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6"/>
  </p:notesMasterIdLst>
  <p:handoutMasterIdLst>
    <p:handoutMasterId r:id="rId27"/>
  </p:handoutMasterIdLst>
  <p:sldIdLst>
    <p:sldId id="320" r:id="rId2"/>
    <p:sldId id="321" r:id="rId3"/>
    <p:sldId id="400" r:id="rId4"/>
    <p:sldId id="358" r:id="rId5"/>
    <p:sldId id="401" r:id="rId6"/>
    <p:sldId id="403" r:id="rId7"/>
    <p:sldId id="447" r:id="rId8"/>
    <p:sldId id="448" r:id="rId9"/>
    <p:sldId id="449" r:id="rId10"/>
    <p:sldId id="402" r:id="rId11"/>
    <p:sldId id="457" r:id="rId12"/>
    <p:sldId id="476" r:id="rId13"/>
    <p:sldId id="480" r:id="rId14"/>
    <p:sldId id="459" r:id="rId15"/>
    <p:sldId id="460" r:id="rId16"/>
    <p:sldId id="481" r:id="rId17"/>
    <p:sldId id="450" r:id="rId18"/>
    <p:sldId id="452" r:id="rId19"/>
    <p:sldId id="471" r:id="rId20"/>
    <p:sldId id="470" r:id="rId21"/>
    <p:sldId id="473" r:id="rId22"/>
    <p:sldId id="451" r:id="rId23"/>
    <p:sldId id="444" r:id="rId24"/>
    <p:sldId id="353" r:id="rId2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32020"/>
    <a:srgbClr val="800000"/>
    <a:srgbClr val="F3BC87"/>
    <a:srgbClr val="DB4D56"/>
    <a:srgbClr val="F3BE26"/>
    <a:srgbClr val="E0301E"/>
    <a:srgbClr val="FF9C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26" autoAdjust="0"/>
    <p:restoredTop sz="89220" autoAdjust="0"/>
  </p:normalViewPr>
  <p:slideViewPr>
    <p:cSldViewPr>
      <p:cViewPr varScale="1">
        <p:scale>
          <a:sx n="77" d="100"/>
          <a:sy n="77" d="100"/>
        </p:scale>
        <p:origin x="-2680" y="-96"/>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dirty="0">
              <a:latin typeface="Arial" pitchFamily="34" charset="0"/>
              <a:cs typeface="Arial"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35F05CFF-548C-4E04-B325-CF1209D66BDC}" type="datetimeFigureOut">
              <a:rPr lang="it-IT" smtClean="0">
                <a:latin typeface="Arial" pitchFamily="34" charset="0"/>
                <a:cs typeface="Arial" pitchFamily="34" charset="0"/>
              </a:rPr>
              <a:pPr/>
              <a:t>27/11/15</a:t>
            </a:fld>
            <a:endParaRPr lang="it-IT">
              <a:latin typeface="Arial" pitchFamily="34" charset="0"/>
              <a:cs typeface="Arial"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latin typeface="Arial" pitchFamily="34" charset="0"/>
              <a:cs typeface="Arial"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4EE90EF7-3E10-491C-87C2-59674BB3AAF6}" type="slidenum">
              <a:rPr lang="it-IT" smtClean="0">
                <a:latin typeface="Arial" pitchFamily="34" charset="0"/>
                <a:cs typeface="Arial" pitchFamily="34" charset="0"/>
              </a:rPr>
              <a:pPr/>
              <a:t>‹n.›</a:t>
            </a:fld>
            <a:endParaRPr lang="it-IT">
              <a:latin typeface="Arial" pitchFamily="34" charset="0"/>
              <a:cs typeface="Arial" pitchFamily="34" charset="0"/>
            </a:endParaRPr>
          </a:p>
        </p:txBody>
      </p:sp>
    </p:spTree>
    <p:extLst>
      <p:ext uri="{BB962C8B-B14F-4D97-AF65-F5344CB8AC3E}">
        <p14:creationId xmlns:p14="http://schemas.microsoft.com/office/powerpoint/2010/main" val="2686765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itchFamily="34" charset="0"/>
                <a:cs typeface="Arial" pitchFamily="34" charset="0"/>
              </a:defRPr>
            </a:lvl1pPr>
          </a:lstStyle>
          <a:p>
            <a:endParaRPr lang="it-IT"/>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itchFamily="34" charset="0"/>
                <a:cs typeface="Arial" pitchFamily="34" charset="0"/>
              </a:defRPr>
            </a:lvl1pPr>
          </a:lstStyle>
          <a:p>
            <a:fld id="{5EFB8DA3-BCA9-4B7D-B50D-14F47506B614}" type="datetimeFigureOut">
              <a:rPr lang="it-IT" smtClean="0"/>
              <a:pPr/>
              <a:t>27/11/15</a:t>
            </a:fld>
            <a:endParaRPr lang="it-IT"/>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it-IT"/>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itchFamily="34" charset="0"/>
                <a:cs typeface="Arial" pitchFamily="34" charset="0"/>
              </a:defRPr>
            </a:lvl1pPr>
          </a:lstStyle>
          <a:p>
            <a:endParaRPr lang="it-IT"/>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itchFamily="34" charset="0"/>
                <a:cs typeface="Arial" pitchFamily="34" charset="0"/>
              </a:defRPr>
            </a:lvl1pPr>
          </a:lstStyle>
          <a:p>
            <a:fld id="{F07B8F03-BC93-4120-96CA-A36DF640BE24}" type="slidenum">
              <a:rPr lang="it-IT" smtClean="0"/>
              <a:pPr/>
              <a:t>‹n.›</a:t>
            </a:fld>
            <a:endParaRPr lang="it-IT"/>
          </a:p>
        </p:txBody>
      </p:sp>
    </p:spTree>
    <p:extLst>
      <p:ext uri="{BB962C8B-B14F-4D97-AF65-F5344CB8AC3E}">
        <p14:creationId xmlns:p14="http://schemas.microsoft.com/office/powerpoint/2010/main" val="388641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MG</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1</a:t>
            </a:fld>
            <a:endParaRPr lang="it-IT"/>
          </a:p>
        </p:txBody>
      </p:sp>
    </p:spTree>
    <p:extLst>
      <p:ext uri="{BB962C8B-B14F-4D97-AF65-F5344CB8AC3E}">
        <p14:creationId xmlns:p14="http://schemas.microsoft.com/office/powerpoint/2010/main" val="237514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GM</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2</a:t>
            </a:fld>
            <a:endParaRPr lang="it-IT"/>
          </a:p>
        </p:txBody>
      </p:sp>
    </p:spTree>
    <p:extLst>
      <p:ext uri="{BB962C8B-B14F-4D97-AF65-F5344CB8AC3E}">
        <p14:creationId xmlns:p14="http://schemas.microsoft.com/office/powerpoint/2010/main" val="2053483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GM</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3</a:t>
            </a:fld>
            <a:endParaRPr lang="it-IT"/>
          </a:p>
        </p:txBody>
      </p:sp>
    </p:spTree>
    <p:extLst>
      <p:ext uri="{BB962C8B-B14F-4D97-AF65-F5344CB8AC3E}">
        <p14:creationId xmlns:p14="http://schemas.microsoft.com/office/powerpoint/2010/main" val="257886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F07B8F03-BC93-4120-96CA-A36DF640BE24}" type="slidenum">
              <a:rPr lang="it-IT" smtClean="0"/>
              <a:pPr/>
              <a:t>4</a:t>
            </a:fld>
            <a:endParaRPr lang="it-IT"/>
          </a:p>
        </p:txBody>
      </p:sp>
    </p:spTree>
    <p:extLst>
      <p:ext uri="{BB962C8B-B14F-4D97-AF65-F5344CB8AC3E}">
        <p14:creationId xmlns:p14="http://schemas.microsoft.com/office/powerpoint/2010/main" val="2508963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GM</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5</a:t>
            </a:fld>
            <a:endParaRPr lang="it-IT"/>
          </a:p>
        </p:txBody>
      </p:sp>
    </p:spTree>
    <p:extLst>
      <p:ext uri="{BB962C8B-B14F-4D97-AF65-F5344CB8AC3E}">
        <p14:creationId xmlns:p14="http://schemas.microsoft.com/office/powerpoint/2010/main" val="2242922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GM</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10</a:t>
            </a:fld>
            <a:endParaRPr lang="it-IT"/>
          </a:p>
        </p:txBody>
      </p:sp>
    </p:spTree>
    <p:extLst>
      <p:ext uri="{BB962C8B-B14F-4D97-AF65-F5344CB8AC3E}">
        <p14:creationId xmlns:p14="http://schemas.microsoft.com/office/powerpoint/2010/main" val="3400682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GM</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17</a:t>
            </a:fld>
            <a:endParaRPr lang="it-IT"/>
          </a:p>
        </p:txBody>
      </p:sp>
    </p:spTree>
    <p:extLst>
      <p:ext uri="{BB962C8B-B14F-4D97-AF65-F5344CB8AC3E}">
        <p14:creationId xmlns:p14="http://schemas.microsoft.com/office/powerpoint/2010/main" val="1643322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GM</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22</a:t>
            </a:fld>
            <a:endParaRPr lang="it-IT"/>
          </a:p>
        </p:txBody>
      </p:sp>
    </p:spTree>
    <p:extLst>
      <p:ext uri="{BB962C8B-B14F-4D97-AF65-F5344CB8AC3E}">
        <p14:creationId xmlns:p14="http://schemas.microsoft.com/office/powerpoint/2010/main" val="994634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F07B8F03-BC93-4120-96CA-A36DF640BE24}" type="slidenum">
              <a:rPr lang="it-IT" smtClean="0"/>
              <a:pPr/>
              <a:t>24</a:t>
            </a:fld>
            <a:endParaRPr lang="it-IT"/>
          </a:p>
        </p:txBody>
      </p:sp>
    </p:spTree>
    <p:extLst>
      <p:ext uri="{BB962C8B-B14F-4D97-AF65-F5344CB8AC3E}">
        <p14:creationId xmlns:p14="http://schemas.microsoft.com/office/powerpoint/2010/main" val="43380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it-IT" noProof="1" smtClean="0"/>
              <a:t>Click to edit Master title style</a:t>
            </a:r>
            <a:endParaRPr lang="it-IT"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it-IT" noProof="1" smtClean="0"/>
              <a:t>Click to edit Master text styles</a:t>
            </a:r>
          </a:p>
          <a:p>
            <a:pPr lvl="1"/>
            <a:r>
              <a:rPr lang="it-IT" noProof="1" smtClean="0"/>
              <a:t>Second level</a:t>
            </a:r>
          </a:p>
          <a:p>
            <a:pPr lvl="2"/>
            <a:r>
              <a:rPr lang="it-IT" noProof="1" smtClean="0"/>
              <a:t>Third level</a:t>
            </a:r>
          </a:p>
          <a:p>
            <a:pPr lvl="3"/>
            <a:r>
              <a:rPr lang="it-IT" noProof="1" smtClean="0"/>
              <a:t>Fourth level</a:t>
            </a:r>
          </a:p>
          <a:p>
            <a:pPr lvl="4"/>
            <a:r>
              <a:rPr lang="it-IT" noProof="1" smtClean="0"/>
              <a:t>Fifth level</a:t>
            </a:r>
            <a:endParaRPr lang="it-IT"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it-IT"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it-IT" noProof="0" smtClean="0"/>
              <a:t>Click to edit Master title style</a:t>
            </a:r>
            <a:endParaRPr lang="it-IT"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it-IT" noProof="0" smtClean="0"/>
              <a:t>Click to edit Master title style</a:t>
            </a:r>
            <a:endParaRPr lang="it-IT"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it-IT"/>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pPr/>
              <a:t>‹n.›</a:t>
            </a:fld>
            <a:endParaRPr lang="it-IT"/>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solidFill>
                  <a:schemeClr val="bg1"/>
                </a:solidFill>
                <a:latin typeface="Arial" pitchFamily="34" charset="0"/>
                <a:cs typeface="Arial" pitchFamily="34" charset="0"/>
              </a:rPr>
              <a:t>PwC</a:t>
            </a:r>
            <a:endParaRPr lang="it-IT"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it-IT" noProof="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noProof="0" smtClean="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it-IT" noProof="0" smtClean="0"/>
              <a:t>Click to edit Master title style</a:t>
            </a:r>
            <a:endParaRPr lang="it-IT"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it-IT"/>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pPr/>
              <a:t>‹n.›</a:t>
            </a:fld>
            <a:endParaRPr lang="it-IT"/>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solidFill>
                  <a:schemeClr val="bg1"/>
                </a:solidFill>
                <a:latin typeface="Arial" pitchFamily="34" charset="0"/>
                <a:cs typeface="Arial" pitchFamily="34" charset="0"/>
              </a:rPr>
              <a:t>PwC</a:t>
            </a:r>
            <a:endParaRPr lang="it-IT"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it-IT" noProof="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it-IT"/>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pPr/>
              <a:t>‹n.›</a:t>
            </a:fld>
            <a:endParaRPr lang="it-IT"/>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solidFill>
                  <a:schemeClr val="bg1"/>
                </a:solidFill>
                <a:latin typeface="Arial" pitchFamily="34" charset="0"/>
                <a:cs typeface="Arial" pitchFamily="34" charset="0"/>
              </a:rPr>
              <a:t>PwC</a:t>
            </a:r>
            <a:endParaRPr lang="it-IT"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it-IT" noProof="0" smtClean="0"/>
              <a:t>Click to add the presentation’s main title</a:t>
            </a:r>
            <a:endParaRPr lang="it-IT"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it-IT" noProof="0" smtClean="0"/>
              <a:t>Click icon to add picture</a:t>
            </a:r>
            <a:endParaRPr lang="it-IT"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it-IT" noProof="0" smtClean="0"/>
              <a:t>Click icon to add picture</a:t>
            </a:r>
            <a:endParaRPr lang="it-IT"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it-IT" noProof="0" smtClean="0"/>
              <a:t>Click to edit Master title style</a:t>
            </a:r>
            <a:endParaRPr lang="it-IT"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it-IT" noProof="0" smtClean="0"/>
              <a:t>Add legal and copyright disclaimers here.</a:t>
            </a:r>
            <a:endParaRPr lang="it-IT"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ontent: On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Tree>
    <p:extLst>
      <p:ext uri="{BB962C8B-B14F-4D97-AF65-F5344CB8AC3E}">
        <p14:creationId xmlns:p14="http://schemas.microsoft.com/office/powerpoint/2010/main" val="151207118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ontent: One">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Tree>
    <p:extLst>
      <p:ext uri="{BB962C8B-B14F-4D97-AF65-F5344CB8AC3E}">
        <p14:creationId xmlns:p14="http://schemas.microsoft.com/office/powerpoint/2010/main" val="108479034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533400" y="1752601"/>
            <a:ext cx="39624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4648201" y="1752600"/>
            <a:ext cx="3962399" cy="44196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it-IT" noProof="0" smtClean="0"/>
              <a:t>Click to edit Master title style</a:t>
            </a:r>
            <a:endParaRPr lang="it-IT" noProof="0"/>
          </a:p>
        </p:txBody>
      </p:sp>
      <p:sp>
        <p:nvSpPr>
          <p:cNvPr id="27" name="Content Placeholder 26"/>
          <p:cNvSpPr>
            <a:spLocks noGrp="1"/>
          </p:cNvSpPr>
          <p:nvPr>
            <p:ph sz="quarter" idx="13"/>
          </p:nvPr>
        </p:nvSpPr>
        <p:spPr>
          <a:xfrm>
            <a:off x="533400" y="1752601"/>
            <a:ext cx="25908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28" name="Content Placeholder 26"/>
          <p:cNvSpPr>
            <a:spLocks noGrp="1"/>
          </p:cNvSpPr>
          <p:nvPr>
            <p:ph sz="quarter" idx="14"/>
          </p:nvPr>
        </p:nvSpPr>
        <p:spPr>
          <a:xfrm>
            <a:off x="3276601" y="1752601"/>
            <a:ext cx="2590799"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6019800" y="1752601"/>
            <a:ext cx="25908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533400" y="3352800"/>
            <a:ext cx="3962400" cy="28194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4648199" y="3352800"/>
            <a:ext cx="3962401" cy="28194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sp>
        <p:nvSpPr>
          <p:cNvPr id="13" name="Text Placeholder 12"/>
          <p:cNvSpPr>
            <a:spLocks noGrp="1"/>
          </p:cNvSpPr>
          <p:nvPr>
            <p:ph type="body" sz="quarter" idx="16"/>
          </p:nvPr>
        </p:nvSpPr>
        <p:spPr>
          <a:xfrm>
            <a:off x="533400" y="1752600"/>
            <a:ext cx="8077200" cy="1447800"/>
          </a:xfrm>
        </p:spPr>
        <p:txBody>
          <a:bodyPr/>
          <a:lstStyle/>
          <a:p>
            <a:pPr lvl="0"/>
            <a:r>
              <a:rPr lang="it-IT"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6019800" y="1752600"/>
            <a:ext cx="2590800" cy="2133600"/>
          </a:xfrm>
        </p:spPr>
        <p:txBody>
          <a:bodyPr/>
          <a:lstStyle/>
          <a:p>
            <a:pPr lvl="0"/>
            <a:r>
              <a:rPr lang="it-IT"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it-IT"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it-IT"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it-IT"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4038600"/>
            <a:ext cx="2590800" cy="2133600"/>
          </a:xfrm>
        </p:spPr>
        <p:txBody>
          <a:bodyPr/>
          <a:lstStyle/>
          <a:p>
            <a:pPr lvl="0"/>
            <a:r>
              <a:rPr lang="it-IT"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it-IT"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it-IT" sz="1000" noProof="0" smtClean="0">
                <a:latin typeface="Arial" pitchFamily="34" charset="0"/>
                <a:cs typeface="Arial" pitchFamily="34" charset="0"/>
              </a:rPr>
              <a:t>PwC</a:t>
            </a:r>
            <a:endParaRPr lang="it-IT" sz="1000" noProof="0" dirty="0">
              <a:latin typeface="Arial" pitchFamily="34" charset="0"/>
              <a:cs typeface="Arial" pitchFamily="34" charset="0"/>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it-IT" noProof="0" smtClean="0"/>
              <a:t>Click to edit</a:t>
            </a:r>
            <a:br>
              <a:rPr lang="it-IT" noProof="0" smtClean="0"/>
            </a:br>
            <a:r>
              <a:rPr lang="it-IT" noProof="0" smtClean="0"/>
              <a:t>Master title style</a:t>
            </a:r>
            <a:endParaRPr lang="it-IT"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72" r:id="rId3"/>
    <p:sldLayoutId id="2147483673"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600" dirty="0"/>
              <a:t>University of Rome Tor </a:t>
            </a:r>
            <a:r>
              <a:rPr lang="en-GB" sz="1600" dirty="0" err="1"/>
              <a:t>Vergata</a:t>
            </a:r>
            <a:r>
              <a:rPr lang="en-GB" sz="1600" b="0" dirty="0" smtClean="0"/>
              <a:t/>
            </a:r>
            <a:br>
              <a:rPr lang="en-GB" sz="1600" b="0" dirty="0" smtClean="0"/>
            </a:br>
            <a:r>
              <a:rPr lang="en-GB" sz="1600" b="0" dirty="0" smtClean="0"/>
              <a:t>Dep</a:t>
            </a:r>
            <a:r>
              <a:rPr lang="en-GB" sz="1600" b="0" dirty="0"/>
              <a:t>. of Business, Government and Philosophy </a:t>
            </a:r>
            <a:r>
              <a:rPr lang="en-GB" sz="1600" b="0" dirty="0" smtClean="0"/>
              <a:t>Studies</a:t>
            </a:r>
            <a:br>
              <a:rPr lang="en-GB" sz="1600" b="0" dirty="0" smtClean="0"/>
            </a:br>
            <a:r>
              <a:rPr lang="it-IT" sz="1600" dirty="0" smtClean="0"/>
              <a:t/>
            </a:r>
            <a:br>
              <a:rPr lang="it-IT" sz="1600" dirty="0" smtClean="0"/>
            </a:br>
            <a:r>
              <a:rPr lang="it-IT" sz="1600" dirty="0" smtClean="0"/>
              <a:t/>
            </a:r>
            <a:br>
              <a:rPr lang="it-IT" sz="1600" dirty="0" smtClean="0"/>
            </a:br>
            <a:r>
              <a:rPr lang="en-GB" sz="2800" dirty="0" smtClean="0"/>
              <a:t>Managing a consulting Team (and Project)…</a:t>
            </a:r>
            <a:br>
              <a:rPr lang="en-GB" sz="2800" dirty="0" smtClean="0"/>
            </a:br>
            <a:r>
              <a:rPr lang="en-GB" sz="2800" dirty="0"/>
              <a:t/>
            </a:r>
            <a:br>
              <a:rPr lang="en-GB" sz="2800" dirty="0"/>
            </a:br>
            <a:r>
              <a:rPr lang="en-GB" sz="1600" dirty="0" smtClean="0"/>
              <a:t>"Theory 2 Practice"</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it-IT" sz="1600" dirty="0"/>
              <a:t>Marco Giustacchini</a:t>
            </a:r>
            <a:br>
              <a:rPr lang="it-IT" sz="1600" dirty="0"/>
            </a:br>
            <a:r>
              <a:rPr lang="it-IT" sz="1600" dirty="0" err="1" smtClean="0"/>
              <a:t>Director</a:t>
            </a:r>
            <a:r>
              <a:rPr lang="it-IT" sz="1600" dirty="0" smtClean="0"/>
              <a:t> </a:t>
            </a:r>
            <a:r>
              <a:rPr lang="it-IT" sz="1600" dirty="0"/>
              <a:t>– </a:t>
            </a:r>
            <a:r>
              <a:rPr lang="it-IT" sz="1600" dirty="0" err="1"/>
              <a:t>PwC</a:t>
            </a:r>
            <a:r>
              <a:rPr lang="it-IT" sz="1600" dirty="0"/>
              <a:t> </a:t>
            </a:r>
            <a:r>
              <a:rPr lang="it-IT" sz="1600" dirty="0" err="1"/>
              <a:t>Advisory</a:t>
            </a:r>
            <a:r>
              <a:rPr lang="it-IT" sz="1600" dirty="0"/>
              <a:t/>
            </a:r>
            <a:br>
              <a:rPr lang="it-IT" sz="1600" dirty="0"/>
            </a:br>
            <a:r>
              <a:rPr lang="it-IT" sz="1600" b="0" dirty="0"/>
              <a:t>marco.giustacchini@it.pwc.com</a:t>
            </a:r>
            <a:endParaRPr lang="it-IT" sz="1600" dirty="0"/>
          </a:p>
        </p:txBody>
      </p:sp>
      <p:sp>
        <p:nvSpPr>
          <p:cNvPr id="4" name="Text Placeholder 3"/>
          <p:cNvSpPr>
            <a:spLocks noGrp="1"/>
          </p:cNvSpPr>
          <p:nvPr>
            <p:ph type="body" sz="quarter" idx="10"/>
          </p:nvPr>
        </p:nvSpPr>
        <p:spPr/>
        <p:txBody>
          <a:bodyPr/>
          <a:lstStyle/>
          <a:p>
            <a:r>
              <a:rPr lang="it-IT" smtClean="0"/>
              <a:t>www.pwc.com</a:t>
            </a:r>
            <a:endParaRPr lang="it-IT" dirty="0"/>
          </a:p>
        </p:txBody>
      </p:sp>
      <p:sp>
        <p:nvSpPr>
          <p:cNvPr id="7" name="Report Date"/>
          <p:cNvSpPr txBox="1"/>
          <p:nvPr>
            <p:custDataLst>
              <p:tags r:id="rId1"/>
            </p:custDataLst>
          </p:nvPr>
        </p:nvSpPr>
        <p:spPr bwMode="black">
          <a:xfrm>
            <a:off x="457200" y="3808512"/>
            <a:ext cx="1225296" cy="153888"/>
          </a:xfrm>
          <a:prstGeom prst="rect">
            <a:avLst/>
          </a:prstGeom>
          <a:noFill/>
          <a:ln>
            <a:noFill/>
          </a:ln>
        </p:spPr>
        <p:txBody>
          <a:bodyPr wrap="square" lIns="0" tIns="0" rIns="0" bIns="0" rtlCol="0">
            <a:spAutoFit/>
          </a:bodyPr>
          <a:lstStyle/>
          <a:p>
            <a:pPr algn="l"/>
            <a:r>
              <a:rPr lang="it-IT" sz="1000" i="1" dirty="0" smtClean="0">
                <a:latin typeface="Georgia" pitchFamily="18" charset="0"/>
                <a:cs typeface="Arial" pitchFamily="34" charset="0"/>
              </a:rPr>
              <a:t>27 </a:t>
            </a:r>
            <a:r>
              <a:rPr lang="it-IT" sz="1000" i="1" dirty="0" err="1" smtClean="0">
                <a:latin typeface="Georgia" pitchFamily="18" charset="0"/>
                <a:cs typeface="Arial" pitchFamily="34" charset="0"/>
              </a:rPr>
              <a:t>November</a:t>
            </a:r>
            <a:r>
              <a:rPr lang="it-IT" sz="1000" i="1" smtClean="0">
                <a:latin typeface="Georgia" pitchFamily="18" charset="0"/>
                <a:cs typeface="Arial" pitchFamily="34" charset="0"/>
              </a:rPr>
              <a:t> </a:t>
            </a:r>
            <a:r>
              <a:rPr lang="it-IT" sz="1000" i="1" smtClean="0">
                <a:solidFill>
                  <a:schemeClr val="tx1"/>
                </a:solidFill>
                <a:latin typeface="Georgia" pitchFamily="18" charset="0"/>
                <a:cs typeface="Arial" pitchFamily="34" charset="0"/>
              </a:rPr>
              <a:t>2015</a:t>
            </a:r>
            <a:endParaRPr lang="it-IT" sz="1000" i="1" dirty="0" smtClean="0">
              <a:solidFill>
                <a:schemeClr val="tx1"/>
              </a:solidFill>
              <a:latin typeface="Georgia" pitchFamily="18" charset="0"/>
              <a:cs typeface="Arial" pitchFamily="34" charset="0"/>
            </a:endParaRPr>
          </a:p>
        </p:txBody>
      </p:sp>
      <p:cxnSp>
        <p:nvCxnSpPr>
          <p:cNvPr id="8" name="Elbow Connector 7"/>
          <p:cNvCxnSpPr/>
          <p:nvPr/>
        </p:nvCxnSpPr>
        <p:spPr>
          <a:xfrm rot="10800000" flipV="1">
            <a:off x="384048" y="3575194"/>
            <a:ext cx="1292352" cy="155558"/>
          </a:xfrm>
          <a:prstGeom prst="bentConnector2">
            <a:avLst/>
          </a:prstGeom>
          <a:ln>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lvl="1"/>
            <a:r>
              <a:rPr lang="it-IT" sz="2400" i="1" dirty="0" err="1">
                <a:solidFill>
                  <a:schemeClr val="accent1">
                    <a:lumMod val="60000"/>
                    <a:lumOff val="40000"/>
                  </a:schemeClr>
                </a:solidFill>
              </a:rPr>
              <a:t>Objective</a:t>
            </a:r>
            <a:r>
              <a:rPr lang="it-IT" sz="2400" i="1" dirty="0">
                <a:solidFill>
                  <a:schemeClr val="accent1">
                    <a:lumMod val="60000"/>
                    <a:lumOff val="40000"/>
                  </a:schemeClr>
                </a:solidFill>
              </a:rPr>
              <a:t> and scope</a:t>
            </a:r>
          </a:p>
          <a:p>
            <a:pPr lvl="1"/>
            <a:r>
              <a:rPr lang="it-IT" sz="2400" i="1" dirty="0" smtClean="0">
                <a:solidFill>
                  <a:schemeClr val="accent1">
                    <a:lumMod val="60000"/>
                    <a:lumOff val="40000"/>
                  </a:schemeClr>
                </a:solidFill>
              </a:rPr>
              <a:t>Team "</a:t>
            </a:r>
            <a:r>
              <a:rPr lang="it-IT" sz="2400" i="1" dirty="0" err="1" smtClean="0">
                <a:solidFill>
                  <a:schemeClr val="accent1">
                    <a:lumMod val="60000"/>
                    <a:lumOff val="40000"/>
                  </a:schemeClr>
                </a:solidFill>
              </a:rPr>
              <a:t>concept</a:t>
            </a:r>
            <a:r>
              <a:rPr lang="it-IT" sz="2400" i="1" dirty="0" smtClean="0">
                <a:solidFill>
                  <a:schemeClr val="accent1">
                    <a:lumMod val="60000"/>
                    <a:lumOff val="40000"/>
                  </a:schemeClr>
                </a:solidFill>
              </a:rPr>
              <a:t>"</a:t>
            </a:r>
            <a:endParaRPr lang="it-IT" sz="2400" i="1" dirty="0">
              <a:solidFill>
                <a:schemeClr val="accent1">
                  <a:lumMod val="60000"/>
                  <a:lumOff val="40000"/>
                </a:schemeClr>
              </a:solidFill>
            </a:endParaRPr>
          </a:p>
          <a:p>
            <a:pPr lvl="1">
              <a:lnSpc>
                <a:spcPct val="90000"/>
              </a:lnSpc>
            </a:pPr>
            <a:r>
              <a:rPr lang="it-IT" sz="4000" b="1" i="1" dirty="0"/>
              <a:t>Team </a:t>
            </a:r>
            <a:r>
              <a:rPr lang="it-IT" sz="4000" b="1" i="1" dirty="0" smtClean="0"/>
              <a:t>management</a:t>
            </a:r>
            <a:endParaRPr lang="it-IT" sz="4000" b="1" i="1" dirty="0"/>
          </a:p>
          <a:p>
            <a:pPr lvl="1"/>
            <a:r>
              <a:rPr lang="it-IT" sz="2400" i="1" dirty="0" smtClean="0">
                <a:solidFill>
                  <a:schemeClr val="accent1">
                    <a:lumMod val="60000"/>
                    <a:lumOff val="40000"/>
                  </a:schemeClr>
                </a:solidFill>
              </a:rPr>
              <a:t>Project management</a:t>
            </a:r>
            <a:endParaRPr lang="it-IT" sz="2400" i="1" dirty="0">
              <a:solidFill>
                <a:schemeClr val="accent1">
                  <a:lumMod val="60000"/>
                  <a:lumOff val="40000"/>
                </a:schemeClr>
              </a:solidFill>
            </a:endParaRPr>
          </a:p>
          <a:p>
            <a:pPr lvl="1"/>
            <a:r>
              <a:rPr lang="it-IT" sz="2400" i="1" dirty="0">
                <a:solidFill>
                  <a:schemeClr val="accent1">
                    <a:lumMod val="60000"/>
                    <a:lumOff val="40000"/>
                  </a:schemeClr>
                </a:solidFill>
              </a:rPr>
              <a:t>Q&amp;A</a:t>
            </a:r>
          </a:p>
          <a:p>
            <a:endParaRPr lang="it-IT" dirty="0"/>
          </a:p>
        </p:txBody>
      </p:sp>
      <p:sp>
        <p:nvSpPr>
          <p:cNvPr id="9" name="Slide Number Placeholder 8"/>
          <p:cNvSpPr>
            <a:spLocks noGrp="1"/>
          </p:cNvSpPr>
          <p:nvPr>
            <p:ph type="sldNum" sz="quarter" idx="4"/>
          </p:nvPr>
        </p:nvSpPr>
        <p:spPr/>
        <p:txBody>
          <a:bodyPr/>
          <a:lstStyle/>
          <a:p>
            <a:fld id="{9EBD5762-3BDC-484D-9503-7EA6D5A9A8CE}" type="slidenum">
              <a:rPr lang="it-IT" smtClean="0"/>
              <a:pPr/>
              <a:t>10</a:t>
            </a:fld>
            <a:endParaRPr lang="it-IT"/>
          </a:p>
        </p:txBody>
      </p:sp>
      <p:sp>
        <p:nvSpPr>
          <p:cNvPr id="6" name="Content Placeholder 2"/>
          <p:cNvSpPr txBox="1">
            <a:spLocks/>
          </p:cNvSpPr>
          <p:nvPr/>
        </p:nvSpPr>
        <p:spPr>
          <a:xfrm>
            <a:off x="7696200" y="-2895600"/>
            <a:ext cx="360000" cy="12311063"/>
          </a:xfrm>
          <a:prstGeom prst="roundRect">
            <a:avLst/>
          </a:prstGeom>
          <a:no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80000" b="1" i="1" dirty="0" smtClean="0">
                <a:ln w="12700">
                  <a:solidFill>
                    <a:schemeClr val="bg1"/>
                  </a:solidFill>
                  <a:prstDash val="solid"/>
                </a:ln>
                <a:solidFill>
                  <a:schemeClr val="bg1"/>
                </a:solidFill>
                <a:effectLst>
                  <a:outerShdw blurRad="41275" dist="20320" dir="1800000" algn="tl" rotWithShape="0">
                    <a:srgbClr val="000000">
                      <a:alpha val="40000"/>
                    </a:srgbClr>
                  </a:outerShdw>
                </a:effectLst>
                <a:latin typeface="+mj-lt"/>
              </a:rPr>
              <a:t>3</a:t>
            </a:r>
          </a:p>
        </p:txBody>
      </p:sp>
    </p:spTree>
    <p:extLst>
      <p:ext uri="{BB962C8B-B14F-4D97-AF65-F5344CB8AC3E}">
        <p14:creationId xmlns:p14="http://schemas.microsoft.com/office/powerpoint/2010/main" val="35890957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Know </a:t>
            </a:r>
            <a:r>
              <a:rPr lang="it-IT" dirty="0" err="1" smtClean="0"/>
              <a:t>your</a:t>
            </a:r>
            <a:r>
              <a:rPr lang="it-IT" dirty="0" smtClean="0"/>
              <a:t> team…</a:t>
            </a:r>
            <a:endParaRPr lang="it-IT" dirty="0"/>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11</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management</a:t>
            </a:r>
            <a:endParaRPr lang="en-GB" sz="1200" b="0" i="0" dirty="0">
              <a:solidFill>
                <a:schemeClr val="accent2"/>
              </a:solidFill>
            </a:endParaRPr>
          </a:p>
        </p:txBody>
      </p:sp>
      <p:sp>
        <p:nvSpPr>
          <p:cNvPr id="15" name="Content Placeholder 2"/>
          <p:cNvSpPr>
            <a:spLocks noGrp="1"/>
          </p:cNvSpPr>
          <p:nvPr>
            <p:ph sz="quarter" idx="15"/>
          </p:nvPr>
        </p:nvSpPr>
        <p:spPr>
          <a:xfrm>
            <a:off x="533400" y="1752600"/>
            <a:ext cx="2667000" cy="1080000"/>
          </a:xfrm>
        </p:spPr>
        <p:txBody>
          <a:bodyPr anchor="ctr"/>
          <a:lstStyle/>
          <a:p>
            <a:pPr indent="0" algn="r"/>
            <a:r>
              <a:rPr lang="en-GB" b="1" i="1" dirty="0" smtClean="0">
                <a:solidFill>
                  <a:schemeClr val="accent2"/>
                </a:solidFill>
              </a:rPr>
              <a:t>a group </a:t>
            </a:r>
            <a:r>
              <a:rPr lang="en-GB" b="1" i="1" dirty="0">
                <a:solidFill>
                  <a:schemeClr val="accent2"/>
                </a:solidFill>
              </a:rPr>
              <a:t>of people</a:t>
            </a:r>
            <a:r>
              <a:rPr lang="en-GB" i="1" dirty="0"/>
              <a:t> </a:t>
            </a:r>
            <a:r>
              <a:rPr lang="en-GB" i="1" dirty="0" smtClean="0"/>
              <a:t>with</a:t>
            </a:r>
            <a:endParaRPr lang="en-GB" dirty="0"/>
          </a:p>
        </p:txBody>
      </p:sp>
      <p:sp>
        <p:nvSpPr>
          <p:cNvPr id="16" name="Content Placeholder 2"/>
          <p:cNvSpPr txBox="1">
            <a:spLocks/>
          </p:cNvSpPr>
          <p:nvPr/>
        </p:nvSpPr>
        <p:spPr>
          <a:xfrm>
            <a:off x="533400" y="3384300"/>
            <a:ext cx="26670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r>
              <a:rPr lang="en-GB" i="1" dirty="0" smtClean="0"/>
              <a:t>a full set of </a:t>
            </a:r>
            <a:r>
              <a:rPr lang="en-GB" b="1" i="1" dirty="0" smtClean="0">
                <a:solidFill>
                  <a:schemeClr val="accent2"/>
                </a:solidFill>
              </a:rPr>
              <a:t>complementary skills</a:t>
            </a:r>
            <a:endParaRPr lang="en-GB" dirty="0" smtClean="0"/>
          </a:p>
        </p:txBody>
      </p:sp>
      <p:sp>
        <p:nvSpPr>
          <p:cNvPr id="17" name="Content Placeholder 2"/>
          <p:cNvSpPr txBox="1">
            <a:spLocks/>
          </p:cNvSpPr>
          <p:nvPr/>
        </p:nvSpPr>
        <p:spPr>
          <a:xfrm>
            <a:off x="533400" y="5016000"/>
            <a:ext cx="26670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r>
              <a:rPr lang="en-GB" i="1" dirty="0" smtClean="0"/>
              <a:t>required to </a:t>
            </a:r>
            <a:r>
              <a:rPr lang="en-GB" b="1" i="1" dirty="0" smtClean="0">
                <a:solidFill>
                  <a:schemeClr val="accent2"/>
                </a:solidFill>
              </a:rPr>
              <a:t>achieve a</a:t>
            </a:r>
            <a:r>
              <a:rPr lang="en-GB" i="1" dirty="0" smtClean="0"/>
              <a:t> shared </a:t>
            </a:r>
            <a:r>
              <a:rPr lang="en-GB" b="1" i="1" dirty="0" smtClean="0">
                <a:solidFill>
                  <a:schemeClr val="accent2"/>
                </a:solidFill>
              </a:rPr>
              <a:t>target</a:t>
            </a:r>
          </a:p>
        </p:txBody>
      </p:sp>
      <p:cxnSp>
        <p:nvCxnSpPr>
          <p:cNvPr id="19" name="Straight Connector 18"/>
          <p:cNvCxnSpPr/>
          <p:nvPr/>
        </p:nvCxnSpPr>
        <p:spPr>
          <a:xfrm>
            <a:off x="3352800" y="17526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352800" y="33843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352800" y="5016000"/>
            <a:ext cx="0" cy="10800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bwMode="ltGray">
          <a:xfrm rot="5400000">
            <a:off x="3242399" y="21126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8" name="Isosceles Triangle 27"/>
          <p:cNvSpPr/>
          <p:nvPr/>
        </p:nvSpPr>
        <p:spPr bwMode="ltGray">
          <a:xfrm rot="5400000">
            <a:off x="3237150" y="37443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9" name="Isosceles Triangle 28"/>
          <p:cNvSpPr/>
          <p:nvPr/>
        </p:nvSpPr>
        <p:spPr bwMode="ltGray">
          <a:xfrm rot="5400000">
            <a:off x="3231901" y="53760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34" name="Content Placeholder 2"/>
          <p:cNvSpPr txBox="1">
            <a:spLocks/>
          </p:cNvSpPr>
          <p:nvPr/>
        </p:nvSpPr>
        <p:spPr>
          <a:xfrm>
            <a:off x="4114800" y="1752600"/>
            <a:ext cx="46482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solidFill>
                  <a:schemeClr val="accent2"/>
                </a:solidFill>
              </a:rPr>
              <a:t>INTERACTION</a:t>
            </a:r>
            <a:endParaRPr lang="en-GB" dirty="0"/>
          </a:p>
        </p:txBody>
      </p:sp>
      <p:sp>
        <p:nvSpPr>
          <p:cNvPr id="35" name="Content Placeholder 2"/>
          <p:cNvSpPr txBox="1">
            <a:spLocks/>
          </p:cNvSpPr>
          <p:nvPr/>
        </p:nvSpPr>
        <p:spPr>
          <a:xfrm>
            <a:off x="4114800" y="3384300"/>
            <a:ext cx="46482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dirty="0"/>
              <a:t>ROLES </a:t>
            </a:r>
            <a:r>
              <a:rPr lang="en-GB" dirty="0" smtClean="0"/>
              <a:t>&amp;</a:t>
            </a:r>
          </a:p>
          <a:p>
            <a:r>
              <a:rPr lang="en-GB" dirty="0" smtClean="0"/>
              <a:t>RESPONSABILITIES</a:t>
            </a:r>
            <a:endParaRPr lang="en-GB" dirty="0"/>
          </a:p>
        </p:txBody>
      </p:sp>
      <p:sp>
        <p:nvSpPr>
          <p:cNvPr id="36" name="Content Placeholder 2"/>
          <p:cNvSpPr txBox="1">
            <a:spLocks/>
          </p:cNvSpPr>
          <p:nvPr/>
        </p:nvSpPr>
        <p:spPr>
          <a:xfrm>
            <a:off x="4114800" y="5016000"/>
            <a:ext cx="46482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dirty="0"/>
              <a:t>MOTIVATION</a:t>
            </a:r>
          </a:p>
        </p:txBody>
      </p:sp>
    </p:spTree>
    <p:extLst>
      <p:ext uri="{BB962C8B-B14F-4D97-AF65-F5344CB8AC3E}">
        <p14:creationId xmlns:p14="http://schemas.microsoft.com/office/powerpoint/2010/main" val="32534162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a:t>
            </a:r>
            <a:r>
              <a:rPr lang="it-IT" dirty="0" err="1" smtClean="0"/>
              <a:t>what</a:t>
            </a:r>
            <a:r>
              <a:rPr lang="it-IT" dirty="0" smtClean="0"/>
              <a:t> </a:t>
            </a:r>
            <a:r>
              <a:rPr lang="it-IT" dirty="0" err="1" smtClean="0"/>
              <a:t>your</a:t>
            </a:r>
            <a:r>
              <a:rPr lang="it-IT" dirty="0" smtClean="0"/>
              <a:t> team </a:t>
            </a:r>
            <a:r>
              <a:rPr lang="it-IT" dirty="0" err="1" smtClean="0"/>
              <a:t>needs</a:t>
            </a:r>
            <a:r>
              <a:rPr lang="it-IT" dirty="0" smtClean="0"/>
              <a:t>…</a:t>
            </a:r>
            <a:endParaRPr lang="it-IT" dirty="0"/>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12</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management</a:t>
            </a:r>
            <a:endParaRPr lang="en-GB" sz="1200" b="0" i="0" dirty="0">
              <a:solidFill>
                <a:schemeClr val="accent2"/>
              </a:solidFill>
            </a:endParaRPr>
          </a:p>
        </p:txBody>
      </p:sp>
      <p:sp>
        <p:nvSpPr>
          <p:cNvPr id="15" name="Content Placeholder 2"/>
          <p:cNvSpPr>
            <a:spLocks noGrp="1"/>
          </p:cNvSpPr>
          <p:nvPr>
            <p:ph sz="quarter" idx="15"/>
          </p:nvPr>
        </p:nvSpPr>
        <p:spPr>
          <a:xfrm>
            <a:off x="533400" y="1752600"/>
            <a:ext cx="1600200" cy="1080000"/>
          </a:xfrm>
        </p:spPr>
        <p:txBody>
          <a:bodyPr anchor="ctr"/>
          <a:lstStyle/>
          <a:p>
            <a:pPr indent="0" algn="r"/>
            <a:r>
              <a:rPr lang="en-GB" sz="1200" b="1" i="1" dirty="0" smtClean="0">
                <a:solidFill>
                  <a:schemeClr val="accent2"/>
                </a:solidFill>
              </a:rPr>
              <a:t>a group </a:t>
            </a:r>
            <a:r>
              <a:rPr lang="en-GB" sz="1200" b="1" i="1" dirty="0">
                <a:solidFill>
                  <a:schemeClr val="accent2"/>
                </a:solidFill>
              </a:rPr>
              <a:t>of people</a:t>
            </a:r>
            <a:r>
              <a:rPr lang="en-GB" sz="1200" i="1" dirty="0"/>
              <a:t> </a:t>
            </a:r>
            <a:r>
              <a:rPr lang="en-GB" sz="1200" i="1" dirty="0" smtClean="0"/>
              <a:t>with</a:t>
            </a:r>
            <a:endParaRPr lang="en-GB" sz="1200" dirty="0"/>
          </a:p>
        </p:txBody>
      </p:sp>
      <p:sp>
        <p:nvSpPr>
          <p:cNvPr id="16" name="Content Placeholder 2"/>
          <p:cNvSpPr txBox="1">
            <a:spLocks/>
          </p:cNvSpPr>
          <p:nvPr/>
        </p:nvSpPr>
        <p:spPr>
          <a:xfrm>
            <a:off x="533400" y="3384300"/>
            <a:ext cx="16002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r>
              <a:rPr lang="en-GB" sz="1200" i="1" dirty="0" smtClean="0"/>
              <a:t>a full set of </a:t>
            </a:r>
            <a:r>
              <a:rPr lang="en-GB" sz="1200" b="1" i="1" dirty="0" smtClean="0">
                <a:solidFill>
                  <a:schemeClr val="accent2"/>
                </a:solidFill>
              </a:rPr>
              <a:t>complementary skills</a:t>
            </a:r>
            <a:endParaRPr lang="en-GB" sz="1200" dirty="0" smtClean="0"/>
          </a:p>
        </p:txBody>
      </p:sp>
      <p:sp>
        <p:nvSpPr>
          <p:cNvPr id="17" name="Content Placeholder 2"/>
          <p:cNvSpPr txBox="1">
            <a:spLocks/>
          </p:cNvSpPr>
          <p:nvPr/>
        </p:nvSpPr>
        <p:spPr>
          <a:xfrm>
            <a:off x="533400" y="5016000"/>
            <a:ext cx="16002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r>
              <a:rPr lang="en-GB" sz="1200" i="1" dirty="0" smtClean="0"/>
              <a:t>required to </a:t>
            </a:r>
            <a:r>
              <a:rPr lang="en-GB" sz="1200" b="1" i="1" dirty="0" smtClean="0">
                <a:solidFill>
                  <a:schemeClr val="accent2"/>
                </a:solidFill>
              </a:rPr>
              <a:t>achieve a</a:t>
            </a:r>
            <a:r>
              <a:rPr lang="en-GB" sz="1200" i="1" dirty="0" smtClean="0"/>
              <a:t> shared </a:t>
            </a:r>
            <a:r>
              <a:rPr lang="en-GB" sz="1200" b="1" i="1" dirty="0" smtClean="0">
                <a:solidFill>
                  <a:schemeClr val="accent2"/>
                </a:solidFill>
              </a:rPr>
              <a:t>target</a:t>
            </a:r>
          </a:p>
        </p:txBody>
      </p:sp>
      <p:cxnSp>
        <p:nvCxnSpPr>
          <p:cNvPr id="19" name="Straight Connector 18"/>
          <p:cNvCxnSpPr/>
          <p:nvPr/>
        </p:nvCxnSpPr>
        <p:spPr>
          <a:xfrm>
            <a:off x="2286000" y="17526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000" y="33843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86000" y="5016000"/>
            <a:ext cx="0" cy="10800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bwMode="ltGray">
          <a:xfrm rot="5400000">
            <a:off x="2088898" y="21126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8" name="Isosceles Triangle 27"/>
          <p:cNvSpPr/>
          <p:nvPr/>
        </p:nvSpPr>
        <p:spPr bwMode="ltGray">
          <a:xfrm rot="5400000">
            <a:off x="2083649" y="37443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9" name="Isosceles Triangle 28"/>
          <p:cNvSpPr/>
          <p:nvPr/>
        </p:nvSpPr>
        <p:spPr bwMode="ltGray">
          <a:xfrm rot="5400000">
            <a:off x="2078400" y="53760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34" name="Content Placeholder 2"/>
          <p:cNvSpPr txBox="1">
            <a:spLocks/>
          </p:cNvSpPr>
          <p:nvPr/>
        </p:nvSpPr>
        <p:spPr>
          <a:xfrm>
            <a:off x="2961299" y="1752600"/>
            <a:ext cx="23241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1800" i="1" dirty="0" smtClean="0">
                <a:solidFill>
                  <a:schemeClr val="accent2"/>
                </a:solidFill>
              </a:rPr>
              <a:t>INTERACTION</a:t>
            </a:r>
            <a:endParaRPr lang="en-GB" sz="1800" dirty="0"/>
          </a:p>
        </p:txBody>
      </p:sp>
      <p:sp>
        <p:nvSpPr>
          <p:cNvPr id="35" name="Content Placeholder 2"/>
          <p:cNvSpPr txBox="1">
            <a:spLocks/>
          </p:cNvSpPr>
          <p:nvPr/>
        </p:nvSpPr>
        <p:spPr>
          <a:xfrm>
            <a:off x="2961299" y="33843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a:t>ROLES </a:t>
            </a:r>
            <a:r>
              <a:rPr lang="en-GB" sz="1800" b="0" dirty="0" smtClean="0"/>
              <a:t>&amp;</a:t>
            </a:r>
          </a:p>
          <a:p>
            <a:r>
              <a:rPr lang="en-GB" sz="1800" b="0" dirty="0" smtClean="0"/>
              <a:t>RESPONSABILITIES</a:t>
            </a:r>
            <a:endParaRPr lang="en-GB" sz="1800" b="0" dirty="0"/>
          </a:p>
        </p:txBody>
      </p:sp>
      <p:sp>
        <p:nvSpPr>
          <p:cNvPr id="36" name="Content Placeholder 2"/>
          <p:cNvSpPr txBox="1">
            <a:spLocks/>
          </p:cNvSpPr>
          <p:nvPr/>
        </p:nvSpPr>
        <p:spPr>
          <a:xfrm>
            <a:off x="2961299" y="50160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a:t>MOTIVATION</a:t>
            </a:r>
          </a:p>
        </p:txBody>
      </p:sp>
      <p:sp>
        <p:nvSpPr>
          <p:cNvPr id="30" name="Content Placeholder 2"/>
          <p:cNvSpPr txBox="1">
            <a:spLocks/>
          </p:cNvSpPr>
          <p:nvPr/>
        </p:nvSpPr>
        <p:spPr>
          <a:xfrm>
            <a:off x="5448300" y="1752600"/>
            <a:ext cx="3162300" cy="1080000"/>
          </a:xfrm>
          <a:prstGeom prst="rect">
            <a:avLst/>
          </a:prstGeom>
          <a:solidFill>
            <a:schemeClr val="tx1">
              <a:lumMod val="50000"/>
              <a:lumOff val="50000"/>
            </a:schemeClr>
          </a:solidFill>
        </p:spPr>
        <p:txBody>
          <a:bodyPr vert="horz" lIns="0" tIns="0" rIns="108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spcAft>
                <a:spcPts val="0"/>
              </a:spcAft>
            </a:pPr>
            <a:r>
              <a:rPr lang="en-GB" sz="1800" i="1" dirty="0" smtClean="0">
                <a:solidFill>
                  <a:schemeClr val="bg1"/>
                </a:solidFill>
              </a:rPr>
              <a:t>Governance &amp; </a:t>
            </a:r>
          </a:p>
          <a:p>
            <a:pPr indent="0" algn="r">
              <a:spcAft>
                <a:spcPts val="0"/>
              </a:spcAft>
            </a:pPr>
            <a:r>
              <a:rPr lang="en-GB" sz="1800" i="1" dirty="0">
                <a:solidFill>
                  <a:schemeClr val="bg1"/>
                </a:solidFill>
              </a:rPr>
              <a:t>G</a:t>
            </a:r>
            <a:r>
              <a:rPr lang="en-GB" sz="1800" i="1" dirty="0" smtClean="0">
                <a:solidFill>
                  <a:schemeClr val="bg1"/>
                </a:solidFill>
              </a:rPr>
              <a:t>uidance</a:t>
            </a:r>
            <a:endParaRPr lang="en-GB" sz="1800" dirty="0">
              <a:solidFill>
                <a:schemeClr val="bg1"/>
              </a:solidFill>
            </a:endParaRPr>
          </a:p>
        </p:txBody>
      </p:sp>
      <p:sp>
        <p:nvSpPr>
          <p:cNvPr id="31" name="Content Placeholder 2"/>
          <p:cNvSpPr txBox="1">
            <a:spLocks/>
          </p:cNvSpPr>
          <p:nvPr/>
        </p:nvSpPr>
        <p:spPr>
          <a:xfrm>
            <a:off x="5448300" y="3384300"/>
            <a:ext cx="3162300" cy="1080000"/>
          </a:xfrm>
          <a:prstGeom prst="rect">
            <a:avLst/>
          </a:prstGeom>
          <a:solidFill>
            <a:schemeClr val="tx1">
              <a:lumMod val="50000"/>
              <a:lumOff val="50000"/>
            </a:schemeClr>
          </a:solidFill>
        </p:spPr>
        <p:txBody>
          <a:bodyPr vert="horz" lIns="0" tIns="0" rIns="10800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pPr algn="r">
              <a:spcAft>
                <a:spcPts val="0"/>
              </a:spcAft>
            </a:pPr>
            <a:r>
              <a:rPr lang="en-GB" sz="1800" b="0" dirty="0" smtClean="0">
                <a:solidFill>
                  <a:schemeClr val="bg1"/>
                </a:solidFill>
              </a:rPr>
              <a:t>Structure, </a:t>
            </a:r>
          </a:p>
          <a:p>
            <a:pPr algn="r">
              <a:spcAft>
                <a:spcPts val="0"/>
              </a:spcAft>
            </a:pPr>
            <a:r>
              <a:rPr lang="en-GB" sz="1800" b="0" dirty="0" smtClean="0">
                <a:solidFill>
                  <a:schemeClr val="bg1"/>
                </a:solidFill>
              </a:rPr>
              <a:t>Objectives &amp; Duties</a:t>
            </a:r>
            <a:endParaRPr lang="en-GB" sz="1800" b="0" dirty="0">
              <a:solidFill>
                <a:schemeClr val="bg1"/>
              </a:solidFill>
            </a:endParaRPr>
          </a:p>
        </p:txBody>
      </p:sp>
      <p:sp>
        <p:nvSpPr>
          <p:cNvPr id="32" name="Content Placeholder 2"/>
          <p:cNvSpPr txBox="1">
            <a:spLocks/>
          </p:cNvSpPr>
          <p:nvPr/>
        </p:nvSpPr>
        <p:spPr>
          <a:xfrm>
            <a:off x="5448300" y="5016000"/>
            <a:ext cx="3162300" cy="1080000"/>
          </a:xfrm>
          <a:prstGeom prst="rect">
            <a:avLst/>
          </a:prstGeom>
          <a:solidFill>
            <a:schemeClr val="tx1">
              <a:lumMod val="50000"/>
              <a:lumOff val="50000"/>
            </a:schemeClr>
          </a:solidFill>
        </p:spPr>
        <p:txBody>
          <a:bodyPr vert="horz" lIns="0" tIns="0" rIns="10800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pPr algn="r">
              <a:spcAft>
                <a:spcPts val="0"/>
              </a:spcAft>
            </a:pPr>
            <a:r>
              <a:rPr lang="en-GB" sz="1800" b="0" dirty="0" smtClean="0">
                <a:solidFill>
                  <a:schemeClr val="bg1"/>
                </a:solidFill>
              </a:rPr>
              <a:t>Inspiration &amp;</a:t>
            </a:r>
          </a:p>
          <a:p>
            <a:pPr algn="r">
              <a:spcAft>
                <a:spcPts val="0"/>
              </a:spcAft>
            </a:pPr>
            <a:r>
              <a:rPr lang="en-GB" sz="1800" b="0" dirty="0" smtClean="0">
                <a:solidFill>
                  <a:schemeClr val="bg1"/>
                </a:solidFill>
              </a:rPr>
              <a:t>Self-Actualisation</a:t>
            </a:r>
            <a:endParaRPr lang="en-GB" sz="1800" b="0" dirty="0">
              <a:solidFill>
                <a:schemeClr val="bg1"/>
              </a:solidFill>
            </a:endParaRPr>
          </a:p>
        </p:txBody>
      </p:sp>
      <p:sp>
        <p:nvSpPr>
          <p:cNvPr id="23" name="Isosceles Triangle 22"/>
          <p:cNvSpPr/>
          <p:nvPr/>
        </p:nvSpPr>
        <p:spPr bwMode="ltGray">
          <a:xfrm rot="5400000">
            <a:off x="5088300" y="21126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5" name="Isosceles Triangle 24"/>
          <p:cNvSpPr/>
          <p:nvPr/>
        </p:nvSpPr>
        <p:spPr bwMode="ltGray">
          <a:xfrm rot="5400000">
            <a:off x="5088300" y="37443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6" name="Isosceles Triangle 25"/>
          <p:cNvSpPr/>
          <p:nvPr/>
        </p:nvSpPr>
        <p:spPr bwMode="ltGray">
          <a:xfrm rot="5400000">
            <a:off x="5088300" y="53760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Tree>
    <p:extLst>
      <p:ext uri="{BB962C8B-B14F-4D97-AF65-F5344CB8AC3E}">
        <p14:creationId xmlns:p14="http://schemas.microsoft.com/office/powerpoint/2010/main" val="13162845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 and </a:t>
            </a:r>
            <a:r>
              <a:rPr lang="it-IT" dirty="0" err="1"/>
              <a:t>how</a:t>
            </a:r>
            <a:r>
              <a:rPr lang="it-IT" dirty="0"/>
              <a:t> to feed-back </a:t>
            </a:r>
            <a:r>
              <a:rPr lang="it-IT" dirty="0" err="1"/>
              <a:t>your</a:t>
            </a:r>
            <a:r>
              <a:rPr lang="it-IT" dirty="0"/>
              <a:t> team</a:t>
            </a: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13</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management</a:t>
            </a:r>
            <a:endParaRPr lang="en-GB" sz="1200" b="0" i="0" dirty="0">
              <a:solidFill>
                <a:schemeClr val="accent2"/>
              </a:solidFill>
            </a:endParaRPr>
          </a:p>
        </p:txBody>
      </p:sp>
      <p:sp>
        <p:nvSpPr>
          <p:cNvPr id="15" name="Content Placeholder 2"/>
          <p:cNvSpPr>
            <a:spLocks noGrp="1"/>
          </p:cNvSpPr>
          <p:nvPr>
            <p:ph sz="quarter" idx="15"/>
          </p:nvPr>
        </p:nvSpPr>
        <p:spPr>
          <a:xfrm>
            <a:off x="533400" y="1752600"/>
            <a:ext cx="1295400" cy="1080000"/>
          </a:xfrm>
        </p:spPr>
        <p:txBody>
          <a:bodyPr anchor="ctr"/>
          <a:lstStyle/>
          <a:p>
            <a:pPr indent="0" algn="r"/>
            <a:r>
              <a:rPr lang="en-GB" sz="1000" b="1" i="1" dirty="0" smtClean="0">
                <a:solidFill>
                  <a:schemeClr val="accent2"/>
                </a:solidFill>
              </a:rPr>
              <a:t>a group </a:t>
            </a:r>
            <a:r>
              <a:rPr lang="en-GB" sz="1000" b="1" i="1" dirty="0">
                <a:solidFill>
                  <a:schemeClr val="accent2"/>
                </a:solidFill>
              </a:rPr>
              <a:t>of people</a:t>
            </a:r>
            <a:r>
              <a:rPr lang="en-GB" sz="1000" i="1" dirty="0"/>
              <a:t> </a:t>
            </a:r>
            <a:r>
              <a:rPr lang="en-GB" sz="1000" i="1" dirty="0" smtClean="0"/>
              <a:t>with</a:t>
            </a:r>
            <a:endParaRPr lang="en-GB" sz="1000" dirty="0"/>
          </a:p>
        </p:txBody>
      </p:sp>
      <p:sp>
        <p:nvSpPr>
          <p:cNvPr id="16" name="Content Placeholder 2"/>
          <p:cNvSpPr txBox="1">
            <a:spLocks/>
          </p:cNvSpPr>
          <p:nvPr/>
        </p:nvSpPr>
        <p:spPr>
          <a:xfrm>
            <a:off x="533400" y="3384300"/>
            <a:ext cx="12954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r>
              <a:rPr lang="en-GB" sz="1000" i="1" dirty="0" smtClean="0"/>
              <a:t>a full set of </a:t>
            </a:r>
            <a:r>
              <a:rPr lang="en-GB" sz="1000" b="1" i="1" dirty="0" smtClean="0">
                <a:solidFill>
                  <a:schemeClr val="accent2"/>
                </a:solidFill>
              </a:rPr>
              <a:t>complementary skills</a:t>
            </a:r>
            <a:endParaRPr lang="en-GB" sz="1000" dirty="0" smtClean="0"/>
          </a:p>
        </p:txBody>
      </p:sp>
      <p:sp>
        <p:nvSpPr>
          <p:cNvPr id="17" name="Content Placeholder 2"/>
          <p:cNvSpPr txBox="1">
            <a:spLocks/>
          </p:cNvSpPr>
          <p:nvPr/>
        </p:nvSpPr>
        <p:spPr>
          <a:xfrm>
            <a:off x="533400" y="5016000"/>
            <a:ext cx="12954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r>
              <a:rPr lang="en-GB" sz="1000" i="1" dirty="0" smtClean="0"/>
              <a:t>required to </a:t>
            </a:r>
            <a:r>
              <a:rPr lang="en-GB" sz="1000" b="1" i="1" dirty="0" smtClean="0">
                <a:solidFill>
                  <a:schemeClr val="accent2"/>
                </a:solidFill>
              </a:rPr>
              <a:t>achieve a</a:t>
            </a:r>
            <a:r>
              <a:rPr lang="en-GB" sz="1000" i="1" dirty="0" smtClean="0"/>
              <a:t> shared </a:t>
            </a:r>
            <a:r>
              <a:rPr lang="en-GB" sz="1000" b="1" i="1" dirty="0" smtClean="0">
                <a:solidFill>
                  <a:schemeClr val="accent2"/>
                </a:solidFill>
              </a:rPr>
              <a:t>target</a:t>
            </a:r>
          </a:p>
        </p:txBody>
      </p:sp>
      <p:cxnSp>
        <p:nvCxnSpPr>
          <p:cNvPr id="19" name="Straight Connector 18"/>
          <p:cNvCxnSpPr/>
          <p:nvPr/>
        </p:nvCxnSpPr>
        <p:spPr>
          <a:xfrm>
            <a:off x="1981200" y="17526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981200" y="33843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81200" y="5016000"/>
            <a:ext cx="0" cy="10800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bwMode="ltGray">
          <a:xfrm rot="5400000">
            <a:off x="1784098" y="21126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8" name="Isosceles Triangle 27"/>
          <p:cNvSpPr/>
          <p:nvPr/>
        </p:nvSpPr>
        <p:spPr bwMode="ltGray">
          <a:xfrm rot="5400000">
            <a:off x="1778849" y="37443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9" name="Isosceles Triangle 28"/>
          <p:cNvSpPr/>
          <p:nvPr/>
        </p:nvSpPr>
        <p:spPr bwMode="ltGray">
          <a:xfrm rot="5400000">
            <a:off x="1773600" y="53760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30" name="Content Placeholder 2"/>
          <p:cNvSpPr txBox="1">
            <a:spLocks/>
          </p:cNvSpPr>
          <p:nvPr/>
        </p:nvSpPr>
        <p:spPr>
          <a:xfrm>
            <a:off x="4076700" y="1752600"/>
            <a:ext cx="1866900" cy="1080000"/>
          </a:xfrm>
          <a:prstGeom prst="rect">
            <a:avLst/>
          </a:prstGeom>
          <a:solidFill>
            <a:schemeClr val="tx1">
              <a:lumMod val="50000"/>
              <a:lumOff val="50000"/>
            </a:schemeClr>
          </a:solidFill>
        </p:spPr>
        <p:txBody>
          <a:bodyPr vert="horz" lIns="0" tIns="0" rIns="108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spcAft>
                <a:spcPts val="0"/>
              </a:spcAft>
            </a:pPr>
            <a:r>
              <a:rPr lang="en-GB" sz="1200" i="1" dirty="0" smtClean="0">
                <a:solidFill>
                  <a:schemeClr val="bg1"/>
                </a:solidFill>
              </a:rPr>
              <a:t>Governance &amp; </a:t>
            </a:r>
          </a:p>
          <a:p>
            <a:pPr indent="0" algn="r">
              <a:spcAft>
                <a:spcPts val="0"/>
              </a:spcAft>
            </a:pPr>
            <a:r>
              <a:rPr lang="en-GB" sz="1200" i="1" dirty="0">
                <a:solidFill>
                  <a:schemeClr val="bg1"/>
                </a:solidFill>
              </a:rPr>
              <a:t>G</a:t>
            </a:r>
            <a:r>
              <a:rPr lang="en-GB" sz="1200" i="1" dirty="0" smtClean="0">
                <a:solidFill>
                  <a:schemeClr val="bg1"/>
                </a:solidFill>
              </a:rPr>
              <a:t>uidance</a:t>
            </a:r>
            <a:endParaRPr lang="en-GB" sz="1200" dirty="0">
              <a:solidFill>
                <a:schemeClr val="bg1"/>
              </a:solidFill>
            </a:endParaRPr>
          </a:p>
        </p:txBody>
      </p:sp>
      <p:sp>
        <p:nvSpPr>
          <p:cNvPr id="31" name="Content Placeholder 2"/>
          <p:cNvSpPr txBox="1">
            <a:spLocks/>
          </p:cNvSpPr>
          <p:nvPr/>
        </p:nvSpPr>
        <p:spPr>
          <a:xfrm>
            <a:off x="4076700" y="3384300"/>
            <a:ext cx="1866900" cy="1080000"/>
          </a:xfrm>
          <a:prstGeom prst="rect">
            <a:avLst/>
          </a:prstGeom>
          <a:solidFill>
            <a:schemeClr val="tx1">
              <a:lumMod val="50000"/>
              <a:lumOff val="50000"/>
            </a:schemeClr>
          </a:solidFill>
        </p:spPr>
        <p:txBody>
          <a:bodyPr vert="horz" lIns="0" tIns="0" rIns="10800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pPr algn="r">
              <a:spcAft>
                <a:spcPts val="0"/>
              </a:spcAft>
            </a:pPr>
            <a:r>
              <a:rPr lang="en-GB" sz="1200" b="0" dirty="0" smtClean="0">
                <a:solidFill>
                  <a:schemeClr val="bg1"/>
                </a:solidFill>
              </a:rPr>
              <a:t>Structure, </a:t>
            </a:r>
          </a:p>
          <a:p>
            <a:pPr algn="r">
              <a:spcAft>
                <a:spcPts val="0"/>
              </a:spcAft>
            </a:pPr>
            <a:r>
              <a:rPr lang="en-GB" sz="1200" b="0" dirty="0" smtClean="0">
                <a:solidFill>
                  <a:schemeClr val="bg1"/>
                </a:solidFill>
              </a:rPr>
              <a:t>Objectives &amp; Duties</a:t>
            </a:r>
            <a:endParaRPr lang="en-GB" sz="1200" b="0" dirty="0">
              <a:solidFill>
                <a:schemeClr val="bg1"/>
              </a:solidFill>
            </a:endParaRPr>
          </a:p>
        </p:txBody>
      </p:sp>
      <p:sp>
        <p:nvSpPr>
          <p:cNvPr id="32" name="Content Placeholder 2"/>
          <p:cNvSpPr txBox="1">
            <a:spLocks/>
          </p:cNvSpPr>
          <p:nvPr/>
        </p:nvSpPr>
        <p:spPr>
          <a:xfrm>
            <a:off x="4076700" y="5016000"/>
            <a:ext cx="1866900" cy="1080000"/>
          </a:xfrm>
          <a:prstGeom prst="rect">
            <a:avLst/>
          </a:prstGeom>
          <a:solidFill>
            <a:schemeClr val="tx1">
              <a:lumMod val="50000"/>
              <a:lumOff val="50000"/>
            </a:schemeClr>
          </a:solidFill>
        </p:spPr>
        <p:txBody>
          <a:bodyPr vert="horz" lIns="0" tIns="0" rIns="10800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pPr algn="r">
              <a:spcAft>
                <a:spcPts val="0"/>
              </a:spcAft>
            </a:pPr>
            <a:r>
              <a:rPr lang="en-GB" sz="1200" b="0" dirty="0" smtClean="0">
                <a:solidFill>
                  <a:schemeClr val="bg1"/>
                </a:solidFill>
              </a:rPr>
              <a:t>Inspiration &amp;</a:t>
            </a:r>
          </a:p>
          <a:p>
            <a:pPr algn="r">
              <a:spcAft>
                <a:spcPts val="0"/>
              </a:spcAft>
            </a:pPr>
            <a:r>
              <a:rPr lang="en-GB" sz="1200" b="0" dirty="0" smtClean="0">
                <a:solidFill>
                  <a:schemeClr val="bg1"/>
                </a:solidFill>
              </a:rPr>
              <a:t>Self-Actualisation</a:t>
            </a:r>
            <a:endParaRPr lang="en-GB" sz="1200" b="0" dirty="0">
              <a:solidFill>
                <a:schemeClr val="bg1"/>
              </a:solidFill>
            </a:endParaRPr>
          </a:p>
        </p:txBody>
      </p:sp>
      <p:sp>
        <p:nvSpPr>
          <p:cNvPr id="23" name="Isosceles Triangle 22"/>
          <p:cNvSpPr/>
          <p:nvPr/>
        </p:nvSpPr>
        <p:spPr bwMode="ltGray">
          <a:xfrm rot="5400000">
            <a:off x="3716700" y="21126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5" name="Isosceles Triangle 24"/>
          <p:cNvSpPr/>
          <p:nvPr/>
        </p:nvSpPr>
        <p:spPr bwMode="ltGray">
          <a:xfrm rot="5400000">
            <a:off x="3716700" y="37443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6" name="Isosceles Triangle 25"/>
          <p:cNvSpPr/>
          <p:nvPr/>
        </p:nvSpPr>
        <p:spPr bwMode="ltGray">
          <a:xfrm rot="5400000">
            <a:off x="3716700" y="53760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34" name="Content Placeholder 2"/>
          <p:cNvSpPr txBox="1">
            <a:spLocks/>
          </p:cNvSpPr>
          <p:nvPr/>
        </p:nvSpPr>
        <p:spPr>
          <a:xfrm>
            <a:off x="2628900" y="1752600"/>
            <a:ext cx="23241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1200" i="1" dirty="0" smtClean="0">
                <a:solidFill>
                  <a:schemeClr val="accent2"/>
                </a:solidFill>
              </a:rPr>
              <a:t>INTERACTION</a:t>
            </a:r>
            <a:endParaRPr lang="en-GB" sz="1200" dirty="0"/>
          </a:p>
        </p:txBody>
      </p:sp>
      <p:sp>
        <p:nvSpPr>
          <p:cNvPr id="35" name="Content Placeholder 2"/>
          <p:cNvSpPr txBox="1">
            <a:spLocks/>
          </p:cNvSpPr>
          <p:nvPr/>
        </p:nvSpPr>
        <p:spPr>
          <a:xfrm>
            <a:off x="2628900" y="33843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200" b="0" dirty="0"/>
              <a:t>ROLES </a:t>
            </a:r>
            <a:r>
              <a:rPr lang="en-GB" sz="1200" b="0" dirty="0" smtClean="0"/>
              <a:t>&amp;</a:t>
            </a:r>
          </a:p>
          <a:p>
            <a:r>
              <a:rPr lang="en-GB" sz="1200" b="0" dirty="0" smtClean="0"/>
              <a:t>RESPONSABILITIES</a:t>
            </a:r>
            <a:endParaRPr lang="en-GB" sz="1200" b="0" dirty="0"/>
          </a:p>
        </p:txBody>
      </p:sp>
      <p:sp>
        <p:nvSpPr>
          <p:cNvPr id="36" name="Content Placeholder 2"/>
          <p:cNvSpPr txBox="1">
            <a:spLocks/>
          </p:cNvSpPr>
          <p:nvPr/>
        </p:nvSpPr>
        <p:spPr>
          <a:xfrm>
            <a:off x="2628900" y="50160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200" b="0" dirty="0"/>
              <a:t>MOTIVATION</a:t>
            </a:r>
          </a:p>
        </p:txBody>
      </p:sp>
      <p:sp>
        <p:nvSpPr>
          <p:cNvPr id="39" name="Content Placeholder 2"/>
          <p:cNvSpPr txBox="1">
            <a:spLocks/>
          </p:cNvSpPr>
          <p:nvPr/>
        </p:nvSpPr>
        <p:spPr>
          <a:xfrm>
            <a:off x="6096000" y="1752600"/>
            <a:ext cx="5334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3200" b="1" i="1" smtClean="0">
                <a:solidFill>
                  <a:schemeClr val="accent2"/>
                </a:solidFill>
              </a:rPr>
              <a:t>E</a:t>
            </a:r>
            <a:endParaRPr lang="en-GB" sz="3200" b="1" dirty="0">
              <a:solidFill>
                <a:schemeClr val="accent2"/>
              </a:solidFill>
            </a:endParaRPr>
          </a:p>
        </p:txBody>
      </p:sp>
      <p:sp>
        <p:nvSpPr>
          <p:cNvPr id="40" name="Content Placeholder 2"/>
          <p:cNvSpPr txBox="1">
            <a:spLocks/>
          </p:cNvSpPr>
          <p:nvPr/>
        </p:nvSpPr>
        <p:spPr>
          <a:xfrm>
            <a:off x="6096000" y="3384300"/>
            <a:ext cx="5334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3200" b="1" i="1" dirty="0" smtClean="0">
                <a:solidFill>
                  <a:schemeClr val="accent2"/>
                </a:solidFill>
              </a:rPr>
              <a:t>E</a:t>
            </a:r>
            <a:endParaRPr lang="en-GB" sz="3200" b="1" dirty="0" smtClean="0">
              <a:solidFill>
                <a:schemeClr val="accent2"/>
              </a:solidFill>
            </a:endParaRPr>
          </a:p>
        </p:txBody>
      </p:sp>
      <p:sp>
        <p:nvSpPr>
          <p:cNvPr id="41" name="Content Placeholder 2"/>
          <p:cNvSpPr txBox="1">
            <a:spLocks/>
          </p:cNvSpPr>
          <p:nvPr/>
        </p:nvSpPr>
        <p:spPr>
          <a:xfrm>
            <a:off x="6096000" y="5016000"/>
            <a:ext cx="5334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3200" b="1" i="1" dirty="0" smtClean="0">
                <a:solidFill>
                  <a:schemeClr val="accent2"/>
                </a:solidFill>
              </a:rPr>
              <a:t>C</a:t>
            </a:r>
          </a:p>
        </p:txBody>
      </p:sp>
      <p:cxnSp>
        <p:nvCxnSpPr>
          <p:cNvPr id="42" name="Straight Connector 41"/>
          <p:cNvCxnSpPr/>
          <p:nvPr/>
        </p:nvCxnSpPr>
        <p:spPr>
          <a:xfrm>
            <a:off x="6553200" y="17526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553200" y="33843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553200" y="5016000"/>
            <a:ext cx="0" cy="1080000"/>
          </a:xfrm>
          <a:prstGeom prst="line">
            <a:avLst/>
          </a:prstGeom>
        </p:spPr>
        <p:style>
          <a:lnRef idx="1">
            <a:schemeClr val="accent1"/>
          </a:lnRef>
          <a:fillRef idx="0">
            <a:schemeClr val="accent1"/>
          </a:fillRef>
          <a:effectRef idx="0">
            <a:schemeClr val="accent1"/>
          </a:effectRef>
          <a:fontRef idx="minor">
            <a:schemeClr val="tx1"/>
          </a:fontRef>
        </p:style>
      </p:cxnSp>
      <p:sp>
        <p:nvSpPr>
          <p:cNvPr id="45" name="Content Placeholder 2"/>
          <p:cNvSpPr txBox="1">
            <a:spLocks/>
          </p:cNvSpPr>
          <p:nvPr/>
        </p:nvSpPr>
        <p:spPr>
          <a:xfrm>
            <a:off x="6705600" y="1752600"/>
            <a:ext cx="23241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1800" i="1" dirty="0" smtClean="0">
                <a:solidFill>
                  <a:schemeClr val="accent2"/>
                </a:solidFill>
              </a:rPr>
              <a:t>EXAMPLE</a:t>
            </a:r>
            <a:endParaRPr lang="en-GB" sz="1800" dirty="0"/>
          </a:p>
        </p:txBody>
      </p:sp>
      <p:sp>
        <p:nvSpPr>
          <p:cNvPr id="46" name="Content Placeholder 2"/>
          <p:cNvSpPr txBox="1">
            <a:spLocks/>
          </p:cNvSpPr>
          <p:nvPr/>
        </p:nvSpPr>
        <p:spPr>
          <a:xfrm>
            <a:off x="6705600" y="33843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smtClean="0"/>
              <a:t>EFFECT</a:t>
            </a:r>
            <a:endParaRPr lang="en-GB" sz="1800" b="0" dirty="0"/>
          </a:p>
        </p:txBody>
      </p:sp>
      <p:sp>
        <p:nvSpPr>
          <p:cNvPr id="47" name="Content Placeholder 2"/>
          <p:cNvSpPr txBox="1">
            <a:spLocks/>
          </p:cNvSpPr>
          <p:nvPr/>
        </p:nvSpPr>
        <p:spPr>
          <a:xfrm>
            <a:off x="6705600" y="50160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smtClean="0"/>
              <a:t>COACH</a:t>
            </a:r>
            <a:endParaRPr lang="en-GB" sz="1800" b="0" dirty="0"/>
          </a:p>
        </p:txBody>
      </p:sp>
    </p:spTree>
    <p:extLst>
      <p:ext uri="{BB962C8B-B14F-4D97-AF65-F5344CB8AC3E}">
        <p14:creationId xmlns:p14="http://schemas.microsoft.com/office/powerpoint/2010/main" val="10613092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 and </a:t>
            </a:r>
            <a:r>
              <a:rPr lang="it-IT" dirty="0" err="1"/>
              <a:t>how</a:t>
            </a:r>
            <a:r>
              <a:rPr lang="it-IT" dirty="0"/>
              <a:t> to feed-back </a:t>
            </a:r>
            <a:r>
              <a:rPr lang="it-IT" dirty="0" err="1"/>
              <a:t>your</a:t>
            </a:r>
            <a:r>
              <a:rPr lang="it-IT" dirty="0"/>
              <a:t> team</a:t>
            </a: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14</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management</a:t>
            </a:r>
            <a:endParaRPr lang="en-GB" sz="1200" b="0" i="0" dirty="0">
              <a:solidFill>
                <a:schemeClr val="accent2"/>
              </a:solidFill>
            </a:endParaRPr>
          </a:p>
        </p:txBody>
      </p:sp>
      <p:sp>
        <p:nvSpPr>
          <p:cNvPr id="15" name="Content Placeholder 2"/>
          <p:cNvSpPr>
            <a:spLocks noGrp="1"/>
          </p:cNvSpPr>
          <p:nvPr>
            <p:ph sz="quarter" idx="15"/>
          </p:nvPr>
        </p:nvSpPr>
        <p:spPr>
          <a:xfrm>
            <a:off x="533400" y="1752600"/>
            <a:ext cx="533400" cy="1080000"/>
          </a:xfrm>
        </p:spPr>
        <p:txBody>
          <a:bodyPr anchor="ctr"/>
          <a:lstStyle/>
          <a:p>
            <a:pPr indent="0"/>
            <a:r>
              <a:rPr lang="en-GB" sz="3200" b="1" i="1" dirty="0" smtClean="0">
                <a:solidFill>
                  <a:schemeClr val="accent2"/>
                </a:solidFill>
              </a:rPr>
              <a:t>E</a:t>
            </a:r>
            <a:endParaRPr lang="en-GB" sz="3200" b="1" dirty="0">
              <a:solidFill>
                <a:schemeClr val="accent2"/>
              </a:solidFill>
            </a:endParaRPr>
          </a:p>
        </p:txBody>
      </p:sp>
      <p:sp>
        <p:nvSpPr>
          <p:cNvPr id="16" name="Content Placeholder 2"/>
          <p:cNvSpPr txBox="1">
            <a:spLocks/>
          </p:cNvSpPr>
          <p:nvPr/>
        </p:nvSpPr>
        <p:spPr>
          <a:xfrm>
            <a:off x="533400" y="3384300"/>
            <a:ext cx="5334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3200" b="1" i="1" dirty="0" smtClean="0">
                <a:solidFill>
                  <a:schemeClr val="accent2"/>
                </a:solidFill>
              </a:rPr>
              <a:t>E</a:t>
            </a:r>
            <a:endParaRPr lang="en-GB" sz="3200" b="1" dirty="0" smtClean="0">
              <a:solidFill>
                <a:schemeClr val="accent2"/>
              </a:solidFill>
            </a:endParaRPr>
          </a:p>
        </p:txBody>
      </p:sp>
      <p:sp>
        <p:nvSpPr>
          <p:cNvPr id="17" name="Content Placeholder 2"/>
          <p:cNvSpPr txBox="1">
            <a:spLocks/>
          </p:cNvSpPr>
          <p:nvPr/>
        </p:nvSpPr>
        <p:spPr>
          <a:xfrm>
            <a:off x="533400" y="5016000"/>
            <a:ext cx="5334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3200" b="1" i="1" dirty="0" smtClean="0">
                <a:solidFill>
                  <a:schemeClr val="accent2"/>
                </a:solidFill>
              </a:rPr>
              <a:t>C</a:t>
            </a:r>
          </a:p>
        </p:txBody>
      </p:sp>
      <p:cxnSp>
        <p:nvCxnSpPr>
          <p:cNvPr id="19" name="Straight Connector 18"/>
          <p:cNvCxnSpPr/>
          <p:nvPr/>
        </p:nvCxnSpPr>
        <p:spPr>
          <a:xfrm>
            <a:off x="990600" y="17526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90600" y="3384300"/>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90600" y="5016000"/>
            <a:ext cx="0" cy="10800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bwMode="ltGray">
          <a:xfrm rot="5400000">
            <a:off x="2088898" y="21126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8" name="Isosceles Triangle 27"/>
          <p:cNvSpPr/>
          <p:nvPr/>
        </p:nvSpPr>
        <p:spPr bwMode="ltGray">
          <a:xfrm rot="5400000">
            <a:off x="2083649" y="37443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9" name="Isosceles Triangle 28"/>
          <p:cNvSpPr/>
          <p:nvPr/>
        </p:nvSpPr>
        <p:spPr bwMode="ltGray">
          <a:xfrm rot="5400000">
            <a:off x="2078400" y="5376000"/>
            <a:ext cx="1080000" cy="3600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34" name="Content Placeholder 2"/>
          <p:cNvSpPr txBox="1">
            <a:spLocks/>
          </p:cNvSpPr>
          <p:nvPr/>
        </p:nvSpPr>
        <p:spPr>
          <a:xfrm>
            <a:off x="1143000" y="1752600"/>
            <a:ext cx="2324100"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1800" i="1" dirty="0" smtClean="0">
                <a:solidFill>
                  <a:schemeClr val="accent2"/>
                </a:solidFill>
              </a:rPr>
              <a:t>EXAMPLE</a:t>
            </a:r>
            <a:endParaRPr lang="en-GB" sz="1800" dirty="0"/>
          </a:p>
        </p:txBody>
      </p:sp>
      <p:sp>
        <p:nvSpPr>
          <p:cNvPr id="35" name="Content Placeholder 2"/>
          <p:cNvSpPr txBox="1">
            <a:spLocks/>
          </p:cNvSpPr>
          <p:nvPr/>
        </p:nvSpPr>
        <p:spPr>
          <a:xfrm>
            <a:off x="1143000" y="33843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smtClean="0"/>
              <a:t>EFFECT</a:t>
            </a:r>
            <a:endParaRPr lang="en-GB" sz="1800" b="0" dirty="0"/>
          </a:p>
        </p:txBody>
      </p:sp>
      <p:sp>
        <p:nvSpPr>
          <p:cNvPr id="36" name="Content Placeholder 2"/>
          <p:cNvSpPr txBox="1">
            <a:spLocks/>
          </p:cNvSpPr>
          <p:nvPr/>
        </p:nvSpPr>
        <p:spPr>
          <a:xfrm>
            <a:off x="1143000" y="5016000"/>
            <a:ext cx="2324100"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smtClean="0"/>
              <a:t>COACH</a:t>
            </a:r>
            <a:endParaRPr lang="en-GB" sz="1800" b="0" dirty="0"/>
          </a:p>
        </p:txBody>
      </p:sp>
      <p:sp>
        <p:nvSpPr>
          <p:cNvPr id="23" name="Isosceles Triangle 22"/>
          <p:cNvSpPr/>
          <p:nvPr/>
        </p:nvSpPr>
        <p:spPr bwMode="ltGray">
          <a:xfrm rot="5400000">
            <a:off x="5088300" y="21126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5" name="Isosceles Triangle 24"/>
          <p:cNvSpPr/>
          <p:nvPr/>
        </p:nvSpPr>
        <p:spPr bwMode="ltGray">
          <a:xfrm rot="5400000">
            <a:off x="5088300" y="37443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6" name="Isosceles Triangle 25"/>
          <p:cNvSpPr/>
          <p:nvPr/>
        </p:nvSpPr>
        <p:spPr bwMode="ltGray">
          <a:xfrm rot="5400000">
            <a:off x="5088300" y="53760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33" name="Content Placeholder 2"/>
          <p:cNvSpPr txBox="1">
            <a:spLocks/>
          </p:cNvSpPr>
          <p:nvPr/>
        </p:nvSpPr>
        <p:spPr>
          <a:xfrm>
            <a:off x="2961298" y="1752600"/>
            <a:ext cx="5649301" cy="10800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sz="1800" i="1" dirty="0" smtClean="0">
                <a:solidFill>
                  <a:schemeClr val="accent2"/>
                </a:solidFill>
              </a:rPr>
              <a:t>Feedback has to be put in context</a:t>
            </a:r>
            <a:endParaRPr lang="en-GB" sz="1800" dirty="0"/>
          </a:p>
        </p:txBody>
      </p:sp>
      <p:sp>
        <p:nvSpPr>
          <p:cNvPr id="37" name="Content Placeholder 2"/>
          <p:cNvSpPr txBox="1">
            <a:spLocks/>
          </p:cNvSpPr>
          <p:nvPr/>
        </p:nvSpPr>
        <p:spPr>
          <a:xfrm>
            <a:off x="2961298" y="3384300"/>
            <a:ext cx="5649301"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smtClean="0"/>
              <a:t>Feedback has to refer to "why" is given</a:t>
            </a:r>
            <a:endParaRPr lang="en-GB" sz="1800" b="0" dirty="0"/>
          </a:p>
        </p:txBody>
      </p:sp>
      <p:sp>
        <p:nvSpPr>
          <p:cNvPr id="38" name="Content Placeholder 2"/>
          <p:cNvSpPr txBox="1">
            <a:spLocks/>
          </p:cNvSpPr>
          <p:nvPr/>
        </p:nvSpPr>
        <p:spPr>
          <a:xfrm>
            <a:off x="2961298" y="5016000"/>
            <a:ext cx="5649301" cy="1080000"/>
          </a:xfrm>
          <a:prstGeom prst="rect">
            <a:avLst/>
          </a:prstGeom>
        </p:spPr>
        <p:txBody>
          <a:bodyPr vert="horz" lIns="0" tIns="0" rIns="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r>
              <a:rPr lang="en-GB" sz="1800" b="0" dirty="0" smtClean="0"/>
              <a:t>Feedback has to be about "Continue" or "Change"</a:t>
            </a:r>
            <a:endParaRPr lang="en-GB" sz="1800" b="0" dirty="0"/>
          </a:p>
        </p:txBody>
      </p:sp>
    </p:spTree>
    <p:extLst>
      <p:ext uri="{BB962C8B-B14F-4D97-AF65-F5344CB8AC3E}">
        <p14:creationId xmlns:p14="http://schemas.microsoft.com/office/powerpoint/2010/main" val="35888153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Getting</a:t>
            </a:r>
            <a:r>
              <a:rPr lang="it-IT" dirty="0" smtClean="0"/>
              <a:t> back to the </a:t>
            </a:r>
            <a:r>
              <a:rPr lang="it-IT" dirty="0" err="1" smtClean="0"/>
              <a:t>question</a:t>
            </a:r>
            <a:r>
              <a:rPr lang="it-IT" dirty="0" smtClean="0"/>
              <a:t>…</a:t>
            </a:r>
            <a:endParaRPr lang="it-IT" dirty="0"/>
          </a:p>
        </p:txBody>
      </p:sp>
      <p:sp>
        <p:nvSpPr>
          <p:cNvPr id="3" name="Content Placeholder 2"/>
          <p:cNvSpPr>
            <a:spLocks noGrp="1"/>
          </p:cNvSpPr>
          <p:nvPr>
            <p:ph sz="quarter" idx="15"/>
          </p:nvPr>
        </p:nvSpPr>
        <p:spPr>
          <a:xfrm>
            <a:off x="533400" y="1752600"/>
            <a:ext cx="8077200" cy="4419600"/>
          </a:xfrm>
        </p:spPr>
        <p:txBody>
          <a:bodyPr/>
          <a:lstStyle/>
          <a:p>
            <a:pPr indent="0" algn="ctr"/>
            <a:r>
              <a:rPr lang="en-GB" dirty="0"/>
              <a:t>A </a:t>
            </a:r>
            <a:r>
              <a:rPr lang="en-GB" dirty="0" smtClean="0"/>
              <a:t>team is</a:t>
            </a:r>
          </a:p>
          <a:p>
            <a:pPr indent="0" algn="ctr"/>
            <a:r>
              <a:rPr lang="en-GB" b="1" i="1" dirty="0">
                <a:solidFill>
                  <a:schemeClr val="accent2"/>
                </a:solidFill>
              </a:rPr>
              <a:t>a</a:t>
            </a:r>
            <a:r>
              <a:rPr lang="en-GB" b="1" i="1" dirty="0" smtClean="0">
                <a:solidFill>
                  <a:schemeClr val="accent2"/>
                </a:solidFill>
              </a:rPr>
              <a:t> group </a:t>
            </a:r>
            <a:r>
              <a:rPr lang="en-GB" b="1" i="1" dirty="0">
                <a:solidFill>
                  <a:schemeClr val="accent2"/>
                </a:solidFill>
              </a:rPr>
              <a:t>of people </a:t>
            </a:r>
            <a:r>
              <a:rPr lang="en-GB" b="1" i="1" dirty="0" smtClean="0">
                <a:solidFill>
                  <a:schemeClr val="accent2"/>
                </a:solidFill>
              </a:rPr>
              <a:t>with </a:t>
            </a:r>
            <a:r>
              <a:rPr lang="en-GB" b="1" i="1" dirty="0">
                <a:solidFill>
                  <a:schemeClr val="accent2"/>
                </a:solidFill>
              </a:rPr>
              <a:t>a full set of </a:t>
            </a:r>
            <a:r>
              <a:rPr lang="en-GB" b="1" i="1" dirty="0" smtClean="0">
                <a:solidFill>
                  <a:schemeClr val="accent2"/>
                </a:solidFill>
              </a:rPr>
              <a:t>complementary skills, required </a:t>
            </a:r>
            <a:r>
              <a:rPr lang="en-GB" b="1" i="1" dirty="0">
                <a:solidFill>
                  <a:schemeClr val="accent2"/>
                </a:solidFill>
              </a:rPr>
              <a:t>to </a:t>
            </a:r>
            <a:r>
              <a:rPr lang="en-GB" b="1" i="1" dirty="0" smtClean="0">
                <a:solidFill>
                  <a:schemeClr val="accent2"/>
                </a:solidFill>
              </a:rPr>
              <a:t>achieve </a:t>
            </a:r>
            <a:r>
              <a:rPr lang="en-GB" b="1" i="1" dirty="0">
                <a:solidFill>
                  <a:schemeClr val="accent2"/>
                </a:solidFill>
              </a:rPr>
              <a:t>a </a:t>
            </a:r>
            <a:r>
              <a:rPr lang="en-GB" b="1" i="1" dirty="0" smtClean="0">
                <a:solidFill>
                  <a:schemeClr val="accent2"/>
                </a:solidFill>
              </a:rPr>
              <a:t>shared target</a:t>
            </a:r>
          </a:p>
          <a:p>
            <a:pPr indent="0" algn="ctr"/>
            <a:r>
              <a:rPr lang="en-GB" i="1" dirty="0" smtClean="0"/>
              <a:t>and</a:t>
            </a:r>
          </a:p>
          <a:p>
            <a:pPr indent="0" algn="ctr">
              <a:spcAft>
                <a:spcPts val="0"/>
              </a:spcAft>
            </a:pPr>
            <a:r>
              <a:rPr lang="en-GB" b="1" i="1" dirty="0">
                <a:solidFill>
                  <a:schemeClr val="accent2"/>
                </a:solidFill>
              </a:rPr>
              <a:t>t</a:t>
            </a:r>
            <a:r>
              <a:rPr lang="en-GB" b="1" i="1" dirty="0" smtClean="0">
                <a:solidFill>
                  <a:schemeClr val="accent2"/>
                </a:solidFill>
              </a:rPr>
              <a:t>eam members operates with high degree of interdependence</a:t>
            </a:r>
          </a:p>
          <a:p>
            <a:pPr indent="0" algn="ctr"/>
            <a:r>
              <a:rPr lang="en-GB" b="1" i="1" dirty="0" smtClean="0">
                <a:solidFill>
                  <a:schemeClr val="accent2"/>
                </a:solidFill>
              </a:rPr>
              <a:t> to achieve a common goals </a:t>
            </a:r>
          </a:p>
          <a:p>
            <a:pPr indent="0" algn="ctr"/>
            <a:r>
              <a:rPr lang="en-GB" i="1" dirty="0" smtClean="0"/>
              <a:t>by</a:t>
            </a:r>
            <a:endParaRPr lang="en-GB" i="1" dirty="0"/>
          </a:p>
          <a:p>
            <a:pPr indent="0" algn="ctr"/>
            <a:r>
              <a:rPr lang="en-GB" b="1" i="1" dirty="0" smtClean="0">
                <a:solidFill>
                  <a:schemeClr val="accent2"/>
                </a:solidFill>
              </a:rPr>
              <a:t>feeding </a:t>
            </a:r>
            <a:r>
              <a:rPr lang="en-GB" b="1" i="1" dirty="0">
                <a:solidFill>
                  <a:schemeClr val="accent2"/>
                </a:solidFill>
              </a:rPr>
              <a:t>back each other </a:t>
            </a:r>
            <a:r>
              <a:rPr lang="en-GB" b="1" i="1" dirty="0" smtClean="0">
                <a:solidFill>
                  <a:schemeClr val="accent2"/>
                </a:solidFill>
              </a:rPr>
              <a:t>mutually and taking responsibilities for their own tasks</a:t>
            </a:r>
          </a:p>
          <a:p>
            <a:pPr indent="0" algn="ctr"/>
            <a:r>
              <a:rPr lang="en-GB" b="1" i="1" dirty="0" smtClean="0">
                <a:solidFill>
                  <a:schemeClr val="accent2"/>
                </a:solidFill>
              </a:rPr>
              <a:t> </a:t>
            </a:r>
            <a:r>
              <a:rPr lang="en-GB" i="1" dirty="0" smtClean="0"/>
              <a:t>while</a:t>
            </a:r>
          </a:p>
          <a:p>
            <a:pPr indent="0" algn="ctr"/>
            <a:r>
              <a:rPr lang="en-GB" b="1" i="1" dirty="0" smtClean="0">
                <a:solidFill>
                  <a:schemeClr val="accent2"/>
                </a:solidFill>
              </a:rPr>
              <a:t>fulfilling personal ambitions</a:t>
            </a:r>
            <a:endParaRPr lang="en-GB" b="1" i="1" dirty="0">
              <a:solidFill>
                <a:schemeClr val="accent2"/>
              </a:solidFill>
            </a:endParaRPr>
          </a:p>
          <a:p>
            <a:pPr indent="0" algn="ctr"/>
            <a:endParaRPr lang="en-GB" dirty="0"/>
          </a:p>
          <a:p>
            <a:pPr indent="0" algn="ctr"/>
            <a:endParaRPr lang="en-GB" b="1" dirty="0" smtClean="0">
              <a:solidFill>
                <a:schemeClr val="accent2"/>
              </a:solidFill>
            </a:endParaRP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15</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management</a:t>
            </a:r>
            <a:endParaRPr lang="en-GB" sz="1200" b="0" i="0" dirty="0">
              <a:solidFill>
                <a:schemeClr val="accent2"/>
              </a:solidFill>
            </a:endParaRPr>
          </a:p>
        </p:txBody>
      </p:sp>
    </p:spTree>
    <p:extLst>
      <p:ext uri="{BB962C8B-B14F-4D97-AF65-F5344CB8AC3E}">
        <p14:creationId xmlns:p14="http://schemas.microsoft.com/office/powerpoint/2010/main" val="33868241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 and an high </a:t>
            </a:r>
            <a:r>
              <a:rPr lang="it-IT" dirty="0" err="1" smtClean="0"/>
              <a:t>performing</a:t>
            </a:r>
            <a:r>
              <a:rPr lang="it-IT" dirty="0" smtClean="0"/>
              <a:t> team</a:t>
            </a:r>
            <a:endParaRPr lang="it-IT" dirty="0"/>
          </a:p>
        </p:txBody>
      </p:sp>
      <p:sp>
        <p:nvSpPr>
          <p:cNvPr id="3" name="Content Placeholder 2"/>
          <p:cNvSpPr>
            <a:spLocks noGrp="1"/>
          </p:cNvSpPr>
          <p:nvPr>
            <p:ph sz="quarter" idx="15"/>
          </p:nvPr>
        </p:nvSpPr>
        <p:spPr>
          <a:xfrm>
            <a:off x="4800600" y="1600200"/>
            <a:ext cx="3810000" cy="4320000"/>
          </a:xfrm>
        </p:spPr>
        <p:txBody>
          <a:bodyPr anchor="ctr"/>
          <a:lstStyle/>
          <a:p>
            <a:pPr indent="0">
              <a:spcAft>
                <a:spcPts val="300"/>
              </a:spcAft>
            </a:pPr>
            <a:r>
              <a:rPr lang="en-GB" sz="1400" b="1" i="1" dirty="0">
                <a:solidFill>
                  <a:schemeClr val="accent2"/>
                </a:solidFill>
              </a:rPr>
              <a:t>Goal Alignment</a:t>
            </a:r>
          </a:p>
          <a:p>
            <a:pPr indent="0">
              <a:spcAft>
                <a:spcPts val="300"/>
              </a:spcAft>
            </a:pPr>
            <a:r>
              <a:rPr lang="en-GB" sz="1400" dirty="0"/>
              <a:t>Open commitment to set clear goals and objectives</a:t>
            </a:r>
          </a:p>
          <a:p>
            <a:pPr indent="0">
              <a:spcAft>
                <a:spcPts val="300"/>
              </a:spcAft>
            </a:pPr>
            <a:endParaRPr lang="en-GB" sz="1400" dirty="0"/>
          </a:p>
          <a:p>
            <a:pPr indent="0">
              <a:spcAft>
                <a:spcPts val="300"/>
              </a:spcAft>
            </a:pPr>
            <a:r>
              <a:rPr lang="en-GB" sz="1400" b="1" i="1" dirty="0">
                <a:solidFill>
                  <a:schemeClr val="accent2"/>
                </a:solidFill>
              </a:rPr>
              <a:t>Structural Clarity</a:t>
            </a:r>
          </a:p>
          <a:p>
            <a:pPr indent="0">
              <a:spcAft>
                <a:spcPts val="300"/>
              </a:spcAft>
            </a:pPr>
            <a:r>
              <a:rPr lang="en-GB" sz="1400" dirty="0"/>
              <a:t>Clear structural environment including; processes, roles, accountabilities and success measures</a:t>
            </a:r>
          </a:p>
          <a:p>
            <a:pPr indent="0">
              <a:spcAft>
                <a:spcPts val="300"/>
              </a:spcAft>
            </a:pPr>
            <a:endParaRPr lang="en-GB" sz="1400" b="1" i="1" dirty="0">
              <a:solidFill>
                <a:schemeClr val="accent2"/>
              </a:solidFill>
            </a:endParaRPr>
          </a:p>
          <a:p>
            <a:pPr indent="0">
              <a:spcAft>
                <a:spcPts val="300"/>
              </a:spcAft>
            </a:pPr>
            <a:r>
              <a:rPr lang="en-GB" sz="1400" b="1" i="1" dirty="0">
                <a:solidFill>
                  <a:schemeClr val="accent2"/>
                </a:solidFill>
              </a:rPr>
              <a:t>Constructive Behaviours</a:t>
            </a:r>
          </a:p>
          <a:p>
            <a:pPr indent="0">
              <a:spcAft>
                <a:spcPts val="300"/>
              </a:spcAft>
            </a:pPr>
            <a:r>
              <a:rPr lang="en-GB" sz="1400" dirty="0"/>
              <a:t>Collective commitment including; straight talk, mutual support, fluid coaching and acknowledgement</a:t>
            </a:r>
          </a:p>
          <a:p>
            <a:pPr indent="0">
              <a:spcAft>
                <a:spcPts val="300"/>
              </a:spcAft>
            </a:pPr>
            <a:endParaRPr lang="en-GB" sz="1400" dirty="0"/>
          </a:p>
          <a:p>
            <a:pPr indent="0">
              <a:spcAft>
                <a:spcPts val="300"/>
              </a:spcAft>
            </a:pPr>
            <a:r>
              <a:rPr lang="en-GB" sz="1400" b="1" i="1" dirty="0">
                <a:solidFill>
                  <a:schemeClr val="accent2"/>
                </a:solidFill>
              </a:rPr>
              <a:t>Change Agility</a:t>
            </a:r>
          </a:p>
          <a:p>
            <a:pPr indent="0">
              <a:spcAft>
                <a:spcPts val="300"/>
              </a:spcAft>
            </a:pPr>
            <a:r>
              <a:rPr lang="en-GB" sz="1400" dirty="0"/>
              <a:t>Remain agile in dynamic, demanding </a:t>
            </a:r>
            <a:r>
              <a:rPr lang="en-GB" sz="1400" dirty="0" smtClean="0"/>
              <a:t>environments</a:t>
            </a:r>
            <a:endParaRPr lang="en-GB" sz="1400" dirty="0"/>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16</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management</a:t>
            </a:r>
            <a:endParaRPr lang="en-GB" sz="1200" b="0" i="0" dirty="0">
              <a:solidFill>
                <a:schemeClr val="accent2"/>
              </a:solidFill>
            </a:endParaRPr>
          </a:p>
        </p:txBody>
      </p:sp>
      <p:pic>
        <p:nvPicPr>
          <p:cNvPr id="7" name="Picture 2"/>
          <p:cNvPicPr>
            <a:picLocks noChangeAspect="1" noChangeArrowheads="1"/>
          </p:cNvPicPr>
          <p:nvPr/>
        </p:nvPicPr>
        <p:blipFill>
          <a:blip r:embed="rId2" cstate="print"/>
          <a:srcRect/>
          <a:stretch>
            <a:fillRect/>
          </a:stretch>
        </p:blipFill>
        <p:spPr bwMode="auto">
          <a:xfrm>
            <a:off x="553150" y="1600200"/>
            <a:ext cx="4085340" cy="4320000"/>
          </a:xfrm>
          <a:prstGeom prst="rect">
            <a:avLst/>
          </a:prstGeom>
          <a:noFill/>
          <a:ln w="9525">
            <a:noFill/>
            <a:miter lim="800000"/>
            <a:headEnd/>
            <a:tailEnd/>
          </a:ln>
        </p:spPr>
      </p:pic>
    </p:spTree>
    <p:extLst>
      <p:ext uri="{BB962C8B-B14F-4D97-AF65-F5344CB8AC3E}">
        <p14:creationId xmlns:p14="http://schemas.microsoft.com/office/powerpoint/2010/main" val="22912044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lvl="1"/>
            <a:r>
              <a:rPr lang="it-IT" sz="2400" i="1" dirty="0" err="1">
                <a:solidFill>
                  <a:schemeClr val="accent1">
                    <a:lumMod val="60000"/>
                    <a:lumOff val="40000"/>
                  </a:schemeClr>
                </a:solidFill>
              </a:rPr>
              <a:t>Objective</a:t>
            </a:r>
            <a:r>
              <a:rPr lang="it-IT" sz="2400" i="1" dirty="0">
                <a:solidFill>
                  <a:schemeClr val="accent1">
                    <a:lumMod val="60000"/>
                    <a:lumOff val="40000"/>
                  </a:schemeClr>
                </a:solidFill>
              </a:rPr>
              <a:t> and scope</a:t>
            </a:r>
          </a:p>
          <a:p>
            <a:pPr lvl="1"/>
            <a:r>
              <a:rPr lang="it-IT" sz="2400" i="1" dirty="0" smtClean="0">
                <a:solidFill>
                  <a:schemeClr val="accent1">
                    <a:lumMod val="60000"/>
                    <a:lumOff val="40000"/>
                  </a:schemeClr>
                </a:solidFill>
              </a:rPr>
              <a:t>Team "</a:t>
            </a:r>
            <a:r>
              <a:rPr lang="it-IT" sz="2400" i="1" dirty="0" err="1" smtClean="0">
                <a:solidFill>
                  <a:schemeClr val="accent1">
                    <a:lumMod val="60000"/>
                    <a:lumOff val="40000"/>
                  </a:schemeClr>
                </a:solidFill>
              </a:rPr>
              <a:t>concept</a:t>
            </a:r>
            <a:r>
              <a:rPr lang="it-IT" sz="2400" i="1" dirty="0" smtClean="0">
                <a:solidFill>
                  <a:schemeClr val="accent1">
                    <a:lumMod val="60000"/>
                    <a:lumOff val="40000"/>
                  </a:schemeClr>
                </a:solidFill>
              </a:rPr>
              <a:t>"</a:t>
            </a:r>
            <a:endParaRPr lang="it-IT" sz="2400" i="1" dirty="0">
              <a:solidFill>
                <a:schemeClr val="accent1">
                  <a:lumMod val="60000"/>
                  <a:lumOff val="40000"/>
                </a:schemeClr>
              </a:solidFill>
            </a:endParaRPr>
          </a:p>
          <a:p>
            <a:pPr lvl="1"/>
            <a:r>
              <a:rPr lang="it-IT" sz="2400" i="1" dirty="0">
                <a:solidFill>
                  <a:schemeClr val="accent1">
                    <a:lumMod val="60000"/>
                    <a:lumOff val="40000"/>
                  </a:schemeClr>
                </a:solidFill>
              </a:rPr>
              <a:t>Team </a:t>
            </a:r>
            <a:r>
              <a:rPr lang="it-IT" sz="2400" i="1" dirty="0" smtClean="0">
                <a:solidFill>
                  <a:schemeClr val="accent1">
                    <a:lumMod val="60000"/>
                    <a:lumOff val="40000"/>
                  </a:schemeClr>
                </a:solidFill>
              </a:rPr>
              <a:t>management</a:t>
            </a:r>
            <a:endParaRPr lang="it-IT" sz="2400" i="1" dirty="0">
              <a:solidFill>
                <a:schemeClr val="accent1">
                  <a:lumMod val="60000"/>
                  <a:lumOff val="40000"/>
                </a:schemeClr>
              </a:solidFill>
            </a:endParaRPr>
          </a:p>
          <a:p>
            <a:pPr lvl="1">
              <a:lnSpc>
                <a:spcPct val="90000"/>
              </a:lnSpc>
            </a:pPr>
            <a:r>
              <a:rPr lang="it-IT" sz="4000" b="1" i="1" dirty="0" smtClean="0"/>
              <a:t>Project management</a:t>
            </a:r>
            <a:endParaRPr lang="it-IT" sz="4000" b="1" i="1" dirty="0"/>
          </a:p>
          <a:p>
            <a:pPr lvl="1"/>
            <a:r>
              <a:rPr lang="it-IT" sz="2400" i="1" dirty="0">
                <a:solidFill>
                  <a:schemeClr val="accent1">
                    <a:lumMod val="60000"/>
                    <a:lumOff val="40000"/>
                  </a:schemeClr>
                </a:solidFill>
              </a:rPr>
              <a:t>Q&amp;A</a:t>
            </a:r>
          </a:p>
          <a:p>
            <a:endParaRPr lang="it-IT" dirty="0"/>
          </a:p>
        </p:txBody>
      </p:sp>
      <p:sp>
        <p:nvSpPr>
          <p:cNvPr id="9" name="Slide Number Placeholder 8"/>
          <p:cNvSpPr>
            <a:spLocks noGrp="1"/>
          </p:cNvSpPr>
          <p:nvPr>
            <p:ph type="sldNum" sz="quarter" idx="4"/>
          </p:nvPr>
        </p:nvSpPr>
        <p:spPr/>
        <p:txBody>
          <a:bodyPr/>
          <a:lstStyle/>
          <a:p>
            <a:fld id="{9EBD5762-3BDC-484D-9503-7EA6D5A9A8CE}" type="slidenum">
              <a:rPr lang="it-IT" smtClean="0"/>
              <a:pPr/>
              <a:t>17</a:t>
            </a:fld>
            <a:endParaRPr lang="it-IT"/>
          </a:p>
        </p:txBody>
      </p:sp>
      <p:sp>
        <p:nvSpPr>
          <p:cNvPr id="6" name="Content Placeholder 2"/>
          <p:cNvSpPr txBox="1">
            <a:spLocks/>
          </p:cNvSpPr>
          <p:nvPr/>
        </p:nvSpPr>
        <p:spPr>
          <a:xfrm>
            <a:off x="7696200" y="-2895600"/>
            <a:ext cx="360000" cy="12311063"/>
          </a:xfrm>
          <a:prstGeom prst="roundRect">
            <a:avLst/>
          </a:prstGeom>
          <a:no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80000" b="1" i="1" dirty="0" smtClean="0">
                <a:ln w="12700">
                  <a:solidFill>
                    <a:schemeClr val="bg1"/>
                  </a:solidFill>
                  <a:prstDash val="solid"/>
                </a:ln>
                <a:solidFill>
                  <a:schemeClr val="bg1"/>
                </a:solidFill>
                <a:effectLst>
                  <a:outerShdw blurRad="41275" dist="20320" dir="1800000" algn="tl" rotWithShape="0">
                    <a:srgbClr val="000000">
                      <a:alpha val="40000"/>
                    </a:srgbClr>
                  </a:outerShdw>
                </a:effectLst>
                <a:latin typeface="+mj-lt"/>
              </a:rPr>
              <a:t>4</a:t>
            </a:r>
          </a:p>
        </p:txBody>
      </p:sp>
    </p:spTree>
    <p:extLst>
      <p:ext uri="{BB962C8B-B14F-4D97-AF65-F5344CB8AC3E}">
        <p14:creationId xmlns:p14="http://schemas.microsoft.com/office/powerpoint/2010/main" val="26406259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dirty="0" smtClean="0"/>
              <a:t>How a team </a:t>
            </a:r>
            <a:r>
              <a:rPr lang="it-IT" dirty="0" err="1" smtClean="0"/>
              <a:t>fits</a:t>
            </a:r>
            <a:r>
              <a:rPr lang="it-IT" dirty="0" smtClean="0"/>
              <a:t> </a:t>
            </a:r>
            <a:r>
              <a:rPr lang="it-IT" dirty="0" err="1" smtClean="0"/>
              <a:t>into</a:t>
            </a:r>
            <a:r>
              <a:rPr lang="it-IT" dirty="0" smtClean="0"/>
              <a:t> a </a:t>
            </a:r>
            <a:r>
              <a:rPr lang="it-IT" dirty="0" err="1" smtClean="0"/>
              <a:t>project</a:t>
            </a:r>
            <a:r>
              <a:rPr lang="it-IT" dirty="0" smtClean="0"/>
              <a:t>…</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18</a:t>
            </a:fld>
            <a:endParaRPr lang="it-IT"/>
          </a:p>
        </p:txBody>
      </p:sp>
      <p:sp>
        <p:nvSpPr>
          <p:cNvPr id="8" name="Footer Placeholder 3"/>
          <p:cNvSpPr>
            <a:spLocks noGrp="1"/>
          </p:cNvSpPr>
          <p:nvPr>
            <p:ph type="ftr" sz="quarter" idx="3"/>
          </p:nvPr>
        </p:nvSpPr>
        <p:spPr>
          <a:xfrm>
            <a:off x="533400" y="6324600"/>
            <a:ext cx="5257800" cy="152400"/>
          </a:xfrm>
        </p:spPr>
        <p:txBody>
          <a:bodyPr/>
          <a:lstStyle/>
          <a:p>
            <a:r>
              <a:rPr lang="en-GB" dirty="0"/>
              <a:t>University of Rome Tor </a:t>
            </a:r>
            <a:r>
              <a:rPr lang="en-GB" dirty="0" err="1"/>
              <a:t>Vergata</a:t>
            </a:r>
            <a:endParaRPr lang="it-IT" dirty="0"/>
          </a:p>
        </p:txBody>
      </p:sp>
      <p:grpSp>
        <p:nvGrpSpPr>
          <p:cNvPr id="4" name="Group 3"/>
          <p:cNvGrpSpPr/>
          <p:nvPr/>
        </p:nvGrpSpPr>
        <p:grpSpPr>
          <a:xfrm>
            <a:off x="533400" y="1447800"/>
            <a:ext cx="5976352" cy="4824472"/>
            <a:chOff x="1981200" y="1447800"/>
            <a:chExt cx="5976352" cy="4824472"/>
          </a:xfrm>
        </p:grpSpPr>
        <p:sp>
          <p:nvSpPr>
            <p:cNvPr id="11" name="Rectangle 10"/>
            <p:cNvSpPr/>
            <p:nvPr/>
          </p:nvSpPr>
          <p:spPr>
            <a:xfrm>
              <a:off x="2485256" y="3248000"/>
              <a:ext cx="3960000" cy="21600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Knowledge </a:t>
              </a:r>
              <a:r>
                <a:rPr lang="it-IT" sz="1000" dirty="0" err="1">
                  <a:solidFill>
                    <a:schemeClr val="tx1"/>
                  </a:solidFill>
                  <a:latin typeface="Candara" pitchFamily="34" charset="0"/>
                  <a:cs typeface="Arial" pitchFamily="34" charset="0"/>
                </a:rPr>
                <a:t>S</a:t>
              </a:r>
              <a:r>
                <a:rPr lang="it-IT" sz="1000" dirty="0" err="1" smtClean="0">
                  <a:solidFill>
                    <a:schemeClr val="tx1"/>
                  </a:solidFill>
                  <a:latin typeface="Candara" pitchFamily="34" charset="0"/>
                  <a:cs typeface="Arial" pitchFamily="34" charset="0"/>
                </a:rPr>
                <a:t>haring</a:t>
              </a:r>
              <a:r>
                <a:rPr lang="it-IT" sz="1000" dirty="0" smtClean="0">
                  <a:solidFill>
                    <a:schemeClr val="tx1"/>
                  </a:solidFill>
                  <a:latin typeface="Candara" pitchFamily="34" charset="0"/>
                  <a:cs typeface="Arial" pitchFamily="34" charset="0"/>
                </a:rPr>
                <a:t> &amp; </a:t>
              </a:r>
              <a:r>
                <a:rPr lang="it-IT" sz="1000" dirty="0">
                  <a:solidFill>
                    <a:schemeClr val="tx1"/>
                  </a:solidFill>
                  <a:latin typeface="Candara" pitchFamily="34" charset="0"/>
                  <a:cs typeface="Arial" pitchFamily="34" charset="0"/>
                </a:rPr>
                <a:t>M</a:t>
              </a:r>
              <a:r>
                <a:rPr lang="it-IT" sz="1000" dirty="0" smtClean="0">
                  <a:solidFill>
                    <a:schemeClr val="tx1"/>
                  </a:solidFill>
                  <a:latin typeface="Candara" pitchFamily="34" charset="0"/>
                  <a:cs typeface="Arial" pitchFamily="34" charset="0"/>
                </a:rPr>
                <a:t>anagement</a:t>
              </a:r>
              <a:endParaRPr lang="en-GB" sz="1000" dirty="0">
                <a:solidFill>
                  <a:schemeClr val="tx1"/>
                </a:solidFill>
                <a:latin typeface="Candara" pitchFamily="34" charset="0"/>
                <a:cs typeface="Arial" pitchFamily="34" charset="0"/>
              </a:endParaRPr>
            </a:p>
          </p:txBody>
        </p:sp>
        <p:sp>
          <p:nvSpPr>
            <p:cNvPr id="12" name="Rectangle 11"/>
            <p:cNvSpPr/>
            <p:nvPr/>
          </p:nvSpPr>
          <p:spPr>
            <a:xfrm>
              <a:off x="2485256" y="1807840"/>
              <a:ext cx="3960000" cy="21600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err="1" smtClean="0">
                  <a:solidFill>
                    <a:schemeClr val="tx1"/>
                  </a:solidFill>
                  <a:latin typeface="Candara" pitchFamily="34" charset="0"/>
                  <a:cs typeface="Arial" pitchFamily="34" charset="0"/>
                </a:rPr>
                <a:t>Firm</a:t>
              </a:r>
              <a:r>
                <a:rPr lang="it-IT" sz="1000" dirty="0" smtClean="0">
                  <a:solidFill>
                    <a:schemeClr val="tx1"/>
                  </a:solidFill>
                  <a:latin typeface="Candara" pitchFamily="34" charset="0"/>
                  <a:cs typeface="Arial" pitchFamily="34" charset="0"/>
                </a:rPr>
                <a:t> &amp; Brand Management</a:t>
              </a:r>
              <a:endParaRPr lang="en-GB" sz="1000" dirty="0">
                <a:solidFill>
                  <a:schemeClr val="tx1"/>
                </a:solidFill>
                <a:latin typeface="Candara" pitchFamily="34" charset="0"/>
                <a:cs typeface="Arial" pitchFamily="34" charset="0"/>
              </a:endParaRPr>
            </a:p>
          </p:txBody>
        </p:sp>
        <p:sp>
          <p:nvSpPr>
            <p:cNvPr id="13" name="Rectangle 12"/>
            <p:cNvSpPr/>
            <p:nvPr/>
          </p:nvSpPr>
          <p:spPr>
            <a:xfrm>
              <a:off x="2485256" y="2959968"/>
              <a:ext cx="3960000" cy="21600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Human Capital &amp; Talent Management</a:t>
              </a:r>
              <a:endParaRPr lang="en-GB" sz="1000" dirty="0">
                <a:solidFill>
                  <a:schemeClr val="tx1"/>
                </a:solidFill>
                <a:latin typeface="Candara" pitchFamily="34" charset="0"/>
                <a:cs typeface="Arial" pitchFamily="34" charset="0"/>
              </a:endParaRPr>
            </a:p>
          </p:txBody>
        </p:sp>
        <p:sp>
          <p:nvSpPr>
            <p:cNvPr id="14" name="Rectangle 13"/>
            <p:cNvSpPr/>
            <p:nvPr/>
          </p:nvSpPr>
          <p:spPr>
            <a:xfrm>
              <a:off x="2485256" y="2671936"/>
              <a:ext cx="3960000" cy="21600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Information &amp; </a:t>
              </a:r>
              <a:r>
                <a:rPr lang="it-IT" sz="1000" dirty="0" err="1" smtClean="0">
                  <a:solidFill>
                    <a:schemeClr val="tx1"/>
                  </a:solidFill>
                  <a:latin typeface="Candara" pitchFamily="34" charset="0"/>
                  <a:cs typeface="Arial" pitchFamily="34" charset="0"/>
                </a:rPr>
                <a:t>Communication</a:t>
              </a:r>
              <a:r>
                <a:rPr lang="it-IT" sz="1000" dirty="0" smtClean="0">
                  <a:solidFill>
                    <a:schemeClr val="tx1"/>
                  </a:solidFill>
                  <a:latin typeface="Candara" pitchFamily="34" charset="0"/>
                  <a:cs typeface="Arial" pitchFamily="34" charset="0"/>
                </a:rPr>
                <a:t> Technology Management</a:t>
              </a:r>
              <a:endParaRPr lang="en-GB" sz="1000" dirty="0">
                <a:solidFill>
                  <a:schemeClr val="tx1"/>
                </a:solidFill>
                <a:latin typeface="Candara" pitchFamily="34" charset="0"/>
                <a:cs typeface="Arial" pitchFamily="34" charset="0"/>
              </a:endParaRPr>
            </a:p>
          </p:txBody>
        </p:sp>
        <p:sp>
          <p:nvSpPr>
            <p:cNvPr id="15" name="Rectangle 14"/>
            <p:cNvSpPr/>
            <p:nvPr/>
          </p:nvSpPr>
          <p:spPr>
            <a:xfrm>
              <a:off x="2485256" y="2095872"/>
              <a:ext cx="3960000" cy="21600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Finance &amp; </a:t>
              </a:r>
              <a:r>
                <a:rPr lang="it-IT" sz="1000" dirty="0" err="1" smtClean="0">
                  <a:solidFill>
                    <a:schemeClr val="tx1"/>
                  </a:solidFill>
                  <a:latin typeface="Candara" pitchFamily="34" charset="0"/>
                  <a:cs typeface="Arial" pitchFamily="34" charset="0"/>
                </a:rPr>
                <a:t>Controlling</a:t>
              </a:r>
              <a:endParaRPr lang="en-GB" sz="1000" dirty="0">
                <a:solidFill>
                  <a:schemeClr val="tx1"/>
                </a:solidFill>
                <a:latin typeface="Candara" pitchFamily="34" charset="0"/>
                <a:cs typeface="Arial" pitchFamily="34" charset="0"/>
              </a:endParaRPr>
            </a:p>
          </p:txBody>
        </p:sp>
        <p:sp>
          <p:nvSpPr>
            <p:cNvPr id="16" name="Rectangle 15"/>
            <p:cNvSpPr/>
            <p:nvPr/>
          </p:nvSpPr>
          <p:spPr>
            <a:xfrm>
              <a:off x="2485256" y="2383904"/>
              <a:ext cx="3960000" cy="21600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err="1" smtClean="0">
                  <a:solidFill>
                    <a:schemeClr val="tx1"/>
                  </a:solidFill>
                  <a:latin typeface="Candara" pitchFamily="34" charset="0"/>
                  <a:cs typeface="Arial" pitchFamily="34" charset="0"/>
                </a:rPr>
                <a:t>Governance</a:t>
              </a:r>
              <a:r>
                <a:rPr lang="it-IT" sz="1000" dirty="0" smtClean="0">
                  <a:solidFill>
                    <a:schemeClr val="tx1"/>
                  </a:solidFill>
                  <a:latin typeface="Candara" pitchFamily="34" charset="0"/>
                  <a:cs typeface="Arial" pitchFamily="34" charset="0"/>
                </a:rPr>
                <a:t> &amp; </a:t>
              </a:r>
              <a:r>
                <a:rPr lang="it-IT" sz="1000" dirty="0" err="1" smtClean="0">
                  <a:solidFill>
                    <a:schemeClr val="tx1"/>
                  </a:solidFill>
                  <a:latin typeface="Candara" pitchFamily="34" charset="0"/>
                  <a:cs typeface="Arial" pitchFamily="34" charset="0"/>
                </a:rPr>
                <a:t>Risk</a:t>
              </a:r>
              <a:r>
                <a:rPr lang="it-IT" sz="1000" dirty="0" smtClean="0">
                  <a:solidFill>
                    <a:schemeClr val="tx1"/>
                  </a:solidFill>
                  <a:latin typeface="Candara" pitchFamily="34" charset="0"/>
                  <a:cs typeface="Arial" pitchFamily="34" charset="0"/>
                </a:rPr>
                <a:t> Management</a:t>
              </a:r>
              <a:endParaRPr lang="en-GB" sz="1000" dirty="0">
                <a:solidFill>
                  <a:schemeClr val="tx1"/>
                </a:solidFill>
                <a:latin typeface="Candara" pitchFamily="34" charset="0"/>
                <a:cs typeface="Arial" pitchFamily="34" charset="0"/>
              </a:endParaRPr>
            </a:p>
          </p:txBody>
        </p:sp>
        <p:sp>
          <p:nvSpPr>
            <p:cNvPr id="17" name="Rounded Rectangle 16"/>
            <p:cNvSpPr/>
            <p:nvPr/>
          </p:nvSpPr>
          <p:spPr>
            <a:xfrm>
              <a:off x="1981200" y="1447800"/>
              <a:ext cx="4896000" cy="216000"/>
            </a:xfrm>
            <a:prstGeom prst="roundRect">
              <a:avLst/>
            </a:prstGeom>
            <a:solidFill>
              <a:schemeClr val="accent1"/>
            </a:solidFill>
            <a:ln w="95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r>
                <a:rPr lang="it-IT" sz="1000" b="1" dirty="0" smtClean="0">
                  <a:solidFill>
                    <a:schemeClr val="bg1"/>
                  </a:solidFill>
                  <a:latin typeface="Candara" pitchFamily="34" charset="0"/>
                  <a:cs typeface="Arial" pitchFamily="34" charset="0"/>
                </a:rPr>
                <a:t>CONSULTING VALUE CHAIN</a:t>
              </a:r>
            </a:p>
          </p:txBody>
        </p:sp>
        <p:sp>
          <p:nvSpPr>
            <p:cNvPr id="18" name="Rectangle 17"/>
            <p:cNvSpPr/>
            <p:nvPr/>
          </p:nvSpPr>
          <p:spPr>
            <a:xfrm>
              <a:off x="1981200" y="1808008"/>
              <a:ext cx="360000" cy="165600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it-IT" sz="1000" dirty="0" err="1" smtClean="0">
                  <a:solidFill>
                    <a:schemeClr val="accent2"/>
                  </a:solidFill>
                  <a:latin typeface="Candara" pitchFamily="34" charset="0"/>
                  <a:cs typeface="Arial" pitchFamily="34" charset="0"/>
                </a:rPr>
                <a:t>Support</a:t>
              </a:r>
              <a:r>
                <a:rPr lang="it-IT" sz="1000" dirty="0" smtClean="0">
                  <a:solidFill>
                    <a:schemeClr val="accent2"/>
                  </a:solidFill>
                  <a:latin typeface="Candara" pitchFamily="34" charset="0"/>
                  <a:cs typeface="Arial" pitchFamily="34" charset="0"/>
                </a:rPr>
                <a:t> </a:t>
              </a:r>
              <a:r>
                <a:rPr lang="it-IT" sz="1000" dirty="0" err="1" smtClean="0">
                  <a:solidFill>
                    <a:schemeClr val="accent2"/>
                  </a:solidFill>
                  <a:latin typeface="Candara" pitchFamily="34" charset="0"/>
                  <a:cs typeface="Arial" pitchFamily="34" charset="0"/>
                </a:rPr>
                <a:t>activities</a:t>
              </a:r>
              <a:endParaRPr lang="it-IT" sz="1000" dirty="0" smtClean="0">
                <a:solidFill>
                  <a:schemeClr val="accent2"/>
                </a:solidFill>
                <a:latin typeface="Candara" pitchFamily="34" charset="0"/>
                <a:cs typeface="Arial" pitchFamily="34" charset="0"/>
              </a:endParaRPr>
            </a:p>
            <a:p>
              <a:pPr algn="ctr"/>
              <a:r>
                <a:rPr lang="it-IT" sz="1000" dirty="0" smtClean="0">
                  <a:solidFill>
                    <a:schemeClr val="accent2"/>
                  </a:solidFill>
                  <a:latin typeface="Candara" pitchFamily="34" charset="0"/>
                  <a:cs typeface="Arial" pitchFamily="34" charset="0"/>
                </a:rPr>
                <a:t>(</a:t>
              </a:r>
              <a:r>
                <a:rPr lang="it-IT" sz="1000" dirty="0" err="1" smtClean="0">
                  <a:solidFill>
                    <a:schemeClr val="accent2"/>
                  </a:solidFill>
                  <a:latin typeface="Candara" pitchFamily="34" charset="0"/>
                  <a:cs typeface="Arial" pitchFamily="34" charset="0"/>
                </a:rPr>
                <a:t>Cost</a:t>
              </a:r>
              <a:r>
                <a:rPr lang="it-IT" sz="1000" dirty="0" smtClean="0">
                  <a:solidFill>
                    <a:schemeClr val="accent2"/>
                  </a:solidFill>
                  <a:latin typeface="Candara" pitchFamily="34" charset="0"/>
                  <a:cs typeface="Arial" pitchFamily="34" charset="0"/>
                </a:rPr>
                <a:t> </a:t>
              </a:r>
              <a:r>
                <a:rPr lang="it-IT" sz="1000" dirty="0" err="1" smtClean="0">
                  <a:solidFill>
                    <a:schemeClr val="accent2"/>
                  </a:solidFill>
                  <a:latin typeface="Candara" pitchFamily="34" charset="0"/>
                  <a:cs typeface="Arial" pitchFamily="34" charset="0"/>
                </a:rPr>
                <a:t>generators</a:t>
              </a:r>
              <a:r>
                <a:rPr lang="it-IT" sz="1000" dirty="0" smtClean="0">
                  <a:solidFill>
                    <a:schemeClr val="accent2"/>
                  </a:solidFill>
                  <a:latin typeface="Candara" pitchFamily="34" charset="0"/>
                  <a:cs typeface="Arial" pitchFamily="34" charset="0"/>
                </a:rPr>
                <a:t>)</a:t>
              </a:r>
              <a:endParaRPr lang="en-GB" sz="1000" dirty="0">
                <a:solidFill>
                  <a:schemeClr val="accent2"/>
                </a:solidFill>
                <a:latin typeface="Candara" pitchFamily="34" charset="0"/>
                <a:cs typeface="Arial" pitchFamily="34" charset="0"/>
              </a:endParaRPr>
            </a:p>
          </p:txBody>
        </p:sp>
        <p:sp>
          <p:nvSpPr>
            <p:cNvPr id="20" name="Oval 19"/>
            <p:cNvSpPr/>
            <p:nvPr/>
          </p:nvSpPr>
          <p:spPr>
            <a:xfrm>
              <a:off x="2557288" y="1841699"/>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1</a:t>
              </a:r>
              <a:endParaRPr lang="en-GB" sz="1000" b="1" i="1" dirty="0">
                <a:solidFill>
                  <a:schemeClr val="bg1"/>
                </a:solidFill>
                <a:latin typeface="Candara" pitchFamily="34" charset="0"/>
              </a:endParaRPr>
            </a:p>
          </p:txBody>
        </p:sp>
        <p:sp>
          <p:nvSpPr>
            <p:cNvPr id="21" name="Oval 20"/>
            <p:cNvSpPr/>
            <p:nvPr/>
          </p:nvSpPr>
          <p:spPr>
            <a:xfrm>
              <a:off x="2557264" y="2130586"/>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2</a:t>
              </a:r>
              <a:endParaRPr lang="en-GB" sz="1000" b="1" i="1" dirty="0">
                <a:solidFill>
                  <a:schemeClr val="bg1"/>
                </a:solidFill>
                <a:latin typeface="Candara" pitchFamily="34" charset="0"/>
              </a:endParaRPr>
            </a:p>
          </p:txBody>
        </p:sp>
        <p:sp>
          <p:nvSpPr>
            <p:cNvPr id="22" name="Oval 21"/>
            <p:cNvSpPr/>
            <p:nvPr/>
          </p:nvSpPr>
          <p:spPr>
            <a:xfrm>
              <a:off x="2557264" y="2419473"/>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3</a:t>
              </a:r>
              <a:endParaRPr lang="en-GB" sz="1000" b="1" i="1" dirty="0">
                <a:solidFill>
                  <a:schemeClr val="bg1"/>
                </a:solidFill>
                <a:latin typeface="Candara" pitchFamily="34" charset="0"/>
              </a:endParaRPr>
            </a:p>
          </p:txBody>
        </p:sp>
        <p:sp>
          <p:nvSpPr>
            <p:cNvPr id="23" name="Oval 22"/>
            <p:cNvSpPr/>
            <p:nvPr/>
          </p:nvSpPr>
          <p:spPr>
            <a:xfrm>
              <a:off x="2557264" y="2708360"/>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4</a:t>
              </a:r>
              <a:endParaRPr lang="en-GB" sz="1000" b="1" i="1" dirty="0">
                <a:solidFill>
                  <a:schemeClr val="bg1"/>
                </a:solidFill>
                <a:latin typeface="Candara" pitchFamily="34" charset="0"/>
              </a:endParaRPr>
            </a:p>
          </p:txBody>
        </p:sp>
        <p:sp>
          <p:nvSpPr>
            <p:cNvPr id="24" name="Oval 23"/>
            <p:cNvSpPr/>
            <p:nvPr/>
          </p:nvSpPr>
          <p:spPr>
            <a:xfrm>
              <a:off x="2557264" y="2997247"/>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a:solidFill>
                    <a:schemeClr val="bg1"/>
                  </a:solidFill>
                  <a:latin typeface="Candara" pitchFamily="34" charset="0"/>
                </a:rPr>
                <a:t>5</a:t>
              </a:r>
              <a:endParaRPr lang="en-GB" sz="1000" b="1" i="1" dirty="0">
                <a:solidFill>
                  <a:schemeClr val="bg1"/>
                </a:solidFill>
                <a:latin typeface="Candara" pitchFamily="34" charset="0"/>
              </a:endParaRPr>
            </a:p>
          </p:txBody>
        </p:sp>
        <p:sp>
          <p:nvSpPr>
            <p:cNvPr id="25" name="Oval 24"/>
            <p:cNvSpPr/>
            <p:nvPr/>
          </p:nvSpPr>
          <p:spPr>
            <a:xfrm>
              <a:off x="2557264" y="3286133"/>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a:solidFill>
                    <a:schemeClr val="bg1"/>
                  </a:solidFill>
                  <a:latin typeface="Candara" pitchFamily="34" charset="0"/>
                </a:rPr>
                <a:t>6</a:t>
              </a:r>
              <a:endParaRPr lang="en-GB" sz="1000" b="1" i="1" dirty="0">
                <a:solidFill>
                  <a:schemeClr val="bg1"/>
                </a:solidFill>
                <a:latin typeface="Candara" pitchFamily="34" charset="0"/>
              </a:endParaRPr>
            </a:p>
          </p:txBody>
        </p:sp>
        <p:sp>
          <p:nvSpPr>
            <p:cNvPr id="26" name="Pentagon 25"/>
            <p:cNvSpPr/>
            <p:nvPr/>
          </p:nvSpPr>
          <p:spPr>
            <a:xfrm>
              <a:off x="2407255" y="1735808"/>
              <a:ext cx="4464000" cy="3600000"/>
            </a:xfrm>
            <a:prstGeom prst="homePlate">
              <a:avLst>
                <a:gd name="adj" fmla="val 9862"/>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a:stCxn id="26" idx="3"/>
              <a:endCxn id="26" idx="1"/>
            </p:cNvCxnSpPr>
            <p:nvPr/>
          </p:nvCxnSpPr>
          <p:spPr>
            <a:xfrm flipH="1">
              <a:off x="2407255" y="3535808"/>
              <a:ext cx="4464000" cy="0"/>
            </a:xfrm>
            <a:prstGeom prst="line">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8" name="Isosceles Triangle 27"/>
            <p:cNvSpPr/>
            <p:nvPr/>
          </p:nvSpPr>
          <p:spPr>
            <a:xfrm>
              <a:off x="1981200" y="5192432"/>
              <a:ext cx="5976248" cy="432112"/>
            </a:xfrm>
            <a:prstGeom prst="triangl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cxnSp>
          <p:nvCxnSpPr>
            <p:cNvPr id="29" name="Straight Connector 28"/>
            <p:cNvCxnSpPr/>
            <p:nvPr/>
          </p:nvCxnSpPr>
          <p:spPr>
            <a:xfrm flipH="1">
              <a:off x="2269496" y="5327816"/>
              <a:ext cx="2376000" cy="288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5293720" y="5336264"/>
              <a:ext cx="2376000" cy="288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981200" y="5488976"/>
              <a:ext cx="5976248" cy="20727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r>
                <a:rPr lang="it-IT" sz="1000" dirty="0" smtClean="0">
                  <a:solidFill>
                    <a:schemeClr val="tx1"/>
                  </a:solidFill>
                  <a:latin typeface="Candara" pitchFamily="34" charset="0"/>
                  <a:cs typeface="Arial" pitchFamily="34" charset="0"/>
                </a:rPr>
                <a:t>SUB-PROCESSES BREAKDOWN</a:t>
              </a:r>
              <a:endParaRPr lang="en-GB" sz="1000" dirty="0">
                <a:solidFill>
                  <a:schemeClr val="tx1"/>
                </a:solidFill>
                <a:latin typeface="Candara" pitchFamily="34" charset="0"/>
                <a:cs typeface="Arial" pitchFamily="34" charset="0"/>
              </a:endParaRPr>
            </a:p>
          </p:txBody>
        </p:sp>
        <p:sp>
          <p:nvSpPr>
            <p:cNvPr id="32" name="Rectangle 31"/>
            <p:cNvSpPr/>
            <p:nvPr/>
          </p:nvSpPr>
          <p:spPr>
            <a:xfrm>
              <a:off x="1981200" y="3608200"/>
              <a:ext cx="360000" cy="165600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it-IT" sz="1000" dirty="0" smtClean="0">
                  <a:solidFill>
                    <a:schemeClr val="accent2"/>
                  </a:solidFill>
                  <a:latin typeface="Candara" pitchFamily="34" charset="0"/>
                  <a:cs typeface="Arial" pitchFamily="34" charset="0"/>
                </a:rPr>
                <a:t>Core </a:t>
              </a:r>
              <a:r>
                <a:rPr lang="it-IT" sz="1000" dirty="0" err="1" smtClean="0">
                  <a:solidFill>
                    <a:schemeClr val="accent2"/>
                  </a:solidFill>
                  <a:latin typeface="Candara" pitchFamily="34" charset="0"/>
                  <a:cs typeface="Arial" pitchFamily="34" charset="0"/>
                </a:rPr>
                <a:t>activities</a:t>
              </a:r>
              <a:endParaRPr lang="it-IT" sz="1000" dirty="0" smtClean="0">
                <a:solidFill>
                  <a:schemeClr val="accent2"/>
                </a:solidFill>
                <a:latin typeface="Candara" pitchFamily="34" charset="0"/>
                <a:cs typeface="Arial" pitchFamily="34" charset="0"/>
              </a:endParaRPr>
            </a:p>
            <a:p>
              <a:pPr algn="ctr"/>
              <a:r>
                <a:rPr lang="it-IT" sz="1000" dirty="0" smtClean="0">
                  <a:solidFill>
                    <a:schemeClr val="accent2"/>
                  </a:solidFill>
                  <a:latin typeface="Candara" pitchFamily="34" charset="0"/>
                  <a:cs typeface="Arial" pitchFamily="34" charset="0"/>
                </a:rPr>
                <a:t>(</a:t>
              </a:r>
              <a:r>
                <a:rPr lang="it-IT" sz="1000" dirty="0" err="1" smtClean="0">
                  <a:solidFill>
                    <a:schemeClr val="accent2"/>
                  </a:solidFill>
                  <a:latin typeface="Candara" pitchFamily="34" charset="0"/>
                  <a:cs typeface="Arial" pitchFamily="34" charset="0"/>
                </a:rPr>
                <a:t>Revenue</a:t>
              </a:r>
              <a:r>
                <a:rPr lang="it-IT" sz="1000" dirty="0" smtClean="0">
                  <a:solidFill>
                    <a:schemeClr val="accent2"/>
                  </a:solidFill>
                  <a:latin typeface="Candara" pitchFamily="34" charset="0"/>
                  <a:cs typeface="Arial" pitchFamily="34" charset="0"/>
                </a:rPr>
                <a:t> &amp; </a:t>
              </a:r>
              <a:r>
                <a:rPr lang="it-IT" sz="1000" dirty="0" err="1" smtClean="0">
                  <a:solidFill>
                    <a:schemeClr val="accent2"/>
                  </a:solidFill>
                  <a:latin typeface="Candara" pitchFamily="34" charset="0"/>
                  <a:cs typeface="Arial" pitchFamily="34" charset="0"/>
                </a:rPr>
                <a:t>Cost</a:t>
              </a:r>
              <a:r>
                <a:rPr lang="it-IT" sz="1000" dirty="0" smtClean="0">
                  <a:solidFill>
                    <a:schemeClr val="accent2"/>
                  </a:solidFill>
                  <a:latin typeface="Candara" pitchFamily="34" charset="0"/>
                  <a:cs typeface="Arial" pitchFamily="34" charset="0"/>
                </a:rPr>
                <a:t> </a:t>
              </a:r>
              <a:r>
                <a:rPr lang="it-IT" sz="1000" dirty="0" err="1" smtClean="0">
                  <a:solidFill>
                    <a:schemeClr val="accent2"/>
                  </a:solidFill>
                  <a:latin typeface="Candara" pitchFamily="34" charset="0"/>
                  <a:cs typeface="Arial" pitchFamily="34" charset="0"/>
                </a:rPr>
                <a:t>generators</a:t>
              </a:r>
              <a:r>
                <a:rPr lang="it-IT" sz="1000" dirty="0" smtClean="0">
                  <a:solidFill>
                    <a:schemeClr val="accent2"/>
                  </a:solidFill>
                  <a:latin typeface="Candara" pitchFamily="34" charset="0"/>
                  <a:cs typeface="Arial" pitchFamily="34" charset="0"/>
                </a:rPr>
                <a:t>)</a:t>
              </a:r>
              <a:endParaRPr lang="en-GB" sz="1000" dirty="0">
                <a:solidFill>
                  <a:schemeClr val="accent2"/>
                </a:solidFill>
                <a:latin typeface="Candara" pitchFamily="34" charset="0"/>
                <a:cs typeface="Arial" pitchFamily="34" charset="0"/>
              </a:endParaRPr>
            </a:p>
          </p:txBody>
        </p:sp>
        <p:sp>
          <p:nvSpPr>
            <p:cNvPr id="33" name="Rectangle 32"/>
            <p:cNvSpPr/>
            <p:nvPr/>
          </p:nvSpPr>
          <p:spPr>
            <a:xfrm>
              <a:off x="2485256" y="3608016"/>
              <a:ext cx="936000" cy="165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CRM &amp; Networking</a:t>
              </a:r>
              <a:endParaRPr lang="en-GB" sz="1000" dirty="0">
                <a:solidFill>
                  <a:schemeClr val="tx1"/>
                </a:solidFill>
                <a:latin typeface="Candara" pitchFamily="34" charset="0"/>
                <a:cs typeface="Arial" pitchFamily="34" charset="0"/>
              </a:endParaRPr>
            </a:p>
          </p:txBody>
        </p:sp>
        <p:sp>
          <p:nvSpPr>
            <p:cNvPr id="34" name="Oval 33"/>
            <p:cNvSpPr/>
            <p:nvPr/>
          </p:nvSpPr>
          <p:spPr>
            <a:xfrm>
              <a:off x="2773288" y="3824056"/>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a:solidFill>
                    <a:schemeClr val="bg1"/>
                  </a:solidFill>
                  <a:latin typeface="Candara" pitchFamily="34" charset="0"/>
                </a:rPr>
                <a:t>7</a:t>
              </a:r>
              <a:endParaRPr lang="en-GB" sz="1000" b="1" i="1" dirty="0">
                <a:solidFill>
                  <a:schemeClr val="bg1"/>
                </a:solidFill>
                <a:latin typeface="Candara" pitchFamily="34" charset="0"/>
              </a:endParaRPr>
            </a:p>
          </p:txBody>
        </p:sp>
        <p:sp>
          <p:nvSpPr>
            <p:cNvPr id="35" name="Rectangle 34"/>
            <p:cNvSpPr/>
            <p:nvPr/>
          </p:nvSpPr>
          <p:spPr>
            <a:xfrm>
              <a:off x="4501480" y="3608016"/>
              <a:ext cx="936000" cy="165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Project Management &amp; </a:t>
              </a:r>
              <a:r>
                <a:rPr lang="it-IT" sz="1000" dirty="0" err="1" smtClean="0">
                  <a:solidFill>
                    <a:schemeClr val="tx1"/>
                  </a:solidFill>
                  <a:latin typeface="Candara" pitchFamily="34" charset="0"/>
                  <a:cs typeface="Arial" pitchFamily="34" charset="0"/>
                </a:rPr>
                <a:t>Advisoring</a:t>
              </a:r>
              <a:r>
                <a:rPr lang="it-IT" sz="1000" dirty="0" smtClean="0">
                  <a:solidFill>
                    <a:schemeClr val="tx1"/>
                  </a:solidFill>
                  <a:latin typeface="Candara" pitchFamily="34" charset="0"/>
                  <a:cs typeface="Arial" pitchFamily="34" charset="0"/>
                </a:rPr>
                <a:t> </a:t>
              </a:r>
              <a:endParaRPr lang="en-GB" sz="1000" dirty="0">
                <a:solidFill>
                  <a:schemeClr val="tx1"/>
                </a:solidFill>
                <a:latin typeface="Candara" pitchFamily="34" charset="0"/>
                <a:cs typeface="Arial" pitchFamily="34" charset="0"/>
              </a:endParaRPr>
            </a:p>
          </p:txBody>
        </p:sp>
        <p:sp>
          <p:nvSpPr>
            <p:cNvPr id="36" name="Oval 35"/>
            <p:cNvSpPr/>
            <p:nvPr/>
          </p:nvSpPr>
          <p:spPr>
            <a:xfrm>
              <a:off x="4789512" y="3824024"/>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9</a:t>
              </a:r>
              <a:endParaRPr lang="en-GB" sz="1000" b="1" i="1" dirty="0">
                <a:solidFill>
                  <a:schemeClr val="bg1"/>
                </a:solidFill>
                <a:latin typeface="Candara" pitchFamily="34" charset="0"/>
              </a:endParaRPr>
            </a:p>
          </p:txBody>
        </p:sp>
        <p:sp>
          <p:nvSpPr>
            <p:cNvPr id="37" name="Rectangle 36"/>
            <p:cNvSpPr/>
            <p:nvPr/>
          </p:nvSpPr>
          <p:spPr>
            <a:xfrm>
              <a:off x="3493368" y="3608016"/>
              <a:ext cx="936000" cy="1656000"/>
            </a:xfrm>
            <a:prstGeom prst="rect">
              <a:avLst/>
            </a:prstGeom>
            <a:solidFill>
              <a:schemeClr val="accent6"/>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Value </a:t>
              </a:r>
              <a:r>
                <a:rPr lang="it-IT" sz="1000" dirty="0" err="1">
                  <a:solidFill>
                    <a:schemeClr val="tx1"/>
                  </a:solidFill>
                  <a:latin typeface="Candara" pitchFamily="34" charset="0"/>
                  <a:cs typeface="Arial" pitchFamily="34" charset="0"/>
                </a:rPr>
                <a:t>P</a:t>
              </a:r>
              <a:r>
                <a:rPr lang="it-IT" sz="1000" dirty="0" err="1" smtClean="0">
                  <a:solidFill>
                    <a:schemeClr val="tx1"/>
                  </a:solidFill>
                  <a:latin typeface="Candara" pitchFamily="34" charset="0"/>
                  <a:cs typeface="Arial" pitchFamily="34" charset="0"/>
                </a:rPr>
                <a:t>roposition</a:t>
              </a:r>
              <a:r>
                <a:rPr lang="it-IT" sz="1000" dirty="0" smtClean="0">
                  <a:solidFill>
                    <a:schemeClr val="tx1"/>
                  </a:solidFill>
                  <a:latin typeface="Candara" pitchFamily="34" charset="0"/>
                  <a:cs typeface="Arial" pitchFamily="34" charset="0"/>
                </a:rPr>
                <a:t> &amp; </a:t>
              </a:r>
              <a:r>
                <a:rPr lang="it-IT" sz="1000" dirty="0" err="1" smtClean="0">
                  <a:solidFill>
                    <a:schemeClr val="tx1"/>
                  </a:solidFill>
                  <a:latin typeface="Candara" pitchFamily="34" charset="0"/>
                  <a:cs typeface="Arial" pitchFamily="34" charset="0"/>
                </a:rPr>
                <a:t>Offering</a:t>
              </a:r>
              <a:endParaRPr lang="en-GB" sz="1000" dirty="0">
                <a:solidFill>
                  <a:schemeClr val="tx1"/>
                </a:solidFill>
                <a:latin typeface="Candara" pitchFamily="34" charset="0"/>
                <a:cs typeface="Arial" pitchFamily="34" charset="0"/>
              </a:endParaRPr>
            </a:p>
          </p:txBody>
        </p:sp>
        <p:sp>
          <p:nvSpPr>
            <p:cNvPr id="38" name="Rectangle 37"/>
            <p:cNvSpPr/>
            <p:nvPr/>
          </p:nvSpPr>
          <p:spPr>
            <a:xfrm>
              <a:off x="5509592" y="3608016"/>
              <a:ext cx="936000" cy="165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it-IT" sz="1000" dirty="0" smtClean="0">
                  <a:solidFill>
                    <a:schemeClr val="tx1"/>
                  </a:solidFill>
                  <a:latin typeface="Candara" pitchFamily="34" charset="0"/>
                  <a:cs typeface="Arial" pitchFamily="34" charset="0"/>
                </a:rPr>
                <a:t>Sell-on Management</a:t>
              </a:r>
              <a:endParaRPr lang="en-GB" sz="1000" dirty="0">
                <a:solidFill>
                  <a:schemeClr val="tx1"/>
                </a:solidFill>
                <a:latin typeface="Candara" pitchFamily="34" charset="0"/>
                <a:cs typeface="Arial" pitchFamily="34" charset="0"/>
              </a:endParaRPr>
            </a:p>
          </p:txBody>
        </p:sp>
        <p:sp>
          <p:nvSpPr>
            <p:cNvPr id="39" name="Oval 38"/>
            <p:cNvSpPr/>
            <p:nvPr/>
          </p:nvSpPr>
          <p:spPr>
            <a:xfrm>
              <a:off x="3781400" y="3824040"/>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a:solidFill>
                    <a:schemeClr val="bg1"/>
                  </a:solidFill>
                  <a:latin typeface="Candara" pitchFamily="34" charset="0"/>
                </a:rPr>
                <a:t>8</a:t>
              </a:r>
              <a:endParaRPr lang="en-GB" sz="1000" b="1" i="1" dirty="0">
                <a:solidFill>
                  <a:schemeClr val="bg1"/>
                </a:solidFill>
                <a:latin typeface="Candara" pitchFamily="34" charset="0"/>
              </a:endParaRPr>
            </a:p>
          </p:txBody>
        </p:sp>
        <p:sp>
          <p:nvSpPr>
            <p:cNvPr id="40" name="Oval 39"/>
            <p:cNvSpPr/>
            <p:nvPr/>
          </p:nvSpPr>
          <p:spPr>
            <a:xfrm>
              <a:off x="5797624" y="3824008"/>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10</a:t>
              </a:r>
              <a:endParaRPr lang="en-GB" sz="1000" b="1" i="1" dirty="0">
                <a:solidFill>
                  <a:schemeClr val="bg1"/>
                </a:solidFill>
                <a:latin typeface="Candara" pitchFamily="34" charset="0"/>
              </a:endParaRPr>
            </a:p>
          </p:txBody>
        </p:sp>
        <p:sp>
          <p:nvSpPr>
            <p:cNvPr id="52" name="Rectangle 51"/>
            <p:cNvSpPr/>
            <p:nvPr/>
          </p:nvSpPr>
          <p:spPr>
            <a:xfrm>
              <a:off x="7021552" y="5696272"/>
              <a:ext cx="936000" cy="57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216000" rIns="36000" bIns="36000" rtlCol="0" anchor="ctr"/>
            <a:lstStyle/>
            <a:p>
              <a:pPr algn="ctr"/>
              <a:r>
                <a:rPr lang="it-IT" sz="1000" dirty="0" smtClean="0">
                  <a:solidFill>
                    <a:schemeClr val="tx1"/>
                  </a:solidFill>
                  <a:latin typeface="Candara" pitchFamily="34" charset="0"/>
                  <a:cs typeface="Arial" pitchFamily="34" charset="0"/>
                </a:rPr>
                <a:t>Benefits Management</a:t>
              </a:r>
              <a:endParaRPr lang="en-GB" sz="1000" dirty="0">
                <a:solidFill>
                  <a:schemeClr val="tx1"/>
                </a:solidFill>
                <a:latin typeface="Candara" pitchFamily="34" charset="0"/>
                <a:cs typeface="Arial" pitchFamily="34" charset="0"/>
              </a:endParaRPr>
            </a:p>
          </p:txBody>
        </p:sp>
        <p:sp>
          <p:nvSpPr>
            <p:cNvPr id="53" name="Oval 52"/>
            <p:cNvSpPr/>
            <p:nvPr/>
          </p:nvSpPr>
          <p:spPr>
            <a:xfrm>
              <a:off x="7309792" y="5768232"/>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9.6</a:t>
              </a:r>
              <a:endParaRPr lang="en-GB" sz="1000" b="1" i="1" dirty="0">
                <a:solidFill>
                  <a:schemeClr val="bg1"/>
                </a:solidFill>
                <a:latin typeface="Candara" pitchFamily="34" charset="0"/>
              </a:endParaRPr>
            </a:p>
          </p:txBody>
        </p:sp>
        <p:sp>
          <p:nvSpPr>
            <p:cNvPr id="54" name="Rectangle 53"/>
            <p:cNvSpPr/>
            <p:nvPr/>
          </p:nvSpPr>
          <p:spPr>
            <a:xfrm>
              <a:off x="6013440" y="5696272"/>
              <a:ext cx="936000" cy="57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216000" rIns="36000" bIns="36000" rtlCol="0" anchor="ctr"/>
            <a:lstStyle/>
            <a:p>
              <a:pPr algn="ctr"/>
              <a:r>
                <a:rPr lang="it-IT" sz="1000" dirty="0" err="1" smtClean="0">
                  <a:solidFill>
                    <a:schemeClr val="tx1"/>
                  </a:solidFill>
                  <a:latin typeface="Candara" pitchFamily="34" charset="0"/>
                  <a:cs typeface="Arial" pitchFamily="34" charset="0"/>
                </a:rPr>
                <a:t>Implementation</a:t>
              </a:r>
              <a:endParaRPr lang="it-IT" sz="1000" dirty="0">
                <a:solidFill>
                  <a:schemeClr val="tx1"/>
                </a:solidFill>
                <a:latin typeface="Candara" pitchFamily="34" charset="0"/>
                <a:cs typeface="Arial" pitchFamily="34" charset="0"/>
              </a:endParaRPr>
            </a:p>
            <a:p>
              <a:pPr algn="ctr"/>
              <a:r>
                <a:rPr lang="it-IT" sz="1000" dirty="0" smtClean="0">
                  <a:solidFill>
                    <a:schemeClr val="tx1"/>
                  </a:solidFill>
                  <a:latin typeface="Candara" pitchFamily="34" charset="0"/>
                  <a:cs typeface="Arial" pitchFamily="34" charset="0"/>
                </a:rPr>
                <a:t>&amp; </a:t>
              </a:r>
              <a:r>
                <a:rPr lang="it-IT" sz="1000" dirty="0" err="1" smtClean="0">
                  <a:solidFill>
                    <a:schemeClr val="tx1"/>
                  </a:solidFill>
                  <a:latin typeface="Candara" pitchFamily="34" charset="0"/>
                  <a:cs typeface="Arial" pitchFamily="34" charset="0"/>
                </a:rPr>
                <a:t>Roll</a:t>
              </a:r>
              <a:r>
                <a:rPr lang="it-IT" sz="1000" dirty="0" smtClean="0">
                  <a:solidFill>
                    <a:schemeClr val="tx1"/>
                  </a:solidFill>
                  <a:latin typeface="Candara" pitchFamily="34" charset="0"/>
                  <a:cs typeface="Arial" pitchFamily="34" charset="0"/>
                </a:rPr>
                <a:t>-out</a:t>
              </a:r>
              <a:endParaRPr lang="en-GB" sz="1000" dirty="0">
                <a:solidFill>
                  <a:schemeClr val="tx1"/>
                </a:solidFill>
                <a:latin typeface="Candara" pitchFamily="34" charset="0"/>
                <a:cs typeface="Arial" pitchFamily="34" charset="0"/>
              </a:endParaRPr>
            </a:p>
          </p:txBody>
        </p:sp>
        <p:sp>
          <p:nvSpPr>
            <p:cNvPr id="55" name="Oval 54"/>
            <p:cNvSpPr/>
            <p:nvPr/>
          </p:nvSpPr>
          <p:spPr>
            <a:xfrm>
              <a:off x="6301680" y="5768232"/>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9.5</a:t>
              </a:r>
              <a:endParaRPr lang="en-GB" sz="1000" b="1" i="1" dirty="0">
                <a:solidFill>
                  <a:schemeClr val="bg1"/>
                </a:solidFill>
                <a:latin typeface="Candara" pitchFamily="34" charset="0"/>
              </a:endParaRPr>
            </a:p>
          </p:txBody>
        </p:sp>
        <p:sp>
          <p:nvSpPr>
            <p:cNvPr id="56" name="Rectangle 55"/>
            <p:cNvSpPr/>
            <p:nvPr/>
          </p:nvSpPr>
          <p:spPr>
            <a:xfrm>
              <a:off x="5005328" y="5696272"/>
              <a:ext cx="936000" cy="57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216000" rIns="36000" bIns="36000" rtlCol="0" anchor="ctr"/>
            <a:lstStyle/>
            <a:p>
              <a:pPr algn="ctr"/>
              <a:r>
                <a:rPr lang="it-IT" sz="1000" dirty="0" err="1" smtClean="0">
                  <a:solidFill>
                    <a:schemeClr val="tx1"/>
                  </a:solidFill>
                  <a:latin typeface="Candara" pitchFamily="34" charset="0"/>
                  <a:cs typeface="Arial" pitchFamily="34" charset="0"/>
                </a:rPr>
                <a:t>Piloting</a:t>
              </a:r>
              <a:r>
                <a:rPr lang="it-IT" sz="1000" dirty="0" smtClean="0">
                  <a:solidFill>
                    <a:schemeClr val="tx1"/>
                  </a:solidFill>
                  <a:latin typeface="Candara" pitchFamily="34" charset="0"/>
                  <a:cs typeface="Arial" pitchFamily="34" charset="0"/>
                </a:rPr>
                <a:t> &amp; </a:t>
              </a:r>
              <a:r>
                <a:rPr lang="it-IT" sz="1000" dirty="0" err="1" smtClean="0">
                  <a:solidFill>
                    <a:schemeClr val="tx1"/>
                  </a:solidFill>
                  <a:latin typeface="Candara" pitchFamily="34" charset="0"/>
                  <a:cs typeface="Arial" pitchFamily="34" charset="0"/>
                </a:rPr>
                <a:t>Simulation</a:t>
              </a:r>
              <a:endParaRPr lang="en-GB" sz="1000" dirty="0">
                <a:solidFill>
                  <a:schemeClr val="tx1"/>
                </a:solidFill>
                <a:latin typeface="Candara" pitchFamily="34" charset="0"/>
                <a:cs typeface="Arial" pitchFamily="34" charset="0"/>
              </a:endParaRPr>
            </a:p>
          </p:txBody>
        </p:sp>
        <p:sp>
          <p:nvSpPr>
            <p:cNvPr id="57" name="Oval 56"/>
            <p:cNvSpPr/>
            <p:nvPr/>
          </p:nvSpPr>
          <p:spPr>
            <a:xfrm>
              <a:off x="5293568" y="5768232"/>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9.4</a:t>
              </a:r>
              <a:endParaRPr lang="en-GB" sz="1000" b="1" i="1" dirty="0">
                <a:solidFill>
                  <a:schemeClr val="bg1"/>
                </a:solidFill>
                <a:latin typeface="Candara" pitchFamily="34" charset="0"/>
              </a:endParaRPr>
            </a:p>
          </p:txBody>
        </p:sp>
        <p:sp>
          <p:nvSpPr>
            <p:cNvPr id="58" name="Rectangle 57"/>
            <p:cNvSpPr/>
            <p:nvPr/>
          </p:nvSpPr>
          <p:spPr>
            <a:xfrm>
              <a:off x="3997320" y="5696272"/>
              <a:ext cx="936000" cy="57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216000" rIns="36000" bIns="36000" rtlCol="0" anchor="ctr"/>
            <a:lstStyle/>
            <a:p>
              <a:pPr algn="ctr"/>
              <a:r>
                <a:rPr lang="it-IT" sz="1000" dirty="0" smtClean="0">
                  <a:solidFill>
                    <a:schemeClr val="tx1"/>
                  </a:solidFill>
                  <a:latin typeface="Candara" pitchFamily="34" charset="0"/>
                  <a:cs typeface="Arial" pitchFamily="34" charset="0"/>
                </a:rPr>
                <a:t>To-Be</a:t>
              </a:r>
            </a:p>
            <a:p>
              <a:pPr algn="ctr"/>
              <a:r>
                <a:rPr lang="it-IT" sz="1000" dirty="0" smtClean="0">
                  <a:solidFill>
                    <a:schemeClr val="tx1"/>
                  </a:solidFill>
                  <a:latin typeface="Candara" pitchFamily="34" charset="0"/>
                  <a:cs typeface="Arial" pitchFamily="34" charset="0"/>
                </a:rPr>
                <a:t>Design</a:t>
              </a:r>
              <a:endParaRPr lang="en-GB" sz="1000" dirty="0">
                <a:solidFill>
                  <a:schemeClr val="tx1"/>
                </a:solidFill>
                <a:latin typeface="Candara" pitchFamily="34" charset="0"/>
                <a:cs typeface="Arial" pitchFamily="34" charset="0"/>
              </a:endParaRPr>
            </a:p>
          </p:txBody>
        </p:sp>
        <p:sp>
          <p:nvSpPr>
            <p:cNvPr id="59" name="Oval 58"/>
            <p:cNvSpPr/>
            <p:nvPr/>
          </p:nvSpPr>
          <p:spPr>
            <a:xfrm>
              <a:off x="4285456" y="5768232"/>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9.3</a:t>
              </a:r>
              <a:endParaRPr lang="en-GB" sz="1000" b="1" i="1" dirty="0">
                <a:solidFill>
                  <a:schemeClr val="bg1"/>
                </a:solidFill>
                <a:latin typeface="Candara" pitchFamily="34" charset="0"/>
              </a:endParaRPr>
            </a:p>
          </p:txBody>
        </p:sp>
        <p:sp>
          <p:nvSpPr>
            <p:cNvPr id="60" name="Rectangle 59"/>
            <p:cNvSpPr/>
            <p:nvPr/>
          </p:nvSpPr>
          <p:spPr>
            <a:xfrm>
              <a:off x="2989208" y="5696272"/>
              <a:ext cx="936000" cy="57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216000" rIns="36000" bIns="36000" rtlCol="0" anchor="ctr"/>
            <a:lstStyle/>
            <a:p>
              <a:pPr algn="ctr"/>
              <a:r>
                <a:rPr lang="it-IT" sz="1000" dirty="0" err="1" smtClean="0">
                  <a:solidFill>
                    <a:schemeClr val="tx1"/>
                  </a:solidFill>
                  <a:latin typeface="Candara" pitchFamily="34" charset="0"/>
                  <a:cs typeface="Arial" pitchFamily="34" charset="0"/>
                </a:rPr>
                <a:t>As-Is</a:t>
              </a:r>
              <a:endParaRPr lang="it-IT" sz="1000" dirty="0">
                <a:solidFill>
                  <a:schemeClr val="tx1"/>
                </a:solidFill>
                <a:latin typeface="Candara" pitchFamily="34" charset="0"/>
                <a:cs typeface="Arial" pitchFamily="34" charset="0"/>
              </a:endParaRPr>
            </a:p>
            <a:p>
              <a:pPr algn="ctr"/>
              <a:r>
                <a:rPr lang="it-IT" sz="1000" dirty="0" smtClean="0">
                  <a:solidFill>
                    <a:schemeClr val="tx1"/>
                  </a:solidFill>
                  <a:latin typeface="Candara" pitchFamily="34" charset="0"/>
                  <a:cs typeface="Arial" pitchFamily="34" charset="0"/>
                </a:rPr>
                <a:t>Analysis</a:t>
              </a:r>
              <a:endParaRPr lang="en-GB" sz="1000" dirty="0">
                <a:solidFill>
                  <a:schemeClr val="tx1"/>
                </a:solidFill>
                <a:latin typeface="Candara" pitchFamily="34" charset="0"/>
                <a:cs typeface="Arial" pitchFamily="34" charset="0"/>
              </a:endParaRPr>
            </a:p>
          </p:txBody>
        </p:sp>
        <p:sp>
          <p:nvSpPr>
            <p:cNvPr id="61" name="Oval 60"/>
            <p:cNvSpPr/>
            <p:nvPr/>
          </p:nvSpPr>
          <p:spPr>
            <a:xfrm>
              <a:off x="3277344" y="5768232"/>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9.2</a:t>
              </a:r>
              <a:endParaRPr lang="en-GB" sz="1000" b="1" i="1" dirty="0">
                <a:solidFill>
                  <a:schemeClr val="bg1"/>
                </a:solidFill>
                <a:latin typeface="Candara" pitchFamily="34" charset="0"/>
              </a:endParaRPr>
            </a:p>
          </p:txBody>
        </p:sp>
        <p:sp>
          <p:nvSpPr>
            <p:cNvPr id="62" name="Rectangle 61"/>
            <p:cNvSpPr/>
            <p:nvPr/>
          </p:nvSpPr>
          <p:spPr>
            <a:xfrm>
              <a:off x="1981200" y="5696272"/>
              <a:ext cx="936000" cy="576000"/>
            </a:xfrm>
            <a:prstGeom prst="rect">
              <a:avLst/>
            </a:prstGeom>
            <a:solidFill>
              <a:schemeClr val="tx2">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216000" rIns="36000" bIns="36000" rtlCol="0" anchor="ctr"/>
            <a:lstStyle/>
            <a:p>
              <a:pPr algn="ctr"/>
              <a:r>
                <a:rPr lang="it-IT" sz="1000" dirty="0" smtClean="0">
                  <a:solidFill>
                    <a:schemeClr val="tx1"/>
                  </a:solidFill>
                  <a:latin typeface="Candara" pitchFamily="34" charset="0"/>
                  <a:cs typeface="Arial" pitchFamily="34" charset="0"/>
                </a:rPr>
                <a:t>Vision</a:t>
              </a:r>
            </a:p>
            <a:p>
              <a:pPr algn="ctr"/>
              <a:r>
                <a:rPr lang="it-IT" sz="1000" dirty="0" smtClean="0">
                  <a:solidFill>
                    <a:schemeClr val="tx1"/>
                  </a:solidFill>
                  <a:latin typeface="Candara" pitchFamily="34" charset="0"/>
                  <a:cs typeface="Arial" pitchFamily="34" charset="0"/>
                </a:rPr>
                <a:t>&amp; </a:t>
              </a:r>
              <a:r>
                <a:rPr lang="it-IT" sz="1000" dirty="0" err="1" smtClean="0">
                  <a:solidFill>
                    <a:schemeClr val="tx1"/>
                  </a:solidFill>
                  <a:latin typeface="Candara" pitchFamily="34" charset="0"/>
                  <a:cs typeface="Arial" pitchFamily="34" charset="0"/>
                </a:rPr>
                <a:t>Scoping</a:t>
              </a:r>
              <a:endParaRPr lang="en-GB" sz="1000" dirty="0">
                <a:solidFill>
                  <a:schemeClr val="tx1"/>
                </a:solidFill>
                <a:latin typeface="Candara" pitchFamily="34" charset="0"/>
                <a:cs typeface="Arial" pitchFamily="34" charset="0"/>
              </a:endParaRPr>
            </a:p>
          </p:txBody>
        </p:sp>
        <p:sp>
          <p:nvSpPr>
            <p:cNvPr id="63" name="Oval 62"/>
            <p:cNvSpPr/>
            <p:nvPr/>
          </p:nvSpPr>
          <p:spPr>
            <a:xfrm>
              <a:off x="2269232" y="5768232"/>
              <a:ext cx="360000" cy="144000"/>
            </a:xfrm>
            <a:prstGeom prst="ellipse">
              <a:avLst/>
            </a:prstGeom>
            <a:solidFill>
              <a:srgbClr val="002060"/>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it-IT" sz="1000" b="1" i="1" dirty="0" smtClean="0">
                  <a:solidFill>
                    <a:schemeClr val="bg1"/>
                  </a:solidFill>
                  <a:latin typeface="Candara" pitchFamily="34" charset="0"/>
                </a:rPr>
                <a:t>9.1</a:t>
              </a:r>
              <a:endParaRPr lang="en-GB" sz="1000" b="1" i="1" dirty="0">
                <a:solidFill>
                  <a:schemeClr val="bg1"/>
                </a:solidFill>
                <a:latin typeface="Candara" pitchFamily="34" charset="0"/>
              </a:endParaRPr>
            </a:p>
          </p:txBody>
        </p:sp>
      </p:grpSp>
      <p:sp>
        <p:nvSpPr>
          <p:cNvPr id="64" name="Content Placeholder 2"/>
          <p:cNvSpPr>
            <a:spLocks noGrp="1"/>
          </p:cNvSpPr>
          <p:nvPr>
            <p:ph sz="quarter" idx="15"/>
          </p:nvPr>
        </p:nvSpPr>
        <p:spPr>
          <a:xfrm>
            <a:off x="6041752" y="1981200"/>
            <a:ext cx="2568848" cy="1962076"/>
          </a:xfrm>
          <a:prstGeom prst="accentCallout1">
            <a:avLst>
              <a:gd name="adj1" fmla="val 18750"/>
              <a:gd name="adj2" fmla="val -8333"/>
              <a:gd name="adj3" fmla="val 94615"/>
              <a:gd name="adj4" fmla="val -125450"/>
            </a:avLst>
          </a:prstGeom>
          <a:ln w="19050">
            <a:solidFill>
              <a:schemeClr val="tx1"/>
            </a:solidFill>
          </a:ln>
        </p:spPr>
        <p:txBody>
          <a:bodyPr>
            <a:spAutoFit/>
          </a:bodyPr>
          <a:lstStyle/>
          <a:p>
            <a:pPr marL="342900" indent="-342900">
              <a:buFont typeface="Arial" panose="020B0604020202020204" pitchFamily="34" charset="0"/>
              <a:buChar char="•"/>
            </a:pPr>
            <a:r>
              <a:rPr lang="en-GB" i="1" dirty="0" smtClean="0"/>
              <a:t>Set up your team at early stage of the project cycle</a:t>
            </a:r>
          </a:p>
          <a:p>
            <a:pPr marL="342900" indent="-342900">
              <a:buFont typeface="Arial" panose="020B0604020202020204" pitchFamily="34" charset="0"/>
              <a:buChar char="•"/>
            </a:pPr>
            <a:r>
              <a:rPr lang="en-GB" i="1" dirty="0" smtClean="0"/>
              <a:t>Provide your team with clear goals and guidance</a:t>
            </a:r>
          </a:p>
        </p:txBody>
      </p:sp>
      <p:sp>
        <p:nvSpPr>
          <p:cNvPr id="65"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Project Management</a:t>
            </a:r>
            <a:endParaRPr lang="en-GB" sz="1200" b="0" i="0" dirty="0">
              <a:solidFill>
                <a:schemeClr val="accent2"/>
              </a:solidFill>
            </a:endParaRPr>
          </a:p>
        </p:txBody>
      </p:sp>
    </p:spTree>
    <p:extLst>
      <p:ext uri="{BB962C8B-B14F-4D97-AF65-F5344CB8AC3E}">
        <p14:creationId xmlns:p14="http://schemas.microsoft.com/office/powerpoint/2010/main" val="8794484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 </a:t>
            </a:r>
            <a:r>
              <a:rPr lang="it-IT" dirty="0" err="1" smtClean="0"/>
              <a:t>through</a:t>
            </a:r>
            <a:r>
              <a:rPr lang="it-IT" dirty="0" smtClean="0"/>
              <a:t> </a:t>
            </a:r>
            <a:r>
              <a:rPr lang="it-IT" dirty="0" err="1" smtClean="0"/>
              <a:t>project</a:t>
            </a:r>
            <a:r>
              <a:rPr lang="it-IT" dirty="0" smtClean="0"/>
              <a:t> set up</a:t>
            </a:r>
            <a:endParaRPr lang="it-IT" dirty="0"/>
          </a:p>
        </p:txBody>
      </p:sp>
      <p:sp>
        <p:nvSpPr>
          <p:cNvPr id="3" name="Content Placeholder 2"/>
          <p:cNvSpPr>
            <a:spLocks noGrp="1"/>
          </p:cNvSpPr>
          <p:nvPr>
            <p:ph sz="quarter" idx="15"/>
          </p:nvPr>
        </p:nvSpPr>
        <p:spPr>
          <a:xfrm>
            <a:off x="4566600" y="1752600"/>
            <a:ext cx="2520000" cy="360000"/>
          </a:xfrm>
          <a:solidFill>
            <a:schemeClr val="accent2"/>
          </a:solidFill>
          <a:effectLst>
            <a:outerShdw blurRad="50800" dist="38100" dir="2700000" algn="tl" rotWithShape="0">
              <a:prstClr val="black">
                <a:alpha val="40000"/>
              </a:prstClr>
            </a:outerShdw>
          </a:effectLst>
        </p:spPr>
        <p:txBody>
          <a:bodyPr lIns="180000" rIns="72000" anchor="ctr"/>
          <a:lstStyle/>
          <a:p>
            <a:pPr indent="0"/>
            <a:r>
              <a:rPr lang="en-GB" dirty="0" smtClean="0">
                <a:solidFill>
                  <a:schemeClr val="bg1"/>
                </a:solidFill>
              </a:rPr>
              <a:t>Objective</a:t>
            </a:r>
            <a:endParaRPr lang="en-GB" dirty="0">
              <a:solidFill>
                <a:schemeClr val="bg1"/>
              </a:solidFill>
            </a:endParaRP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19</a:t>
            </a:fld>
            <a:endParaRPr lang="it-IT"/>
          </a:p>
        </p:txBody>
      </p:sp>
      <p:sp>
        <p:nvSpPr>
          <p:cNvPr id="7" name="Content Placeholder 2"/>
          <p:cNvSpPr txBox="1">
            <a:spLocks/>
          </p:cNvSpPr>
          <p:nvPr/>
        </p:nvSpPr>
        <p:spPr>
          <a:xfrm>
            <a:off x="4566600" y="225052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Scope</a:t>
            </a:r>
          </a:p>
        </p:txBody>
      </p:sp>
      <p:sp>
        <p:nvSpPr>
          <p:cNvPr id="8" name="Content Placeholder 2"/>
          <p:cNvSpPr txBox="1">
            <a:spLocks/>
          </p:cNvSpPr>
          <p:nvPr/>
        </p:nvSpPr>
        <p:spPr>
          <a:xfrm>
            <a:off x="4566600" y="274845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Approach</a:t>
            </a:r>
          </a:p>
        </p:txBody>
      </p:sp>
      <p:sp>
        <p:nvSpPr>
          <p:cNvPr id="9" name="Content Placeholder 2"/>
          <p:cNvSpPr txBox="1">
            <a:spLocks/>
          </p:cNvSpPr>
          <p:nvPr/>
        </p:nvSpPr>
        <p:spPr>
          <a:xfrm>
            <a:off x="4566600" y="324637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Deliverables</a:t>
            </a:r>
          </a:p>
        </p:txBody>
      </p:sp>
      <p:sp>
        <p:nvSpPr>
          <p:cNvPr id="10" name="Content Placeholder 2"/>
          <p:cNvSpPr txBox="1">
            <a:spLocks/>
          </p:cNvSpPr>
          <p:nvPr/>
        </p:nvSpPr>
        <p:spPr>
          <a:xfrm>
            <a:off x="4566600" y="374430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Project Structure</a:t>
            </a:r>
          </a:p>
        </p:txBody>
      </p:sp>
      <p:sp>
        <p:nvSpPr>
          <p:cNvPr id="11" name="Content Placeholder 2"/>
          <p:cNvSpPr txBox="1">
            <a:spLocks/>
          </p:cNvSpPr>
          <p:nvPr/>
        </p:nvSpPr>
        <p:spPr>
          <a:xfrm>
            <a:off x="4566600" y="424222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Governance</a:t>
            </a:r>
          </a:p>
        </p:txBody>
      </p:sp>
      <p:sp>
        <p:nvSpPr>
          <p:cNvPr id="12" name="Content Placeholder 2"/>
          <p:cNvSpPr txBox="1">
            <a:spLocks/>
          </p:cNvSpPr>
          <p:nvPr/>
        </p:nvSpPr>
        <p:spPr>
          <a:xfrm>
            <a:off x="4566600" y="474015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Project Plan</a:t>
            </a:r>
          </a:p>
        </p:txBody>
      </p:sp>
      <p:sp>
        <p:nvSpPr>
          <p:cNvPr id="13" name="Content Placeholder 2"/>
          <p:cNvSpPr txBox="1">
            <a:spLocks/>
          </p:cNvSpPr>
          <p:nvPr/>
        </p:nvSpPr>
        <p:spPr>
          <a:xfrm>
            <a:off x="4566600" y="523807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Assumptions</a:t>
            </a:r>
          </a:p>
        </p:txBody>
      </p:sp>
      <p:sp>
        <p:nvSpPr>
          <p:cNvPr id="14" name="Content Placeholder 2"/>
          <p:cNvSpPr txBox="1">
            <a:spLocks/>
          </p:cNvSpPr>
          <p:nvPr/>
        </p:nvSpPr>
        <p:spPr>
          <a:xfrm>
            <a:off x="4566600" y="573600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Consulting Fees</a:t>
            </a:r>
          </a:p>
        </p:txBody>
      </p:sp>
      <p:sp>
        <p:nvSpPr>
          <p:cNvPr id="15"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Project Management</a:t>
            </a:r>
            <a:endParaRPr lang="en-GB" sz="1200" b="0" i="0" dirty="0">
              <a:solidFill>
                <a:schemeClr val="accent2"/>
              </a:solidFill>
            </a:endParaRPr>
          </a:p>
        </p:txBody>
      </p:sp>
      <p:sp>
        <p:nvSpPr>
          <p:cNvPr id="25" name="Content Placeholder 2"/>
          <p:cNvSpPr txBox="1">
            <a:spLocks/>
          </p:cNvSpPr>
          <p:nvPr/>
        </p:nvSpPr>
        <p:spPr>
          <a:xfrm>
            <a:off x="2209800" y="1752600"/>
            <a:ext cx="1866900" cy="1080000"/>
          </a:xfrm>
          <a:prstGeom prst="rect">
            <a:avLst/>
          </a:prstGeom>
          <a:solidFill>
            <a:schemeClr val="tx1">
              <a:lumMod val="50000"/>
              <a:lumOff val="50000"/>
            </a:schemeClr>
          </a:solidFill>
        </p:spPr>
        <p:txBody>
          <a:bodyPr vert="horz" lIns="0" tIns="0" rIns="108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r">
              <a:spcAft>
                <a:spcPts val="0"/>
              </a:spcAft>
            </a:pPr>
            <a:r>
              <a:rPr lang="en-GB" sz="1200" i="1" dirty="0" smtClean="0">
                <a:solidFill>
                  <a:schemeClr val="bg1"/>
                </a:solidFill>
              </a:rPr>
              <a:t>Governance &amp; </a:t>
            </a:r>
          </a:p>
          <a:p>
            <a:pPr indent="0" algn="r">
              <a:spcAft>
                <a:spcPts val="0"/>
              </a:spcAft>
            </a:pPr>
            <a:r>
              <a:rPr lang="en-GB" sz="1200" i="1" dirty="0">
                <a:solidFill>
                  <a:schemeClr val="bg1"/>
                </a:solidFill>
              </a:rPr>
              <a:t>G</a:t>
            </a:r>
            <a:r>
              <a:rPr lang="en-GB" sz="1200" i="1" dirty="0" smtClean="0">
                <a:solidFill>
                  <a:schemeClr val="bg1"/>
                </a:solidFill>
              </a:rPr>
              <a:t>uidance</a:t>
            </a:r>
            <a:endParaRPr lang="en-GB" sz="1200" dirty="0">
              <a:solidFill>
                <a:schemeClr val="bg1"/>
              </a:solidFill>
            </a:endParaRPr>
          </a:p>
        </p:txBody>
      </p:sp>
      <p:sp>
        <p:nvSpPr>
          <p:cNvPr id="26" name="Content Placeholder 2"/>
          <p:cNvSpPr txBox="1">
            <a:spLocks/>
          </p:cNvSpPr>
          <p:nvPr/>
        </p:nvSpPr>
        <p:spPr>
          <a:xfrm>
            <a:off x="2209800" y="3384300"/>
            <a:ext cx="1866900" cy="1080000"/>
          </a:xfrm>
          <a:prstGeom prst="rect">
            <a:avLst/>
          </a:prstGeom>
          <a:solidFill>
            <a:schemeClr val="tx1">
              <a:lumMod val="50000"/>
              <a:lumOff val="50000"/>
            </a:schemeClr>
          </a:solidFill>
        </p:spPr>
        <p:txBody>
          <a:bodyPr vert="horz" lIns="0" tIns="0" rIns="10800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pPr algn="r">
              <a:spcAft>
                <a:spcPts val="0"/>
              </a:spcAft>
            </a:pPr>
            <a:r>
              <a:rPr lang="en-GB" sz="1200" b="0" dirty="0" smtClean="0">
                <a:solidFill>
                  <a:schemeClr val="bg1"/>
                </a:solidFill>
              </a:rPr>
              <a:t>Structure, </a:t>
            </a:r>
          </a:p>
          <a:p>
            <a:pPr algn="r">
              <a:spcAft>
                <a:spcPts val="0"/>
              </a:spcAft>
            </a:pPr>
            <a:r>
              <a:rPr lang="en-GB" sz="1200" b="0" dirty="0" smtClean="0">
                <a:solidFill>
                  <a:schemeClr val="bg1"/>
                </a:solidFill>
              </a:rPr>
              <a:t>Objectives &amp; Duties</a:t>
            </a:r>
            <a:endParaRPr lang="en-GB" sz="1200" b="0" dirty="0">
              <a:solidFill>
                <a:schemeClr val="bg1"/>
              </a:solidFill>
            </a:endParaRPr>
          </a:p>
        </p:txBody>
      </p:sp>
      <p:sp>
        <p:nvSpPr>
          <p:cNvPr id="27" name="Content Placeholder 2"/>
          <p:cNvSpPr txBox="1">
            <a:spLocks/>
          </p:cNvSpPr>
          <p:nvPr/>
        </p:nvSpPr>
        <p:spPr>
          <a:xfrm>
            <a:off x="2209800" y="5016000"/>
            <a:ext cx="1866900" cy="1080000"/>
          </a:xfrm>
          <a:prstGeom prst="rect">
            <a:avLst/>
          </a:prstGeom>
          <a:solidFill>
            <a:schemeClr val="tx1">
              <a:lumMod val="50000"/>
              <a:lumOff val="50000"/>
            </a:schemeClr>
          </a:solidFill>
        </p:spPr>
        <p:txBody>
          <a:bodyPr vert="horz" lIns="0" tIns="0" rIns="108000" bIns="0" rtlCol="0" anchor="ctr">
            <a:noAutofit/>
          </a:bodyPr>
          <a:lstStyle>
            <a:defPPr>
              <a:defRPr lang="en-US"/>
            </a:defPPr>
            <a:lvl1pPr marR="0" indent="0" fontAlgn="auto">
              <a:lnSpc>
                <a:spcPct val="100000"/>
              </a:lnSpc>
              <a:spcBef>
                <a:spcPts val="0"/>
              </a:spcBef>
              <a:spcAft>
                <a:spcPts val="900"/>
              </a:spcAft>
              <a:buClr>
                <a:schemeClr val="tx1"/>
              </a:buClr>
              <a:buSzTx/>
              <a:buFontTx/>
              <a:buNone/>
              <a:tabLst/>
              <a:defRPr sz="2000" b="1" i="1" baseline="0">
                <a:solidFill>
                  <a:schemeClr val="accent2"/>
                </a:solidFill>
                <a:latin typeface="Georgia" pitchFamily="18" charset="0"/>
              </a:defRPr>
            </a:lvl1pPr>
            <a:lvl2pPr marL="274320" indent="-274320">
              <a:lnSpc>
                <a:spcPct val="100000"/>
              </a:lnSpc>
              <a:spcBef>
                <a:spcPts val="0"/>
              </a:spcBef>
              <a:spcAft>
                <a:spcPts val="900"/>
              </a:spcAft>
              <a:buClr>
                <a:schemeClr val="tx1"/>
              </a:buClr>
              <a:buFont typeface="Georgia" pitchFamily="18" charset="0"/>
              <a:buChar char="•"/>
              <a:defRPr sz="2000">
                <a:latin typeface="Georgia" pitchFamily="18" charset="0"/>
              </a:defRPr>
            </a:lvl2pPr>
            <a:lvl3pPr marL="548640" indent="-274320">
              <a:lnSpc>
                <a:spcPct val="100000"/>
              </a:lnSpc>
              <a:spcBef>
                <a:spcPts val="0"/>
              </a:spcBef>
              <a:spcAft>
                <a:spcPts val="900"/>
              </a:spcAft>
              <a:buClr>
                <a:schemeClr val="tx1"/>
              </a:buClr>
              <a:buFont typeface="Georgia" pitchFamily="18" charset="0"/>
              <a:buChar char="-"/>
              <a:defRPr sz="2000">
                <a:latin typeface="Georgia" pitchFamily="18" charset="0"/>
              </a:defRPr>
            </a:lvl3pPr>
            <a:lvl4pPr marL="822960" indent="-274320">
              <a:lnSpc>
                <a:spcPct val="100000"/>
              </a:lnSpc>
              <a:spcBef>
                <a:spcPts val="0"/>
              </a:spcBef>
              <a:spcAft>
                <a:spcPts val="900"/>
              </a:spcAft>
              <a:buClr>
                <a:schemeClr val="tx1"/>
              </a:buClr>
              <a:buFont typeface="Georgia" pitchFamily="18" charset="0"/>
              <a:buChar char="◦"/>
              <a:defRPr sz="2000">
                <a:latin typeface="Georgia" pitchFamily="18" charset="0"/>
              </a:defRPr>
            </a:lvl4pPr>
            <a:lvl5pPr marL="1097280" indent="-274320">
              <a:lnSpc>
                <a:spcPct val="100000"/>
              </a:lnSpc>
              <a:spcBef>
                <a:spcPts val="0"/>
              </a:spcBef>
              <a:spcAft>
                <a:spcPts val="900"/>
              </a:spcAft>
              <a:buClr>
                <a:schemeClr val="tx1"/>
              </a:buClr>
              <a:buFont typeface="Georgia" pitchFamily="18" charset="0"/>
              <a:buChar char="›"/>
              <a:defRPr sz="2000" baseline="0">
                <a:latin typeface="Georgia" pitchFamily="18" charset="0"/>
              </a:defRPr>
            </a:lvl5pPr>
            <a:lvl6pPr marL="274320" marR="0" indent="-274320" fontAlgn="auto">
              <a:lnSpc>
                <a:spcPct val="100000"/>
              </a:lnSpc>
              <a:spcBef>
                <a:spcPts val="0"/>
              </a:spcBef>
              <a:spcAft>
                <a:spcPts val="900"/>
              </a:spcAft>
              <a:buClr>
                <a:schemeClr val="tx1"/>
              </a:buClr>
              <a:buSzPct val="100000"/>
              <a:buFont typeface="+mj-lt"/>
              <a:buAutoNum type="arabicPeriod"/>
              <a:tabLst/>
              <a:defRPr sz="2000" baseline="0">
                <a:latin typeface="Georgia" pitchFamily="18" charset="0"/>
              </a:defRPr>
            </a:lvl6pPr>
            <a:lvl7pPr marL="548640" indent="-274320">
              <a:lnSpc>
                <a:spcPct val="100000"/>
              </a:lnSpc>
              <a:spcBef>
                <a:spcPts val="0"/>
              </a:spcBef>
              <a:spcAft>
                <a:spcPts val="900"/>
              </a:spcAft>
              <a:buSzPct val="100000"/>
              <a:buFont typeface="+mj-lt"/>
              <a:buAutoNum type="alphaLcPeriod"/>
              <a:defRPr sz="2000" baseline="0">
                <a:latin typeface="Georgia" pitchFamily="18" charset="0"/>
              </a:defRPr>
            </a:lvl7pPr>
            <a:lvl8pPr marL="822960" indent="-274320">
              <a:lnSpc>
                <a:spcPct val="100000"/>
              </a:lnSpc>
              <a:spcBef>
                <a:spcPts val="0"/>
              </a:spcBef>
              <a:spcAft>
                <a:spcPts val="900"/>
              </a:spcAft>
              <a:buSzPct val="100000"/>
              <a:buFont typeface="+mj-lt"/>
              <a:buAutoNum type="romanLcPeriod"/>
              <a:defRPr sz="2000" baseline="0">
                <a:latin typeface="Georgia" pitchFamily="18" charset="0"/>
              </a:defRPr>
            </a:lvl8pPr>
            <a:lvl9pPr marL="0" indent="-274320">
              <a:lnSpc>
                <a:spcPct val="100000"/>
              </a:lnSpc>
              <a:spcBef>
                <a:spcPts val="0"/>
              </a:spcBef>
              <a:spcAft>
                <a:spcPts val="900"/>
              </a:spcAft>
              <a:buFont typeface="Arial" pitchFamily="34" charset="0"/>
              <a:buNone/>
              <a:defRPr sz="2000" b="1" baseline="0">
                <a:solidFill>
                  <a:schemeClr val="tx2"/>
                </a:solidFill>
                <a:latin typeface="Georgia" pitchFamily="18" charset="0"/>
              </a:defRPr>
            </a:lvl9pPr>
          </a:lstStyle>
          <a:p>
            <a:pPr algn="r">
              <a:spcAft>
                <a:spcPts val="0"/>
              </a:spcAft>
            </a:pPr>
            <a:r>
              <a:rPr lang="en-GB" sz="1200" b="0" dirty="0" smtClean="0">
                <a:solidFill>
                  <a:schemeClr val="bg1"/>
                </a:solidFill>
              </a:rPr>
              <a:t>Inspiration &amp;</a:t>
            </a:r>
          </a:p>
          <a:p>
            <a:pPr algn="r">
              <a:spcAft>
                <a:spcPts val="0"/>
              </a:spcAft>
            </a:pPr>
            <a:r>
              <a:rPr lang="en-GB" sz="1200" b="0" dirty="0" smtClean="0">
                <a:solidFill>
                  <a:schemeClr val="bg1"/>
                </a:solidFill>
              </a:rPr>
              <a:t>Self-Actualisation</a:t>
            </a:r>
            <a:endParaRPr lang="en-GB" sz="1200" b="0" dirty="0">
              <a:solidFill>
                <a:schemeClr val="bg1"/>
              </a:solidFill>
            </a:endParaRPr>
          </a:p>
        </p:txBody>
      </p:sp>
      <p:sp>
        <p:nvSpPr>
          <p:cNvPr id="28" name="Isosceles Triangle 27"/>
          <p:cNvSpPr/>
          <p:nvPr/>
        </p:nvSpPr>
        <p:spPr bwMode="ltGray">
          <a:xfrm rot="5400000">
            <a:off x="1849800" y="21126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29" name="Isosceles Triangle 28"/>
          <p:cNvSpPr/>
          <p:nvPr/>
        </p:nvSpPr>
        <p:spPr bwMode="ltGray">
          <a:xfrm rot="5400000">
            <a:off x="1849800" y="37443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30" name="Isosceles Triangle 29"/>
          <p:cNvSpPr/>
          <p:nvPr/>
        </p:nvSpPr>
        <p:spPr bwMode="ltGray">
          <a:xfrm rot="5400000">
            <a:off x="1849800" y="5376000"/>
            <a:ext cx="1080000" cy="36000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cxnSp>
        <p:nvCxnSpPr>
          <p:cNvPr id="34" name="Straight Connector 33"/>
          <p:cNvCxnSpPr/>
          <p:nvPr/>
        </p:nvCxnSpPr>
        <p:spPr>
          <a:xfrm>
            <a:off x="4343400" y="1752600"/>
            <a:ext cx="0" cy="4343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389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sz="2400" dirty="0" smtClean="0"/>
              <a:t>Agenda</a:t>
            </a:r>
            <a:endParaRPr lang="it-IT" sz="2400" dirty="0"/>
          </a:p>
        </p:txBody>
      </p:sp>
      <p:sp>
        <p:nvSpPr>
          <p:cNvPr id="3" name="Subtitle 2"/>
          <p:cNvSpPr>
            <a:spLocks noGrp="1"/>
          </p:cNvSpPr>
          <p:nvPr>
            <p:ph type="subTitle" idx="1"/>
          </p:nvPr>
        </p:nvSpPr>
        <p:spPr/>
        <p:txBody>
          <a:bodyPr/>
          <a:lstStyle/>
          <a:p>
            <a:r>
              <a:rPr lang="it-IT" sz="2400" i="1" dirty="0" smtClean="0"/>
              <a:t>1 </a:t>
            </a:r>
            <a:r>
              <a:rPr lang="it-IT" sz="2400" i="1" dirty="0" err="1" smtClean="0"/>
              <a:t>Objective</a:t>
            </a:r>
            <a:r>
              <a:rPr lang="it-IT" sz="2400" i="1" dirty="0" smtClean="0"/>
              <a:t> and scope</a:t>
            </a:r>
          </a:p>
          <a:p>
            <a:r>
              <a:rPr lang="it-IT" sz="2400" i="1" dirty="0" smtClean="0"/>
              <a:t>2 Team "</a:t>
            </a:r>
            <a:r>
              <a:rPr lang="it-IT" sz="2400" i="1" dirty="0" err="1" smtClean="0"/>
              <a:t>concept</a:t>
            </a:r>
            <a:r>
              <a:rPr lang="it-IT" sz="2400" i="1" dirty="0" smtClean="0"/>
              <a:t>"</a:t>
            </a:r>
          </a:p>
          <a:p>
            <a:r>
              <a:rPr lang="it-IT" sz="2400" i="1" dirty="0"/>
              <a:t>3</a:t>
            </a:r>
            <a:r>
              <a:rPr lang="it-IT" sz="2400" i="1" dirty="0" smtClean="0"/>
              <a:t> Team management</a:t>
            </a:r>
          </a:p>
          <a:p>
            <a:r>
              <a:rPr lang="it-IT" sz="2400" i="1" dirty="0" smtClean="0"/>
              <a:t>4 Project management</a:t>
            </a:r>
          </a:p>
          <a:p>
            <a:pPr lvl="1"/>
            <a:r>
              <a:rPr lang="it-IT" sz="2400" i="1" dirty="0"/>
              <a:t>5</a:t>
            </a:r>
            <a:r>
              <a:rPr lang="it-IT" sz="2400" i="1" dirty="0" smtClean="0"/>
              <a:t> Q&amp;A</a:t>
            </a:r>
          </a:p>
          <a:p>
            <a:endParaRPr lang="it-IT" dirty="0"/>
          </a:p>
        </p:txBody>
      </p:sp>
      <p:sp>
        <p:nvSpPr>
          <p:cNvPr id="9" name="Slide Number Placeholder 8"/>
          <p:cNvSpPr>
            <a:spLocks noGrp="1"/>
          </p:cNvSpPr>
          <p:nvPr>
            <p:ph type="sldNum" sz="quarter" idx="4"/>
          </p:nvPr>
        </p:nvSpPr>
        <p:spPr/>
        <p:txBody>
          <a:bodyPr/>
          <a:lstStyle/>
          <a:p>
            <a:fld id="{9EBD5762-3BDC-484D-9503-7EA6D5A9A8CE}" type="slidenum">
              <a:rPr lang="it-IT" smtClean="0"/>
              <a:pPr/>
              <a:t>2</a:t>
            </a:fld>
            <a:endParaRPr lang="it-IT"/>
          </a:p>
        </p:txBody>
      </p:sp>
      <p:sp>
        <p:nvSpPr>
          <p:cNvPr id="5" name="Footer Placeholder 3"/>
          <p:cNvSpPr>
            <a:spLocks noGrp="1"/>
          </p:cNvSpPr>
          <p:nvPr>
            <p:ph type="ftr" sz="quarter" idx="3"/>
          </p:nvPr>
        </p:nvSpPr>
        <p:spPr>
          <a:xfrm>
            <a:off x="533400" y="6324600"/>
            <a:ext cx="5257800" cy="152400"/>
          </a:xfrm>
        </p:spPr>
        <p:txBody>
          <a:bodyPr/>
          <a:lstStyle/>
          <a:p>
            <a:r>
              <a:rPr lang="en-GB" dirty="0"/>
              <a:t>University of Rome Tor </a:t>
            </a:r>
            <a:r>
              <a:rPr lang="en-GB" dirty="0" err="1"/>
              <a:t>Vergata</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 </a:t>
            </a:r>
            <a:r>
              <a:rPr lang="it-IT" dirty="0" err="1" smtClean="0"/>
              <a:t>through</a:t>
            </a:r>
            <a:r>
              <a:rPr lang="it-IT" dirty="0" smtClean="0"/>
              <a:t> </a:t>
            </a:r>
            <a:r>
              <a:rPr lang="it-IT" dirty="0" err="1" smtClean="0"/>
              <a:t>project</a:t>
            </a:r>
            <a:r>
              <a:rPr lang="it-IT" dirty="0" smtClean="0"/>
              <a:t> set up…</a:t>
            </a:r>
            <a:endParaRPr lang="it-IT" dirty="0"/>
          </a:p>
        </p:txBody>
      </p:sp>
      <p:sp>
        <p:nvSpPr>
          <p:cNvPr id="3" name="Content Placeholder 2"/>
          <p:cNvSpPr>
            <a:spLocks noGrp="1"/>
          </p:cNvSpPr>
          <p:nvPr>
            <p:ph sz="quarter" idx="15"/>
          </p:nvPr>
        </p:nvSpPr>
        <p:spPr>
          <a:xfrm>
            <a:off x="533400" y="1752600"/>
            <a:ext cx="2520000" cy="360000"/>
          </a:xfrm>
          <a:solidFill>
            <a:schemeClr val="bg1">
              <a:lumMod val="75000"/>
            </a:schemeClr>
          </a:solidFill>
          <a:effectLst>
            <a:outerShdw blurRad="50800" dist="38100" dir="2700000" algn="tl" rotWithShape="0">
              <a:prstClr val="black">
                <a:alpha val="40000"/>
              </a:prstClr>
            </a:outerShdw>
          </a:effectLst>
        </p:spPr>
        <p:txBody>
          <a:bodyPr lIns="180000" rIns="72000" anchor="ctr"/>
          <a:lstStyle/>
          <a:p>
            <a:pPr indent="0"/>
            <a:r>
              <a:rPr lang="en-GB" dirty="0" smtClean="0">
                <a:solidFill>
                  <a:schemeClr val="bg1"/>
                </a:solidFill>
              </a:rPr>
              <a:t>Objective</a:t>
            </a:r>
            <a:endParaRPr lang="en-GB" dirty="0">
              <a:solidFill>
                <a:schemeClr val="bg1"/>
              </a:solidFill>
            </a:endParaRP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20</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Project Management</a:t>
            </a:r>
            <a:endParaRPr lang="en-GB" sz="1200" b="0" i="0" dirty="0">
              <a:solidFill>
                <a:schemeClr val="accent2"/>
              </a:solidFill>
            </a:endParaRPr>
          </a:p>
        </p:txBody>
      </p:sp>
      <p:sp>
        <p:nvSpPr>
          <p:cNvPr id="7" name="Content Placeholder 2"/>
          <p:cNvSpPr txBox="1">
            <a:spLocks/>
          </p:cNvSpPr>
          <p:nvPr/>
        </p:nvSpPr>
        <p:spPr>
          <a:xfrm>
            <a:off x="533400" y="2250525"/>
            <a:ext cx="2520000" cy="360000"/>
          </a:xfrm>
          <a:prstGeom prst="rect">
            <a:avLst/>
          </a:prstGeom>
          <a:solidFill>
            <a:schemeClr val="bg1">
              <a:lumMod val="75000"/>
            </a:schemeClr>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Scope</a:t>
            </a:r>
          </a:p>
        </p:txBody>
      </p:sp>
      <p:sp>
        <p:nvSpPr>
          <p:cNvPr id="8" name="Content Placeholder 2"/>
          <p:cNvSpPr txBox="1">
            <a:spLocks/>
          </p:cNvSpPr>
          <p:nvPr/>
        </p:nvSpPr>
        <p:spPr>
          <a:xfrm>
            <a:off x="533400" y="2748450"/>
            <a:ext cx="2520000" cy="360000"/>
          </a:xfrm>
          <a:prstGeom prst="rect">
            <a:avLst/>
          </a:prstGeom>
          <a:solidFill>
            <a:schemeClr val="bg1">
              <a:lumMod val="75000"/>
            </a:schemeClr>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Approach</a:t>
            </a:r>
          </a:p>
        </p:txBody>
      </p:sp>
      <p:sp>
        <p:nvSpPr>
          <p:cNvPr id="9" name="Content Placeholder 2"/>
          <p:cNvSpPr txBox="1">
            <a:spLocks/>
          </p:cNvSpPr>
          <p:nvPr/>
        </p:nvSpPr>
        <p:spPr>
          <a:xfrm>
            <a:off x="533400" y="3246375"/>
            <a:ext cx="2520000" cy="360000"/>
          </a:xfrm>
          <a:prstGeom prst="rect">
            <a:avLst/>
          </a:prstGeom>
          <a:solidFill>
            <a:schemeClr val="bg1">
              <a:lumMod val="75000"/>
            </a:schemeClr>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Deliverables</a:t>
            </a:r>
          </a:p>
        </p:txBody>
      </p:sp>
      <p:sp>
        <p:nvSpPr>
          <p:cNvPr id="10" name="Content Placeholder 2"/>
          <p:cNvSpPr txBox="1">
            <a:spLocks/>
          </p:cNvSpPr>
          <p:nvPr/>
        </p:nvSpPr>
        <p:spPr>
          <a:xfrm>
            <a:off x="533400" y="3744300"/>
            <a:ext cx="2520000" cy="360000"/>
          </a:xfrm>
          <a:prstGeom prst="rect">
            <a:avLst/>
          </a:prstGeom>
          <a:solidFill>
            <a:schemeClr val="bg1">
              <a:lumMod val="75000"/>
            </a:schemeClr>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Project Structure</a:t>
            </a:r>
          </a:p>
        </p:txBody>
      </p:sp>
      <p:sp>
        <p:nvSpPr>
          <p:cNvPr id="11" name="Content Placeholder 2"/>
          <p:cNvSpPr txBox="1">
            <a:spLocks/>
          </p:cNvSpPr>
          <p:nvPr/>
        </p:nvSpPr>
        <p:spPr>
          <a:xfrm>
            <a:off x="533400" y="4242225"/>
            <a:ext cx="2520000" cy="360000"/>
          </a:xfrm>
          <a:prstGeom prst="rect">
            <a:avLst/>
          </a:prstGeom>
          <a:solidFill>
            <a:schemeClr val="bg1">
              <a:lumMod val="75000"/>
            </a:schemeClr>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Governance</a:t>
            </a:r>
          </a:p>
        </p:txBody>
      </p:sp>
      <p:sp>
        <p:nvSpPr>
          <p:cNvPr id="12" name="Content Placeholder 2"/>
          <p:cNvSpPr txBox="1">
            <a:spLocks/>
          </p:cNvSpPr>
          <p:nvPr/>
        </p:nvSpPr>
        <p:spPr>
          <a:xfrm>
            <a:off x="533400" y="4740150"/>
            <a:ext cx="2520000" cy="360000"/>
          </a:xfrm>
          <a:prstGeom prst="rect">
            <a:avLst/>
          </a:prstGeom>
          <a:solidFill>
            <a:schemeClr val="bg1">
              <a:lumMod val="75000"/>
            </a:schemeClr>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Project Plan</a:t>
            </a:r>
          </a:p>
        </p:txBody>
      </p:sp>
      <p:sp>
        <p:nvSpPr>
          <p:cNvPr id="13" name="Content Placeholder 2"/>
          <p:cNvSpPr txBox="1">
            <a:spLocks/>
          </p:cNvSpPr>
          <p:nvPr/>
        </p:nvSpPr>
        <p:spPr>
          <a:xfrm>
            <a:off x="533400" y="5238075"/>
            <a:ext cx="2520000" cy="360000"/>
          </a:xfrm>
          <a:prstGeom prst="rect">
            <a:avLst/>
          </a:prstGeom>
          <a:solidFill>
            <a:schemeClr val="bg1">
              <a:lumMod val="75000"/>
            </a:schemeClr>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Assumptions</a:t>
            </a:r>
          </a:p>
        </p:txBody>
      </p:sp>
      <p:sp>
        <p:nvSpPr>
          <p:cNvPr id="14" name="Content Placeholder 2"/>
          <p:cNvSpPr txBox="1">
            <a:spLocks/>
          </p:cNvSpPr>
          <p:nvPr/>
        </p:nvSpPr>
        <p:spPr>
          <a:xfrm>
            <a:off x="533400" y="573600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Consulting Fees</a:t>
            </a:r>
          </a:p>
        </p:txBody>
      </p:sp>
      <p:sp>
        <p:nvSpPr>
          <p:cNvPr id="16" name="Content Placeholder 2"/>
          <p:cNvSpPr txBox="1">
            <a:spLocks/>
          </p:cNvSpPr>
          <p:nvPr/>
        </p:nvSpPr>
        <p:spPr>
          <a:xfrm>
            <a:off x="3200400" y="1752600"/>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What are the project goals / benefits?</a:t>
            </a:r>
            <a:endParaRPr lang="en-GB" b="1" i="1" dirty="0"/>
          </a:p>
        </p:txBody>
      </p:sp>
      <p:sp>
        <p:nvSpPr>
          <p:cNvPr id="17" name="Content Placeholder 2"/>
          <p:cNvSpPr txBox="1">
            <a:spLocks/>
          </p:cNvSpPr>
          <p:nvPr/>
        </p:nvSpPr>
        <p:spPr>
          <a:xfrm>
            <a:off x="3200400" y="2250525"/>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What are the project boundaries?</a:t>
            </a:r>
          </a:p>
        </p:txBody>
      </p:sp>
      <p:sp>
        <p:nvSpPr>
          <p:cNvPr id="18" name="Content Placeholder 2"/>
          <p:cNvSpPr txBox="1">
            <a:spLocks/>
          </p:cNvSpPr>
          <p:nvPr/>
        </p:nvSpPr>
        <p:spPr>
          <a:xfrm>
            <a:off x="3200400" y="2748450"/>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How do we deliver project goals?</a:t>
            </a:r>
          </a:p>
        </p:txBody>
      </p:sp>
      <p:sp>
        <p:nvSpPr>
          <p:cNvPr id="19" name="Content Placeholder 2"/>
          <p:cNvSpPr txBox="1">
            <a:spLocks/>
          </p:cNvSpPr>
          <p:nvPr/>
        </p:nvSpPr>
        <p:spPr>
          <a:xfrm>
            <a:off x="3200400" y="3246375"/>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What do we deliver to Client?  </a:t>
            </a:r>
          </a:p>
        </p:txBody>
      </p:sp>
      <p:sp>
        <p:nvSpPr>
          <p:cNvPr id="20" name="Content Placeholder 2"/>
          <p:cNvSpPr txBox="1">
            <a:spLocks/>
          </p:cNvSpPr>
          <p:nvPr/>
        </p:nvSpPr>
        <p:spPr>
          <a:xfrm>
            <a:off x="3200400" y="3744300"/>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How is team organised? Who's in?</a:t>
            </a:r>
          </a:p>
        </p:txBody>
      </p:sp>
      <p:sp>
        <p:nvSpPr>
          <p:cNvPr id="21" name="Content Placeholder 2"/>
          <p:cNvSpPr txBox="1">
            <a:spLocks/>
          </p:cNvSpPr>
          <p:nvPr/>
        </p:nvSpPr>
        <p:spPr>
          <a:xfrm>
            <a:off x="3200400" y="4242225"/>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How do we interact?</a:t>
            </a:r>
          </a:p>
        </p:txBody>
      </p:sp>
      <p:sp>
        <p:nvSpPr>
          <p:cNvPr id="22" name="Content Placeholder 2"/>
          <p:cNvSpPr txBox="1">
            <a:spLocks/>
          </p:cNvSpPr>
          <p:nvPr/>
        </p:nvSpPr>
        <p:spPr>
          <a:xfrm>
            <a:off x="3200400" y="4740150"/>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When do we deliver and what?</a:t>
            </a:r>
          </a:p>
        </p:txBody>
      </p:sp>
      <p:sp>
        <p:nvSpPr>
          <p:cNvPr id="23" name="Content Placeholder 2"/>
          <p:cNvSpPr txBox="1">
            <a:spLocks/>
          </p:cNvSpPr>
          <p:nvPr/>
        </p:nvSpPr>
        <p:spPr>
          <a:xfrm>
            <a:off x="3200400" y="5238075"/>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What do we needs from the Client?</a:t>
            </a:r>
          </a:p>
        </p:txBody>
      </p:sp>
      <p:sp>
        <p:nvSpPr>
          <p:cNvPr id="24" name="Content Placeholder 2"/>
          <p:cNvSpPr txBox="1">
            <a:spLocks/>
          </p:cNvSpPr>
          <p:nvPr/>
        </p:nvSpPr>
        <p:spPr>
          <a:xfrm>
            <a:off x="3200400" y="5736000"/>
            <a:ext cx="5410200" cy="3600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i="1" dirty="0" smtClean="0"/>
              <a:t>What is the investment?</a:t>
            </a:r>
          </a:p>
        </p:txBody>
      </p:sp>
    </p:spTree>
    <p:extLst>
      <p:ext uri="{BB962C8B-B14F-4D97-AF65-F5344CB8AC3E}">
        <p14:creationId xmlns:p14="http://schemas.microsoft.com/office/powerpoint/2010/main" val="357416287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 </a:t>
            </a:r>
            <a:r>
              <a:rPr lang="it-IT" dirty="0" err="1" smtClean="0"/>
              <a:t>how</a:t>
            </a:r>
            <a:r>
              <a:rPr lang="it-IT" dirty="0" smtClean="0"/>
              <a:t> </a:t>
            </a:r>
            <a:r>
              <a:rPr lang="it-IT" dirty="0" err="1" smtClean="0"/>
              <a:t>does</a:t>
            </a:r>
            <a:r>
              <a:rPr lang="it-IT" dirty="0" smtClean="0"/>
              <a:t> </a:t>
            </a:r>
            <a:r>
              <a:rPr lang="it-IT" dirty="0" err="1" smtClean="0"/>
              <a:t>this</a:t>
            </a:r>
            <a:r>
              <a:rPr lang="it-IT" dirty="0" smtClean="0"/>
              <a:t> </a:t>
            </a:r>
            <a:r>
              <a:rPr lang="it-IT" dirty="0" err="1" smtClean="0"/>
              <a:t>impacts</a:t>
            </a:r>
            <a:r>
              <a:rPr lang="it-IT" dirty="0" smtClean="0"/>
              <a:t> on the team?</a:t>
            </a:r>
            <a:endParaRPr lang="it-IT" dirty="0"/>
          </a:p>
        </p:txBody>
      </p:sp>
      <p:sp>
        <p:nvSpPr>
          <p:cNvPr id="3" name="Content Placeholder 2"/>
          <p:cNvSpPr>
            <a:spLocks noGrp="1"/>
          </p:cNvSpPr>
          <p:nvPr>
            <p:ph sz="quarter" idx="15"/>
          </p:nvPr>
        </p:nvSpPr>
        <p:spPr>
          <a:xfrm>
            <a:off x="533400" y="1752600"/>
            <a:ext cx="2520000" cy="360000"/>
          </a:xfrm>
          <a:solidFill>
            <a:schemeClr val="accent2"/>
          </a:solidFill>
          <a:effectLst>
            <a:outerShdw blurRad="50800" dist="38100" dir="2700000" algn="tl" rotWithShape="0">
              <a:prstClr val="black">
                <a:alpha val="40000"/>
              </a:prstClr>
            </a:outerShdw>
          </a:effectLst>
        </p:spPr>
        <p:txBody>
          <a:bodyPr lIns="180000" rIns="72000" anchor="ctr"/>
          <a:lstStyle/>
          <a:p>
            <a:pPr indent="0"/>
            <a:r>
              <a:rPr lang="en-GB" dirty="0" smtClean="0">
                <a:solidFill>
                  <a:schemeClr val="bg1"/>
                </a:solidFill>
              </a:rPr>
              <a:t>Objective</a:t>
            </a:r>
            <a:endParaRPr lang="en-GB" dirty="0">
              <a:solidFill>
                <a:schemeClr val="bg1"/>
              </a:solidFill>
            </a:endParaRP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21</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Project Management</a:t>
            </a:r>
            <a:endParaRPr lang="en-GB" sz="1200" b="0" i="0" dirty="0">
              <a:solidFill>
                <a:schemeClr val="accent2"/>
              </a:solidFill>
            </a:endParaRPr>
          </a:p>
        </p:txBody>
      </p:sp>
      <p:sp>
        <p:nvSpPr>
          <p:cNvPr id="7" name="Content Placeholder 2"/>
          <p:cNvSpPr txBox="1">
            <a:spLocks/>
          </p:cNvSpPr>
          <p:nvPr/>
        </p:nvSpPr>
        <p:spPr>
          <a:xfrm>
            <a:off x="533400" y="225052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Scope</a:t>
            </a:r>
          </a:p>
        </p:txBody>
      </p:sp>
      <p:sp>
        <p:nvSpPr>
          <p:cNvPr id="8" name="Content Placeholder 2"/>
          <p:cNvSpPr txBox="1">
            <a:spLocks/>
          </p:cNvSpPr>
          <p:nvPr/>
        </p:nvSpPr>
        <p:spPr>
          <a:xfrm>
            <a:off x="533400" y="274845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Approach</a:t>
            </a:r>
          </a:p>
        </p:txBody>
      </p:sp>
      <p:sp>
        <p:nvSpPr>
          <p:cNvPr id="9" name="Content Placeholder 2"/>
          <p:cNvSpPr txBox="1">
            <a:spLocks/>
          </p:cNvSpPr>
          <p:nvPr/>
        </p:nvSpPr>
        <p:spPr>
          <a:xfrm>
            <a:off x="533400" y="324637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Deliverables</a:t>
            </a:r>
          </a:p>
        </p:txBody>
      </p:sp>
      <p:sp>
        <p:nvSpPr>
          <p:cNvPr id="10" name="Content Placeholder 2"/>
          <p:cNvSpPr txBox="1">
            <a:spLocks/>
          </p:cNvSpPr>
          <p:nvPr/>
        </p:nvSpPr>
        <p:spPr>
          <a:xfrm>
            <a:off x="533400" y="374430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Project Structure</a:t>
            </a:r>
          </a:p>
        </p:txBody>
      </p:sp>
      <p:sp>
        <p:nvSpPr>
          <p:cNvPr id="11" name="Content Placeholder 2"/>
          <p:cNvSpPr txBox="1">
            <a:spLocks/>
          </p:cNvSpPr>
          <p:nvPr/>
        </p:nvSpPr>
        <p:spPr>
          <a:xfrm>
            <a:off x="533400" y="424222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Governance</a:t>
            </a:r>
          </a:p>
        </p:txBody>
      </p:sp>
      <p:sp>
        <p:nvSpPr>
          <p:cNvPr id="12" name="Content Placeholder 2"/>
          <p:cNvSpPr txBox="1">
            <a:spLocks/>
          </p:cNvSpPr>
          <p:nvPr/>
        </p:nvSpPr>
        <p:spPr>
          <a:xfrm>
            <a:off x="533400" y="474015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Project Plan</a:t>
            </a:r>
          </a:p>
        </p:txBody>
      </p:sp>
      <p:sp>
        <p:nvSpPr>
          <p:cNvPr id="13" name="Content Placeholder 2"/>
          <p:cNvSpPr txBox="1">
            <a:spLocks/>
          </p:cNvSpPr>
          <p:nvPr/>
        </p:nvSpPr>
        <p:spPr>
          <a:xfrm>
            <a:off x="533400" y="5238075"/>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Assumptions</a:t>
            </a:r>
          </a:p>
        </p:txBody>
      </p:sp>
      <p:sp>
        <p:nvSpPr>
          <p:cNvPr id="14" name="Content Placeholder 2"/>
          <p:cNvSpPr txBox="1">
            <a:spLocks/>
          </p:cNvSpPr>
          <p:nvPr/>
        </p:nvSpPr>
        <p:spPr>
          <a:xfrm>
            <a:off x="533400" y="5736000"/>
            <a:ext cx="2520000" cy="360000"/>
          </a:xfrm>
          <a:prstGeom prst="rect">
            <a:avLst/>
          </a:prstGeom>
          <a:solidFill>
            <a:schemeClr val="accent2"/>
          </a:solidFill>
          <a:effectLst>
            <a:outerShdw blurRad="50800" dist="38100" dir="2700000" algn="tl" rotWithShape="0">
              <a:prstClr val="black">
                <a:alpha val="40000"/>
              </a:prstClr>
            </a:outerShdw>
          </a:effectLst>
        </p:spPr>
        <p:txBody>
          <a:bodyPr vert="horz" lIns="180000" tIns="0" rIns="7200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dirty="0" smtClean="0">
                <a:solidFill>
                  <a:schemeClr val="bg1"/>
                </a:solidFill>
              </a:rPr>
              <a:t>Consulting Fees</a:t>
            </a:r>
          </a:p>
        </p:txBody>
      </p:sp>
      <p:sp>
        <p:nvSpPr>
          <p:cNvPr id="24" name="Content Placeholder 2"/>
          <p:cNvSpPr txBox="1">
            <a:spLocks/>
          </p:cNvSpPr>
          <p:nvPr/>
        </p:nvSpPr>
        <p:spPr>
          <a:xfrm>
            <a:off x="3200400" y="1752600"/>
            <a:ext cx="5410200" cy="4343400"/>
          </a:xfrm>
          <a:prstGeom prst="rect">
            <a:avLst/>
          </a:prstGeom>
          <a:noFill/>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sz="40000" b="1" i="1" dirty="0" smtClean="0"/>
              <a:t>?</a:t>
            </a:r>
          </a:p>
        </p:txBody>
      </p:sp>
    </p:spTree>
    <p:extLst>
      <p:ext uri="{BB962C8B-B14F-4D97-AF65-F5344CB8AC3E}">
        <p14:creationId xmlns:p14="http://schemas.microsoft.com/office/powerpoint/2010/main" val="184002762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lvl="1"/>
            <a:r>
              <a:rPr lang="it-IT" sz="2400" i="1" dirty="0" err="1">
                <a:solidFill>
                  <a:schemeClr val="accent1">
                    <a:lumMod val="60000"/>
                    <a:lumOff val="40000"/>
                  </a:schemeClr>
                </a:solidFill>
              </a:rPr>
              <a:t>Objective</a:t>
            </a:r>
            <a:r>
              <a:rPr lang="it-IT" sz="2400" i="1" dirty="0">
                <a:solidFill>
                  <a:schemeClr val="accent1">
                    <a:lumMod val="60000"/>
                    <a:lumOff val="40000"/>
                  </a:schemeClr>
                </a:solidFill>
              </a:rPr>
              <a:t> and scope</a:t>
            </a:r>
          </a:p>
          <a:p>
            <a:pPr lvl="1"/>
            <a:r>
              <a:rPr lang="it-IT" sz="2400" i="1" dirty="0" smtClean="0">
                <a:solidFill>
                  <a:schemeClr val="accent1">
                    <a:lumMod val="60000"/>
                    <a:lumOff val="40000"/>
                  </a:schemeClr>
                </a:solidFill>
              </a:rPr>
              <a:t>Team "</a:t>
            </a:r>
            <a:r>
              <a:rPr lang="it-IT" sz="2400" i="1" dirty="0" err="1" smtClean="0">
                <a:solidFill>
                  <a:schemeClr val="accent1">
                    <a:lumMod val="60000"/>
                    <a:lumOff val="40000"/>
                  </a:schemeClr>
                </a:solidFill>
              </a:rPr>
              <a:t>concept</a:t>
            </a:r>
            <a:r>
              <a:rPr lang="it-IT" sz="2400" i="1" dirty="0" smtClean="0">
                <a:solidFill>
                  <a:schemeClr val="accent1">
                    <a:lumMod val="60000"/>
                    <a:lumOff val="40000"/>
                  </a:schemeClr>
                </a:solidFill>
              </a:rPr>
              <a:t>"</a:t>
            </a:r>
            <a:endParaRPr lang="it-IT" sz="2400" i="1" dirty="0">
              <a:solidFill>
                <a:schemeClr val="accent1">
                  <a:lumMod val="60000"/>
                  <a:lumOff val="40000"/>
                </a:schemeClr>
              </a:solidFill>
            </a:endParaRPr>
          </a:p>
          <a:p>
            <a:pPr lvl="1"/>
            <a:r>
              <a:rPr lang="it-IT" sz="2400" i="1" dirty="0">
                <a:solidFill>
                  <a:schemeClr val="accent1">
                    <a:lumMod val="60000"/>
                    <a:lumOff val="40000"/>
                  </a:schemeClr>
                </a:solidFill>
              </a:rPr>
              <a:t>Team </a:t>
            </a:r>
            <a:r>
              <a:rPr lang="it-IT" sz="2400" i="1" dirty="0" smtClean="0">
                <a:solidFill>
                  <a:schemeClr val="accent1">
                    <a:lumMod val="60000"/>
                    <a:lumOff val="40000"/>
                  </a:schemeClr>
                </a:solidFill>
              </a:rPr>
              <a:t>management</a:t>
            </a:r>
            <a:endParaRPr lang="it-IT" sz="2400" i="1" dirty="0">
              <a:solidFill>
                <a:schemeClr val="accent1">
                  <a:lumMod val="60000"/>
                  <a:lumOff val="40000"/>
                </a:schemeClr>
              </a:solidFill>
            </a:endParaRPr>
          </a:p>
          <a:p>
            <a:pPr lvl="1"/>
            <a:r>
              <a:rPr lang="it-IT" sz="2400" i="1" dirty="0" smtClean="0">
                <a:solidFill>
                  <a:schemeClr val="accent1">
                    <a:lumMod val="60000"/>
                    <a:lumOff val="40000"/>
                  </a:schemeClr>
                </a:solidFill>
              </a:rPr>
              <a:t>Project management</a:t>
            </a:r>
            <a:endParaRPr lang="it-IT" sz="2400" i="1" dirty="0">
              <a:solidFill>
                <a:schemeClr val="accent1">
                  <a:lumMod val="60000"/>
                  <a:lumOff val="40000"/>
                </a:schemeClr>
              </a:solidFill>
            </a:endParaRPr>
          </a:p>
          <a:p>
            <a:pPr lvl="1"/>
            <a:r>
              <a:rPr lang="it-IT" sz="4000" b="1" i="1" dirty="0"/>
              <a:t>Q&amp;A</a:t>
            </a:r>
          </a:p>
          <a:p>
            <a:endParaRPr lang="it-IT" dirty="0"/>
          </a:p>
        </p:txBody>
      </p:sp>
      <p:sp>
        <p:nvSpPr>
          <p:cNvPr id="9" name="Slide Number Placeholder 8"/>
          <p:cNvSpPr>
            <a:spLocks noGrp="1"/>
          </p:cNvSpPr>
          <p:nvPr>
            <p:ph type="sldNum" sz="quarter" idx="4"/>
          </p:nvPr>
        </p:nvSpPr>
        <p:spPr/>
        <p:txBody>
          <a:bodyPr/>
          <a:lstStyle/>
          <a:p>
            <a:fld id="{9EBD5762-3BDC-484D-9503-7EA6D5A9A8CE}" type="slidenum">
              <a:rPr lang="it-IT" smtClean="0"/>
              <a:pPr/>
              <a:t>22</a:t>
            </a:fld>
            <a:endParaRPr lang="it-IT"/>
          </a:p>
        </p:txBody>
      </p:sp>
      <p:sp>
        <p:nvSpPr>
          <p:cNvPr id="6" name="Content Placeholder 2"/>
          <p:cNvSpPr txBox="1">
            <a:spLocks/>
          </p:cNvSpPr>
          <p:nvPr/>
        </p:nvSpPr>
        <p:spPr>
          <a:xfrm>
            <a:off x="7696200" y="-2895600"/>
            <a:ext cx="360000" cy="12311063"/>
          </a:xfrm>
          <a:prstGeom prst="roundRect">
            <a:avLst/>
          </a:prstGeom>
          <a:no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80000" b="1" i="1" dirty="0" smtClean="0">
                <a:ln w="12700">
                  <a:solidFill>
                    <a:schemeClr val="bg1"/>
                  </a:solidFill>
                  <a:prstDash val="solid"/>
                </a:ln>
                <a:solidFill>
                  <a:schemeClr val="bg1"/>
                </a:solidFill>
                <a:effectLst>
                  <a:outerShdw blurRad="41275" dist="20320" dir="1800000" algn="tl" rotWithShape="0">
                    <a:srgbClr val="000000">
                      <a:alpha val="40000"/>
                    </a:srgbClr>
                  </a:outerShdw>
                </a:effectLst>
                <a:latin typeface="+mj-lt"/>
              </a:rPr>
              <a:t>5</a:t>
            </a:r>
          </a:p>
        </p:txBody>
      </p:sp>
    </p:spTree>
    <p:extLst>
      <p:ext uri="{BB962C8B-B14F-4D97-AF65-F5344CB8AC3E}">
        <p14:creationId xmlns:p14="http://schemas.microsoft.com/office/powerpoint/2010/main" val="23058212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23</a:t>
            </a:fld>
            <a:endParaRPr lang="it-IT"/>
          </a:p>
        </p:txBody>
      </p:sp>
      <p:sp>
        <p:nvSpPr>
          <p:cNvPr id="6" name="Footer Placeholder 3"/>
          <p:cNvSpPr>
            <a:spLocks noGrp="1"/>
          </p:cNvSpPr>
          <p:nvPr>
            <p:ph type="ftr" sz="quarter" idx="3"/>
          </p:nvPr>
        </p:nvSpPr>
        <p:spPr>
          <a:xfrm>
            <a:off x="533400" y="6324600"/>
            <a:ext cx="5257800" cy="152400"/>
          </a:xfrm>
        </p:spPr>
        <p:txBody>
          <a:bodyPr/>
          <a:lstStyle/>
          <a:p>
            <a:r>
              <a:rPr lang="en-GB" dirty="0"/>
              <a:t>University of Rome Tor </a:t>
            </a:r>
            <a:r>
              <a:rPr lang="en-GB" dirty="0" err="1"/>
              <a:t>Vergata</a:t>
            </a:r>
            <a:endParaRPr lang="it-IT" dirty="0"/>
          </a:p>
        </p:txBody>
      </p:sp>
      <p:graphicFrame>
        <p:nvGraphicFramePr>
          <p:cNvPr id="7" name="Table 6"/>
          <p:cNvGraphicFramePr>
            <a:graphicFrameLocks noGrp="1"/>
          </p:cNvGraphicFramePr>
          <p:nvPr>
            <p:extLst>
              <p:ext uri="{D42A27DB-BD31-4B8C-83A1-F6EECF244321}">
                <p14:modId xmlns:p14="http://schemas.microsoft.com/office/powerpoint/2010/main" val="585621523"/>
              </p:ext>
            </p:extLst>
          </p:nvPr>
        </p:nvGraphicFramePr>
        <p:xfrm>
          <a:off x="477754" y="1981200"/>
          <a:ext cx="8209046" cy="3429000"/>
        </p:xfrm>
        <a:graphic>
          <a:graphicData uri="http://schemas.openxmlformats.org/drawingml/2006/table">
            <a:tbl>
              <a:tblPr firstRow="1" firstCol="1" bandRow="1">
                <a:tableStyleId>{69D073F8-1565-44D7-B386-08B59EADF2EE}</a:tableStyleId>
              </a:tblPr>
              <a:tblGrid>
                <a:gridCol w="970046"/>
                <a:gridCol w="7239000"/>
              </a:tblGrid>
              <a:tr h="1295400">
                <a:tc>
                  <a:txBody>
                    <a:bodyPr/>
                    <a:lstStyle/>
                    <a:p>
                      <a:pPr algn="l">
                        <a:lnSpc>
                          <a:spcPct val="115000"/>
                        </a:lnSpc>
                        <a:spcAft>
                          <a:spcPts val="0"/>
                        </a:spcAft>
                      </a:pPr>
                      <a:endParaRPr lang="en-GB" sz="900" dirty="0">
                        <a:effectLst/>
                        <a:latin typeface="Calibri"/>
                        <a:ea typeface="Arial Unicode MS"/>
                        <a:cs typeface="Arial Unicode MS"/>
                      </a:endParaRPr>
                    </a:p>
                  </a:txBody>
                  <a:tcPr marL="0" marR="0" marT="36195" marB="36195">
                    <a:lnB w="12700" cap="flat" cmpd="sng" algn="ctr">
                      <a:solidFill>
                        <a:schemeClr val="accent1"/>
                      </a:solidFill>
                      <a:prstDash val="solid"/>
                      <a:round/>
                      <a:headEnd type="none" w="med" len="med"/>
                      <a:tailEnd type="none" w="med" len="med"/>
                    </a:lnB>
                  </a:tcPr>
                </a:tc>
                <a:tc>
                  <a:txBody>
                    <a:bodyPr/>
                    <a:lstStyle/>
                    <a:p>
                      <a:pPr algn="l">
                        <a:lnSpc>
                          <a:spcPct val="115000"/>
                        </a:lnSpc>
                        <a:spcAft>
                          <a:spcPts val="1000"/>
                        </a:spcAft>
                      </a:pPr>
                      <a:r>
                        <a:rPr lang="en-GB" sz="1100" dirty="0" smtClean="0">
                          <a:solidFill>
                            <a:schemeClr val="tx2"/>
                          </a:solidFill>
                          <a:effectLst/>
                        </a:rPr>
                        <a:t>Marco </a:t>
                      </a:r>
                      <a:r>
                        <a:rPr lang="en-GB" sz="1100" dirty="0" err="1" smtClean="0">
                          <a:solidFill>
                            <a:schemeClr val="tx2"/>
                          </a:solidFill>
                          <a:effectLst/>
                        </a:rPr>
                        <a:t>Giustacchini</a:t>
                      </a:r>
                      <a:endParaRPr lang="en-GB" sz="1100" baseline="0" dirty="0" smtClean="0">
                        <a:solidFill>
                          <a:schemeClr val="tx2"/>
                        </a:solidFill>
                        <a:effectLst/>
                      </a:endParaRPr>
                    </a:p>
                    <a:p>
                      <a:pPr algn="l">
                        <a:lnSpc>
                          <a:spcPct val="115000"/>
                        </a:lnSpc>
                        <a:spcAft>
                          <a:spcPts val="0"/>
                        </a:spcAft>
                      </a:pPr>
                      <a:r>
                        <a:rPr lang="en-GB" sz="1100" i="1" baseline="0" dirty="0" smtClean="0">
                          <a:solidFill>
                            <a:schemeClr val="tx1"/>
                          </a:solidFill>
                          <a:effectLst/>
                        </a:rPr>
                        <a:t>Director</a:t>
                      </a:r>
                    </a:p>
                    <a:p>
                      <a:pPr algn="l">
                        <a:lnSpc>
                          <a:spcPct val="115000"/>
                        </a:lnSpc>
                        <a:spcAft>
                          <a:spcPts val="0"/>
                        </a:spcAft>
                      </a:pPr>
                      <a:r>
                        <a:rPr lang="en-GB" sz="1100" i="1" baseline="0" dirty="0" smtClean="0">
                          <a:solidFill>
                            <a:schemeClr val="tx1"/>
                          </a:solidFill>
                          <a:effectLst/>
                        </a:rPr>
                        <a:t>PricewaterhouseCoopers Advisory</a:t>
                      </a:r>
                      <a:endParaRPr lang="en-GB" sz="1100" i="1" dirty="0" smtClean="0">
                        <a:solidFill>
                          <a:schemeClr val="tx1"/>
                        </a:solidFill>
                        <a:effectLst/>
                        <a:latin typeface="Calibri"/>
                        <a:cs typeface="Times New Roman"/>
                      </a:endParaRPr>
                    </a:p>
                  </a:txBody>
                  <a:tcPr marL="0" marR="0" marT="0" marB="0" anchor="ctr">
                    <a:lnB w="12700" cap="flat" cmpd="sng" algn="ctr">
                      <a:solidFill>
                        <a:schemeClr val="accent1"/>
                      </a:solidFill>
                      <a:prstDash val="solid"/>
                      <a:round/>
                      <a:headEnd type="none" w="med" len="med"/>
                      <a:tailEnd type="none" w="med" len="med"/>
                    </a:lnB>
                  </a:tcPr>
                </a:tc>
              </a:tr>
              <a:tr h="2133600">
                <a:tc gridSpan="2">
                  <a:txBody>
                    <a:bodyPr/>
                    <a:lstStyle/>
                    <a:p>
                      <a:pPr marL="180975" lvl="0" indent="-180975" algn="l">
                        <a:lnSpc>
                          <a:spcPct val="115000"/>
                        </a:lnSpc>
                        <a:spcAft>
                          <a:spcPts val="0"/>
                        </a:spcAft>
                        <a:buFont typeface="Symbol"/>
                        <a:buChar char=""/>
                      </a:pPr>
                      <a:r>
                        <a:rPr lang="en-GB" sz="1000" dirty="0">
                          <a:effectLst/>
                        </a:rPr>
                        <a:t>Marco is a </a:t>
                      </a:r>
                      <a:r>
                        <a:rPr lang="en-GB" sz="1000" dirty="0" smtClean="0">
                          <a:effectLst/>
                        </a:rPr>
                        <a:t>Direct0r </a:t>
                      </a:r>
                      <a:r>
                        <a:rPr lang="en-GB" sz="1000" dirty="0">
                          <a:effectLst/>
                        </a:rPr>
                        <a:t>with </a:t>
                      </a:r>
                      <a:r>
                        <a:rPr lang="en-GB" sz="1000" dirty="0" smtClean="0">
                          <a:effectLst/>
                        </a:rPr>
                        <a:t>11 </a:t>
                      </a:r>
                      <a:r>
                        <a:rPr lang="en-GB" sz="1000" dirty="0">
                          <a:effectLst/>
                        </a:rPr>
                        <a:t>years of experience in management consulting, with focus on business performance management, planning and reporting. His main areas of expertise cover Strategy and the so called Finance for C.E.O, including business modelling, design and implementation of target operating models, revenue integrity and maximisation, arbitration support, and post-merger integration</a:t>
                      </a:r>
                    </a:p>
                    <a:p>
                      <a:pPr marL="180975" indent="-180975" algn="l">
                        <a:lnSpc>
                          <a:spcPct val="115000"/>
                        </a:lnSpc>
                        <a:spcAft>
                          <a:spcPts val="0"/>
                        </a:spcAft>
                      </a:pPr>
                      <a:r>
                        <a:rPr lang="en-GB" sz="1000" dirty="0">
                          <a:effectLst/>
                        </a:rPr>
                        <a:t> </a:t>
                      </a:r>
                    </a:p>
                    <a:p>
                      <a:pPr marL="180975" lvl="0" indent="-180975" algn="l">
                        <a:lnSpc>
                          <a:spcPct val="115000"/>
                        </a:lnSpc>
                        <a:spcAft>
                          <a:spcPts val="0"/>
                        </a:spcAft>
                        <a:buFont typeface="Symbol"/>
                        <a:buChar char=""/>
                      </a:pPr>
                      <a:r>
                        <a:rPr lang="en-GB" sz="1000" dirty="0">
                          <a:effectLst/>
                        </a:rPr>
                        <a:t>He has a strong international background, developed by providing consulting services to large global companies in more than 10 countries. His profile is backed by a cross-industry experience, mainly gained by supporting Energy &amp; Utility, Telecom, and Aerospace &amp; Defence companies on the design and implementation of complex corporate forecasting and reporting models</a:t>
                      </a:r>
                    </a:p>
                    <a:p>
                      <a:pPr marL="180975" indent="-180975" algn="l">
                        <a:lnSpc>
                          <a:spcPct val="115000"/>
                        </a:lnSpc>
                        <a:spcAft>
                          <a:spcPts val="0"/>
                        </a:spcAft>
                      </a:pPr>
                      <a:r>
                        <a:rPr lang="en-GB" sz="1000" dirty="0" smtClean="0">
                          <a:effectLst/>
                        </a:rPr>
                        <a:t> </a:t>
                      </a:r>
                    </a:p>
                    <a:p>
                      <a:pPr marL="180975" lvl="0" indent="-180975" algn="l">
                        <a:lnSpc>
                          <a:spcPct val="115000"/>
                        </a:lnSpc>
                        <a:spcAft>
                          <a:spcPts val="0"/>
                        </a:spcAft>
                        <a:buFont typeface="Symbol"/>
                        <a:buChar char=""/>
                      </a:pPr>
                      <a:r>
                        <a:rPr lang="en-GB" sz="1000" dirty="0" smtClean="0">
                          <a:effectLst/>
                        </a:rPr>
                        <a:t>Marco’s other areas of experience include, risk management, process control optimisation, and programme and project management</a:t>
                      </a:r>
                      <a:endParaRPr lang="en-GB" sz="1000" dirty="0">
                        <a:effectLst/>
                        <a:latin typeface="Calibri"/>
                        <a:ea typeface="Calibri"/>
                        <a:cs typeface="Times New Roman"/>
                      </a:endParaRPr>
                    </a:p>
                  </a:txBody>
                  <a:tcPr marL="0" marR="0" marT="36195" marB="36195" anchor="ctr">
                    <a:lnT w="12700" cap="flat" cmpd="sng" algn="ctr">
                      <a:solidFill>
                        <a:schemeClr val="accent1"/>
                      </a:solidFill>
                      <a:prstDash val="solid"/>
                      <a:round/>
                      <a:headEnd type="none" w="med" len="med"/>
                      <a:tailEnd type="none" w="med" len="med"/>
                    </a:lnT>
                  </a:tcPr>
                </a:tc>
                <a:tc hMerge="1">
                  <a:txBody>
                    <a:bodyPr/>
                    <a:lstStyle/>
                    <a:p>
                      <a:endParaRPr lang="it-IT"/>
                    </a:p>
                  </a:txBody>
                  <a:tcPr/>
                </a:tc>
              </a:tr>
            </a:tbl>
          </a:graphicData>
        </a:graphic>
      </p:graphicFrame>
      <p:pic>
        <p:nvPicPr>
          <p:cNvPr id="1341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91" y="1981200"/>
            <a:ext cx="847725"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6544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Thank</a:t>
            </a:r>
            <a:r>
              <a:rPr lang="it-IT" dirty="0" smtClean="0"/>
              <a:t> </a:t>
            </a:r>
            <a:r>
              <a:rPr lang="it-IT" dirty="0" err="1" smtClean="0"/>
              <a:t>you</a:t>
            </a:r>
            <a:endParaRPr lang="it-IT" dirty="0"/>
          </a:p>
        </p:txBody>
      </p:sp>
      <p:sp>
        <p:nvSpPr>
          <p:cNvPr id="3" name="Text Placeholder 2"/>
          <p:cNvSpPr>
            <a:spLocks noGrp="1"/>
          </p:cNvSpPr>
          <p:nvPr>
            <p:ph type="body" sz="quarter" idx="10"/>
          </p:nvPr>
        </p:nvSpPr>
        <p:spPr/>
        <p:txBody>
          <a:bodyPr/>
          <a:lstStyle/>
          <a:p>
            <a:r>
              <a:rPr lang="en-GB" dirty="0" smtClean="0"/>
              <a:t>This publication has been prepared for general guidance on matters of interest only, and does not constitute professional advice. You should not act upon the information contained in this publication without obtaining specific professional  advice. No representation or warranty (express or implied) is given as to the accuracy or completeness of the information contained in this publication, and, to the extent permitted by law, PricewaterhouseCoopers Advisory </a:t>
            </a:r>
            <a:r>
              <a:rPr lang="en-GB" dirty="0" err="1" smtClean="0"/>
              <a:t>SpA</a:t>
            </a:r>
            <a:r>
              <a:rPr lang="en-GB" dirty="0" smtClean="0"/>
              <a:t>, its members, employees and agents do not accept or assume any liability, responsibility or duty of care for any consequences of you or anyone else acting, or refraining to act, in reliance on the information contained in this publication or for any decision based on it.</a:t>
            </a:r>
          </a:p>
          <a:p>
            <a:r>
              <a:rPr lang="en-GB" dirty="0"/>
              <a:t>© 2015 PwC. All rights </a:t>
            </a:r>
            <a:r>
              <a:rPr lang="en-GB" dirty="0" smtClean="0"/>
              <a:t>managed. In this document, “PwC” refers to PricewaterhouseCoopers Advisory </a:t>
            </a:r>
            <a:r>
              <a:rPr lang="en-GB" dirty="0" err="1" smtClean="0"/>
              <a:t>SpA</a:t>
            </a:r>
            <a:r>
              <a:rPr lang="en-GB" dirty="0" smtClean="0"/>
              <a:t> which is a member firm of PricewaterhouseCoopers International Limited, each member firm of which is a separate legal entity.</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t-IT" sz="4000" b="1" i="1" dirty="0" err="1" smtClean="0"/>
              <a:t>Objective</a:t>
            </a:r>
            <a:r>
              <a:rPr lang="it-IT" sz="4000" b="1" i="1" dirty="0" smtClean="0"/>
              <a:t> and scope</a:t>
            </a:r>
          </a:p>
          <a:p>
            <a:r>
              <a:rPr lang="en-GB" sz="2400" i="1" dirty="0" smtClean="0">
                <a:solidFill>
                  <a:schemeClr val="accent1">
                    <a:lumMod val="60000"/>
                    <a:lumOff val="40000"/>
                  </a:schemeClr>
                </a:solidFill>
              </a:rPr>
              <a:t>Team </a:t>
            </a:r>
            <a:r>
              <a:rPr lang="en-GB" sz="2400" i="1" dirty="0">
                <a:solidFill>
                  <a:schemeClr val="accent1">
                    <a:lumMod val="60000"/>
                    <a:lumOff val="40000"/>
                  </a:schemeClr>
                </a:solidFill>
              </a:rPr>
              <a:t>"concept"</a:t>
            </a:r>
          </a:p>
          <a:p>
            <a:r>
              <a:rPr lang="en-GB" sz="2400" i="1" dirty="0" smtClean="0">
                <a:solidFill>
                  <a:schemeClr val="accent1">
                    <a:lumMod val="60000"/>
                    <a:lumOff val="40000"/>
                  </a:schemeClr>
                </a:solidFill>
              </a:rPr>
              <a:t>Team management</a:t>
            </a:r>
            <a:endParaRPr lang="en-GB" sz="2400" i="1" dirty="0">
              <a:solidFill>
                <a:schemeClr val="accent1">
                  <a:lumMod val="60000"/>
                  <a:lumOff val="40000"/>
                </a:schemeClr>
              </a:solidFill>
            </a:endParaRPr>
          </a:p>
          <a:p>
            <a:r>
              <a:rPr lang="en-GB" sz="2400" i="1" dirty="0" smtClean="0">
                <a:solidFill>
                  <a:schemeClr val="accent1">
                    <a:lumMod val="60000"/>
                    <a:lumOff val="40000"/>
                  </a:schemeClr>
                </a:solidFill>
              </a:rPr>
              <a:t>Project management</a:t>
            </a:r>
            <a:endParaRPr lang="en-GB" sz="2400" i="1" dirty="0">
              <a:solidFill>
                <a:schemeClr val="accent1">
                  <a:lumMod val="60000"/>
                  <a:lumOff val="40000"/>
                </a:schemeClr>
              </a:solidFill>
            </a:endParaRPr>
          </a:p>
          <a:p>
            <a:r>
              <a:rPr lang="en-GB" sz="2400" i="1" dirty="0" smtClean="0">
                <a:solidFill>
                  <a:schemeClr val="accent1">
                    <a:lumMod val="60000"/>
                    <a:lumOff val="40000"/>
                  </a:schemeClr>
                </a:solidFill>
              </a:rPr>
              <a:t>Q&amp;A</a:t>
            </a:r>
            <a:endParaRPr lang="en-GB" sz="2400" i="1" dirty="0">
              <a:solidFill>
                <a:schemeClr val="accent1">
                  <a:lumMod val="60000"/>
                  <a:lumOff val="40000"/>
                </a:schemeClr>
              </a:solidFill>
            </a:endParaRPr>
          </a:p>
          <a:p>
            <a:endParaRPr lang="it-IT" dirty="0"/>
          </a:p>
        </p:txBody>
      </p:sp>
      <p:sp>
        <p:nvSpPr>
          <p:cNvPr id="9" name="Slide Number Placeholder 8"/>
          <p:cNvSpPr>
            <a:spLocks noGrp="1"/>
          </p:cNvSpPr>
          <p:nvPr>
            <p:ph type="sldNum" sz="quarter" idx="4"/>
          </p:nvPr>
        </p:nvSpPr>
        <p:spPr/>
        <p:txBody>
          <a:bodyPr/>
          <a:lstStyle/>
          <a:p>
            <a:fld id="{9EBD5762-3BDC-484D-9503-7EA6D5A9A8CE}" type="slidenum">
              <a:rPr lang="it-IT" smtClean="0"/>
              <a:pPr/>
              <a:t>3</a:t>
            </a:fld>
            <a:endParaRPr lang="it-IT"/>
          </a:p>
        </p:txBody>
      </p:sp>
      <p:sp>
        <p:nvSpPr>
          <p:cNvPr id="6" name="Content Placeholder 2"/>
          <p:cNvSpPr txBox="1">
            <a:spLocks/>
          </p:cNvSpPr>
          <p:nvPr/>
        </p:nvSpPr>
        <p:spPr>
          <a:xfrm>
            <a:off x="7696200" y="-2895600"/>
            <a:ext cx="360000" cy="12311063"/>
          </a:xfrm>
          <a:prstGeom prst="roundRect">
            <a:avLst/>
          </a:prstGeom>
          <a:no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80000" b="1" i="1" dirty="0" smtClean="0">
                <a:ln w="12700">
                  <a:solidFill>
                    <a:schemeClr val="bg1"/>
                  </a:solidFill>
                  <a:prstDash val="solid"/>
                </a:ln>
                <a:solidFill>
                  <a:schemeClr val="bg1"/>
                </a:solidFill>
                <a:effectLst>
                  <a:outerShdw blurRad="41275" dist="20320" dir="1800000" algn="tl" rotWithShape="0">
                    <a:srgbClr val="000000">
                      <a:alpha val="40000"/>
                    </a:srgbClr>
                  </a:outerShdw>
                </a:effectLst>
                <a:latin typeface="+mj-lt"/>
              </a:rPr>
              <a:t>1</a:t>
            </a:r>
          </a:p>
        </p:txBody>
      </p:sp>
      <p:sp>
        <p:nvSpPr>
          <p:cNvPr id="7" name="Footer Placeholder 3"/>
          <p:cNvSpPr>
            <a:spLocks noGrp="1"/>
          </p:cNvSpPr>
          <p:nvPr>
            <p:ph type="ftr" sz="quarter" idx="3"/>
          </p:nvPr>
        </p:nvSpPr>
        <p:spPr>
          <a:xfrm>
            <a:off x="533400" y="6324600"/>
            <a:ext cx="5257800" cy="152400"/>
          </a:xfrm>
        </p:spPr>
        <p:txBody>
          <a:bodyPr/>
          <a:lstStyle/>
          <a:p>
            <a:r>
              <a:rPr lang="en-GB" dirty="0"/>
              <a:t>University of Rome Tor </a:t>
            </a:r>
            <a:r>
              <a:rPr lang="en-GB" dirty="0" err="1"/>
              <a:t>Vergata</a:t>
            </a:r>
            <a:endParaRPr lang="it-IT" dirty="0"/>
          </a:p>
        </p:txBody>
      </p:sp>
    </p:spTree>
    <p:extLst>
      <p:ext uri="{BB962C8B-B14F-4D97-AF65-F5344CB8AC3E}">
        <p14:creationId xmlns:p14="http://schemas.microsoft.com/office/powerpoint/2010/main" val="32567248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33400"/>
          </a:xfrm>
        </p:spPr>
        <p:txBody>
          <a:bodyPr/>
          <a:lstStyle/>
          <a:p>
            <a:r>
              <a:rPr lang="en-GB" dirty="0" smtClean="0"/>
              <a:t>What's in…</a:t>
            </a:r>
            <a:br>
              <a:rPr lang="en-GB" dirty="0" smtClean="0"/>
            </a:br>
            <a:endParaRPr lang="en-GB" b="0" i="0" dirty="0"/>
          </a:p>
        </p:txBody>
      </p:sp>
      <p:sp>
        <p:nvSpPr>
          <p:cNvPr id="3" name="Content Placeholder 2"/>
          <p:cNvSpPr>
            <a:spLocks noGrp="1"/>
          </p:cNvSpPr>
          <p:nvPr>
            <p:ph sz="quarter" idx="15"/>
          </p:nvPr>
        </p:nvSpPr>
        <p:spPr>
          <a:xfrm>
            <a:off x="1066800" y="1981200"/>
            <a:ext cx="7543800" cy="276999"/>
          </a:xfrm>
        </p:spPr>
        <p:txBody>
          <a:bodyPr wrap="square" anchor="t">
            <a:spAutoFit/>
          </a:bodyPr>
          <a:lstStyle/>
          <a:p>
            <a:r>
              <a:rPr lang="en-GB" sz="1800" dirty="0" smtClean="0">
                <a:solidFill>
                  <a:srgbClr val="000000"/>
                </a:solidFill>
              </a:rPr>
              <a:t>To share how to "manage" a team</a:t>
            </a:r>
          </a:p>
        </p:txBody>
      </p:sp>
      <p:sp>
        <p:nvSpPr>
          <p:cNvPr id="7" name="Slide Number Placeholder 6"/>
          <p:cNvSpPr>
            <a:spLocks noGrp="1"/>
          </p:cNvSpPr>
          <p:nvPr>
            <p:ph type="sldNum" sz="quarter" idx="4"/>
          </p:nvPr>
        </p:nvSpPr>
        <p:spPr/>
        <p:txBody>
          <a:bodyPr/>
          <a:lstStyle/>
          <a:p>
            <a:fld id="{9EBD5762-3BDC-484D-9503-7EA6D5A9A8CE}" type="slidenum">
              <a:rPr lang="it-IT" smtClean="0"/>
              <a:pPr/>
              <a:t>4</a:t>
            </a:fld>
            <a:endParaRPr lang="it-IT"/>
          </a:p>
        </p:txBody>
      </p:sp>
      <p:sp>
        <p:nvSpPr>
          <p:cNvPr id="5"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Objective and scope</a:t>
            </a:r>
            <a:endParaRPr lang="en-GB" sz="1200" b="0" i="0" dirty="0">
              <a:solidFill>
                <a:schemeClr val="accent2"/>
              </a:solidFill>
            </a:endParaRPr>
          </a:p>
        </p:txBody>
      </p:sp>
      <p:sp>
        <p:nvSpPr>
          <p:cNvPr id="6" name="Content Placeholder 2"/>
          <p:cNvSpPr txBox="1">
            <a:spLocks/>
          </p:cNvSpPr>
          <p:nvPr/>
        </p:nvSpPr>
        <p:spPr>
          <a:xfrm>
            <a:off x="1066800" y="2438400"/>
            <a:ext cx="7543800" cy="276999"/>
          </a:xfrm>
          <a:prstGeom prst="rect">
            <a:avLst/>
          </a:prstGeom>
        </p:spPr>
        <p:txBody>
          <a:bodyPr vert="horz" wrap="square" lIns="0" tIns="0" rIns="0" bIns="0" rtlCol="0" anchor="t">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800" dirty="0" smtClean="0">
                <a:solidFill>
                  <a:srgbClr val="000000"/>
                </a:solidFill>
              </a:rPr>
              <a:t>To learn how a team "fits" into a project</a:t>
            </a:r>
          </a:p>
        </p:txBody>
      </p:sp>
      <p:sp>
        <p:nvSpPr>
          <p:cNvPr id="8" name="Content Placeholder 2"/>
          <p:cNvSpPr txBox="1">
            <a:spLocks/>
          </p:cNvSpPr>
          <p:nvPr/>
        </p:nvSpPr>
        <p:spPr>
          <a:xfrm>
            <a:off x="1066800" y="2895600"/>
            <a:ext cx="7543800" cy="276999"/>
          </a:xfrm>
          <a:prstGeom prst="rect">
            <a:avLst/>
          </a:prstGeom>
        </p:spPr>
        <p:txBody>
          <a:bodyPr vert="horz" wrap="square" lIns="0" tIns="0" rIns="0" bIns="0" rtlCol="0" anchor="t">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800" dirty="0" smtClean="0">
                <a:solidFill>
                  <a:srgbClr val="000000"/>
                </a:solidFill>
              </a:rPr>
              <a:t>To share key challenges related to team and project management</a:t>
            </a:r>
          </a:p>
        </p:txBody>
      </p:sp>
      <p:sp>
        <p:nvSpPr>
          <p:cNvPr id="9" name="Content Placeholder 2"/>
          <p:cNvSpPr txBox="1">
            <a:spLocks/>
          </p:cNvSpPr>
          <p:nvPr/>
        </p:nvSpPr>
        <p:spPr>
          <a:xfrm>
            <a:off x="533400" y="2015252"/>
            <a:ext cx="360000" cy="238363"/>
          </a:xfrm>
          <a:prstGeom prst="roundRect">
            <a:avLst/>
          </a:prstGeom>
          <a:solidFill>
            <a:schemeClr val="accent2"/>
          </a:solid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1400" i="1" dirty="0" smtClean="0">
                <a:solidFill>
                  <a:schemeClr val="bg1"/>
                </a:solidFill>
                <a:latin typeface="+mn-lt"/>
              </a:rPr>
              <a:t>1</a:t>
            </a:r>
          </a:p>
        </p:txBody>
      </p:sp>
      <p:sp>
        <p:nvSpPr>
          <p:cNvPr id="10" name="Content Placeholder 2"/>
          <p:cNvSpPr txBox="1">
            <a:spLocks/>
          </p:cNvSpPr>
          <p:nvPr/>
        </p:nvSpPr>
        <p:spPr>
          <a:xfrm>
            <a:off x="533400" y="2472452"/>
            <a:ext cx="360000" cy="238363"/>
          </a:xfrm>
          <a:prstGeom prst="roundRect">
            <a:avLst/>
          </a:prstGeom>
          <a:solidFill>
            <a:schemeClr val="accent2"/>
          </a:solid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1400" i="1" dirty="0" smtClean="0">
                <a:solidFill>
                  <a:schemeClr val="bg1"/>
                </a:solidFill>
                <a:latin typeface="+mn-lt"/>
              </a:rPr>
              <a:t>2</a:t>
            </a:r>
          </a:p>
        </p:txBody>
      </p:sp>
      <p:sp>
        <p:nvSpPr>
          <p:cNvPr id="11" name="Content Placeholder 2"/>
          <p:cNvSpPr txBox="1">
            <a:spLocks/>
          </p:cNvSpPr>
          <p:nvPr/>
        </p:nvSpPr>
        <p:spPr>
          <a:xfrm>
            <a:off x="533400" y="2929652"/>
            <a:ext cx="360000" cy="238363"/>
          </a:xfrm>
          <a:prstGeom prst="roundRect">
            <a:avLst/>
          </a:prstGeom>
          <a:solidFill>
            <a:schemeClr val="accent2"/>
          </a:solid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1400" i="1" dirty="0" smtClean="0">
                <a:solidFill>
                  <a:schemeClr val="bg1"/>
                </a:solidFill>
                <a:latin typeface="+mn-lt"/>
              </a:rPr>
              <a:t>3</a:t>
            </a:r>
          </a:p>
        </p:txBody>
      </p:sp>
      <p:sp>
        <p:nvSpPr>
          <p:cNvPr id="12" name="Content Placeholder 2"/>
          <p:cNvSpPr txBox="1">
            <a:spLocks/>
          </p:cNvSpPr>
          <p:nvPr/>
        </p:nvSpPr>
        <p:spPr>
          <a:xfrm>
            <a:off x="533400" y="1524000"/>
            <a:ext cx="8077200" cy="276999"/>
          </a:xfrm>
          <a:prstGeom prst="rect">
            <a:avLst/>
          </a:prstGeom>
        </p:spPr>
        <p:txBody>
          <a:bodyPr vert="horz" wrap="square" lIns="0" tIns="0" rIns="0" bIns="0" rtlCol="0" anchor="t">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800" b="1" i="1" dirty="0" smtClean="0">
                <a:solidFill>
                  <a:schemeClr val="accent2"/>
                </a:solidFill>
              </a:rPr>
              <a:t>Main goals…</a:t>
            </a:r>
          </a:p>
        </p:txBody>
      </p:sp>
      <p:cxnSp>
        <p:nvCxnSpPr>
          <p:cNvPr id="13" name="Straight Connector 12"/>
          <p:cNvCxnSpPr/>
          <p:nvPr/>
        </p:nvCxnSpPr>
        <p:spPr>
          <a:xfrm flipV="1">
            <a:off x="533400" y="1828799"/>
            <a:ext cx="8077200" cy="1"/>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3"/>
          <p:cNvSpPr>
            <a:spLocks noGrp="1"/>
          </p:cNvSpPr>
          <p:nvPr>
            <p:ph type="ftr" sz="quarter" idx="3"/>
          </p:nvPr>
        </p:nvSpPr>
        <p:spPr>
          <a:xfrm>
            <a:off x="533400" y="6324600"/>
            <a:ext cx="5257800" cy="152400"/>
          </a:xfrm>
        </p:spPr>
        <p:txBody>
          <a:bodyPr/>
          <a:lstStyle/>
          <a:p>
            <a:r>
              <a:rPr lang="en-GB" dirty="0"/>
              <a:t>University of Rome Tor </a:t>
            </a:r>
            <a:r>
              <a:rPr lang="en-GB" dirty="0" err="1"/>
              <a:t>Vergata</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lvl="1"/>
            <a:r>
              <a:rPr lang="it-IT" sz="2400" i="1" dirty="0" err="1">
                <a:solidFill>
                  <a:schemeClr val="accent1">
                    <a:lumMod val="60000"/>
                    <a:lumOff val="40000"/>
                  </a:schemeClr>
                </a:solidFill>
              </a:rPr>
              <a:t>Objective</a:t>
            </a:r>
            <a:r>
              <a:rPr lang="it-IT" sz="2400" i="1" dirty="0">
                <a:solidFill>
                  <a:schemeClr val="accent1">
                    <a:lumMod val="60000"/>
                    <a:lumOff val="40000"/>
                  </a:schemeClr>
                </a:solidFill>
              </a:rPr>
              <a:t> and scope</a:t>
            </a:r>
          </a:p>
          <a:p>
            <a:r>
              <a:rPr lang="it-IT" sz="4000" b="1" i="1" dirty="0" smtClean="0"/>
              <a:t>Team "</a:t>
            </a:r>
            <a:r>
              <a:rPr lang="it-IT" sz="4000" b="1" i="1" dirty="0" err="1" smtClean="0"/>
              <a:t>concept</a:t>
            </a:r>
            <a:r>
              <a:rPr lang="it-IT" sz="4000" b="1" i="1" dirty="0" smtClean="0"/>
              <a:t>"</a:t>
            </a:r>
            <a:endParaRPr lang="it-IT" sz="4000" b="1" i="1" dirty="0"/>
          </a:p>
          <a:p>
            <a:pPr lvl="1"/>
            <a:r>
              <a:rPr lang="it-IT" sz="2400" i="1" dirty="0">
                <a:solidFill>
                  <a:schemeClr val="accent1">
                    <a:lumMod val="60000"/>
                    <a:lumOff val="40000"/>
                  </a:schemeClr>
                </a:solidFill>
              </a:rPr>
              <a:t>Team </a:t>
            </a:r>
            <a:r>
              <a:rPr lang="it-IT" sz="2400" i="1" dirty="0" smtClean="0">
                <a:solidFill>
                  <a:schemeClr val="accent1">
                    <a:lumMod val="60000"/>
                    <a:lumOff val="40000"/>
                  </a:schemeClr>
                </a:solidFill>
              </a:rPr>
              <a:t>management</a:t>
            </a:r>
            <a:endParaRPr lang="it-IT" sz="2400" i="1" dirty="0">
              <a:solidFill>
                <a:schemeClr val="accent1">
                  <a:lumMod val="60000"/>
                  <a:lumOff val="40000"/>
                </a:schemeClr>
              </a:solidFill>
            </a:endParaRPr>
          </a:p>
          <a:p>
            <a:pPr lvl="1"/>
            <a:r>
              <a:rPr lang="it-IT" sz="2400" i="1" dirty="0" smtClean="0">
                <a:solidFill>
                  <a:schemeClr val="accent1">
                    <a:lumMod val="60000"/>
                    <a:lumOff val="40000"/>
                  </a:schemeClr>
                </a:solidFill>
              </a:rPr>
              <a:t>Project management</a:t>
            </a:r>
            <a:endParaRPr lang="it-IT" sz="2400" i="1" dirty="0">
              <a:solidFill>
                <a:schemeClr val="accent1">
                  <a:lumMod val="60000"/>
                  <a:lumOff val="40000"/>
                </a:schemeClr>
              </a:solidFill>
            </a:endParaRPr>
          </a:p>
          <a:p>
            <a:pPr lvl="1"/>
            <a:r>
              <a:rPr lang="it-IT" sz="2400" i="1" dirty="0">
                <a:solidFill>
                  <a:schemeClr val="accent1">
                    <a:lumMod val="60000"/>
                    <a:lumOff val="40000"/>
                  </a:schemeClr>
                </a:solidFill>
              </a:rPr>
              <a:t>Q&amp;A</a:t>
            </a:r>
          </a:p>
          <a:p>
            <a:pPr lvl="1"/>
            <a:endParaRPr lang="it-IT" sz="2400" i="1" dirty="0" smtClean="0">
              <a:solidFill>
                <a:schemeClr val="accent1">
                  <a:lumMod val="60000"/>
                  <a:lumOff val="40000"/>
                </a:schemeClr>
              </a:solidFill>
            </a:endParaRPr>
          </a:p>
          <a:p>
            <a:endParaRPr lang="it-IT" dirty="0"/>
          </a:p>
        </p:txBody>
      </p:sp>
      <p:sp>
        <p:nvSpPr>
          <p:cNvPr id="9" name="Slide Number Placeholder 8"/>
          <p:cNvSpPr>
            <a:spLocks noGrp="1"/>
          </p:cNvSpPr>
          <p:nvPr>
            <p:ph type="sldNum" sz="quarter" idx="4"/>
          </p:nvPr>
        </p:nvSpPr>
        <p:spPr/>
        <p:txBody>
          <a:bodyPr/>
          <a:lstStyle/>
          <a:p>
            <a:fld id="{9EBD5762-3BDC-484D-9503-7EA6D5A9A8CE}" type="slidenum">
              <a:rPr lang="it-IT" smtClean="0"/>
              <a:pPr/>
              <a:t>5</a:t>
            </a:fld>
            <a:endParaRPr lang="it-IT"/>
          </a:p>
        </p:txBody>
      </p:sp>
      <p:sp>
        <p:nvSpPr>
          <p:cNvPr id="6" name="Content Placeholder 2"/>
          <p:cNvSpPr txBox="1">
            <a:spLocks/>
          </p:cNvSpPr>
          <p:nvPr/>
        </p:nvSpPr>
        <p:spPr>
          <a:xfrm>
            <a:off x="7696200" y="-2895600"/>
            <a:ext cx="360000" cy="12311063"/>
          </a:xfrm>
          <a:prstGeom prst="roundRect">
            <a:avLst/>
          </a:prstGeom>
          <a:noFill/>
          <a:effectLst>
            <a:outerShdw blurRad="50800" dist="38100" dir="2700000" algn="tl" rotWithShape="0">
              <a:prstClr val="black">
                <a:alpha val="40000"/>
              </a:prstClr>
            </a:outerShdw>
          </a:effectLst>
        </p:spPr>
        <p:txBody>
          <a:bodyPr vert="horz" lIns="0" tIns="0" rIns="0" bIns="0" rtlCol="0" anchor="ctr">
            <a:sp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algn="ctr"/>
            <a:r>
              <a:rPr lang="en-GB" sz="80000" b="1" i="1" dirty="0" smtClean="0">
                <a:ln w="12700">
                  <a:solidFill>
                    <a:schemeClr val="bg1"/>
                  </a:solidFill>
                  <a:prstDash val="solid"/>
                </a:ln>
                <a:solidFill>
                  <a:schemeClr val="bg1"/>
                </a:solidFill>
                <a:effectLst>
                  <a:outerShdw blurRad="41275" dist="20320" dir="1800000" algn="tl" rotWithShape="0">
                    <a:srgbClr val="000000">
                      <a:alpha val="40000"/>
                    </a:srgbClr>
                  </a:outerShdw>
                </a:effectLst>
                <a:latin typeface="+mj-lt"/>
              </a:rPr>
              <a:t>2</a:t>
            </a:r>
          </a:p>
        </p:txBody>
      </p:sp>
      <p:sp>
        <p:nvSpPr>
          <p:cNvPr id="7" name="Footer Placeholder 3"/>
          <p:cNvSpPr>
            <a:spLocks noGrp="1"/>
          </p:cNvSpPr>
          <p:nvPr>
            <p:ph type="ftr" sz="quarter" idx="3"/>
          </p:nvPr>
        </p:nvSpPr>
        <p:spPr>
          <a:xfrm>
            <a:off x="533400" y="6324600"/>
            <a:ext cx="5257800" cy="152400"/>
          </a:xfrm>
        </p:spPr>
        <p:txBody>
          <a:bodyPr/>
          <a:lstStyle/>
          <a:p>
            <a:r>
              <a:rPr lang="en-GB" dirty="0"/>
              <a:t>University of Rome Tor </a:t>
            </a:r>
            <a:r>
              <a:rPr lang="en-GB" dirty="0" err="1"/>
              <a:t>Vergata</a:t>
            </a:r>
            <a:endParaRPr lang="it-IT" dirty="0"/>
          </a:p>
        </p:txBody>
      </p:sp>
    </p:spTree>
    <p:extLst>
      <p:ext uri="{BB962C8B-B14F-4D97-AF65-F5344CB8AC3E}">
        <p14:creationId xmlns:p14="http://schemas.microsoft.com/office/powerpoint/2010/main" val="15907651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What</a:t>
            </a:r>
            <a:r>
              <a:rPr lang="it-IT" dirty="0" smtClean="0"/>
              <a:t> </a:t>
            </a:r>
            <a:r>
              <a:rPr lang="it-IT" dirty="0" err="1" smtClean="0"/>
              <a:t>is</a:t>
            </a:r>
            <a:r>
              <a:rPr lang="it-IT" dirty="0" smtClean="0"/>
              <a:t> a </a:t>
            </a:r>
            <a:r>
              <a:rPr lang="it-IT" dirty="0" err="1" smtClean="0"/>
              <a:t>consulting</a:t>
            </a:r>
            <a:r>
              <a:rPr lang="it-IT" dirty="0" smtClean="0"/>
              <a:t> team?</a:t>
            </a:r>
            <a:endParaRPr lang="it-IT" dirty="0"/>
          </a:p>
        </p:txBody>
      </p:sp>
      <p:sp>
        <p:nvSpPr>
          <p:cNvPr id="3" name="Content Placeholder 2"/>
          <p:cNvSpPr>
            <a:spLocks noGrp="1"/>
          </p:cNvSpPr>
          <p:nvPr>
            <p:ph sz="quarter" idx="15"/>
          </p:nvPr>
        </p:nvSpPr>
        <p:spPr>
          <a:xfrm>
            <a:off x="533400" y="1752600"/>
            <a:ext cx="8077200" cy="4419600"/>
          </a:xfrm>
        </p:spPr>
        <p:txBody>
          <a:bodyPr/>
          <a:lstStyle/>
          <a:p>
            <a:pPr indent="0" algn="ctr"/>
            <a:r>
              <a:rPr lang="en-GB" dirty="0" smtClean="0"/>
              <a:t>A consulting team is primarily a… </a:t>
            </a:r>
            <a:r>
              <a:rPr lang="en-GB" b="1" dirty="0" smtClean="0">
                <a:solidFill>
                  <a:schemeClr val="accent2"/>
                </a:solidFill>
              </a:rPr>
              <a:t>TEAM</a:t>
            </a:r>
            <a:endParaRPr lang="en-GB" dirty="0"/>
          </a:p>
          <a:p>
            <a:pPr indent="0" algn="ctr"/>
            <a:endParaRPr lang="en-GB" b="1" dirty="0" smtClean="0">
              <a:solidFill>
                <a:schemeClr val="accent2"/>
              </a:solidFill>
            </a:endParaRPr>
          </a:p>
          <a:p>
            <a:pPr indent="0" algn="ctr"/>
            <a:endParaRPr lang="en-GB" b="1" dirty="0" smtClean="0">
              <a:solidFill>
                <a:schemeClr val="accent2"/>
              </a:solidFill>
            </a:endParaRPr>
          </a:p>
          <a:p>
            <a:pPr indent="0" algn="ctr"/>
            <a:endParaRPr lang="en-GB" b="1" dirty="0">
              <a:solidFill>
                <a:schemeClr val="accent2"/>
              </a:solidFill>
            </a:endParaRPr>
          </a:p>
          <a:p>
            <a:pPr indent="0" algn="ctr"/>
            <a:r>
              <a:rPr lang="en-GB" dirty="0"/>
              <a:t>A</a:t>
            </a:r>
            <a:r>
              <a:rPr lang="en-GB" dirty="0" smtClean="0"/>
              <a:t>s any other team</a:t>
            </a:r>
            <a:endParaRPr lang="en-GB" dirty="0"/>
          </a:p>
          <a:p>
            <a:pPr indent="0" algn="ctr"/>
            <a:endParaRPr lang="en-GB" b="1" dirty="0" smtClean="0">
              <a:solidFill>
                <a:schemeClr val="accent2"/>
              </a:solidFill>
            </a:endParaRP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6</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"concept"</a:t>
            </a:r>
            <a:endParaRPr lang="en-GB" sz="1200" b="0" i="0" dirty="0">
              <a:solidFill>
                <a:schemeClr val="accent2"/>
              </a:solidFill>
            </a:endParaRPr>
          </a:p>
        </p:txBody>
      </p:sp>
      <p:sp>
        <p:nvSpPr>
          <p:cNvPr id="8" name="Down Arrow 7"/>
          <p:cNvSpPr/>
          <p:nvPr/>
        </p:nvSpPr>
        <p:spPr bwMode="ltGray">
          <a:xfrm>
            <a:off x="3852000" y="2209800"/>
            <a:ext cx="1440000" cy="1008000"/>
          </a:xfrm>
          <a:prstGeom prst="downArrow">
            <a:avLst/>
          </a:prstGeom>
          <a:solidFill>
            <a:schemeClr val="tx2"/>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
        <p:nvSpPr>
          <p:cNvPr id="9" name="Content Placeholder 2"/>
          <p:cNvSpPr txBox="1">
            <a:spLocks/>
          </p:cNvSpPr>
          <p:nvPr/>
        </p:nvSpPr>
        <p:spPr>
          <a:xfrm>
            <a:off x="533400" y="32766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dirty="0" smtClean="0"/>
              <a:t>F1 Racing Team</a:t>
            </a:r>
            <a:endParaRPr lang="en-GB" b="1" dirty="0" smtClean="0">
              <a:solidFill>
                <a:schemeClr val="accent2"/>
              </a:solidFill>
            </a:endParaRPr>
          </a:p>
        </p:txBody>
      </p:sp>
      <p:sp>
        <p:nvSpPr>
          <p:cNvPr id="10" name="Content Placeholder 2"/>
          <p:cNvSpPr txBox="1">
            <a:spLocks/>
          </p:cNvSpPr>
          <p:nvPr/>
        </p:nvSpPr>
        <p:spPr>
          <a:xfrm>
            <a:off x="2102700" y="43014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Rock</a:t>
            </a:r>
            <a:endParaRPr lang="en-GB" dirty="0"/>
          </a:p>
          <a:p>
            <a:pPr indent="0" algn="ctr">
              <a:spcAft>
                <a:spcPts val="0"/>
              </a:spcAft>
            </a:pPr>
            <a:r>
              <a:rPr lang="en-GB" dirty="0" smtClean="0"/>
              <a:t>Band</a:t>
            </a:r>
          </a:p>
        </p:txBody>
      </p:sp>
      <p:sp>
        <p:nvSpPr>
          <p:cNvPr id="11" name="Content Placeholder 2"/>
          <p:cNvSpPr txBox="1">
            <a:spLocks/>
          </p:cNvSpPr>
          <p:nvPr/>
        </p:nvSpPr>
        <p:spPr>
          <a:xfrm>
            <a:off x="3672000" y="53340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Football</a:t>
            </a:r>
          </a:p>
          <a:p>
            <a:pPr indent="0" algn="ctr">
              <a:spcAft>
                <a:spcPts val="0"/>
              </a:spcAft>
            </a:pPr>
            <a:r>
              <a:rPr lang="en-GB" dirty="0" smtClean="0"/>
              <a:t>Club</a:t>
            </a:r>
          </a:p>
        </p:txBody>
      </p:sp>
      <p:sp>
        <p:nvSpPr>
          <p:cNvPr id="12" name="Content Placeholder 2"/>
          <p:cNvSpPr txBox="1">
            <a:spLocks/>
          </p:cNvSpPr>
          <p:nvPr/>
        </p:nvSpPr>
        <p:spPr>
          <a:xfrm>
            <a:off x="5241300" y="43014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Cabin</a:t>
            </a:r>
          </a:p>
          <a:p>
            <a:pPr indent="0" algn="ctr">
              <a:spcAft>
                <a:spcPts val="0"/>
              </a:spcAft>
            </a:pPr>
            <a:r>
              <a:rPr lang="en-GB" dirty="0" smtClean="0"/>
              <a:t>Crew</a:t>
            </a:r>
          </a:p>
        </p:txBody>
      </p:sp>
      <p:sp>
        <p:nvSpPr>
          <p:cNvPr id="13" name="Content Placeholder 2"/>
          <p:cNvSpPr txBox="1">
            <a:spLocks/>
          </p:cNvSpPr>
          <p:nvPr/>
        </p:nvSpPr>
        <p:spPr>
          <a:xfrm>
            <a:off x="6810600" y="32766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Medical</a:t>
            </a:r>
          </a:p>
          <a:p>
            <a:pPr indent="0" algn="ctr">
              <a:spcAft>
                <a:spcPts val="0"/>
              </a:spcAft>
            </a:pPr>
            <a:r>
              <a:rPr lang="en-GB" dirty="0" smtClean="0"/>
              <a:t>Squad</a:t>
            </a:r>
          </a:p>
        </p:txBody>
      </p:sp>
    </p:spTree>
    <p:extLst>
      <p:ext uri="{BB962C8B-B14F-4D97-AF65-F5344CB8AC3E}">
        <p14:creationId xmlns:p14="http://schemas.microsoft.com/office/powerpoint/2010/main" val="4476158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What</a:t>
            </a:r>
            <a:r>
              <a:rPr lang="it-IT" dirty="0" smtClean="0"/>
              <a:t> do </a:t>
            </a:r>
            <a:r>
              <a:rPr lang="it-IT" dirty="0" err="1" smtClean="0"/>
              <a:t>they</a:t>
            </a:r>
            <a:r>
              <a:rPr lang="it-IT" dirty="0" smtClean="0"/>
              <a:t> </a:t>
            </a:r>
            <a:r>
              <a:rPr lang="it-IT" dirty="0" err="1" smtClean="0"/>
              <a:t>have</a:t>
            </a:r>
            <a:r>
              <a:rPr lang="it-IT" dirty="0" smtClean="0"/>
              <a:t> in common?</a:t>
            </a:r>
            <a:endParaRPr lang="it-IT" dirty="0"/>
          </a:p>
        </p:txBody>
      </p:sp>
      <p:sp>
        <p:nvSpPr>
          <p:cNvPr id="3" name="Content Placeholder 2"/>
          <p:cNvSpPr>
            <a:spLocks noGrp="1"/>
          </p:cNvSpPr>
          <p:nvPr>
            <p:ph sz="quarter" idx="15"/>
          </p:nvPr>
        </p:nvSpPr>
        <p:spPr>
          <a:xfrm>
            <a:off x="533400" y="1752600"/>
            <a:ext cx="8077200" cy="4419600"/>
          </a:xfrm>
        </p:spPr>
        <p:txBody>
          <a:bodyPr/>
          <a:lstStyle/>
          <a:p>
            <a:pPr indent="0" algn="ctr"/>
            <a:r>
              <a:rPr lang="en-GB" sz="20000" dirty="0" smtClean="0"/>
              <a:t>?</a:t>
            </a:r>
            <a:endParaRPr lang="en-GB" sz="20000" dirty="0"/>
          </a:p>
          <a:p>
            <a:pPr indent="0" algn="ctr"/>
            <a:endParaRPr lang="en-GB" b="1" dirty="0" smtClean="0">
              <a:solidFill>
                <a:schemeClr val="accent2"/>
              </a:solidFill>
            </a:endParaRP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7</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"concept"</a:t>
            </a:r>
            <a:endParaRPr lang="en-GB" sz="1200" b="0" i="0" dirty="0">
              <a:solidFill>
                <a:schemeClr val="accent2"/>
              </a:solidFill>
            </a:endParaRPr>
          </a:p>
        </p:txBody>
      </p:sp>
      <p:sp>
        <p:nvSpPr>
          <p:cNvPr id="15" name="Content Placeholder 2"/>
          <p:cNvSpPr txBox="1">
            <a:spLocks/>
          </p:cNvSpPr>
          <p:nvPr/>
        </p:nvSpPr>
        <p:spPr>
          <a:xfrm>
            <a:off x="533400" y="32766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dirty="0" smtClean="0"/>
              <a:t>F1 Racing Team</a:t>
            </a:r>
            <a:endParaRPr lang="en-GB" b="1" dirty="0" smtClean="0">
              <a:solidFill>
                <a:schemeClr val="accent2"/>
              </a:solidFill>
            </a:endParaRPr>
          </a:p>
        </p:txBody>
      </p:sp>
      <p:sp>
        <p:nvSpPr>
          <p:cNvPr id="16" name="Content Placeholder 2"/>
          <p:cNvSpPr txBox="1">
            <a:spLocks/>
          </p:cNvSpPr>
          <p:nvPr/>
        </p:nvSpPr>
        <p:spPr>
          <a:xfrm>
            <a:off x="2102700" y="43014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Rock</a:t>
            </a:r>
            <a:endParaRPr lang="en-GB" dirty="0"/>
          </a:p>
          <a:p>
            <a:pPr indent="0" algn="ctr">
              <a:spcAft>
                <a:spcPts val="0"/>
              </a:spcAft>
            </a:pPr>
            <a:r>
              <a:rPr lang="en-GB" dirty="0" smtClean="0"/>
              <a:t>Band</a:t>
            </a:r>
          </a:p>
        </p:txBody>
      </p:sp>
      <p:sp>
        <p:nvSpPr>
          <p:cNvPr id="17" name="Content Placeholder 2"/>
          <p:cNvSpPr txBox="1">
            <a:spLocks/>
          </p:cNvSpPr>
          <p:nvPr/>
        </p:nvSpPr>
        <p:spPr>
          <a:xfrm>
            <a:off x="3672000" y="53340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Football</a:t>
            </a:r>
          </a:p>
          <a:p>
            <a:pPr indent="0" algn="ctr">
              <a:spcAft>
                <a:spcPts val="0"/>
              </a:spcAft>
            </a:pPr>
            <a:r>
              <a:rPr lang="en-GB" dirty="0" smtClean="0"/>
              <a:t>Club</a:t>
            </a:r>
          </a:p>
        </p:txBody>
      </p:sp>
      <p:sp>
        <p:nvSpPr>
          <p:cNvPr id="18" name="Content Placeholder 2"/>
          <p:cNvSpPr txBox="1">
            <a:spLocks/>
          </p:cNvSpPr>
          <p:nvPr/>
        </p:nvSpPr>
        <p:spPr>
          <a:xfrm>
            <a:off x="5241300" y="43014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Cabin</a:t>
            </a:r>
          </a:p>
          <a:p>
            <a:pPr indent="0" algn="ctr">
              <a:spcAft>
                <a:spcPts val="0"/>
              </a:spcAft>
            </a:pPr>
            <a:r>
              <a:rPr lang="en-GB" dirty="0" smtClean="0"/>
              <a:t>Crew</a:t>
            </a:r>
          </a:p>
        </p:txBody>
      </p:sp>
      <p:sp>
        <p:nvSpPr>
          <p:cNvPr id="19" name="Content Placeholder 2"/>
          <p:cNvSpPr txBox="1">
            <a:spLocks/>
          </p:cNvSpPr>
          <p:nvPr/>
        </p:nvSpPr>
        <p:spPr>
          <a:xfrm>
            <a:off x="6810600" y="32766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Medical</a:t>
            </a:r>
          </a:p>
          <a:p>
            <a:pPr indent="0" algn="ctr">
              <a:spcAft>
                <a:spcPts val="0"/>
              </a:spcAft>
            </a:pPr>
            <a:r>
              <a:rPr lang="en-GB" dirty="0" smtClean="0"/>
              <a:t>Squad</a:t>
            </a:r>
          </a:p>
        </p:txBody>
      </p:sp>
    </p:spTree>
    <p:extLst>
      <p:ext uri="{BB962C8B-B14F-4D97-AF65-F5344CB8AC3E}">
        <p14:creationId xmlns:p14="http://schemas.microsoft.com/office/powerpoint/2010/main" val="39109985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What</a:t>
            </a:r>
            <a:r>
              <a:rPr lang="it-IT" dirty="0" smtClean="0"/>
              <a:t> do </a:t>
            </a:r>
            <a:r>
              <a:rPr lang="it-IT" dirty="0" err="1" smtClean="0"/>
              <a:t>they</a:t>
            </a:r>
            <a:r>
              <a:rPr lang="it-IT" dirty="0" smtClean="0"/>
              <a:t> </a:t>
            </a:r>
            <a:r>
              <a:rPr lang="it-IT" dirty="0" err="1" smtClean="0"/>
              <a:t>have</a:t>
            </a:r>
            <a:r>
              <a:rPr lang="it-IT" dirty="0" smtClean="0"/>
              <a:t> in common?</a:t>
            </a:r>
            <a:endParaRPr lang="it-IT" dirty="0"/>
          </a:p>
        </p:txBody>
      </p:sp>
      <p:sp>
        <p:nvSpPr>
          <p:cNvPr id="3" name="Content Placeholder 2"/>
          <p:cNvSpPr>
            <a:spLocks noGrp="1"/>
          </p:cNvSpPr>
          <p:nvPr>
            <p:ph sz="quarter" idx="15"/>
          </p:nvPr>
        </p:nvSpPr>
        <p:spPr>
          <a:xfrm>
            <a:off x="4114800" y="1752600"/>
            <a:ext cx="4495800" cy="4419600"/>
          </a:xfrm>
        </p:spPr>
        <p:txBody>
          <a:bodyPr anchor="ctr"/>
          <a:lstStyle/>
          <a:p>
            <a:pPr marL="457200" indent="-457200">
              <a:buFont typeface="+mj-lt"/>
              <a:buAutoNum type="arabicParenR"/>
            </a:pPr>
            <a:r>
              <a:rPr lang="en-GB" sz="2400" dirty="0" smtClean="0"/>
              <a:t>Two (or more) people</a:t>
            </a:r>
          </a:p>
          <a:p>
            <a:pPr marL="457200" indent="-457200">
              <a:buFont typeface="+mj-lt"/>
              <a:buAutoNum type="arabicParenR"/>
            </a:pPr>
            <a:r>
              <a:rPr lang="en-GB" sz="2400" dirty="0" smtClean="0"/>
              <a:t>People with different skills</a:t>
            </a:r>
          </a:p>
          <a:p>
            <a:pPr marL="457200" indent="-457200">
              <a:buFont typeface="+mj-lt"/>
              <a:buAutoNum type="arabicParenR"/>
            </a:pPr>
            <a:r>
              <a:rPr lang="en-GB" sz="2400" dirty="0" smtClean="0"/>
              <a:t>A common goal </a:t>
            </a:r>
            <a:endParaRPr lang="en-GB" sz="2400" dirty="0"/>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8</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"concept"</a:t>
            </a:r>
            <a:endParaRPr lang="en-GB" sz="1200" b="0" i="0" dirty="0">
              <a:solidFill>
                <a:schemeClr val="accent2"/>
              </a:solidFill>
            </a:endParaRPr>
          </a:p>
        </p:txBody>
      </p:sp>
      <p:sp>
        <p:nvSpPr>
          <p:cNvPr id="15" name="Content Placeholder 2"/>
          <p:cNvSpPr txBox="1">
            <a:spLocks/>
          </p:cNvSpPr>
          <p:nvPr/>
        </p:nvSpPr>
        <p:spPr>
          <a:xfrm>
            <a:off x="533400" y="17526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dirty="0" smtClean="0"/>
              <a:t>F1 Racing Team</a:t>
            </a:r>
            <a:endParaRPr lang="en-GB" b="1" dirty="0" smtClean="0">
              <a:solidFill>
                <a:schemeClr val="accent2"/>
              </a:solidFill>
            </a:endParaRPr>
          </a:p>
        </p:txBody>
      </p:sp>
      <p:sp>
        <p:nvSpPr>
          <p:cNvPr id="16" name="Content Placeholder 2"/>
          <p:cNvSpPr txBox="1">
            <a:spLocks/>
          </p:cNvSpPr>
          <p:nvPr/>
        </p:nvSpPr>
        <p:spPr>
          <a:xfrm>
            <a:off x="533400" y="36024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Rock</a:t>
            </a:r>
            <a:endParaRPr lang="en-GB" dirty="0"/>
          </a:p>
          <a:p>
            <a:pPr indent="0" algn="ctr">
              <a:spcAft>
                <a:spcPts val="0"/>
              </a:spcAft>
            </a:pPr>
            <a:r>
              <a:rPr lang="en-GB" dirty="0" smtClean="0"/>
              <a:t>Band</a:t>
            </a:r>
          </a:p>
        </p:txBody>
      </p:sp>
      <p:sp>
        <p:nvSpPr>
          <p:cNvPr id="17" name="Content Placeholder 2"/>
          <p:cNvSpPr txBox="1">
            <a:spLocks/>
          </p:cNvSpPr>
          <p:nvPr/>
        </p:nvSpPr>
        <p:spPr>
          <a:xfrm>
            <a:off x="533400" y="54522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Football</a:t>
            </a:r>
          </a:p>
          <a:p>
            <a:pPr indent="0" algn="ctr">
              <a:spcAft>
                <a:spcPts val="0"/>
              </a:spcAft>
            </a:pPr>
            <a:r>
              <a:rPr lang="en-GB" dirty="0" smtClean="0"/>
              <a:t>Club</a:t>
            </a:r>
          </a:p>
        </p:txBody>
      </p:sp>
      <p:sp>
        <p:nvSpPr>
          <p:cNvPr id="18" name="Content Placeholder 2"/>
          <p:cNvSpPr txBox="1">
            <a:spLocks/>
          </p:cNvSpPr>
          <p:nvPr/>
        </p:nvSpPr>
        <p:spPr>
          <a:xfrm>
            <a:off x="533400" y="45273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Cabin</a:t>
            </a:r>
          </a:p>
          <a:p>
            <a:pPr indent="0" algn="ctr">
              <a:spcAft>
                <a:spcPts val="0"/>
              </a:spcAft>
            </a:pPr>
            <a:r>
              <a:rPr lang="en-GB" dirty="0" smtClean="0"/>
              <a:t>Crew</a:t>
            </a:r>
          </a:p>
        </p:txBody>
      </p:sp>
      <p:sp>
        <p:nvSpPr>
          <p:cNvPr id="19" name="Content Placeholder 2"/>
          <p:cNvSpPr txBox="1">
            <a:spLocks/>
          </p:cNvSpPr>
          <p:nvPr/>
        </p:nvSpPr>
        <p:spPr>
          <a:xfrm>
            <a:off x="533400" y="2677500"/>
            <a:ext cx="1800000" cy="720000"/>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dirty="0" smtClean="0"/>
              <a:t>Medical</a:t>
            </a:r>
          </a:p>
          <a:p>
            <a:pPr indent="0" algn="ctr">
              <a:spcAft>
                <a:spcPts val="0"/>
              </a:spcAft>
            </a:pPr>
            <a:r>
              <a:rPr lang="en-GB" dirty="0" smtClean="0"/>
              <a:t>Squad</a:t>
            </a:r>
          </a:p>
        </p:txBody>
      </p:sp>
      <p:sp>
        <p:nvSpPr>
          <p:cNvPr id="7" name="Isosceles Triangle 6"/>
          <p:cNvSpPr/>
          <p:nvPr/>
        </p:nvSpPr>
        <p:spPr bwMode="ltGray">
          <a:xfrm rot="5400000">
            <a:off x="2367449" y="3586651"/>
            <a:ext cx="2133600" cy="751500"/>
          </a:xfrm>
          <a:prstGeom prst="triangl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schemeClr val="bg1"/>
              </a:solidFill>
              <a:latin typeface="Georgia" pitchFamily="18" charset="0"/>
            </a:endParaRPr>
          </a:p>
        </p:txBody>
      </p:sp>
    </p:spTree>
    <p:extLst>
      <p:ext uri="{BB962C8B-B14F-4D97-AF65-F5344CB8AC3E}">
        <p14:creationId xmlns:p14="http://schemas.microsoft.com/office/powerpoint/2010/main" val="13787608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Content Placeholder 2"/>
          <p:cNvSpPr txBox="1">
            <a:spLocks/>
          </p:cNvSpPr>
          <p:nvPr/>
        </p:nvSpPr>
        <p:spPr>
          <a:xfrm>
            <a:off x="1409700" y="3276600"/>
            <a:ext cx="6324600" cy="2639400"/>
          </a:xfrm>
          <a:prstGeom prst="roundRect">
            <a:avLst>
              <a:gd name="adj" fmla="val 0"/>
            </a:avLst>
          </a:prstGeom>
          <a:noFill/>
          <a:ln>
            <a:solidFill>
              <a:schemeClr val="accent2"/>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endParaRPr lang="en-GB" sz="1600" b="1" dirty="0" smtClean="0">
              <a:solidFill>
                <a:schemeClr val="bg1"/>
              </a:solidFill>
            </a:endParaRPr>
          </a:p>
        </p:txBody>
      </p:sp>
      <p:sp>
        <p:nvSpPr>
          <p:cNvPr id="43" name="Content Placeholder 2"/>
          <p:cNvSpPr txBox="1">
            <a:spLocks/>
          </p:cNvSpPr>
          <p:nvPr/>
        </p:nvSpPr>
        <p:spPr>
          <a:xfrm>
            <a:off x="2400300" y="5736000"/>
            <a:ext cx="4343400" cy="360000"/>
          </a:xfrm>
          <a:prstGeom prst="roundRect">
            <a:avLst>
              <a:gd name="adj" fmla="val 0"/>
            </a:avLst>
          </a:prstGeom>
          <a:solidFill>
            <a:schemeClr val="bg1"/>
          </a:solidFill>
          <a:ln>
            <a:noFill/>
          </a:ln>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endParaRPr lang="en-GB" sz="1600" b="1" dirty="0" smtClean="0">
              <a:solidFill>
                <a:schemeClr val="bg1"/>
              </a:solidFill>
            </a:endParaRPr>
          </a:p>
        </p:txBody>
      </p:sp>
      <p:sp>
        <p:nvSpPr>
          <p:cNvPr id="2" name="Title 1"/>
          <p:cNvSpPr>
            <a:spLocks noGrp="1"/>
          </p:cNvSpPr>
          <p:nvPr>
            <p:ph type="title"/>
          </p:nvPr>
        </p:nvSpPr>
        <p:spPr/>
        <p:txBody>
          <a:bodyPr/>
          <a:lstStyle/>
          <a:p>
            <a:r>
              <a:rPr lang="it-IT" dirty="0" err="1" smtClean="0"/>
              <a:t>Getting</a:t>
            </a:r>
            <a:r>
              <a:rPr lang="it-IT" dirty="0" smtClean="0"/>
              <a:t> back to the </a:t>
            </a:r>
            <a:r>
              <a:rPr lang="it-IT" dirty="0" err="1" smtClean="0"/>
              <a:t>question</a:t>
            </a:r>
            <a:r>
              <a:rPr lang="it-IT" dirty="0" smtClean="0"/>
              <a:t>…</a:t>
            </a:r>
            <a:endParaRPr lang="it-IT" dirty="0"/>
          </a:p>
        </p:txBody>
      </p:sp>
      <p:sp>
        <p:nvSpPr>
          <p:cNvPr id="3" name="Content Placeholder 2"/>
          <p:cNvSpPr>
            <a:spLocks noGrp="1"/>
          </p:cNvSpPr>
          <p:nvPr>
            <p:ph sz="quarter" idx="15"/>
          </p:nvPr>
        </p:nvSpPr>
        <p:spPr>
          <a:xfrm>
            <a:off x="533400" y="1752600"/>
            <a:ext cx="8077200" cy="4419600"/>
          </a:xfrm>
        </p:spPr>
        <p:txBody>
          <a:bodyPr/>
          <a:lstStyle/>
          <a:p>
            <a:pPr indent="0" algn="ctr"/>
            <a:r>
              <a:rPr lang="en-GB" dirty="0"/>
              <a:t>A team </a:t>
            </a:r>
            <a:r>
              <a:rPr lang="en-GB" dirty="0" smtClean="0"/>
              <a:t>is</a:t>
            </a:r>
          </a:p>
          <a:p>
            <a:pPr indent="0" algn="ctr"/>
            <a:r>
              <a:rPr lang="en-GB" b="1" i="1" dirty="0">
                <a:solidFill>
                  <a:schemeClr val="accent2"/>
                </a:solidFill>
              </a:rPr>
              <a:t>a</a:t>
            </a:r>
            <a:r>
              <a:rPr lang="en-GB" b="1" i="1" dirty="0" smtClean="0">
                <a:solidFill>
                  <a:schemeClr val="accent2"/>
                </a:solidFill>
              </a:rPr>
              <a:t> group </a:t>
            </a:r>
            <a:r>
              <a:rPr lang="en-GB" b="1" i="1" dirty="0">
                <a:solidFill>
                  <a:schemeClr val="accent2"/>
                </a:solidFill>
              </a:rPr>
              <a:t>of people with a full set of </a:t>
            </a:r>
            <a:r>
              <a:rPr lang="en-GB" b="1" i="1" dirty="0" smtClean="0">
                <a:solidFill>
                  <a:schemeClr val="accent2"/>
                </a:solidFill>
              </a:rPr>
              <a:t>complementary skills</a:t>
            </a:r>
          </a:p>
          <a:p>
            <a:pPr indent="0" algn="ctr"/>
            <a:r>
              <a:rPr lang="en-GB" b="1" i="1" dirty="0" smtClean="0">
                <a:solidFill>
                  <a:schemeClr val="accent2"/>
                </a:solidFill>
              </a:rPr>
              <a:t>required </a:t>
            </a:r>
            <a:r>
              <a:rPr lang="en-GB" b="1" i="1" dirty="0">
                <a:solidFill>
                  <a:schemeClr val="accent2"/>
                </a:solidFill>
              </a:rPr>
              <a:t>to </a:t>
            </a:r>
            <a:r>
              <a:rPr lang="en-GB" b="1" i="1" dirty="0" smtClean="0">
                <a:solidFill>
                  <a:schemeClr val="accent2"/>
                </a:solidFill>
              </a:rPr>
              <a:t>achieve </a:t>
            </a:r>
            <a:r>
              <a:rPr lang="en-GB" b="1" i="1" dirty="0">
                <a:solidFill>
                  <a:schemeClr val="accent2"/>
                </a:solidFill>
              </a:rPr>
              <a:t>a </a:t>
            </a:r>
            <a:r>
              <a:rPr lang="en-GB" b="1" i="1" dirty="0" smtClean="0">
                <a:solidFill>
                  <a:schemeClr val="accent2"/>
                </a:solidFill>
              </a:rPr>
              <a:t>shared target</a:t>
            </a:r>
            <a:endParaRPr lang="en-GB" b="1" i="1" dirty="0">
              <a:solidFill>
                <a:schemeClr val="accent2"/>
              </a:solidFill>
            </a:endParaRPr>
          </a:p>
          <a:p>
            <a:pPr indent="0" algn="ctr"/>
            <a:endParaRPr lang="en-GB" dirty="0"/>
          </a:p>
          <a:p>
            <a:pPr indent="0" algn="ctr"/>
            <a:endParaRPr lang="en-GB" b="1" dirty="0" smtClean="0">
              <a:solidFill>
                <a:schemeClr val="accent2"/>
              </a:solidFill>
            </a:endParaRPr>
          </a:p>
        </p:txBody>
      </p:sp>
      <p:sp>
        <p:nvSpPr>
          <p:cNvPr id="4" name="Footer Placeholder 3"/>
          <p:cNvSpPr>
            <a:spLocks noGrp="1"/>
          </p:cNvSpPr>
          <p:nvPr>
            <p:ph type="ftr" sz="quarter" idx="3"/>
          </p:nvPr>
        </p:nvSpPr>
        <p:spPr/>
        <p:txBody>
          <a:bodyPr/>
          <a:lstStyle/>
          <a:p>
            <a:r>
              <a:rPr lang="en-GB" dirty="0"/>
              <a:t>University of Rome Tor </a:t>
            </a:r>
            <a:r>
              <a:rPr lang="en-GB" dirty="0" err="1"/>
              <a:t>Vergata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9</a:t>
            </a:fld>
            <a:endParaRPr lang="it-IT"/>
          </a:p>
        </p:txBody>
      </p:sp>
      <p:sp>
        <p:nvSpPr>
          <p:cNvPr id="6" name="Title 1"/>
          <p:cNvSpPr txBox="1">
            <a:spLocks/>
          </p:cNvSpPr>
          <p:nvPr/>
        </p:nvSpPr>
        <p:spPr>
          <a:xfrm>
            <a:off x="533400" y="304800"/>
            <a:ext cx="8077200" cy="22860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dirty="0" smtClean="0">
                <a:solidFill>
                  <a:schemeClr val="accent2"/>
                </a:solidFill>
              </a:rPr>
              <a:t>Team "concept"</a:t>
            </a:r>
            <a:endParaRPr lang="en-GB" sz="1200" b="0" i="0" dirty="0">
              <a:solidFill>
                <a:schemeClr val="accent2"/>
              </a:solidFill>
            </a:endParaRPr>
          </a:p>
        </p:txBody>
      </p:sp>
      <p:sp>
        <p:nvSpPr>
          <p:cNvPr id="14" name="Content Placeholder 2"/>
          <p:cNvSpPr txBox="1">
            <a:spLocks/>
          </p:cNvSpPr>
          <p:nvPr/>
        </p:nvSpPr>
        <p:spPr>
          <a:xfrm>
            <a:off x="2772000" y="3124200"/>
            <a:ext cx="3600000" cy="360000"/>
          </a:xfrm>
          <a:prstGeom prst="roundRect">
            <a:avLst>
              <a:gd name="adj" fmla="val 0"/>
            </a:avLst>
          </a:prstGeom>
          <a:solidFill>
            <a:schemeClr val="accent2"/>
          </a:solidFill>
          <a:ln>
            <a:solidFill>
              <a:schemeClr val="accent2"/>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Aft>
                <a:spcPts val="0"/>
              </a:spcAft>
            </a:pPr>
            <a:r>
              <a:rPr lang="en-GB" sz="1600" dirty="0" smtClean="0">
                <a:solidFill>
                  <a:schemeClr val="bg1"/>
                </a:solidFill>
              </a:rPr>
              <a:t>Consulting Team</a:t>
            </a:r>
            <a:endParaRPr lang="en-GB" sz="1600" b="1" dirty="0" smtClean="0">
              <a:solidFill>
                <a:schemeClr val="bg1"/>
              </a:solidFill>
            </a:endParaRPr>
          </a:p>
        </p:txBody>
      </p:sp>
      <p:grpSp>
        <p:nvGrpSpPr>
          <p:cNvPr id="41" name="Group 40"/>
          <p:cNvGrpSpPr/>
          <p:nvPr/>
        </p:nvGrpSpPr>
        <p:grpSpPr>
          <a:xfrm>
            <a:off x="2529000" y="3678600"/>
            <a:ext cx="4086000" cy="2417400"/>
            <a:chOff x="2438400" y="3678600"/>
            <a:chExt cx="4086000" cy="2417400"/>
          </a:xfrm>
        </p:grpSpPr>
        <p:sp>
          <p:nvSpPr>
            <p:cNvPr id="19" name="Content Placeholder 2"/>
            <p:cNvSpPr txBox="1">
              <a:spLocks/>
            </p:cNvSpPr>
            <p:nvPr/>
          </p:nvSpPr>
          <p:spPr>
            <a:xfrm>
              <a:off x="3581400" y="3678600"/>
              <a:ext cx="1800000" cy="360000"/>
            </a:xfrm>
            <a:prstGeom prst="roundRect">
              <a:avLst/>
            </a:prstGeom>
            <a:solidFill>
              <a:schemeClr val="bg1"/>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sz="1600" dirty="0" smtClean="0"/>
                <a:t>Partner</a:t>
              </a:r>
              <a:endParaRPr lang="en-GB" sz="1600" b="1" dirty="0" smtClean="0">
                <a:solidFill>
                  <a:schemeClr val="accent2"/>
                </a:solidFill>
              </a:endParaRPr>
            </a:p>
          </p:txBody>
        </p:sp>
        <p:sp>
          <p:nvSpPr>
            <p:cNvPr id="20" name="Content Placeholder 2"/>
            <p:cNvSpPr txBox="1">
              <a:spLocks/>
            </p:cNvSpPr>
            <p:nvPr/>
          </p:nvSpPr>
          <p:spPr>
            <a:xfrm>
              <a:off x="3581400" y="4364400"/>
              <a:ext cx="1800000" cy="360000"/>
            </a:xfrm>
            <a:prstGeom prst="roundRect">
              <a:avLst/>
            </a:prstGeom>
            <a:solidFill>
              <a:schemeClr val="bg1"/>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sz="1600" dirty="0" smtClean="0"/>
                <a:t>Senior Manager</a:t>
              </a:r>
              <a:endParaRPr lang="en-GB" sz="1600" b="1" dirty="0" smtClean="0">
                <a:solidFill>
                  <a:schemeClr val="accent2"/>
                </a:solidFill>
              </a:endParaRPr>
            </a:p>
          </p:txBody>
        </p:sp>
        <p:sp>
          <p:nvSpPr>
            <p:cNvPr id="21" name="Content Placeholder 2"/>
            <p:cNvSpPr txBox="1">
              <a:spLocks/>
            </p:cNvSpPr>
            <p:nvPr/>
          </p:nvSpPr>
          <p:spPr>
            <a:xfrm>
              <a:off x="2438400" y="5050200"/>
              <a:ext cx="1800000" cy="360000"/>
            </a:xfrm>
            <a:prstGeom prst="roundRect">
              <a:avLst/>
            </a:prstGeom>
            <a:solidFill>
              <a:schemeClr val="bg1"/>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sz="1600" dirty="0" smtClean="0"/>
                <a:t>Senior Associate</a:t>
              </a:r>
              <a:endParaRPr lang="en-GB" sz="1600" b="1" dirty="0" smtClean="0">
                <a:solidFill>
                  <a:schemeClr val="accent2"/>
                </a:solidFill>
              </a:endParaRPr>
            </a:p>
          </p:txBody>
        </p:sp>
        <p:sp>
          <p:nvSpPr>
            <p:cNvPr id="22" name="Content Placeholder 2"/>
            <p:cNvSpPr txBox="1">
              <a:spLocks/>
            </p:cNvSpPr>
            <p:nvPr/>
          </p:nvSpPr>
          <p:spPr>
            <a:xfrm>
              <a:off x="4724400" y="5050200"/>
              <a:ext cx="1800000" cy="360000"/>
            </a:xfrm>
            <a:prstGeom prst="roundRect">
              <a:avLst/>
            </a:prstGeom>
            <a:solidFill>
              <a:schemeClr val="bg1"/>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sz="1600" dirty="0" smtClean="0"/>
                <a:t>Senior Associate</a:t>
              </a:r>
              <a:endParaRPr lang="en-GB" sz="1600" b="1" dirty="0" smtClean="0">
                <a:solidFill>
                  <a:schemeClr val="accent2"/>
                </a:solidFill>
              </a:endParaRPr>
            </a:p>
          </p:txBody>
        </p:sp>
        <p:sp>
          <p:nvSpPr>
            <p:cNvPr id="23" name="Content Placeholder 2"/>
            <p:cNvSpPr txBox="1">
              <a:spLocks/>
            </p:cNvSpPr>
            <p:nvPr/>
          </p:nvSpPr>
          <p:spPr>
            <a:xfrm>
              <a:off x="2438400" y="5736000"/>
              <a:ext cx="1800000" cy="360000"/>
            </a:xfrm>
            <a:prstGeom prst="roundRect">
              <a:avLst/>
            </a:prstGeom>
            <a:solidFill>
              <a:schemeClr val="bg1"/>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sz="1600" dirty="0" smtClean="0"/>
                <a:t>Associate</a:t>
              </a:r>
              <a:endParaRPr lang="en-GB" sz="1600" b="1" dirty="0" smtClean="0">
                <a:solidFill>
                  <a:schemeClr val="accent2"/>
                </a:solidFill>
              </a:endParaRPr>
            </a:p>
          </p:txBody>
        </p:sp>
        <p:sp>
          <p:nvSpPr>
            <p:cNvPr id="24" name="Content Placeholder 2"/>
            <p:cNvSpPr txBox="1">
              <a:spLocks/>
            </p:cNvSpPr>
            <p:nvPr/>
          </p:nvSpPr>
          <p:spPr>
            <a:xfrm>
              <a:off x="4724400" y="5736000"/>
              <a:ext cx="1800000" cy="360000"/>
            </a:xfrm>
            <a:prstGeom prst="roundRect">
              <a:avLst/>
            </a:prstGeom>
            <a:solidFill>
              <a:schemeClr val="bg1"/>
            </a:solidFill>
            <a:ln>
              <a:solidFill>
                <a:schemeClr val="accent6"/>
              </a:solidFill>
            </a:ln>
            <a:effectLst>
              <a:outerShdw blurRad="50800" dist="38100" dir="2700000" algn="tl" rotWithShape="0">
                <a:prstClr val="black">
                  <a:alpha val="40000"/>
                </a:prstClr>
              </a:outerShdw>
            </a:effectLst>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r>
                <a:rPr lang="en-GB" sz="1600" dirty="0" smtClean="0"/>
                <a:t>Associate</a:t>
              </a:r>
              <a:endParaRPr lang="en-GB" sz="1600" b="1" dirty="0" smtClean="0">
                <a:solidFill>
                  <a:schemeClr val="accent2"/>
                </a:solidFill>
              </a:endParaRPr>
            </a:p>
          </p:txBody>
        </p:sp>
        <p:cxnSp>
          <p:nvCxnSpPr>
            <p:cNvPr id="26" name="Elbow Connector 25"/>
            <p:cNvCxnSpPr>
              <a:stCxn id="20" idx="2"/>
              <a:endCxn id="21" idx="0"/>
            </p:cNvCxnSpPr>
            <p:nvPr/>
          </p:nvCxnSpPr>
          <p:spPr>
            <a:xfrm rot="5400000">
              <a:off x="3747000" y="4315800"/>
              <a:ext cx="325800" cy="11430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0" idx="2"/>
              <a:endCxn id="22" idx="0"/>
            </p:cNvCxnSpPr>
            <p:nvPr/>
          </p:nvCxnSpPr>
          <p:spPr>
            <a:xfrm rot="16200000" flipH="1">
              <a:off x="4890000" y="4315800"/>
              <a:ext cx="325800" cy="11430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9" idx="2"/>
              <a:endCxn id="20" idx="0"/>
            </p:cNvCxnSpPr>
            <p:nvPr/>
          </p:nvCxnSpPr>
          <p:spPr>
            <a:xfrm>
              <a:off x="4481400" y="4038600"/>
              <a:ext cx="0" cy="32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1" idx="2"/>
              <a:endCxn id="23" idx="0"/>
            </p:cNvCxnSpPr>
            <p:nvPr/>
          </p:nvCxnSpPr>
          <p:spPr>
            <a:xfrm>
              <a:off x="3338400" y="5410200"/>
              <a:ext cx="0" cy="32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2" idx="2"/>
              <a:endCxn id="24" idx="0"/>
            </p:cNvCxnSpPr>
            <p:nvPr/>
          </p:nvCxnSpPr>
          <p:spPr>
            <a:xfrm>
              <a:off x="5624400" y="5410200"/>
              <a:ext cx="0" cy="3258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752635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Large Title and Subtitle v.2"/>
  <p:tag name="SMARTLINKEDSHAPEID" val="SideBar"/>
</p:tagLst>
</file>

<file path=ppt/theme/theme1.xml><?xml version="1.0" encoding="utf-8"?>
<a:theme xmlns:a="http://schemas.openxmlformats.org/drawingml/2006/main" name="PwC">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4007</TotalTime>
  <Words>1206</Words>
  <Application>Microsoft Macintosh PowerPoint</Application>
  <PresentationFormat>Presentazione su schermo (4:3)</PresentationFormat>
  <Paragraphs>345</Paragraphs>
  <Slides>24</Slides>
  <Notes>9</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PwC</vt:lpstr>
      <vt:lpstr>University of Rome Tor Vergata Dep. of Business, Government and Philosophy Studies   Managing a consulting Team (and Project)…  "Theory 2 Practice"           Marco Giustacchini Director – PwC Advisory marco.giustacchini@it.pwc.com</vt:lpstr>
      <vt:lpstr>Agenda</vt:lpstr>
      <vt:lpstr>Presentazione di PowerPoint</vt:lpstr>
      <vt:lpstr>What's in… </vt:lpstr>
      <vt:lpstr>Presentazione di PowerPoint</vt:lpstr>
      <vt:lpstr>What is a consulting team?</vt:lpstr>
      <vt:lpstr>What do they have in common?</vt:lpstr>
      <vt:lpstr>What do they have in common?</vt:lpstr>
      <vt:lpstr>Getting back to the question…</vt:lpstr>
      <vt:lpstr>Presentazione di PowerPoint</vt:lpstr>
      <vt:lpstr>Know your team…</vt:lpstr>
      <vt:lpstr>… as well as what your team needs…</vt:lpstr>
      <vt:lpstr>… and how to feed-back your team</vt:lpstr>
      <vt:lpstr>… and how to feed-back your team</vt:lpstr>
      <vt:lpstr>Getting back to the question…</vt:lpstr>
      <vt:lpstr>… and an high performing team</vt:lpstr>
      <vt:lpstr>Presentazione di PowerPoint</vt:lpstr>
      <vt:lpstr>How a team fits into a project…</vt:lpstr>
      <vt:lpstr>… through project set up</vt:lpstr>
      <vt:lpstr>… through project set up…</vt:lpstr>
      <vt:lpstr>… how does this impacts on the team?</vt:lpstr>
      <vt:lpstr>Presentazione di PowerPoint</vt:lpstr>
      <vt:lpstr>Presentazione di PowerPoint</vt:lpstr>
      <vt:lpstr>Thank you</vt:lpstr>
    </vt:vector>
  </TitlesOfParts>
  <Company>PwC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 Di Nicolantonio</dc:creator>
  <cp:lastModifiedBy>corrado cerruti</cp:lastModifiedBy>
  <cp:revision>292</cp:revision>
  <dcterms:created xsi:type="dcterms:W3CDTF">2010-09-07T13:26:45Z</dcterms:created>
  <dcterms:modified xsi:type="dcterms:W3CDTF">2015-11-27T20:11:05Z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