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78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51" d="100"/>
          <a:sy n="51" d="100"/>
        </p:scale>
        <p:origin x="6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3745-61AA-45AA-A666-42B67DC95455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AD2E-73FC-4C6F-8239-D0331AC24AC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0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3745-61AA-45AA-A666-42B67DC95455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AD2E-73FC-4C6F-8239-D0331AC24AC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50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3745-61AA-45AA-A666-42B67DC95455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AD2E-73FC-4C6F-8239-D0331AC24AC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814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3745-61AA-45AA-A666-42B67DC95455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AD2E-73FC-4C6F-8239-D0331AC24AC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144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3745-61AA-45AA-A666-42B67DC95455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AD2E-73FC-4C6F-8239-D0331AC24AC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437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3745-61AA-45AA-A666-42B67DC95455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AD2E-73FC-4C6F-8239-D0331AC24AC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569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3745-61AA-45AA-A666-42B67DC95455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AD2E-73FC-4C6F-8239-D0331AC24AC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732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3745-61AA-45AA-A666-42B67DC95455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AD2E-73FC-4C6F-8239-D0331AC24AC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038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3745-61AA-45AA-A666-42B67DC95455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AD2E-73FC-4C6F-8239-D0331AC24AC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113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3745-61AA-45AA-A666-42B67DC95455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AD2E-73FC-4C6F-8239-D0331AC24AC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760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3745-61AA-45AA-A666-42B67DC95455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AD2E-73FC-4C6F-8239-D0331AC24AC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26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3745-61AA-45AA-A666-42B67DC95455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AD2E-73FC-4C6F-8239-D0331AC24AC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587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3745-61AA-45AA-A666-42B67DC95455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AD2E-73FC-4C6F-8239-D0331AC24AC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967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3745-61AA-45AA-A666-42B67DC95455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AD2E-73FC-4C6F-8239-D0331AC24AC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467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3745-61AA-45AA-A666-42B67DC95455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AD2E-73FC-4C6F-8239-D0331AC24AC9}" type="slidenum">
              <a:rPr lang="en-GB" smtClean="0"/>
              <a:t>‹N›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5549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3745-61AA-45AA-A666-42B67DC95455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AD2E-73FC-4C6F-8239-D0331AC24AC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127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3745-61AA-45AA-A666-42B67DC95455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AD2E-73FC-4C6F-8239-D0331AC24AC9}" type="slidenum">
              <a:rPr lang="en-GB" smtClean="0"/>
              <a:t>‹N›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0058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3745-61AA-45AA-A666-42B67DC95455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AD2E-73FC-4C6F-8239-D0331AC24AC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323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3745-61AA-45AA-A666-42B67DC95455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AD2E-73FC-4C6F-8239-D0331AC24AC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012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3745-61AA-45AA-A666-42B67DC95455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AD2E-73FC-4C6F-8239-D0331AC24AC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03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3745-61AA-45AA-A666-42B67DC95455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AD2E-73FC-4C6F-8239-D0331AC24AC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38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3745-61AA-45AA-A666-42B67DC95455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AD2E-73FC-4C6F-8239-D0331AC24AC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21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3745-61AA-45AA-A666-42B67DC95455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AD2E-73FC-4C6F-8239-D0331AC24AC9}" type="slidenum">
              <a:rPr lang="en-GB" smtClean="0"/>
              <a:t>‹N›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7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3745-61AA-45AA-A666-42B67DC95455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AD2E-73FC-4C6F-8239-D0331AC24AC9}" type="slidenum">
              <a:rPr lang="en-GB" smtClean="0"/>
              <a:t>‹N›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9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3745-61AA-45AA-A666-42B67DC95455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AD2E-73FC-4C6F-8239-D0331AC24AC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11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3745-61AA-45AA-A666-42B67DC95455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AD2E-73FC-4C6F-8239-D0331AC24AC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6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3745-61AA-45AA-A666-42B67DC95455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AD2E-73FC-4C6F-8239-D0331AC24AC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292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5083745-61AA-45AA-A666-42B67DC95455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DAD2E-73FC-4C6F-8239-D0331AC24AC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86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83745-61AA-45AA-A666-42B67DC95455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9DAD2E-73FC-4C6F-8239-D0331AC24AC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56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aola.distasi21@gmail.com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cielo, esterni, edificio, acqua&#10;&#10;Descrizione generata con affidabilità molto elevata">
            <a:extLst>
              <a:ext uri="{FF2B5EF4-FFF2-40B4-BE49-F238E27FC236}">
                <a16:creationId xmlns:a16="http://schemas.microsoft.com/office/drawing/2014/main" id="{DEBFED61-CDD1-4E96-AA51-856663982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0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644C338-D8FE-4730-B400-109F09C72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7950" y="-1028700"/>
            <a:ext cx="9144000" cy="2387600"/>
          </a:xfrm>
        </p:spPr>
        <p:txBody>
          <a:bodyPr/>
          <a:lstStyle/>
          <a:p>
            <a:r>
              <a:rPr lang="en-GB" sz="6000" b="1" dirty="0">
                <a:solidFill>
                  <a:schemeClr val="bg1"/>
                </a:solidFill>
              </a:rPr>
              <a:t>BORDEAUX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C7BB689-B23E-4ED8-9E82-30AFFA0BD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5750" y="1143667"/>
            <a:ext cx="4286250" cy="1655762"/>
          </a:xfrm>
        </p:spPr>
        <p:txBody>
          <a:bodyPr>
            <a:normAutofit/>
          </a:bodyPr>
          <a:lstStyle/>
          <a:p>
            <a:pPr algn="l"/>
            <a:r>
              <a:rPr lang="en-GB" sz="2000" dirty="0">
                <a:solidFill>
                  <a:schemeClr val="bg1"/>
                </a:solidFill>
              </a:rPr>
              <a:t>UNIVERSITÀ: ECE INSEEC</a:t>
            </a:r>
          </a:p>
        </p:txBody>
      </p:sp>
    </p:spTree>
    <p:extLst>
      <p:ext uri="{BB962C8B-B14F-4D97-AF65-F5344CB8AC3E}">
        <p14:creationId xmlns:p14="http://schemas.microsoft.com/office/powerpoint/2010/main" val="45313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esterni, cielo, acqua, albero&#10;&#10;Descrizione generata con affidabilità molto elevata">
            <a:extLst>
              <a:ext uri="{FF2B5EF4-FFF2-40B4-BE49-F238E27FC236}">
                <a16:creationId xmlns:a16="http://schemas.microsoft.com/office/drawing/2014/main" id="{81BBF17A-4BC7-4CBF-9516-414B29CF3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99" y="1248519"/>
            <a:ext cx="4895001" cy="3671251"/>
          </a:xfrm>
          <a:prstGeom prst="rect">
            <a:avLst/>
          </a:prstGeom>
        </p:spPr>
      </p:pic>
      <p:pic>
        <p:nvPicPr>
          <p:cNvPr id="7" name="Immagine 6" descr="Immagine che contiene esterni, erba, cielo, recinto&#10;&#10;Descrizione generata con affidabilità molto elevata">
            <a:extLst>
              <a:ext uri="{FF2B5EF4-FFF2-40B4-BE49-F238E27FC236}">
                <a16:creationId xmlns:a16="http://schemas.microsoft.com/office/drawing/2014/main" id="{3849DD61-B89D-48B4-AD84-48A4D93794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3"/>
          <a:stretch/>
        </p:blipFill>
        <p:spPr>
          <a:xfrm>
            <a:off x="628650" y="1173394"/>
            <a:ext cx="5467350" cy="307772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D82BFE9-C53C-4042-814E-EB4A0653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56" y="420429"/>
            <a:ext cx="8610600" cy="1171099"/>
          </a:xfrm>
        </p:spPr>
        <p:txBody>
          <a:bodyPr>
            <a:normAutofit/>
          </a:bodyPr>
          <a:lstStyle/>
          <a:p>
            <a:r>
              <a:rPr lang="en-GB" b="1" dirty="0"/>
              <a:t>COSE DA VEDERE VICINO BORDEAUX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06CE20-35FA-472B-8264-75F18095C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149"/>
            <a:ext cx="9867900" cy="4899501"/>
          </a:xfrm>
        </p:spPr>
        <p:txBody>
          <a:bodyPr>
            <a:normAutofit/>
          </a:bodyPr>
          <a:lstStyle/>
          <a:p>
            <a:pPr lvl="1"/>
            <a:endParaRPr lang="en-GB" i="1" dirty="0"/>
          </a:p>
          <a:p>
            <a:pPr lvl="1"/>
            <a:endParaRPr lang="en-GB" i="1" dirty="0"/>
          </a:p>
          <a:p>
            <a:pPr marL="457200" lvl="1" indent="0">
              <a:buNone/>
            </a:pPr>
            <a:endParaRPr lang="en-GB" i="1" dirty="0"/>
          </a:p>
        </p:txBody>
      </p:sp>
      <p:pic>
        <p:nvPicPr>
          <p:cNvPr id="12" name="Immagine 11" descr="Immagine che contiene edificio&#10;&#10;Descrizione generata con affidabilità molto elevata">
            <a:extLst>
              <a:ext uri="{FF2B5EF4-FFF2-40B4-BE49-F238E27FC236}">
                <a16:creationId xmlns:a16="http://schemas.microsoft.com/office/drawing/2014/main" id="{E112A7F7-0BD8-4CFB-A6EF-A2F3F21E61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5"/>
          <a:stretch/>
        </p:blipFill>
        <p:spPr>
          <a:xfrm>
            <a:off x="5772150" y="4402316"/>
            <a:ext cx="5909608" cy="2212089"/>
          </a:xfrm>
          <a:prstGeom prst="rect">
            <a:avLst/>
          </a:prstGeom>
        </p:spPr>
      </p:pic>
      <p:pic>
        <p:nvPicPr>
          <p:cNvPr id="17" name="Immagine 16" descr="Immagine che contiene cielo, acqua, esterni, natura&#10;&#10;Descrizione generata con affidabilità molto elevata">
            <a:extLst>
              <a:ext uri="{FF2B5EF4-FFF2-40B4-BE49-F238E27FC236}">
                <a16:creationId xmlns:a16="http://schemas.microsoft.com/office/drawing/2014/main" id="{0584CD54-FF7C-4F5A-B1AE-F6F97FDDB3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4" y="3684064"/>
            <a:ext cx="4365865" cy="2903300"/>
          </a:xfrm>
          <a:prstGeom prst="rect">
            <a:avLst/>
          </a:prstGeom>
        </p:spPr>
      </p:pic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0069BC30-E11D-44A8-91C2-3BCDF6FC2525}"/>
              </a:ext>
            </a:extLst>
          </p:cNvPr>
          <p:cNvSpPr txBox="1">
            <a:spLocks/>
          </p:cNvSpPr>
          <p:nvPr/>
        </p:nvSpPr>
        <p:spPr>
          <a:xfrm>
            <a:off x="9333464" y="1344251"/>
            <a:ext cx="2533056" cy="4005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SAN SEBASTIAN</a:t>
            </a:r>
            <a:endParaRPr lang="en-GB" i="1" dirty="0"/>
          </a:p>
          <a:p>
            <a:pPr lvl="1"/>
            <a:endParaRPr lang="en-GB" i="1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GB" i="1" dirty="0"/>
          </a:p>
        </p:txBody>
      </p:sp>
      <p:sp>
        <p:nvSpPr>
          <p:cNvPr id="20" name="Segnaposto contenuto 2">
            <a:extLst>
              <a:ext uri="{FF2B5EF4-FFF2-40B4-BE49-F238E27FC236}">
                <a16:creationId xmlns:a16="http://schemas.microsoft.com/office/drawing/2014/main" id="{5D27E348-5E4B-4DF8-9F25-C03A38CAF3A4}"/>
              </a:ext>
            </a:extLst>
          </p:cNvPr>
          <p:cNvSpPr txBox="1">
            <a:spLocks/>
          </p:cNvSpPr>
          <p:nvPr/>
        </p:nvSpPr>
        <p:spPr>
          <a:xfrm>
            <a:off x="676700" y="1224222"/>
            <a:ext cx="2533056" cy="4005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chemeClr val="bg1"/>
                </a:solidFill>
              </a:rPr>
              <a:t>ST. EMILION</a:t>
            </a:r>
            <a:endParaRPr lang="en-GB" i="1" dirty="0">
              <a:solidFill>
                <a:schemeClr val="bg1"/>
              </a:solidFill>
            </a:endParaRPr>
          </a:p>
          <a:p>
            <a:pPr lvl="1"/>
            <a:endParaRPr lang="en-GB" i="1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GB" i="1" dirty="0"/>
          </a:p>
        </p:txBody>
      </p:sp>
      <p:sp>
        <p:nvSpPr>
          <p:cNvPr id="21" name="Segnaposto contenuto 2">
            <a:extLst>
              <a:ext uri="{FF2B5EF4-FFF2-40B4-BE49-F238E27FC236}">
                <a16:creationId xmlns:a16="http://schemas.microsoft.com/office/drawing/2014/main" id="{5976B91C-93D9-4F92-AFE8-99678E998A2F}"/>
              </a:ext>
            </a:extLst>
          </p:cNvPr>
          <p:cNvSpPr txBox="1">
            <a:spLocks/>
          </p:cNvSpPr>
          <p:nvPr/>
        </p:nvSpPr>
        <p:spPr>
          <a:xfrm>
            <a:off x="1024734" y="3785658"/>
            <a:ext cx="2533056" cy="465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DUNE DU PILAT</a:t>
            </a:r>
            <a:endParaRPr lang="en-GB" i="1" dirty="0"/>
          </a:p>
          <a:p>
            <a:pPr lvl="1"/>
            <a:endParaRPr lang="en-GB" i="1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GB" i="1" dirty="0"/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98284585-B679-4CA2-96FA-18CBEEFB95BB}"/>
              </a:ext>
            </a:extLst>
          </p:cNvPr>
          <p:cNvSpPr txBox="1">
            <a:spLocks/>
          </p:cNvSpPr>
          <p:nvPr/>
        </p:nvSpPr>
        <p:spPr>
          <a:xfrm>
            <a:off x="10382249" y="4502696"/>
            <a:ext cx="2114677" cy="4005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chemeClr val="bg1"/>
                </a:solidFill>
              </a:rPr>
              <a:t>TOLOSA</a:t>
            </a:r>
            <a:endParaRPr lang="en-GB" i="1" dirty="0">
              <a:solidFill>
                <a:schemeClr val="bg1"/>
              </a:solidFill>
            </a:endParaRPr>
          </a:p>
          <a:p>
            <a:pPr lvl="1"/>
            <a:endParaRPr lang="en-GB" i="1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90181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cielo, edificio, esterni, strada&#10;&#10;Descrizione generata con affidabilità molto elevata">
            <a:extLst>
              <a:ext uri="{FF2B5EF4-FFF2-40B4-BE49-F238E27FC236}">
                <a16:creationId xmlns:a16="http://schemas.microsoft.com/office/drawing/2014/main" id="{051253F2-622F-4A16-ABFF-A9C9BDE67F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82"/>
          <a:stretch/>
        </p:blipFill>
        <p:spPr>
          <a:xfrm>
            <a:off x="3216729" y="0"/>
            <a:ext cx="8975271" cy="685800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DF229E26-155C-44B2-B94B-5574133B16BB}"/>
              </a:ext>
            </a:extLst>
          </p:cNvPr>
          <p:cNvSpPr/>
          <p:nvPr/>
        </p:nvSpPr>
        <p:spPr>
          <a:xfrm rot="21196158">
            <a:off x="-443514" y="-256265"/>
            <a:ext cx="4743450" cy="74166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06CE20-35FA-472B-8264-75F18095C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9550" y="1379299"/>
            <a:ext cx="4152900" cy="489950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B" i="1" dirty="0"/>
          </a:p>
          <a:p>
            <a:pPr marL="457200" lvl="1" indent="0">
              <a:buNone/>
            </a:pPr>
            <a:r>
              <a:rPr lang="en-GB" sz="2000" i="1" dirty="0"/>
              <a:t>Per </a:t>
            </a:r>
            <a:r>
              <a:rPr lang="en-GB" sz="2000" i="1" dirty="0" err="1"/>
              <a:t>qualsiasi</a:t>
            </a:r>
            <a:r>
              <a:rPr lang="en-GB" sz="2000" i="1" dirty="0"/>
              <a:t> </a:t>
            </a:r>
            <a:r>
              <a:rPr lang="en-GB" sz="2000" i="1" dirty="0" err="1"/>
              <a:t>altra</a:t>
            </a:r>
            <a:r>
              <a:rPr lang="en-GB" sz="2000" i="1" dirty="0"/>
              <a:t> </a:t>
            </a:r>
            <a:r>
              <a:rPr lang="en-GB" sz="2000" i="1" dirty="0" err="1"/>
              <a:t>informazione</a:t>
            </a:r>
            <a:r>
              <a:rPr lang="en-GB" sz="2000" i="1" dirty="0"/>
              <a:t>, per </a:t>
            </a:r>
            <a:r>
              <a:rPr lang="en-GB" sz="2000" i="1" dirty="0" err="1"/>
              <a:t>domande</a:t>
            </a:r>
            <a:r>
              <a:rPr lang="en-GB" sz="2000" i="1" dirty="0"/>
              <a:t> o </a:t>
            </a:r>
            <a:r>
              <a:rPr lang="en-GB" sz="2000" i="1" dirty="0" err="1"/>
              <a:t>dubbi</a:t>
            </a:r>
            <a:r>
              <a:rPr lang="en-GB" sz="2000" i="1" dirty="0"/>
              <a:t> </a:t>
            </a:r>
            <a:r>
              <a:rPr lang="en-GB" sz="2000" i="1" dirty="0" err="1"/>
              <a:t>potete</a:t>
            </a:r>
            <a:r>
              <a:rPr lang="en-GB" sz="2000" i="1" dirty="0"/>
              <a:t> </a:t>
            </a:r>
            <a:r>
              <a:rPr lang="en-GB" sz="2000" i="1" dirty="0" err="1"/>
              <a:t>scrivermi</a:t>
            </a:r>
            <a:r>
              <a:rPr lang="en-GB" sz="2000" i="1" dirty="0"/>
              <a:t> </a:t>
            </a:r>
            <a:r>
              <a:rPr lang="en-GB" sz="2000" i="1" dirty="0" err="1"/>
              <a:t>all’email</a:t>
            </a:r>
            <a:r>
              <a:rPr lang="en-GB" sz="2000" i="1" dirty="0"/>
              <a:t>: </a:t>
            </a:r>
            <a:r>
              <a:rPr lang="en-GB" sz="2000" i="1" dirty="0">
                <a:hlinkClick r:id="rId3"/>
              </a:rPr>
              <a:t>paola.distasi21@gmail.com</a:t>
            </a:r>
            <a:r>
              <a:rPr lang="en-GB" sz="2000" i="1" dirty="0"/>
              <a:t> </a:t>
            </a:r>
          </a:p>
          <a:p>
            <a:pPr marL="457200" lvl="1" indent="0">
              <a:buNone/>
            </a:pPr>
            <a:r>
              <a:rPr lang="en-GB" sz="2000" i="1" dirty="0" err="1"/>
              <a:t>Sarò</a:t>
            </a:r>
            <a:r>
              <a:rPr lang="en-GB" sz="2000" i="1" dirty="0"/>
              <a:t> </a:t>
            </a:r>
            <a:r>
              <a:rPr lang="en-GB" sz="2000" i="1" dirty="0" err="1"/>
              <a:t>lieta</a:t>
            </a:r>
            <a:r>
              <a:rPr lang="en-GB" sz="2000" i="1" dirty="0"/>
              <a:t> di </a:t>
            </a:r>
            <a:r>
              <a:rPr lang="en-GB" sz="2000" i="1" dirty="0" err="1"/>
              <a:t>autarvi</a:t>
            </a:r>
            <a:r>
              <a:rPr lang="en-GB" sz="2000" i="1" dirty="0"/>
              <a:t>!</a:t>
            </a:r>
          </a:p>
          <a:p>
            <a:pPr marL="457200" lvl="1" indent="0">
              <a:buNone/>
            </a:pPr>
            <a:endParaRPr lang="en-GB" sz="2000" i="1" dirty="0"/>
          </a:p>
          <a:p>
            <a:pPr marL="457200" lvl="1" indent="0">
              <a:buNone/>
            </a:pPr>
            <a:r>
              <a:rPr lang="en-GB" sz="2000" i="1" dirty="0"/>
              <a:t>Meta </a:t>
            </a:r>
            <a:r>
              <a:rPr lang="en-GB" sz="2000" i="1" dirty="0" err="1"/>
              <a:t>assolutamente</a:t>
            </a:r>
            <a:r>
              <a:rPr lang="en-GB" sz="2000" i="1" dirty="0"/>
              <a:t> </a:t>
            </a:r>
            <a:r>
              <a:rPr lang="en-GB" sz="2000" i="1" dirty="0" err="1"/>
              <a:t>consigliata</a:t>
            </a:r>
            <a:r>
              <a:rPr lang="en-GB" sz="2000" i="1" dirty="0"/>
              <a:t>: </a:t>
            </a:r>
            <a:r>
              <a:rPr lang="en-GB" sz="2000" i="1" dirty="0" err="1"/>
              <a:t>l’università</a:t>
            </a:r>
            <a:r>
              <a:rPr lang="en-GB" sz="2000" i="1" dirty="0"/>
              <a:t> è </a:t>
            </a:r>
            <a:r>
              <a:rPr lang="en-GB" sz="2000" i="1" dirty="0" err="1"/>
              <a:t>decisamente</a:t>
            </a:r>
            <a:r>
              <a:rPr lang="en-GB" sz="2000" i="1" dirty="0"/>
              <a:t> </a:t>
            </a:r>
            <a:r>
              <a:rPr lang="en-GB" sz="2000" i="1" dirty="0" err="1"/>
              <a:t>interessante</a:t>
            </a:r>
            <a:r>
              <a:rPr lang="en-GB" sz="2000" i="1" dirty="0"/>
              <a:t> e </a:t>
            </a:r>
            <a:r>
              <a:rPr lang="en-GB" sz="2000" i="1" dirty="0" err="1"/>
              <a:t>coinvolgente</a:t>
            </a:r>
            <a:r>
              <a:rPr lang="en-GB" sz="2000" i="1" dirty="0"/>
              <a:t>, la </a:t>
            </a:r>
            <a:r>
              <a:rPr lang="en-GB" sz="2000" i="1" dirty="0" err="1"/>
              <a:t>città</a:t>
            </a:r>
            <a:r>
              <a:rPr lang="en-GB" sz="2000" i="1" dirty="0"/>
              <a:t> è a </a:t>
            </a:r>
            <a:r>
              <a:rPr lang="en-GB" sz="2000" i="1" dirty="0" err="1"/>
              <a:t>dir</a:t>
            </a:r>
            <a:r>
              <a:rPr lang="en-GB" sz="2000" i="1" dirty="0"/>
              <a:t> </a:t>
            </a:r>
            <a:r>
              <a:rPr lang="en-GB" sz="2000" i="1" dirty="0" err="1"/>
              <a:t>poco</a:t>
            </a:r>
            <a:r>
              <a:rPr lang="en-GB" sz="2000" i="1" dirty="0"/>
              <a:t> </a:t>
            </a:r>
            <a:r>
              <a:rPr lang="en-GB" sz="2000" i="1" dirty="0" err="1"/>
              <a:t>stupenda</a:t>
            </a:r>
            <a:r>
              <a:rPr lang="en-GB" sz="2000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81987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82BFE9-C53C-4042-814E-EB4A06531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INFORMAZIONI GENERALI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06CE20-35FA-472B-8264-75F18095C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53100" cy="4351338"/>
          </a:xfrm>
        </p:spPr>
        <p:txBody>
          <a:bodyPr>
            <a:normAutofit/>
          </a:bodyPr>
          <a:lstStyle/>
          <a:p>
            <a:r>
              <a:rPr lang="en-GB" sz="2200" dirty="0"/>
              <a:t>E’ </a:t>
            </a:r>
            <a:r>
              <a:rPr lang="en-GB" sz="2200" dirty="0" err="1"/>
              <a:t>una</a:t>
            </a:r>
            <a:r>
              <a:rPr lang="en-GB" sz="2200" dirty="0"/>
              <a:t> </a:t>
            </a:r>
            <a:r>
              <a:rPr lang="en-GB" sz="2200" dirty="0" err="1"/>
              <a:t>città</a:t>
            </a:r>
            <a:r>
              <a:rPr lang="en-GB" sz="2200" dirty="0"/>
              <a:t> di circa 250.000 </a:t>
            </a:r>
            <a:r>
              <a:rPr lang="en-GB" sz="2200" dirty="0" err="1"/>
              <a:t>abitanti</a:t>
            </a:r>
            <a:r>
              <a:rPr lang="en-GB" sz="2200" dirty="0"/>
              <a:t> a </a:t>
            </a:r>
            <a:r>
              <a:rPr lang="en-GB" sz="2200" dirty="0" err="1"/>
              <a:t>sud-ovest</a:t>
            </a:r>
            <a:r>
              <a:rPr lang="en-GB" sz="2200" dirty="0"/>
              <a:t> </a:t>
            </a:r>
            <a:r>
              <a:rPr lang="en-GB" sz="2200" dirty="0" err="1"/>
              <a:t>della</a:t>
            </a:r>
            <a:r>
              <a:rPr lang="en-GB" sz="2200" dirty="0"/>
              <a:t> </a:t>
            </a:r>
            <a:r>
              <a:rPr lang="en-GB" sz="2200" dirty="0" err="1"/>
              <a:t>Francia</a:t>
            </a:r>
            <a:r>
              <a:rPr lang="en-GB" sz="2200" dirty="0"/>
              <a:t>. Vi </a:t>
            </a:r>
            <a:r>
              <a:rPr lang="en-GB" sz="2200" dirty="0" err="1"/>
              <a:t>sono</a:t>
            </a:r>
            <a:r>
              <a:rPr lang="en-GB" sz="2200" dirty="0"/>
              <a:t> </a:t>
            </a:r>
            <a:r>
              <a:rPr lang="en-GB" sz="2200" dirty="0" err="1"/>
              <a:t>molte</a:t>
            </a:r>
            <a:r>
              <a:rPr lang="en-GB" sz="2200" dirty="0"/>
              <a:t> università, </a:t>
            </a:r>
            <a:r>
              <a:rPr lang="en-GB" sz="2200" dirty="0" err="1"/>
              <a:t>dunque</a:t>
            </a:r>
            <a:r>
              <a:rPr lang="en-GB" sz="2200" dirty="0"/>
              <a:t> è </a:t>
            </a:r>
            <a:r>
              <a:rPr lang="en-GB" sz="2200" dirty="0" err="1"/>
              <a:t>piena</a:t>
            </a:r>
            <a:r>
              <a:rPr lang="en-GB" sz="2200" dirty="0"/>
              <a:t> di </a:t>
            </a:r>
            <a:r>
              <a:rPr lang="en-GB" sz="2200" dirty="0" err="1"/>
              <a:t>studenti</a:t>
            </a:r>
            <a:r>
              <a:rPr lang="en-GB" sz="2200" dirty="0"/>
              <a:t> </a:t>
            </a:r>
            <a:r>
              <a:rPr lang="en-GB" sz="2200" dirty="0" err="1"/>
              <a:t>provenienti</a:t>
            </a:r>
            <a:r>
              <a:rPr lang="en-GB" sz="2200" dirty="0"/>
              <a:t> da </a:t>
            </a:r>
            <a:r>
              <a:rPr lang="en-GB" sz="2200" dirty="0" err="1"/>
              <a:t>ogni</a:t>
            </a:r>
            <a:r>
              <a:rPr lang="en-GB" sz="2200" dirty="0"/>
              <a:t> </a:t>
            </a:r>
            <a:r>
              <a:rPr lang="en-GB" sz="2200" dirty="0" err="1"/>
              <a:t>parte</a:t>
            </a:r>
            <a:r>
              <a:rPr lang="en-GB" sz="2200" dirty="0"/>
              <a:t> del </a:t>
            </a:r>
            <a:r>
              <a:rPr lang="en-GB" sz="2200" dirty="0" err="1"/>
              <a:t>mondo</a:t>
            </a:r>
            <a:r>
              <a:rPr lang="en-GB" sz="2200" dirty="0"/>
              <a:t>! Il </a:t>
            </a:r>
            <a:r>
              <a:rPr lang="en-GB" sz="2200" dirty="0" err="1"/>
              <a:t>centro</a:t>
            </a:r>
            <a:r>
              <a:rPr lang="en-GB" sz="2200" dirty="0"/>
              <a:t> </a:t>
            </a:r>
            <a:r>
              <a:rPr lang="en-GB" sz="2200" dirty="0" err="1"/>
              <a:t>può</a:t>
            </a:r>
            <a:r>
              <a:rPr lang="en-GB" sz="2200" dirty="0"/>
              <a:t> </a:t>
            </a:r>
            <a:r>
              <a:rPr lang="en-GB" sz="2200" dirty="0" err="1"/>
              <a:t>essere</a:t>
            </a:r>
            <a:r>
              <a:rPr lang="en-GB" sz="2200" dirty="0"/>
              <a:t> </a:t>
            </a:r>
            <a:r>
              <a:rPr lang="en-GB" sz="2200" dirty="0" err="1"/>
              <a:t>tranquillamente</a:t>
            </a:r>
            <a:r>
              <a:rPr lang="en-GB" sz="2200" dirty="0"/>
              <a:t> </a:t>
            </a:r>
            <a:r>
              <a:rPr lang="en-GB" sz="2200" dirty="0" err="1"/>
              <a:t>visitato</a:t>
            </a:r>
            <a:r>
              <a:rPr lang="en-GB" sz="2200" dirty="0"/>
              <a:t> a </a:t>
            </a:r>
            <a:r>
              <a:rPr lang="en-GB" sz="2200" dirty="0" err="1"/>
              <a:t>piedi</a:t>
            </a:r>
            <a:r>
              <a:rPr lang="en-GB" sz="2200" dirty="0"/>
              <a:t>, </a:t>
            </a:r>
            <a:r>
              <a:rPr lang="en-GB" sz="2200" dirty="0" err="1"/>
              <a:t>inoltre</a:t>
            </a:r>
            <a:r>
              <a:rPr lang="en-GB" sz="2200" dirty="0"/>
              <a:t> vi </a:t>
            </a:r>
            <a:r>
              <a:rPr lang="en-GB" sz="2200" dirty="0" err="1"/>
              <a:t>sono</a:t>
            </a:r>
            <a:r>
              <a:rPr lang="en-GB" sz="2200" dirty="0"/>
              <a:t> 3 linee di tram, </a:t>
            </a:r>
            <a:r>
              <a:rPr lang="it-IT" sz="2200" dirty="0"/>
              <a:t>ottimo</a:t>
            </a:r>
            <a:r>
              <a:rPr lang="en-GB" sz="2200" dirty="0"/>
              <a:t> </a:t>
            </a:r>
            <a:r>
              <a:rPr lang="it-IT" sz="2200" dirty="0"/>
              <a:t>servizio</a:t>
            </a:r>
            <a:r>
              <a:rPr lang="en-GB" sz="2200" dirty="0"/>
              <a:t> bus e la </a:t>
            </a:r>
            <a:r>
              <a:rPr lang="en-GB" sz="2200" dirty="0" err="1"/>
              <a:t>possibilità</a:t>
            </a:r>
            <a:r>
              <a:rPr lang="en-GB" sz="2200" dirty="0"/>
              <a:t> di </a:t>
            </a:r>
            <a:r>
              <a:rPr lang="en-GB" sz="2200" dirty="0" err="1"/>
              <a:t>noleggiare</a:t>
            </a:r>
            <a:r>
              <a:rPr lang="en-GB" sz="2200" dirty="0"/>
              <a:t> </a:t>
            </a:r>
            <a:r>
              <a:rPr lang="en-GB" sz="2200" dirty="0" err="1"/>
              <a:t>biciclette</a:t>
            </a:r>
            <a:r>
              <a:rPr lang="en-GB" sz="2200" dirty="0"/>
              <a:t>.</a:t>
            </a:r>
          </a:p>
          <a:p>
            <a:r>
              <a:rPr lang="en-GB" sz="2200" dirty="0"/>
              <a:t>Una </a:t>
            </a:r>
            <a:r>
              <a:rPr lang="en-GB" sz="2200" dirty="0" err="1"/>
              <a:t>volta</a:t>
            </a:r>
            <a:r>
              <a:rPr lang="en-GB" sz="2200" dirty="0"/>
              <a:t> </a:t>
            </a:r>
            <a:r>
              <a:rPr lang="en-GB" sz="2200" dirty="0" err="1"/>
              <a:t>lì</a:t>
            </a:r>
            <a:r>
              <a:rPr lang="en-GB" sz="2200" dirty="0"/>
              <a:t> vi </a:t>
            </a:r>
            <a:r>
              <a:rPr lang="en-GB" sz="2200" dirty="0" err="1"/>
              <a:t>consiglio</a:t>
            </a:r>
            <a:r>
              <a:rPr lang="en-GB" sz="2200" dirty="0"/>
              <a:t> di </a:t>
            </a:r>
            <a:r>
              <a:rPr lang="en-GB" sz="2200" dirty="0" err="1"/>
              <a:t>aquistare</a:t>
            </a:r>
            <a:r>
              <a:rPr lang="en-GB" sz="2200" dirty="0"/>
              <a:t> la </a:t>
            </a:r>
            <a:r>
              <a:rPr lang="en-GB" sz="2200" dirty="0" err="1"/>
              <a:t>ESNcard</a:t>
            </a:r>
            <a:r>
              <a:rPr lang="en-GB" sz="2200" dirty="0"/>
              <a:t> (10€), </a:t>
            </a:r>
            <a:r>
              <a:rPr lang="en-GB" sz="2200" dirty="0" err="1"/>
              <a:t>che</a:t>
            </a:r>
            <a:r>
              <a:rPr lang="en-GB" sz="2200" dirty="0"/>
              <a:t> </a:t>
            </a:r>
            <a:r>
              <a:rPr lang="en-GB" sz="2200" dirty="0" err="1"/>
              <a:t>dà</a:t>
            </a:r>
            <a:r>
              <a:rPr lang="en-GB" sz="2200" dirty="0"/>
              <a:t> accesso a </a:t>
            </a:r>
            <a:r>
              <a:rPr lang="en-GB" sz="2200" dirty="0" err="1"/>
              <a:t>vari</a:t>
            </a:r>
            <a:r>
              <a:rPr lang="en-GB" sz="2200" dirty="0"/>
              <a:t> </a:t>
            </a:r>
            <a:r>
              <a:rPr lang="en-GB" sz="2200" dirty="0" err="1"/>
              <a:t>sconti</a:t>
            </a:r>
            <a:r>
              <a:rPr lang="en-GB" sz="2200" dirty="0"/>
              <a:t> (ad </a:t>
            </a:r>
            <a:r>
              <a:rPr lang="en-GB" sz="2200" dirty="0" err="1"/>
              <a:t>esempio</a:t>
            </a:r>
            <a:r>
              <a:rPr lang="en-GB" sz="2200" dirty="0"/>
              <a:t> </a:t>
            </a:r>
            <a:r>
              <a:rPr lang="en-GB" sz="2200" dirty="0" err="1"/>
              <a:t>su</a:t>
            </a:r>
            <a:r>
              <a:rPr lang="en-GB" sz="2200" dirty="0"/>
              <a:t> </a:t>
            </a:r>
            <a:r>
              <a:rPr lang="en-GB" sz="2200" dirty="0" err="1"/>
              <a:t>voli</a:t>
            </a:r>
            <a:r>
              <a:rPr lang="en-GB" sz="2200" dirty="0"/>
              <a:t> Ryanair e </a:t>
            </a:r>
            <a:r>
              <a:rPr lang="en-GB" sz="2200" dirty="0" err="1"/>
              <a:t>ouibus</a:t>
            </a:r>
            <a:r>
              <a:rPr lang="en-GB" sz="2200" dirty="0"/>
              <a:t>)</a:t>
            </a:r>
          </a:p>
        </p:txBody>
      </p:sp>
      <p:pic>
        <p:nvPicPr>
          <p:cNvPr id="5" name="Immagine 4" descr="Immagine che contiene testo, mappa&#10;&#10;Descrizione generata con affidabilità molto elevata">
            <a:extLst>
              <a:ext uri="{FF2B5EF4-FFF2-40B4-BE49-F238E27FC236}">
                <a16:creationId xmlns:a16="http://schemas.microsoft.com/office/drawing/2014/main" id="{575FCE65-A868-4221-BC8A-E24AE0C32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660" y="1825624"/>
            <a:ext cx="4592441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54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82BFE9-C53C-4042-814E-EB4A06531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UNIVERSITÀ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06CE20-35FA-472B-8264-75F18095C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637"/>
            <a:ext cx="8596668" cy="4948238"/>
          </a:xfrm>
        </p:spPr>
        <p:txBody>
          <a:bodyPr>
            <a:normAutofit/>
          </a:bodyPr>
          <a:lstStyle/>
          <a:p>
            <a:r>
              <a:rPr lang="en-GB" sz="2400" dirty="0"/>
              <a:t>L’ECE INSEEC si trova in Rue Raze, a </a:t>
            </a:r>
            <a:r>
              <a:rPr lang="en-GB" sz="2400" dirty="0" err="1"/>
              <a:t>pochi</a:t>
            </a:r>
            <a:r>
              <a:rPr lang="en-GB" sz="2400" dirty="0"/>
              <a:t> </a:t>
            </a:r>
            <a:r>
              <a:rPr lang="en-GB" sz="2400" dirty="0" err="1"/>
              <a:t>metri</a:t>
            </a:r>
            <a:r>
              <a:rPr lang="en-GB" sz="2400" dirty="0"/>
              <a:t> </a:t>
            </a:r>
            <a:r>
              <a:rPr lang="en-GB" sz="2400" dirty="0" err="1"/>
              <a:t>dalle</a:t>
            </a:r>
            <a:r>
              <a:rPr lang="en-GB" sz="2400" dirty="0"/>
              <a:t> </a:t>
            </a:r>
            <a:r>
              <a:rPr lang="en-GB" sz="2400" dirty="0" err="1"/>
              <a:t>Quais</a:t>
            </a:r>
            <a:r>
              <a:rPr lang="en-GB" sz="2400" dirty="0"/>
              <a:t> e da Rue de Notre Dame (</a:t>
            </a:r>
            <a:r>
              <a:rPr lang="en-GB" sz="2400" dirty="0" err="1"/>
              <a:t>una</a:t>
            </a:r>
            <a:r>
              <a:rPr lang="en-GB" sz="2400" dirty="0"/>
              <a:t> </a:t>
            </a:r>
            <a:r>
              <a:rPr lang="en-GB" sz="2400" dirty="0" err="1"/>
              <a:t>delle</a:t>
            </a:r>
            <a:r>
              <a:rPr lang="en-GB" sz="2400" dirty="0"/>
              <a:t> </a:t>
            </a:r>
            <a:r>
              <a:rPr lang="en-GB" sz="2400" dirty="0" err="1"/>
              <a:t>strade</a:t>
            </a:r>
            <a:r>
              <a:rPr lang="en-GB" sz="2400" dirty="0"/>
              <a:t> </a:t>
            </a:r>
            <a:r>
              <a:rPr lang="en-GB" sz="2400" dirty="0" err="1"/>
              <a:t>più</a:t>
            </a:r>
            <a:r>
              <a:rPr lang="en-GB" sz="2400" dirty="0"/>
              <a:t> belle e </a:t>
            </a:r>
            <a:r>
              <a:rPr lang="en-GB" sz="2400" dirty="0" err="1"/>
              <a:t>caratteristiche</a:t>
            </a:r>
            <a:r>
              <a:rPr lang="en-GB" sz="2400" dirty="0"/>
              <a:t> di Bordeaux, </a:t>
            </a:r>
            <a:r>
              <a:rPr lang="en-GB" sz="2400" dirty="0" err="1"/>
              <a:t>ricca</a:t>
            </a:r>
            <a:r>
              <a:rPr lang="en-GB" sz="2400" dirty="0"/>
              <a:t> di </a:t>
            </a:r>
            <a:r>
              <a:rPr lang="en-GB" sz="2400" dirty="0" err="1"/>
              <a:t>negozi</a:t>
            </a:r>
            <a:r>
              <a:rPr lang="en-GB" sz="2400" dirty="0"/>
              <a:t> di </a:t>
            </a:r>
            <a:r>
              <a:rPr lang="en-GB" sz="2400" dirty="0" err="1"/>
              <a:t>antiquariato</a:t>
            </a:r>
            <a:r>
              <a:rPr lang="en-GB" sz="2400" dirty="0"/>
              <a:t> e </a:t>
            </a:r>
            <a:r>
              <a:rPr lang="en-GB" sz="2400" dirty="0" err="1"/>
              <a:t>locali</a:t>
            </a:r>
            <a:r>
              <a:rPr lang="en-GB" sz="2400" dirty="0"/>
              <a:t> </a:t>
            </a:r>
            <a:r>
              <a:rPr lang="en-GB" sz="2400" dirty="0" err="1"/>
              <a:t>tipici</a:t>
            </a:r>
            <a:r>
              <a:rPr lang="en-GB" sz="2400" dirty="0"/>
              <a:t>).  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 err="1"/>
              <a:t>Alcune</a:t>
            </a:r>
            <a:r>
              <a:rPr lang="en-GB" sz="2400" dirty="0"/>
              <a:t> </a:t>
            </a:r>
            <a:r>
              <a:rPr lang="en-GB" sz="2400" dirty="0" err="1"/>
              <a:t>lezioni</a:t>
            </a:r>
            <a:r>
              <a:rPr lang="en-GB" sz="2400" dirty="0"/>
              <a:t> </a:t>
            </a:r>
            <a:r>
              <a:rPr lang="en-GB" sz="2400" dirty="0" err="1"/>
              <a:t>potranno</a:t>
            </a:r>
            <a:r>
              <a:rPr lang="en-GB" sz="2400" dirty="0"/>
              <a:t> </a:t>
            </a:r>
            <a:r>
              <a:rPr lang="en-GB" sz="2400" dirty="0" err="1"/>
              <a:t>essere</a:t>
            </a:r>
            <a:r>
              <a:rPr lang="en-GB" sz="2400" dirty="0"/>
              <a:t> </a:t>
            </a:r>
            <a:r>
              <a:rPr lang="en-GB" sz="2400" dirty="0" err="1"/>
              <a:t>svolte</a:t>
            </a:r>
            <a:r>
              <a:rPr lang="en-GB" sz="2400" dirty="0"/>
              <a:t> in </a:t>
            </a:r>
            <a:r>
              <a:rPr lang="en-GB" sz="2400" dirty="0" err="1"/>
              <a:t>altre</a:t>
            </a:r>
            <a:r>
              <a:rPr lang="en-GB" sz="2400" dirty="0"/>
              <a:t> </a:t>
            </a:r>
            <a:r>
              <a:rPr lang="en-GB" sz="2400" dirty="0" err="1"/>
              <a:t>sedi</a:t>
            </a:r>
            <a:r>
              <a:rPr lang="en-GB" sz="2400" dirty="0"/>
              <a:t> </a:t>
            </a:r>
            <a:r>
              <a:rPr lang="en-GB" sz="2400" dirty="0" err="1"/>
              <a:t>appartenenti</a:t>
            </a:r>
            <a:r>
              <a:rPr lang="en-GB" sz="2400" dirty="0"/>
              <a:t> al Gruppo INSEEC come ad </a:t>
            </a:r>
            <a:r>
              <a:rPr lang="en-GB" sz="2400" dirty="0" err="1"/>
              <a:t>esempio</a:t>
            </a:r>
            <a:r>
              <a:rPr lang="en-GB" sz="2400" dirty="0"/>
              <a:t> </a:t>
            </a:r>
            <a:r>
              <a:rPr lang="en-GB" sz="2400" dirty="0" err="1"/>
              <a:t>presso</a:t>
            </a:r>
            <a:r>
              <a:rPr lang="en-GB" sz="2400" dirty="0"/>
              <a:t> la INSEEC Business School in Quai de </a:t>
            </a:r>
            <a:r>
              <a:rPr lang="en-GB" sz="2400" dirty="0" err="1"/>
              <a:t>Bacalan</a:t>
            </a:r>
            <a:r>
              <a:rPr lang="en-GB" sz="2400" dirty="0"/>
              <a:t>, ma in </a:t>
            </a:r>
            <a:r>
              <a:rPr lang="en-GB" sz="2400" dirty="0" err="1"/>
              <a:t>ogni</a:t>
            </a:r>
            <a:r>
              <a:rPr lang="en-GB" sz="2400" dirty="0"/>
              <a:t> </a:t>
            </a:r>
            <a:r>
              <a:rPr lang="en-GB" sz="2400" dirty="0" err="1"/>
              <a:t>cao</a:t>
            </a:r>
            <a:r>
              <a:rPr lang="en-GB" sz="2400" dirty="0"/>
              <a:t> non </a:t>
            </a:r>
            <a:r>
              <a:rPr lang="en-GB" sz="2400" dirty="0" err="1"/>
              <a:t>molto</a:t>
            </a:r>
            <a:r>
              <a:rPr lang="en-GB" sz="2400" dirty="0"/>
              <a:t> </a:t>
            </a:r>
            <a:r>
              <a:rPr lang="en-GB" sz="2400" dirty="0" err="1"/>
              <a:t>distanti</a:t>
            </a:r>
            <a:r>
              <a:rPr lang="en-GB" sz="2400" dirty="0"/>
              <a:t> </a:t>
            </a:r>
            <a:r>
              <a:rPr lang="en-GB" sz="2400" dirty="0" err="1"/>
              <a:t>tra</a:t>
            </a:r>
            <a:r>
              <a:rPr lang="en-GB" sz="2400" dirty="0"/>
              <a:t> </a:t>
            </a:r>
            <a:r>
              <a:rPr lang="en-GB" sz="2400" dirty="0" err="1"/>
              <a:t>loro</a:t>
            </a:r>
            <a:r>
              <a:rPr lang="en-GB" sz="2400" dirty="0"/>
              <a:t> e ben </a:t>
            </a:r>
            <a:r>
              <a:rPr lang="en-GB" sz="2400" dirty="0" err="1"/>
              <a:t>collegate</a:t>
            </a:r>
            <a:r>
              <a:rPr lang="en-GB" sz="2400" dirty="0"/>
              <a:t> </a:t>
            </a:r>
            <a:r>
              <a:rPr lang="en-GB" sz="2400" dirty="0" err="1"/>
              <a:t>grazie</a:t>
            </a:r>
            <a:r>
              <a:rPr lang="en-GB" sz="2400" dirty="0"/>
              <a:t> </a:t>
            </a:r>
            <a:r>
              <a:rPr lang="en-GB" sz="2400" dirty="0" err="1"/>
              <a:t>alla</a:t>
            </a:r>
            <a:r>
              <a:rPr lang="en-GB" sz="2400" dirty="0"/>
              <a:t> </a:t>
            </a:r>
            <a:r>
              <a:rPr lang="en-GB" sz="2400" dirty="0" err="1"/>
              <a:t>linea</a:t>
            </a:r>
            <a:r>
              <a:rPr lang="en-GB" sz="2400" dirty="0"/>
              <a:t> B del tram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57466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82BFE9-C53C-4042-814E-EB4A06531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UNIVERSITÀ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06CE20-35FA-472B-8264-75F18095C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1150"/>
            <a:ext cx="8839200" cy="4667250"/>
          </a:xfrm>
        </p:spPr>
        <p:txBody>
          <a:bodyPr>
            <a:noAutofit/>
          </a:bodyPr>
          <a:lstStyle/>
          <a:p>
            <a:r>
              <a:rPr lang="en-GB" sz="2400" b="1" dirty="0" err="1"/>
              <a:t>Struttura</a:t>
            </a:r>
            <a:r>
              <a:rPr lang="en-GB" sz="2400" dirty="0"/>
              <a:t>: è </a:t>
            </a:r>
            <a:r>
              <a:rPr lang="en-GB" sz="2400" dirty="0" err="1"/>
              <a:t>molto</a:t>
            </a:r>
            <a:r>
              <a:rPr lang="en-GB" sz="2400" dirty="0"/>
              <a:t> </a:t>
            </a:r>
            <a:r>
              <a:rPr lang="en-GB" sz="2400" dirty="0" err="1"/>
              <a:t>curata</a:t>
            </a:r>
            <a:r>
              <a:rPr lang="en-GB" sz="2400" dirty="0"/>
              <a:t> ma </a:t>
            </a:r>
            <a:r>
              <a:rPr lang="en-GB" sz="2400" dirty="0" err="1"/>
              <a:t>anche</a:t>
            </a:r>
            <a:r>
              <a:rPr lang="en-GB" sz="2400" dirty="0"/>
              <a:t> </a:t>
            </a:r>
            <a:r>
              <a:rPr lang="en-GB" sz="2400" dirty="0" err="1"/>
              <a:t>molto</a:t>
            </a:r>
            <a:r>
              <a:rPr lang="en-GB" sz="2400" dirty="0"/>
              <a:t> </a:t>
            </a:r>
            <a:r>
              <a:rPr lang="en-GB" sz="2400" dirty="0" err="1"/>
              <a:t>piccola</a:t>
            </a:r>
            <a:r>
              <a:rPr lang="en-GB" sz="2400" dirty="0"/>
              <a:t>: circa 10 </a:t>
            </a:r>
            <a:r>
              <a:rPr lang="en-GB" sz="2400" dirty="0" err="1"/>
              <a:t>aule</a:t>
            </a:r>
            <a:r>
              <a:rPr lang="en-GB" sz="2400" dirty="0"/>
              <a:t>, </a:t>
            </a:r>
            <a:r>
              <a:rPr lang="en-GB" sz="2400" dirty="0" err="1"/>
              <a:t>un’aula</a:t>
            </a:r>
            <a:r>
              <a:rPr lang="en-GB" sz="2400" dirty="0"/>
              <a:t> magna, </a:t>
            </a:r>
            <a:r>
              <a:rPr lang="en-GB" sz="2400" dirty="0" err="1"/>
              <a:t>un’aula</a:t>
            </a:r>
            <a:r>
              <a:rPr lang="en-GB" sz="2400" dirty="0"/>
              <a:t> computer, </a:t>
            </a:r>
            <a:r>
              <a:rPr lang="en-GB" sz="2400" dirty="0" err="1"/>
              <a:t>segreteria</a:t>
            </a:r>
            <a:r>
              <a:rPr lang="en-GB" sz="2400" dirty="0"/>
              <a:t>, </a:t>
            </a:r>
            <a:r>
              <a:rPr lang="en-GB" sz="2400" dirty="0" err="1"/>
              <a:t>una</a:t>
            </a:r>
            <a:r>
              <a:rPr lang="en-GB" sz="2400" dirty="0"/>
              <a:t> </a:t>
            </a:r>
            <a:r>
              <a:rPr lang="en-GB" sz="2400" dirty="0" err="1"/>
              <a:t>saletta</a:t>
            </a:r>
            <a:r>
              <a:rPr lang="en-GB" sz="2400" dirty="0"/>
              <a:t> </a:t>
            </a:r>
            <a:r>
              <a:rPr lang="en-GB" sz="2400" dirty="0" err="1"/>
              <a:t>utilizzata</a:t>
            </a:r>
            <a:r>
              <a:rPr lang="en-GB" sz="2400" dirty="0"/>
              <a:t> per </a:t>
            </a:r>
            <a:r>
              <a:rPr lang="en-GB" sz="2400" dirty="0" err="1"/>
              <a:t>pranzare</a:t>
            </a:r>
            <a:r>
              <a:rPr lang="en-GB" sz="2400" dirty="0"/>
              <a:t> o come </a:t>
            </a:r>
            <a:r>
              <a:rPr lang="en-GB" sz="2400" dirty="0" err="1"/>
              <a:t>punto</a:t>
            </a:r>
            <a:r>
              <a:rPr lang="en-GB" sz="2400" dirty="0"/>
              <a:t> di </a:t>
            </a:r>
            <a:r>
              <a:rPr lang="en-GB" sz="2400" dirty="0" err="1"/>
              <a:t>incontro</a:t>
            </a:r>
            <a:r>
              <a:rPr lang="en-GB" sz="2400" dirty="0"/>
              <a:t> per </a:t>
            </a:r>
            <a:r>
              <a:rPr lang="en-GB" sz="2400" dirty="0" err="1"/>
              <a:t>gli</a:t>
            </a:r>
            <a:r>
              <a:rPr lang="en-GB" sz="2400" dirty="0"/>
              <a:t> </a:t>
            </a:r>
            <a:r>
              <a:rPr lang="en-GB" sz="2400" dirty="0" err="1"/>
              <a:t>studenti</a:t>
            </a:r>
            <a:r>
              <a:rPr lang="en-GB" sz="2400" dirty="0"/>
              <a:t> e </a:t>
            </a:r>
            <a:r>
              <a:rPr lang="en-GB" sz="2400" dirty="0" err="1"/>
              <a:t>soprattutto</a:t>
            </a:r>
            <a:r>
              <a:rPr lang="en-GB" sz="2400" dirty="0"/>
              <a:t> un </a:t>
            </a:r>
            <a:r>
              <a:rPr lang="en-GB" sz="2400" dirty="0" err="1"/>
              <a:t>bellissimo</a:t>
            </a:r>
            <a:r>
              <a:rPr lang="en-GB" sz="2400" dirty="0"/>
              <a:t> cortile dove </a:t>
            </a:r>
            <a:r>
              <a:rPr lang="en-GB" sz="2400" dirty="0" err="1"/>
              <a:t>spesso</a:t>
            </a:r>
            <a:r>
              <a:rPr lang="en-GB" sz="2400" dirty="0"/>
              <a:t> </a:t>
            </a:r>
            <a:r>
              <a:rPr lang="en-GB" sz="2400" dirty="0" err="1"/>
              <a:t>vengono</a:t>
            </a:r>
            <a:r>
              <a:rPr lang="en-GB" sz="2400" dirty="0"/>
              <a:t> </a:t>
            </a:r>
            <a:r>
              <a:rPr lang="en-GB" sz="2400" dirty="0" err="1"/>
              <a:t>organizzate</a:t>
            </a:r>
            <a:r>
              <a:rPr lang="en-GB" sz="2400" dirty="0"/>
              <a:t> </a:t>
            </a:r>
            <a:r>
              <a:rPr lang="en-GB" sz="2400" dirty="0" err="1"/>
              <a:t>attività</a:t>
            </a:r>
            <a:r>
              <a:rPr lang="en-GB" sz="2400" dirty="0"/>
              <a:t> </a:t>
            </a:r>
            <a:r>
              <a:rPr lang="en-GB" sz="2400" dirty="0" err="1"/>
              <a:t>dagli</a:t>
            </a:r>
            <a:r>
              <a:rPr lang="en-GB" sz="2400" dirty="0"/>
              <a:t> </a:t>
            </a:r>
            <a:r>
              <a:rPr lang="en-GB" sz="2400" dirty="0" err="1"/>
              <a:t>studenti</a:t>
            </a:r>
            <a:r>
              <a:rPr lang="en-GB" sz="2400" dirty="0"/>
              <a:t> (come BBQ etc). </a:t>
            </a:r>
          </a:p>
          <a:p>
            <a:r>
              <a:rPr lang="en-GB" sz="2400" b="1" dirty="0" err="1"/>
              <a:t>Didattica</a:t>
            </a:r>
            <a:r>
              <a:rPr lang="en-GB" sz="2400" dirty="0"/>
              <a:t>: I </a:t>
            </a:r>
            <a:r>
              <a:rPr lang="en-GB" sz="2400" dirty="0" err="1"/>
              <a:t>professori</a:t>
            </a:r>
            <a:r>
              <a:rPr lang="en-GB" sz="2400" dirty="0"/>
              <a:t> </a:t>
            </a:r>
            <a:r>
              <a:rPr lang="en-GB" sz="2400" dirty="0" err="1"/>
              <a:t>sono</a:t>
            </a:r>
            <a:r>
              <a:rPr lang="en-GB" sz="2400" dirty="0"/>
              <a:t> </a:t>
            </a:r>
            <a:r>
              <a:rPr lang="en-GB" sz="2400" dirty="0" err="1"/>
              <a:t>molto</a:t>
            </a:r>
            <a:r>
              <a:rPr lang="en-GB" sz="2400" dirty="0"/>
              <a:t> </a:t>
            </a:r>
            <a:r>
              <a:rPr lang="en-GB" sz="2400" dirty="0" err="1"/>
              <a:t>coinvolgenti</a:t>
            </a:r>
            <a:r>
              <a:rPr lang="en-GB" sz="2400" dirty="0"/>
              <a:t>, </a:t>
            </a:r>
            <a:r>
              <a:rPr lang="en-GB" sz="2400" dirty="0" err="1"/>
              <a:t>nella</a:t>
            </a:r>
            <a:r>
              <a:rPr lang="en-GB" sz="2400" dirty="0"/>
              <a:t> </a:t>
            </a:r>
            <a:r>
              <a:rPr lang="en-GB" sz="2400" dirty="0" err="1"/>
              <a:t>maggior</a:t>
            </a:r>
            <a:r>
              <a:rPr lang="en-GB" sz="2400" dirty="0"/>
              <a:t> </a:t>
            </a:r>
            <a:r>
              <a:rPr lang="en-GB" sz="2400" dirty="0" err="1"/>
              <a:t>parte</a:t>
            </a:r>
            <a:r>
              <a:rPr lang="en-GB" sz="2400" dirty="0"/>
              <a:t> </a:t>
            </a:r>
            <a:r>
              <a:rPr lang="en-GB" sz="2400" dirty="0" err="1"/>
              <a:t>dei</a:t>
            </a:r>
            <a:r>
              <a:rPr lang="en-GB" sz="2400" dirty="0"/>
              <a:t> </a:t>
            </a:r>
            <a:r>
              <a:rPr lang="en-GB" sz="2400" dirty="0" err="1"/>
              <a:t>casi</a:t>
            </a:r>
            <a:r>
              <a:rPr lang="en-GB" sz="2400" dirty="0"/>
              <a:t> vi </a:t>
            </a:r>
            <a:r>
              <a:rPr lang="en-GB" sz="2400" dirty="0" err="1"/>
              <a:t>chiederanno</a:t>
            </a:r>
            <a:r>
              <a:rPr lang="en-GB" sz="2400" dirty="0"/>
              <a:t> di </a:t>
            </a:r>
            <a:r>
              <a:rPr lang="en-GB" sz="2400" dirty="0" err="1"/>
              <a:t>formare</a:t>
            </a:r>
            <a:r>
              <a:rPr lang="en-GB" sz="2400" dirty="0"/>
              <a:t> </a:t>
            </a:r>
            <a:r>
              <a:rPr lang="en-GB" sz="2400" dirty="0" err="1"/>
              <a:t>dei</a:t>
            </a:r>
            <a:r>
              <a:rPr lang="en-GB" sz="2400" dirty="0"/>
              <a:t> </a:t>
            </a:r>
            <a:r>
              <a:rPr lang="en-GB" sz="2400" dirty="0" err="1"/>
              <a:t>gruppi</a:t>
            </a:r>
            <a:r>
              <a:rPr lang="en-GB" sz="2400" dirty="0"/>
              <a:t> studio e </a:t>
            </a:r>
            <a:r>
              <a:rPr lang="en-GB" sz="2400" dirty="0" err="1"/>
              <a:t>applicare</a:t>
            </a:r>
            <a:r>
              <a:rPr lang="en-GB" sz="2400" dirty="0"/>
              <a:t> a </a:t>
            </a:r>
            <a:r>
              <a:rPr lang="en-GB" sz="2400" dirty="0" err="1"/>
              <a:t>casi</a:t>
            </a:r>
            <a:r>
              <a:rPr lang="en-GB" sz="2400" dirty="0"/>
              <a:t> </a:t>
            </a:r>
            <a:r>
              <a:rPr lang="en-GB" sz="2400" dirty="0" err="1"/>
              <a:t>concentri</a:t>
            </a:r>
            <a:r>
              <a:rPr lang="en-GB" sz="2400" dirty="0"/>
              <a:t> </a:t>
            </a:r>
            <a:r>
              <a:rPr lang="en-GB" sz="2400" dirty="0" err="1"/>
              <a:t>ciò</a:t>
            </a:r>
            <a:r>
              <a:rPr lang="en-GB" sz="2400" dirty="0"/>
              <a:t> </a:t>
            </a:r>
            <a:r>
              <a:rPr lang="en-GB" sz="2400" dirty="0" err="1"/>
              <a:t>che</a:t>
            </a:r>
            <a:r>
              <a:rPr lang="en-GB" sz="2400" dirty="0"/>
              <a:t> </a:t>
            </a:r>
            <a:r>
              <a:rPr lang="en-GB" sz="2400" dirty="0" err="1"/>
              <a:t>viene</a:t>
            </a:r>
            <a:r>
              <a:rPr lang="en-GB" sz="2400" dirty="0"/>
              <a:t> </a:t>
            </a:r>
            <a:r>
              <a:rPr lang="en-GB" sz="2400" dirty="0" err="1"/>
              <a:t>spiegato</a:t>
            </a:r>
            <a:r>
              <a:rPr lang="en-GB" sz="2400" dirty="0"/>
              <a:t> a </a:t>
            </a:r>
            <a:r>
              <a:rPr lang="en-GB" sz="2400" dirty="0" err="1"/>
              <a:t>lezione</a:t>
            </a:r>
            <a:r>
              <a:rPr lang="en-GB" sz="2400" dirty="0"/>
              <a:t>. E’ </a:t>
            </a:r>
            <a:r>
              <a:rPr lang="en-GB" sz="2400" dirty="0" err="1"/>
              <a:t>molto</a:t>
            </a:r>
            <a:r>
              <a:rPr lang="en-GB" sz="2400" dirty="0"/>
              <a:t> </a:t>
            </a:r>
            <a:r>
              <a:rPr lang="en-GB" sz="2400" dirty="0" err="1"/>
              <a:t>apprezzata</a:t>
            </a:r>
            <a:r>
              <a:rPr lang="en-GB" sz="2400" dirty="0"/>
              <a:t> la </a:t>
            </a:r>
            <a:r>
              <a:rPr lang="en-GB" sz="2400" dirty="0" err="1"/>
              <a:t>partecipazione</a:t>
            </a:r>
            <a:r>
              <a:rPr lang="en-GB" sz="2400" dirty="0"/>
              <a:t> in aula.</a:t>
            </a:r>
          </a:p>
          <a:p>
            <a:r>
              <a:rPr lang="en-GB" sz="2400" b="1" dirty="0"/>
              <a:t>Mensa</a:t>
            </a:r>
            <a:r>
              <a:rPr lang="en-GB" sz="2400" dirty="0"/>
              <a:t>: a </a:t>
            </a:r>
            <a:r>
              <a:rPr lang="en-GB" sz="2400" dirty="0" err="1"/>
              <a:t>pochi</a:t>
            </a:r>
            <a:r>
              <a:rPr lang="en-GB" sz="2400" dirty="0"/>
              <a:t> </a:t>
            </a:r>
            <a:r>
              <a:rPr lang="en-GB" sz="2400" dirty="0" err="1"/>
              <a:t>passi</a:t>
            </a:r>
            <a:r>
              <a:rPr lang="en-GB" sz="2400" dirty="0"/>
              <a:t> </a:t>
            </a:r>
            <a:r>
              <a:rPr lang="en-GB" sz="2400" dirty="0" err="1"/>
              <a:t>dall’università</a:t>
            </a:r>
            <a:r>
              <a:rPr lang="en-GB" sz="2400" dirty="0"/>
              <a:t> </a:t>
            </a:r>
            <a:r>
              <a:rPr lang="en-GB" sz="2400" dirty="0" err="1"/>
              <a:t>c’è</a:t>
            </a:r>
            <a:r>
              <a:rPr lang="en-GB" sz="2400" dirty="0"/>
              <a:t> </a:t>
            </a:r>
            <a:r>
              <a:rPr lang="en-GB" sz="2400" dirty="0" err="1"/>
              <a:t>una</a:t>
            </a:r>
            <a:r>
              <a:rPr lang="en-GB" sz="2400" dirty="0"/>
              <a:t> </a:t>
            </a:r>
            <a:r>
              <a:rPr lang="en-GB" sz="2400" dirty="0" err="1"/>
              <a:t>mensa</a:t>
            </a:r>
            <a:r>
              <a:rPr lang="en-GB" sz="2400" dirty="0"/>
              <a:t> (dove è </a:t>
            </a:r>
            <a:r>
              <a:rPr lang="en-GB" sz="2400" dirty="0" err="1"/>
              <a:t>possibile</a:t>
            </a:r>
            <a:r>
              <a:rPr lang="en-GB" sz="2400" dirty="0"/>
              <a:t> </a:t>
            </a:r>
            <a:r>
              <a:rPr lang="en-GB" sz="2400" dirty="0" err="1"/>
              <a:t>pagare</a:t>
            </a:r>
            <a:r>
              <a:rPr lang="en-GB" sz="2400" dirty="0"/>
              <a:t> solo con carta di </a:t>
            </a:r>
            <a:r>
              <a:rPr lang="en-GB" sz="2400" dirty="0" err="1"/>
              <a:t>credito</a:t>
            </a:r>
            <a:r>
              <a:rPr lang="en-GB" sz="2400" dirty="0"/>
              <a:t> o </a:t>
            </a:r>
            <a:r>
              <a:rPr lang="en-GB" sz="2400" dirty="0" err="1"/>
              <a:t>tessera</a:t>
            </a:r>
            <a:r>
              <a:rPr lang="en-GB" sz="2400" dirty="0"/>
              <a:t> </a:t>
            </a:r>
            <a:r>
              <a:rPr lang="en-GB" sz="2400" dirty="0" err="1"/>
              <a:t>della</a:t>
            </a:r>
            <a:r>
              <a:rPr lang="en-GB" sz="2400" dirty="0"/>
              <a:t> </a:t>
            </a:r>
            <a:r>
              <a:rPr lang="en-GB" sz="2400" dirty="0" err="1"/>
              <a:t>mensa</a:t>
            </a:r>
            <a:r>
              <a:rPr lang="en-GB" sz="2400" dirty="0"/>
              <a:t>) </a:t>
            </a:r>
            <a:r>
              <a:rPr lang="en-GB" sz="2400" dirty="0" err="1"/>
              <a:t>che</a:t>
            </a:r>
            <a:r>
              <a:rPr lang="en-GB" sz="2400" dirty="0"/>
              <a:t> </a:t>
            </a:r>
            <a:r>
              <a:rPr lang="en-GB" sz="2400" dirty="0" err="1"/>
              <a:t>offre</a:t>
            </a:r>
            <a:r>
              <a:rPr lang="en-GB" sz="2400" dirty="0"/>
              <a:t> </a:t>
            </a:r>
            <a:r>
              <a:rPr lang="en-GB" sz="2400" dirty="0" err="1"/>
              <a:t>antipasto+primo+secondo</a:t>
            </a:r>
            <a:r>
              <a:rPr lang="en-GB" sz="2400" dirty="0"/>
              <a:t> a circa 4€</a:t>
            </a:r>
          </a:p>
        </p:txBody>
      </p:sp>
    </p:spTree>
    <p:extLst>
      <p:ext uri="{BB962C8B-B14F-4D97-AF65-F5344CB8AC3E}">
        <p14:creationId xmlns:p14="http://schemas.microsoft.com/office/powerpoint/2010/main" val="3188168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persona, edificio, esterni, inpiedi&#10;&#10;Descrizione generata con affidabilità molto elevata">
            <a:extLst>
              <a:ext uri="{FF2B5EF4-FFF2-40B4-BE49-F238E27FC236}">
                <a16:creationId xmlns:a16="http://schemas.microsoft.com/office/drawing/2014/main" id="{25955BC7-9498-48FE-8A2A-793818834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186" y="2533574"/>
            <a:ext cx="5369529" cy="3581476"/>
          </a:xfrm>
          <a:prstGeom prst="rect">
            <a:avLst/>
          </a:prstGeom>
        </p:spPr>
      </p:pic>
      <p:sp>
        <p:nvSpPr>
          <p:cNvPr id="12" name="Freccia circolare in giù 11">
            <a:extLst>
              <a:ext uri="{FF2B5EF4-FFF2-40B4-BE49-F238E27FC236}">
                <a16:creationId xmlns:a16="http://schemas.microsoft.com/office/drawing/2014/main" id="{6505BB63-A03F-4AA1-B8A4-847B3A5DFED5}"/>
              </a:ext>
            </a:extLst>
          </p:cNvPr>
          <p:cNvSpPr/>
          <p:nvPr/>
        </p:nvSpPr>
        <p:spPr>
          <a:xfrm rot="2897553">
            <a:off x="9076851" y="1531037"/>
            <a:ext cx="1809750" cy="103028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Immagine 4" descr="Immagine che contiene esterni, edificio, cielo, acqua&#10;&#10;Descrizione generata con affidabilità molto elevata">
            <a:extLst>
              <a:ext uri="{FF2B5EF4-FFF2-40B4-BE49-F238E27FC236}">
                <a16:creationId xmlns:a16="http://schemas.microsoft.com/office/drawing/2014/main" id="{8FEEE484-B82B-49EF-98B7-CC3629E47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86" y="1690688"/>
            <a:ext cx="6096000" cy="368141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D82BFE9-C53C-4042-814E-EB4A06531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UNIVERSITÀ</a:t>
            </a:r>
          </a:p>
        </p:txBody>
      </p:sp>
      <p:sp>
        <p:nvSpPr>
          <p:cNvPr id="15" name="Freccia circolare in giù 14">
            <a:extLst>
              <a:ext uri="{FF2B5EF4-FFF2-40B4-BE49-F238E27FC236}">
                <a16:creationId xmlns:a16="http://schemas.microsoft.com/office/drawing/2014/main" id="{D57604C9-CD46-4EA8-8106-51B98AF7A177}"/>
              </a:ext>
            </a:extLst>
          </p:cNvPr>
          <p:cNvSpPr/>
          <p:nvPr/>
        </p:nvSpPr>
        <p:spPr>
          <a:xfrm rot="13003388">
            <a:off x="2593311" y="5388882"/>
            <a:ext cx="1809750" cy="103028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12480D28-2099-434A-B7E8-2E6013298A67}"/>
              </a:ext>
            </a:extLst>
          </p:cNvPr>
          <p:cNvSpPr/>
          <p:nvPr/>
        </p:nvSpPr>
        <p:spPr>
          <a:xfrm>
            <a:off x="3705426" y="4884738"/>
            <a:ext cx="2628900" cy="19431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/>
              <a:t>Sede</a:t>
            </a:r>
            <a:r>
              <a:rPr lang="en-GB" dirty="0"/>
              <a:t> </a:t>
            </a:r>
          </a:p>
          <a:p>
            <a:pPr algn="ctr"/>
            <a:r>
              <a:rPr lang="en-GB" b="1" dirty="0"/>
              <a:t>INSEEC BUSINESS SCHOOL</a:t>
            </a:r>
          </a:p>
          <a:p>
            <a:pPr algn="ctr"/>
            <a:r>
              <a:rPr lang="en-GB" dirty="0"/>
              <a:t>Quai de </a:t>
            </a:r>
            <a:r>
              <a:rPr lang="en-GB" dirty="0" err="1"/>
              <a:t>Bacalan</a:t>
            </a:r>
            <a:endParaRPr lang="en-GB" dirty="0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D8066260-A18D-4E01-95D0-8120204CBFB8}"/>
              </a:ext>
            </a:extLst>
          </p:cNvPr>
          <p:cNvSpPr/>
          <p:nvPr/>
        </p:nvSpPr>
        <p:spPr>
          <a:xfrm>
            <a:off x="6934200" y="1008856"/>
            <a:ext cx="2628900" cy="19431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/>
              <a:t>Sede</a:t>
            </a:r>
            <a:r>
              <a:rPr lang="en-GB" dirty="0"/>
              <a:t> </a:t>
            </a:r>
          </a:p>
          <a:p>
            <a:pPr algn="ctr"/>
            <a:r>
              <a:rPr lang="en-GB" b="1" dirty="0"/>
              <a:t>INSEEC ECE</a:t>
            </a:r>
          </a:p>
          <a:p>
            <a:pPr algn="ctr"/>
            <a:r>
              <a:rPr lang="en-GB" dirty="0"/>
              <a:t>Rue Raze</a:t>
            </a:r>
          </a:p>
        </p:txBody>
      </p:sp>
    </p:spTree>
    <p:extLst>
      <p:ext uri="{BB962C8B-B14F-4D97-AF65-F5344CB8AC3E}">
        <p14:creationId xmlns:p14="http://schemas.microsoft.com/office/powerpoint/2010/main" val="3864817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mappa&#10;&#10;Descrizione generata con affidabilità molto elevata">
            <a:extLst>
              <a:ext uri="{FF2B5EF4-FFF2-40B4-BE49-F238E27FC236}">
                <a16:creationId xmlns:a16="http://schemas.microsoft.com/office/drawing/2014/main" id="{5B6A2315-546F-4E95-963E-32C6764642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"/>
          <a:stretch/>
        </p:blipFill>
        <p:spPr>
          <a:xfrm>
            <a:off x="6362700" y="0"/>
            <a:ext cx="58293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D82BFE9-C53C-4042-814E-EB4A0653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7149"/>
            <a:ext cx="8610600" cy="1171099"/>
          </a:xfrm>
        </p:spPr>
        <p:txBody>
          <a:bodyPr>
            <a:normAutofit/>
          </a:bodyPr>
          <a:lstStyle/>
          <a:p>
            <a:r>
              <a:rPr lang="en-GB" b="1" dirty="0"/>
              <a:t>QUARTIERI CENTRALI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06CE20-35FA-472B-8264-75F18095C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149"/>
            <a:ext cx="5524500" cy="5242401"/>
          </a:xfrm>
        </p:spPr>
        <p:txBody>
          <a:bodyPr>
            <a:normAutofit/>
          </a:bodyPr>
          <a:lstStyle/>
          <a:p>
            <a:r>
              <a:rPr lang="en-GB" sz="2200" b="1" dirty="0" err="1"/>
              <a:t>Chartrons</a:t>
            </a:r>
            <a:r>
              <a:rPr lang="en-GB" sz="2200" b="1" dirty="0"/>
              <a:t>: </a:t>
            </a:r>
            <a:r>
              <a:rPr lang="en-GB" sz="2200" dirty="0" err="1"/>
              <a:t>Quartiere</a:t>
            </a:r>
            <a:r>
              <a:rPr lang="en-GB" sz="2200" dirty="0"/>
              <a:t> </a:t>
            </a:r>
            <a:r>
              <a:rPr lang="en-GB" sz="2200" dirty="0" err="1"/>
              <a:t>molto</a:t>
            </a:r>
            <a:r>
              <a:rPr lang="en-GB" sz="2200" dirty="0"/>
              <a:t> </a:t>
            </a:r>
            <a:r>
              <a:rPr lang="en-GB" sz="2200" dirty="0" err="1"/>
              <a:t>tranquillo</a:t>
            </a:r>
            <a:r>
              <a:rPr lang="en-GB" sz="2200" dirty="0"/>
              <a:t> </a:t>
            </a:r>
            <a:r>
              <a:rPr lang="en-GB" sz="2200" dirty="0" err="1"/>
              <a:t>vicino</a:t>
            </a:r>
            <a:r>
              <a:rPr lang="en-GB" sz="2200" dirty="0"/>
              <a:t> </a:t>
            </a:r>
            <a:r>
              <a:rPr lang="en-GB" sz="2200" dirty="0" err="1"/>
              <a:t>alle</a:t>
            </a:r>
            <a:r>
              <a:rPr lang="en-GB" sz="2200" dirty="0"/>
              <a:t> </a:t>
            </a:r>
            <a:r>
              <a:rPr lang="en-GB" sz="2200" dirty="0" err="1"/>
              <a:t>sedi</a:t>
            </a:r>
            <a:r>
              <a:rPr lang="en-GB" sz="2200" dirty="0"/>
              <a:t> </a:t>
            </a:r>
            <a:r>
              <a:rPr lang="en-GB" sz="2200" dirty="0" err="1"/>
              <a:t>dell’INSEEC</a:t>
            </a:r>
            <a:r>
              <a:rPr lang="en-GB" sz="2200" dirty="0"/>
              <a:t> e a </a:t>
            </a:r>
            <a:r>
              <a:rPr lang="en-GB" sz="2200" dirty="0" err="1"/>
              <a:t>bellissimi</a:t>
            </a:r>
            <a:r>
              <a:rPr lang="en-GB" sz="2200" dirty="0"/>
              <a:t> </a:t>
            </a:r>
            <a:r>
              <a:rPr lang="en-GB" sz="2200" dirty="0" err="1"/>
              <a:t>parchi</a:t>
            </a:r>
            <a:r>
              <a:rPr lang="en-GB" sz="2200" dirty="0"/>
              <a:t>. </a:t>
            </a:r>
            <a:r>
              <a:rPr lang="en-GB" sz="2200" dirty="0" err="1"/>
              <a:t>Vari</a:t>
            </a:r>
            <a:r>
              <a:rPr lang="en-GB" sz="2200" dirty="0"/>
              <a:t> </a:t>
            </a:r>
            <a:r>
              <a:rPr lang="en-GB" sz="2200" dirty="0" err="1"/>
              <a:t>locali</a:t>
            </a:r>
            <a:r>
              <a:rPr lang="en-GB" sz="2200" dirty="0"/>
              <a:t> </a:t>
            </a:r>
            <a:r>
              <a:rPr lang="en-GB" sz="2200" dirty="0" err="1"/>
              <a:t>caratteristici</a:t>
            </a:r>
            <a:r>
              <a:rPr lang="en-GB" sz="2200" dirty="0"/>
              <a:t>.</a:t>
            </a:r>
          </a:p>
          <a:p>
            <a:r>
              <a:rPr lang="en-GB" sz="2200" b="1" dirty="0"/>
              <a:t>Hotel de Ville: </a:t>
            </a:r>
            <a:r>
              <a:rPr lang="en-GB" sz="2200" dirty="0" err="1"/>
              <a:t>il</a:t>
            </a:r>
            <a:r>
              <a:rPr lang="en-GB" sz="2200" dirty="0"/>
              <a:t> </a:t>
            </a:r>
            <a:r>
              <a:rPr lang="en-GB" sz="2200" dirty="0" err="1"/>
              <a:t>centro</a:t>
            </a:r>
            <a:r>
              <a:rPr lang="en-GB" sz="2200" dirty="0"/>
              <a:t>, </a:t>
            </a:r>
            <a:r>
              <a:rPr lang="en-GB" sz="2200" dirty="0" err="1"/>
              <a:t>ospita</a:t>
            </a:r>
            <a:r>
              <a:rPr lang="en-GB" sz="2200" dirty="0"/>
              <a:t> la Chiesa </a:t>
            </a:r>
            <a:r>
              <a:rPr lang="en-GB" sz="2200" dirty="0" err="1"/>
              <a:t>più</a:t>
            </a:r>
            <a:r>
              <a:rPr lang="en-GB" sz="2200" dirty="0"/>
              <a:t> </a:t>
            </a:r>
            <a:r>
              <a:rPr lang="en-GB" sz="2200" dirty="0" err="1"/>
              <a:t>grande</a:t>
            </a:r>
            <a:r>
              <a:rPr lang="en-GB" sz="2200" dirty="0"/>
              <a:t> </a:t>
            </a:r>
            <a:r>
              <a:rPr lang="en-GB" sz="2200" dirty="0" err="1"/>
              <a:t>della</a:t>
            </a:r>
            <a:r>
              <a:rPr lang="en-GB" sz="2200" dirty="0"/>
              <a:t> </a:t>
            </a:r>
            <a:r>
              <a:rPr lang="en-GB" sz="2200" dirty="0" err="1"/>
              <a:t>città</a:t>
            </a:r>
            <a:r>
              <a:rPr lang="en-GB" sz="2200" dirty="0"/>
              <a:t>. Da </a:t>
            </a:r>
            <a:r>
              <a:rPr lang="en-GB" sz="2200" dirty="0" err="1"/>
              <a:t>visitare</a:t>
            </a:r>
            <a:r>
              <a:rPr lang="en-GB" sz="2200" dirty="0"/>
              <a:t> </a:t>
            </a:r>
            <a:r>
              <a:rPr lang="en-GB" sz="2200" dirty="0" err="1"/>
              <a:t>il</a:t>
            </a:r>
            <a:r>
              <a:rPr lang="en-GB" sz="2200" dirty="0"/>
              <a:t> campanile con </a:t>
            </a:r>
            <a:r>
              <a:rPr lang="en-GB" sz="2200" dirty="0" err="1"/>
              <a:t>annessa</a:t>
            </a:r>
            <a:r>
              <a:rPr lang="en-GB" sz="2200" dirty="0"/>
              <a:t> vista </a:t>
            </a:r>
            <a:r>
              <a:rPr lang="en-GB" sz="2200" dirty="0" err="1"/>
              <a:t>mozzafiato</a:t>
            </a:r>
            <a:r>
              <a:rPr lang="en-GB" sz="2200" dirty="0"/>
              <a:t>. </a:t>
            </a:r>
            <a:r>
              <a:rPr lang="en-GB" sz="2200" dirty="0" err="1"/>
              <a:t>Inifinità</a:t>
            </a:r>
            <a:r>
              <a:rPr lang="en-GB" sz="2200" dirty="0"/>
              <a:t> di </a:t>
            </a:r>
            <a:r>
              <a:rPr lang="en-GB" sz="2200" dirty="0" err="1"/>
              <a:t>stupendi</a:t>
            </a:r>
            <a:r>
              <a:rPr lang="en-GB" sz="2200" dirty="0"/>
              <a:t> </a:t>
            </a:r>
            <a:r>
              <a:rPr lang="en-GB" sz="2200" dirty="0" err="1"/>
              <a:t>locali</a:t>
            </a:r>
            <a:r>
              <a:rPr lang="en-GB" sz="2200" dirty="0"/>
              <a:t>.</a:t>
            </a:r>
          </a:p>
          <a:p>
            <a:r>
              <a:rPr lang="en-GB" sz="2200" b="1" dirty="0" err="1"/>
              <a:t>Capucins</a:t>
            </a:r>
            <a:r>
              <a:rPr lang="en-GB" sz="2200" b="1" dirty="0"/>
              <a:t>-Victoire-</a:t>
            </a:r>
            <a:r>
              <a:rPr lang="en-GB" sz="2200" b="1" dirty="0" err="1"/>
              <a:t>St.Michel</a:t>
            </a:r>
            <a:r>
              <a:rPr lang="en-GB" sz="2200" b="1" dirty="0"/>
              <a:t>: </a:t>
            </a:r>
            <a:r>
              <a:rPr lang="en-GB" sz="2200" dirty="0"/>
              <a:t>zona </a:t>
            </a:r>
            <a:r>
              <a:rPr lang="en-GB" sz="2200" dirty="0" err="1"/>
              <a:t>ricca</a:t>
            </a:r>
            <a:r>
              <a:rPr lang="en-GB" sz="2200" dirty="0"/>
              <a:t> di </a:t>
            </a:r>
            <a:r>
              <a:rPr lang="en-GB" sz="2200" dirty="0" err="1"/>
              <a:t>studenti</a:t>
            </a:r>
            <a:r>
              <a:rPr lang="en-GB" sz="2200" dirty="0"/>
              <a:t>, pub e </a:t>
            </a:r>
            <a:r>
              <a:rPr lang="en-GB" sz="2200" dirty="0" err="1"/>
              <a:t>locali</a:t>
            </a:r>
            <a:r>
              <a:rPr lang="en-GB" sz="2200" dirty="0"/>
              <a:t> </a:t>
            </a:r>
            <a:r>
              <a:rPr lang="en-GB" sz="2200" dirty="0" err="1"/>
              <a:t>aperti</a:t>
            </a:r>
            <a:r>
              <a:rPr lang="en-GB" sz="2200" dirty="0"/>
              <a:t> </a:t>
            </a:r>
            <a:r>
              <a:rPr lang="en-GB" sz="2200" dirty="0" err="1"/>
              <a:t>fino</a:t>
            </a:r>
            <a:r>
              <a:rPr lang="en-GB" sz="2200" dirty="0"/>
              <a:t> a </a:t>
            </a:r>
            <a:r>
              <a:rPr lang="en-GB" sz="2200" dirty="0" err="1"/>
              <a:t>tarda</a:t>
            </a:r>
            <a:r>
              <a:rPr lang="en-GB" sz="2200" dirty="0"/>
              <a:t> </a:t>
            </a:r>
            <a:r>
              <a:rPr lang="en-GB" sz="2200" dirty="0" err="1"/>
              <a:t>notte</a:t>
            </a:r>
            <a:r>
              <a:rPr lang="en-GB" sz="2200" dirty="0"/>
              <a:t>.</a:t>
            </a:r>
          </a:p>
          <a:p>
            <a:r>
              <a:rPr lang="en-GB" sz="2200" b="1" dirty="0"/>
              <a:t>St Jean</a:t>
            </a:r>
            <a:r>
              <a:rPr lang="en-GB" sz="2200" dirty="0"/>
              <a:t>: zona </a:t>
            </a:r>
            <a:r>
              <a:rPr lang="en-GB" sz="2200" dirty="0" err="1"/>
              <a:t>stazione</a:t>
            </a:r>
            <a:r>
              <a:rPr lang="en-GB" sz="2200" dirty="0"/>
              <a:t>.</a:t>
            </a:r>
          </a:p>
          <a:p>
            <a:r>
              <a:rPr lang="en-GB" sz="2200" b="1" dirty="0" err="1"/>
              <a:t>Meriadeck</a:t>
            </a:r>
            <a:endParaRPr lang="en-GB" sz="22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072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A882875F-FC58-4C53-9EFD-2A912A7B85B5}"/>
              </a:ext>
            </a:extLst>
          </p:cNvPr>
          <p:cNvSpPr/>
          <p:nvPr/>
        </p:nvSpPr>
        <p:spPr>
          <a:xfrm>
            <a:off x="6515100" y="273050"/>
            <a:ext cx="2552700" cy="11710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D82BFE9-C53C-4042-814E-EB4A0653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650"/>
            <a:ext cx="8610600" cy="1171099"/>
          </a:xfrm>
        </p:spPr>
        <p:txBody>
          <a:bodyPr/>
          <a:lstStyle/>
          <a:p>
            <a:r>
              <a:rPr lang="en-GB" b="1" dirty="0"/>
              <a:t>COME MUOVERSI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06CE20-35FA-472B-8264-75F18095C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899"/>
            <a:ext cx="8610600" cy="4670901"/>
          </a:xfrm>
        </p:spPr>
        <p:txBody>
          <a:bodyPr>
            <a:noAutofit/>
          </a:bodyPr>
          <a:lstStyle/>
          <a:p>
            <a:r>
              <a:rPr lang="en-GB" sz="2300" b="1" dirty="0"/>
              <a:t>TRAM: </a:t>
            </a:r>
            <a:r>
              <a:rPr lang="en-GB" sz="2300" dirty="0" err="1"/>
              <a:t>linea</a:t>
            </a:r>
            <a:r>
              <a:rPr lang="en-GB" sz="2300" dirty="0"/>
              <a:t> A, B e C. In </a:t>
            </a:r>
            <a:r>
              <a:rPr lang="en-GB" sz="2300" dirty="0" err="1"/>
              <a:t>costruzione</a:t>
            </a:r>
            <a:r>
              <a:rPr lang="en-GB" sz="2300" dirty="0"/>
              <a:t> </a:t>
            </a:r>
            <a:r>
              <a:rPr lang="en-GB" sz="2300" dirty="0" err="1"/>
              <a:t>anche</a:t>
            </a:r>
            <a:r>
              <a:rPr lang="en-GB" sz="2300" dirty="0"/>
              <a:t> </a:t>
            </a:r>
            <a:r>
              <a:rPr lang="en-GB" sz="2300" dirty="0" err="1"/>
              <a:t>una</a:t>
            </a:r>
            <a:r>
              <a:rPr lang="en-GB" sz="2300" dirty="0"/>
              <a:t> </a:t>
            </a:r>
            <a:r>
              <a:rPr lang="en-GB" sz="2300" dirty="0" err="1"/>
              <a:t>linea</a:t>
            </a:r>
            <a:r>
              <a:rPr lang="en-GB" sz="2300" dirty="0"/>
              <a:t> D. Le fermata CAPC/CHARTRONS del tram B </a:t>
            </a:r>
            <a:r>
              <a:rPr lang="en-GB" sz="2300" dirty="0" err="1"/>
              <a:t>sono</a:t>
            </a:r>
            <a:r>
              <a:rPr lang="en-GB" sz="2300" dirty="0"/>
              <a:t> le </a:t>
            </a:r>
            <a:r>
              <a:rPr lang="en-GB" sz="2300" dirty="0" err="1"/>
              <a:t>più</a:t>
            </a:r>
            <a:r>
              <a:rPr lang="en-GB" sz="2300" dirty="0"/>
              <a:t> </a:t>
            </a:r>
            <a:r>
              <a:rPr lang="en-GB" sz="2300" dirty="0" err="1"/>
              <a:t>vicine</a:t>
            </a:r>
            <a:r>
              <a:rPr lang="en-GB" sz="2300" dirty="0"/>
              <a:t> </a:t>
            </a:r>
            <a:r>
              <a:rPr lang="en-GB" sz="2300" dirty="0" err="1"/>
              <a:t>all’università</a:t>
            </a:r>
            <a:r>
              <a:rPr lang="en-GB" sz="2300" dirty="0"/>
              <a:t>. In </a:t>
            </a:r>
            <a:r>
              <a:rPr lang="en-GB" sz="2300" dirty="0" err="1"/>
              <a:t>ogni</a:t>
            </a:r>
            <a:r>
              <a:rPr lang="en-GB" sz="2300" dirty="0"/>
              <a:t> </a:t>
            </a:r>
            <a:r>
              <a:rPr lang="en-GB" sz="2300" dirty="0" err="1"/>
              <a:t>caso</a:t>
            </a:r>
            <a:r>
              <a:rPr lang="en-GB" sz="2300" dirty="0"/>
              <a:t> è </a:t>
            </a:r>
            <a:r>
              <a:rPr lang="en-GB" sz="2300" dirty="0" err="1"/>
              <a:t>facilmente</a:t>
            </a:r>
            <a:r>
              <a:rPr lang="en-GB" sz="2300" dirty="0"/>
              <a:t> </a:t>
            </a:r>
            <a:r>
              <a:rPr lang="en-GB" sz="2300" dirty="0" err="1"/>
              <a:t>raggiungibile</a:t>
            </a:r>
            <a:r>
              <a:rPr lang="en-GB" sz="2300" dirty="0"/>
              <a:t> a </a:t>
            </a:r>
            <a:r>
              <a:rPr lang="en-GB" sz="2300" dirty="0" err="1"/>
              <a:t>piedi</a:t>
            </a:r>
            <a:r>
              <a:rPr lang="en-GB" sz="2300" dirty="0"/>
              <a:t> </a:t>
            </a:r>
            <a:r>
              <a:rPr lang="en-GB" sz="2300" dirty="0" err="1"/>
              <a:t>anche</a:t>
            </a:r>
            <a:r>
              <a:rPr lang="en-GB" sz="2300" dirty="0"/>
              <a:t> da diverse </a:t>
            </a:r>
            <a:r>
              <a:rPr lang="en-GB" sz="2300" dirty="0" err="1"/>
              <a:t>fermate</a:t>
            </a:r>
            <a:r>
              <a:rPr lang="en-GB" sz="2300" dirty="0"/>
              <a:t> del tram C.</a:t>
            </a:r>
          </a:p>
          <a:p>
            <a:r>
              <a:rPr lang="en-GB" sz="2300" b="1" dirty="0"/>
              <a:t>BUS: </a:t>
            </a:r>
            <a:r>
              <a:rPr lang="en-GB" sz="2300" dirty="0" err="1"/>
              <a:t>collegano</a:t>
            </a:r>
            <a:r>
              <a:rPr lang="en-GB" sz="2300" dirty="0"/>
              <a:t> </a:t>
            </a:r>
            <a:r>
              <a:rPr lang="en-GB" sz="2300" dirty="0" err="1"/>
              <a:t>tutto</a:t>
            </a:r>
            <a:r>
              <a:rPr lang="en-GB" sz="2300" dirty="0"/>
              <a:t> </a:t>
            </a:r>
            <a:r>
              <a:rPr lang="en-GB" sz="2300" dirty="0" err="1"/>
              <a:t>il</a:t>
            </a:r>
            <a:r>
              <a:rPr lang="en-GB" sz="2300" dirty="0"/>
              <a:t> </a:t>
            </a:r>
            <a:r>
              <a:rPr lang="en-GB" sz="2300" dirty="0" err="1"/>
              <a:t>centro</a:t>
            </a:r>
            <a:r>
              <a:rPr lang="en-GB" sz="2300" dirty="0"/>
              <a:t> e le </a:t>
            </a:r>
            <a:r>
              <a:rPr lang="en-GB" sz="2300" dirty="0" err="1"/>
              <a:t>periferie</a:t>
            </a:r>
            <a:r>
              <a:rPr lang="en-GB" sz="2300" dirty="0"/>
              <a:t>. Per </a:t>
            </a:r>
            <a:r>
              <a:rPr lang="en-GB" sz="2300" dirty="0" err="1"/>
              <a:t>raggiungere</a:t>
            </a:r>
            <a:r>
              <a:rPr lang="en-GB" sz="2300" dirty="0"/>
              <a:t> </a:t>
            </a:r>
            <a:r>
              <a:rPr lang="en-GB" sz="2300" dirty="0" err="1"/>
              <a:t>il</a:t>
            </a:r>
            <a:r>
              <a:rPr lang="en-GB" sz="2300" dirty="0"/>
              <a:t> </a:t>
            </a:r>
            <a:r>
              <a:rPr lang="en-GB" sz="2300" dirty="0" err="1"/>
              <a:t>centro</a:t>
            </a:r>
            <a:r>
              <a:rPr lang="en-GB" sz="2300" dirty="0"/>
              <a:t> </a:t>
            </a:r>
            <a:r>
              <a:rPr lang="en-GB" sz="2300" dirty="0" err="1"/>
              <a:t>dall’aereoporto</a:t>
            </a:r>
            <a:r>
              <a:rPr lang="en-GB" sz="2300" dirty="0"/>
              <a:t> vi è </a:t>
            </a:r>
            <a:r>
              <a:rPr lang="en-GB" sz="2300" dirty="0" err="1"/>
              <a:t>il</a:t>
            </a:r>
            <a:r>
              <a:rPr lang="en-GB" sz="2300" dirty="0"/>
              <a:t> bus 1+ (1.60€ circa)</a:t>
            </a:r>
          </a:p>
          <a:p>
            <a:r>
              <a:rPr lang="en-GB" sz="2300" b="1" dirty="0"/>
              <a:t>BICI: </a:t>
            </a:r>
            <a:r>
              <a:rPr lang="en-GB" sz="2300" dirty="0"/>
              <a:t>è possible </a:t>
            </a:r>
            <a:r>
              <a:rPr lang="en-GB" sz="2300" dirty="0" err="1"/>
              <a:t>noleggiare</a:t>
            </a:r>
            <a:r>
              <a:rPr lang="en-GB" sz="2300" dirty="0"/>
              <a:t> </a:t>
            </a:r>
            <a:r>
              <a:rPr lang="en-GB" sz="2300" dirty="0" err="1"/>
              <a:t>bici</a:t>
            </a:r>
            <a:r>
              <a:rPr lang="en-GB" sz="2300" dirty="0"/>
              <a:t> </a:t>
            </a:r>
            <a:r>
              <a:rPr lang="en-GB" sz="2300" dirty="0" err="1"/>
              <a:t>pubbliche</a:t>
            </a:r>
            <a:r>
              <a:rPr lang="en-GB" sz="2300" dirty="0"/>
              <a:t>, </a:t>
            </a:r>
            <a:r>
              <a:rPr lang="en-GB" sz="2300" dirty="0" err="1"/>
              <a:t>utili</a:t>
            </a:r>
            <a:r>
              <a:rPr lang="en-GB" sz="2300" dirty="0"/>
              <a:t> </a:t>
            </a:r>
            <a:r>
              <a:rPr lang="en-GB" sz="2300" dirty="0" err="1"/>
              <a:t>soprattutto</a:t>
            </a:r>
            <a:r>
              <a:rPr lang="en-GB" sz="2300" dirty="0"/>
              <a:t> la </a:t>
            </a:r>
            <a:r>
              <a:rPr lang="en-GB" sz="2300" dirty="0" err="1"/>
              <a:t>notte</a:t>
            </a:r>
            <a:r>
              <a:rPr lang="en-GB" sz="2300" dirty="0"/>
              <a:t> </a:t>
            </a:r>
            <a:r>
              <a:rPr lang="en-GB" sz="2300" dirty="0" err="1"/>
              <a:t>dopo</a:t>
            </a:r>
            <a:r>
              <a:rPr lang="en-GB" sz="2300" dirty="0"/>
              <a:t> la </a:t>
            </a:r>
            <a:r>
              <a:rPr lang="en-GB" sz="2300" dirty="0" err="1"/>
              <a:t>chiusura</a:t>
            </a:r>
            <a:r>
              <a:rPr lang="en-GB" sz="2300" dirty="0"/>
              <a:t> del tram.</a:t>
            </a:r>
          </a:p>
          <a:p>
            <a:endParaRPr lang="en-GB" sz="2300" i="1" dirty="0"/>
          </a:p>
          <a:p>
            <a:pPr marL="0" indent="0">
              <a:buNone/>
            </a:pPr>
            <a:r>
              <a:rPr lang="en-GB" sz="2300" i="1" dirty="0" err="1"/>
              <a:t>L’abbonamento</a:t>
            </a:r>
            <a:r>
              <a:rPr lang="en-GB" sz="2300" i="1" dirty="0"/>
              <a:t> </a:t>
            </a:r>
            <a:r>
              <a:rPr lang="en-GB" sz="2300" i="1" dirty="0" err="1"/>
              <a:t>comprende</a:t>
            </a:r>
            <a:r>
              <a:rPr lang="en-GB" sz="2300" i="1" dirty="0"/>
              <a:t> tram e bus, costa circa 35€ e </a:t>
            </a:r>
            <a:r>
              <a:rPr lang="en-GB" sz="2300" i="1" dirty="0" err="1"/>
              <a:t>alla</a:t>
            </a:r>
            <a:r>
              <a:rPr lang="en-GB" sz="2300" i="1" dirty="0"/>
              <a:t> </a:t>
            </a:r>
            <a:r>
              <a:rPr lang="en-GB" sz="2300" i="1" dirty="0" err="1"/>
              <a:t>sottoscrizione</a:t>
            </a:r>
            <a:r>
              <a:rPr lang="en-GB" sz="2300" i="1" dirty="0"/>
              <a:t> </a:t>
            </a:r>
            <a:r>
              <a:rPr lang="en-GB" sz="2300" i="1" dirty="0" err="1"/>
              <a:t>sarà</a:t>
            </a:r>
            <a:r>
              <a:rPr lang="en-GB" sz="2300" i="1" dirty="0"/>
              <a:t> </a:t>
            </a:r>
            <a:r>
              <a:rPr lang="en-GB" sz="2300" i="1" dirty="0" err="1"/>
              <a:t>necessario</a:t>
            </a:r>
            <a:r>
              <a:rPr lang="en-GB" sz="2300" i="1" dirty="0"/>
              <a:t> </a:t>
            </a:r>
            <a:r>
              <a:rPr lang="en-GB" sz="2300" i="1" dirty="0" err="1"/>
              <a:t>consegnare</a:t>
            </a:r>
            <a:r>
              <a:rPr lang="en-GB" sz="2300" i="1" dirty="0"/>
              <a:t> </a:t>
            </a:r>
            <a:r>
              <a:rPr lang="en-GB" sz="2300" i="1" dirty="0" err="1"/>
              <a:t>una</a:t>
            </a:r>
            <a:r>
              <a:rPr lang="en-GB" sz="2300" i="1" dirty="0"/>
              <a:t> propria </a:t>
            </a:r>
            <a:r>
              <a:rPr lang="en-GB" sz="2300" i="1" dirty="0" err="1"/>
              <a:t>fototessera</a:t>
            </a:r>
            <a:r>
              <a:rPr lang="en-GB" sz="23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9482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A882875F-FC58-4C53-9EFD-2A912A7B85B5}"/>
              </a:ext>
            </a:extLst>
          </p:cNvPr>
          <p:cNvSpPr/>
          <p:nvPr/>
        </p:nvSpPr>
        <p:spPr>
          <a:xfrm>
            <a:off x="6515100" y="273050"/>
            <a:ext cx="2552700" cy="11710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D82BFE9-C53C-4042-814E-EB4A0653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1649"/>
            <a:ext cx="8610600" cy="1171099"/>
          </a:xfrm>
        </p:spPr>
        <p:txBody>
          <a:bodyPr/>
          <a:lstStyle/>
          <a:p>
            <a:r>
              <a:rPr lang="en-GB" b="1" dirty="0"/>
              <a:t>CERCARE CASA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06CE20-35FA-472B-8264-75F18095C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149"/>
            <a:ext cx="8782050" cy="4899501"/>
          </a:xfrm>
        </p:spPr>
        <p:txBody>
          <a:bodyPr>
            <a:normAutofit/>
          </a:bodyPr>
          <a:lstStyle/>
          <a:p>
            <a:r>
              <a:rPr lang="en-GB" sz="2000" dirty="0"/>
              <a:t>Bordeaux è </a:t>
            </a:r>
            <a:r>
              <a:rPr lang="en-GB" sz="2000" dirty="0" err="1"/>
              <a:t>colma</a:t>
            </a:r>
            <a:r>
              <a:rPr lang="en-GB" sz="2000" dirty="0"/>
              <a:t> di </a:t>
            </a:r>
            <a:r>
              <a:rPr lang="en-GB" sz="2000" dirty="0" err="1"/>
              <a:t>studenti</a:t>
            </a:r>
            <a:r>
              <a:rPr lang="en-GB" sz="2000" dirty="0"/>
              <a:t>, </a:t>
            </a:r>
            <a:r>
              <a:rPr lang="en-GB" sz="2000" dirty="0" err="1"/>
              <a:t>tutti</a:t>
            </a:r>
            <a:r>
              <a:rPr lang="en-GB" sz="2000" dirty="0"/>
              <a:t> </a:t>
            </a:r>
            <a:r>
              <a:rPr lang="en-GB" sz="2000" dirty="0" err="1"/>
              <a:t>alla</a:t>
            </a:r>
            <a:r>
              <a:rPr lang="en-GB" sz="2000" dirty="0"/>
              <a:t> </a:t>
            </a:r>
            <a:r>
              <a:rPr lang="en-GB" sz="2000" dirty="0" err="1"/>
              <a:t>ricerca</a:t>
            </a:r>
            <a:r>
              <a:rPr lang="en-GB" sz="2000" dirty="0"/>
              <a:t> di </a:t>
            </a:r>
            <a:r>
              <a:rPr lang="en-GB" sz="2000" dirty="0" err="1"/>
              <a:t>una</a:t>
            </a:r>
            <a:r>
              <a:rPr lang="en-GB" sz="2000" dirty="0"/>
              <a:t> casa! </a:t>
            </a:r>
          </a:p>
          <a:p>
            <a:r>
              <a:rPr lang="en-GB" sz="2000" dirty="0"/>
              <a:t>Vi </a:t>
            </a:r>
            <a:r>
              <a:rPr lang="en-GB" sz="2000" dirty="0" err="1"/>
              <a:t>consiglio</a:t>
            </a:r>
            <a:r>
              <a:rPr lang="en-GB" sz="2000" dirty="0"/>
              <a:t> di </a:t>
            </a:r>
            <a:r>
              <a:rPr lang="en-GB" sz="2000" dirty="0" err="1"/>
              <a:t>iniziare</a:t>
            </a:r>
            <a:r>
              <a:rPr lang="en-GB" sz="2000" dirty="0"/>
              <a:t> a </a:t>
            </a:r>
            <a:r>
              <a:rPr lang="en-GB" sz="2000" dirty="0" err="1"/>
              <a:t>ricercare</a:t>
            </a:r>
            <a:r>
              <a:rPr lang="en-GB" sz="2000" dirty="0"/>
              <a:t> un </a:t>
            </a:r>
            <a:r>
              <a:rPr lang="en-GB" sz="2000" dirty="0" err="1"/>
              <a:t>alloggio</a:t>
            </a:r>
            <a:r>
              <a:rPr lang="en-GB" sz="2000" dirty="0"/>
              <a:t> con largo </a:t>
            </a:r>
            <a:r>
              <a:rPr lang="en-GB" sz="2000" dirty="0" err="1"/>
              <a:t>anticipo</a:t>
            </a:r>
            <a:r>
              <a:rPr lang="en-GB" sz="2000" dirty="0"/>
              <a:t>, </a:t>
            </a:r>
            <a:r>
              <a:rPr lang="en-GB" sz="2000" dirty="0" err="1"/>
              <a:t>alcuni</a:t>
            </a:r>
            <a:r>
              <a:rPr lang="en-GB" sz="2000" dirty="0"/>
              <a:t> </a:t>
            </a:r>
            <a:r>
              <a:rPr lang="en-GB" sz="2000" dirty="0" err="1"/>
              <a:t>siti</a:t>
            </a:r>
            <a:r>
              <a:rPr lang="en-GB" sz="2000" dirty="0"/>
              <a:t> e </a:t>
            </a:r>
            <a:r>
              <a:rPr lang="en-GB" sz="2000" dirty="0" err="1"/>
              <a:t>gruppi</a:t>
            </a:r>
            <a:r>
              <a:rPr lang="en-GB" sz="2000" dirty="0"/>
              <a:t> </a:t>
            </a:r>
            <a:r>
              <a:rPr lang="en-GB" sz="2000" dirty="0" err="1"/>
              <a:t>utili</a:t>
            </a:r>
            <a:r>
              <a:rPr lang="en-GB" sz="2000" dirty="0"/>
              <a:t> </a:t>
            </a:r>
            <a:r>
              <a:rPr lang="en-GB" sz="2000" dirty="0" err="1"/>
              <a:t>possono</a:t>
            </a:r>
            <a:r>
              <a:rPr lang="en-GB" sz="2000" dirty="0"/>
              <a:t> </a:t>
            </a:r>
            <a:r>
              <a:rPr lang="en-GB" sz="2000" dirty="0" err="1"/>
              <a:t>essere</a:t>
            </a:r>
            <a:r>
              <a:rPr lang="en-GB" sz="2000" dirty="0"/>
              <a:t>:</a:t>
            </a:r>
          </a:p>
          <a:p>
            <a:pPr lvl="1"/>
            <a:r>
              <a:rPr lang="en-GB" sz="2000" i="1" dirty="0" err="1"/>
              <a:t>Leboncoin</a:t>
            </a:r>
            <a:endParaRPr lang="en-GB" sz="2000" i="1" dirty="0"/>
          </a:p>
          <a:p>
            <a:pPr lvl="1"/>
            <a:r>
              <a:rPr lang="en-GB" sz="2000" i="1" dirty="0"/>
              <a:t>Airbnb </a:t>
            </a:r>
          </a:p>
          <a:p>
            <a:pPr lvl="1"/>
            <a:r>
              <a:rPr lang="en-GB" sz="2000" i="1" dirty="0"/>
              <a:t>Erasmus Bordeaux  (Gruppo </a:t>
            </a:r>
            <a:r>
              <a:rPr lang="en-GB" sz="2000" i="1" dirty="0" err="1"/>
              <a:t>su</a:t>
            </a:r>
            <a:r>
              <a:rPr lang="en-GB" sz="2000" i="1" dirty="0"/>
              <a:t> fb)</a:t>
            </a:r>
          </a:p>
          <a:p>
            <a:pPr lvl="1"/>
            <a:r>
              <a:rPr lang="en-GB" sz="2000" i="1" dirty="0" err="1"/>
              <a:t>Italiani</a:t>
            </a:r>
            <a:r>
              <a:rPr lang="en-GB" sz="2000" i="1" dirty="0"/>
              <a:t> a Bordeaux (Gruppo </a:t>
            </a:r>
            <a:r>
              <a:rPr lang="en-GB" sz="2000" i="1" dirty="0" err="1"/>
              <a:t>su</a:t>
            </a:r>
            <a:r>
              <a:rPr lang="en-GB" sz="2000" i="1" dirty="0"/>
              <a:t> fb)</a:t>
            </a:r>
          </a:p>
          <a:p>
            <a:pPr lvl="1"/>
            <a:r>
              <a:rPr lang="en-GB" sz="2000" i="1" dirty="0"/>
              <a:t>marzatp@yahoo.fr</a:t>
            </a:r>
          </a:p>
          <a:p>
            <a:pPr marL="457200" lvl="1" indent="0">
              <a:buNone/>
            </a:pPr>
            <a:endParaRPr lang="en-GB" sz="2000" i="1" dirty="0"/>
          </a:p>
          <a:p>
            <a:pPr marL="457200" lvl="1" indent="0">
              <a:buNone/>
            </a:pPr>
            <a:r>
              <a:rPr lang="en-GB" sz="2000" i="1" dirty="0" err="1"/>
              <a:t>Nel</a:t>
            </a:r>
            <a:r>
              <a:rPr lang="en-GB" sz="2000" i="1" dirty="0"/>
              <a:t> </a:t>
            </a:r>
            <a:r>
              <a:rPr lang="en-GB" sz="2000" i="1" dirty="0" err="1"/>
              <a:t>caso</a:t>
            </a:r>
            <a:r>
              <a:rPr lang="en-GB" sz="2000" i="1" dirty="0"/>
              <a:t> </a:t>
            </a:r>
            <a:r>
              <a:rPr lang="en-GB" sz="2000" i="1" dirty="0" err="1"/>
              <a:t>aveste</a:t>
            </a:r>
            <a:r>
              <a:rPr lang="en-GB" sz="2000" i="1" dirty="0"/>
              <a:t> </a:t>
            </a:r>
            <a:r>
              <a:rPr lang="en-GB" sz="2000" i="1" dirty="0" err="1"/>
              <a:t>necessità</a:t>
            </a:r>
            <a:r>
              <a:rPr lang="en-GB" sz="2000" i="1" dirty="0"/>
              <a:t>, </a:t>
            </a:r>
            <a:r>
              <a:rPr lang="en-GB" sz="2000" i="1" dirty="0" err="1"/>
              <a:t>scrivetemi</a:t>
            </a:r>
            <a:r>
              <a:rPr lang="en-GB" sz="2000" i="1" dirty="0"/>
              <a:t>. </a:t>
            </a:r>
            <a:r>
              <a:rPr lang="en-GB" sz="2000" i="1" dirty="0" err="1"/>
              <a:t>Posso</a:t>
            </a:r>
            <a:r>
              <a:rPr lang="en-GB" sz="2000" i="1" dirty="0"/>
              <a:t> </a:t>
            </a:r>
            <a:r>
              <a:rPr lang="en-GB" sz="2000" i="1" dirty="0" err="1"/>
              <a:t>provare</a:t>
            </a:r>
            <a:r>
              <a:rPr lang="en-GB" sz="2000" i="1" dirty="0"/>
              <a:t> a </a:t>
            </a:r>
            <a:r>
              <a:rPr lang="en-GB" sz="2000" i="1" dirty="0" err="1"/>
              <a:t>mettermi</a:t>
            </a:r>
            <a:r>
              <a:rPr lang="en-GB" sz="2000" i="1" dirty="0"/>
              <a:t> in </a:t>
            </a:r>
            <a:r>
              <a:rPr lang="en-GB" sz="2000" i="1" dirty="0" err="1"/>
              <a:t>contatto</a:t>
            </a:r>
            <a:r>
              <a:rPr lang="en-GB" sz="2000" i="1" dirty="0"/>
              <a:t> con amici </a:t>
            </a:r>
            <a:r>
              <a:rPr lang="en-GB" sz="2000" i="1" dirty="0" err="1"/>
              <a:t>che</a:t>
            </a:r>
            <a:r>
              <a:rPr lang="en-GB" sz="2000" i="1" dirty="0"/>
              <a:t> </a:t>
            </a:r>
            <a:r>
              <a:rPr lang="en-GB" sz="2000" i="1" dirty="0" err="1"/>
              <a:t>ancora</a:t>
            </a:r>
            <a:r>
              <a:rPr lang="en-GB" sz="2000" i="1" dirty="0"/>
              <a:t> </a:t>
            </a:r>
            <a:r>
              <a:rPr lang="en-GB" sz="2000" i="1" dirty="0" err="1"/>
              <a:t>sono</a:t>
            </a:r>
            <a:r>
              <a:rPr lang="en-GB" sz="2000" i="1" dirty="0"/>
              <a:t> a Bordeaux e </a:t>
            </a:r>
            <a:r>
              <a:rPr lang="en-GB" sz="2000" i="1" dirty="0" err="1"/>
              <a:t>affittano</a:t>
            </a:r>
            <a:r>
              <a:rPr lang="en-GB" sz="2000" i="1" dirty="0"/>
              <a:t> o </a:t>
            </a:r>
            <a:r>
              <a:rPr lang="en-GB" sz="2000" i="1" dirty="0" err="1"/>
              <a:t>lasciano</a:t>
            </a:r>
            <a:r>
              <a:rPr lang="en-GB" sz="2000" i="1" dirty="0"/>
              <a:t> la propria casa.</a:t>
            </a:r>
            <a:endParaRPr lang="en-GB" i="1" dirty="0"/>
          </a:p>
          <a:p>
            <a:pPr lvl="1"/>
            <a:endParaRPr lang="en-GB" i="1" dirty="0"/>
          </a:p>
          <a:p>
            <a:pPr marL="457200" lvl="1" indent="0">
              <a:buNone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655276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edificio, esterni, vecchio, terra&#10;&#10;Descrizione generata con affidabilità molto elevata">
            <a:extLst>
              <a:ext uri="{FF2B5EF4-FFF2-40B4-BE49-F238E27FC236}">
                <a16:creationId xmlns:a16="http://schemas.microsoft.com/office/drawing/2014/main" id="{7D8E58A4-1809-41F6-BC9D-29FA6B079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808" y="19765"/>
            <a:ext cx="4437192" cy="2952750"/>
          </a:xfrm>
          <a:prstGeom prst="rect">
            <a:avLst/>
          </a:prstGeom>
        </p:spPr>
      </p:pic>
      <p:pic>
        <p:nvPicPr>
          <p:cNvPr id="6" name="Immagine 5" descr="Immagine che contiene cielo, esterni, edificio, acqua&#10;&#10;Descrizione generata con affidabilità molto elevata">
            <a:extLst>
              <a:ext uri="{FF2B5EF4-FFF2-40B4-BE49-F238E27FC236}">
                <a16:creationId xmlns:a16="http://schemas.microsoft.com/office/drawing/2014/main" id="{E50A5ED2-3E0E-4E97-BE70-663CBCB3A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955" y="1112088"/>
            <a:ext cx="4963717" cy="279209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D82BFE9-C53C-4042-814E-EB4A0653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39856"/>
            <a:ext cx="8610600" cy="1171099"/>
          </a:xfrm>
        </p:spPr>
        <p:txBody>
          <a:bodyPr/>
          <a:lstStyle/>
          <a:p>
            <a:r>
              <a:rPr lang="en-GB" b="1" dirty="0"/>
              <a:t>COSA VEDERE A BORDEAUX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06CE20-35FA-472B-8264-75F18095C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600200"/>
            <a:ext cx="2122605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Le </a:t>
            </a:r>
            <a:r>
              <a:rPr lang="en-GB" sz="2400" dirty="0" err="1"/>
              <a:t>cose</a:t>
            </a:r>
            <a:r>
              <a:rPr lang="en-GB" sz="2400" dirty="0"/>
              <a:t> da </a:t>
            </a:r>
            <a:r>
              <a:rPr lang="en-GB" sz="2400" dirty="0" err="1"/>
              <a:t>vedere</a:t>
            </a:r>
            <a:r>
              <a:rPr lang="en-GB" sz="2400" dirty="0"/>
              <a:t> </a:t>
            </a:r>
            <a:r>
              <a:rPr lang="en-GB" sz="2400" dirty="0" err="1"/>
              <a:t>sono</a:t>
            </a:r>
            <a:r>
              <a:rPr lang="en-GB" sz="2400" dirty="0"/>
              <a:t> </a:t>
            </a:r>
            <a:r>
              <a:rPr lang="en-GB" sz="2400" dirty="0" err="1"/>
              <a:t>davvero</a:t>
            </a:r>
            <a:r>
              <a:rPr lang="en-GB" sz="2400" dirty="0"/>
              <a:t> </a:t>
            </a:r>
            <a:r>
              <a:rPr lang="en-GB" sz="2400" dirty="0" err="1"/>
              <a:t>tante</a:t>
            </a:r>
            <a:r>
              <a:rPr lang="en-GB" sz="2400" dirty="0"/>
              <a:t>, </a:t>
            </a:r>
            <a:r>
              <a:rPr lang="en-GB" sz="2400" dirty="0" err="1"/>
              <a:t>anche</a:t>
            </a:r>
            <a:r>
              <a:rPr lang="en-GB" sz="2400" dirty="0"/>
              <a:t> </a:t>
            </a:r>
            <a:r>
              <a:rPr lang="en-GB" sz="2400" dirty="0" err="1"/>
              <a:t>una</a:t>
            </a:r>
            <a:r>
              <a:rPr lang="en-GB" sz="2400" dirty="0"/>
              <a:t> </a:t>
            </a:r>
            <a:r>
              <a:rPr lang="en-GB" sz="2400" dirty="0" err="1"/>
              <a:t>semplice</a:t>
            </a:r>
            <a:r>
              <a:rPr lang="en-GB" sz="2400" dirty="0"/>
              <a:t> </a:t>
            </a:r>
            <a:r>
              <a:rPr lang="en-GB" sz="2400" dirty="0" err="1"/>
              <a:t>passeggiata</a:t>
            </a:r>
            <a:r>
              <a:rPr lang="en-GB" sz="2400" dirty="0"/>
              <a:t>  in </a:t>
            </a:r>
            <a:r>
              <a:rPr lang="en-GB" sz="2400" dirty="0" err="1"/>
              <a:t>centro</a:t>
            </a:r>
            <a:r>
              <a:rPr lang="en-GB" sz="2400" dirty="0"/>
              <a:t> </a:t>
            </a:r>
            <a:r>
              <a:rPr lang="en-GB" sz="2400" dirty="0" err="1"/>
              <a:t>regala</a:t>
            </a:r>
            <a:r>
              <a:rPr lang="en-GB" sz="2400" dirty="0"/>
              <a:t> </a:t>
            </a:r>
            <a:r>
              <a:rPr lang="en-GB" sz="2400" dirty="0" err="1"/>
              <a:t>ogni</a:t>
            </a:r>
            <a:r>
              <a:rPr lang="en-GB" sz="2400" dirty="0"/>
              <a:t> </a:t>
            </a:r>
            <a:r>
              <a:rPr lang="en-GB" sz="2400" dirty="0" err="1"/>
              <a:t>volta</a:t>
            </a:r>
            <a:r>
              <a:rPr lang="en-GB" sz="2400" dirty="0"/>
              <a:t> </a:t>
            </a:r>
            <a:r>
              <a:rPr lang="en-GB" sz="2400" dirty="0" err="1"/>
              <a:t>qualcosa</a:t>
            </a:r>
            <a:r>
              <a:rPr lang="en-GB" sz="2400" dirty="0"/>
              <a:t> di </a:t>
            </a:r>
            <a:r>
              <a:rPr lang="en-GB" sz="2400" dirty="0" err="1"/>
              <a:t>nuovo</a:t>
            </a:r>
            <a:r>
              <a:rPr lang="en-GB" sz="2400" dirty="0"/>
              <a:t> e </a:t>
            </a:r>
            <a:r>
              <a:rPr lang="en-GB" sz="2400" dirty="0" err="1"/>
              <a:t>sorprendente</a:t>
            </a:r>
            <a:r>
              <a:rPr lang="en-GB" sz="2400" dirty="0"/>
              <a:t>!</a:t>
            </a:r>
            <a:endParaRPr lang="en-GB" sz="2400" i="1" dirty="0"/>
          </a:p>
          <a:p>
            <a:pPr lvl="1"/>
            <a:endParaRPr lang="en-GB" i="1" dirty="0"/>
          </a:p>
          <a:p>
            <a:pPr lvl="1"/>
            <a:endParaRPr lang="en-GB" i="1" dirty="0"/>
          </a:p>
          <a:p>
            <a:pPr marL="457200" lvl="1" indent="0">
              <a:buNone/>
            </a:pPr>
            <a:endParaRPr lang="en-GB" i="1" dirty="0"/>
          </a:p>
        </p:txBody>
      </p:sp>
      <p:pic>
        <p:nvPicPr>
          <p:cNvPr id="5" name="Immagine 4" descr="Immagine che contiene cielo, esterni, terra, strada&#10;&#10;Descrizione generata con affidabilità molto elevata">
            <a:extLst>
              <a:ext uri="{FF2B5EF4-FFF2-40B4-BE49-F238E27FC236}">
                <a16:creationId xmlns:a16="http://schemas.microsoft.com/office/drawing/2014/main" id="{E8D4D710-5186-4021-92DE-C253AC2920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8"/>
          <a:stretch/>
        </p:blipFill>
        <p:spPr>
          <a:xfrm>
            <a:off x="2636955" y="4126994"/>
            <a:ext cx="4982451" cy="2731006"/>
          </a:xfrm>
          <a:prstGeom prst="rect">
            <a:avLst/>
          </a:prstGeom>
        </p:spPr>
      </p:pic>
      <p:pic>
        <p:nvPicPr>
          <p:cNvPr id="16" name="Immagine 15" descr="Immagine che contiene esterni, edificio, terra, pietra&#10;&#10;Descrizione generata con affidabilità molto elevata">
            <a:extLst>
              <a:ext uri="{FF2B5EF4-FFF2-40B4-BE49-F238E27FC236}">
                <a16:creationId xmlns:a16="http://schemas.microsoft.com/office/drawing/2014/main" id="{B40BF8A9-09DC-43DC-B6F1-27ACBED0EE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33" y="3130550"/>
            <a:ext cx="4437192" cy="2952750"/>
          </a:xfrm>
          <a:prstGeom prst="rect">
            <a:avLst/>
          </a:prstGeom>
        </p:spPr>
      </p:pic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54383EE1-72E9-4979-B562-ED40B0131C37}"/>
              </a:ext>
            </a:extLst>
          </p:cNvPr>
          <p:cNvSpPr txBox="1">
            <a:spLocks/>
          </p:cNvSpPr>
          <p:nvPr/>
        </p:nvSpPr>
        <p:spPr>
          <a:xfrm>
            <a:off x="2636955" y="3554227"/>
            <a:ext cx="2122605" cy="431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chemeClr val="bg1"/>
                </a:solidFill>
              </a:rPr>
              <a:t>MIRROR D’EAU</a:t>
            </a:r>
            <a:endParaRPr lang="en-GB" i="1" dirty="0">
              <a:solidFill>
                <a:schemeClr val="bg1"/>
              </a:solidFill>
            </a:endParaRPr>
          </a:p>
          <a:p>
            <a:pPr lvl="1"/>
            <a:endParaRPr lang="en-GB" i="1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GB" i="1" dirty="0"/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F0BE27AA-7F2C-4FFA-AD5E-FCB482D0A5F9}"/>
              </a:ext>
            </a:extLst>
          </p:cNvPr>
          <p:cNvSpPr txBox="1">
            <a:spLocks/>
          </p:cNvSpPr>
          <p:nvPr/>
        </p:nvSpPr>
        <p:spPr>
          <a:xfrm>
            <a:off x="5211077" y="4206369"/>
            <a:ext cx="2533056" cy="4005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chemeClr val="bg1"/>
                </a:solidFill>
              </a:rPr>
              <a:t>QUAI DE CHARTRONS</a:t>
            </a:r>
            <a:endParaRPr lang="en-GB" i="1" dirty="0">
              <a:solidFill>
                <a:schemeClr val="bg1"/>
              </a:solidFill>
            </a:endParaRPr>
          </a:p>
          <a:p>
            <a:pPr lvl="1"/>
            <a:endParaRPr lang="en-GB" i="1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GB" i="1" dirty="0"/>
          </a:p>
        </p:txBody>
      </p: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A398010C-C9ED-48EC-AF16-9D4C9BA5BEDC}"/>
              </a:ext>
            </a:extLst>
          </p:cNvPr>
          <p:cNvSpPr txBox="1">
            <a:spLocks/>
          </p:cNvSpPr>
          <p:nvPr/>
        </p:nvSpPr>
        <p:spPr>
          <a:xfrm>
            <a:off x="7754808" y="5726941"/>
            <a:ext cx="2533056" cy="4005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chemeClr val="bg1"/>
                </a:solidFill>
              </a:rPr>
              <a:t>PLACE PAY BERLARD</a:t>
            </a:r>
            <a:endParaRPr lang="en-GB" i="1" dirty="0">
              <a:solidFill>
                <a:schemeClr val="bg1"/>
              </a:solidFill>
            </a:endParaRPr>
          </a:p>
          <a:p>
            <a:pPr lvl="1"/>
            <a:endParaRPr lang="en-GB" i="1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GB" i="1" dirty="0"/>
          </a:p>
        </p:txBody>
      </p:sp>
      <p:sp>
        <p:nvSpPr>
          <p:cNvPr id="20" name="Segnaposto contenuto 2">
            <a:extLst>
              <a:ext uri="{FF2B5EF4-FFF2-40B4-BE49-F238E27FC236}">
                <a16:creationId xmlns:a16="http://schemas.microsoft.com/office/drawing/2014/main" id="{5CB3F49A-9DF6-4A79-92DC-F71D284B324C}"/>
              </a:ext>
            </a:extLst>
          </p:cNvPr>
          <p:cNvSpPr txBox="1">
            <a:spLocks/>
          </p:cNvSpPr>
          <p:nvPr/>
        </p:nvSpPr>
        <p:spPr>
          <a:xfrm>
            <a:off x="7754808" y="2546786"/>
            <a:ext cx="2533056" cy="4005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chemeClr val="bg1"/>
                </a:solidFill>
              </a:rPr>
              <a:t>PLACE DU PALAIS</a:t>
            </a:r>
            <a:endParaRPr lang="en-GB" i="1" dirty="0">
              <a:solidFill>
                <a:schemeClr val="bg1"/>
              </a:solidFill>
            </a:endParaRPr>
          </a:p>
          <a:p>
            <a:pPr lvl="1"/>
            <a:endParaRPr lang="en-GB" i="1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47048839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Sfaccettatura</Template>
  <TotalTime>278</TotalTime>
  <Words>684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Trebuchet MS</vt:lpstr>
      <vt:lpstr>Wingdings 2</vt:lpstr>
      <vt:lpstr>Wingdings 3</vt:lpstr>
      <vt:lpstr>HDOfficeLightV0</vt:lpstr>
      <vt:lpstr>Sfaccettatura</vt:lpstr>
      <vt:lpstr>BORDEAUX</vt:lpstr>
      <vt:lpstr>INFORMAZIONI GENERALI</vt:lpstr>
      <vt:lpstr>UNIVERSITÀ</vt:lpstr>
      <vt:lpstr>UNIVERSITÀ</vt:lpstr>
      <vt:lpstr>UNIVERSITÀ</vt:lpstr>
      <vt:lpstr>QUARTIERI CENTRALI</vt:lpstr>
      <vt:lpstr>COME MUOVERSI</vt:lpstr>
      <vt:lpstr>CERCARE CASA</vt:lpstr>
      <vt:lpstr>COSA VEDERE A BORDEAUX</vt:lpstr>
      <vt:lpstr>COSE DA VEDERE VICINO BORDEAUX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BORDEAUX</dc:title>
  <dc:creator>Polly</dc:creator>
  <cp:lastModifiedBy>Polly</cp:lastModifiedBy>
  <cp:revision>27</cp:revision>
  <dcterms:created xsi:type="dcterms:W3CDTF">2018-03-12T16:54:22Z</dcterms:created>
  <dcterms:modified xsi:type="dcterms:W3CDTF">2018-03-12T21:36:09Z</dcterms:modified>
</cp:coreProperties>
</file>