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10693400"/>
  <p:notesSz cx="106934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1572" y="-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98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49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4C3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4C3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85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62693" y="2252461"/>
            <a:ext cx="5207635" cy="4883150"/>
          </a:xfrm>
          <a:custGeom>
            <a:avLst/>
            <a:gdLst/>
            <a:ahLst/>
            <a:cxnLst/>
            <a:rect l="l" t="t" r="r" b="b"/>
            <a:pathLst>
              <a:path w="5207635" h="4883150">
                <a:moveTo>
                  <a:pt x="1562099" y="3970026"/>
                </a:moveTo>
                <a:lnTo>
                  <a:pt x="1770887" y="4139190"/>
                </a:lnTo>
                <a:lnTo>
                  <a:pt x="1979672" y="4300733"/>
                </a:lnTo>
                <a:lnTo>
                  <a:pt x="2199128" y="4453133"/>
                </a:lnTo>
                <a:lnTo>
                  <a:pt x="2418584" y="4587245"/>
                </a:lnTo>
                <a:lnTo>
                  <a:pt x="2636516" y="4701545"/>
                </a:lnTo>
                <a:lnTo>
                  <a:pt x="2846828" y="4796033"/>
                </a:lnTo>
                <a:lnTo>
                  <a:pt x="3066284" y="4882901"/>
                </a:lnTo>
                <a:lnTo>
                  <a:pt x="3084572" y="4882901"/>
                </a:lnTo>
                <a:lnTo>
                  <a:pt x="2865116" y="4796033"/>
                </a:lnTo>
                <a:lnTo>
                  <a:pt x="2645660" y="4701545"/>
                </a:lnTo>
                <a:lnTo>
                  <a:pt x="2427728" y="4587245"/>
                </a:lnTo>
                <a:lnTo>
                  <a:pt x="2208272" y="4453133"/>
                </a:lnTo>
                <a:lnTo>
                  <a:pt x="1990340" y="4300733"/>
                </a:lnTo>
                <a:lnTo>
                  <a:pt x="1562099" y="3970026"/>
                </a:lnTo>
                <a:close/>
              </a:path>
              <a:path w="5207635" h="4883150">
                <a:moveTo>
                  <a:pt x="1503065" y="10667"/>
                </a:moveTo>
                <a:lnTo>
                  <a:pt x="1418843" y="10667"/>
                </a:lnTo>
                <a:lnTo>
                  <a:pt x="1647443" y="38099"/>
                </a:lnTo>
                <a:lnTo>
                  <a:pt x="1885187" y="96011"/>
                </a:lnTo>
                <a:lnTo>
                  <a:pt x="2122928" y="163067"/>
                </a:lnTo>
                <a:lnTo>
                  <a:pt x="2369816" y="257555"/>
                </a:lnTo>
                <a:lnTo>
                  <a:pt x="2616704" y="380999"/>
                </a:lnTo>
                <a:lnTo>
                  <a:pt x="2875784" y="515111"/>
                </a:lnTo>
                <a:lnTo>
                  <a:pt x="3122672" y="675131"/>
                </a:lnTo>
                <a:lnTo>
                  <a:pt x="3371084" y="847343"/>
                </a:lnTo>
                <a:lnTo>
                  <a:pt x="3617972" y="1046987"/>
                </a:lnTo>
                <a:lnTo>
                  <a:pt x="3855716" y="1266443"/>
                </a:lnTo>
                <a:lnTo>
                  <a:pt x="4151372" y="1571243"/>
                </a:lnTo>
                <a:lnTo>
                  <a:pt x="4408928" y="1885187"/>
                </a:lnTo>
                <a:lnTo>
                  <a:pt x="4636004" y="2208275"/>
                </a:lnTo>
                <a:lnTo>
                  <a:pt x="4828028" y="2540514"/>
                </a:lnTo>
                <a:lnTo>
                  <a:pt x="4911848" y="2702058"/>
                </a:lnTo>
                <a:lnTo>
                  <a:pt x="4988048" y="2865126"/>
                </a:lnTo>
                <a:lnTo>
                  <a:pt x="5045960" y="3026670"/>
                </a:lnTo>
                <a:lnTo>
                  <a:pt x="5102348" y="3188214"/>
                </a:lnTo>
                <a:lnTo>
                  <a:pt x="5140448" y="3349758"/>
                </a:lnTo>
                <a:lnTo>
                  <a:pt x="5169404" y="3502158"/>
                </a:lnTo>
                <a:lnTo>
                  <a:pt x="5189216" y="3654558"/>
                </a:lnTo>
                <a:lnTo>
                  <a:pt x="5198360" y="3806958"/>
                </a:lnTo>
                <a:lnTo>
                  <a:pt x="5198360" y="3941070"/>
                </a:lnTo>
                <a:lnTo>
                  <a:pt x="5180072" y="4072134"/>
                </a:lnTo>
                <a:lnTo>
                  <a:pt x="5160260" y="4197102"/>
                </a:lnTo>
                <a:lnTo>
                  <a:pt x="5122160" y="4311401"/>
                </a:lnTo>
                <a:lnTo>
                  <a:pt x="5074916" y="4415033"/>
                </a:lnTo>
                <a:lnTo>
                  <a:pt x="5026148" y="4520189"/>
                </a:lnTo>
                <a:lnTo>
                  <a:pt x="4959092" y="4616201"/>
                </a:lnTo>
                <a:lnTo>
                  <a:pt x="4884416" y="4701545"/>
                </a:lnTo>
                <a:lnTo>
                  <a:pt x="4770116" y="4796033"/>
                </a:lnTo>
                <a:lnTo>
                  <a:pt x="4646672" y="4882901"/>
                </a:lnTo>
                <a:lnTo>
                  <a:pt x="4664960" y="4882901"/>
                </a:lnTo>
                <a:lnTo>
                  <a:pt x="4779260" y="4806701"/>
                </a:lnTo>
                <a:lnTo>
                  <a:pt x="4884416" y="4710689"/>
                </a:lnTo>
                <a:lnTo>
                  <a:pt x="4959092" y="4625345"/>
                </a:lnTo>
                <a:lnTo>
                  <a:pt x="5026148" y="4529333"/>
                </a:lnTo>
                <a:lnTo>
                  <a:pt x="5084060" y="4425701"/>
                </a:lnTo>
                <a:lnTo>
                  <a:pt x="5131304" y="4320545"/>
                </a:lnTo>
                <a:lnTo>
                  <a:pt x="5169404" y="4197102"/>
                </a:lnTo>
                <a:lnTo>
                  <a:pt x="5189216" y="4072134"/>
                </a:lnTo>
                <a:lnTo>
                  <a:pt x="5207504" y="3941070"/>
                </a:lnTo>
                <a:lnTo>
                  <a:pt x="5207504" y="3806958"/>
                </a:lnTo>
                <a:lnTo>
                  <a:pt x="5198360" y="3654558"/>
                </a:lnTo>
                <a:lnTo>
                  <a:pt x="5180072" y="3502158"/>
                </a:lnTo>
                <a:lnTo>
                  <a:pt x="5151116" y="3349758"/>
                </a:lnTo>
                <a:lnTo>
                  <a:pt x="5113016" y="3188214"/>
                </a:lnTo>
                <a:lnTo>
                  <a:pt x="4997192" y="2865126"/>
                </a:lnTo>
                <a:lnTo>
                  <a:pt x="4920992" y="2702058"/>
                </a:lnTo>
                <a:lnTo>
                  <a:pt x="4837172" y="2531370"/>
                </a:lnTo>
                <a:lnTo>
                  <a:pt x="4646672" y="2208275"/>
                </a:lnTo>
                <a:lnTo>
                  <a:pt x="4418072" y="1876043"/>
                </a:lnTo>
                <a:lnTo>
                  <a:pt x="4160516" y="1560575"/>
                </a:lnTo>
                <a:lnTo>
                  <a:pt x="3866384" y="1255775"/>
                </a:lnTo>
                <a:lnTo>
                  <a:pt x="3627116" y="1037843"/>
                </a:lnTo>
                <a:lnTo>
                  <a:pt x="3380228" y="836675"/>
                </a:lnTo>
                <a:lnTo>
                  <a:pt x="3131816" y="665987"/>
                </a:lnTo>
                <a:lnTo>
                  <a:pt x="2875784" y="505967"/>
                </a:lnTo>
                <a:lnTo>
                  <a:pt x="2627372" y="371855"/>
                </a:lnTo>
                <a:lnTo>
                  <a:pt x="2369816" y="248411"/>
                </a:lnTo>
                <a:lnTo>
                  <a:pt x="2122928" y="152399"/>
                </a:lnTo>
                <a:lnTo>
                  <a:pt x="1885187" y="86867"/>
                </a:lnTo>
                <a:lnTo>
                  <a:pt x="1647443" y="28955"/>
                </a:lnTo>
                <a:lnTo>
                  <a:pt x="1503065" y="10667"/>
                </a:lnTo>
                <a:close/>
              </a:path>
              <a:path w="5207635" h="4883150">
                <a:moveTo>
                  <a:pt x="9143" y="1103375"/>
                </a:moveTo>
                <a:lnTo>
                  <a:pt x="0" y="1237487"/>
                </a:lnTo>
                <a:lnTo>
                  <a:pt x="9143" y="1389887"/>
                </a:lnTo>
                <a:lnTo>
                  <a:pt x="27431" y="1542287"/>
                </a:lnTo>
                <a:lnTo>
                  <a:pt x="56387" y="1694687"/>
                </a:lnTo>
                <a:lnTo>
                  <a:pt x="94487" y="1856231"/>
                </a:lnTo>
                <a:lnTo>
                  <a:pt x="152399" y="2017775"/>
                </a:lnTo>
                <a:lnTo>
                  <a:pt x="210311" y="2180843"/>
                </a:lnTo>
                <a:lnTo>
                  <a:pt x="286511" y="2340870"/>
                </a:lnTo>
                <a:lnTo>
                  <a:pt x="370331" y="2511558"/>
                </a:lnTo>
                <a:lnTo>
                  <a:pt x="457199" y="2674626"/>
                </a:lnTo>
                <a:lnTo>
                  <a:pt x="560831" y="2836170"/>
                </a:lnTo>
                <a:lnTo>
                  <a:pt x="789431" y="3159258"/>
                </a:lnTo>
                <a:lnTo>
                  <a:pt x="1056131" y="3474726"/>
                </a:lnTo>
                <a:lnTo>
                  <a:pt x="798575" y="3159258"/>
                </a:lnTo>
                <a:lnTo>
                  <a:pt x="571499" y="2836170"/>
                </a:lnTo>
                <a:lnTo>
                  <a:pt x="379475" y="2502414"/>
                </a:lnTo>
                <a:lnTo>
                  <a:pt x="295655" y="2340870"/>
                </a:lnTo>
                <a:lnTo>
                  <a:pt x="219455" y="2180843"/>
                </a:lnTo>
                <a:lnTo>
                  <a:pt x="161543" y="2017775"/>
                </a:lnTo>
                <a:lnTo>
                  <a:pt x="105155" y="1856231"/>
                </a:lnTo>
                <a:lnTo>
                  <a:pt x="67055" y="1694687"/>
                </a:lnTo>
                <a:lnTo>
                  <a:pt x="38099" y="1542287"/>
                </a:lnTo>
                <a:lnTo>
                  <a:pt x="18287" y="1389887"/>
                </a:lnTo>
                <a:lnTo>
                  <a:pt x="9143" y="1237487"/>
                </a:lnTo>
                <a:lnTo>
                  <a:pt x="9143" y="1103375"/>
                </a:lnTo>
                <a:close/>
              </a:path>
              <a:path w="5207635" h="4883150">
                <a:moveTo>
                  <a:pt x="47243" y="847343"/>
                </a:moveTo>
                <a:lnTo>
                  <a:pt x="18287" y="970787"/>
                </a:lnTo>
                <a:lnTo>
                  <a:pt x="9143" y="1103375"/>
                </a:lnTo>
                <a:lnTo>
                  <a:pt x="27431" y="970787"/>
                </a:lnTo>
                <a:lnTo>
                  <a:pt x="47243" y="847343"/>
                </a:lnTo>
                <a:close/>
              </a:path>
              <a:path w="5207635" h="4883150">
                <a:moveTo>
                  <a:pt x="1418843" y="0"/>
                </a:moveTo>
                <a:lnTo>
                  <a:pt x="1199387" y="0"/>
                </a:lnTo>
                <a:lnTo>
                  <a:pt x="990599" y="19811"/>
                </a:lnTo>
                <a:lnTo>
                  <a:pt x="798575" y="57911"/>
                </a:lnTo>
                <a:lnTo>
                  <a:pt x="627887" y="124967"/>
                </a:lnTo>
                <a:lnTo>
                  <a:pt x="466343" y="219455"/>
                </a:lnTo>
                <a:lnTo>
                  <a:pt x="324611" y="333755"/>
                </a:lnTo>
                <a:lnTo>
                  <a:pt x="248411" y="419099"/>
                </a:lnTo>
                <a:lnTo>
                  <a:pt x="181355" y="515111"/>
                </a:lnTo>
                <a:lnTo>
                  <a:pt x="123443" y="618743"/>
                </a:lnTo>
                <a:lnTo>
                  <a:pt x="76199" y="733043"/>
                </a:lnTo>
                <a:lnTo>
                  <a:pt x="47243" y="847343"/>
                </a:lnTo>
                <a:lnTo>
                  <a:pt x="85343" y="733043"/>
                </a:lnTo>
                <a:lnTo>
                  <a:pt x="132587" y="618743"/>
                </a:lnTo>
                <a:lnTo>
                  <a:pt x="190499" y="524255"/>
                </a:lnTo>
                <a:lnTo>
                  <a:pt x="257555" y="429767"/>
                </a:lnTo>
                <a:lnTo>
                  <a:pt x="332231" y="342899"/>
                </a:lnTo>
                <a:lnTo>
                  <a:pt x="475487" y="228599"/>
                </a:lnTo>
                <a:lnTo>
                  <a:pt x="627887" y="134111"/>
                </a:lnTo>
                <a:lnTo>
                  <a:pt x="807719" y="67055"/>
                </a:lnTo>
                <a:lnTo>
                  <a:pt x="999743" y="28955"/>
                </a:lnTo>
                <a:lnTo>
                  <a:pt x="1199387" y="10667"/>
                </a:lnTo>
                <a:lnTo>
                  <a:pt x="1503065" y="10667"/>
                </a:lnTo>
                <a:lnTo>
                  <a:pt x="14188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99981" y="1577329"/>
            <a:ext cx="6283960" cy="5377180"/>
          </a:xfrm>
          <a:custGeom>
            <a:avLst/>
            <a:gdLst/>
            <a:ahLst/>
            <a:cxnLst/>
            <a:rect l="l" t="t" r="r" b="b"/>
            <a:pathLst>
              <a:path w="6283959" h="5377180">
                <a:moveTo>
                  <a:pt x="6283448" y="4957577"/>
                </a:moveTo>
                <a:lnTo>
                  <a:pt x="6245348" y="5166365"/>
                </a:lnTo>
                <a:lnTo>
                  <a:pt x="6187436" y="5376677"/>
                </a:lnTo>
                <a:lnTo>
                  <a:pt x="6254492" y="5166365"/>
                </a:lnTo>
                <a:lnTo>
                  <a:pt x="6283448" y="4957577"/>
                </a:lnTo>
                <a:close/>
              </a:path>
              <a:path w="6283959" h="5377180">
                <a:moveTo>
                  <a:pt x="6027416" y="3549402"/>
                </a:moveTo>
                <a:lnTo>
                  <a:pt x="6103616" y="3758190"/>
                </a:lnTo>
                <a:lnTo>
                  <a:pt x="6170672" y="3959358"/>
                </a:lnTo>
                <a:lnTo>
                  <a:pt x="6112760" y="3758190"/>
                </a:lnTo>
                <a:lnTo>
                  <a:pt x="6027416" y="3549402"/>
                </a:lnTo>
                <a:close/>
              </a:path>
              <a:path w="6283959" h="5377180">
                <a:moveTo>
                  <a:pt x="5721092" y="2941326"/>
                </a:moveTo>
                <a:lnTo>
                  <a:pt x="5835392" y="3148590"/>
                </a:lnTo>
                <a:lnTo>
                  <a:pt x="5940548" y="3349758"/>
                </a:lnTo>
                <a:lnTo>
                  <a:pt x="5835392" y="3139446"/>
                </a:lnTo>
                <a:lnTo>
                  <a:pt x="5721092" y="2941326"/>
                </a:lnTo>
                <a:close/>
              </a:path>
              <a:path w="6283959" h="5377180">
                <a:moveTo>
                  <a:pt x="5312660" y="2331719"/>
                </a:moveTo>
                <a:lnTo>
                  <a:pt x="5455916" y="2531363"/>
                </a:lnTo>
                <a:lnTo>
                  <a:pt x="5588504" y="2741675"/>
                </a:lnTo>
                <a:lnTo>
                  <a:pt x="5721092" y="2941326"/>
                </a:lnTo>
                <a:lnTo>
                  <a:pt x="5599172" y="2731007"/>
                </a:lnTo>
                <a:lnTo>
                  <a:pt x="5465060" y="2531363"/>
                </a:lnTo>
                <a:lnTo>
                  <a:pt x="5312660" y="2331719"/>
                </a:lnTo>
                <a:close/>
              </a:path>
              <a:path w="6283959" h="5377180">
                <a:moveTo>
                  <a:pt x="1600199" y="9143"/>
                </a:moveTo>
                <a:lnTo>
                  <a:pt x="1885187" y="47243"/>
                </a:lnTo>
                <a:lnTo>
                  <a:pt x="2170175" y="114299"/>
                </a:lnTo>
                <a:lnTo>
                  <a:pt x="2476496" y="208787"/>
                </a:lnTo>
                <a:lnTo>
                  <a:pt x="2779772" y="323087"/>
                </a:lnTo>
                <a:lnTo>
                  <a:pt x="3093716" y="466343"/>
                </a:lnTo>
                <a:lnTo>
                  <a:pt x="3400040" y="637031"/>
                </a:lnTo>
                <a:lnTo>
                  <a:pt x="3713984" y="838199"/>
                </a:lnTo>
                <a:lnTo>
                  <a:pt x="4017260" y="1056131"/>
                </a:lnTo>
                <a:lnTo>
                  <a:pt x="4323584" y="1303019"/>
                </a:lnTo>
                <a:lnTo>
                  <a:pt x="4617716" y="1569719"/>
                </a:lnTo>
                <a:lnTo>
                  <a:pt x="4978904" y="1941575"/>
                </a:lnTo>
                <a:lnTo>
                  <a:pt x="5151116" y="2141219"/>
                </a:lnTo>
                <a:lnTo>
                  <a:pt x="5312660" y="2331719"/>
                </a:lnTo>
                <a:lnTo>
                  <a:pt x="5160260" y="2132075"/>
                </a:lnTo>
                <a:lnTo>
                  <a:pt x="4817360" y="1751075"/>
                </a:lnTo>
                <a:lnTo>
                  <a:pt x="4626860" y="1560575"/>
                </a:lnTo>
                <a:lnTo>
                  <a:pt x="4332728" y="1293875"/>
                </a:lnTo>
                <a:lnTo>
                  <a:pt x="4027928" y="1046987"/>
                </a:lnTo>
                <a:lnTo>
                  <a:pt x="3713984" y="827531"/>
                </a:lnTo>
                <a:lnTo>
                  <a:pt x="3409184" y="627887"/>
                </a:lnTo>
                <a:lnTo>
                  <a:pt x="3093716" y="457199"/>
                </a:lnTo>
                <a:lnTo>
                  <a:pt x="2779772" y="313943"/>
                </a:lnTo>
                <a:lnTo>
                  <a:pt x="2476496" y="199643"/>
                </a:lnTo>
                <a:lnTo>
                  <a:pt x="2170175" y="103631"/>
                </a:lnTo>
                <a:lnTo>
                  <a:pt x="1885187" y="38099"/>
                </a:lnTo>
                <a:lnTo>
                  <a:pt x="1600199" y="9143"/>
                </a:lnTo>
                <a:close/>
              </a:path>
              <a:path w="6283959" h="5377180">
                <a:moveTo>
                  <a:pt x="838199" y="76199"/>
                </a:moveTo>
                <a:lnTo>
                  <a:pt x="620267" y="161543"/>
                </a:lnTo>
                <a:lnTo>
                  <a:pt x="419099" y="275843"/>
                </a:lnTo>
                <a:lnTo>
                  <a:pt x="246887" y="419099"/>
                </a:lnTo>
                <a:lnTo>
                  <a:pt x="181355" y="495299"/>
                </a:lnTo>
                <a:lnTo>
                  <a:pt x="114299" y="580643"/>
                </a:lnTo>
                <a:lnTo>
                  <a:pt x="0" y="771143"/>
                </a:lnTo>
                <a:lnTo>
                  <a:pt x="0" y="789431"/>
                </a:lnTo>
                <a:lnTo>
                  <a:pt x="114299" y="589787"/>
                </a:lnTo>
                <a:lnTo>
                  <a:pt x="256031" y="419099"/>
                </a:lnTo>
                <a:lnTo>
                  <a:pt x="428243" y="275843"/>
                </a:lnTo>
                <a:lnTo>
                  <a:pt x="629411" y="161543"/>
                </a:lnTo>
                <a:lnTo>
                  <a:pt x="838199" y="76199"/>
                </a:lnTo>
                <a:close/>
              </a:path>
              <a:path w="6283959" h="5377180">
                <a:moveTo>
                  <a:pt x="1333499" y="0"/>
                </a:moveTo>
                <a:lnTo>
                  <a:pt x="1075943" y="18287"/>
                </a:lnTo>
                <a:lnTo>
                  <a:pt x="838199" y="76199"/>
                </a:lnTo>
                <a:lnTo>
                  <a:pt x="1075943" y="27431"/>
                </a:lnTo>
                <a:lnTo>
                  <a:pt x="1333499" y="9143"/>
                </a:lnTo>
                <a:lnTo>
                  <a:pt x="1600199" y="9143"/>
                </a:lnTo>
                <a:lnTo>
                  <a:pt x="13334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09125" y="1795261"/>
            <a:ext cx="6038215" cy="5340350"/>
          </a:xfrm>
          <a:custGeom>
            <a:avLst/>
            <a:gdLst/>
            <a:ahLst/>
            <a:cxnLst/>
            <a:rect l="l" t="t" r="r" b="b"/>
            <a:pathLst>
              <a:path w="6038215" h="5340350">
                <a:moveTo>
                  <a:pt x="2542028" y="5138933"/>
                </a:moveTo>
                <a:lnTo>
                  <a:pt x="2866640" y="5340101"/>
                </a:lnTo>
                <a:lnTo>
                  <a:pt x="2877308" y="5340101"/>
                </a:lnTo>
                <a:lnTo>
                  <a:pt x="2542028" y="5138933"/>
                </a:lnTo>
                <a:close/>
              </a:path>
              <a:path w="6038215" h="5340350">
                <a:moveTo>
                  <a:pt x="6038084" y="4436369"/>
                </a:moveTo>
                <a:lnTo>
                  <a:pt x="6018272" y="4692401"/>
                </a:lnTo>
                <a:lnTo>
                  <a:pt x="5971028" y="4930145"/>
                </a:lnTo>
                <a:lnTo>
                  <a:pt x="5885684" y="5149601"/>
                </a:lnTo>
                <a:lnTo>
                  <a:pt x="5769860" y="5340101"/>
                </a:lnTo>
                <a:lnTo>
                  <a:pt x="5780528" y="5340101"/>
                </a:lnTo>
                <a:lnTo>
                  <a:pt x="5894828" y="5149601"/>
                </a:lnTo>
                <a:lnTo>
                  <a:pt x="5971028" y="4939289"/>
                </a:lnTo>
                <a:lnTo>
                  <a:pt x="6018272" y="4710689"/>
                </a:lnTo>
                <a:lnTo>
                  <a:pt x="6038084" y="4454657"/>
                </a:lnTo>
                <a:lnTo>
                  <a:pt x="6038084" y="4436369"/>
                </a:lnTo>
                <a:close/>
              </a:path>
              <a:path w="6038215" h="5340350">
                <a:moveTo>
                  <a:pt x="790955" y="3464058"/>
                </a:moveTo>
                <a:lnTo>
                  <a:pt x="923543" y="3654558"/>
                </a:lnTo>
                <a:lnTo>
                  <a:pt x="1077467" y="3845058"/>
                </a:lnTo>
                <a:lnTo>
                  <a:pt x="1228343" y="4026414"/>
                </a:lnTo>
                <a:lnTo>
                  <a:pt x="1572767" y="4378457"/>
                </a:lnTo>
                <a:lnTo>
                  <a:pt x="1886711" y="4654301"/>
                </a:lnTo>
                <a:lnTo>
                  <a:pt x="2209799" y="4910333"/>
                </a:lnTo>
                <a:lnTo>
                  <a:pt x="2542028" y="5138933"/>
                </a:lnTo>
                <a:lnTo>
                  <a:pt x="2218943" y="4910333"/>
                </a:lnTo>
                <a:lnTo>
                  <a:pt x="1895855" y="4654301"/>
                </a:lnTo>
                <a:lnTo>
                  <a:pt x="1581911" y="4378457"/>
                </a:lnTo>
                <a:lnTo>
                  <a:pt x="1237487" y="4026414"/>
                </a:lnTo>
                <a:lnTo>
                  <a:pt x="1077467" y="3835914"/>
                </a:lnTo>
                <a:lnTo>
                  <a:pt x="934211" y="3654558"/>
                </a:lnTo>
                <a:lnTo>
                  <a:pt x="790955" y="3464058"/>
                </a:lnTo>
                <a:close/>
              </a:path>
              <a:path w="6038215" h="5340350">
                <a:moveTo>
                  <a:pt x="5789672" y="3340614"/>
                </a:moveTo>
                <a:lnTo>
                  <a:pt x="5923784" y="3721614"/>
                </a:lnTo>
                <a:lnTo>
                  <a:pt x="5971028" y="3902970"/>
                </a:lnTo>
                <a:lnTo>
                  <a:pt x="5923784" y="3712470"/>
                </a:lnTo>
                <a:lnTo>
                  <a:pt x="5865872" y="3531114"/>
                </a:lnTo>
                <a:lnTo>
                  <a:pt x="5789672" y="3340614"/>
                </a:lnTo>
                <a:close/>
              </a:path>
              <a:path w="6038215" h="5340350">
                <a:moveTo>
                  <a:pt x="544067" y="3083058"/>
                </a:moveTo>
                <a:lnTo>
                  <a:pt x="658367" y="3273558"/>
                </a:lnTo>
                <a:lnTo>
                  <a:pt x="790955" y="3464058"/>
                </a:lnTo>
                <a:lnTo>
                  <a:pt x="544067" y="3083058"/>
                </a:lnTo>
                <a:close/>
              </a:path>
              <a:path w="6038215" h="5340350">
                <a:moveTo>
                  <a:pt x="5114540" y="2199131"/>
                </a:moveTo>
                <a:lnTo>
                  <a:pt x="5248652" y="2389631"/>
                </a:lnTo>
                <a:lnTo>
                  <a:pt x="5379716" y="2580131"/>
                </a:lnTo>
                <a:lnTo>
                  <a:pt x="5609840" y="2959614"/>
                </a:lnTo>
                <a:lnTo>
                  <a:pt x="5504684" y="2761494"/>
                </a:lnTo>
                <a:lnTo>
                  <a:pt x="5379716" y="2570987"/>
                </a:lnTo>
                <a:lnTo>
                  <a:pt x="5256272" y="2380487"/>
                </a:lnTo>
                <a:lnTo>
                  <a:pt x="5114540" y="2199131"/>
                </a:lnTo>
                <a:close/>
              </a:path>
              <a:path w="6038215" h="5340350">
                <a:moveTo>
                  <a:pt x="4808216" y="1827275"/>
                </a:moveTo>
                <a:lnTo>
                  <a:pt x="4960616" y="2008631"/>
                </a:lnTo>
                <a:lnTo>
                  <a:pt x="5114540" y="2199131"/>
                </a:lnTo>
                <a:lnTo>
                  <a:pt x="4971284" y="2008631"/>
                </a:lnTo>
                <a:lnTo>
                  <a:pt x="4808216" y="1827275"/>
                </a:lnTo>
                <a:close/>
              </a:path>
              <a:path w="6038215" h="5340350">
                <a:moveTo>
                  <a:pt x="38099" y="1770887"/>
                </a:moveTo>
                <a:lnTo>
                  <a:pt x="67055" y="1952243"/>
                </a:lnTo>
                <a:lnTo>
                  <a:pt x="124967" y="2132075"/>
                </a:lnTo>
                <a:lnTo>
                  <a:pt x="77723" y="1952243"/>
                </a:lnTo>
                <a:lnTo>
                  <a:pt x="38099" y="1770887"/>
                </a:lnTo>
                <a:close/>
              </a:path>
              <a:path w="6038215" h="5340350">
                <a:moveTo>
                  <a:pt x="1380743" y="0"/>
                </a:moveTo>
                <a:lnTo>
                  <a:pt x="1142999" y="19811"/>
                </a:lnTo>
                <a:lnTo>
                  <a:pt x="923543" y="67055"/>
                </a:lnTo>
                <a:lnTo>
                  <a:pt x="714755" y="143255"/>
                </a:lnTo>
                <a:lnTo>
                  <a:pt x="533399" y="257555"/>
                </a:lnTo>
                <a:lnTo>
                  <a:pt x="371855" y="391667"/>
                </a:lnTo>
                <a:lnTo>
                  <a:pt x="284987" y="486155"/>
                </a:lnTo>
                <a:lnTo>
                  <a:pt x="210311" y="600455"/>
                </a:lnTo>
                <a:lnTo>
                  <a:pt x="143255" y="714755"/>
                </a:lnTo>
                <a:lnTo>
                  <a:pt x="96011" y="838199"/>
                </a:lnTo>
                <a:lnTo>
                  <a:pt x="57911" y="972311"/>
                </a:lnTo>
                <a:lnTo>
                  <a:pt x="19811" y="1114043"/>
                </a:lnTo>
                <a:lnTo>
                  <a:pt x="10667" y="1266443"/>
                </a:lnTo>
                <a:lnTo>
                  <a:pt x="0" y="1418843"/>
                </a:lnTo>
                <a:lnTo>
                  <a:pt x="10667" y="1589531"/>
                </a:lnTo>
                <a:lnTo>
                  <a:pt x="38099" y="1770887"/>
                </a:lnTo>
                <a:lnTo>
                  <a:pt x="19811" y="1589531"/>
                </a:lnTo>
                <a:lnTo>
                  <a:pt x="10667" y="1418843"/>
                </a:lnTo>
                <a:lnTo>
                  <a:pt x="28955" y="1114043"/>
                </a:lnTo>
                <a:lnTo>
                  <a:pt x="67055" y="972311"/>
                </a:lnTo>
                <a:lnTo>
                  <a:pt x="105155" y="838199"/>
                </a:lnTo>
                <a:lnTo>
                  <a:pt x="153923" y="714755"/>
                </a:lnTo>
                <a:lnTo>
                  <a:pt x="220979" y="600455"/>
                </a:lnTo>
                <a:lnTo>
                  <a:pt x="295655" y="486155"/>
                </a:lnTo>
                <a:lnTo>
                  <a:pt x="380999" y="391667"/>
                </a:lnTo>
                <a:lnTo>
                  <a:pt x="544067" y="257555"/>
                </a:lnTo>
                <a:lnTo>
                  <a:pt x="723899" y="152399"/>
                </a:lnTo>
                <a:lnTo>
                  <a:pt x="923543" y="76199"/>
                </a:lnTo>
                <a:lnTo>
                  <a:pt x="1152143" y="28955"/>
                </a:lnTo>
                <a:lnTo>
                  <a:pt x="1380743" y="10667"/>
                </a:lnTo>
                <a:lnTo>
                  <a:pt x="1638299" y="10667"/>
                </a:lnTo>
                <a:lnTo>
                  <a:pt x="1380743" y="0"/>
                </a:lnTo>
                <a:close/>
              </a:path>
              <a:path w="6038215" h="5340350">
                <a:moveTo>
                  <a:pt x="3904484" y="990599"/>
                </a:moveTo>
                <a:lnTo>
                  <a:pt x="4190996" y="1228343"/>
                </a:lnTo>
                <a:lnTo>
                  <a:pt x="4465316" y="1475231"/>
                </a:lnTo>
                <a:lnTo>
                  <a:pt x="4190996" y="1217675"/>
                </a:lnTo>
                <a:lnTo>
                  <a:pt x="3904484" y="990599"/>
                </a:lnTo>
                <a:close/>
              </a:path>
              <a:path w="6038215" h="5340350">
                <a:moveTo>
                  <a:pt x="3323840" y="600455"/>
                </a:moveTo>
                <a:lnTo>
                  <a:pt x="3619496" y="790955"/>
                </a:lnTo>
                <a:lnTo>
                  <a:pt x="3904484" y="990599"/>
                </a:lnTo>
                <a:lnTo>
                  <a:pt x="3619496" y="781811"/>
                </a:lnTo>
                <a:lnTo>
                  <a:pt x="3323840" y="600455"/>
                </a:lnTo>
                <a:close/>
              </a:path>
              <a:path w="6038215" h="5340350">
                <a:moveTo>
                  <a:pt x="2743196" y="304799"/>
                </a:moveTo>
                <a:lnTo>
                  <a:pt x="3028184" y="448055"/>
                </a:lnTo>
                <a:lnTo>
                  <a:pt x="3323840" y="600455"/>
                </a:lnTo>
                <a:lnTo>
                  <a:pt x="3028184" y="438911"/>
                </a:lnTo>
                <a:lnTo>
                  <a:pt x="2743196" y="304799"/>
                </a:lnTo>
                <a:close/>
              </a:path>
              <a:path w="6038215" h="5340350">
                <a:moveTo>
                  <a:pt x="1638299" y="10667"/>
                </a:moveTo>
                <a:lnTo>
                  <a:pt x="1904999" y="48767"/>
                </a:lnTo>
                <a:lnTo>
                  <a:pt x="2171699" y="105155"/>
                </a:lnTo>
                <a:lnTo>
                  <a:pt x="1895855" y="38099"/>
                </a:lnTo>
                <a:lnTo>
                  <a:pt x="1638299" y="10667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81337" y="2014717"/>
            <a:ext cx="5615940" cy="5120640"/>
          </a:xfrm>
          <a:custGeom>
            <a:avLst/>
            <a:gdLst/>
            <a:ahLst/>
            <a:cxnLst/>
            <a:rect l="l" t="t" r="r" b="b"/>
            <a:pathLst>
              <a:path w="5615940" h="5120640">
                <a:moveTo>
                  <a:pt x="1455419" y="4082802"/>
                </a:moveTo>
                <a:lnTo>
                  <a:pt x="1636775" y="4245870"/>
                </a:lnTo>
                <a:lnTo>
                  <a:pt x="1818131" y="4405889"/>
                </a:lnTo>
                <a:lnTo>
                  <a:pt x="1997963" y="4549145"/>
                </a:lnTo>
                <a:lnTo>
                  <a:pt x="2179316" y="4681733"/>
                </a:lnTo>
                <a:lnTo>
                  <a:pt x="2369816" y="4805177"/>
                </a:lnTo>
                <a:lnTo>
                  <a:pt x="2560316" y="4919477"/>
                </a:lnTo>
                <a:lnTo>
                  <a:pt x="2741672" y="5024633"/>
                </a:lnTo>
                <a:lnTo>
                  <a:pt x="2932172" y="5120645"/>
                </a:lnTo>
                <a:lnTo>
                  <a:pt x="2950460" y="5120645"/>
                </a:lnTo>
                <a:lnTo>
                  <a:pt x="2761484" y="5024633"/>
                </a:lnTo>
                <a:lnTo>
                  <a:pt x="2569460" y="4919477"/>
                </a:lnTo>
                <a:lnTo>
                  <a:pt x="2378960" y="4805177"/>
                </a:lnTo>
                <a:lnTo>
                  <a:pt x="2189984" y="4681733"/>
                </a:lnTo>
                <a:lnTo>
                  <a:pt x="2008631" y="4549145"/>
                </a:lnTo>
                <a:lnTo>
                  <a:pt x="1818131" y="4396745"/>
                </a:lnTo>
                <a:lnTo>
                  <a:pt x="1455419" y="4082802"/>
                </a:lnTo>
                <a:close/>
              </a:path>
              <a:path w="5615940" h="5120640">
                <a:moveTo>
                  <a:pt x="5532116" y="4652777"/>
                </a:moveTo>
                <a:lnTo>
                  <a:pt x="5474204" y="4777745"/>
                </a:lnTo>
                <a:lnTo>
                  <a:pt x="5417816" y="4881377"/>
                </a:lnTo>
                <a:lnTo>
                  <a:pt x="5350760" y="4986533"/>
                </a:lnTo>
                <a:lnTo>
                  <a:pt x="5263892" y="5082545"/>
                </a:lnTo>
                <a:lnTo>
                  <a:pt x="5225792" y="5120645"/>
                </a:lnTo>
                <a:lnTo>
                  <a:pt x="5236460" y="5120645"/>
                </a:lnTo>
                <a:lnTo>
                  <a:pt x="5254748" y="5100833"/>
                </a:lnTo>
                <a:lnTo>
                  <a:pt x="5274560" y="5082545"/>
                </a:lnTo>
                <a:lnTo>
                  <a:pt x="5359904" y="4986533"/>
                </a:lnTo>
                <a:lnTo>
                  <a:pt x="5426960" y="4881377"/>
                </a:lnTo>
                <a:lnTo>
                  <a:pt x="5484872" y="4777745"/>
                </a:lnTo>
                <a:lnTo>
                  <a:pt x="5532116" y="4652777"/>
                </a:lnTo>
                <a:close/>
              </a:path>
              <a:path w="5615940" h="5120640">
                <a:moveTo>
                  <a:pt x="5615936" y="4111758"/>
                </a:moveTo>
                <a:lnTo>
                  <a:pt x="5606792" y="4255014"/>
                </a:lnTo>
                <a:lnTo>
                  <a:pt x="5597648" y="4396745"/>
                </a:lnTo>
                <a:lnTo>
                  <a:pt x="5615936" y="4255014"/>
                </a:lnTo>
                <a:lnTo>
                  <a:pt x="5615936" y="4111758"/>
                </a:lnTo>
                <a:close/>
              </a:path>
              <a:path w="5615940" h="5120640">
                <a:moveTo>
                  <a:pt x="608075" y="3064770"/>
                </a:moveTo>
                <a:lnTo>
                  <a:pt x="722375" y="3235458"/>
                </a:lnTo>
                <a:lnTo>
                  <a:pt x="856487" y="3416814"/>
                </a:lnTo>
                <a:lnTo>
                  <a:pt x="1141475" y="3759714"/>
                </a:lnTo>
                <a:lnTo>
                  <a:pt x="1455419" y="4082802"/>
                </a:lnTo>
                <a:lnTo>
                  <a:pt x="1141475" y="3750570"/>
                </a:lnTo>
                <a:lnTo>
                  <a:pt x="856487" y="3407670"/>
                </a:lnTo>
                <a:lnTo>
                  <a:pt x="733043" y="3235458"/>
                </a:lnTo>
                <a:lnTo>
                  <a:pt x="608075" y="3064770"/>
                </a:lnTo>
                <a:close/>
              </a:path>
              <a:path w="5615940" h="5120640">
                <a:moveTo>
                  <a:pt x="5388860" y="3092202"/>
                </a:moveTo>
                <a:lnTo>
                  <a:pt x="5455916" y="3273558"/>
                </a:lnTo>
                <a:lnTo>
                  <a:pt x="5512304" y="3445770"/>
                </a:lnTo>
                <a:lnTo>
                  <a:pt x="5455916" y="3264414"/>
                </a:lnTo>
                <a:lnTo>
                  <a:pt x="5388860" y="3092202"/>
                </a:lnTo>
                <a:close/>
              </a:path>
              <a:path w="5615940" h="5120640">
                <a:moveTo>
                  <a:pt x="5216648" y="2740158"/>
                </a:moveTo>
                <a:lnTo>
                  <a:pt x="5301992" y="2921514"/>
                </a:lnTo>
                <a:lnTo>
                  <a:pt x="5388860" y="3092202"/>
                </a:lnTo>
                <a:lnTo>
                  <a:pt x="5312660" y="2912370"/>
                </a:lnTo>
                <a:lnTo>
                  <a:pt x="5216648" y="2740158"/>
                </a:lnTo>
                <a:close/>
              </a:path>
              <a:path w="5615940" h="5120640">
                <a:moveTo>
                  <a:pt x="28955" y="1656587"/>
                </a:moveTo>
                <a:lnTo>
                  <a:pt x="54863" y="1827275"/>
                </a:lnTo>
                <a:lnTo>
                  <a:pt x="103631" y="1999487"/>
                </a:lnTo>
                <a:lnTo>
                  <a:pt x="160019" y="2179319"/>
                </a:lnTo>
                <a:lnTo>
                  <a:pt x="227075" y="2351531"/>
                </a:lnTo>
                <a:lnTo>
                  <a:pt x="303275" y="2532894"/>
                </a:lnTo>
                <a:lnTo>
                  <a:pt x="399287" y="2711202"/>
                </a:lnTo>
                <a:lnTo>
                  <a:pt x="495299" y="2883414"/>
                </a:lnTo>
                <a:lnTo>
                  <a:pt x="608075" y="3064770"/>
                </a:lnTo>
                <a:lnTo>
                  <a:pt x="504443" y="2883414"/>
                </a:lnTo>
                <a:lnTo>
                  <a:pt x="399287" y="2702058"/>
                </a:lnTo>
                <a:lnTo>
                  <a:pt x="313943" y="2522226"/>
                </a:lnTo>
                <a:lnTo>
                  <a:pt x="237743" y="2351531"/>
                </a:lnTo>
                <a:lnTo>
                  <a:pt x="170687" y="2170175"/>
                </a:lnTo>
                <a:lnTo>
                  <a:pt x="112775" y="1999487"/>
                </a:lnTo>
                <a:lnTo>
                  <a:pt x="65531" y="1827275"/>
                </a:lnTo>
                <a:lnTo>
                  <a:pt x="28955" y="1656587"/>
                </a:lnTo>
                <a:close/>
              </a:path>
              <a:path w="5615940" h="5120640">
                <a:moveTo>
                  <a:pt x="4893560" y="2208275"/>
                </a:moveTo>
                <a:lnTo>
                  <a:pt x="5007860" y="2389631"/>
                </a:lnTo>
                <a:lnTo>
                  <a:pt x="5120636" y="2558802"/>
                </a:lnTo>
                <a:lnTo>
                  <a:pt x="5007860" y="2380487"/>
                </a:lnTo>
                <a:lnTo>
                  <a:pt x="4893560" y="2208275"/>
                </a:lnTo>
                <a:close/>
              </a:path>
              <a:path w="5615940" h="5120640">
                <a:moveTo>
                  <a:pt x="4160516" y="1360931"/>
                </a:moveTo>
                <a:lnTo>
                  <a:pt x="4474460" y="1694687"/>
                </a:lnTo>
                <a:lnTo>
                  <a:pt x="4759448" y="2037587"/>
                </a:lnTo>
                <a:lnTo>
                  <a:pt x="4893560" y="2208275"/>
                </a:lnTo>
                <a:lnTo>
                  <a:pt x="4759448" y="2026919"/>
                </a:lnTo>
                <a:lnTo>
                  <a:pt x="4483604" y="1684019"/>
                </a:lnTo>
                <a:lnTo>
                  <a:pt x="4160516" y="1360931"/>
                </a:lnTo>
                <a:close/>
              </a:path>
              <a:path w="5615940" h="5120640">
                <a:moveTo>
                  <a:pt x="3636260" y="912875"/>
                </a:moveTo>
                <a:lnTo>
                  <a:pt x="3902960" y="1132331"/>
                </a:lnTo>
                <a:lnTo>
                  <a:pt x="4160516" y="1360931"/>
                </a:lnTo>
                <a:lnTo>
                  <a:pt x="3902960" y="1123187"/>
                </a:lnTo>
                <a:lnTo>
                  <a:pt x="3636260" y="912875"/>
                </a:lnTo>
                <a:close/>
              </a:path>
              <a:path w="5615940" h="5120640">
                <a:moveTo>
                  <a:pt x="18287" y="1046987"/>
                </a:moveTo>
                <a:lnTo>
                  <a:pt x="0" y="1188719"/>
                </a:lnTo>
                <a:lnTo>
                  <a:pt x="0" y="1331975"/>
                </a:lnTo>
                <a:lnTo>
                  <a:pt x="9143" y="1188719"/>
                </a:lnTo>
                <a:lnTo>
                  <a:pt x="18287" y="1046987"/>
                </a:lnTo>
                <a:close/>
              </a:path>
              <a:path w="5615940" h="5120640">
                <a:moveTo>
                  <a:pt x="1065275" y="19811"/>
                </a:moveTo>
                <a:lnTo>
                  <a:pt x="856487" y="67055"/>
                </a:lnTo>
                <a:lnTo>
                  <a:pt x="665987" y="134111"/>
                </a:lnTo>
                <a:lnTo>
                  <a:pt x="495299" y="237743"/>
                </a:lnTo>
                <a:lnTo>
                  <a:pt x="342899" y="362711"/>
                </a:lnTo>
                <a:lnTo>
                  <a:pt x="265175" y="457199"/>
                </a:lnTo>
                <a:lnTo>
                  <a:pt x="188975" y="562355"/>
                </a:lnTo>
                <a:lnTo>
                  <a:pt x="132587" y="667511"/>
                </a:lnTo>
                <a:lnTo>
                  <a:pt x="83819" y="790955"/>
                </a:lnTo>
                <a:lnTo>
                  <a:pt x="47243" y="912875"/>
                </a:lnTo>
                <a:lnTo>
                  <a:pt x="94487" y="790955"/>
                </a:lnTo>
                <a:lnTo>
                  <a:pt x="141731" y="667511"/>
                </a:lnTo>
                <a:lnTo>
                  <a:pt x="198119" y="562355"/>
                </a:lnTo>
                <a:lnTo>
                  <a:pt x="275843" y="457199"/>
                </a:lnTo>
                <a:lnTo>
                  <a:pt x="352043" y="362711"/>
                </a:lnTo>
                <a:lnTo>
                  <a:pt x="504443" y="237743"/>
                </a:lnTo>
                <a:lnTo>
                  <a:pt x="675131" y="143255"/>
                </a:lnTo>
                <a:lnTo>
                  <a:pt x="865631" y="67055"/>
                </a:lnTo>
                <a:lnTo>
                  <a:pt x="1065275" y="19811"/>
                </a:lnTo>
                <a:close/>
              </a:path>
              <a:path w="5615940" h="5120640">
                <a:moveTo>
                  <a:pt x="2560316" y="275843"/>
                </a:moveTo>
                <a:lnTo>
                  <a:pt x="2827016" y="409955"/>
                </a:lnTo>
                <a:lnTo>
                  <a:pt x="3102860" y="553211"/>
                </a:lnTo>
                <a:lnTo>
                  <a:pt x="2827016" y="400811"/>
                </a:lnTo>
                <a:lnTo>
                  <a:pt x="2560316" y="275843"/>
                </a:lnTo>
                <a:close/>
              </a:path>
              <a:path w="5615940" h="5120640">
                <a:moveTo>
                  <a:pt x="2026919" y="96011"/>
                </a:moveTo>
                <a:lnTo>
                  <a:pt x="2295140" y="181355"/>
                </a:lnTo>
                <a:lnTo>
                  <a:pt x="2560316" y="275843"/>
                </a:lnTo>
                <a:lnTo>
                  <a:pt x="2284472" y="172211"/>
                </a:lnTo>
                <a:lnTo>
                  <a:pt x="2026919" y="96011"/>
                </a:lnTo>
                <a:close/>
              </a:path>
              <a:path w="5615940" h="5120640">
                <a:moveTo>
                  <a:pt x="1522475" y="0"/>
                </a:moveTo>
                <a:lnTo>
                  <a:pt x="1293875" y="0"/>
                </a:lnTo>
                <a:lnTo>
                  <a:pt x="1522475" y="9143"/>
                </a:lnTo>
                <a:lnTo>
                  <a:pt x="1770887" y="38099"/>
                </a:lnTo>
                <a:lnTo>
                  <a:pt x="1522475" y="0"/>
                </a:lnTo>
                <a:close/>
              </a:path>
              <a:path w="5615940" h="5120640">
                <a:moveTo>
                  <a:pt x="1293875" y="0"/>
                </a:moveTo>
                <a:lnTo>
                  <a:pt x="1284731" y="0"/>
                </a:lnTo>
                <a:lnTo>
                  <a:pt x="1065275" y="19811"/>
                </a:lnTo>
                <a:lnTo>
                  <a:pt x="12938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9981" y="1110985"/>
            <a:ext cx="6769734" cy="5861685"/>
          </a:xfrm>
          <a:custGeom>
            <a:avLst/>
            <a:gdLst/>
            <a:ahLst/>
            <a:cxnLst/>
            <a:rect l="l" t="t" r="r" b="b"/>
            <a:pathLst>
              <a:path w="6769734" h="5861684">
                <a:moveTo>
                  <a:pt x="6760460" y="5529077"/>
                </a:moveTo>
                <a:lnTo>
                  <a:pt x="6740648" y="5699765"/>
                </a:lnTo>
                <a:lnTo>
                  <a:pt x="6711692" y="5861309"/>
                </a:lnTo>
                <a:lnTo>
                  <a:pt x="6749792" y="5699765"/>
                </a:lnTo>
                <a:lnTo>
                  <a:pt x="6760460" y="5529077"/>
                </a:lnTo>
                <a:close/>
              </a:path>
              <a:path w="6769734" h="5861684">
                <a:moveTo>
                  <a:pt x="5980172" y="3102863"/>
                </a:moveTo>
                <a:lnTo>
                  <a:pt x="6112760" y="3340607"/>
                </a:lnTo>
                <a:lnTo>
                  <a:pt x="6245348" y="3567690"/>
                </a:lnTo>
                <a:lnTo>
                  <a:pt x="6359648" y="3796290"/>
                </a:lnTo>
                <a:lnTo>
                  <a:pt x="6464804" y="4024890"/>
                </a:lnTo>
                <a:lnTo>
                  <a:pt x="6551672" y="4253490"/>
                </a:lnTo>
                <a:lnTo>
                  <a:pt x="6627872" y="4482089"/>
                </a:lnTo>
                <a:lnTo>
                  <a:pt x="6682736" y="4710689"/>
                </a:lnTo>
                <a:lnTo>
                  <a:pt x="6720836" y="4930145"/>
                </a:lnTo>
                <a:lnTo>
                  <a:pt x="6749792" y="5138933"/>
                </a:lnTo>
                <a:lnTo>
                  <a:pt x="6760460" y="5347721"/>
                </a:lnTo>
                <a:lnTo>
                  <a:pt x="6760460" y="5529077"/>
                </a:lnTo>
                <a:lnTo>
                  <a:pt x="6769604" y="5347721"/>
                </a:lnTo>
                <a:lnTo>
                  <a:pt x="6760460" y="5138933"/>
                </a:lnTo>
                <a:lnTo>
                  <a:pt x="6731504" y="4921001"/>
                </a:lnTo>
                <a:lnTo>
                  <a:pt x="6693404" y="4701545"/>
                </a:lnTo>
                <a:lnTo>
                  <a:pt x="6635492" y="4482089"/>
                </a:lnTo>
                <a:lnTo>
                  <a:pt x="6560816" y="4253490"/>
                </a:lnTo>
                <a:lnTo>
                  <a:pt x="6475472" y="4024890"/>
                </a:lnTo>
                <a:lnTo>
                  <a:pt x="6370316" y="3796290"/>
                </a:lnTo>
                <a:lnTo>
                  <a:pt x="6254492" y="3567690"/>
                </a:lnTo>
                <a:lnTo>
                  <a:pt x="6123428" y="3331463"/>
                </a:lnTo>
                <a:lnTo>
                  <a:pt x="5980172" y="3102863"/>
                </a:lnTo>
                <a:close/>
              </a:path>
              <a:path w="6769734" h="5861684">
                <a:moveTo>
                  <a:pt x="5655560" y="2645663"/>
                </a:moveTo>
                <a:lnTo>
                  <a:pt x="5817104" y="2874263"/>
                </a:lnTo>
                <a:lnTo>
                  <a:pt x="5980172" y="3102863"/>
                </a:lnTo>
                <a:lnTo>
                  <a:pt x="5826248" y="2874263"/>
                </a:lnTo>
                <a:lnTo>
                  <a:pt x="5655560" y="2645663"/>
                </a:lnTo>
                <a:close/>
              </a:path>
              <a:path w="6769734" h="5861684">
                <a:moveTo>
                  <a:pt x="3521960" y="742187"/>
                </a:moveTo>
                <a:lnTo>
                  <a:pt x="3866384" y="961643"/>
                </a:lnTo>
                <a:lnTo>
                  <a:pt x="4209284" y="1208531"/>
                </a:lnTo>
                <a:lnTo>
                  <a:pt x="4550660" y="1484375"/>
                </a:lnTo>
                <a:lnTo>
                  <a:pt x="4218428" y="1208531"/>
                </a:lnTo>
                <a:lnTo>
                  <a:pt x="3875528" y="961643"/>
                </a:lnTo>
                <a:lnTo>
                  <a:pt x="3521960" y="742187"/>
                </a:lnTo>
                <a:close/>
              </a:path>
              <a:path w="6769734" h="5861684">
                <a:moveTo>
                  <a:pt x="1476755" y="10667"/>
                </a:moveTo>
                <a:lnTo>
                  <a:pt x="1217675" y="10667"/>
                </a:lnTo>
                <a:lnTo>
                  <a:pt x="1523999" y="28955"/>
                </a:lnTo>
                <a:lnTo>
                  <a:pt x="1837943" y="74675"/>
                </a:lnTo>
                <a:lnTo>
                  <a:pt x="2161031" y="150875"/>
                </a:lnTo>
                <a:lnTo>
                  <a:pt x="2494784" y="256031"/>
                </a:lnTo>
                <a:lnTo>
                  <a:pt x="2837684" y="390143"/>
                </a:lnTo>
                <a:lnTo>
                  <a:pt x="3180584" y="551687"/>
                </a:lnTo>
                <a:lnTo>
                  <a:pt x="3521960" y="742187"/>
                </a:lnTo>
                <a:lnTo>
                  <a:pt x="3169916" y="542543"/>
                </a:lnTo>
                <a:lnTo>
                  <a:pt x="2819396" y="370331"/>
                </a:lnTo>
                <a:lnTo>
                  <a:pt x="2467352" y="227075"/>
                </a:lnTo>
                <a:lnTo>
                  <a:pt x="2113787" y="123443"/>
                </a:lnTo>
                <a:lnTo>
                  <a:pt x="1790699" y="56387"/>
                </a:lnTo>
                <a:lnTo>
                  <a:pt x="1476755" y="10667"/>
                </a:lnTo>
                <a:close/>
              </a:path>
              <a:path w="6769734" h="5861684">
                <a:moveTo>
                  <a:pt x="1179575" y="0"/>
                </a:moveTo>
                <a:lnTo>
                  <a:pt x="905255" y="28955"/>
                </a:lnTo>
                <a:lnTo>
                  <a:pt x="638555" y="74675"/>
                </a:lnTo>
                <a:lnTo>
                  <a:pt x="409955" y="161543"/>
                </a:lnTo>
                <a:lnTo>
                  <a:pt x="192023" y="275843"/>
                </a:lnTo>
                <a:lnTo>
                  <a:pt x="0" y="417575"/>
                </a:lnTo>
                <a:lnTo>
                  <a:pt x="0" y="428243"/>
                </a:lnTo>
                <a:lnTo>
                  <a:pt x="201167" y="275843"/>
                </a:lnTo>
                <a:lnTo>
                  <a:pt x="419099" y="161543"/>
                </a:lnTo>
                <a:lnTo>
                  <a:pt x="667511" y="74675"/>
                </a:lnTo>
                <a:lnTo>
                  <a:pt x="932687" y="28955"/>
                </a:lnTo>
                <a:lnTo>
                  <a:pt x="1217675" y="10667"/>
                </a:lnTo>
                <a:lnTo>
                  <a:pt x="1476755" y="10667"/>
                </a:lnTo>
                <a:lnTo>
                  <a:pt x="11795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99981" y="1328918"/>
            <a:ext cx="6543040" cy="5806440"/>
          </a:xfrm>
          <a:custGeom>
            <a:avLst/>
            <a:gdLst/>
            <a:ahLst/>
            <a:cxnLst/>
            <a:rect l="l" t="t" r="r" b="b"/>
            <a:pathLst>
              <a:path w="6543040" h="5806440">
                <a:moveTo>
                  <a:pt x="6542528" y="5071877"/>
                </a:moveTo>
                <a:lnTo>
                  <a:pt x="6533384" y="5273045"/>
                </a:lnTo>
                <a:lnTo>
                  <a:pt x="6513572" y="5463545"/>
                </a:lnTo>
                <a:lnTo>
                  <a:pt x="6466328" y="5634233"/>
                </a:lnTo>
                <a:lnTo>
                  <a:pt x="6408416" y="5806445"/>
                </a:lnTo>
                <a:lnTo>
                  <a:pt x="6417560" y="5806445"/>
                </a:lnTo>
                <a:lnTo>
                  <a:pt x="6475472" y="5643377"/>
                </a:lnTo>
                <a:lnTo>
                  <a:pt x="6513572" y="5472689"/>
                </a:lnTo>
                <a:lnTo>
                  <a:pt x="6533384" y="5291333"/>
                </a:lnTo>
                <a:lnTo>
                  <a:pt x="6542528" y="5100833"/>
                </a:lnTo>
                <a:lnTo>
                  <a:pt x="6542528" y="5071877"/>
                </a:lnTo>
                <a:close/>
              </a:path>
              <a:path w="6543040" h="5806440">
                <a:moveTo>
                  <a:pt x="6408416" y="4255014"/>
                </a:moveTo>
                <a:lnTo>
                  <a:pt x="6466328" y="4474469"/>
                </a:lnTo>
                <a:lnTo>
                  <a:pt x="6504428" y="4674113"/>
                </a:lnTo>
                <a:lnTo>
                  <a:pt x="6466328" y="4463801"/>
                </a:lnTo>
                <a:lnTo>
                  <a:pt x="6408416" y="4255014"/>
                </a:lnTo>
                <a:close/>
              </a:path>
              <a:path w="6543040" h="5806440">
                <a:moveTo>
                  <a:pt x="6256016" y="3826770"/>
                </a:moveTo>
                <a:lnTo>
                  <a:pt x="6332216" y="4044702"/>
                </a:lnTo>
                <a:lnTo>
                  <a:pt x="6408416" y="4255014"/>
                </a:lnTo>
                <a:lnTo>
                  <a:pt x="6341360" y="4044702"/>
                </a:lnTo>
                <a:lnTo>
                  <a:pt x="6256016" y="3826770"/>
                </a:lnTo>
                <a:close/>
              </a:path>
              <a:path w="6543040" h="5806440">
                <a:moveTo>
                  <a:pt x="2846993" y="389354"/>
                </a:moveTo>
                <a:lnTo>
                  <a:pt x="3104384" y="515111"/>
                </a:lnTo>
                <a:lnTo>
                  <a:pt x="3436616" y="694943"/>
                </a:lnTo>
                <a:lnTo>
                  <a:pt x="3771896" y="905255"/>
                </a:lnTo>
                <a:lnTo>
                  <a:pt x="4104128" y="1142999"/>
                </a:lnTo>
                <a:lnTo>
                  <a:pt x="4427216" y="1409699"/>
                </a:lnTo>
                <a:lnTo>
                  <a:pt x="4742684" y="1694687"/>
                </a:lnTo>
                <a:lnTo>
                  <a:pt x="4942328" y="1894331"/>
                </a:lnTo>
                <a:lnTo>
                  <a:pt x="5132828" y="2093975"/>
                </a:lnTo>
                <a:lnTo>
                  <a:pt x="5312660" y="2304287"/>
                </a:lnTo>
                <a:lnTo>
                  <a:pt x="5484872" y="2522219"/>
                </a:lnTo>
                <a:lnTo>
                  <a:pt x="5637272" y="2732531"/>
                </a:lnTo>
                <a:lnTo>
                  <a:pt x="5789672" y="2951987"/>
                </a:lnTo>
                <a:lnTo>
                  <a:pt x="5922260" y="3169919"/>
                </a:lnTo>
                <a:lnTo>
                  <a:pt x="6047228" y="3387858"/>
                </a:lnTo>
                <a:lnTo>
                  <a:pt x="6152384" y="3607314"/>
                </a:lnTo>
                <a:lnTo>
                  <a:pt x="6256016" y="3826770"/>
                </a:lnTo>
                <a:lnTo>
                  <a:pt x="6161528" y="3607314"/>
                </a:lnTo>
                <a:lnTo>
                  <a:pt x="6056372" y="3387858"/>
                </a:lnTo>
                <a:lnTo>
                  <a:pt x="5932928" y="3169919"/>
                </a:lnTo>
                <a:lnTo>
                  <a:pt x="5798816" y="2951987"/>
                </a:lnTo>
                <a:lnTo>
                  <a:pt x="5647940" y="2732531"/>
                </a:lnTo>
                <a:lnTo>
                  <a:pt x="5494016" y="2513075"/>
                </a:lnTo>
                <a:lnTo>
                  <a:pt x="5321804" y="2304287"/>
                </a:lnTo>
                <a:lnTo>
                  <a:pt x="5141972" y="2093975"/>
                </a:lnTo>
                <a:lnTo>
                  <a:pt x="4951472" y="1885187"/>
                </a:lnTo>
                <a:lnTo>
                  <a:pt x="4751828" y="1684019"/>
                </a:lnTo>
                <a:lnTo>
                  <a:pt x="4447028" y="1409699"/>
                </a:lnTo>
                <a:lnTo>
                  <a:pt x="4123940" y="1152143"/>
                </a:lnTo>
                <a:lnTo>
                  <a:pt x="3799328" y="914399"/>
                </a:lnTo>
                <a:lnTo>
                  <a:pt x="3465572" y="705611"/>
                </a:lnTo>
                <a:lnTo>
                  <a:pt x="3133340" y="524255"/>
                </a:lnTo>
                <a:lnTo>
                  <a:pt x="2846993" y="389354"/>
                </a:lnTo>
                <a:close/>
              </a:path>
              <a:path w="6543040" h="5806440">
                <a:moveTo>
                  <a:pt x="76199" y="448055"/>
                </a:moveTo>
                <a:lnTo>
                  <a:pt x="0" y="524255"/>
                </a:lnTo>
                <a:lnTo>
                  <a:pt x="0" y="533399"/>
                </a:lnTo>
                <a:lnTo>
                  <a:pt x="38099" y="495299"/>
                </a:lnTo>
                <a:lnTo>
                  <a:pt x="76199" y="448055"/>
                </a:lnTo>
                <a:close/>
              </a:path>
              <a:path w="6543040" h="5806440">
                <a:moveTo>
                  <a:pt x="2646961" y="304793"/>
                </a:moveTo>
                <a:lnTo>
                  <a:pt x="2790440" y="362711"/>
                </a:lnTo>
                <a:lnTo>
                  <a:pt x="2846993" y="389354"/>
                </a:lnTo>
                <a:lnTo>
                  <a:pt x="2770628" y="352043"/>
                </a:lnTo>
                <a:lnTo>
                  <a:pt x="2646961" y="304793"/>
                </a:lnTo>
                <a:close/>
              </a:path>
              <a:path w="6543040" h="5806440">
                <a:moveTo>
                  <a:pt x="1495043" y="9143"/>
                </a:moveTo>
                <a:lnTo>
                  <a:pt x="1228343" y="9143"/>
                </a:lnTo>
                <a:lnTo>
                  <a:pt x="1514855" y="19811"/>
                </a:lnTo>
                <a:lnTo>
                  <a:pt x="1808987" y="57911"/>
                </a:lnTo>
                <a:lnTo>
                  <a:pt x="2122931" y="134111"/>
                </a:lnTo>
                <a:lnTo>
                  <a:pt x="2447540" y="228599"/>
                </a:lnTo>
                <a:lnTo>
                  <a:pt x="2646961" y="304793"/>
                </a:lnTo>
                <a:lnTo>
                  <a:pt x="2458208" y="228599"/>
                </a:lnTo>
                <a:lnTo>
                  <a:pt x="2122931" y="123443"/>
                </a:lnTo>
                <a:lnTo>
                  <a:pt x="1799843" y="47243"/>
                </a:lnTo>
                <a:lnTo>
                  <a:pt x="1495043" y="9143"/>
                </a:lnTo>
                <a:close/>
              </a:path>
              <a:path w="6543040" h="5806440">
                <a:moveTo>
                  <a:pt x="1199387" y="0"/>
                </a:moveTo>
                <a:lnTo>
                  <a:pt x="932687" y="28955"/>
                </a:lnTo>
                <a:lnTo>
                  <a:pt x="687323" y="85343"/>
                </a:lnTo>
                <a:lnTo>
                  <a:pt x="457199" y="172211"/>
                </a:lnTo>
                <a:lnTo>
                  <a:pt x="256031" y="295655"/>
                </a:lnTo>
                <a:lnTo>
                  <a:pt x="466343" y="172211"/>
                </a:lnTo>
                <a:lnTo>
                  <a:pt x="704087" y="85343"/>
                </a:lnTo>
                <a:lnTo>
                  <a:pt x="952499" y="28955"/>
                </a:lnTo>
                <a:lnTo>
                  <a:pt x="1228343" y="9143"/>
                </a:lnTo>
                <a:lnTo>
                  <a:pt x="1495043" y="9143"/>
                </a:lnTo>
                <a:lnTo>
                  <a:pt x="11993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12829" y="1281673"/>
            <a:ext cx="327660" cy="3602990"/>
          </a:xfrm>
          <a:custGeom>
            <a:avLst/>
            <a:gdLst/>
            <a:ahLst/>
            <a:cxnLst/>
            <a:rect l="l" t="t" r="r" b="b"/>
            <a:pathLst>
              <a:path w="327660" h="3602990">
                <a:moveTo>
                  <a:pt x="9143" y="0"/>
                </a:moveTo>
                <a:lnTo>
                  <a:pt x="0" y="1523"/>
                </a:lnTo>
                <a:lnTo>
                  <a:pt x="318512" y="3602742"/>
                </a:lnTo>
                <a:lnTo>
                  <a:pt x="327656" y="36027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83217" y="2959598"/>
            <a:ext cx="2417445" cy="1969135"/>
          </a:xfrm>
          <a:custGeom>
            <a:avLst/>
            <a:gdLst/>
            <a:ahLst/>
            <a:cxnLst/>
            <a:rect l="l" t="t" r="r" b="b"/>
            <a:pathLst>
              <a:path w="2417445" h="1969135">
                <a:moveTo>
                  <a:pt x="6095" y="0"/>
                </a:moveTo>
                <a:lnTo>
                  <a:pt x="0" y="7619"/>
                </a:lnTo>
                <a:lnTo>
                  <a:pt x="2410964" y="1969014"/>
                </a:lnTo>
                <a:lnTo>
                  <a:pt x="2417060" y="1962918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96933" y="2572501"/>
            <a:ext cx="2411095" cy="2346960"/>
          </a:xfrm>
          <a:custGeom>
            <a:avLst/>
            <a:gdLst/>
            <a:ahLst/>
            <a:cxnLst/>
            <a:rect l="l" t="t" r="r" b="b"/>
            <a:pathLst>
              <a:path w="2411095" h="2346960">
                <a:moveTo>
                  <a:pt x="6095" y="0"/>
                </a:moveTo>
                <a:lnTo>
                  <a:pt x="0" y="7619"/>
                </a:lnTo>
                <a:lnTo>
                  <a:pt x="2404868" y="2346966"/>
                </a:lnTo>
                <a:lnTo>
                  <a:pt x="2410964" y="2339346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96933" y="2087870"/>
            <a:ext cx="2421890" cy="2819400"/>
          </a:xfrm>
          <a:custGeom>
            <a:avLst/>
            <a:gdLst/>
            <a:ahLst/>
            <a:cxnLst/>
            <a:rect l="l" t="t" r="r" b="b"/>
            <a:pathLst>
              <a:path w="2421890" h="2819400">
                <a:moveTo>
                  <a:pt x="6095" y="0"/>
                </a:moveTo>
                <a:lnTo>
                  <a:pt x="0" y="6095"/>
                </a:lnTo>
                <a:lnTo>
                  <a:pt x="2414012" y="2819406"/>
                </a:lnTo>
                <a:lnTo>
                  <a:pt x="2421632" y="281331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12173" y="1517893"/>
            <a:ext cx="2413000" cy="3377565"/>
          </a:xfrm>
          <a:custGeom>
            <a:avLst/>
            <a:gdLst/>
            <a:ahLst/>
            <a:cxnLst/>
            <a:rect l="l" t="t" r="r" b="b"/>
            <a:pathLst>
              <a:path w="2413000" h="3377565">
                <a:moveTo>
                  <a:pt x="7619" y="0"/>
                </a:moveTo>
                <a:lnTo>
                  <a:pt x="0" y="6095"/>
                </a:lnTo>
                <a:lnTo>
                  <a:pt x="2403344" y="3377190"/>
                </a:lnTo>
                <a:lnTo>
                  <a:pt x="2412488" y="337109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880497" y="1117082"/>
            <a:ext cx="1409700" cy="3769360"/>
          </a:xfrm>
          <a:custGeom>
            <a:avLst/>
            <a:gdLst/>
            <a:ahLst/>
            <a:cxnLst/>
            <a:rect l="l" t="t" r="r" b="b"/>
            <a:pathLst>
              <a:path w="1409700" h="3769360">
                <a:moveTo>
                  <a:pt x="9143" y="0"/>
                </a:moveTo>
                <a:lnTo>
                  <a:pt x="0" y="3047"/>
                </a:lnTo>
                <a:lnTo>
                  <a:pt x="1400552" y="3768858"/>
                </a:lnTo>
                <a:lnTo>
                  <a:pt x="1409696" y="3765810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8457" y="3322310"/>
            <a:ext cx="2394585" cy="1624965"/>
          </a:xfrm>
          <a:custGeom>
            <a:avLst/>
            <a:gdLst/>
            <a:ahLst/>
            <a:cxnLst/>
            <a:rect l="l" t="t" r="r" b="b"/>
            <a:pathLst>
              <a:path w="2394585" h="1624964">
                <a:moveTo>
                  <a:pt x="6095" y="0"/>
                </a:moveTo>
                <a:lnTo>
                  <a:pt x="0" y="7619"/>
                </a:lnTo>
                <a:lnTo>
                  <a:pt x="2388104" y="1624590"/>
                </a:lnTo>
                <a:lnTo>
                  <a:pt x="2394200" y="161697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95409" y="3631681"/>
            <a:ext cx="2394585" cy="1332230"/>
          </a:xfrm>
          <a:custGeom>
            <a:avLst/>
            <a:gdLst/>
            <a:ahLst/>
            <a:cxnLst/>
            <a:rect l="l" t="t" r="r" b="b"/>
            <a:pathLst>
              <a:path w="2394585" h="1332229">
                <a:moveTo>
                  <a:pt x="4571" y="0"/>
                </a:moveTo>
                <a:lnTo>
                  <a:pt x="0" y="9143"/>
                </a:lnTo>
                <a:lnTo>
                  <a:pt x="2389628" y="1331982"/>
                </a:lnTo>
                <a:lnTo>
                  <a:pt x="2394200" y="1322838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444633" y="5090155"/>
            <a:ext cx="1789430" cy="501650"/>
          </a:xfrm>
          <a:custGeom>
            <a:avLst/>
            <a:gdLst/>
            <a:ahLst/>
            <a:cxnLst/>
            <a:rect l="l" t="t" r="r" b="b"/>
            <a:pathLst>
              <a:path w="1789430" h="501650">
                <a:moveTo>
                  <a:pt x="1787648" y="0"/>
                </a:moveTo>
                <a:lnTo>
                  <a:pt x="0" y="492251"/>
                </a:lnTo>
                <a:lnTo>
                  <a:pt x="1523" y="501395"/>
                </a:lnTo>
                <a:lnTo>
                  <a:pt x="1789172" y="9143"/>
                </a:lnTo>
                <a:lnTo>
                  <a:pt x="17876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78289" y="4870699"/>
            <a:ext cx="2232660" cy="189230"/>
          </a:xfrm>
          <a:custGeom>
            <a:avLst/>
            <a:gdLst/>
            <a:ahLst/>
            <a:cxnLst/>
            <a:rect l="l" t="t" r="r" b="b"/>
            <a:pathLst>
              <a:path w="2232660" h="189229">
                <a:moveTo>
                  <a:pt x="0" y="0"/>
                </a:moveTo>
                <a:lnTo>
                  <a:pt x="0" y="9143"/>
                </a:lnTo>
                <a:lnTo>
                  <a:pt x="2232656" y="188975"/>
                </a:lnTo>
                <a:lnTo>
                  <a:pt x="2232656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99981" y="4166605"/>
            <a:ext cx="2394585" cy="838200"/>
          </a:xfrm>
          <a:custGeom>
            <a:avLst/>
            <a:gdLst/>
            <a:ahLst/>
            <a:cxnLst/>
            <a:rect l="l" t="t" r="r" b="b"/>
            <a:pathLst>
              <a:path w="2394585" h="838200">
                <a:moveTo>
                  <a:pt x="3047" y="0"/>
                </a:moveTo>
                <a:lnTo>
                  <a:pt x="0" y="9143"/>
                </a:lnTo>
                <a:lnTo>
                  <a:pt x="2391152" y="838206"/>
                </a:lnTo>
                <a:lnTo>
                  <a:pt x="2394200" y="83058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328553" y="5167879"/>
            <a:ext cx="980440" cy="1359535"/>
          </a:xfrm>
          <a:custGeom>
            <a:avLst/>
            <a:gdLst/>
            <a:ahLst/>
            <a:cxnLst/>
            <a:rect l="l" t="t" r="r" b="b"/>
            <a:pathLst>
              <a:path w="980439" h="1359534">
                <a:moveTo>
                  <a:pt x="972308" y="0"/>
                </a:moveTo>
                <a:lnTo>
                  <a:pt x="0" y="1354835"/>
                </a:lnTo>
                <a:lnTo>
                  <a:pt x="7619" y="1359407"/>
                </a:lnTo>
                <a:lnTo>
                  <a:pt x="979928" y="6095"/>
                </a:lnTo>
                <a:lnTo>
                  <a:pt x="9723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58092" y="5180071"/>
            <a:ext cx="861060" cy="1452880"/>
          </a:xfrm>
          <a:custGeom>
            <a:avLst/>
            <a:gdLst/>
            <a:ahLst/>
            <a:cxnLst/>
            <a:rect l="l" t="t" r="r" b="b"/>
            <a:pathLst>
              <a:path w="861060" h="1452879">
                <a:moveTo>
                  <a:pt x="853436" y="0"/>
                </a:moveTo>
                <a:lnTo>
                  <a:pt x="0" y="1447799"/>
                </a:lnTo>
                <a:lnTo>
                  <a:pt x="7619" y="1452371"/>
                </a:lnTo>
                <a:lnTo>
                  <a:pt x="861056" y="4571"/>
                </a:lnTo>
                <a:lnTo>
                  <a:pt x="8534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576964" y="5180071"/>
            <a:ext cx="746760" cy="1554480"/>
          </a:xfrm>
          <a:custGeom>
            <a:avLst/>
            <a:gdLst/>
            <a:ahLst/>
            <a:cxnLst/>
            <a:rect l="l" t="t" r="r" b="b"/>
            <a:pathLst>
              <a:path w="746760" h="1554479">
                <a:moveTo>
                  <a:pt x="739136" y="0"/>
                </a:moveTo>
                <a:lnTo>
                  <a:pt x="0" y="1551431"/>
                </a:lnTo>
                <a:lnTo>
                  <a:pt x="7619" y="1554479"/>
                </a:lnTo>
                <a:lnTo>
                  <a:pt x="746756" y="4571"/>
                </a:lnTo>
                <a:lnTo>
                  <a:pt x="7391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706505" y="5186167"/>
            <a:ext cx="624840" cy="1655445"/>
          </a:xfrm>
          <a:custGeom>
            <a:avLst/>
            <a:gdLst/>
            <a:ahLst/>
            <a:cxnLst/>
            <a:rect l="l" t="t" r="r" b="b"/>
            <a:pathLst>
              <a:path w="624839" h="1655445">
                <a:moveTo>
                  <a:pt x="615692" y="0"/>
                </a:moveTo>
                <a:lnTo>
                  <a:pt x="0" y="1650491"/>
                </a:lnTo>
                <a:lnTo>
                  <a:pt x="7619" y="1655063"/>
                </a:lnTo>
                <a:lnTo>
                  <a:pt x="624836" y="3047"/>
                </a:lnTo>
                <a:lnTo>
                  <a:pt x="6156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854333" y="5196835"/>
            <a:ext cx="487680" cy="1767839"/>
          </a:xfrm>
          <a:custGeom>
            <a:avLst/>
            <a:gdLst/>
            <a:ahLst/>
            <a:cxnLst/>
            <a:rect l="l" t="t" r="r" b="b"/>
            <a:pathLst>
              <a:path w="487679" h="1767840">
                <a:moveTo>
                  <a:pt x="478532" y="0"/>
                </a:moveTo>
                <a:lnTo>
                  <a:pt x="0" y="1764791"/>
                </a:lnTo>
                <a:lnTo>
                  <a:pt x="9143" y="1767839"/>
                </a:lnTo>
                <a:lnTo>
                  <a:pt x="487676" y="1523"/>
                </a:lnTo>
                <a:lnTo>
                  <a:pt x="478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002161" y="5199884"/>
            <a:ext cx="347980" cy="1876425"/>
          </a:xfrm>
          <a:custGeom>
            <a:avLst/>
            <a:gdLst/>
            <a:ahLst/>
            <a:cxnLst/>
            <a:rect l="l" t="t" r="r" b="b"/>
            <a:pathLst>
              <a:path w="347979" h="1876425">
                <a:moveTo>
                  <a:pt x="338324" y="0"/>
                </a:moveTo>
                <a:lnTo>
                  <a:pt x="0" y="1874519"/>
                </a:lnTo>
                <a:lnTo>
                  <a:pt x="9143" y="1876043"/>
                </a:lnTo>
                <a:lnTo>
                  <a:pt x="347468" y="3047"/>
                </a:lnTo>
                <a:lnTo>
                  <a:pt x="33832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373251" y="5221220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90">
                <a:moveTo>
                  <a:pt x="0" y="0"/>
                </a:moveTo>
                <a:lnTo>
                  <a:pt x="0" y="1926335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386206" y="5224267"/>
            <a:ext cx="180340" cy="1923414"/>
          </a:xfrm>
          <a:custGeom>
            <a:avLst/>
            <a:gdLst/>
            <a:ahLst/>
            <a:cxnLst/>
            <a:rect l="l" t="t" r="r" b="b"/>
            <a:pathLst>
              <a:path w="180339" h="1923415">
                <a:moveTo>
                  <a:pt x="9143" y="0"/>
                </a:moveTo>
                <a:lnTo>
                  <a:pt x="0" y="1523"/>
                </a:lnTo>
                <a:lnTo>
                  <a:pt x="170687" y="1923287"/>
                </a:lnTo>
                <a:lnTo>
                  <a:pt x="179831" y="192328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404494" y="5233411"/>
            <a:ext cx="340360" cy="1899285"/>
          </a:xfrm>
          <a:custGeom>
            <a:avLst/>
            <a:gdLst/>
            <a:ahLst/>
            <a:cxnLst/>
            <a:rect l="l" t="t" r="r" b="b"/>
            <a:pathLst>
              <a:path w="340360" h="1899284">
                <a:moveTo>
                  <a:pt x="9143" y="0"/>
                </a:moveTo>
                <a:lnTo>
                  <a:pt x="0" y="1523"/>
                </a:lnTo>
                <a:lnTo>
                  <a:pt x="330707" y="1898903"/>
                </a:lnTo>
                <a:lnTo>
                  <a:pt x="339851" y="1897379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424306" y="5234935"/>
            <a:ext cx="523240" cy="1910080"/>
          </a:xfrm>
          <a:custGeom>
            <a:avLst/>
            <a:gdLst/>
            <a:ahLst/>
            <a:cxnLst/>
            <a:rect l="l" t="t" r="r" b="b"/>
            <a:pathLst>
              <a:path w="523239" h="1910079">
                <a:moveTo>
                  <a:pt x="9143" y="0"/>
                </a:moveTo>
                <a:lnTo>
                  <a:pt x="0" y="3047"/>
                </a:lnTo>
                <a:lnTo>
                  <a:pt x="513587" y="1909571"/>
                </a:lnTo>
                <a:lnTo>
                  <a:pt x="522731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444118" y="5234935"/>
            <a:ext cx="704215" cy="1911350"/>
          </a:xfrm>
          <a:custGeom>
            <a:avLst/>
            <a:gdLst/>
            <a:ahLst/>
            <a:cxnLst/>
            <a:rect l="l" t="t" r="r" b="b"/>
            <a:pathLst>
              <a:path w="704214" h="1911350">
                <a:moveTo>
                  <a:pt x="9143" y="0"/>
                </a:moveTo>
                <a:lnTo>
                  <a:pt x="0" y="3047"/>
                </a:lnTo>
                <a:lnTo>
                  <a:pt x="694943" y="1911095"/>
                </a:lnTo>
                <a:lnTo>
                  <a:pt x="704087" y="190804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456309" y="5233411"/>
            <a:ext cx="902335" cy="1894839"/>
          </a:xfrm>
          <a:custGeom>
            <a:avLst/>
            <a:gdLst/>
            <a:ahLst/>
            <a:cxnLst/>
            <a:rect l="l" t="t" r="r" b="b"/>
            <a:pathLst>
              <a:path w="902335" h="1894840">
                <a:moveTo>
                  <a:pt x="7619" y="0"/>
                </a:moveTo>
                <a:lnTo>
                  <a:pt x="0" y="3047"/>
                </a:lnTo>
                <a:lnTo>
                  <a:pt x="893063" y="1894331"/>
                </a:lnTo>
                <a:lnTo>
                  <a:pt x="902207" y="189128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480694" y="5239508"/>
            <a:ext cx="1111250" cy="1897380"/>
          </a:xfrm>
          <a:custGeom>
            <a:avLst/>
            <a:gdLst/>
            <a:ahLst/>
            <a:cxnLst/>
            <a:rect l="l" t="t" r="r" b="b"/>
            <a:pathLst>
              <a:path w="1111250" h="1897379">
                <a:moveTo>
                  <a:pt x="7619" y="0"/>
                </a:moveTo>
                <a:lnTo>
                  <a:pt x="0" y="4571"/>
                </a:lnTo>
                <a:lnTo>
                  <a:pt x="1103375" y="1897379"/>
                </a:lnTo>
                <a:lnTo>
                  <a:pt x="1110995" y="18928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497457" y="5230364"/>
            <a:ext cx="1356360" cy="1917700"/>
          </a:xfrm>
          <a:custGeom>
            <a:avLst/>
            <a:gdLst/>
            <a:ahLst/>
            <a:cxnLst/>
            <a:rect l="l" t="t" r="r" b="b"/>
            <a:pathLst>
              <a:path w="1356360" h="1917700">
                <a:moveTo>
                  <a:pt x="7619" y="0"/>
                </a:moveTo>
                <a:lnTo>
                  <a:pt x="0" y="6095"/>
                </a:lnTo>
                <a:lnTo>
                  <a:pt x="1348739" y="1917191"/>
                </a:lnTo>
                <a:lnTo>
                  <a:pt x="1356359" y="1912619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520318" y="5225791"/>
            <a:ext cx="1632585" cy="1920239"/>
          </a:xfrm>
          <a:custGeom>
            <a:avLst/>
            <a:gdLst/>
            <a:ahLst/>
            <a:cxnLst/>
            <a:rect l="l" t="t" r="r" b="b"/>
            <a:pathLst>
              <a:path w="1632585" h="1920240">
                <a:moveTo>
                  <a:pt x="7619" y="0"/>
                </a:moveTo>
                <a:lnTo>
                  <a:pt x="0" y="6095"/>
                </a:lnTo>
                <a:lnTo>
                  <a:pt x="1624583" y="1920239"/>
                </a:lnTo>
                <a:lnTo>
                  <a:pt x="1632203" y="191414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532509" y="5210552"/>
            <a:ext cx="1950720" cy="1929764"/>
          </a:xfrm>
          <a:custGeom>
            <a:avLst/>
            <a:gdLst/>
            <a:ahLst/>
            <a:cxnLst/>
            <a:rect l="l" t="t" r="r" b="b"/>
            <a:pathLst>
              <a:path w="1950720" h="1929765">
                <a:moveTo>
                  <a:pt x="7619" y="0"/>
                </a:moveTo>
                <a:lnTo>
                  <a:pt x="0" y="7619"/>
                </a:lnTo>
                <a:lnTo>
                  <a:pt x="1943099" y="1929383"/>
                </a:lnTo>
                <a:lnTo>
                  <a:pt x="1950719" y="192176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538606" y="5196835"/>
            <a:ext cx="2367280" cy="1945005"/>
          </a:xfrm>
          <a:custGeom>
            <a:avLst/>
            <a:gdLst/>
            <a:ahLst/>
            <a:cxnLst/>
            <a:rect l="l" t="t" r="r" b="b"/>
            <a:pathLst>
              <a:path w="2367279" h="1945004">
                <a:moveTo>
                  <a:pt x="6095" y="0"/>
                </a:moveTo>
                <a:lnTo>
                  <a:pt x="0" y="7619"/>
                </a:lnTo>
                <a:lnTo>
                  <a:pt x="2360675" y="1944623"/>
                </a:lnTo>
                <a:lnTo>
                  <a:pt x="2366771" y="19370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552321" y="5186167"/>
            <a:ext cx="2865120" cy="1960245"/>
          </a:xfrm>
          <a:custGeom>
            <a:avLst/>
            <a:gdLst/>
            <a:ahLst/>
            <a:cxnLst/>
            <a:rect l="l" t="t" r="r" b="b"/>
            <a:pathLst>
              <a:path w="2865120" h="1960245">
                <a:moveTo>
                  <a:pt x="4571" y="0"/>
                </a:moveTo>
                <a:lnTo>
                  <a:pt x="0" y="9143"/>
                </a:lnTo>
                <a:lnTo>
                  <a:pt x="2860547" y="1959863"/>
                </a:lnTo>
                <a:lnTo>
                  <a:pt x="2865119" y="1952243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558418" y="5169403"/>
            <a:ext cx="3503929" cy="1975485"/>
          </a:xfrm>
          <a:custGeom>
            <a:avLst/>
            <a:gdLst/>
            <a:ahLst/>
            <a:cxnLst/>
            <a:rect l="l" t="t" r="r" b="b"/>
            <a:pathLst>
              <a:path w="3503929" h="1975484">
                <a:moveTo>
                  <a:pt x="4571" y="0"/>
                </a:moveTo>
                <a:lnTo>
                  <a:pt x="0" y="7619"/>
                </a:lnTo>
                <a:lnTo>
                  <a:pt x="3499103" y="1975103"/>
                </a:lnTo>
                <a:lnTo>
                  <a:pt x="3503675" y="196595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559942" y="5152640"/>
            <a:ext cx="3962400" cy="1795780"/>
          </a:xfrm>
          <a:custGeom>
            <a:avLst/>
            <a:gdLst/>
            <a:ahLst/>
            <a:cxnLst/>
            <a:rect l="l" t="t" r="r" b="b"/>
            <a:pathLst>
              <a:path w="3962400" h="1795779">
                <a:moveTo>
                  <a:pt x="3047" y="0"/>
                </a:moveTo>
                <a:lnTo>
                  <a:pt x="0" y="9143"/>
                </a:lnTo>
                <a:lnTo>
                  <a:pt x="3957827" y="1795271"/>
                </a:lnTo>
                <a:lnTo>
                  <a:pt x="3962399" y="178612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562989" y="5135876"/>
            <a:ext cx="3997960" cy="1403985"/>
          </a:xfrm>
          <a:custGeom>
            <a:avLst/>
            <a:gdLst/>
            <a:ahLst/>
            <a:cxnLst/>
            <a:rect l="l" t="t" r="r" b="b"/>
            <a:pathLst>
              <a:path w="3997959" h="1403984">
                <a:moveTo>
                  <a:pt x="3047" y="0"/>
                </a:moveTo>
                <a:lnTo>
                  <a:pt x="0" y="9143"/>
                </a:lnTo>
                <a:lnTo>
                  <a:pt x="3994403" y="1403603"/>
                </a:lnTo>
                <a:lnTo>
                  <a:pt x="3997451" y="1395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553845" y="5091679"/>
            <a:ext cx="3912235" cy="668020"/>
          </a:xfrm>
          <a:custGeom>
            <a:avLst/>
            <a:gdLst/>
            <a:ahLst/>
            <a:cxnLst/>
            <a:rect l="l" t="t" r="r" b="b"/>
            <a:pathLst>
              <a:path w="3912234" h="668020">
                <a:moveTo>
                  <a:pt x="1523" y="0"/>
                </a:moveTo>
                <a:lnTo>
                  <a:pt x="0" y="9143"/>
                </a:lnTo>
                <a:lnTo>
                  <a:pt x="3910583" y="667511"/>
                </a:lnTo>
                <a:lnTo>
                  <a:pt x="3912107" y="6583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515745" y="4143745"/>
            <a:ext cx="3221990" cy="893444"/>
          </a:xfrm>
          <a:custGeom>
            <a:avLst/>
            <a:gdLst/>
            <a:ahLst/>
            <a:cxnLst/>
            <a:rect l="l" t="t" r="r" b="b"/>
            <a:pathLst>
              <a:path w="3221990" h="893445">
                <a:moveTo>
                  <a:pt x="3218687" y="0"/>
                </a:moveTo>
                <a:lnTo>
                  <a:pt x="0" y="883926"/>
                </a:lnTo>
                <a:lnTo>
                  <a:pt x="1523" y="893070"/>
                </a:lnTo>
                <a:lnTo>
                  <a:pt x="3221735" y="9143"/>
                </a:lnTo>
                <a:lnTo>
                  <a:pt x="32186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502030" y="3625586"/>
            <a:ext cx="2926080" cy="1384300"/>
          </a:xfrm>
          <a:custGeom>
            <a:avLst/>
            <a:gdLst/>
            <a:ahLst/>
            <a:cxnLst/>
            <a:rect l="l" t="t" r="r" b="b"/>
            <a:pathLst>
              <a:path w="2926079" h="1384300">
                <a:moveTo>
                  <a:pt x="2921507" y="0"/>
                </a:moveTo>
                <a:lnTo>
                  <a:pt x="0" y="1376178"/>
                </a:lnTo>
                <a:lnTo>
                  <a:pt x="4571" y="1383798"/>
                </a:lnTo>
                <a:lnTo>
                  <a:pt x="2926079" y="7619"/>
                </a:lnTo>
                <a:lnTo>
                  <a:pt x="29215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95409" y="3805423"/>
            <a:ext cx="3898388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177677" y="3578347"/>
            <a:ext cx="2749550" cy="2651760"/>
          </a:xfrm>
          <a:custGeom>
            <a:avLst/>
            <a:gdLst/>
            <a:ahLst/>
            <a:cxnLst/>
            <a:rect l="l" t="t" r="r" b="b"/>
            <a:pathLst>
              <a:path w="2749550" h="2651760">
                <a:moveTo>
                  <a:pt x="662939" y="0"/>
                </a:moveTo>
                <a:lnTo>
                  <a:pt x="551687" y="6095"/>
                </a:lnTo>
                <a:lnTo>
                  <a:pt x="448055" y="24383"/>
                </a:lnTo>
                <a:lnTo>
                  <a:pt x="399287" y="39623"/>
                </a:lnTo>
                <a:lnTo>
                  <a:pt x="353567" y="54863"/>
                </a:lnTo>
                <a:lnTo>
                  <a:pt x="309371" y="76199"/>
                </a:lnTo>
                <a:lnTo>
                  <a:pt x="266699" y="97535"/>
                </a:lnTo>
                <a:lnTo>
                  <a:pt x="227075" y="124967"/>
                </a:lnTo>
                <a:lnTo>
                  <a:pt x="188975" y="155447"/>
                </a:lnTo>
                <a:lnTo>
                  <a:pt x="155447" y="188975"/>
                </a:lnTo>
                <a:lnTo>
                  <a:pt x="123443" y="225551"/>
                </a:lnTo>
                <a:lnTo>
                  <a:pt x="96011" y="265175"/>
                </a:lnTo>
                <a:lnTo>
                  <a:pt x="71627" y="307847"/>
                </a:lnTo>
                <a:lnTo>
                  <a:pt x="51815" y="350519"/>
                </a:lnTo>
                <a:lnTo>
                  <a:pt x="35051" y="396239"/>
                </a:lnTo>
                <a:lnTo>
                  <a:pt x="21335" y="445007"/>
                </a:lnTo>
                <a:lnTo>
                  <a:pt x="10667" y="493775"/>
                </a:lnTo>
                <a:lnTo>
                  <a:pt x="3047" y="545591"/>
                </a:lnTo>
                <a:lnTo>
                  <a:pt x="0" y="597407"/>
                </a:lnTo>
                <a:lnTo>
                  <a:pt x="0" y="652271"/>
                </a:lnTo>
                <a:lnTo>
                  <a:pt x="3047" y="710183"/>
                </a:lnTo>
                <a:lnTo>
                  <a:pt x="9143" y="765047"/>
                </a:lnTo>
                <a:lnTo>
                  <a:pt x="18287" y="826007"/>
                </a:lnTo>
                <a:lnTo>
                  <a:pt x="30479" y="883919"/>
                </a:lnTo>
                <a:lnTo>
                  <a:pt x="45719" y="944879"/>
                </a:lnTo>
                <a:lnTo>
                  <a:pt x="64007" y="1005839"/>
                </a:lnTo>
                <a:lnTo>
                  <a:pt x="85343" y="1066799"/>
                </a:lnTo>
                <a:lnTo>
                  <a:pt x="109727" y="1130807"/>
                </a:lnTo>
                <a:lnTo>
                  <a:pt x="137159" y="1194815"/>
                </a:lnTo>
                <a:lnTo>
                  <a:pt x="166115" y="1255775"/>
                </a:lnTo>
                <a:lnTo>
                  <a:pt x="199643" y="1319783"/>
                </a:lnTo>
                <a:lnTo>
                  <a:pt x="234695" y="1383791"/>
                </a:lnTo>
                <a:lnTo>
                  <a:pt x="274319" y="1447799"/>
                </a:lnTo>
                <a:lnTo>
                  <a:pt x="315467" y="1511807"/>
                </a:lnTo>
                <a:lnTo>
                  <a:pt x="359663" y="1575815"/>
                </a:lnTo>
                <a:lnTo>
                  <a:pt x="405383" y="1639823"/>
                </a:lnTo>
                <a:lnTo>
                  <a:pt x="455675" y="1703831"/>
                </a:lnTo>
                <a:lnTo>
                  <a:pt x="507491" y="1764791"/>
                </a:lnTo>
                <a:lnTo>
                  <a:pt x="560831" y="1825751"/>
                </a:lnTo>
                <a:lnTo>
                  <a:pt x="618743" y="1886711"/>
                </a:lnTo>
                <a:lnTo>
                  <a:pt x="678179" y="1947671"/>
                </a:lnTo>
                <a:lnTo>
                  <a:pt x="739139" y="2008631"/>
                </a:lnTo>
                <a:lnTo>
                  <a:pt x="803147" y="2066543"/>
                </a:lnTo>
                <a:lnTo>
                  <a:pt x="867155" y="2121407"/>
                </a:lnTo>
                <a:lnTo>
                  <a:pt x="932684" y="2173223"/>
                </a:lnTo>
                <a:lnTo>
                  <a:pt x="1063748" y="2270759"/>
                </a:lnTo>
                <a:lnTo>
                  <a:pt x="1129280" y="2313431"/>
                </a:lnTo>
                <a:lnTo>
                  <a:pt x="1196336" y="2356103"/>
                </a:lnTo>
                <a:lnTo>
                  <a:pt x="1263392" y="2395727"/>
                </a:lnTo>
                <a:lnTo>
                  <a:pt x="1330448" y="2432303"/>
                </a:lnTo>
                <a:lnTo>
                  <a:pt x="1395980" y="2465831"/>
                </a:lnTo>
                <a:lnTo>
                  <a:pt x="1463036" y="2499359"/>
                </a:lnTo>
                <a:lnTo>
                  <a:pt x="1528568" y="2526791"/>
                </a:lnTo>
                <a:lnTo>
                  <a:pt x="1658108" y="2575559"/>
                </a:lnTo>
                <a:lnTo>
                  <a:pt x="1723640" y="2593847"/>
                </a:lnTo>
                <a:lnTo>
                  <a:pt x="1786124" y="2612135"/>
                </a:lnTo>
                <a:lnTo>
                  <a:pt x="1848608" y="2627375"/>
                </a:lnTo>
                <a:lnTo>
                  <a:pt x="1970528" y="2645663"/>
                </a:lnTo>
                <a:lnTo>
                  <a:pt x="2086352" y="2651759"/>
                </a:lnTo>
                <a:lnTo>
                  <a:pt x="2142740" y="2651759"/>
                </a:lnTo>
                <a:lnTo>
                  <a:pt x="2223512" y="2642615"/>
                </a:lnTo>
                <a:lnTo>
                  <a:pt x="2086352" y="2642615"/>
                </a:lnTo>
                <a:lnTo>
                  <a:pt x="1970528" y="2636519"/>
                </a:lnTo>
                <a:lnTo>
                  <a:pt x="1911092" y="2627375"/>
                </a:lnTo>
                <a:lnTo>
                  <a:pt x="1787648" y="2602991"/>
                </a:lnTo>
                <a:lnTo>
                  <a:pt x="1661156" y="2566415"/>
                </a:lnTo>
                <a:lnTo>
                  <a:pt x="1531616" y="2517647"/>
                </a:lnTo>
                <a:lnTo>
                  <a:pt x="1466084" y="2490215"/>
                </a:lnTo>
                <a:lnTo>
                  <a:pt x="1400552" y="2459735"/>
                </a:lnTo>
                <a:lnTo>
                  <a:pt x="1333496" y="2423159"/>
                </a:lnTo>
                <a:lnTo>
                  <a:pt x="1267964" y="2386583"/>
                </a:lnTo>
                <a:lnTo>
                  <a:pt x="1200908" y="2350007"/>
                </a:lnTo>
                <a:lnTo>
                  <a:pt x="1135376" y="2307335"/>
                </a:lnTo>
                <a:lnTo>
                  <a:pt x="1068320" y="2261615"/>
                </a:lnTo>
                <a:lnTo>
                  <a:pt x="1002788" y="2215895"/>
                </a:lnTo>
                <a:lnTo>
                  <a:pt x="937256" y="2164079"/>
                </a:lnTo>
                <a:lnTo>
                  <a:pt x="873248" y="2112263"/>
                </a:lnTo>
                <a:lnTo>
                  <a:pt x="809243" y="2057399"/>
                </a:lnTo>
                <a:lnTo>
                  <a:pt x="745235" y="1999487"/>
                </a:lnTo>
                <a:lnTo>
                  <a:pt x="684275" y="1941575"/>
                </a:lnTo>
                <a:lnTo>
                  <a:pt x="624839" y="1880615"/>
                </a:lnTo>
                <a:lnTo>
                  <a:pt x="568451" y="1819655"/>
                </a:lnTo>
                <a:lnTo>
                  <a:pt x="513587" y="1758695"/>
                </a:lnTo>
                <a:lnTo>
                  <a:pt x="461771" y="1697735"/>
                </a:lnTo>
                <a:lnTo>
                  <a:pt x="413003" y="1633727"/>
                </a:lnTo>
                <a:lnTo>
                  <a:pt x="367283" y="1569719"/>
                </a:lnTo>
                <a:lnTo>
                  <a:pt x="323087" y="1505711"/>
                </a:lnTo>
                <a:lnTo>
                  <a:pt x="281939" y="1444751"/>
                </a:lnTo>
                <a:lnTo>
                  <a:pt x="243839" y="1380743"/>
                </a:lnTo>
                <a:lnTo>
                  <a:pt x="208787" y="1316735"/>
                </a:lnTo>
                <a:lnTo>
                  <a:pt x="175259" y="1252727"/>
                </a:lnTo>
                <a:lnTo>
                  <a:pt x="144779" y="1188719"/>
                </a:lnTo>
                <a:lnTo>
                  <a:pt x="118871" y="1127759"/>
                </a:lnTo>
                <a:lnTo>
                  <a:pt x="94487" y="1063751"/>
                </a:lnTo>
                <a:lnTo>
                  <a:pt x="73151" y="1002791"/>
                </a:lnTo>
                <a:lnTo>
                  <a:pt x="54863" y="941831"/>
                </a:lnTo>
                <a:lnTo>
                  <a:pt x="39623" y="880871"/>
                </a:lnTo>
                <a:lnTo>
                  <a:pt x="27431" y="822959"/>
                </a:lnTo>
                <a:lnTo>
                  <a:pt x="18287" y="765047"/>
                </a:lnTo>
                <a:lnTo>
                  <a:pt x="12191" y="707135"/>
                </a:lnTo>
                <a:lnTo>
                  <a:pt x="9143" y="652271"/>
                </a:lnTo>
                <a:lnTo>
                  <a:pt x="9143" y="597407"/>
                </a:lnTo>
                <a:lnTo>
                  <a:pt x="13715" y="545591"/>
                </a:lnTo>
                <a:lnTo>
                  <a:pt x="19811" y="496823"/>
                </a:lnTo>
                <a:lnTo>
                  <a:pt x="30479" y="445007"/>
                </a:lnTo>
                <a:lnTo>
                  <a:pt x="44195" y="399287"/>
                </a:lnTo>
                <a:lnTo>
                  <a:pt x="60959" y="353567"/>
                </a:lnTo>
                <a:lnTo>
                  <a:pt x="80771" y="310895"/>
                </a:lnTo>
                <a:lnTo>
                  <a:pt x="105155" y="271271"/>
                </a:lnTo>
                <a:lnTo>
                  <a:pt x="132587" y="231647"/>
                </a:lnTo>
                <a:lnTo>
                  <a:pt x="163067" y="195071"/>
                </a:lnTo>
                <a:lnTo>
                  <a:pt x="196595" y="164591"/>
                </a:lnTo>
                <a:lnTo>
                  <a:pt x="233171" y="134111"/>
                </a:lnTo>
                <a:lnTo>
                  <a:pt x="271271" y="106679"/>
                </a:lnTo>
                <a:lnTo>
                  <a:pt x="313943" y="82295"/>
                </a:lnTo>
                <a:lnTo>
                  <a:pt x="356615" y="64007"/>
                </a:lnTo>
                <a:lnTo>
                  <a:pt x="402335" y="45719"/>
                </a:lnTo>
                <a:lnTo>
                  <a:pt x="451103" y="33527"/>
                </a:lnTo>
                <a:lnTo>
                  <a:pt x="553211" y="15239"/>
                </a:lnTo>
                <a:lnTo>
                  <a:pt x="662939" y="9143"/>
                </a:lnTo>
                <a:lnTo>
                  <a:pt x="778763" y="9143"/>
                </a:lnTo>
                <a:lnTo>
                  <a:pt x="719327" y="3047"/>
                </a:lnTo>
                <a:lnTo>
                  <a:pt x="662939" y="0"/>
                </a:lnTo>
                <a:close/>
              </a:path>
              <a:path w="2749550" h="2651760">
                <a:moveTo>
                  <a:pt x="778763" y="9143"/>
                </a:moveTo>
                <a:lnTo>
                  <a:pt x="662939" y="9143"/>
                </a:lnTo>
                <a:lnTo>
                  <a:pt x="719327" y="12191"/>
                </a:lnTo>
                <a:lnTo>
                  <a:pt x="838199" y="24383"/>
                </a:lnTo>
                <a:lnTo>
                  <a:pt x="899156" y="36575"/>
                </a:lnTo>
                <a:lnTo>
                  <a:pt x="960116" y="51815"/>
                </a:lnTo>
                <a:lnTo>
                  <a:pt x="1024124" y="67055"/>
                </a:lnTo>
                <a:lnTo>
                  <a:pt x="1086608" y="88391"/>
                </a:lnTo>
                <a:lnTo>
                  <a:pt x="1152140" y="109727"/>
                </a:lnTo>
                <a:lnTo>
                  <a:pt x="1217672" y="134111"/>
                </a:lnTo>
                <a:lnTo>
                  <a:pt x="1348736" y="195071"/>
                </a:lnTo>
                <a:lnTo>
                  <a:pt x="1414268" y="228599"/>
                </a:lnTo>
                <a:lnTo>
                  <a:pt x="1481324" y="265175"/>
                </a:lnTo>
                <a:lnTo>
                  <a:pt x="1546856" y="304799"/>
                </a:lnTo>
                <a:lnTo>
                  <a:pt x="1613912" y="347471"/>
                </a:lnTo>
                <a:lnTo>
                  <a:pt x="1679444" y="390143"/>
                </a:lnTo>
                <a:lnTo>
                  <a:pt x="1810508" y="487679"/>
                </a:lnTo>
                <a:lnTo>
                  <a:pt x="1876040" y="539495"/>
                </a:lnTo>
                <a:lnTo>
                  <a:pt x="1940048" y="594359"/>
                </a:lnTo>
                <a:lnTo>
                  <a:pt x="2002532" y="652271"/>
                </a:lnTo>
                <a:lnTo>
                  <a:pt x="2124452" y="771143"/>
                </a:lnTo>
                <a:lnTo>
                  <a:pt x="2180840" y="832103"/>
                </a:lnTo>
                <a:lnTo>
                  <a:pt x="2234180" y="896111"/>
                </a:lnTo>
                <a:lnTo>
                  <a:pt x="2285996" y="957071"/>
                </a:lnTo>
                <a:lnTo>
                  <a:pt x="2334764" y="1021079"/>
                </a:lnTo>
                <a:lnTo>
                  <a:pt x="2382008" y="1082039"/>
                </a:lnTo>
                <a:lnTo>
                  <a:pt x="2426204" y="1146047"/>
                </a:lnTo>
                <a:lnTo>
                  <a:pt x="2467352" y="1210055"/>
                </a:lnTo>
                <a:lnTo>
                  <a:pt x="2505452" y="1274063"/>
                </a:lnTo>
                <a:lnTo>
                  <a:pt x="2540504" y="1338071"/>
                </a:lnTo>
                <a:lnTo>
                  <a:pt x="2574032" y="1402079"/>
                </a:lnTo>
                <a:lnTo>
                  <a:pt x="2602988" y="1463039"/>
                </a:lnTo>
                <a:lnTo>
                  <a:pt x="2630420" y="1527047"/>
                </a:lnTo>
                <a:lnTo>
                  <a:pt x="2654804" y="1588007"/>
                </a:lnTo>
                <a:lnTo>
                  <a:pt x="2676140" y="1652015"/>
                </a:lnTo>
                <a:lnTo>
                  <a:pt x="2694428" y="1712975"/>
                </a:lnTo>
                <a:lnTo>
                  <a:pt x="2709668" y="1770887"/>
                </a:lnTo>
                <a:lnTo>
                  <a:pt x="2721860" y="1831847"/>
                </a:lnTo>
                <a:lnTo>
                  <a:pt x="2731004" y="1889759"/>
                </a:lnTo>
                <a:lnTo>
                  <a:pt x="2737100" y="1944623"/>
                </a:lnTo>
                <a:lnTo>
                  <a:pt x="2740148" y="1999487"/>
                </a:lnTo>
                <a:lnTo>
                  <a:pt x="2738624" y="2054351"/>
                </a:lnTo>
                <a:lnTo>
                  <a:pt x="2735576" y="2106167"/>
                </a:lnTo>
                <a:lnTo>
                  <a:pt x="2729480" y="2157983"/>
                </a:lnTo>
                <a:lnTo>
                  <a:pt x="2718812" y="2206751"/>
                </a:lnTo>
                <a:lnTo>
                  <a:pt x="2705096" y="2255519"/>
                </a:lnTo>
                <a:lnTo>
                  <a:pt x="2688332" y="2298191"/>
                </a:lnTo>
                <a:lnTo>
                  <a:pt x="2668520" y="2340863"/>
                </a:lnTo>
                <a:lnTo>
                  <a:pt x="2644136" y="2383535"/>
                </a:lnTo>
                <a:lnTo>
                  <a:pt x="2616704" y="2420111"/>
                </a:lnTo>
                <a:lnTo>
                  <a:pt x="2586224" y="2456687"/>
                </a:lnTo>
                <a:lnTo>
                  <a:pt x="2552696" y="2490215"/>
                </a:lnTo>
                <a:lnTo>
                  <a:pt x="2516120" y="2520695"/>
                </a:lnTo>
                <a:lnTo>
                  <a:pt x="2476496" y="2545079"/>
                </a:lnTo>
                <a:lnTo>
                  <a:pt x="2435348" y="2569463"/>
                </a:lnTo>
                <a:lnTo>
                  <a:pt x="2391152" y="2590799"/>
                </a:lnTo>
                <a:lnTo>
                  <a:pt x="2345432" y="2606039"/>
                </a:lnTo>
                <a:lnTo>
                  <a:pt x="2298188" y="2621279"/>
                </a:lnTo>
                <a:lnTo>
                  <a:pt x="2247896" y="2630423"/>
                </a:lnTo>
                <a:lnTo>
                  <a:pt x="2141216" y="2642615"/>
                </a:lnTo>
                <a:lnTo>
                  <a:pt x="2223512" y="2642615"/>
                </a:lnTo>
                <a:lnTo>
                  <a:pt x="2299712" y="2630423"/>
                </a:lnTo>
                <a:lnTo>
                  <a:pt x="2348480" y="2615183"/>
                </a:lnTo>
                <a:lnTo>
                  <a:pt x="2395724" y="2596895"/>
                </a:lnTo>
                <a:lnTo>
                  <a:pt x="2439920" y="2578607"/>
                </a:lnTo>
                <a:lnTo>
                  <a:pt x="2482592" y="2554223"/>
                </a:lnTo>
                <a:lnTo>
                  <a:pt x="2522216" y="2526791"/>
                </a:lnTo>
                <a:lnTo>
                  <a:pt x="2558792" y="2496311"/>
                </a:lnTo>
                <a:lnTo>
                  <a:pt x="2593844" y="2462783"/>
                </a:lnTo>
                <a:lnTo>
                  <a:pt x="2624324" y="2426207"/>
                </a:lnTo>
                <a:lnTo>
                  <a:pt x="2651756" y="2386583"/>
                </a:lnTo>
                <a:lnTo>
                  <a:pt x="2676140" y="2346959"/>
                </a:lnTo>
                <a:lnTo>
                  <a:pt x="2697476" y="2301239"/>
                </a:lnTo>
                <a:lnTo>
                  <a:pt x="2714240" y="2255519"/>
                </a:lnTo>
                <a:lnTo>
                  <a:pt x="2727956" y="2209799"/>
                </a:lnTo>
                <a:lnTo>
                  <a:pt x="2738624" y="2157983"/>
                </a:lnTo>
                <a:lnTo>
                  <a:pt x="2744720" y="2109215"/>
                </a:lnTo>
                <a:lnTo>
                  <a:pt x="2749292" y="2054351"/>
                </a:lnTo>
                <a:lnTo>
                  <a:pt x="2749292" y="1999487"/>
                </a:lnTo>
                <a:lnTo>
                  <a:pt x="2746244" y="1944623"/>
                </a:lnTo>
                <a:lnTo>
                  <a:pt x="2740148" y="1886711"/>
                </a:lnTo>
                <a:lnTo>
                  <a:pt x="2731004" y="1828799"/>
                </a:lnTo>
                <a:lnTo>
                  <a:pt x="2718812" y="1767839"/>
                </a:lnTo>
                <a:lnTo>
                  <a:pt x="2703572" y="1709927"/>
                </a:lnTo>
                <a:lnTo>
                  <a:pt x="2685284" y="1648967"/>
                </a:lnTo>
                <a:lnTo>
                  <a:pt x="2663948" y="1584959"/>
                </a:lnTo>
                <a:lnTo>
                  <a:pt x="2639564" y="1523999"/>
                </a:lnTo>
                <a:lnTo>
                  <a:pt x="2612132" y="1459991"/>
                </a:lnTo>
                <a:lnTo>
                  <a:pt x="2581652" y="1395983"/>
                </a:lnTo>
                <a:lnTo>
                  <a:pt x="2549648" y="1331975"/>
                </a:lnTo>
                <a:lnTo>
                  <a:pt x="2513072" y="1267967"/>
                </a:lnTo>
                <a:lnTo>
                  <a:pt x="2474972" y="1203959"/>
                </a:lnTo>
                <a:lnTo>
                  <a:pt x="2433824" y="1139951"/>
                </a:lnTo>
                <a:lnTo>
                  <a:pt x="2389628" y="1075943"/>
                </a:lnTo>
                <a:lnTo>
                  <a:pt x="2342384" y="1014983"/>
                </a:lnTo>
                <a:lnTo>
                  <a:pt x="2293616" y="950975"/>
                </a:lnTo>
                <a:lnTo>
                  <a:pt x="2241800" y="886967"/>
                </a:lnTo>
                <a:lnTo>
                  <a:pt x="2186936" y="826007"/>
                </a:lnTo>
                <a:lnTo>
                  <a:pt x="2130548" y="765047"/>
                </a:lnTo>
                <a:lnTo>
                  <a:pt x="2071112" y="704087"/>
                </a:lnTo>
                <a:lnTo>
                  <a:pt x="2010152" y="646175"/>
                </a:lnTo>
                <a:lnTo>
                  <a:pt x="1946144" y="588263"/>
                </a:lnTo>
                <a:lnTo>
                  <a:pt x="1882136" y="533399"/>
                </a:lnTo>
                <a:lnTo>
                  <a:pt x="1751072" y="429767"/>
                </a:lnTo>
                <a:lnTo>
                  <a:pt x="1685540" y="384047"/>
                </a:lnTo>
                <a:lnTo>
                  <a:pt x="1618484" y="338327"/>
                </a:lnTo>
                <a:lnTo>
                  <a:pt x="1552952" y="295655"/>
                </a:lnTo>
                <a:lnTo>
                  <a:pt x="1485896" y="256031"/>
                </a:lnTo>
                <a:lnTo>
                  <a:pt x="1418840" y="219455"/>
                </a:lnTo>
                <a:lnTo>
                  <a:pt x="1353308" y="185927"/>
                </a:lnTo>
                <a:lnTo>
                  <a:pt x="1286252" y="155447"/>
                </a:lnTo>
                <a:lnTo>
                  <a:pt x="1155188" y="100583"/>
                </a:lnTo>
                <a:lnTo>
                  <a:pt x="1025648" y="57911"/>
                </a:lnTo>
                <a:lnTo>
                  <a:pt x="900680" y="27431"/>
                </a:lnTo>
                <a:lnTo>
                  <a:pt x="839723" y="15239"/>
                </a:lnTo>
                <a:lnTo>
                  <a:pt x="77876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2006989" y="3357367"/>
            <a:ext cx="3152140" cy="3039110"/>
          </a:xfrm>
          <a:custGeom>
            <a:avLst/>
            <a:gdLst/>
            <a:ahLst/>
            <a:cxnLst/>
            <a:rect l="l" t="t" r="r" b="b"/>
            <a:pathLst>
              <a:path w="3152140" h="3039110">
                <a:moveTo>
                  <a:pt x="829055" y="0"/>
                </a:moveTo>
                <a:lnTo>
                  <a:pt x="699515" y="0"/>
                </a:lnTo>
                <a:lnTo>
                  <a:pt x="637031" y="6095"/>
                </a:lnTo>
                <a:lnTo>
                  <a:pt x="576071" y="15239"/>
                </a:lnTo>
                <a:lnTo>
                  <a:pt x="518159" y="27431"/>
                </a:lnTo>
                <a:lnTo>
                  <a:pt x="461771" y="42671"/>
                </a:lnTo>
                <a:lnTo>
                  <a:pt x="408431" y="60959"/>
                </a:lnTo>
                <a:lnTo>
                  <a:pt x="356615" y="85343"/>
                </a:lnTo>
                <a:lnTo>
                  <a:pt x="307847" y="112775"/>
                </a:lnTo>
                <a:lnTo>
                  <a:pt x="262127" y="143255"/>
                </a:lnTo>
                <a:lnTo>
                  <a:pt x="219455" y="179831"/>
                </a:lnTo>
                <a:lnTo>
                  <a:pt x="179831" y="216407"/>
                </a:lnTo>
                <a:lnTo>
                  <a:pt x="144779" y="259079"/>
                </a:lnTo>
                <a:lnTo>
                  <a:pt x="112775" y="304799"/>
                </a:lnTo>
                <a:lnTo>
                  <a:pt x="85343" y="353567"/>
                </a:lnTo>
                <a:lnTo>
                  <a:pt x="60959" y="402335"/>
                </a:lnTo>
                <a:lnTo>
                  <a:pt x="41147" y="454151"/>
                </a:lnTo>
                <a:lnTo>
                  <a:pt x="25907" y="512063"/>
                </a:lnTo>
                <a:lnTo>
                  <a:pt x="13715" y="566927"/>
                </a:lnTo>
                <a:lnTo>
                  <a:pt x="4571" y="627887"/>
                </a:lnTo>
                <a:lnTo>
                  <a:pt x="0" y="688847"/>
                </a:lnTo>
                <a:lnTo>
                  <a:pt x="0" y="749807"/>
                </a:lnTo>
                <a:lnTo>
                  <a:pt x="3047" y="813815"/>
                </a:lnTo>
                <a:lnTo>
                  <a:pt x="9143" y="880871"/>
                </a:lnTo>
                <a:lnTo>
                  <a:pt x="19811" y="947927"/>
                </a:lnTo>
                <a:lnTo>
                  <a:pt x="33527" y="1014983"/>
                </a:lnTo>
                <a:lnTo>
                  <a:pt x="51815" y="1085087"/>
                </a:lnTo>
                <a:lnTo>
                  <a:pt x="71627" y="1155191"/>
                </a:lnTo>
                <a:lnTo>
                  <a:pt x="96011" y="1225295"/>
                </a:lnTo>
                <a:lnTo>
                  <a:pt x="123443" y="1298447"/>
                </a:lnTo>
                <a:lnTo>
                  <a:pt x="155447" y="1371599"/>
                </a:lnTo>
                <a:lnTo>
                  <a:pt x="188975" y="1444751"/>
                </a:lnTo>
                <a:lnTo>
                  <a:pt x="227075" y="1517903"/>
                </a:lnTo>
                <a:lnTo>
                  <a:pt x="268223" y="1591055"/>
                </a:lnTo>
                <a:lnTo>
                  <a:pt x="312419" y="1664207"/>
                </a:lnTo>
                <a:lnTo>
                  <a:pt x="358139" y="1737359"/>
                </a:lnTo>
                <a:lnTo>
                  <a:pt x="461771" y="1883663"/>
                </a:lnTo>
                <a:lnTo>
                  <a:pt x="518159" y="1953767"/>
                </a:lnTo>
                <a:lnTo>
                  <a:pt x="577595" y="2026919"/>
                </a:lnTo>
                <a:lnTo>
                  <a:pt x="640079" y="2097023"/>
                </a:lnTo>
                <a:lnTo>
                  <a:pt x="705611" y="2167127"/>
                </a:lnTo>
                <a:lnTo>
                  <a:pt x="774191" y="2237231"/>
                </a:lnTo>
                <a:lnTo>
                  <a:pt x="844295" y="2304287"/>
                </a:lnTo>
                <a:lnTo>
                  <a:pt x="990599" y="2432303"/>
                </a:lnTo>
                <a:lnTo>
                  <a:pt x="1065272" y="2493263"/>
                </a:lnTo>
                <a:lnTo>
                  <a:pt x="1139948" y="2551175"/>
                </a:lnTo>
                <a:lnTo>
                  <a:pt x="1216148" y="2602991"/>
                </a:lnTo>
                <a:lnTo>
                  <a:pt x="1290824" y="2654807"/>
                </a:lnTo>
                <a:lnTo>
                  <a:pt x="1368548" y="2703575"/>
                </a:lnTo>
                <a:lnTo>
                  <a:pt x="1444748" y="2749295"/>
                </a:lnTo>
                <a:lnTo>
                  <a:pt x="1597148" y="2828543"/>
                </a:lnTo>
                <a:lnTo>
                  <a:pt x="1673348" y="2865119"/>
                </a:lnTo>
                <a:lnTo>
                  <a:pt x="1748024" y="2898647"/>
                </a:lnTo>
                <a:lnTo>
                  <a:pt x="1897376" y="2953511"/>
                </a:lnTo>
                <a:lnTo>
                  <a:pt x="1972052" y="2974847"/>
                </a:lnTo>
                <a:lnTo>
                  <a:pt x="2115308" y="3011423"/>
                </a:lnTo>
                <a:lnTo>
                  <a:pt x="2185412" y="3023615"/>
                </a:lnTo>
                <a:lnTo>
                  <a:pt x="2255516" y="3032759"/>
                </a:lnTo>
                <a:lnTo>
                  <a:pt x="2389628" y="3038855"/>
                </a:lnTo>
                <a:lnTo>
                  <a:pt x="2453636" y="3038855"/>
                </a:lnTo>
                <a:lnTo>
                  <a:pt x="2516120" y="3032759"/>
                </a:lnTo>
                <a:lnTo>
                  <a:pt x="2535932" y="3029711"/>
                </a:lnTo>
                <a:lnTo>
                  <a:pt x="2388104" y="3029711"/>
                </a:lnTo>
                <a:lnTo>
                  <a:pt x="2322572" y="3026663"/>
                </a:lnTo>
                <a:lnTo>
                  <a:pt x="2186936" y="3014471"/>
                </a:lnTo>
                <a:lnTo>
                  <a:pt x="2046728" y="2983991"/>
                </a:lnTo>
                <a:lnTo>
                  <a:pt x="1973576" y="2965703"/>
                </a:lnTo>
                <a:lnTo>
                  <a:pt x="1900424" y="2944367"/>
                </a:lnTo>
                <a:lnTo>
                  <a:pt x="1752596" y="2889503"/>
                </a:lnTo>
                <a:lnTo>
                  <a:pt x="1676396" y="2855975"/>
                </a:lnTo>
                <a:lnTo>
                  <a:pt x="1525520" y="2782823"/>
                </a:lnTo>
                <a:lnTo>
                  <a:pt x="1449320" y="2740151"/>
                </a:lnTo>
                <a:lnTo>
                  <a:pt x="1296920" y="2648711"/>
                </a:lnTo>
                <a:lnTo>
                  <a:pt x="1220720" y="2596895"/>
                </a:lnTo>
                <a:lnTo>
                  <a:pt x="1146044" y="2542031"/>
                </a:lnTo>
                <a:lnTo>
                  <a:pt x="996695" y="2426207"/>
                </a:lnTo>
                <a:lnTo>
                  <a:pt x="850391" y="2298191"/>
                </a:lnTo>
                <a:lnTo>
                  <a:pt x="780287" y="2228087"/>
                </a:lnTo>
                <a:lnTo>
                  <a:pt x="711707" y="2161031"/>
                </a:lnTo>
                <a:lnTo>
                  <a:pt x="647699" y="2090927"/>
                </a:lnTo>
                <a:lnTo>
                  <a:pt x="585215" y="2020823"/>
                </a:lnTo>
                <a:lnTo>
                  <a:pt x="525779" y="1947671"/>
                </a:lnTo>
                <a:lnTo>
                  <a:pt x="469391" y="1877567"/>
                </a:lnTo>
                <a:lnTo>
                  <a:pt x="417575" y="1804415"/>
                </a:lnTo>
                <a:lnTo>
                  <a:pt x="367283" y="1731263"/>
                </a:lnTo>
                <a:lnTo>
                  <a:pt x="320039" y="1658111"/>
                </a:lnTo>
                <a:lnTo>
                  <a:pt x="275843" y="1584959"/>
                </a:lnTo>
                <a:lnTo>
                  <a:pt x="234695" y="1511807"/>
                </a:lnTo>
                <a:lnTo>
                  <a:pt x="198119" y="1438655"/>
                </a:lnTo>
                <a:lnTo>
                  <a:pt x="163067" y="1365503"/>
                </a:lnTo>
                <a:lnTo>
                  <a:pt x="132587" y="1295399"/>
                </a:lnTo>
                <a:lnTo>
                  <a:pt x="105155" y="1222247"/>
                </a:lnTo>
                <a:lnTo>
                  <a:pt x="80771" y="1152143"/>
                </a:lnTo>
                <a:lnTo>
                  <a:pt x="60959" y="1082039"/>
                </a:lnTo>
                <a:lnTo>
                  <a:pt x="42671" y="1011935"/>
                </a:lnTo>
                <a:lnTo>
                  <a:pt x="28955" y="944879"/>
                </a:lnTo>
                <a:lnTo>
                  <a:pt x="19811" y="877823"/>
                </a:lnTo>
                <a:lnTo>
                  <a:pt x="12191" y="813815"/>
                </a:lnTo>
                <a:lnTo>
                  <a:pt x="9143" y="749807"/>
                </a:lnTo>
                <a:lnTo>
                  <a:pt x="10667" y="688847"/>
                </a:lnTo>
                <a:lnTo>
                  <a:pt x="15239" y="627887"/>
                </a:lnTo>
                <a:lnTo>
                  <a:pt x="22859" y="569975"/>
                </a:lnTo>
                <a:lnTo>
                  <a:pt x="35051" y="512063"/>
                </a:lnTo>
                <a:lnTo>
                  <a:pt x="50291" y="457199"/>
                </a:lnTo>
                <a:lnTo>
                  <a:pt x="70103" y="405383"/>
                </a:lnTo>
                <a:lnTo>
                  <a:pt x="92963" y="356615"/>
                </a:lnTo>
                <a:lnTo>
                  <a:pt x="120395" y="310895"/>
                </a:lnTo>
                <a:lnTo>
                  <a:pt x="152399" y="265175"/>
                </a:lnTo>
                <a:lnTo>
                  <a:pt x="187451" y="222503"/>
                </a:lnTo>
                <a:lnTo>
                  <a:pt x="227075" y="185927"/>
                </a:lnTo>
                <a:lnTo>
                  <a:pt x="268223" y="152399"/>
                </a:lnTo>
                <a:lnTo>
                  <a:pt x="313943" y="121919"/>
                </a:lnTo>
                <a:lnTo>
                  <a:pt x="361187" y="94487"/>
                </a:lnTo>
                <a:lnTo>
                  <a:pt x="411479" y="70103"/>
                </a:lnTo>
                <a:lnTo>
                  <a:pt x="464819" y="51815"/>
                </a:lnTo>
                <a:lnTo>
                  <a:pt x="521207" y="36575"/>
                </a:lnTo>
                <a:lnTo>
                  <a:pt x="577595" y="24383"/>
                </a:lnTo>
                <a:lnTo>
                  <a:pt x="638555" y="15239"/>
                </a:lnTo>
                <a:lnTo>
                  <a:pt x="699515" y="9143"/>
                </a:lnTo>
                <a:lnTo>
                  <a:pt x="920495" y="9143"/>
                </a:lnTo>
                <a:lnTo>
                  <a:pt x="897635" y="6095"/>
                </a:lnTo>
                <a:lnTo>
                  <a:pt x="829055" y="0"/>
                </a:lnTo>
                <a:close/>
              </a:path>
              <a:path w="3152140" h="3039110">
                <a:moveTo>
                  <a:pt x="920495" y="9143"/>
                </a:moveTo>
                <a:lnTo>
                  <a:pt x="829055" y="9143"/>
                </a:lnTo>
                <a:lnTo>
                  <a:pt x="896111" y="15239"/>
                </a:lnTo>
                <a:lnTo>
                  <a:pt x="964691" y="24383"/>
                </a:lnTo>
                <a:lnTo>
                  <a:pt x="1034795" y="36575"/>
                </a:lnTo>
                <a:lnTo>
                  <a:pt x="1106420" y="51815"/>
                </a:lnTo>
                <a:lnTo>
                  <a:pt x="1251200" y="94487"/>
                </a:lnTo>
                <a:lnTo>
                  <a:pt x="1400552" y="149351"/>
                </a:lnTo>
                <a:lnTo>
                  <a:pt x="1551428" y="216407"/>
                </a:lnTo>
                <a:lnTo>
                  <a:pt x="1627628" y="256031"/>
                </a:lnTo>
                <a:lnTo>
                  <a:pt x="1780028" y="341375"/>
                </a:lnTo>
                <a:lnTo>
                  <a:pt x="1856228" y="390143"/>
                </a:lnTo>
                <a:lnTo>
                  <a:pt x="1930904" y="441959"/>
                </a:lnTo>
                <a:lnTo>
                  <a:pt x="2007104" y="496823"/>
                </a:lnTo>
                <a:lnTo>
                  <a:pt x="2081780" y="551687"/>
                </a:lnTo>
                <a:lnTo>
                  <a:pt x="2156456" y="612647"/>
                </a:lnTo>
                <a:lnTo>
                  <a:pt x="2229608" y="676655"/>
                </a:lnTo>
                <a:lnTo>
                  <a:pt x="2301236" y="740663"/>
                </a:lnTo>
                <a:lnTo>
                  <a:pt x="2372864" y="807719"/>
                </a:lnTo>
                <a:lnTo>
                  <a:pt x="2439920" y="877823"/>
                </a:lnTo>
                <a:lnTo>
                  <a:pt x="2505452" y="947927"/>
                </a:lnTo>
                <a:lnTo>
                  <a:pt x="2566412" y="1018031"/>
                </a:lnTo>
                <a:lnTo>
                  <a:pt x="2625848" y="1091183"/>
                </a:lnTo>
                <a:lnTo>
                  <a:pt x="2682236" y="1161287"/>
                </a:lnTo>
                <a:lnTo>
                  <a:pt x="2735576" y="1234439"/>
                </a:lnTo>
                <a:lnTo>
                  <a:pt x="2785868" y="1307591"/>
                </a:lnTo>
                <a:lnTo>
                  <a:pt x="2833112" y="1380743"/>
                </a:lnTo>
                <a:lnTo>
                  <a:pt x="2875784" y="1453895"/>
                </a:lnTo>
                <a:lnTo>
                  <a:pt x="2916932" y="1527047"/>
                </a:lnTo>
                <a:lnTo>
                  <a:pt x="2955032" y="1600199"/>
                </a:lnTo>
                <a:lnTo>
                  <a:pt x="2988560" y="1670303"/>
                </a:lnTo>
                <a:lnTo>
                  <a:pt x="3019040" y="1743455"/>
                </a:lnTo>
                <a:lnTo>
                  <a:pt x="3046472" y="1816607"/>
                </a:lnTo>
                <a:lnTo>
                  <a:pt x="3070856" y="1886711"/>
                </a:lnTo>
                <a:lnTo>
                  <a:pt x="3092192" y="1956815"/>
                </a:lnTo>
                <a:lnTo>
                  <a:pt x="3108956" y="2023871"/>
                </a:lnTo>
                <a:lnTo>
                  <a:pt x="3122672" y="2093975"/>
                </a:lnTo>
                <a:lnTo>
                  <a:pt x="3133340" y="2157983"/>
                </a:lnTo>
                <a:lnTo>
                  <a:pt x="3139436" y="2225039"/>
                </a:lnTo>
                <a:lnTo>
                  <a:pt x="3142484" y="2289047"/>
                </a:lnTo>
                <a:lnTo>
                  <a:pt x="3142484" y="2350007"/>
                </a:lnTo>
                <a:lnTo>
                  <a:pt x="3137912" y="2410967"/>
                </a:lnTo>
                <a:lnTo>
                  <a:pt x="3128768" y="2468879"/>
                </a:lnTo>
                <a:lnTo>
                  <a:pt x="3118100" y="2526791"/>
                </a:lnTo>
                <a:lnTo>
                  <a:pt x="3101336" y="2578607"/>
                </a:lnTo>
                <a:lnTo>
                  <a:pt x="3081524" y="2630423"/>
                </a:lnTo>
                <a:lnTo>
                  <a:pt x="3058664" y="2682239"/>
                </a:lnTo>
                <a:lnTo>
                  <a:pt x="3031232" y="2727959"/>
                </a:lnTo>
                <a:lnTo>
                  <a:pt x="2999228" y="2773679"/>
                </a:lnTo>
                <a:lnTo>
                  <a:pt x="2964176" y="2813303"/>
                </a:lnTo>
                <a:lnTo>
                  <a:pt x="2926076" y="2852927"/>
                </a:lnTo>
                <a:lnTo>
                  <a:pt x="2883404" y="2886455"/>
                </a:lnTo>
                <a:lnTo>
                  <a:pt x="2839208" y="2916935"/>
                </a:lnTo>
                <a:lnTo>
                  <a:pt x="2790440" y="2944367"/>
                </a:lnTo>
                <a:lnTo>
                  <a:pt x="2740148" y="2968751"/>
                </a:lnTo>
                <a:lnTo>
                  <a:pt x="2686808" y="2987039"/>
                </a:lnTo>
                <a:lnTo>
                  <a:pt x="2631944" y="3002279"/>
                </a:lnTo>
                <a:lnTo>
                  <a:pt x="2574032" y="3014471"/>
                </a:lnTo>
                <a:lnTo>
                  <a:pt x="2514596" y="3023615"/>
                </a:lnTo>
                <a:lnTo>
                  <a:pt x="2452112" y="3029711"/>
                </a:lnTo>
                <a:lnTo>
                  <a:pt x="2535932" y="3029711"/>
                </a:lnTo>
                <a:lnTo>
                  <a:pt x="2575556" y="3023615"/>
                </a:lnTo>
                <a:lnTo>
                  <a:pt x="2634992" y="3011423"/>
                </a:lnTo>
                <a:lnTo>
                  <a:pt x="2689856" y="2996183"/>
                </a:lnTo>
                <a:lnTo>
                  <a:pt x="2744720" y="2974847"/>
                </a:lnTo>
                <a:lnTo>
                  <a:pt x="2795012" y="2953511"/>
                </a:lnTo>
                <a:lnTo>
                  <a:pt x="2843780" y="2926079"/>
                </a:lnTo>
                <a:lnTo>
                  <a:pt x="2889500" y="2895599"/>
                </a:lnTo>
                <a:lnTo>
                  <a:pt x="2932172" y="2859023"/>
                </a:lnTo>
                <a:lnTo>
                  <a:pt x="2971796" y="2819399"/>
                </a:lnTo>
                <a:lnTo>
                  <a:pt x="3008372" y="2776727"/>
                </a:lnTo>
                <a:lnTo>
                  <a:pt x="3038852" y="2734055"/>
                </a:lnTo>
                <a:lnTo>
                  <a:pt x="3067808" y="2685287"/>
                </a:lnTo>
                <a:lnTo>
                  <a:pt x="3090668" y="2636519"/>
                </a:lnTo>
                <a:lnTo>
                  <a:pt x="3110480" y="2581655"/>
                </a:lnTo>
                <a:lnTo>
                  <a:pt x="3127244" y="2526791"/>
                </a:lnTo>
                <a:lnTo>
                  <a:pt x="3139436" y="2471927"/>
                </a:lnTo>
                <a:lnTo>
                  <a:pt x="3147056" y="2410967"/>
                </a:lnTo>
                <a:lnTo>
                  <a:pt x="3151628" y="2350007"/>
                </a:lnTo>
                <a:lnTo>
                  <a:pt x="3151628" y="2289047"/>
                </a:lnTo>
                <a:lnTo>
                  <a:pt x="3148580" y="2225039"/>
                </a:lnTo>
                <a:lnTo>
                  <a:pt x="3142484" y="2157983"/>
                </a:lnTo>
                <a:lnTo>
                  <a:pt x="3131816" y="2090927"/>
                </a:lnTo>
                <a:lnTo>
                  <a:pt x="3118100" y="2023871"/>
                </a:lnTo>
                <a:lnTo>
                  <a:pt x="3101336" y="1953767"/>
                </a:lnTo>
                <a:lnTo>
                  <a:pt x="3080000" y="1883663"/>
                </a:lnTo>
                <a:lnTo>
                  <a:pt x="3055616" y="1810511"/>
                </a:lnTo>
                <a:lnTo>
                  <a:pt x="3028184" y="1740407"/>
                </a:lnTo>
                <a:lnTo>
                  <a:pt x="2997704" y="1667255"/>
                </a:lnTo>
                <a:lnTo>
                  <a:pt x="2962652" y="1594103"/>
                </a:lnTo>
                <a:lnTo>
                  <a:pt x="2924552" y="1520951"/>
                </a:lnTo>
                <a:lnTo>
                  <a:pt x="2884928" y="1447799"/>
                </a:lnTo>
                <a:lnTo>
                  <a:pt x="2840732" y="1374647"/>
                </a:lnTo>
                <a:lnTo>
                  <a:pt x="2793488" y="1301495"/>
                </a:lnTo>
                <a:lnTo>
                  <a:pt x="2743196" y="1228343"/>
                </a:lnTo>
                <a:lnTo>
                  <a:pt x="2689856" y="1155191"/>
                </a:lnTo>
                <a:lnTo>
                  <a:pt x="2633468" y="1085087"/>
                </a:lnTo>
                <a:lnTo>
                  <a:pt x="2574032" y="1011935"/>
                </a:lnTo>
                <a:lnTo>
                  <a:pt x="2511548" y="941831"/>
                </a:lnTo>
                <a:lnTo>
                  <a:pt x="2447540" y="871727"/>
                </a:lnTo>
                <a:lnTo>
                  <a:pt x="2378960" y="801623"/>
                </a:lnTo>
                <a:lnTo>
                  <a:pt x="2235704" y="667511"/>
                </a:lnTo>
                <a:lnTo>
                  <a:pt x="2161028" y="606551"/>
                </a:lnTo>
                <a:lnTo>
                  <a:pt x="2087876" y="545591"/>
                </a:lnTo>
                <a:lnTo>
                  <a:pt x="2011676" y="487679"/>
                </a:lnTo>
                <a:lnTo>
                  <a:pt x="1937000" y="432815"/>
                </a:lnTo>
                <a:lnTo>
                  <a:pt x="1784600" y="335279"/>
                </a:lnTo>
                <a:lnTo>
                  <a:pt x="1708400" y="289559"/>
                </a:lnTo>
                <a:lnTo>
                  <a:pt x="1632200" y="246887"/>
                </a:lnTo>
                <a:lnTo>
                  <a:pt x="1479800" y="173735"/>
                </a:lnTo>
                <a:lnTo>
                  <a:pt x="1403600" y="140207"/>
                </a:lnTo>
                <a:lnTo>
                  <a:pt x="1254248" y="85343"/>
                </a:lnTo>
                <a:lnTo>
                  <a:pt x="1107944" y="42671"/>
                </a:lnTo>
                <a:lnTo>
                  <a:pt x="1036319" y="27431"/>
                </a:lnTo>
                <a:lnTo>
                  <a:pt x="966215" y="15239"/>
                </a:lnTo>
                <a:lnTo>
                  <a:pt x="9204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833253" y="3139436"/>
            <a:ext cx="3568065" cy="3444240"/>
          </a:xfrm>
          <a:custGeom>
            <a:avLst/>
            <a:gdLst/>
            <a:ahLst/>
            <a:cxnLst/>
            <a:rect l="l" t="t" r="r" b="b"/>
            <a:pathLst>
              <a:path w="3568065" h="3444240">
                <a:moveTo>
                  <a:pt x="542543" y="60959"/>
                </a:moveTo>
                <a:lnTo>
                  <a:pt x="539495" y="60959"/>
                </a:lnTo>
                <a:lnTo>
                  <a:pt x="477011" y="91439"/>
                </a:lnTo>
                <a:lnTo>
                  <a:pt x="419099" y="121919"/>
                </a:lnTo>
                <a:lnTo>
                  <a:pt x="362711" y="152399"/>
                </a:lnTo>
                <a:lnTo>
                  <a:pt x="310895" y="182879"/>
                </a:lnTo>
                <a:lnTo>
                  <a:pt x="260603" y="213359"/>
                </a:lnTo>
                <a:lnTo>
                  <a:pt x="214883" y="274319"/>
                </a:lnTo>
                <a:lnTo>
                  <a:pt x="173735" y="335279"/>
                </a:lnTo>
                <a:lnTo>
                  <a:pt x="137159" y="365759"/>
                </a:lnTo>
                <a:lnTo>
                  <a:pt x="103631" y="426719"/>
                </a:lnTo>
                <a:lnTo>
                  <a:pt x="76199" y="487679"/>
                </a:lnTo>
                <a:lnTo>
                  <a:pt x="51815" y="548639"/>
                </a:lnTo>
                <a:lnTo>
                  <a:pt x="33527" y="609599"/>
                </a:lnTo>
                <a:lnTo>
                  <a:pt x="18287" y="670559"/>
                </a:lnTo>
                <a:lnTo>
                  <a:pt x="7619" y="731519"/>
                </a:lnTo>
                <a:lnTo>
                  <a:pt x="1523" y="822959"/>
                </a:lnTo>
                <a:lnTo>
                  <a:pt x="0" y="883919"/>
                </a:lnTo>
                <a:lnTo>
                  <a:pt x="1523" y="944879"/>
                </a:lnTo>
                <a:lnTo>
                  <a:pt x="9143" y="1036319"/>
                </a:lnTo>
                <a:lnTo>
                  <a:pt x="18287" y="1097279"/>
                </a:lnTo>
                <a:lnTo>
                  <a:pt x="33527" y="1188719"/>
                </a:lnTo>
                <a:lnTo>
                  <a:pt x="51815" y="1280159"/>
                </a:lnTo>
                <a:lnTo>
                  <a:pt x="74675" y="1341119"/>
                </a:lnTo>
                <a:lnTo>
                  <a:pt x="100583" y="1432559"/>
                </a:lnTo>
                <a:lnTo>
                  <a:pt x="131063" y="1493519"/>
                </a:lnTo>
                <a:lnTo>
                  <a:pt x="164591" y="1584959"/>
                </a:lnTo>
                <a:lnTo>
                  <a:pt x="202691" y="1676399"/>
                </a:lnTo>
                <a:lnTo>
                  <a:pt x="245363" y="1767839"/>
                </a:lnTo>
                <a:lnTo>
                  <a:pt x="289559" y="1828799"/>
                </a:lnTo>
                <a:lnTo>
                  <a:pt x="338327" y="1920239"/>
                </a:lnTo>
                <a:lnTo>
                  <a:pt x="391667" y="2011679"/>
                </a:lnTo>
                <a:lnTo>
                  <a:pt x="446531" y="2103119"/>
                </a:lnTo>
                <a:lnTo>
                  <a:pt x="507491" y="2164079"/>
                </a:lnTo>
                <a:lnTo>
                  <a:pt x="569975" y="2255519"/>
                </a:lnTo>
                <a:lnTo>
                  <a:pt x="635507" y="2346959"/>
                </a:lnTo>
                <a:lnTo>
                  <a:pt x="705611" y="2407919"/>
                </a:lnTo>
                <a:lnTo>
                  <a:pt x="778763" y="2499359"/>
                </a:lnTo>
                <a:lnTo>
                  <a:pt x="854963" y="2560319"/>
                </a:lnTo>
                <a:lnTo>
                  <a:pt x="934211" y="2651759"/>
                </a:lnTo>
                <a:lnTo>
                  <a:pt x="1016507" y="2712719"/>
                </a:lnTo>
                <a:lnTo>
                  <a:pt x="1098803" y="2804159"/>
                </a:lnTo>
                <a:lnTo>
                  <a:pt x="1182623" y="2865119"/>
                </a:lnTo>
                <a:lnTo>
                  <a:pt x="1438652" y="3047999"/>
                </a:lnTo>
                <a:lnTo>
                  <a:pt x="1525520" y="3078479"/>
                </a:lnTo>
                <a:lnTo>
                  <a:pt x="1610864" y="3139439"/>
                </a:lnTo>
                <a:lnTo>
                  <a:pt x="1697732" y="3200399"/>
                </a:lnTo>
                <a:lnTo>
                  <a:pt x="1869944" y="3261359"/>
                </a:lnTo>
                <a:lnTo>
                  <a:pt x="1955288" y="3322319"/>
                </a:lnTo>
                <a:lnTo>
                  <a:pt x="2040632" y="3352799"/>
                </a:lnTo>
                <a:lnTo>
                  <a:pt x="2124452" y="3352799"/>
                </a:lnTo>
                <a:lnTo>
                  <a:pt x="2292092" y="3413759"/>
                </a:lnTo>
                <a:lnTo>
                  <a:pt x="2372864" y="3444239"/>
                </a:lnTo>
                <a:lnTo>
                  <a:pt x="2453636" y="3444239"/>
                </a:lnTo>
                <a:lnTo>
                  <a:pt x="2374388" y="3413759"/>
                </a:lnTo>
                <a:lnTo>
                  <a:pt x="2293616" y="3413759"/>
                </a:lnTo>
                <a:lnTo>
                  <a:pt x="1787648" y="3230879"/>
                </a:lnTo>
                <a:lnTo>
                  <a:pt x="1702304" y="3169919"/>
                </a:lnTo>
                <a:lnTo>
                  <a:pt x="1615436" y="3139439"/>
                </a:lnTo>
                <a:lnTo>
                  <a:pt x="1530092" y="3078479"/>
                </a:lnTo>
                <a:lnTo>
                  <a:pt x="1443224" y="3017519"/>
                </a:lnTo>
                <a:lnTo>
                  <a:pt x="1357880" y="2987039"/>
                </a:lnTo>
                <a:lnTo>
                  <a:pt x="1272536" y="2926079"/>
                </a:lnTo>
                <a:lnTo>
                  <a:pt x="1188719" y="2865119"/>
                </a:lnTo>
                <a:lnTo>
                  <a:pt x="1104899" y="2773679"/>
                </a:lnTo>
                <a:lnTo>
                  <a:pt x="940307" y="2651759"/>
                </a:lnTo>
                <a:lnTo>
                  <a:pt x="861059" y="2560319"/>
                </a:lnTo>
                <a:lnTo>
                  <a:pt x="784859" y="2499359"/>
                </a:lnTo>
                <a:lnTo>
                  <a:pt x="713231" y="2407919"/>
                </a:lnTo>
                <a:lnTo>
                  <a:pt x="643127" y="2316479"/>
                </a:lnTo>
                <a:lnTo>
                  <a:pt x="577595" y="2255519"/>
                </a:lnTo>
                <a:lnTo>
                  <a:pt x="513587" y="2164079"/>
                </a:lnTo>
                <a:lnTo>
                  <a:pt x="454151" y="2072639"/>
                </a:lnTo>
                <a:lnTo>
                  <a:pt x="399287" y="2011679"/>
                </a:lnTo>
                <a:lnTo>
                  <a:pt x="347471" y="1920239"/>
                </a:lnTo>
                <a:lnTo>
                  <a:pt x="298703" y="1828799"/>
                </a:lnTo>
                <a:lnTo>
                  <a:pt x="252983" y="1737359"/>
                </a:lnTo>
                <a:lnTo>
                  <a:pt x="211835" y="1676399"/>
                </a:lnTo>
                <a:lnTo>
                  <a:pt x="173735" y="1584959"/>
                </a:lnTo>
                <a:lnTo>
                  <a:pt x="140207" y="1493519"/>
                </a:lnTo>
                <a:lnTo>
                  <a:pt x="109727" y="1432559"/>
                </a:lnTo>
                <a:lnTo>
                  <a:pt x="83819" y="1341119"/>
                </a:lnTo>
                <a:lnTo>
                  <a:pt x="60959" y="1249679"/>
                </a:lnTo>
                <a:lnTo>
                  <a:pt x="42671" y="1188719"/>
                </a:lnTo>
                <a:lnTo>
                  <a:pt x="28955" y="1097279"/>
                </a:lnTo>
                <a:lnTo>
                  <a:pt x="18287" y="1036319"/>
                </a:lnTo>
                <a:lnTo>
                  <a:pt x="12191" y="944879"/>
                </a:lnTo>
                <a:lnTo>
                  <a:pt x="9143" y="883919"/>
                </a:lnTo>
                <a:lnTo>
                  <a:pt x="10667" y="822959"/>
                </a:lnTo>
                <a:lnTo>
                  <a:pt x="16763" y="731519"/>
                </a:lnTo>
                <a:lnTo>
                  <a:pt x="27431" y="670559"/>
                </a:lnTo>
                <a:lnTo>
                  <a:pt x="42671" y="609599"/>
                </a:lnTo>
                <a:lnTo>
                  <a:pt x="60959" y="548639"/>
                </a:lnTo>
                <a:lnTo>
                  <a:pt x="85343" y="487679"/>
                </a:lnTo>
                <a:lnTo>
                  <a:pt x="112775" y="426719"/>
                </a:lnTo>
                <a:lnTo>
                  <a:pt x="144779" y="365759"/>
                </a:lnTo>
                <a:lnTo>
                  <a:pt x="181355" y="335279"/>
                </a:lnTo>
                <a:lnTo>
                  <a:pt x="222503" y="274319"/>
                </a:lnTo>
                <a:lnTo>
                  <a:pt x="268223" y="243839"/>
                </a:lnTo>
                <a:lnTo>
                  <a:pt x="316991" y="182879"/>
                </a:lnTo>
                <a:lnTo>
                  <a:pt x="368807" y="152399"/>
                </a:lnTo>
                <a:lnTo>
                  <a:pt x="423671" y="121919"/>
                </a:lnTo>
                <a:lnTo>
                  <a:pt x="481583" y="91439"/>
                </a:lnTo>
                <a:lnTo>
                  <a:pt x="542543" y="60959"/>
                </a:lnTo>
                <a:close/>
              </a:path>
              <a:path w="3568065" h="3444240">
                <a:moveTo>
                  <a:pt x="2964176" y="3413759"/>
                </a:moveTo>
                <a:lnTo>
                  <a:pt x="2895596" y="3413759"/>
                </a:lnTo>
                <a:lnTo>
                  <a:pt x="2827016" y="3444239"/>
                </a:lnTo>
                <a:lnTo>
                  <a:pt x="2897120" y="3444239"/>
                </a:lnTo>
                <a:lnTo>
                  <a:pt x="2964176" y="3413759"/>
                </a:lnTo>
                <a:close/>
              </a:path>
              <a:path w="3568065" h="3444240">
                <a:moveTo>
                  <a:pt x="1194815" y="30479"/>
                </a:moveTo>
                <a:lnTo>
                  <a:pt x="1114043" y="30479"/>
                </a:lnTo>
                <a:lnTo>
                  <a:pt x="1193291" y="60959"/>
                </a:lnTo>
                <a:lnTo>
                  <a:pt x="1274060" y="60959"/>
                </a:lnTo>
                <a:lnTo>
                  <a:pt x="1356356" y="91439"/>
                </a:lnTo>
                <a:lnTo>
                  <a:pt x="1865372" y="274319"/>
                </a:lnTo>
                <a:lnTo>
                  <a:pt x="1952240" y="335279"/>
                </a:lnTo>
                <a:lnTo>
                  <a:pt x="2037584" y="396239"/>
                </a:lnTo>
                <a:lnTo>
                  <a:pt x="2124452" y="426719"/>
                </a:lnTo>
                <a:lnTo>
                  <a:pt x="2295140" y="548639"/>
                </a:lnTo>
                <a:lnTo>
                  <a:pt x="2378960" y="609599"/>
                </a:lnTo>
                <a:lnTo>
                  <a:pt x="2462780" y="701039"/>
                </a:lnTo>
                <a:lnTo>
                  <a:pt x="2627372" y="822959"/>
                </a:lnTo>
                <a:lnTo>
                  <a:pt x="2706620" y="914399"/>
                </a:lnTo>
                <a:lnTo>
                  <a:pt x="2782820" y="975359"/>
                </a:lnTo>
                <a:lnTo>
                  <a:pt x="2854448" y="1066799"/>
                </a:lnTo>
                <a:lnTo>
                  <a:pt x="2924552" y="1158239"/>
                </a:lnTo>
                <a:lnTo>
                  <a:pt x="2991608" y="1219199"/>
                </a:lnTo>
                <a:lnTo>
                  <a:pt x="3054092" y="1310639"/>
                </a:lnTo>
                <a:lnTo>
                  <a:pt x="3113528" y="1402079"/>
                </a:lnTo>
                <a:lnTo>
                  <a:pt x="3168392" y="1463039"/>
                </a:lnTo>
                <a:lnTo>
                  <a:pt x="3221732" y="1554479"/>
                </a:lnTo>
                <a:lnTo>
                  <a:pt x="3270500" y="1645919"/>
                </a:lnTo>
                <a:lnTo>
                  <a:pt x="3314696" y="1706879"/>
                </a:lnTo>
                <a:lnTo>
                  <a:pt x="3355844" y="1798319"/>
                </a:lnTo>
                <a:lnTo>
                  <a:pt x="3393944" y="1889759"/>
                </a:lnTo>
                <a:lnTo>
                  <a:pt x="3427472" y="1950719"/>
                </a:lnTo>
                <a:lnTo>
                  <a:pt x="3457952" y="2042159"/>
                </a:lnTo>
                <a:lnTo>
                  <a:pt x="3483860" y="2133599"/>
                </a:lnTo>
                <a:lnTo>
                  <a:pt x="3506720" y="2194559"/>
                </a:lnTo>
                <a:lnTo>
                  <a:pt x="3525008" y="2285999"/>
                </a:lnTo>
                <a:lnTo>
                  <a:pt x="3540248" y="2377439"/>
                </a:lnTo>
                <a:lnTo>
                  <a:pt x="3549392" y="2438399"/>
                </a:lnTo>
                <a:lnTo>
                  <a:pt x="3557012" y="2499359"/>
                </a:lnTo>
                <a:lnTo>
                  <a:pt x="3558536" y="2590799"/>
                </a:lnTo>
                <a:lnTo>
                  <a:pt x="3557012" y="2651759"/>
                </a:lnTo>
                <a:lnTo>
                  <a:pt x="3550916" y="2712719"/>
                </a:lnTo>
                <a:lnTo>
                  <a:pt x="3540248" y="2804159"/>
                </a:lnTo>
                <a:lnTo>
                  <a:pt x="3525008" y="2865119"/>
                </a:lnTo>
                <a:lnTo>
                  <a:pt x="3506720" y="2926079"/>
                </a:lnTo>
                <a:lnTo>
                  <a:pt x="3483860" y="2987039"/>
                </a:lnTo>
                <a:lnTo>
                  <a:pt x="3454904" y="3047999"/>
                </a:lnTo>
                <a:lnTo>
                  <a:pt x="3422900" y="3078479"/>
                </a:lnTo>
                <a:lnTo>
                  <a:pt x="3386324" y="3139439"/>
                </a:lnTo>
                <a:lnTo>
                  <a:pt x="3345176" y="3200399"/>
                </a:lnTo>
                <a:lnTo>
                  <a:pt x="3299456" y="3230879"/>
                </a:lnTo>
                <a:lnTo>
                  <a:pt x="3250688" y="3261359"/>
                </a:lnTo>
                <a:lnTo>
                  <a:pt x="3198872" y="3322319"/>
                </a:lnTo>
                <a:lnTo>
                  <a:pt x="3144008" y="3352799"/>
                </a:lnTo>
                <a:lnTo>
                  <a:pt x="3086096" y="3383279"/>
                </a:lnTo>
                <a:lnTo>
                  <a:pt x="3025136" y="3383279"/>
                </a:lnTo>
                <a:lnTo>
                  <a:pt x="2961128" y="3413759"/>
                </a:lnTo>
                <a:lnTo>
                  <a:pt x="3028184" y="3413759"/>
                </a:lnTo>
                <a:lnTo>
                  <a:pt x="3090668" y="3383279"/>
                </a:lnTo>
                <a:lnTo>
                  <a:pt x="3148580" y="3352799"/>
                </a:lnTo>
                <a:lnTo>
                  <a:pt x="3204968" y="3322319"/>
                </a:lnTo>
                <a:lnTo>
                  <a:pt x="3256784" y="3291839"/>
                </a:lnTo>
                <a:lnTo>
                  <a:pt x="3307076" y="3230879"/>
                </a:lnTo>
                <a:lnTo>
                  <a:pt x="3352796" y="3200399"/>
                </a:lnTo>
                <a:lnTo>
                  <a:pt x="3393944" y="3139439"/>
                </a:lnTo>
                <a:lnTo>
                  <a:pt x="3432044" y="3108959"/>
                </a:lnTo>
                <a:lnTo>
                  <a:pt x="3464048" y="3047999"/>
                </a:lnTo>
                <a:lnTo>
                  <a:pt x="3491480" y="2987039"/>
                </a:lnTo>
                <a:lnTo>
                  <a:pt x="3515864" y="2926079"/>
                </a:lnTo>
                <a:lnTo>
                  <a:pt x="3534152" y="2865119"/>
                </a:lnTo>
                <a:lnTo>
                  <a:pt x="3549392" y="2804159"/>
                </a:lnTo>
                <a:lnTo>
                  <a:pt x="3560060" y="2712719"/>
                </a:lnTo>
                <a:lnTo>
                  <a:pt x="3566156" y="2651759"/>
                </a:lnTo>
                <a:lnTo>
                  <a:pt x="3567680" y="2590799"/>
                </a:lnTo>
                <a:lnTo>
                  <a:pt x="3566156" y="2499359"/>
                </a:lnTo>
                <a:lnTo>
                  <a:pt x="3560060" y="2438399"/>
                </a:lnTo>
                <a:lnTo>
                  <a:pt x="3549392" y="2346959"/>
                </a:lnTo>
                <a:lnTo>
                  <a:pt x="3534152" y="2285999"/>
                </a:lnTo>
                <a:lnTo>
                  <a:pt x="3515864" y="2194559"/>
                </a:lnTo>
                <a:lnTo>
                  <a:pt x="3493004" y="2133599"/>
                </a:lnTo>
                <a:lnTo>
                  <a:pt x="3467096" y="2042159"/>
                </a:lnTo>
                <a:lnTo>
                  <a:pt x="3436616" y="1950719"/>
                </a:lnTo>
                <a:lnTo>
                  <a:pt x="3403088" y="1889759"/>
                </a:lnTo>
                <a:lnTo>
                  <a:pt x="3364988" y="1798319"/>
                </a:lnTo>
                <a:lnTo>
                  <a:pt x="3323840" y="1706879"/>
                </a:lnTo>
                <a:lnTo>
                  <a:pt x="3278120" y="1615439"/>
                </a:lnTo>
                <a:lnTo>
                  <a:pt x="3229352" y="1554479"/>
                </a:lnTo>
                <a:lnTo>
                  <a:pt x="3176012" y="1463039"/>
                </a:lnTo>
                <a:lnTo>
                  <a:pt x="3121148" y="1371599"/>
                </a:lnTo>
                <a:lnTo>
                  <a:pt x="3061712" y="1310639"/>
                </a:lnTo>
                <a:lnTo>
                  <a:pt x="2997704" y="1219199"/>
                </a:lnTo>
                <a:lnTo>
                  <a:pt x="2932172" y="1127759"/>
                </a:lnTo>
                <a:lnTo>
                  <a:pt x="2862068" y="1066799"/>
                </a:lnTo>
                <a:lnTo>
                  <a:pt x="2788916" y="975359"/>
                </a:lnTo>
                <a:lnTo>
                  <a:pt x="2712716" y="914399"/>
                </a:lnTo>
                <a:lnTo>
                  <a:pt x="2633468" y="822959"/>
                </a:lnTo>
                <a:lnTo>
                  <a:pt x="2551172" y="761999"/>
                </a:lnTo>
                <a:lnTo>
                  <a:pt x="2468876" y="670559"/>
                </a:lnTo>
                <a:lnTo>
                  <a:pt x="2385056" y="609599"/>
                </a:lnTo>
                <a:lnTo>
                  <a:pt x="2043680" y="365759"/>
                </a:lnTo>
                <a:lnTo>
                  <a:pt x="1956812" y="335279"/>
                </a:lnTo>
                <a:lnTo>
                  <a:pt x="1869944" y="274319"/>
                </a:lnTo>
                <a:lnTo>
                  <a:pt x="1784600" y="243839"/>
                </a:lnTo>
                <a:lnTo>
                  <a:pt x="1697732" y="182879"/>
                </a:lnTo>
                <a:lnTo>
                  <a:pt x="1443224" y="91439"/>
                </a:lnTo>
                <a:lnTo>
                  <a:pt x="1359404" y="91439"/>
                </a:lnTo>
                <a:lnTo>
                  <a:pt x="1194815" y="30479"/>
                </a:lnTo>
                <a:close/>
              </a:path>
              <a:path w="3568065" h="3444240">
                <a:moveTo>
                  <a:pt x="672083" y="30479"/>
                </a:moveTo>
                <a:lnTo>
                  <a:pt x="670559" y="30479"/>
                </a:lnTo>
                <a:lnTo>
                  <a:pt x="603503" y="60959"/>
                </a:lnTo>
                <a:lnTo>
                  <a:pt x="606551" y="60959"/>
                </a:lnTo>
                <a:lnTo>
                  <a:pt x="672083" y="30479"/>
                </a:lnTo>
                <a:close/>
              </a:path>
              <a:path w="3568065" h="3444240">
                <a:moveTo>
                  <a:pt x="960119" y="0"/>
                </a:moveTo>
                <a:lnTo>
                  <a:pt x="810767" y="0"/>
                </a:lnTo>
                <a:lnTo>
                  <a:pt x="739139" y="30479"/>
                </a:lnTo>
                <a:lnTo>
                  <a:pt x="1036319" y="30479"/>
                </a:lnTo>
                <a:lnTo>
                  <a:pt x="9601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645801" y="2935220"/>
            <a:ext cx="3971925" cy="3810000"/>
          </a:xfrm>
          <a:custGeom>
            <a:avLst/>
            <a:gdLst/>
            <a:ahLst/>
            <a:cxnLst/>
            <a:rect l="l" t="t" r="r" b="b"/>
            <a:pathLst>
              <a:path w="3971925" h="3810000">
                <a:moveTo>
                  <a:pt x="809243" y="0"/>
                </a:moveTo>
                <a:lnTo>
                  <a:pt x="731519" y="0"/>
                </a:lnTo>
                <a:lnTo>
                  <a:pt x="586739" y="60959"/>
                </a:lnTo>
                <a:lnTo>
                  <a:pt x="519683" y="60959"/>
                </a:lnTo>
                <a:lnTo>
                  <a:pt x="454151" y="91439"/>
                </a:lnTo>
                <a:lnTo>
                  <a:pt x="393191" y="152399"/>
                </a:lnTo>
                <a:lnTo>
                  <a:pt x="335279" y="182879"/>
                </a:lnTo>
                <a:lnTo>
                  <a:pt x="307847" y="213359"/>
                </a:lnTo>
                <a:lnTo>
                  <a:pt x="281939" y="213359"/>
                </a:lnTo>
                <a:lnTo>
                  <a:pt x="256031" y="243839"/>
                </a:lnTo>
                <a:lnTo>
                  <a:pt x="207263" y="304799"/>
                </a:lnTo>
                <a:lnTo>
                  <a:pt x="164591" y="365759"/>
                </a:lnTo>
                <a:lnTo>
                  <a:pt x="109727" y="457199"/>
                </a:lnTo>
                <a:lnTo>
                  <a:pt x="79247" y="518159"/>
                </a:lnTo>
                <a:lnTo>
                  <a:pt x="53339" y="579119"/>
                </a:lnTo>
                <a:lnTo>
                  <a:pt x="33527" y="640079"/>
                </a:lnTo>
                <a:lnTo>
                  <a:pt x="18287" y="701039"/>
                </a:lnTo>
                <a:lnTo>
                  <a:pt x="7619" y="792479"/>
                </a:lnTo>
                <a:lnTo>
                  <a:pt x="1523" y="853439"/>
                </a:lnTo>
                <a:lnTo>
                  <a:pt x="0" y="944879"/>
                </a:lnTo>
                <a:lnTo>
                  <a:pt x="3047" y="1036319"/>
                </a:lnTo>
                <a:lnTo>
                  <a:pt x="12191" y="1097279"/>
                </a:lnTo>
                <a:lnTo>
                  <a:pt x="24383" y="1188719"/>
                </a:lnTo>
                <a:lnTo>
                  <a:pt x="41147" y="1280159"/>
                </a:lnTo>
                <a:lnTo>
                  <a:pt x="62483" y="1371599"/>
                </a:lnTo>
                <a:lnTo>
                  <a:pt x="88391" y="1463039"/>
                </a:lnTo>
                <a:lnTo>
                  <a:pt x="118871" y="1554479"/>
                </a:lnTo>
                <a:lnTo>
                  <a:pt x="152399" y="1645919"/>
                </a:lnTo>
                <a:lnTo>
                  <a:pt x="192023" y="1737359"/>
                </a:lnTo>
                <a:lnTo>
                  <a:pt x="234695" y="1828799"/>
                </a:lnTo>
                <a:lnTo>
                  <a:pt x="281939" y="1920239"/>
                </a:lnTo>
                <a:lnTo>
                  <a:pt x="332231" y="2011679"/>
                </a:lnTo>
                <a:lnTo>
                  <a:pt x="387095" y="2103119"/>
                </a:lnTo>
                <a:lnTo>
                  <a:pt x="446531" y="2194559"/>
                </a:lnTo>
                <a:lnTo>
                  <a:pt x="510539" y="2285999"/>
                </a:lnTo>
                <a:lnTo>
                  <a:pt x="576071" y="2377439"/>
                </a:lnTo>
                <a:lnTo>
                  <a:pt x="647699" y="2468879"/>
                </a:lnTo>
                <a:lnTo>
                  <a:pt x="722375" y="2560319"/>
                </a:lnTo>
                <a:lnTo>
                  <a:pt x="800099" y="2651759"/>
                </a:lnTo>
                <a:lnTo>
                  <a:pt x="882395" y="2743199"/>
                </a:lnTo>
                <a:lnTo>
                  <a:pt x="967739" y="2834639"/>
                </a:lnTo>
                <a:lnTo>
                  <a:pt x="1056131" y="2895599"/>
                </a:lnTo>
                <a:lnTo>
                  <a:pt x="1147571" y="2987039"/>
                </a:lnTo>
                <a:lnTo>
                  <a:pt x="1240535" y="3078479"/>
                </a:lnTo>
                <a:lnTo>
                  <a:pt x="1333499" y="3139439"/>
                </a:lnTo>
                <a:lnTo>
                  <a:pt x="1427984" y="3200399"/>
                </a:lnTo>
                <a:lnTo>
                  <a:pt x="1523996" y="3291839"/>
                </a:lnTo>
                <a:lnTo>
                  <a:pt x="1618484" y="3352799"/>
                </a:lnTo>
                <a:lnTo>
                  <a:pt x="1812032" y="3474719"/>
                </a:lnTo>
                <a:lnTo>
                  <a:pt x="1908044" y="3505199"/>
                </a:lnTo>
                <a:lnTo>
                  <a:pt x="2004056" y="3566159"/>
                </a:lnTo>
                <a:lnTo>
                  <a:pt x="2100068" y="3596639"/>
                </a:lnTo>
                <a:lnTo>
                  <a:pt x="2194556" y="3657599"/>
                </a:lnTo>
                <a:lnTo>
                  <a:pt x="2567936" y="3779519"/>
                </a:lnTo>
                <a:lnTo>
                  <a:pt x="2657852" y="3779519"/>
                </a:lnTo>
                <a:lnTo>
                  <a:pt x="2746244" y="3809999"/>
                </a:lnTo>
                <a:lnTo>
                  <a:pt x="2747768" y="3809999"/>
                </a:lnTo>
                <a:lnTo>
                  <a:pt x="2569460" y="3749039"/>
                </a:lnTo>
                <a:lnTo>
                  <a:pt x="2478020" y="3749039"/>
                </a:lnTo>
                <a:lnTo>
                  <a:pt x="2386580" y="3718559"/>
                </a:lnTo>
                <a:lnTo>
                  <a:pt x="2292092" y="3688079"/>
                </a:lnTo>
                <a:lnTo>
                  <a:pt x="2197604" y="3627119"/>
                </a:lnTo>
                <a:lnTo>
                  <a:pt x="2007104" y="3566159"/>
                </a:lnTo>
                <a:lnTo>
                  <a:pt x="1912616" y="3505199"/>
                </a:lnTo>
                <a:lnTo>
                  <a:pt x="1816604" y="3444239"/>
                </a:lnTo>
                <a:lnTo>
                  <a:pt x="1720592" y="3413759"/>
                </a:lnTo>
                <a:lnTo>
                  <a:pt x="1624580" y="3352799"/>
                </a:lnTo>
                <a:lnTo>
                  <a:pt x="1528568" y="3261359"/>
                </a:lnTo>
                <a:lnTo>
                  <a:pt x="1339595" y="3139439"/>
                </a:lnTo>
                <a:lnTo>
                  <a:pt x="1246631" y="3047999"/>
                </a:lnTo>
                <a:lnTo>
                  <a:pt x="1153667" y="2987039"/>
                </a:lnTo>
                <a:lnTo>
                  <a:pt x="1062227" y="2895599"/>
                </a:lnTo>
                <a:lnTo>
                  <a:pt x="973835" y="2804159"/>
                </a:lnTo>
                <a:lnTo>
                  <a:pt x="888491" y="2712719"/>
                </a:lnTo>
                <a:lnTo>
                  <a:pt x="806195" y="2651759"/>
                </a:lnTo>
                <a:lnTo>
                  <a:pt x="728471" y="2560319"/>
                </a:lnTo>
                <a:lnTo>
                  <a:pt x="655319" y="2468879"/>
                </a:lnTo>
                <a:lnTo>
                  <a:pt x="583691" y="2377439"/>
                </a:lnTo>
                <a:lnTo>
                  <a:pt x="518159" y="2285999"/>
                </a:lnTo>
                <a:lnTo>
                  <a:pt x="454151" y="2194559"/>
                </a:lnTo>
                <a:lnTo>
                  <a:pt x="396239" y="2103119"/>
                </a:lnTo>
                <a:lnTo>
                  <a:pt x="341375" y="2011679"/>
                </a:lnTo>
                <a:lnTo>
                  <a:pt x="289559" y="1920239"/>
                </a:lnTo>
                <a:lnTo>
                  <a:pt x="242315" y="1828799"/>
                </a:lnTo>
                <a:lnTo>
                  <a:pt x="199643" y="1737359"/>
                </a:lnTo>
                <a:lnTo>
                  <a:pt x="161543" y="1645919"/>
                </a:lnTo>
                <a:lnTo>
                  <a:pt x="128015" y="1554479"/>
                </a:lnTo>
                <a:lnTo>
                  <a:pt x="97535" y="1463039"/>
                </a:lnTo>
                <a:lnTo>
                  <a:pt x="71627" y="1371599"/>
                </a:lnTo>
                <a:lnTo>
                  <a:pt x="50291" y="1280159"/>
                </a:lnTo>
                <a:lnTo>
                  <a:pt x="33527" y="1188719"/>
                </a:lnTo>
                <a:lnTo>
                  <a:pt x="21335" y="1097279"/>
                </a:lnTo>
                <a:lnTo>
                  <a:pt x="12191" y="1036319"/>
                </a:lnTo>
                <a:lnTo>
                  <a:pt x="9143" y="944879"/>
                </a:lnTo>
                <a:lnTo>
                  <a:pt x="10667" y="853439"/>
                </a:lnTo>
                <a:lnTo>
                  <a:pt x="16763" y="792479"/>
                </a:lnTo>
                <a:lnTo>
                  <a:pt x="27431" y="731519"/>
                </a:lnTo>
                <a:lnTo>
                  <a:pt x="42671" y="640079"/>
                </a:lnTo>
                <a:lnTo>
                  <a:pt x="62483" y="579119"/>
                </a:lnTo>
                <a:lnTo>
                  <a:pt x="88391" y="518159"/>
                </a:lnTo>
                <a:lnTo>
                  <a:pt x="118871" y="457199"/>
                </a:lnTo>
                <a:lnTo>
                  <a:pt x="153923" y="396239"/>
                </a:lnTo>
                <a:lnTo>
                  <a:pt x="214883" y="304799"/>
                </a:lnTo>
                <a:lnTo>
                  <a:pt x="239267" y="274319"/>
                </a:lnTo>
                <a:lnTo>
                  <a:pt x="262127" y="243839"/>
                </a:lnTo>
                <a:lnTo>
                  <a:pt x="313943" y="213359"/>
                </a:lnTo>
                <a:lnTo>
                  <a:pt x="341375" y="182879"/>
                </a:lnTo>
                <a:lnTo>
                  <a:pt x="399287" y="152399"/>
                </a:lnTo>
                <a:lnTo>
                  <a:pt x="460247" y="121919"/>
                </a:lnTo>
                <a:lnTo>
                  <a:pt x="524255" y="91439"/>
                </a:lnTo>
                <a:lnTo>
                  <a:pt x="591311" y="60959"/>
                </a:lnTo>
                <a:lnTo>
                  <a:pt x="661415" y="30479"/>
                </a:lnTo>
                <a:lnTo>
                  <a:pt x="734567" y="30479"/>
                </a:lnTo>
                <a:lnTo>
                  <a:pt x="809243" y="0"/>
                </a:lnTo>
                <a:close/>
              </a:path>
              <a:path w="3971925" h="3810000">
                <a:moveTo>
                  <a:pt x="1223771" y="0"/>
                </a:moveTo>
                <a:lnTo>
                  <a:pt x="1136903" y="0"/>
                </a:lnTo>
                <a:lnTo>
                  <a:pt x="1223771" y="30479"/>
                </a:lnTo>
                <a:lnTo>
                  <a:pt x="1312163" y="30479"/>
                </a:lnTo>
                <a:lnTo>
                  <a:pt x="1584956" y="121919"/>
                </a:lnTo>
                <a:lnTo>
                  <a:pt x="1868420" y="213359"/>
                </a:lnTo>
                <a:lnTo>
                  <a:pt x="1964432" y="274319"/>
                </a:lnTo>
                <a:lnTo>
                  <a:pt x="2058920" y="304799"/>
                </a:lnTo>
                <a:lnTo>
                  <a:pt x="2442968" y="548639"/>
                </a:lnTo>
                <a:lnTo>
                  <a:pt x="2631944" y="670559"/>
                </a:lnTo>
                <a:lnTo>
                  <a:pt x="2724908" y="761999"/>
                </a:lnTo>
                <a:lnTo>
                  <a:pt x="2817872" y="822959"/>
                </a:lnTo>
                <a:lnTo>
                  <a:pt x="2909312" y="914399"/>
                </a:lnTo>
                <a:lnTo>
                  <a:pt x="2997704" y="1005839"/>
                </a:lnTo>
                <a:lnTo>
                  <a:pt x="3083048" y="1097279"/>
                </a:lnTo>
                <a:lnTo>
                  <a:pt x="3163820" y="1188719"/>
                </a:lnTo>
                <a:lnTo>
                  <a:pt x="3243068" y="1280159"/>
                </a:lnTo>
                <a:lnTo>
                  <a:pt x="3316220" y="1371599"/>
                </a:lnTo>
                <a:lnTo>
                  <a:pt x="3387848" y="1463039"/>
                </a:lnTo>
                <a:lnTo>
                  <a:pt x="3453380" y="1554479"/>
                </a:lnTo>
                <a:lnTo>
                  <a:pt x="3517388" y="1645919"/>
                </a:lnTo>
                <a:lnTo>
                  <a:pt x="3575300" y="1737359"/>
                </a:lnTo>
                <a:lnTo>
                  <a:pt x="3630164" y="1828799"/>
                </a:lnTo>
                <a:lnTo>
                  <a:pt x="3681980" y="1920239"/>
                </a:lnTo>
                <a:lnTo>
                  <a:pt x="3727700" y="2011679"/>
                </a:lnTo>
                <a:lnTo>
                  <a:pt x="3771896" y="2103119"/>
                </a:lnTo>
                <a:lnTo>
                  <a:pt x="3809996" y="2194559"/>
                </a:lnTo>
                <a:lnTo>
                  <a:pt x="3843524" y="2285999"/>
                </a:lnTo>
                <a:lnTo>
                  <a:pt x="3874004" y="2377439"/>
                </a:lnTo>
                <a:lnTo>
                  <a:pt x="3899912" y="2438399"/>
                </a:lnTo>
                <a:lnTo>
                  <a:pt x="3921248" y="2529839"/>
                </a:lnTo>
                <a:lnTo>
                  <a:pt x="3938012" y="2621279"/>
                </a:lnTo>
                <a:lnTo>
                  <a:pt x="3950204" y="2712719"/>
                </a:lnTo>
                <a:lnTo>
                  <a:pt x="3959348" y="2804159"/>
                </a:lnTo>
                <a:lnTo>
                  <a:pt x="3962396" y="2865119"/>
                </a:lnTo>
                <a:lnTo>
                  <a:pt x="3960872" y="2956559"/>
                </a:lnTo>
                <a:lnTo>
                  <a:pt x="3954776" y="3017519"/>
                </a:lnTo>
                <a:lnTo>
                  <a:pt x="3944108" y="3108959"/>
                </a:lnTo>
                <a:lnTo>
                  <a:pt x="3928868" y="3169919"/>
                </a:lnTo>
                <a:lnTo>
                  <a:pt x="3909056" y="3230879"/>
                </a:lnTo>
                <a:lnTo>
                  <a:pt x="3883148" y="3291839"/>
                </a:lnTo>
                <a:lnTo>
                  <a:pt x="3852668" y="3383279"/>
                </a:lnTo>
                <a:lnTo>
                  <a:pt x="3817616" y="3444239"/>
                </a:lnTo>
                <a:lnTo>
                  <a:pt x="3799328" y="3444239"/>
                </a:lnTo>
                <a:lnTo>
                  <a:pt x="3756656" y="3505199"/>
                </a:lnTo>
                <a:lnTo>
                  <a:pt x="3683504" y="3596639"/>
                </a:lnTo>
                <a:lnTo>
                  <a:pt x="3657596" y="3596639"/>
                </a:lnTo>
                <a:lnTo>
                  <a:pt x="3630164" y="3627119"/>
                </a:lnTo>
                <a:lnTo>
                  <a:pt x="3572252" y="3657599"/>
                </a:lnTo>
                <a:lnTo>
                  <a:pt x="3511292" y="3718559"/>
                </a:lnTo>
                <a:lnTo>
                  <a:pt x="3447284" y="3749039"/>
                </a:lnTo>
                <a:lnTo>
                  <a:pt x="3380228" y="3749039"/>
                </a:lnTo>
                <a:lnTo>
                  <a:pt x="3310124" y="3779519"/>
                </a:lnTo>
                <a:lnTo>
                  <a:pt x="3236972" y="3809999"/>
                </a:lnTo>
                <a:lnTo>
                  <a:pt x="3240020" y="3809999"/>
                </a:lnTo>
                <a:lnTo>
                  <a:pt x="3313172" y="3779519"/>
                </a:lnTo>
                <a:lnTo>
                  <a:pt x="3383276" y="3779519"/>
                </a:lnTo>
                <a:lnTo>
                  <a:pt x="3451856" y="3749039"/>
                </a:lnTo>
                <a:lnTo>
                  <a:pt x="3515864" y="3718559"/>
                </a:lnTo>
                <a:lnTo>
                  <a:pt x="3578348" y="3688079"/>
                </a:lnTo>
                <a:lnTo>
                  <a:pt x="3636260" y="3627119"/>
                </a:lnTo>
                <a:lnTo>
                  <a:pt x="3663692" y="3627119"/>
                </a:lnTo>
                <a:lnTo>
                  <a:pt x="3715508" y="3566159"/>
                </a:lnTo>
                <a:lnTo>
                  <a:pt x="3764276" y="3505199"/>
                </a:lnTo>
                <a:lnTo>
                  <a:pt x="3806948" y="3474719"/>
                </a:lnTo>
                <a:lnTo>
                  <a:pt x="3826760" y="3444239"/>
                </a:lnTo>
                <a:lnTo>
                  <a:pt x="3861812" y="3383279"/>
                </a:lnTo>
                <a:lnTo>
                  <a:pt x="3892292" y="3322319"/>
                </a:lnTo>
                <a:lnTo>
                  <a:pt x="3916676" y="3230879"/>
                </a:lnTo>
                <a:lnTo>
                  <a:pt x="3938012" y="3169919"/>
                </a:lnTo>
                <a:lnTo>
                  <a:pt x="3953252" y="3108959"/>
                </a:lnTo>
                <a:lnTo>
                  <a:pt x="3963920" y="3017519"/>
                </a:lnTo>
                <a:lnTo>
                  <a:pt x="3970016" y="2956559"/>
                </a:lnTo>
                <a:lnTo>
                  <a:pt x="3971540" y="2865119"/>
                </a:lnTo>
                <a:lnTo>
                  <a:pt x="3968492" y="2804159"/>
                </a:lnTo>
                <a:lnTo>
                  <a:pt x="3960872" y="2712719"/>
                </a:lnTo>
                <a:lnTo>
                  <a:pt x="3947156" y="2621279"/>
                </a:lnTo>
                <a:lnTo>
                  <a:pt x="3930392" y="2529839"/>
                </a:lnTo>
                <a:lnTo>
                  <a:pt x="3909056" y="2438399"/>
                </a:lnTo>
                <a:lnTo>
                  <a:pt x="3883148" y="2346959"/>
                </a:lnTo>
                <a:lnTo>
                  <a:pt x="3852668" y="2255519"/>
                </a:lnTo>
                <a:lnTo>
                  <a:pt x="3819140" y="2164079"/>
                </a:lnTo>
                <a:lnTo>
                  <a:pt x="3779516" y="2103119"/>
                </a:lnTo>
                <a:lnTo>
                  <a:pt x="3736844" y="1981199"/>
                </a:lnTo>
                <a:lnTo>
                  <a:pt x="3689600" y="1889759"/>
                </a:lnTo>
                <a:lnTo>
                  <a:pt x="3639308" y="1798319"/>
                </a:lnTo>
                <a:lnTo>
                  <a:pt x="3584444" y="1706879"/>
                </a:lnTo>
                <a:lnTo>
                  <a:pt x="3525008" y="1615439"/>
                </a:lnTo>
                <a:lnTo>
                  <a:pt x="3461000" y="1523999"/>
                </a:lnTo>
                <a:lnTo>
                  <a:pt x="3395468" y="1432559"/>
                </a:lnTo>
                <a:lnTo>
                  <a:pt x="3323840" y="1341119"/>
                </a:lnTo>
                <a:lnTo>
                  <a:pt x="3249164" y="1249679"/>
                </a:lnTo>
                <a:lnTo>
                  <a:pt x="3171440" y="1158239"/>
                </a:lnTo>
                <a:lnTo>
                  <a:pt x="3089144" y="1097279"/>
                </a:lnTo>
                <a:lnTo>
                  <a:pt x="3003800" y="1005839"/>
                </a:lnTo>
                <a:lnTo>
                  <a:pt x="2915408" y="914399"/>
                </a:lnTo>
                <a:lnTo>
                  <a:pt x="2823968" y="822959"/>
                </a:lnTo>
                <a:lnTo>
                  <a:pt x="2731004" y="761999"/>
                </a:lnTo>
                <a:lnTo>
                  <a:pt x="2638040" y="670559"/>
                </a:lnTo>
                <a:lnTo>
                  <a:pt x="2543552" y="609599"/>
                </a:lnTo>
                <a:lnTo>
                  <a:pt x="2447540" y="548639"/>
                </a:lnTo>
                <a:lnTo>
                  <a:pt x="2353052" y="457199"/>
                </a:lnTo>
                <a:lnTo>
                  <a:pt x="2255516" y="396239"/>
                </a:lnTo>
                <a:lnTo>
                  <a:pt x="2159504" y="365759"/>
                </a:lnTo>
                <a:lnTo>
                  <a:pt x="1967480" y="243839"/>
                </a:lnTo>
                <a:lnTo>
                  <a:pt x="1776980" y="182879"/>
                </a:lnTo>
                <a:lnTo>
                  <a:pt x="1682492" y="121919"/>
                </a:lnTo>
                <a:lnTo>
                  <a:pt x="1495040" y="60959"/>
                </a:lnTo>
                <a:lnTo>
                  <a:pt x="1403600" y="60959"/>
                </a:lnTo>
                <a:lnTo>
                  <a:pt x="12237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465969" y="2714240"/>
            <a:ext cx="4422775" cy="4206240"/>
          </a:xfrm>
          <a:custGeom>
            <a:avLst/>
            <a:gdLst/>
            <a:ahLst/>
            <a:cxnLst/>
            <a:rect l="l" t="t" r="r" b="b"/>
            <a:pathLst>
              <a:path w="4422775" h="4206240">
                <a:moveTo>
                  <a:pt x="595883" y="91439"/>
                </a:moveTo>
                <a:lnTo>
                  <a:pt x="592835" y="91439"/>
                </a:lnTo>
                <a:lnTo>
                  <a:pt x="519683" y="121919"/>
                </a:lnTo>
                <a:lnTo>
                  <a:pt x="484631" y="152399"/>
                </a:lnTo>
                <a:lnTo>
                  <a:pt x="451103" y="152399"/>
                </a:lnTo>
                <a:lnTo>
                  <a:pt x="417575" y="182879"/>
                </a:lnTo>
                <a:lnTo>
                  <a:pt x="385571" y="213359"/>
                </a:lnTo>
                <a:lnTo>
                  <a:pt x="355091" y="213359"/>
                </a:lnTo>
                <a:lnTo>
                  <a:pt x="324611" y="243839"/>
                </a:lnTo>
                <a:lnTo>
                  <a:pt x="295655" y="274319"/>
                </a:lnTo>
                <a:lnTo>
                  <a:pt x="268223" y="304799"/>
                </a:lnTo>
                <a:lnTo>
                  <a:pt x="216407" y="365759"/>
                </a:lnTo>
                <a:lnTo>
                  <a:pt x="192023" y="396239"/>
                </a:lnTo>
                <a:lnTo>
                  <a:pt x="149351" y="457199"/>
                </a:lnTo>
                <a:lnTo>
                  <a:pt x="111251" y="518159"/>
                </a:lnTo>
                <a:lnTo>
                  <a:pt x="64007" y="640079"/>
                </a:lnTo>
                <a:lnTo>
                  <a:pt x="51815" y="670559"/>
                </a:lnTo>
                <a:lnTo>
                  <a:pt x="30479" y="731519"/>
                </a:lnTo>
                <a:lnTo>
                  <a:pt x="15239" y="822959"/>
                </a:lnTo>
                <a:lnTo>
                  <a:pt x="4571" y="914399"/>
                </a:lnTo>
                <a:lnTo>
                  <a:pt x="0" y="975359"/>
                </a:lnTo>
                <a:lnTo>
                  <a:pt x="0" y="1066799"/>
                </a:lnTo>
                <a:lnTo>
                  <a:pt x="4571" y="1158239"/>
                </a:lnTo>
                <a:lnTo>
                  <a:pt x="15239" y="1249679"/>
                </a:lnTo>
                <a:lnTo>
                  <a:pt x="30479" y="1341119"/>
                </a:lnTo>
                <a:lnTo>
                  <a:pt x="51815" y="1432559"/>
                </a:lnTo>
                <a:lnTo>
                  <a:pt x="76199" y="1523999"/>
                </a:lnTo>
                <a:lnTo>
                  <a:pt x="106679" y="1645919"/>
                </a:lnTo>
                <a:lnTo>
                  <a:pt x="141731" y="1737359"/>
                </a:lnTo>
                <a:lnTo>
                  <a:pt x="181355" y="1828799"/>
                </a:lnTo>
                <a:lnTo>
                  <a:pt x="227075" y="1950719"/>
                </a:lnTo>
                <a:lnTo>
                  <a:pt x="275843" y="2042159"/>
                </a:lnTo>
                <a:lnTo>
                  <a:pt x="329183" y="2133599"/>
                </a:lnTo>
                <a:lnTo>
                  <a:pt x="387095" y="2225039"/>
                </a:lnTo>
                <a:lnTo>
                  <a:pt x="451103" y="2346959"/>
                </a:lnTo>
                <a:lnTo>
                  <a:pt x="518159" y="2438399"/>
                </a:lnTo>
                <a:lnTo>
                  <a:pt x="588263" y="2529839"/>
                </a:lnTo>
                <a:lnTo>
                  <a:pt x="664463" y="2651759"/>
                </a:lnTo>
                <a:lnTo>
                  <a:pt x="743711" y="2743199"/>
                </a:lnTo>
                <a:lnTo>
                  <a:pt x="827531" y="2834639"/>
                </a:lnTo>
                <a:lnTo>
                  <a:pt x="915923" y="2926079"/>
                </a:lnTo>
                <a:lnTo>
                  <a:pt x="1008887" y="3047999"/>
                </a:lnTo>
                <a:lnTo>
                  <a:pt x="1104899" y="3139439"/>
                </a:lnTo>
                <a:lnTo>
                  <a:pt x="1203959" y="3230879"/>
                </a:lnTo>
                <a:lnTo>
                  <a:pt x="1306067" y="3322319"/>
                </a:lnTo>
                <a:lnTo>
                  <a:pt x="1411223" y="3413759"/>
                </a:lnTo>
                <a:lnTo>
                  <a:pt x="1514855" y="3474719"/>
                </a:lnTo>
                <a:lnTo>
                  <a:pt x="1621532" y="3566159"/>
                </a:lnTo>
                <a:lnTo>
                  <a:pt x="1728212" y="3627119"/>
                </a:lnTo>
                <a:lnTo>
                  <a:pt x="1834892" y="3718559"/>
                </a:lnTo>
                <a:lnTo>
                  <a:pt x="2156456" y="3901439"/>
                </a:lnTo>
                <a:lnTo>
                  <a:pt x="2263136" y="3931919"/>
                </a:lnTo>
                <a:lnTo>
                  <a:pt x="2369816" y="3992879"/>
                </a:lnTo>
                <a:lnTo>
                  <a:pt x="2476496" y="4023359"/>
                </a:lnTo>
                <a:lnTo>
                  <a:pt x="2581652" y="4084319"/>
                </a:lnTo>
                <a:lnTo>
                  <a:pt x="2889500" y="4175759"/>
                </a:lnTo>
                <a:lnTo>
                  <a:pt x="2990084" y="4175759"/>
                </a:lnTo>
                <a:lnTo>
                  <a:pt x="3089144" y="4206239"/>
                </a:lnTo>
                <a:lnTo>
                  <a:pt x="2892548" y="4145279"/>
                </a:lnTo>
                <a:lnTo>
                  <a:pt x="2790440" y="4114799"/>
                </a:lnTo>
                <a:lnTo>
                  <a:pt x="2688332" y="4114799"/>
                </a:lnTo>
                <a:lnTo>
                  <a:pt x="2584700" y="4053839"/>
                </a:lnTo>
                <a:lnTo>
                  <a:pt x="2374388" y="3992879"/>
                </a:lnTo>
                <a:lnTo>
                  <a:pt x="1626104" y="3566159"/>
                </a:lnTo>
                <a:lnTo>
                  <a:pt x="1415795" y="3383279"/>
                </a:lnTo>
                <a:lnTo>
                  <a:pt x="1312163" y="3322319"/>
                </a:lnTo>
                <a:lnTo>
                  <a:pt x="1210055" y="3230879"/>
                </a:lnTo>
                <a:lnTo>
                  <a:pt x="1110995" y="3139439"/>
                </a:lnTo>
                <a:lnTo>
                  <a:pt x="1014983" y="3017519"/>
                </a:lnTo>
                <a:lnTo>
                  <a:pt x="923543" y="2926079"/>
                </a:lnTo>
                <a:lnTo>
                  <a:pt x="835151" y="2834639"/>
                </a:lnTo>
                <a:lnTo>
                  <a:pt x="751331" y="2743199"/>
                </a:lnTo>
                <a:lnTo>
                  <a:pt x="672083" y="2651759"/>
                </a:lnTo>
                <a:lnTo>
                  <a:pt x="595883" y="2529839"/>
                </a:lnTo>
                <a:lnTo>
                  <a:pt x="525779" y="2438399"/>
                </a:lnTo>
                <a:lnTo>
                  <a:pt x="458723" y="2346959"/>
                </a:lnTo>
                <a:lnTo>
                  <a:pt x="396239" y="2225039"/>
                </a:lnTo>
                <a:lnTo>
                  <a:pt x="338327" y="2133599"/>
                </a:lnTo>
                <a:lnTo>
                  <a:pt x="283463" y="2042159"/>
                </a:lnTo>
                <a:lnTo>
                  <a:pt x="234695" y="1920239"/>
                </a:lnTo>
                <a:lnTo>
                  <a:pt x="190499" y="1828799"/>
                </a:lnTo>
                <a:lnTo>
                  <a:pt x="150875" y="1737359"/>
                </a:lnTo>
                <a:lnTo>
                  <a:pt x="115823" y="1645919"/>
                </a:lnTo>
                <a:lnTo>
                  <a:pt x="85343" y="1523999"/>
                </a:lnTo>
                <a:lnTo>
                  <a:pt x="60959" y="1432559"/>
                </a:lnTo>
                <a:lnTo>
                  <a:pt x="39623" y="1341119"/>
                </a:lnTo>
                <a:lnTo>
                  <a:pt x="24383" y="1249679"/>
                </a:lnTo>
                <a:lnTo>
                  <a:pt x="13715" y="1158239"/>
                </a:lnTo>
                <a:lnTo>
                  <a:pt x="9143" y="1066799"/>
                </a:lnTo>
                <a:lnTo>
                  <a:pt x="9143" y="975359"/>
                </a:lnTo>
                <a:lnTo>
                  <a:pt x="13715" y="914399"/>
                </a:lnTo>
                <a:lnTo>
                  <a:pt x="24383" y="822959"/>
                </a:lnTo>
                <a:lnTo>
                  <a:pt x="39623" y="731519"/>
                </a:lnTo>
                <a:lnTo>
                  <a:pt x="60959" y="670559"/>
                </a:lnTo>
                <a:lnTo>
                  <a:pt x="73151" y="640079"/>
                </a:lnTo>
                <a:lnTo>
                  <a:pt x="86867" y="579119"/>
                </a:lnTo>
                <a:lnTo>
                  <a:pt x="118871" y="518159"/>
                </a:lnTo>
                <a:lnTo>
                  <a:pt x="156971" y="457199"/>
                </a:lnTo>
                <a:lnTo>
                  <a:pt x="199643" y="396239"/>
                </a:lnTo>
                <a:lnTo>
                  <a:pt x="248411" y="335279"/>
                </a:lnTo>
                <a:lnTo>
                  <a:pt x="330707" y="243839"/>
                </a:lnTo>
                <a:lnTo>
                  <a:pt x="361187" y="243839"/>
                </a:lnTo>
                <a:lnTo>
                  <a:pt x="391667" y="213359"/>
                </a:lnTo>
                <a:lnTo>
                  <a:pt x="455675" y="182879"/>
                </a:lnTo>
                <a:lnTo>
                  <a:pt x="489203" y="152399"/>
                </a:lnTo>
                <a:lnTo>
                  <a:pt x="559307" y="121919"/>
                </a:lnTo>
                <a:lnTo>
                  <a:pt x="595883" y="91439"/>
                </a:lnTo>
                <a:close/>
              </a:path>
              <a:path w="4422775" h="4206240">
                <a:moveTo>
                  <a:pt x="3720461" y="4173219"/>
                </a:moveTo>
                <a:lnTo>
                  <a:pt x="3710936" y="4175759"/>
                </a:lnTo>
                <a:lnTo>
                  <a:pt x="3630164" y="4175759"/>
                </a:lnTo>
                <a:lnTo>
                  <a:pt x="3546344" y="4206239"/>
                </a:lnTo>
                <a:lnTo>
                  <a:pt x="3631688" y="4206239"/>
                </a:lnTo>
                <a:lnTo>
                  <a:pt x="3713984" y="4175759"/>
                </a:lnTo>
                <a:lnTo>
                  <a:pt x="3720461" y="4173219"/>
                </a:lnTo>
                <a:close/>
              </a:path>
              <a:path w="4422775" h="4206240">
                <a:moveTo>
                  <a:pt x="3858764" y="4117339"/>
                </a:moveTo>
                <a:lnTo>
                  <a:pt x="3791708" y="4145279"/>
                </a:lnTo>
                <a:lnTo>
                  <a:pt x="3720461" y="4173219"/>
                </a:lnTo>
                <a:lnTo>
                  <a:pt x="3825236" y="4145279"/>
                </a:lnTo>
                <a:lnTo>
                  <a:pt x="3858764" y="4117339"/>
                </a:lnTo>
                <a:close/>
              </a:path>
              <a:path w="4422775" h="4206240">
                <a:moveTo>
                  <a:pt x="1333499" y="30479"/>
                </a:moveTo>
                <a:lnTo>
                  <a:pt x="1331975" y="30479"/>
                </a:lnTo>
                <a:lnTo>
                  <a:pt x="1530095" y="91439"/>
                </a:lnTo>
                <a:lnTo>
                  <a:pt x="1630676" y="91439"/>
                </a:lnTo>
                <a:lnTo>
                  <a:pt x="1837940" y="152399"/>
                </a:lnTo>
                <a:lnTo>
                  <a:pt x="1941572" y="213359"/>
                </a:lnTo>
                <a:lnTo>
                  <a:pt x="2048252" y="243839"/>
                </a:lnTo>
                <a:lnTo>
                  <a:pt x="2261612" y="365759"/>
                </a:lnTo>
                <a:lnTo>
                  <a:pt x="2368292" y="396239"/>
                </a:lnTo>
                <a:lnTo>
                  <a:pt x="2474972" y="457199"/>
                </a:lnTo>
                <a:lnTo>
                  <a:pt x="2581652" y="548639"/>
                </a:lnTo>
                <a:lnTo>
                  <a:pt x="2795012" y="670559"/>
                </a:lnTo>
                <a:lnTo>
                  <a:pt x="3005324" y="853439"/>
                </a:lnTo>
                <a:lnTo>
                  <a:pt x="3108956" y="914399"/>
                </a:lnTo>
                <a:lnTo>
                  <a:pt x="3211064" y="1005839"/>
                </a:lnTo>
                <a:lnTo>
                  <a:pt x="3310124" y="1097279"/>
                </a:lnTo>
                <a:lnTo>
                  <a:pt x="3406136" y="1188719"/>
                </a:lnTo>
                <a:lnTo>
                  <a:pt x="3499100" y="1310639"/>
                </a:lnTo>
                <a:lnTo>
                  <a:pt x="3585968" y="1402079"/>
                </a:lnTo>
                <a:lnTo>
                  <a:pt x="3669788" y="1493519"/>
                </a:lnTo>
                <a:lnTo>
                  <a:pt x="3749036" y="1584959"/>
                </a:lnTo>
                <a:lnTo>
                  <a:pt x="3825236" y="1706879"/>
                </a:lnTo>
                <a:lnTo>
                  <a:pt x="3896864" y="1798319"/>
                </a:lnTo>
                <a:lnTo>
                  <a:pt x="3963920" y="1889759"/>
                </a:lnTo>
                <a:lnTo>
                  <a:pt x="4026404" y="2011679"/>
                </a:lnTo>
                <a:lnTo>
                  <a:pt x="4084316" y="2103119"/>
                </a:lnTo>
                <a:lnTo>
                  <a:pt x="4137656" y="2194559"/>
                </a:lnTo>
                <a:lnTo>
                  <a:pt x="4186424" y="2316479"/>
                </a:lnTo>
                <a:lnTo>
                  <a:pt x="4230620" y="2407919"/>
                </a:lnTo>
                <a:lnTo>
                  <a:pt x="4270244" y="2499359"/>
                </a:lnTo>
                <a:lnTo>
                  <a:pt x="4305296" y="2590799"/>
                </a:lnTo>
                <a:lnTo>
                  <a:pt x="4335776" y="2682239"/>
                </a:lnTo>
                <a:lnTo>
                  <a:pt x="4361684" y="2804159"/>
                </a:lnTo>
                <a:lnTo>
                  <a:pt x="4381496" y="2895599"/>
                </a:lnTo>
                <a:lnTo>
                  <a:pt x="4396736" y="2987039"/>
                </a:lnTo>
                <a:lnTo>
                  <a:pt x="4407404" y="3078479"/>
                </a:lnTo>
                <a:lnTo>
                  <a:pt x="4411976" y="3169919"/>
                </a:lnTo>
                <a:lnTo>
                  <a:pt x="4411976" y="3261359"/>
                </a:lnTo>
                <a:lnTo>
                  <a:pt x="4407404" y="3322319"/>
                </a:lnTo>
                <a:lnTo>
                  <a:pt x="4396736" y="3413759"/>
                </a:lnTo>
                <a:lnTo>
                  <a:pt x="4381496" y="3505199"/>
                </a:lnTo>
                <a:lnTo>
                  <a:pt x="4347968" y="3596639"/>
                </a:lnTo>
                <a:lnTo>
                  <a:pt x="4334252" y="3627119"/>
                </a:lnTo>
                <a:lnTo>
                  <a:pt x="4319012" y="3688079"/>
                </a:lnTo>
                <a:lnTo>
                  <a:pt x="4283960" y="3749039"/>
                </a:lnTo>
                <a:lnTo>
                  <a:pt x="4244336" y="3809999"/>
                </a:lnTo>
                <a:lnTo>
                  <a:pt x="4172708" y="3901439"/>
                </a:lnTo>
                <a:lnTo>
                  <a:pt x="4146800" y="3931919"/>
                </a:lnTo>
                <a:lnTo>
                  <a:pt x="4119368" y="3962399"/>
                </a:lnTo>
                <a:lnTo>
                  <a:pt x="4090412" y="3992879"/>
                </a:lnTo>
                <a:lnTo>
                  <a:pt x="4029452" y="4023359"/>
                </a:lnTo>
                <a:lnTo>
                  <a:pt x="3997448" y="4053839"/>
                </a:lnTo>
                <a:lnTo>
                  <a:pt x="3965444" y="4053839"/>
                </a:lnTo>
                <a:lnTo>
                  <a:pt x="3931916" y="4084319"/>
                </a:lnTo>
                <a:lnTo>
                  <a:pt x="3861812" y="4114799"/>
                </a:lnTo>
                <a:lnTo>
                  <a:pt x="3858764" y="4117339"/>
                </a:lnTo>
                <a:lnTo>
                  <a:pt x="3864860" y="4114799"/>
                </a:lnTo>
                <a:lnTo>
                  <a:pt x="3901436" y="4114799"/>
                </a:lnTo>
                <a:lnTo>
                  <a:pt x="3936488" y="4084319"/>
                </a:lnTo>
                <a:lnTo>
                  <a:pt x="4003544" y="4053839"/>
                </a:lnTo>
                <a:lnTo>
                  <a:pt x="4035548" y="4023359"/>
                </a:lnTo>
                <a:lnTo>
                  <a:pt x="4066028" y="4023359"/>
                </a:lnTo>
                <a:lnTo>
                  <a:pt x="4096508" y="3992879"/>
                </a:lnTo>
                <a:lnTo>
                  <a:pt x="4125464" y="3962399"/>
                </a:lnTo>
                <a:lnTo>
                  <a:pt x="4180328" y="3901439"/>
                </a:lnTo>
                <a:lnTo>
                  <a:pt x="4229096" y="3840479"/>
                </a:lnTo>
                <a:lnTo>
                  <a:pt x="4273292" y="3779519"/>
                </a:lnTo>
                <a:lnTo>
                  <a:pt x="4311392" y="3718559"/>
                </a:lnTo>
                <a:lnTo>
                  <a:pt x="4343396" y="3657599"/>
                </a:lnTo>
                <a:lnTo>
                  <a:pt x="4357112" y="3596639"/>
                </a:lnTo>
                <a:lnTo>
                  <a:pt x="4381496" y="3535679"/>
                </a:lnTo>
                <a:lnTo>
                  <a:pt x="4390640" y="3505199"/>
                </a:lnTo>
                <a:lnTo>
                  <a:pt x="4407404" y="3413759"/>
                </a:lnTo>
                <a:lnTo>
                  <a:pt x="4422644" y="3261359"/>
                </a:lnTo>
                <a:lnTo>
                  <a:pt x="4422644" y="3169919"/>
                </a:lnTo>
                <a:lnTo>
                  <a:pt x="4416548" y="3078479"/>
                </a:lnTo>
                <a:lnTo>
                  <a:pt x="4405880" y="2987039"/>
                </a:lnTo>
                <a:lnTo>
                  <a:pt x="4390640" y="2895599"/>
                </a:lnTo>
                <a:lnTo>
                  <a:pt x="4370828" y="2804159"/>
                </a:lnTo>
                <a:lnTo>
                  <a:pt x="4344920" y="2682239"/>
                </a:lnTo>
                <a:lnTo>
                  <a:pt x="4314440" y="2590799"/>
                </a:lnTo>
                <a:lnTo>
                  <a:pt x="4279388" y="2499359"/>
                </a:lnTo>
                <a:lnTo>
                  <a:pt x="4239764" y="2407919"/>
                </a:lnTo>
                <a:lnTo>
                  <a:pt x="4195568" y="2285999"/>
                </a:lnTo>
                <a:lnTo>
                  <a:pt x="4145276" y="2194559"/>
                </a:lnTo>
                <a:lnTo>
                  <a:pt x="4091936" y="2103119"/>
                </a:lnTo>
                <a:lnTo>
                  <a:pt x="4034024" y="1981199"/>
                </a:lnTo>
                <a:lnTo>
                  <a:pt x="3971540" y="1889759"/>
                </a:lnTo>
                <a:lnTo>
                  <a:pt x="3904484" y="1798319"/>
                </a:lnTo>
                <a:lnTo>
                  <a:pt x="3832856" y="1676399"/>
                </a:lnTo>
                <a:lnTo>
                  <a:pt x="3756656" y="1584959"/>
                </a:lnTo>
                <a:lnTo>
                  <a:pt x="3677408" y="1493519"/>
                </a:lnTo>
                <a:lnTo>
                  <a:pt x="3593588" y="1402079"/>
                </a:lnTo>
                <a:lnTo>
                  <a:pt x="3505196" y="1280159"/>
                </a:lnTo>
                <a:lnTo>
                  <a:pt x="3413756" y="1188719"/>
                </a:lnTo>
                <a:lnTo>
                  <a:pt x="3317744" y="1097279"/>
                </a:lnTo>
                <a:lnTo>
                  <a:pt x="3217160" y="1005839"/>
                </a:lnTo>
                <a:lnTo>
                  <a:pt x="3115052" y="914399"/>
                </a:lnTo>
                <a:lnTo>
                  <a:pt x="3011420" y="822959"/>
                </a:lnTo>
                <a:lnTo>
                  <a:pt x="2906264" y="761999"/>
                </a:lnTo>
                <a:lnTo>
                  <a:pt x="2799584" y="670559"/>
                </a:lnTo>
                <a:lnTo>
                  <a:pt x="2694428" y="609599"/>
                </a:lnTo>
                <a:lnTo>
                  <a:pt x="2587748" y="518159"/>
                </a:lnTo>
                <a:lnTo>
                  <a:pt x="2264660" y="335279"/>
                </a:lnTo>
                <a:lnTo>
                  <a:pt x="2157980" y="304799"/>
                </a:lnTo>
                <a:lnTo>
                  <a:pt x="1946144" y="182879"/>
                </a:lnTo>
                <a:lnTo>
                  <a:pt x="1531619" y="60959"/>
                </a:lnTo>
                <a:lnTo>
                  <a:pt x="1431035" y="60959"/>
                </a:lnTo>
                <a:lnTo>
                  <a:pt x="1333499" y="30479"/>
                </a:lnTo>
                <a:close/>
              </a:path>
              <a:path w="4422775" h="4206240">
                <a:moveTo>
                  <a:pt x="874775" y="30479"/>
                </a:moveTo>
                <a:lnTo>
                  <a:pt x="789431" y="30479"/>
                </a:lnTo>
                <a:lnTo>
                  <a:pt x="708659" y="60959"/>
                </a:lnTo>
                <a:lnTo>
                  <a:pt x="630935" y="91439"/>
                </a:lnTo>
                <a:lnTo>
                  <a:pt x="633983" y="91439"/>
                </a:lnTo>
                <a:lnTo>
                  <a:pt x="711707" y="60959"/>
                </a:lnTo>
                <a:lnTo>
                  <a:pt x="790955" y="60959"/>
                </a:lnTo>
                <a:lnTo>
                  <a:pt x="874775" y="30479"/>
                </a:lnTo>
                <a:close/>
              </a:path>
              <a:path w="4422775" h="4206240">
                <a:moveTo>
                  <a:pt x="1141475" y="0"/>
                </a:moveTo>
                <a:lnTo>
                  <a:pt x="1050035" y="0"/>
                </a:lnTo>
                <a:lnTo>
                  <a:pt x="960119" y="30479"/>
                </a:lnTo>
                <a:lnTo>
                  <a:pt x="1235963" y="30479"/>
                </a:lnTo>
                <a:lnTo>
                  <a:pt x="11414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319665" y="2459732"/>
            <a:ext cx="4788535" cy="4663440"/>
          </a:xfrm>
          <a:custGeom>
            <a:avLst/>
            <a:gdLst/>
            <a:ahLst/>
            <a:cxnLst/>
            <a:rect l="l" t="t" r="r" b="b"/>
            <a:pathLst>
              <a:path w="4788535" h="4663440">
                <a:moveTo>
                  <a:pt x="557783" y="121919"/>
                </a:moveTo>
                <a:lnTo>
                  <a:pt x="553211" y="121919"/>
                </a:lnTo>
                <a:lnTo>
                  <a:pt x="515111" y="152399"/>
                </a:lnTo>
                <a:lnTo>
                  <a:pt x="478535" y="182879"/>
                </a:lnTo>
                <a:lnTo>
                  <a:pt x="443483" y="182879"/>
                </a:lnTo>
                <a:lnTo>
                  <a:pt x="408431" y="213359"/>
                </a:lnTo>
                <a:lnTo>
                  <a:pt x="374903" y="243839"/>
                </a:lnTo>
                <a:lnTo>
                  <a:pt x="342899" y="274319"/>
                </a:lnTo>
                <a:lnTo>
                  <a:pt x="281939" y="335279"/>
                </a:lnTo>
                <a:lnTo>
                  <a:pt x="227075" y="396239"/>
                </a:lnTo>
                <a:lnTo>
                  <a:pt x="201167" y="426719"/>
                </a:lnTo>
                <a:lnTo>
                  <a:pt x="155447" y="487679"/>
                </a:lnTo>
                <a:lnTo>
                  <a:pt x="115823" y="579119"/>
                </a:lnTo>
                <a:lnTo>
                  <a:pt x="97535" y="609599"/>
                </a:lnTo>
                <a:lnTo>
                  <a:pt x="67055" y="670559"/>
                </a:lnTo>
                <a:lnTo>
                  <a:pt x="53339" y="731519"/>
                </a:lnTo>
                <a:lnTo>
                  <a:pt x="32003" y="822959"/>
                </a:lnTo>
                <a:lnTo>
                  <a:pt x="22859" y="853439"/>
                </a:lnTo>
                <a:lnTo>
                  <a:pt x="15239" y="914399"/>
                </a:lnTo>
                <a:lnTo>
                  <a:pt x="9143" y="944879"/>
                </a:lnTo>
                <a:lnTo>
                  <a:pt x="6095" y="1005839"/>
                </a:lnTo>
                <a:lnTo>
                  <a:pt x="3047" y="1036319"/>
                </a:lnTo>
                <a:lnTo>
                  <a:pt x="0" y="1127759"/>
                </a:lnTo>
                <a:lnTo>
                  <a:pt x="4571" y="1219199"/>
                </a:lnTo>
                <a:lnTo>
                  <a:pt x="13715" y="1341119"/>
                </a:lnTo>
                <a:lnTo>
                  <a:pt x="28955" y="1432559"/>
                </a:lnTo>
                <a:lnTo>
                  <a:pt x="48767" y="1523999"/>
                </a:lnTo>
                <a:lnTo>
                  <a:pt x="74675" y="1645919"/>
                </a:lnTo>
                <a:lnTo>
                  <a:pt x="105155" y="1737359"/>
                </a:lnTo>
                <a:lnTo>
                  <a:pt x="141731" y="1859279"/>
                </a:lnTo>
                <a:lnTo>
                  <a:pt x="182879" y="1981199"/>
                </a:lnTo>
                <a:lnTo>
                  <a:pt x="228599" y="2072639"/>
                </a:lnTo>
                <a:lnTo>
                  <a:pt x="280415" y="2194559"/>
                </a:lnTo>
                <a:lnTo>
                  <a:pt x="336803" y="2316479"/>
                </a:lnTo>
                <a:lnTo>
                  <a:pt x="397763" y="2407919"/>
                </a:lnTo>
                <a:lnTo>
                  <a:pt x="464819" y="2529839"/>
                </a:lnTo>
                <a:lnTo>
                  <a:pt x="534923" y="2651759"/>
                </a:lnTo>
                <a:lnTo>
                  <a:pt x="611123" y="2743199"/>
                </a:lnTo>
                <a:lnTo>
                  <a:pt x="691895" y="2865119"/>
                </a:lnTo>
                <a:lnTo>
                  <a:pt x="775715" y="2987039"/>
                </a:lnTo>
                <a:lnTo>
                  <a:pt x="865631" y="3078479"/>
                </a:lnTo>
                <a:lnTo>
                  <a:pt x="960119" y="3200399"/>
                </a:lnTo>
                <a:lnTo>
                  <a:pt x="1057655" y="3322319"/>
                </a:lnTo>
                <a:lnTo>
                  <a:pt x="1161287" y="3413759"/>
                </a:lnTo>
                <a:lnTo>
                  <a:pt x="1267967" y="3535679"/>
                </a:lnTo>
                <a:lnTo>
                  <a:pt x="1377695" y="3627119"/>
                </a:lnTo>
                <a:lnTo>
                  <a:pt x="1716023" y="3901439"/>
                </a:lnTo>
                <a:lnTo>
                  <a:pt x="1830320" y="3992879"/>
                </a:lnTo>
                <a:lnTo>
                  <a:pt x="1946144" y="4053839"/>
                </a:lnTo>
                <a:lnTo>
                  <a:pt x="2061968" y="4145279"/>
                </a:lnTo>
                <a:lnTo>
                  <a:pt x="2639564" y="4450079"/>
                </a:lnTo>
                <a:lnTo>
                  <a:pt x="2753864" y="4480559"/>
                </a:lnTo>
                <a:lnTo>
                  <a:pt x="2868164" y="4541519"/>
                </a:lnTo>
                <a:lnTo>
                  <a:pt x="3198872" y="4632959"/>
                </a:lnTo>
                <a:lnTo>
                  <a:pt x="3305552" y="4632959"/>
                </a:lnTo>
                <a:lnTo>
                  <a:pt x="3412232" y="4663439"/>
                </a:lnTo>
                <a:lnTo>
                  <a:pt x="3200396" y="4602479"/>
                </a:lnTo>
                <a:lnTo>
                  <a:pt x="3092192" y="4602479"/>
                </a:lnTo>
                <a:lnTo>
                  <a:pt x="2982464" y="4571999"/>
                </a:lnTo>
                <a:lnTo>
                  <a:pt x="2869688" y="4511039"/>
                </a:lnTo>
                <a:lnTo>
                  <a:pt x="2644136" y="4450079"/>
                </a:lnTo>
                <a:lnTo>
                  <a:pt x="2066540" y="4145279"/>
                </a:lnTo>
                <a:lnTo>
                  <a:pt x="1952240" y="4053839"/>
                </a:lnTo>
                <a:lnTo>
                  <a:pt x="1836416" y="3992879"/>
                </a:lnTo>
                <a:lnTo>
                  <a:pt x="1607819" y="3809999"/>
                </a:lnTo>
                <a:lnTo>
                  <a:pt x="1496567" y="3718559"/>
                </a:lnTo>
                <a:lnTo>
                  <a:pt x="1383791" y="3627119"/>
                </a:lnTo>
                <a:lnTo>
                  <a:pt x="1274063" y="3505199"/>
                </a:lnTo>
                <a:lnTo>
                  <a:pt x="1167383" y="3413759"/>
                </a:lnTo>
                <a:lnTo>
                  <a:pt x="1065275" y="3291839"/>
                </a:lnTo>
                <a:lnTo>
                  <a:pt x="966215" y="3200399"/>
                </a:lnTo>
                <a:lnTo>
                  <a:pt x="873251" y="3078479"/>
                </a:lnTo>
                <a:lnTo>
                  <a:pt x="783335" y="2987039"/>
                </a:lnTo>
                <a:lnTo>
                  <a:pt x="699515" y="2865119"/>
                </a:lnTo>
                <a:lnTo>
                  <a:pt x="618743" y="2743199"/>
                </a:lnTo>
                <a:lnTo>
                  <a:pt x="542543" y="2651759"/>
                </a:lnTo>
                <a:lnTo>
                  <a:pt x="472439" y="2529839"/>
                </a:lnTo>
                <a:lnTo>
                  <a:pt x="406907" y="2407919"/>
                </a:lnTo>
                <a:lnTo>
                  <a:pt x="344423" y="2316479"/>
                </a:lnTo>
                <a:lnTo>
                  <a:pt x="288035" y="2194559"/>
                </a:lnTo>
                <a:lnTo>
                  <a:pt x="237743" y="2072639"/>
                </a:lnTo>
                <a:lnTo>
                  <a:pt x="190499" y="1981199"/>
                </a:lnTo>
                <a:lnTo>
                  <a:pt x="149351" y="1859279"/>
                </a:lnTo>
                <a:lnTo>
                  <a:pt x="114299" y="1737359"/>
                </a:lnTo>
                <a:lnTo>
                  <a:pt x="83819" y="1645919"/>
                </a:lnTo>
                <a:lnTo>
                  <a:pt x="57911" y="1523999"/>
                </a:lnTo>
                <a:lnTo>
                  <a:pt x="38099" y="1432559"/>
                </a:lnTo>
                <a:lnTo>
                  <a:pt x="22859" y="1341119"/>
                </a:lnTo>
                <a:lnTo>
                  <a:pt x="13715" y="1219199"/>
                </a:lnTo>
                <a:lnTo>
                  <a:pt x="10667" y="1127759"/>
                </a:lnTo>
                <a:lnTo>
                  <a:pt x="12191" y="1036319"/>
                </a:lnTo>
                <a:lnTo>
                  <a:pt x="15239" y="1005839"/>
                </a:lnTo>
                <a:lnTo>
                  <a:pt x="19811" y="944879"/>
                </a:lnTo>
                <a:lnTo>
                  <a:pt x="32003" y="853439"/>
                </a:lnTo>
                <a:lnTo>
                  <a:pt x="41147" y="822959"/>
                </a:lnTo>
                <a:lnTo>
                  <a:pt x="51815" y="761999"/>
                </a:lnTo>
                <a:lnTo>
                  <a:pt x="62483" y="731519"/>
                </a:lnTo>
                <a:lnTo>
                  <a:pt x="76199" y="701039"/>
                </a:lnTo>
                <a:lnTo>
                  <a:pt x="106679" y="609599"/>
                </a:lnTo>
                <a:lnTo>
                  <a:pt x="143255" y="548639"/>
                </a:lnTo>
                <a:lnTo>
                  <a:pt x="164591" y="487679"/>
                </a:lnTo>
                <a:lnTo>
                  <a:pt x="185927" y="457199"/>
                </a:lnTo>
                <a:lnTo>
                  <a:pt x="234695" y="396239"/>
                </a:lnTo>
                <a:lnTo>
                  <a:pt x="260603" y="365759"/>
                </a:lnTo>
                <a:lnTo>
                  <a:pt x="318515" y="304799"/>
                </a:lnTo>
                <a:lnTo>
                  <a:pt x="350519" y="274319"/>
                </a:lnTo>
                <a:lnTo>
                  <a:pt x="380999" y="243839"/>
                </a:lnTo>
                <a:lnTo>
                  <a:pt x="448055" y="213359"/>
                </a:lnTo>
                <a:lnTo>
                  <a:pt x="484631" y="182879"/>
                </a:lnTo>
                <a:lnTo>
                  <a:pt x="519683" y="152399"/>
                </a:lnTo>
                <a:lnTo>
                  <a:pt x="557783" y="121919"/>
                </a:lnTo>
                <a:close/>
              </a:path>
              <a:path w="4788535" h="4663440">
                <a:moveTo>
                  <a:pt x="3989828" y="4632959"/>
                </a:moveTo>
                <a:lnTo>
                  <a:pt x="3944108" y="4632959"/>
                </a:lnTo>
                <a:lnTo>
                  <a:pt x="3898388" y="4663439"/>
                </a:lnTo>
                <a:lnTo>
                  <a:pt x="3945632" y="4663439"/>
                </a:lnTo>
                <a:lnTo>
                  <a:pt x="3989828" y="4632959"/>
                </a:lnTo>
                <a:close/>
              </a:path>
              <a:path w="4788535" h="4663440">
                <a:moveTo>
                  <a:pt x="4116320" y="4602479"/>
                </a:moveTo>
                <a:lnTo>
                  <a:pt x="4072124" y="4602479"/>
                </a:lnTo>
                <a:lnTo>
                  <a:pt x="4030976" y="4632959"/>
                </a:lnTo>
                <a:lnTo>
                  <a:pt x="4075172" y="4632959"/>
                </a:lnTo>
                <a:lnTo>
                  <a:pt x="4116320" y="4602479"/>
                </a:lnTo>
                <a:close/>
              </a:path>
              <a:path w="4788535" h="4663440">
                <a:moveTo>
                  <a:pt x="4235192" y="4541519"/>
                </a:moveTo>
                <a:lnTo>
                  <a:pt x="4232144" y="4541519"/>
                </a:lnTo>
                <a:lnTo>
                  <a:pt x="4192520" y="4571999"/>
                </a:lnTo>
                <a:lnTo>
                  <a:pt x="4154420" y="4571999"/>
                </a:lnTo>
                <a:lnTo>
                  <a:pt x="4113272" y="4602479"/>
                </a:lnTo>
                <a:lnTo>
                  <a:pt x="4157468" y="4602479"/>
                </a:lnTo>
                <a:lnTo>
                  <a:pt x="4197092" y="4571999"/>
                </a:lnTo>
                <a:lnTo>
                  <a:pt x="4235192" y="4541519"/>
                </a:lnTo>
                <a:close/>
              </a:path>
              <a:path w="4788535" h="4663440">
                <a:moveTo>
                  <a:pt x="1482851" y="30479"/>
                </a:moveTo>
                <a:lnTo>
                  <a:pt x="1481327" y="30479"/>
                </a:lnTo>
                <a:lnTo>
                  <a:pt x="1918712" y="152399"/>
                </a:lnTo>
                <a:lnTo>
                  <a:pt x="2031488" y="213359"/>
                </a:lnTo>
                <a:lnTo>
                  <a:pt x="2144264" y="243839"/>
                </a:lnTo>
                <a:lnTo>
                  <a:pt x="2837684" y="609599"/>
                </a:lnTo>
                <a:lnTo>
                  <a:pt x="3180584" y="883919"/>
                </a:lnTo>
                <a:lnTo>
                  <a:pt x="3293360" y="975359"/>
                </a:lnTo>
                <a:lnTo>
                  <a:pt x="3404612" y="1066799"/>
                </a:lnTo>
                <a:lnTo>
                  <a:pt x="3514340" y="1158239"/>
                </a:lnTo>
                <a:lnTo>
                  <a:pt x="3621020" y="1280159"/>
                </a:lnTo>
                <a:lnTo>
                  <a:pt x="3723128" y="1371599"/>
                </a:lnTo>
                <a:lnTo>
                  <a:pt x="3822188" y="1493519"/>
                </a:lnTo>
                <a:lnTo>
                  <a:pt x="3915152" y="1584959"/>
                </a:lnTo>
                <a:lnTo>
                  <a:pt x="4005068" y="1706879"/>
                </a:lnTo>
                <a:lnTo>
                  <a:pt x="4090412" y="1828799"/>
                </a:lnTo>
                <a:lnTo>
                  <a:pt x="4169660" y="1920239"/>
                </a:lnTo>
                <a:lnTo>
                  <a:pt x="4245860" y="2042159"/>
                </a:lnTo>
                <a:lnTo>
                  <a:pt x="4315964" y="2164079"/>
                </a:lnTo>
                <a:lnTo>
                  <a:pt x="4383020" y="2255519"/>
                </a:lnTo>
                <a:lnTo>
                  <a:pt x="4443980" y="2377439"/>
                </a:lnTo>
                <a:lnTo>
                  <a:pt x="4500368" y="2499359"/>
                </a:lnTo>
                <a:lnTo>
                  <a:pt x="4552184" y="2590799"/>
                </a:lnTo>
                <a:lnTo>
                  <a:pt x="4597904" y="2712719"/>
                </a:lnTo>
                <a:lnTo>
                  <a:pt x="4639052" y="2834639"/>
                </a:lnTo>
                <a:lnTo>
                  <a:pt x="4674104" y="2926079"/>
                </a:lnTo>
                <a:lnTo>
                  <a:pt x="4706108" y="3047999"/>
                </a:lnTo>
                <a:lnTo>
                  <a:pt x="4730492" y="3139439"/>
                </a:lnTo>
                <a:lnTo>
                  <a:pt x="4751828" y="3261359"/>
                </a:lnTo>
                <a:lnTo>
                  <a:pt x="4765544" y="3352799"/>
                </a:lnTo>
                <a:lnTo>
                  <a:pt x="4774688" y="3444239"/>
                </a:lnTo>
                <a:lnTo>
                  <a:pt x="4779260" y="3535679"/>
                </a:lnTo>
                <a:lnTo>
                  <a:pt x="4777736" y="3657599"/>
                </a:lnTo>
                <a:lnTo>
                  <a:pt x="4773164" y="3688079"/>
                </a:lnTo>
                <a:lnTo>
                  <a:pt x="4770116" y="3749039"/>
                </a:lnTo>
                <a:lnTo>
                  <a:pt x="4764020" y="3779519"/>
                </a:lnTo>
                <a:lnTo>
                  <a:pt x="4756400" y="3840479"/>
                </a:lnTo>
                <a:lnTo>
                  <a:pt x="4747256" y="3870959"/>
                </a:lnTo>
                <a:lnTo>
                  <a:pt x="4736588" y="3901439"/>
                </a:lnTo>
                <a:lnTo>
                  <a:pt x="4725920" y="3962399"/>
                </a:lnTo>
                <a:lnTo>
                  <a:pt x="4698488" y="4023359"/>
                </a:lnTo>
                <a:lnTo>
                  <a:pt x="4681724" y="4084319"/>
                </a:lnTo>
                <a:lnTo>
                  <a:pt x="4664960" y="4114799"/>
                </a:lnTo>
                <a:lnTo>
                  <a:pt x="4625336" y="4175759"/>
                </a:lnTo>
                <a:lnTo>
                  <a:pt x="4602476" y="4206239"/>
                </a:lnTo>
                <a:lnTo>
                  <a:pt x="4579616" y="4267199"/>
                </a:lnTo>
                <a:lnTo>
                  <a:pt x="4527800" y="4328159"/>
                </a:lnTo>
                <a:lnTo>
                  <a:pt x="4469888" y="4389119"/>
                </a:lnTo>
                <a:lnTo>
                  <a:pt x="4439408" y="4419599"/>
                </a:lnTo>
                <a:lnTo>
                  <a:pt x="4407404" y="4450079"/>
                </a:lnTo>
                <a:lnTo>
                  <a:pt x="4340348" y="4480559"/>
                </a:lnTo>
                <a:lnTo>
                  <a:pt x="4305296" y="4511039"/>
                </a:lnTo>
                <a:lnTo>
                  <a:pt x="4268720" y="4541519"/>
                </a:lnTo>
                <a:lnTo>
                  <a:pt x="4273292" y="4541519"/>
                </a:lnTo>
                <a:lnTo>
                  <a:pt x="4309868" y="4511039"/>
                </a:lnTo>
                <a:lnTo>
                  <a:pt x="4344920" y="4480559"/>
                </a:lnTo>
                <a:lnTo>
                  <a:pt x="4379972" y="4480559"/>
                </a:lnTo>
                <a:lnTo>
                  <a:pt x="4413500" y="4450079"/>
                </a:lnTo>
                <a:lnTo>
                  <a:pt x="4445504" y="4419599"/>
                </a:lnTo>
                <a:lnTo>
                  <a:pt x="4506464" y="4358639"/>
                </a:lnTo>
                <a:lnTo>
                  <a:pt x="4535420" y="4328159"/>
                </a:lnTo>
                <a:lnTo>
                  <a:pt x="4587236" y="4267199"/>
                </a:lnTo>
                <a:lnTo>
                  <a:pt x="4632956" y="4175759"/>
                </a:lnTo>
                <a:lnTo>
                  <a:pt x="4654292" y="4145279"/>
                </a:lnTo>
                <a:lnTo>
                  <a:pt x="4690868" y="4084319"/>
                </a:lnTo>
                <a:lnTo>
                  <a:pt x="4721348" y="3992879"/>
                </a:lnTo>
                <a:lnTo>
                  <a:pt x="4735064" y="3962399"/>
                </a:lnTo>
                <a:lnTo>
                  <a:pt x="4747256" y="3901439"/>
                </a:lnTo>
                <a:lnTo>
                  <a:pt x="4765544" y="3840479"/>
                </a:lnTo>
                <a:lnTo>
                  <a:pt x="4773164" y="3779519"/>
                </a:lnTo>
                <a:lnTo>
                  <a:pt x="4779260" y="3749039"/>
                </a:lnTo>
                <a:lnTo>
                  <a:pt x="4783832" y="3688079"/>
                </a:lnTo>
                <a:lnTo>
                  <a:pt x="4786880" y="3657599"/>
                </a:lnTo>
                <a:lnTo>
                  <a:pt x="4788404" y="3535679"/>
                </a:lnTo>
                <a:lnTo>
                  <a:pt x="4783832" y="3444239"/>
                </a:lnTo>
                <a:lnTo>
                  <a:pt x="4774688" y="3352799"/>
                </a:lnTo>
                <a:lnTo>
                  <a:pt x="4760972" y="3261359"/>
                </a:lnTo>
                <a:lnTo>
                  <a:pt x="4739636" y="3139439"/>
                </a:lnTo>
                <a:lnTo>
                  <a:pt x="4715252" y="3047999"/>
                </a:lnTo>
                <a:lnTo>
                  <a:pt x="4683248" y="2926079"/>
                </a:lnTo>
                <a:lnTo>
                  <a:pt x="4648196" y="2834639"/>
                </a:lnTo>
                <a:lnTo>
                  <a:pt x="4607048" y="2712719"/>
                </a:lnTo>
                <a:lnTo>
                  <a:pt x="4559804" y="2590799"/>
                </a:lnTo>
                <a:lnTo>
                  <a:pt x="4507988" y="2499359"/>
                </a:lnTo>
                <a:lnTo>
                  <a:pt x="4451600" y="2377439"/>
                </a:lnTo>
                <a:lnTo>
                  <a:pt x="4390640" y="2255519"/>
                </a:lnTo>
                <a:lnTo>
                  <a:pt x="4325108" y="2164079"/>
                </a:lnTo>
                <a:lnTo>
                  <a:pt x="4253480" y="2042159"/>
                </a:lnTo>
                <a:lnTo>
                  <a:pt x="4177280" y="1920239"/>
                </a:lnTo>
                <a:lnTo>
                  <a:pt x="4098032" y="1798319"/>
                </a:lnTo>
                <a:lnTo>
                  <a:pt x="4012688" y="1706879"/>
                </a:lnTo>
                <a:lnTo>
                  <a:pt x="3922772" y="1584959"/>
                </a:lnTo>
                <a:lnTo>
                  <a:pt x="3828284" y="1493519"/>
                </a:lnTo>
                <a:lnTo>
                  <a:pt x="3730748" y="1371599"/>
                </a:lnTo>
                <a:lnTo>
                  <a:pt x="3627116" y="1280159"/>
                </a:lnTo>
                <a:lnTo>
                  <a:pt x="3520436" y="1158239"/>
                </a:lnTo>
                <a:lnTo>
                  <a:pt x="3410708" y="1066799"/>
                </a:lnTo>
                <a:lnTo>
                  <a:pt x="3299456" y="975359"/>
                </a:lnTo>
                <a:lnTo>
                  <a:pt x="3186680" y="853439"/>
                </a:lnTo>
                <a:lnTo>
                  <a:pt x="3072380" y="792479"/>
                </a:lnTo>
                <a:lnTo>
                  <a:pt x="2958080" y="701039"/>
                </a:lnTo>
                <a:lnTo>
                  <a:pt x="2842256" y="609599"/>
                </a:lnTo>
                <a:lnTo>
                  <a:pt x="2726432" y="548639"/>
                </a:lnTo>
                <a:lnTo>
                  <a:pt x="2610608" y="457199"/>
                </a:lnTo>
                <a:lnTo>
                  <a:pt x="2263136" y="274319"/>
                </a:lnTo>
                <a:lnTo>
                  <a:pt x="2148836" y="243839"/>
                </a:lnTo>
                <a:lnTo>
                  <a:pt x="2034536" y="182879"/>
                </a:lnTo>
                <a:lnTo>
                  <a:pt x="1589531" y="60959"/>
                </a:lnTo>
                <a:lnTo>
                  <a:pt x="1482851" y="30479"/>
                </a:lnTo>
                <a:close/>
              </a:path>
              <a:path w="4788535" h="4663440">
                <a:moveTo>
                  <a:pt x="635507" y="91439"/>
                </a:moveTo>
                <a:lnTo>
                  <a:pt x="630935" y="91439"/>
                </a:lnTo>
                <a:lnTo>
                  <a:pt x="591311" y="121919"/>
                </a:lnTo>
                <a:lnTo>
                  <a:pt x="595883" y="121919"/>
                </a:lnTo>
                <a:lnTo>
                  <a:pt x="635507" y="91439"/>
                </a:lnTo>
                <a:close/>
              </a:path>
              <a:path w="4788535" h="4663440">
                <a:moveTo>
                  <a:pt x="716279" y="60959"/>
                </a:moveTo>
                <a:lnTo>
                  <a:pt x="713231" y="60959"/>
                </a:lnTo>
                <a:lnTo>
                  <a:pt x="672083" y="91439"/>
                </a:lnTo>
                <a:lnTo>
                  <a:pt x="675131" y="91439"/>
                </a:lnTo>
                <a:lnTo>
                  <a:pt x="716279" y="60959"/>
                </a:lnTo>
                <a:close/>
              </a:path>
              <a:path w="4788535" h="4663440">
                <a:moveTo>
                  <a:pt x="844295" y="30479"/>
                </a:moveTo>
                <a:lnTo>
                  <a:pt x="798575" y="30479"/>
                </a:lnTo>
                <a:lnTo>
                  <a:pt x="755903" y="60959"/>
                </a:lnTo>
                <a:lnTo>
                  <a:pt x="801623" y="60959"/>
                </a:lnTo>
                <a:lnTo>
                  <a:pt x="844295" y="30479"/>
                </a:lnTo>
                <a:close/>
              </a:path>
              <a:path w="4788535" h="4663440">
                <a:moveTo>
                  <a:pt x="1173479" y="0"/>
                </a:moveTo>
                <a:lnTo>
                  <a:pt x="979931" y="0"/>
                </a:lnTo>
                <a:lnTo>
                  <a:pt x="934211" y="30479"/>
                </a:lnTo>
                <a:lnTo>
                  <a:pt x="1075943" y="30479"/>
                </a:lnTo>
                <a:lnTo>
                  <a:pt x="1173479" y="0"/>
                </a:lnTo>
                <a:close/>
              </a:path>
              <a:path w="4788535" h="4663440">
                <a:moveTo>
                  <a:pt x="1274063" y="0"/>
                </a:moveTo>
                <a:lnTo>
                  <a:pt x="1173479" y="0"/>
                </a:lnTo>
                <a:lnTo>
                  <a:pt x="1274063" y="30479"/>
                </a:lnTo>
                <a:lnTo>
                  <a:pt x="1377695" y="30479"/>
                </a:lnTo>
                <a:lnTo>
                  <a:pt x="12740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424306" y="2129017"/>
            <a:ext cx="1329055" cy="2813685"/>
          </a:xfrm>
          <a:custGeom>
            <a:avLst/>
            <a:gdLst/>
            <a:ahLst/>
            <a:cxnLst/>
            <a:rect l="l" t="t" r="r" b="b"/>
            <a:pathLst>
              <a:path w="1329054" h="2813685">
                <a:moveTo>
                  <a:pt x="1319783" y="0"/>
                </a:moveTo>
                <a:lnTo>
                  <a:pt x="0" y="2810262"/>
                </a:lnTo>
                <a:lnTo>
                  <a:pt x="9143" y="2813310"/>
                </a:lnTo>
                <a:lnTo>
                  <a:pt x="1328927" y="4571"/>
                </a:lnTo>
                <a:lnTo>
                  <a:pt x="13197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3438021" y="2479537"/>
            <a:ext cx="1775460" cy="2470785"/>
          </a:xfrm>
          <a:custGeom>
            <a:avLst/>
            <a:gdLst/>
            <a:ahLst/>
            <a:cxnLst/>
            <a:rect l="l" t="t" r="r" b="b"/>
            <a:pathLst>
              <a:path w="1775460" h="2470785">
                <a:moveTo>
                  <a:pt x="1767839" y="0"/>
                </a:moveTo>
                <a:lnTo>
                  <a:pt x="0" y="2465838"/>
                </a:lnTo>
                <a:lnTo>
                  <a:pt x="7619" y="2470410"/>
                </a:lnTo>
                <a:lnTo>
                  <a:pt x="1775459" y="6095"/>
                </a:lnTo>
                <a:lnTo>
                  <a:pt x="17678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3439545" y="2284465"/>
            <a:ext cx="1562100" cy="2650490"/>
          </a:xfrm>
          <a:custGeom>
            <a:avLst/>
            <a:gdLst/>
            <a:ahLst/>
            <a:cxnLst/>
            <a:rect l="l" t="t" r="r" b="b"/>
            <a:pathLst>
              <a:path w="1562100" h="2650490">
                <a:moveTo>
                  <a:pt x="1554479" y="0"/>
                </a:moveTo>
                <a:lnTo>
                  <a:pt x="0" y="2645670"/>
                </a:lnTo>
                <a:lnTo>
                  <a:pt x="7619" y="2650242"/>
                </a:lnTo>
                <a:lnTo>
                  <a:pt x="1562099" y="4571"/>
                </a:lnTo>
                <a:lnTo>
                  <a:pt x="15544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3448689" y="2639557"/>
            <a:ext cx="1984375" cy="2319655"/>
          </a:xfrm>
          <a:custGeom>
            <a:avLst/>
            <a:gdLst/>
            <a:ahLst/>
            <a:cxnLst/>
            <a:rect l="l" t="t" r="r" b="b"/>
            <a:pathLst>
              <a:path w="1984375" h="2319654">
                <a:moveTo>
                  <a:pt x="1976627" y="0"/>
                </a:moveTo>
                <a:lnTo>
                  <a:pt x="0" y="2313438"/>
                </a:lnTo>
                <a:lnTo>
                  <a:pt x="6095" y="2319534"/>
                </a:lnTo>
                <a:lnTo>
                  <a:pt x="1984247" y="6095"/>
                </a:lnTo>
                <a:lnTo>
                  <a:pt x="19766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3456309" y="2814817"/>
            <a:ext cx="2220595" cy="2152015"/>
          </a:xfrm>
          <a:custGeom>
            <a:avLst/>
            <a:gdLst/>
            <a:ahLst/>
            <a:cxnLst/>
            <a:rect l="l" t="t" r="r" b="b"/>
            <a:pathLst>
              <a:path w="2220595" h="2152015">
                <a:moveTo>
                  <a:pt x="2214371" y="0"/>
                </a:moveTo>
                <a:lnTo>
                  <a:pt x="0" y="2144274"/>
                </a:lnTo>
                <a:lnTo>
                  <a:pt x="6095" y="2151894"/>
                </a:lnTo>
                <a:lnTo>
                  <a:pt x="2220467" y="6095"/>
                </a:lnTo>
                <a:lnTo>
                  <a:pt x="22143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3476121" y="3230869"/>
            <a:ext cx="2542540" cy="1755775"/>
          </a:xfrm>
          <a:custGeom>
            <a:avLst/>
            <a:gdLst/>
            <a:ahLst/>
            <a:cxnLst/>
            <a:rect l="l" t="t" r="r" b="b"/>
            <a:pathLst>
              <a:path w="2542540" h="1755775">
                <a:moveTo>
                  <a:pt x="2537459" y="0"/>
                </a:moveTo>
                <a:lnTo>
                  <a:pt x="0" y="1748034"/>
                </a:lnTo>
                <a:lnTo>
                  <a:pt x="6095" y="1755654"/>
                </a:lnTo>
                <a:lnTo>
                  <a:pt x="2542031" y="7619"/>
                </a:lnTo>
                <a:lnTo>
                  <a:pt x="25374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3489838" y="3441181"/>
            <a:ext cx="2712720" cy="1556385"/>
          </a:xfrm>
          <a:custGeom>
            <a:avLst/>
            <a:gdLst/>
            <a:ahLst/>
            <a:cxnLst/>
            <a:rect l="l" t="t" r="r" b="b"/>
            <a:pathLst>
              <a:path w="2712720" h="1556385">
                <a:moveTo>
                  <a:pt x="2708147" y="0"/>
                </a:moveTo>
                <a:lnTo>
                  <a:pt x="0" y="1548390"/>
                </a:lnTo>
                <a:lnTo>
                  <a:pt x="4571" y="1556010"/>
                </a:lnTo>
                <a:lnTo>
                  <a:pt x="2712719" y="9143"/>
                </a:lnTo>
                <a:lnTo>
                  <a:pt x="27081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3511174" y="3902954"/>
            <a:ext cx="3034665" cy="1123315"/>
          </a:xfrm>
          <a:custGeom>
            <a:avLst/>
            <a:gdLst/>
            <a:ahLst/>
            <a:cxnLst/>
            <a:rect l="l" t="t" r="r" b="b"/>
            <a:pathLst>
              <a:path w="3034665" h="1123314">
                <a:moveTo>
                  <a:pt x="3031235" y="0"/>
                </a:moveTo>
                <a:lnTo>
                  <a:pt x="0" y="1114050"/>
                </a:lnTo>
                <a:lnTo>
                  <a:pt x="3047" y="1123194"/>
                </a:lnTo>
                <a:lnTo>
                  <a:pt x="3034283" y="9143"/>
                </a:lnTo>
                <a:lnTo>
                  <a:pt x="30312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3524889" y="4389110"/>
            <a:ext cx="3374390" cy="655320"/>
          </a:xfrm>
          <a:custGeom>
            <a:avLst/>
            <a:gdLst/>
            <a:ahLst/>
            <a:cxnLst/>
            <a:rect l="l" t="t" r="r" b="b"/>
            <a:pathLst>
              <a:path w="3374390" h="655320">
                <a:moveTo>
                  <a:pt x="3372611" y="0"/>
                </a:moveTo>
                <a:lnTo>
                  <a:pt x="0" y="646182"/>
                </a:lnTo>
                <a:lnTo>
                  <a:pt x="1523" y="655326"/>
                </a:lnTo>
                <a:lnTo>
                  <a:pt x="3374135" y="9143"/>
                </a:lnTo>
                <a:lnTo>
                  <a:pt x="33726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3529462" y="4722872"/>
            <a:ext cx="3549650" cy="326390"/>
          </a:xfrm>
          <a:custGeom>
            <a:avLst/>
            <a:gdLst/>
            <a:ahLst/>
            <a:cxnLst/>
            <a:rect l="l" t="t" r="r" b="b"/>
            <a:pathLst>
              <a:path w="3549650" h="326389">
                <a:moveTo>
                  <a:pt x="3547871" y="0"/>
                </a:moveTo>
                <a:lnTo>
                  <a:pt x="0" y="316991"/>
                </a:lnTo>
                <a:lnTo>
                  <a:pt x="1523" y="326135"/>
                </a:lnTo>
                <a:lnTo>
                  <a:pt x="3549395" y="9143"/>
                </a:lnTo>
                <a:lnTo>
                  <a:pt x="35478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527938" y="5055103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3544701" y="5070344"/>
            <a:ext cx="3830320" cy="325120"/>
          </a:xfrm>
          <a:custGeom>
            <a:avLst/>
            <a:gdLst/>
            <a:ahLst/>
            <a:cxnLst/>
            <a:rect l="l" t="t" r="r" b="b"/>
            <a:pathLst>
              <a:path w="3830320" h="325120">
                <a:moveTo>
                  <a:pt x="0" y="0"/>
                </a:moveTo>
                <a:lnTo>
                  <a:pt x="0" y="9143"/>
                </a:lnTo>
                <a:lnTo>
                  <a:pt x="3829811" y="324611"/>
                </a:lnTo>
                <a:lnTo>
                  <a:pt x="3829811" y="31546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3561465" y="5114540"/>
            <a:ext cx="3992879" cy="1024255"/>
          </a:xfrm>
          <a:custGeom>
            <a:avLst/>
            <a:gdLst/>
            <a:ahLst/>
            <a:cxnLst/>
            <a:rect l="l" t="t" r="r" b="b"/>
            <a:pathLst>
              <a:path w="3992879" h="1024254">
                <a:moveTo>
                  <a:pt x="3047" y="0"/>
                </a:moveTo>
                <a:lnTo>
                  <a:pt x="0" y="9143"/>
                </a:lnTo>
                <a:lnTo>
                  <a:pt x="3989831" y="1024127"/>
                </a:lnTo>
                <a:lnTo>
                  <a:pt x="3992879" y="1014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3185037" y="5212076"/>
            <a:ext cx="182880" cy="1922145"/>
          </a:xfrm>
          <a:custGeom>
            <a:avLst/>
            <a:gdLst/>
            <a:ahLst/>
            <a:cxnLst/>
            <a:rect l="l" t="t" r="r" b="b"/>
            <a:pathLst>
              <a:path w="182879" h="1922145">
                <a:moveTo>
                  <a:pt x="182879" y="0"/>
                </a:moveTo>
                <a:lnTo>
                  <a:pt x="173735" y="0"/>
                </a:lnTo>
                <a:lnTo>
                  <a:pt x="0" y="1921763"/>
                </a:lnTo>
                <a:lnTo>
                  <a:pt x="10667" y="1921763"/>
                </a:lnTo>
                <a:lnTo>
                  <a:pt x="1828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2220349" y="5155688"/>
            <a:ext cx="1068705" cy="1262380"/>
          </a:xfrm>
          <a:custGeom>
            <a:avLst/>
            <a:gdLst/>
            <a:ahLst/>
            <a:cxnLst/>
            <a:rect l="l" t="t" r="r" b="b"/>
            <a:pathLst>
              <a:path w="1068704" h="1262379">
                <a:moveTo>
                  <a:pt x="1060700" y="0"/>
                </a:moveTo>
                <a:lnTo>
                  <a:pt x="0" y="1255775"/>
                </a:lnTo>
                <a:lnTo>
                  <a:pt x="6095" y="1261871"/>
                </a:lnTo>
                <a:lnTo>
                  <a:pt x="1068320" y="6095"/>
                </a:lnTo>
                <a:lnTo>
                  <a:pt x="106070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2109097" y="5143496"/>
            <a:ext cx="1170940" cy="1169035"/>
          </a:xfrm>
          <a:custGeom>
            <a:avLst/>
            <a:gdLst/>
            <a:ahLst/>
            <a:cxnLst/>
            <a:rect l="l" t="t" r="r" b="b"/>
            <a:pathLst>
              <a:path w="1170939" h="1169035">
                <a:moveTo>
                  <a:pt x="1162808" y="0"/>
                </a:moveTo>
                <a:lnTo>
                  <a:pt x="0" y="1162811"/>
                </a:lnTo>
                <a:lnTo>
                  <a:pt x="6095" y="1168907"/>
                </a:lnTo>
                <a:lnTo>
                  <a:pt x="1170428" y="7619"/>
                </a:lnTo>
                <a:lnTo>
                  <a:pt x="11628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991749" y="5135876"/>
            <a:ext cx="1282065" cy="1074420"/>
          </a:xfrm>
          <a:custGeom>
            <a:avLst/>
            <a:gdLst/>
            <a:ahLst/>
            <a:cxnLst/>
            <a:rect l="l" t="t" r="r" b="b"/>
            <a:pathLst>
              <a:path w="1282064" h="1074420">
                <a:moveTo>
                  <a:pt x="1275584" y="0"/>
                </a:moveTo>
                <a:lnTo>
                  <a:pt x="0" y="1068323"/>
                </a:lnTo>
                <a:lnTo>
                  <a:pt x="6095" y="1074419"/>
                </a:lnTo>
                <a:lnTo>
                  <a:pt x="1281680" y="7619"/>
                </a:lnTo>
                <a:lnTo>
                  <a:pt x="12755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888117" y="5125208"/>
            <a:ext cx="1377950" cy="974090"/>
          </a:xfrm>
          <a:custGeom>
            <a:avLst/>
            <a:gdLst/>
            <a:ahLst/>
            <a:cxnLst/>
            <a:rect l="l" t="t" r="r" b="b"/>
            <a:pathLst>
              <a:path w="1377950" h="974089">
                <a:moveTo>
                  <a:pt x="1371596" y="0"/>
                </a:moveTo>
                <a:lnTo>
                  <a:pt x="0" y="964691"/>
                </a:lnTo>
                <a:lnTo>
                  <a:pt x="4571" y="973835"/>
                </a:lnTo>
                <a:lnTo>
                  <a:pt x="1377692" y="7619"/>
                </a:lnTo>
                <a:lnTo>
                  <a:pt x="137159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782961" y="5117588"/>
            <a:ext cx="1469390" cy="866140"/>
          </a:xfrm>
          <a:custGeom>
            <a:avLst/>
            <a:gdLst/>
            <a:ahLst/>
            <a:cxnLst/>
            <a:rect l="l" t="t" r="r" b="b"/>
            <a:pathLst>
              <a:path w="1469389" h="866139">
                <a:moveTo>
                  <a:pt x="1463036" y="0"/>
                </a:moveTo>
                <a:lnTo>
                  <a:pt x="0" y="858011"/>
                </a:lnTo>
                <a:lnTo>
                  <a:pt x="4571" y="865631"/>
                </a:lnTo>
                <a:lnTo>
                  <a:pt x="1469132" y="7619"/>
                </a:lnTo>
                <a:lnTo>
                  <a:pt x="14630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670185" y="5106920"/>
            <a:ext cx="1577340" cy="751840"/>
          </a:xfrm>
          <a:custGeom>
            <a:avLst/>
            <a:gdLst/>
            <a:ahLst/>
            <a:cxnLst/>
            <a:rect l="l" t="t" r="r" b="b"/>
            <a:pathLst>
              <a:path w="1577339" h="751839">
                <a:moveTo>
                  <a:pt x="1574288" y="0"/>
                </a:moveTo>
                <a:lnTo>
                  <a:pt x="0" y="742187"/>
                </a:lnTo>
                <a:lnTo>
                  <a:pt x="4571" y="751331"/>
                </a:lnTo>
                <a:lnTo>
                  <a:pt x="1577336" y="7619"/>
                </a:lnTo>
                <a:lnTo>
                  <a:pt x="157428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555885" y="5097776"/>
            <a:ext cx="1685925" cy="629920"/>
          </a:xfrm>
          <a:custGeom>
            <a:avLst/>
            <a:gdLst/>
            <a:ahLst/>
            <a:cxnLst/>
            <a:rect l="l" t="t" r="r" b="b"/>
            <a:pathLst>
              <a:path w="1685925" h="629920">
                <a:moveTo>
                  <a:pt x="1682492" y="0"/>
                </a:moveTo>
                <a:lnTo>
                  <a:pt x="0" y="620267"/>
                </a:lnTo>
                <a:lnTo>
                  <a:pt x="4571" y="629411"/>
                </a:lnTo>
                <a:lnTo>
                  <a:pt x="1685540" y="9143"/>
                </a:lnTo>
                <a:lnTo>
                  <a:pt x="16824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341001" y="5077964"/>
            <a:ext cx="1887220" cy="358140"/>
          </a:xfrm>
          <a:custGeom>
            <a:avLst/>
            <a:gdLst/>
            <a:ahLst/>
            <a:cxnLst/>
            <a:rect l="l" t="t" r="r" b="b"/>
            <a:pathLst>
              <a:path w="1887220" h="358139">
                <a:moveTo>
                  <a:pt x="1885184" y="0"/>
                </a:moveTo>
                <a:lnTo>
                  <a:pt x="0" y="348995"/>
                </a:lnTo>
                <a:lnTo>
                  <a:pt x="1523" y="358139"/>
                </a:lnTo>
                <a:lnTo>
                  <a:pt x="1886708" y="10667"/>
                </a:lnTo>
                <a:lnTo>
                  <a:pt x="18851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217557" y="5068820"/>
            <a:ext cx="2002789" cy="198120"/>
          </a:xfrm>
          <a:custGeom>
            <a:avLst/>
            <a:gdLst/>
            <a:ahLst/>
            <a:cxnLst/>
            <a:rect l="l" t="t" r="r" b="b"/>
            <a:pathLst>
              <a:path w="2002789" h="198120">
                <a:moveTo>
                  <a:pt x="2002532" y="0"/>
                </a:moveTo>
                <a:lnTo>
                  <a:pt x="0" y="187451"/>
                </a:lnTo>
                <a:lnTo>
                  <a:pt x="1523" y="198119"/>
                </a:lnTo>
                <a:lnTo>
                  <a:pt x="2002532" y="9143"/>
                </a:lnTo>
                <a:lnTo>
                  <a:pt x="2002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092589" y="5069582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19880" y="0"/>
                </a:lnTo>
              </a:path>
            </a:pathLst>
          </a:custGeom>
          <a:ln w="27177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39605" y="4642099"/>
            <a:ext cx="2367280" cy="401320"/>
          </a:xfrm>
          <a:custGeom>
            <a:avLst/>
            <a:gdLst/>
            <a:ahLst/>
            <a:cxnLst/>
            <a:rect l="l" t="t" r="r" b="b"/>
            <a:pathLst>
              <a:path w="2367280" h="401320">
                <a:moveTo>
                  <a:pt x="3047" y="0"/>
                </a:moveTo>
                <a:lnTo>
                  <a:pt x="0" y="10667"/>
                </a:lnTo>
                <a:lnTo>
                  <a:pt x="2365244" y="400811"/>
                </a:lnTo>
                <a:lnTo>
                  <a:pt x="2366768" y="39166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799981" y="4408921"/>
            <a:ext cx="2399030" cy="615950"/>
          </a:xfrm>
          <a:custGeom>
            <a:avLst/>
            <a:gdLst/>
            <a:ahLst/>
            <a:cxnLst/>
            <a:rect l="l" t="t" r="r" b="b"/>
            <a:pathLst>
              <a:path w="2399030" h="615950">
                <a:moveTo>
                  <a:pt x="1523" y="0"/>
                </a:moveTo>
                <a:lnTo>
                  <a:pt x="0" y="9143"/>
                </a:lnTo>
                <a:lnTo>
                  <a:pt x="2397248" y="615702"/>
                </a:lnTo>
                <a:lnTo>
                  <a:pt x="2398772" y="606558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796933" y="3904477"/>
            <a:ext cx="2394585" cy="1087120"/>
          </a:xfrm>
          <a:custGeom>
            <a:avLst/>
            <a:gdLst/>
            <a:ahLst/>
            <a:cxnLst/>
            <a:rect l="l" t="t" r="r" b="b"/>
            <a:pathLst>
              <a:path w="2394585" h="1087120">
                <a:moveTo>
                  <a:pt x="4571" y="0"/>
                </a:moveTo>
                <a:lnTo>
                  <a:pt x="0" y="9143"/>
                </a:lnTo>
                <a:lnTo>
                  <a:pt x="2389628" y="1086618"/>
                </a:lnTo>
                <a:lnTo>
                  <a:pt x="2394200" y="1077474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133737" y="1319773"/>
            <a:ext cx="2103120" cy="3569335"/>
          </a:xfrm>
          <a:custGeom>
            <a:avLst/>
            <a:gdLst/>
            <a:ahLst/>
            <a:cxnLst/>
            <a:rect l="l" t="t" r="r" b="b"/>
            <a:pathLst>
              <a:path w="2103120" h="3569335">
                <a:moveTo>
                  <a:pt x="7619" y="0"/>
                </a:moveTo>
                <a:lnTo>
                  <a:pt x="0" y="4571"/>
                </a:lnTo>
                <a:lnTo>
                  <a:pt x="2095496" y="3569214"/>
                </a:lnTo>
                <a:lnTo>
                  <a:pt x="2103116" y="3564642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493401" y="1179565"/>
            <a:ext cx="1765300" cy="3708400"/>
          </a:xfrm>
          <a:custGeom>
            <a:avLst/>
            <a:gdLst/>
            <a:ahLst/>
            <a:cxnLst/>
            <a:rect l="l" t="t" r="r" b="b"/>
            <a:pathLst>
              <a:path w="1765300" h="3708400">
                <a:moveTo>
                  <a:pt x="9143" y="0"/>
                </a:moveTo>
                <a:lnTo>
                  <a:pt x="0" y="4571"/>
                </a:lnTo>
                <a:lnTo>
                  <a:pt x="1755644" y="3707898"/>
                </a:lnTo>
                <a:lnTo>
                  <a:pt x="1764788" y="37033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2276736" y="1135369"/>
            <a:ext cx="1028700" cy="3743325"/>
          </a:xfrm>
          <a:custGeom>
            <a:avLst/>
            <a:gdLst/>
            <a:ahLst/>
            <a:cxnLst/>
            <a:rect l="l" t="t" r="r" b="b"/>
            <a:pathLst>
              <a:path w="1028700" h="3743325">
                <a:moveTo>
                  <a:pt x="9143" y="0"/>
                </a:moveTo>
                <a:lnTo>
                  <a:pt x="0" y="3047"/>
                </a:lnTo>
                <a:lnTo>
                  <a:pt x="1019552" y="3742950"/>
                </a:lnTo>
                <a:lnTo>
                  <a:pt x="1028696" y="37414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2628781" y="1188710"/>
            <a:ext cx="695325" cy="3694429"/>
          </a:xfrm>
          <a:custGeom>
            <a:avLst/>
            <a:gdLst/>
            <a:ahLst/>
            <a:cxnLst/>
            <a:rect l="l" t="t" r="r" b="b"/>
            <a:pathLst>
              <a:path w="695325" h="3694429">
                <a:moveTo>
                  <a:pt x="9143" y="0"/>
                </a:moveTo>
                <a:lnTo>
                  <a:pt x="0" y="1523"/>
                </a:lnTo>
                <a:lnTo>
                  <a:pt x="685796" y="3694182"/>
                </a:lnTo>
                <a:lnTo>
                  <a:pt x="694940" y="369265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3354963" y="1392926"/>
            <a:ext cx="0" cy="3493135"/>
          </a:xfrm>
          <a:custGeom>
            <a:avLst/>
            <a:gdLst/>
            <a:ahLst/>
            <a:cxnLst/>
            <a:rect l="l" t="t" r="r" b="b"/>
            <a:pathLst>
              <a:path h="3493135">
                <a:moveTo>
                  <a:pt x="0" y="0"/>
                </a:moveTo>
                <a:lnTo>
                  <a:pt x="0" y="3493014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3367918" y="1517893"/>
            <a:ext cx="314325" cy="3378835"/>
          </a:xfrm>
          <a:custGeom>
            <a:avLst/>
            <a:gdLst/>
            <a:ahLst/>
            <a:cxnLst/>
            <a:rect l="l" t="t" r="r" b="b"/>
            <a:pathLst>
              <a:path w="314325" h="3378835">
                <a:moveTo>
                  <a:pt x="313943" y="0"/>
                </a:moveTo>
                <a:lnTo>
                  <a:pt x="304799" y="0"/>
                </a:lnTo>
                <a:lnTo>
                  <a:pt x="0" y="3378714"/>
                </a:lnTo>
                <a:lnTo>
                  <a:pt x="9143" y="3378714"/>
                </a:lnTo>
                <a:lnTo>
                  <a:pt x="3139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3380109" y="1659626"/>
            <a:ext cx="594360" cy="3248025"/>
          </a:xfrm>
          <a:custGeom>
            <a:avLst/>
            <a:gdLst/>
            <a:ahLst/>
            <a:cxnLst/>
            <a:rect l="l" t="t" r="r" b="b"/>
            <a:pathLst>
              <a:path w="594360" h="3248025">
                <a:moveTo>
                  <a:pt x="585215" y="0"/>
                </a:moveTo>
                <a:lnTo>
                  <a:pt x="0" y="3244602"/>
                </a:lnTo>
                <a:lnTo>
                  <a:pt x="9143" y="3247650"/>
                </a:lnTo>
                <a:lnTo>
                  <a:pt x="594359" y="3047"/>
                </a:lnTo>
                <a:lnTo>
                  <a:pt x="5852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3392301" y="1810501"/>
            <a:ext cx="856615" cy="3107690"/>
          </a:xfrm>
          <a:custGeom>
            <a:avLst/>
            <a:gdLst/>
            <a:ahLst/>
            <a:cxnLst/>
            <a:rect l="l" t="t" r="r" b="b"/>
            <a:pathLst>
              <a:path w="856614" h="3107690">
                <a:moveTo>
                  <a:pt x="847343" y="0"/>
                </a:moveTo>
                <a:lnTo>
                  <a:pt x="0" y="3105918"/>
                </a:lnTo>
                <a:lnTo>
                  <a:pt x="9143" y="3107442"/>
                </a:lnTo>
                <a:lnTo>
                  <a:pt x="856487" y="1523"/>
                </a:lnTo>
                <a:lnTo>
                  <a:pt x="847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3406018" y="1973570"/>
            <a:ext cx="1104900" cy="2948940"/>
          </a:xfrm>
          <a:custGeom>
            <a:avLst/>
            <a:gdLst/>
            <a:ahLst/>
            <a:cxnLst/>
            <a:rect l="l" t="t" r="r" b="b"/>
            <a:pathLst>
              <a:path w="1104900" h="2948940">
                <a:moveTo>
                  <a:pt x="1095755" y="0"/>
                </a:moveTo>
                <a:lnTo>
                  <a:pt x="0" y="2945898"/>
                </a:lnTo>
                <a:lnTo>
                  <a:pt x="9143" y="2948946"/>
                </a:lnTo>
                <a:lnTo>
                  <a:pt x="1104899" y="4571"/>
                </a:lnTo>
                <a:lnTo>
                  <a:pt x="109575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3468501" y="3025129"/>
            <a:ext cx="2356485" cy="1955800"/>
          </a:xfrm>
          <a:custGeom>
            <a:avLst/>
            <a:gdLst/>
            <a:ahLst/>
            <a:cxnLst/>
            <a:rect l="l" t="t" r="r" b="b"/>
            <a:pathLst>
              <a:path w="2356485" h="1955800">
                <a:moveTo>
                  <a:pt x="2350007" y="0"/>
                </a:moveTo>
                <a:lnTo>
                  <a:pt x="0" y="1947678"/>
                </a:lnTo>
                <a:lnTo>
                  <a:pt x="6095" y="1955298"/>
                </a:lnTo>
                <a:lnTo>
                  <a:pt x="2356103" y="7619"/>
                </a:lnTo>
                <a:lnTo>
                  <a:pt x="23500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2173105" y="6397747"/>
            <a:ext cx="370840" cy="742315"/>
          </a:xfrm>
          <a:custGeom>
            <a:avLst/>
            <a:gdLst/>
            <a:ahLst/>
            <a:cxnLst/>
            <a:rect l="l" t="t" r="r" b="b"/>
            <a:pathLst>
              <a:path w="370839" h="742315">
                <a:moveTo>
                  <a:pt x="16763" y="0"/>
                </a:moveTo>
                <a:lnTo>
                  <a:pt x="0" y="7619"/>
                </a:lnTo>
                <a:lnTo>
                  <a:pt x="353567" y="742187"/>
                </a:lnTo>
                <a:lnTo>
                  <a:pt x="370331" y="734567"/>
                </a:lnTo>
                <a:lnTo>
                  <a:pt x="16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900309" y="6396223"/>
            <a:ext cx="288290" cy="309880"/>
          </a:xfrm>
          <a:custGeom>
            <a:avLst/>
            <a:gdLst/>
            <a:ahLst/>
            <a:cxnLst/>
            <a:rect l="l" t="t" r="r" b="b"/>
            <a:pathLst>
              <a:path w="288289" h="309879">
                <a:moveTo>
                  <a:pt x="274319" y="0"/>
                </a:moveTo>
                <a:lnTo>
                  <a:pt x="0" y="297179"/>
                </a:lnTo>
                <a:lnTo>
                  <a:pt x="13715" y="309371"/>
                </a:lnTo>
                <a:lnTo>
                  <a:pt x="288035" y="13715"/>
                </a:lnTo>
                <a:lnTo>
                  <a:pt x="274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795409" y="5385811"/>
            <a:ext cx="1610995" cy="1762125"/>
          </a:xfrm>
          <a:custGeom>
            <a:avLst/>
            <a:gdLst/>
            <a:ahLst/>
            <a:cxnLst/>
            <a:rect l="l" t="t" r="r" b="b"/>
            <a:pathLst>
              <a:path w="1610995" h="1762125">
                <a:moveTo>
                  <a:pt x="15239" y="0"/>
                </a:moveTo>
                <a:lnTo>
                  <a:pt x="80771" y="132587"/>
                </a:lnTo>
                <a:lnTo>
                  <a:pt x="530351" y="722375"/>
                </a:lnTo>
                <a:lnTo>
                  <a:pt x="1106423" y="1319783"/>
                </a:lnTo>
                <a:lnTo>
                  <a:pt x="1598675" y="1761743"/>
                </a:lnTo>
                <a:lnTo>
                  <a:pt x="1610867" y="1748027"/>
                </a:lnTo>
                <a:lnTo>
                  <a:pt x="1118615" y="1304543"/>
                </a:lnTo>
                <a:lnTo>
                  <a:pt x="544067" y="708659"/>
                </a:lnTo>
                <a:lnTo>
                  <a:pt x="96011" y="120395"/>
                </a:lnTo>
                <a:lnTo>
                  <a:pt x="152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2764417" y="6993632"/>
            <a:ext cx="137160" cy="152400"/>
          </a:xfrm>
          <a:custGeom>
            <a:avLst/>
            <a:gdLst/>
            <a:ahLst/>
            <a:cxnLst/>
            <a:rect l="l" t="t" r="r" b="b"/>
            <a:pathLst>
              <a:path w="137160" h="152400">
                <a:moveTo>
                  <a:pt x="121919" y="0"/>
                </a:moveTo>
                <a:lnTo>
                  <a:pt x="0" y="140207"/>
                </a:lnTo>
                <a:lnTo>
                  <a:pt x="15239" y="152399"/>
                </a:lnTo>
                <a:lnTo>
                  <a:pt x="137159" y="12191"/>
                </a:lnTo>
                <a:lnTo>
                  <a:pt x="1219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336429" y="6097520"/>
            <a:ext cx="852169" cy="311150"/>
          </a:xfrm>
          <a:custGeom>
            <a:avLst/>
            <a:gdLst/>
            <a:ahLst/>
            <a:cxnLst/>
            <a:rect l="l" t="t" r="r" b="b"/>
            <a:pathLst>
              <a:path w="852169" h="311150">
                <a:moveTo>
                  <a:pt x="6095" y="0"/>
                </a:moveTo>
                <a:lnTo>
                  <a:pt x="0" y="16763"/>
                </a:lnTo>
                <a:lnTo>
                  <a:pt x="844295" y="310895"/>
                </a:lnTo>
                <a:lnTo>
                  <a:pt x="851915" y="292607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167265" y="5204455"/>
            <a:ext cx="178435" cy="904240"/>
          </a:xfrm>
          <a:custGeom>
            <a:avLst/>
            <a:gdLst/>
            <a:ahLst/>
            <a:cxnLst/>
            <a:rect l="l" t="t" r="r" b="b"/>
            <a:pathLst>
              <a:path w="178434" h="904239">
                <a:moveTo>
                  <a:pt x="18287" y="0"/>
                </a:moveTo>
                <a:lnTo>
                  <a:pt x="0" y="3047"/>
                </a:lnTo>
                <a:lnTo>
                  <a:pt x="160019" y="903731"/>
                </a:lnTo>
                <a:lnTo>
                  <a:pt x="178307" y="899159"/>
                </a:lnTo>
                <a:lnTo>
                  <a:pt x="182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99981" y="5050532"/>
            <a:ext cx="379730" cy="165100"/>
          </a:xfrm>
          <a:custGeom>
            <a:avLst/>
            <a:gdLst/>
            <a:ahLst/>
            <a:cxnLst/>
            <a:rect l="l" t="t" r="r" b="b"/>
            <a:pathLst>
              <a:path w="379730" h="165100">
                <a:moveTo>
                  <a:pt x="6095" y="0"/>
                </a:moveTo>
                <a:lnTo>
                  <a:pt x="0" y="18287"/>
                </a:lnTo>
                <a:lnTo>
                  <a:pt x="373379" y="164591"/>
                </a:lnTo>
                <a:lnTo>
                  <a:pt x="379475" y="1463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879229" y="5199884"/>
            <a:ext cx="303530" cy="320040"/>
          </a:xfrm>
          <a:custGeom>
            <a:avLst/>
            <a:gdLst/>
            <a:ahLst/>
            <a:cxnLst/>
            <a:rect l="l" t="t" r="r" b="b"/>
            <a:pathLst>
              <a:path w="303530" h="320039">
                <a:moveTo>
                  <a:pt x="288035" y="0"/>
                </a:moveTo>
                <a:lnTo>
                  <a:pt x="0" y="307847"/>
                </a:lnTo>
                <a:lnTo>
                  <a:pt x="13715" y="320039"/>
                </a:lnTo>
                <a:lnTo>
                  <a:pt x="303275" y="12191"/>
                </a:lnTo>
                <a:lnTo>
                  <a:pt x="2880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327285" y="5794244"/>
            <a:ext cx="292735" cy="318770"/>
          </a:xfrm>
          <a:custGeom>
            <a:avLst/>
            <a:gdLst/>
            <a:ahLst/>
            <a:cxnLst/>
            <a:rect l="l" t="t" r="r" b="b"/>
            <a:pathLst>
              <a:path w="292734" h="318770">
                <a:moveTo>
                  <a:pt x="278891" y="0"/>
                </a:moveTo>
                <a:lnTo>
                  <a:pt x="0" y="304799"/>
                </a:lnTo>
                <a:lnTo>
                  <a:pt x="13715" y="318515"/>
                </a:lnTo>
                <a:lnTo>
                  <a:pt x="292607" y="13715"/>
                </a:lnTo>
                <a:lnTo>
                  <a:pt x="2788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796933" y="4625335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22859" y="0"/>
                </a:moveTo>
                <a:lnTo>
                  <a:pt x="0" y="36575"/>
                </a:lnTo>
                <a:lnTo>
                  <a:pt x="16763" y="45719"/>
                </a:lnTo>
                <a:lnTo>
                  <a:pt x="38099" y="9143"/>
                </a:lnTo>
                <a:lnTo>
                  <a:pt x="228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799981" y="4565899"/>
            <a:ext cx="2286000" cy="2569845"/>
          </a:xfrm>
          <a:custGeom>
            <a:avLst/>
            <a:gdLst/>
            <a:ahLst/>
            <a:cxnLst/>
            <a:rect l="l" t="t" r="r" b="b"/>
            <a:pathLst>
              <a:path w="2286000" h="2569845">
                <a:moveTo>
                  <a:pt x="1609343" y="2025395"/>
                </a:moveTo>
                <a:lnTo>
                  <a:pt x="1828799" y="2215895"/>
                </a:lnTo>
                <a:lnTo>
                  <a:pt x="2048255" y="2397251"/>
                </a:lnTo>
                <a:lnTo>
                  <a:pt x="2276852" y="2569463"/>
                </a:lnTo>
                <a:lnTo>
                  <a:pt x="2285996" y="2569463"/>
                </a:lnTo>
                <a:lnTo>
                  <a:pt x="2058923" y="2397251"/>
                </a:lnTo>
                <a:lnTo>
                  <a:pt x="1837943" y="2215895"/>
                </a:lnTo>
                <a:lnTo>
                  <a:pt x="1609343" y="2025395"/>
                </a:lnTo>
                <a:close/>
              </a:path>
              <a:path w="2286000" h="2569845">
                <a:moveTo>
                  <a:pt x="780287" y="1170431"/>
                </a:moveTo>
                <a:lnTo>
                  <a:pt x="972311" y="1399031"/>
                </a:lnTo>
                <a:lnTo>
                  <a:pt x="1170431" y="1618487"/>
                </a:lnTo>
                <a:lnTo>
                  <a:pt x="1391411" y="1825751"/>
                </a:lnTo>
                <a:lnTo>
                  <a:pt x="1181099" y="1618487"/>
                </a:lnTo>
                <a:lnTo>
                  <a:pt x="972311" y="1389887"/>
                </a:lnTo>
                <a:lnTo>
                  <a:pt x="780287" y="1170431"/>
                </a:lnTo>
                <a:close/>
              </a:path>
              <a:path w="2286000" h="2569845">
                <a:moveTo>
                  <a:pt x="0" y="0"/>
                </a:moveTo>
                <a:lnTo>
                  <a:pt x="0" y="18287"/>
                </a:lnTo>
                <a:lnTo>
                  <a:pt x="134111" y="246887"/>
                </a:lnTo>
                <a:lnTo>
                  <a:pt x="275843" y="484631"/>
                </a:lnTo>
                <a:lnTo>
                  <a:pt x="428243" y="713231"/>
                </a:lnTo>
                <a:lnTo>
                  <a:pt x="600455" y="941831"/>
                </a:lnTo>
                <a:lnTo>
                  <a:pt x="438911" y="704087"/>
                </a:lnTo>
                <a:lnTo>
                  <a:pt x="275843" y="475487"/>
                </a:lnTo>
                <a:lnTo>
                  <a:pt x="134111" y="23621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799981" y="3938005"/>
            <a:ext cx="2656840" cy="3197860"/>
          </a:xfrm>
          <a:custGeom>
            <a:avLst/>
            <a:gdLst/>
            <a:ahLst/>
            <a:cxnLst/>
            <a:rect l="l" t="t" r="r" b="b"/>
            <a:pathLst>
              <a:path w="2656840" h="3197859">
                <a:moveTo>
                  <a:pt x="2362196" y="3006858"/>
                </a:moveTo>
                <a:lnTo>
                  <a:pt x="2647184" y="3197358"/>
                </a:lnTo>
                <a:lnTo>
                  <a:pt x="2656328" y="3197358"/>
                </a:lnTo>
                <a:lnTo>
                  <a:pt x="2362196" y="3006858"/>
                </a:lnTo>
                <a:close/>
              </a:path>
              <a:path w="2656840" h="3197859">
                <a:moveTo>
                  <a:pt x="1010411" y="1769370"/>
                </a:moveTo>
                <a:lnTo>
                  <a:pt x="1255775" y="2055882"/>
                </a:lnTo>
                <a:lnTo>
                  <a:pt x="1523999" y="2322582"/>
                </a:lnTo>
                <a:lnTo>
                  <a:pt x="1255775" y="2045214"/>
                </a:lnTo>
                <a:lnTo>
                  <a:pt x="1010411" y="1769370"/>
                </a:lnTo>
                <a:close/>
              </a:path>
              <a:path w="2656840" h="3197859">
                <a:moveTo>
                  <a:pt x="0" y="0"/>
                </a:moveTo>
                <a:lnTo>
                  <a:pt x="0" y="18287"/>
                </a:lnTo>
                <a:lnTo>
                  <a:pt x="105155" y="313943"/>
                </a:lnTo>
                <a:lnTo>
                  <a:pt x="237743" y="609606"/>
                </a:lnTo>
                <a:lnTo>
                  <a:pt x="399287" y="902214"/>
                </a:lnTo>
                <a:lnTo>
                  <a:pt x="580643" y="1197870"/>
                </a:lnTo>
                <a:lnTo>
                  <a:pt x="780287" y="1484382"/>
                </a:lnTo>
                <a:lnTo>
                  <a:pt x="1010411" y="1769370"/>
                </a:lnTo>
                <a:lnTo>
                  <a:pt x="780287" y="1473714"/>
                </a:lnTo>
                <a:lnTo>
                  <a:pt x="580643" y="1179582"/>
                </a:lnTo>
                <a:lnTo>
                  <a:pt x="399287" y="883926"/>
                </a:lnTo>
                <a:lnTo>
                  <a:pt x="237743" y="589794"/>
                </a:lnTo>
                <a:lnTo>
                  <a:pt x="105155" y="29413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4190877" y="2688326"/>
            <a:ext cx="1628139" cy="1443355"/>
          </a:xfrm>
          <a:custGeom>
            <a:avLst/>
            <a:gdLst/>
            <a:ahLst/>
            <a:cxnLst/>
            <a:rect l="l" t="t" r="r" b="b"/>
            <a:pathLst>
              <a:path w="1628139" h="1443354">
                <a:moveTo>
                  <a:pt x="1609343" y="0"/>
                </a:moveTo>
                <a:lnTo>
                  <a:pt x="0" y="1421891"/>
                </a:lnTo>
                <a:lnTo>
                  <a:pt x="18287" y="1443227"/>
                </a:lnTo>
                <a:lnTo>
                  <a:pt x="1627631" y="19811"/>
                </a:lnTo>
                <a:lnTo>
                  <a:pt x="1609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478657" y="2756905"/>
            <a:ext cx="347980" cy="3508375"/>
          </a:xfrm>
          <a:custGeom>
            <a:avLst/>
            <a:gdLst/>
            <a:ahLst/>
            <a:cxnLst/>
            <a:rect l="l" t="t" r="r" b="b"/>
            <a:pathLst>
              <a:path w="347979" h="3508375">
                <a:moveTo>
                  <a:pt x="320039" y="0"/>
                </a:moveTo>
                <a:lnTo>
                  <a:pt x="0" y="3505206"/>
                </a:lnTo>
                <a:lnTo>
                  <a:pt x="27431" y="3508254"/>
                </a:lnTo>
                <a:lnTo>
                  <a:pt x="347471" y="3047"/>
                </a:lnTo>
                <a:lnTo>
                  <a:pt x="3200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3348106" y="2851393"/>
            <a:ext cx="2341245" cy="3578860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003" y="0"/>
                </a:moveTo>
                <a:lnTo>
                  <a:pt x="0" y="3563118"/>
                </a:lnTo>
                <a:lnTo>
                  <a:pt x="22859" y="3578358"/>
                </a:lnTo>
                <a:lnTo>
                  <a:pt x="2340863" y="13715"/>
                </a:lnTo>
                <a:lnTo>
                  <a:pt x="2318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920121" y="2668513"/>
            <a:ext cx="3688079" cy="939165"/>
          </a:xfrm>
          <a:custGeom>
            <a:avLst/>
            <a:gdLst/>
            <a:ahLst/>
            <a:cxnLst/>
            <a:rect l="l" t="t" r="r" b="b"/>
            <a:pathLst>
              <a:path w="3688079" h="939164">
                <a:moveTo>
                  <a:pt x="3681980" y="0"/>
                </a:moveTo>
                <a:lnTo>
                  <a:pt x="0" y="912875"/>
                </a:lnTo>
                <a:lnTo>
                  <a:pt x="6095" y="938783"/>
                </a:lnTo>
                <a:lnTo>
                  <a:pt x="3688076" y="25907"/>
                </a:lnTo>
                <a:lnTo>
                  <a:pt x="368198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4C3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8995" y="775330"/>
            <a:ext cx="6857999" cy="914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52472" y="4323202"/>
            <a:ext cx="4883150" cy="5207635"/>
          </a:xfrm>
          <a:custGeom>
            <a:avLst/>
            <a:gdLst/>
            <a:ahLst/>
            <a:cxnLst/>
            <a:rect l="l" t="t" r="r" b="b"/>
            <a:pathLst>
              <a:path w="4883150" h="5207634">
                <a:moveTo>
                  <a:pt x="3474719" y="4151372"/>
                </a:moveTo>
                <a:lnTo>
                  <a:pt x="3159251" y="4408928"/>
                </a:lnTo>
                <a:lnTo>
                  <a:pt x="2836163" y="4636004"/>
                </a:lnTo>
                <a:lnTo>
                  <a:pt x="2502407" y="4828028"/>
                </a:lnTo>
                <a:lnTo>
                  <a:pt x="2340863" y="4911848"/>
                </a:lnTo>
                <a:lnTo>
                  <a:pt x="2180843" y="4988048"/>
                </a:lnTo>
                <a:lnTo>
                  <a:pt x="1856231" y="5102348"/>
                </a:lnTo>
                <a:lnTo>
                  <a:pt x="1694687" y="5140448"/>
                </a:lnTo>
                <a:lnTo>
                  <a:pt x="1542287" y="5169404"/>
                </a:lnTo>
                <a:lnTo>
                  <a:pt x="1389887" y="5189216"/>
                </a:lnTo>
                <a:lnTo>
                  <a:pt x="1237487" y="5198360"/>
                </a:lnTo>
                <a:lnTo>
                  <a:pt x="1103375" y="5198360"/>
                </a:lnTo>
                <a:lnTo>
                  <a:pt x="1237487" y="5207504"/>
                </a:lnTo>
                <a:lnTo>
                  <a:pt x="1389887" y="5198360"/>
                </a:lnTo>
                <a:lnTo>
                  <a:pt x="1542287" y="5180072"/>
                </a:lnTo>
                <a:lnTo>
                  <a:pt x="1694687" y="5151116"/>
                </a:lnTo>
                <a:lnTo>
                  <a:pt x="1856231" y="5113016"/>
                </a:lnTo>
                <a:lnTo>
                  <a:pt x="2180843" y="4997192"/>
                </a:lnTo>
                <a:lnTo>
                  <a:pt x="2340863" y="4920992"/>
                </a:lnTo>
                <a:lnTo>
                  <a:pt x="2511551" y="4837172"/>
                </a:lnTo>
                <a:lnTo>
                  <a:pt x="2674619" y="4750304"/>
                </a:lnTo>
                <a:lnTo>
                  <a:pt x="2836163" y="4646672"/>
                </a:lnTo>
                <a:lnTo>
                  <a:pt x="3159251" y="4418072"/>
                </a:lnTo>
                <a:lnTo>
                  <a:pt x="3474719" y="4151372"/>
                </a:lnTo>
                <a:close/>
              </a:path>
              <a:path w="4883150" h="5207634">
                <a:moveTo>
                  <a:pt x="847343" y="5160260"/>
                </a:moveTo>
                <a:lnTo>
                  <a:pt x="970787" y="5189216"/>
                </a:lnTo>
                <a:lnTo>
                  <a:pt x="1103375" y="5198360"/>
                </a:lnTo>
                <a:lnTo>
                  <a:pt x="970787" y="5180072"/>
                </a:lnTo>
                <a:lnTo>
                  <a:pt x="847343" y="5160260"/>
                </a:lnTo>
                <a:close/>
              </a:path>
              <a:path w="4883150" h="5207634">
                <a:moveTo>
                  <a:pt x="3941063" y="0"/>
                </a:moveTo>
                <a:lnTo>
                  <a:pt x="3806951" y="0"/>
                </a:lnTo>
                <a:lnTo>
                  <a:pt x="3654551" y="9143"/>
                </a:lnTo>
                <a:lnTo>
                  <a:pt x="3502151" y="27431"/>
                </a:lnTo>
                <a:lnTo>
                  <a:pt x="3349751" y="56387"/>
                </a:lnTo>
                <a:lnTo>
                  <a:pt x="3188207" y="94487"/>
                </a:lnTo>
                <a:lnTo>
                  <a:pt x="2865119" y="210311"/>
                </a:lnTo>
                <a:lnTo>
                  <a:pt x="2702051" y="286511"/>
                </a:lnTo>
                <a:lnTo>
                  <a:pt x="2531363" y="370331"/>
                </a:lnTo>
                <a:lnTo>
                  <a:pt x="2208275" y="560831"/>
                </a:lnTo>
                <a:lnTo>
                  <a:pt x="1876043" y="789431"/>
                </a:lnTo>
                <a:lnTo>
                  <a:pt x="1560575" y="1046987"/>
                </a:lnTo>
                <a:lnTo>
                  <a:pt x="1255775" y="1341119"/>
                </a:lnTo>
                <a:lnTo>
                  <a:pt x="1037843" y="1580387"/>
                </a:lnTo>
                <a:lnTo>
                  <a:pt x="836675" y="1827275"/>
                </a:lnTo>
                <a:lnTo>
                  <a:pt x="665987" y="2075687"/>
                </a:lnTo>
                <a:lnTo>
                  <a:pt x="505967" y="2331719"/>
                </a:lnTo>
                <a:lnTo>
                  <a:pt x="371855" y="2580131"/>
                </a:lnTo>
                <a:lnTo>
                  <a:pt x="248411" y="2837687"/>
                </a:lnTo>
                <a:lnTo>
                  <a:pt x="152399" y="3084575"/>
                </a:lnTo>
                <a:lnTo>
                  <a:pt x="86867" y="3322316"/>
                </a:lnTo>
                <a:lnTo>
                  <a:pt x="28955" y="3560060"/>
                </a:lnTo>
                <a:lnTo>
                  <a:pt x="0" y="3788660"/>
                </a:lnTo>
                <a:lnTo>
                  <a:pt x="0" y="4008116"/>
                </a:lnTo>
                <a:lnTo>
                  <a:pt x="19811" y="4216904"/>
                </a:lnTo>
                <a:lnTo>
                  <a:pt x="57911" y="4408928"/>
                </a:lnTo>
                <a:lnTo>
                  <a:pt x="124967" y="4579616"/>
                </a:lnTo>
                <a:lnTo>
                  <a:pt x="219455" y="4741160"/>
                </a:lnTo>
                <a:lnTo>
                  <a:pt x="333755" y="4882892"/>
                </a:lnTo>
                <a:lnTo>
                  <a:pt x="419099" y="4959092"/>
                </a:lnTo>
                <a:lnTo>
                  <a:pt x="515111" y="5026148"/>
                </a:lnTo>
                <a:lnTo>
                  <a:pt x="618743" y="5084060"/>
                </a:lnTo>
                <a:lnTo>
                  <a:pt x="733043" y="5131304"/>
                </a:lnTo>
                <a:lnTo>
                  <a:pt x="847343" y="5160260"/>
                </a:lnTo>
                <a:lnTo>
                  <a:pt x="733043" y="5122160"/>
                </a:lnTo>
                <a:lnTo>
                  <a:pt x="618743" y="5074916"/>
                </a:lnTo>
                <a:lnTo>
                  <a:pt x="524255" y="5017004"/>
                </a:lnTo>
                <a:lnTo>
                  <a:pt x="429767" y="4949948"/>
                </a:lnTo>
                <a:lnTo>
                  <a:pt x="342899" y="4875272"/>
                </a:lnTo>
                <a:lnTo>
                  <a:pt x="228599" y="4732016"/>
                </a:lnTo>
                <a:lnTo>
                  <a:pt x="134111" y="4579616"/>
                </a:lnTo>
                <a:lnTo>
                  <a:pt x="67055" y="4399784"/>
                </a:lnTo>
                <a:lnTo>
                  <a:pt x="28955" y="4207760"/>
                </a:lnTo>
                <a:lnTo>
                  <a:pt x="10667" y="4008116"/>
                </a:lnTo>
                <a:lnTo>
                  <a:pt x="10667" y="3788660"/>
                </a:lnTo>
                <a:lnTo>
                  <a:pt x="38099" y="3560060"/>
                </a:lnTo>
                <a:lnTo>
                  <a:pt x="96011" y="3322316"/>
                </a:lnTo>
                <a:lnTo>
                  <a:pt x="163067" y="3084575"/>
                </a:lnTo>
                <a:lnTo>
                  <a:pt x="257555" y="2837687"/>
                </a:lnTo>
                <a:lnTo>
                  <a:pt x="380999" y="2590799"/>
                </a:lnTo>
                <a:lnTo>
                  <a:pt x="515111" y="2331719"/>
                </a:lnTo>
                <a:lnTo>
                  <a:pt x="675131" y="2084831"/>
                </a:lnTo>
                <a:lnTo>
                  <a:pt x="847343" y="1836419"/>
                </a:lnTo>
                <a:lnTo>
                  <a:pt x="1046987" y="1589531"/>
                </a:lnTo>
                <a:lnTo>
                  <a:pt x="1266443" y="1351787"/>
                </a:lnTo>
                <a:lnTo>
                  <a:pt x="1571243" y="1056131"/>
                </a:lnTo>
                <a:lnTo>
                  <a:pt x="1885187" y="798575"/>
                </a:lnTo>
                <a:lnTo>
                  <a:pt x="2208275" y="571499"/>
                </a:lnTo>
                <a:lnTo>
                  <a:pt x="2540507" y="379475"/>
                </a:lnTo>
                <a:lnTo>
                  <a:pt x="2702051" y="295655"/>
                </a:lnTo>
                <a:lnTo>
                  <a:pt x="2865119" y="219455"/>
                </a:lnTo>
                <a:lnTo>
                  <a:pt x="3188207" y="105155"/>
                </a:lnTo>
                <a:lnTo>
                  <a:pt x="3349751" y="67055"/>
                </a:lnTo>
                <a:lnTo>
                  <a:pt x="3502151" y="38099"/>
                </a:lnTo>
                <a:lnTo>
                  <a:pt x="3654551" y="18287"/>
                </a:lnTo>
                <a:lnTo>
                  <a:pt x="3806951" y="9143"/>
                </a:lnTo>
                <a:lnTo>
                  <a:pt x="4006595" y="9143"/>
                </a:lnTo>
                <a:lnTo>
                  <a:pt x="3941063" y="0"/>
                </a:lnTo>
                <a:close/>
              </a:path>
              <a:path w="4883150" h="5207634">
                <a:moveTo>
                  <a:pt x="4882895" y="2122931"/>
                </a:moveTo>
                <a:lnTo>
                  <a:pt x="4796027" y="2342387"/>
                </a:lnTo>
                <a:lnTo>
                  <a:pt x="4701539" y="2561843"/>
                </a:lnTo>
                <a:lnTo>
                  <a:pt x="4587239" y="2779775"/>
                </a:lnTo>
                <a:lnTo>
                  <a:pt x="4453127" y="2999231"/>
                </a:lnTo>
                <a:lnTo>
                  <a:pt x="4300727" y="3217163"/>
                </a:lnTo>
                <a:lnTo>
                  <a:pt x="4139183" y="3427472"/>
                </a:lnTo>
                <a:lnTo>
                  <a:pt x="3970019" y="3645404"/>
                </a:lnTo>
                <a:lnTo>
                  <a:pt x="4139183" y="3436616"/>
                </a:lnTo>
                <a:lnTo>
                  <a:pt x="4300727" y="3227831"/>
                </a:lnTo>
                <a:lnTo>
                  <a:pt x="4453127" y="3008375"/>
                </a:lnTo>
                <a:lnTo>
                  <a:pt x="4587239" y="2788919"/>
                </a:lnTo>
                <a:lnTo>
                  <a:pt x="4701539" y="2570987"/>
                </a:lnTo>
                <a:lnTo>
                  <a:pt x="4796027" y="2360675"/>
                </a:lnTo>
                <a:lnTo>
                  <a:pt x="4882895" y="2141219"/>
                </a:lnTo>
                <a:lnTo>
                  <a:pt x="4882895" y="2122931"/>
                </a:lnTo>
                <a:close/>
              </a:path>
              <a:path w="4883150" h="5207634">
                <a:moveTo>
                  <a:pt x="4006595" y="9143"/>
                </a:moveTo>
                <a:lnTo>
                  <a:pt x="3941063" y="9143"/>
                </a:lnTo>
                <a:lnTo>
                  <a:pt x="4072127" y="27431"/>
                </a:lnTo>
                <a:lnTo>
                  <a:pt x="4197095" y="47243"/>
                </a:lnTo>
                <a:lnTo>
                  <a:pt x="4311395" y="85343"/>
                </a:lnTo>
                <a:lnTo>
                  <a:pt x="4520183" y="181355"/>
                </a:lnTo>
                <a:lnTo>
                  <a:pt x="4616195" y="248411"/>
                </a:lnTo>
                <a:lnTo>
                  <a:pt x="4701539" y="323087"/>
                </a:lnTo>
                <a:lnTo>
                  <a:pt x="4796027" y="437387"/>
                </a:lnTo>
                <a:lnTo>
                  <a:pt x="4882895" y="560831"/>
                </a:lnTo>
                <a:lnTo>
                  <a:pt x="4882895" y="542543"/>
                </a:lnTo>
                <a:lnTo>
                  <a:pt x="4806695" y="428243"/>
                </a:lnTo>
                <a:lnTo>
                  <a:pt x="4710683" y="323087"/>
                </a:lnTo>
                <a:lnTo>
                  <a:pt x="4625339" y="248411"/>
                </a:lnTo>
                <a:lnTo>
                  <a:pt x="4529327" y="181355"/>
                </a:lnTo>
                <a:lnTo>
                  <a:pt x="4425695" y="123443"/>
                </a:lnTo>
                <a:lnTo>
                  <a:pt x="4320539" y="76199"/>
                </a:lnTo>
                <a:lnTo>
                  <a:pt x="4197095" y="38099"/>
                </a:lnTo>
                <a:lnTo>
                  <a:pt x="4072127" y="18287"/>
                </a:lnTo>
                <a:lnTo>
                  <a:pt x="40065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77339" y="3609969"/>
            <a:ext cx="5377180" cy="6283960"/>
          </a:xfrm>
          <a:custGeom>
            <a:avLst/>
            <a:gdLst/>
            <a:ahLst/>
            <a:cxnLst/>
            <a:rect l="l" t="t" r="r" b="b"/>
            <a:pathLst>
              <a:path w="5377180" h="6283959">
                <a:moveTo>
                  <a:pt x="76199" y="5445248"/>
                </a:moveTo>
                <a:lnTo>
                  <a:pt x="161543" y="5663180"/>
                </a:lnTo>
                <a:lnTo>
                  <a:pt x="275843" y="5864348"/>
                </a:lnTo>
                <a:lnTo>
                  <a:pt x="419099" y="6036560"/>
                </a:lnTo>
                <a:lnTo>
                  <a:pt x="495299" y="6102092"/>
                </a:lnTo>
                <a:lnTo>
                  <a:pt x="580643" y="6169148"/>
                </a:lnTo>
                <a:lnTo>
                  <a:pt x="771143" y="6283448"/>
                </a:lnTo>
                <a:lnTo>
                  <a:pt x="789431" y="6283448"/>
                </a:lnTo>
                <a:lnTo>
                  <a:pt x="589787" y="6169148"/>
                </a:lnTo>
                <a:lnTo>
                  <a:pt x="419099" y="6027416"/>
                </a:lnTo>
                <a:lnTo>
                  <a:pt x="275843" y="5855204"/>
                </a:lnTo>
                <a:lnTo>
                  <a:pt x="161543" y="5654036"/>
                </a:lnTo>
                <a:lnTo>
                  <a:pt x="76199" y="5445248"/>
                </a:lnTo>
                <a:close/>
              </a:path>
              <a:path w="5377180" h="6283959">
                <a:moveTo>
                  <a:pt x="9143" y="4683248"/>
                </a:moveTo>
                <a:lnTo>
                  <a:pt x="0" y="4949948"/>
                </a:lnTo>
                <a:lnTo>
                  <a:pt x="18287" y="5207504"/>
                </a:lnTo>
                <a:lnTo>
                  <a:pt x="76199" y="5445248"/>
                </a:lnTo>
                <a:lnTo>
                  <a:pt x="27431" y="5207504"/>
                </a:lnTo>
                <a:lnTo>
                  <a:pt x="9143" y="4949948"/>
                </a:lnTo>
                <a:lnTo>
                  <a:pt x="9143" y="4683248"/>
                </a:lnTo>
                <a:close/>
              </a:path>
              <a:path w="5377180" h="6283959">
                <a:moveTo>
                  <a:pt x="2331719" y="970787"/>
                </a:moveTo>
                <a:lnTo>
                  <a:pt x="2132075" y="1123187"/>
                </a:lnTo>
                <a:lnTo>
                  <a:pt x="1751075" y="1466087"/>
                </a:lnTo>
                <a:lnTo>
                  <a:pt x="1560575" y="1656587"/>
                </a:lnTo>
                <a:lnTo>
                  <a:pt x="1293875" y="1950719"/>
                </a:lnTo>
                <a:lnTo>
                  <a:pt x="1046987" y="2255519"/>
                </a:lnTo>
                <a:lnTo>
                  <a:pt x="827531" y="2569463"/>
                </a:lnTo>
                <a:lnTo>
                  <a:pt x="627887" y="2874263"/>
                </a:lnTo>
                <a:lnTo>
                  <a:pt x="457199" y="3189731"/>
                </a:lnTo>
                <a:lnTo>
                  <a:pt x="313943" y="3503675"/>
                </a:lnTo>
                <a:lnTo>
                  <a:pt x="199643" y="3806951"/>
                </a:lnTo>
                <a:lnTo>
                  <a:pt x="103631" y="4113272"/>
                </a:lnTo>
                <a:lnTo>
                  <a:pt x="38099" y="4398260"/>
                </a:lnTo>
                <a:lnTo>
                  <a:pt x="9143" y="4683248"/>
                </a:lnTo>
                <a:lnTo>
                  <a:pt x="47243" y="4398260"/>
                </a:lnTo>
                <a:lnTo>
                  <a:pt x="114299" y="4113272"/>
                </a:lnTo>
                <a:lnTo>
                  <a:pt x="208787" y="3806951"/>
                </a:lnTo>
                <a:lnTo>
                  <a:pt x="323087" y="3503675"/>
                </a:lnTo>
                <a:lnTo>
                  <a:pt x="466343" y="3189731"/>
                </a:lnTo>
                <a:lnTo>
                  <a:pt x="637031" y="2883407"/>
                </a:lnTo>
                <a:lnTo>
                  <a:pt x="838199" y="2569463"/>
                </a:lnTo>
                <a:lnTo>
                  <a:pt x="1056131" y="2266187"/>
                </a:lnTo>
                <a:lnTo>
                  <a:pt x="1303019" y="1959863"/>
                </a:lnTo>
                <a:lnTo>
                  <a:pt x="1569719" y="1665731"/>
                </a:lnTo>
                <a:lnTo>
                  <a:pt x="1941575" y="1304543"/>
                </a:lnTo>
                <a:lnTo>
                  <a:pt x="2141219" y="1132331"/>
                </a:lnTo>
                <a:lnTo>
                  <a:pt x="2331719" y="970787"/>
                </a:lnTo>
                <a:close/>
              </a:path>
              <a:path w="5377180" h="6283959">
                <a:moveTo>
                  <a:pt x="2941319" y="562355"/>
                </a:moveTo>
                <a:lnTo>
                  <a:pt x="2731007" y="684275"/>
                </a:lnTo>
                <a:lnTo>
                  <a:pt x="2531363" y="818387"/>
                </a:lnTo>
                <a:lnTo>
                  <a:pt x="2331719" y="970787"/>
                </a:lnTo>
                <a:lnTo>
                  <a:pt x="2531363" y="827531"/>
                </a:lnTo>
                <a:lnTo>
                  <a:pt x="2741675" y="694943"/>
                </a:lnTo>
                <a:lnTo>
                  <a:pt x="2941319" y="562355"/>
                </a:lnTo>
                <a:close/>
              </a:path>
              <a:path w="5377180" h="6283959">
                <a:moveTo>
                  <a:pt x="3349751" y="342899"/>
                </a:moveTo>
                <a:lnTo>
                  <a:pt x="3139439" y="448055"/>
                </a:lnTo>
                <a:lnTo>
                  <a:pt x="2941319" y="562355"/>
                </a:lnTo>
                <a:lnTo>
                  <a:pt x="3148583" y="448055"/>
                </a:lnTo>
                <a:lnTo>
                  <a:pt x="3349751" y="342899"/>
                </a:lnTo>
                <a:close/>
              </a:path>
              <a:path w="5377180" h="6283959">
                <a:moveTo>
                  <a:pt x="3959351" y="112775"/>
                </a:moveTo>
                <a:lnTo>
                  <a:pt x="3758183" y="170687"/>
                </a:lnTo>
                <a:lnTo>
                  <a:pt x="3549395" y="256031"/>
                </a:lnTo>
                <a:lnTo>
                  <a:pt x="3758183" y="179831"/>
                </a:lnTo>
                <a:lnTo>
                  <a:pt x="3959351" y="112775"/>
                </a:lnTo>
                <a:close/>
              </a:path>
              <a:path w="5377180" h="6283959">
                <a:moveTo>
                  <a:pt x="4957571" y="0"/>
                </a:moveTo>
                <a:lnTo>
                  <a:pt x="5166359" y="38099"/>
                </a:lnTo>
                <a:lnTo>
                  <a:pt x="5376671" y="96011"/>
                </a:lnTo>
                <a:lnTo>
                  <a:pt x="5166359" y="28955"/>
                </a:lnTo>
                <a:lnTo>
                  <a:pt x="4957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95272" y="3846190"/>
            <a:ext cx="5340350" cy="6038215"/>
          </a:xfrm>
          <a:custGeom>
            <a:avLst/>
            <a:gdLst/>
            <a:ahLst/>
            <a:cxnLst/>
            <a:rect l="l" t="t" r="r" b="b"/>
            <a:pathLst>
              <a:path w="5340350" h="6038215">
                <a:moveTo>
                  <a:pt x="10667" y="4399784"/>
                </a:moveTo>
                <a:lnTo>
                  <a:pt x="0" y="4657340"/>
                </a:lnTo>
                <a:lnTo>
                  <a:pt x="19811" y="4895084"/>
                </a:lnTo>
                <a:lnTo>
                  <a:pt x="67055" y="5114540"/>
                </a:lnTo>
                <a:lnTo>
                  <a:pt x="143255" y="5323328"/>
                </a:lnTo>
                <a:lnTo>
                  <a:pt x="257555" y="5504684"/>
                </a:lnTo>
                <a:lnTo>
                  <a:pt x="391667" y="5666228"/>
                </a:lnTo>
                <a:lnTo>
                  <a:pt x="486155" y="5753096"/>
                </a:lnTo>
                <a:lnTo>
                  <a:pt x="600455" y="5827772"/>
                </a:lnTo>
                <a:lnTo>
                  <a:pt x="714755" y="5894828"/>
                </a:lnTo>
                <a:lnTo>
                  <a:pt x="838199" y="5942072"/>
                </a:lnTo>
                <a:lnTo>
                  <a:pt x="972311" y="5980172"/>
                </a:lnTo>
                <a:lnTo>
                  <a:pt x="1114043" y="6018272"/>
                </a:lnTo>
                <a:lnTo>
                  <a:pt x="1266443" y="6027416"/>
                </a:lnTo>
                <a:lnTo>
                  <a:pt x="1418843" y="6038084"/>
                </a:lnTo>
                <a:lnTo>
                  <a:pt x="1589531" y="6027416"/>
                </a:lnTo>
                <a:lnTo>
                  <a:pt x="1418843" y="6027416"/>
                </a:lnTo>
                <a:lnTo>
                  <a:pt x="1114043" y="6009128"/>
                </a:lnTo>
                <a:lnTo>
                  <a:pt x="972311" y="5971028"/>
                </a:lnTo>
                <a:lnTo>
                  <a:pt x="838199" y="5932928"/>
                </a:lnTo>
                <a:lnTo>
                  <a:pt x="714755" y="5884160"/>
                </a:lnTo>
                <a:lnTo>
                  <a:pt x="600455" y="5817104"/>
                </a:lnTo>
                <a:lnTo>
                  <a:pt x="486155" y="5742428"/>
                </a:lnTo>
                <a:lnTo>
                  <a:pt x="391667" y="5657084"/>
                </a:lnTo>
                <a:lnTo>
                  <a:pt x="257555" y="5494016"/>
                </a:lnTo>
                <a:lnTo>
                  <a:pt x="152399" y="5314184"/>
                </a:lnTo>
                <a:lnTo>
                  <a:pt x="76199" y="5114540"/>
                </a:lnTo>
                <a:lnTo>
                  <a:pt x="28955" y="4885940"/>
                </a:lnTo>
                <a:lnTo>
                  <a:pt x="10667" y="4657340"/>
                </a:lnTo>
                <a:lnTo>
                  <a:pt x="10667" y="4399784"/>
                </a:lnTo>
                <a:close/>
              </a:path>
              <a:path w="5340350" h="6038215">
                <a:moveTo>
                  <a:pt x="1770887" y="5999984"/>
                </a:moveTo>
                <a:lnTo>
                  <a:pt x="1589531" y="6018272"/>
                </a:lnTo>
                <a:lnTo>
                  <a:pt x="1418843" y="6027416"/>
                </a:lnTo>
                <a:lnTo>
                  <a:pt x="1589531" y="6027416"/>
                </a:lnTo>
                <a:lnTo>
                  <a:pt x="1770887" y="5999984"/>
                </a:lnTo>
                <a:close/>
              </a:path>
              <a:path w="5340350" h="6038215">
                <a:moveTo>
                  <a:pt x="2132075" y="5913116"/>
                </a:moveTo>
                <a:lnTo>
                  <a:pt x="1952243" y="5960360"/>
                </a:lnTo>
                <a:lnTo>
                  <a:pt x="1770887" y="5999984"/>
                </a:lnTo>
                <a:lnTo>
                  <a:pt x="1952243" y="5971028"/>
                </a:lnTo>
                <a:lnTo>
                  <a:pt x="2132075" y="5913116"/>
                </a:lnTo>
                <a:close/>
              </a:path>
              <a:path w="5340350" h="6038215">
                <a:moveTo>
                  <a:pt x="3464051" y="5247128"/>
                </a:moveTo>
                <a:lnTo>
                  <a:pt x="3083051" y="5494016"/>
                </a:lnTo>
                <a:lnTo>
                  <a:pt x="3273551" y="5379716"/>
                </a:lnTo>
                <a:lnTo>
                  <a:pt x="3464051" y="5247128"/>
                </a:lnTo>
                <a:close/>
              </a:path>
              <a:path w="5340350" h="6038215">
                <a:moveTo>
                  <a:pt x="5138927" y="3496055"/>
                </a:moveTo>
                <a:lnTo>
                  <a:pt x="4910327" y="3819140"/>
                </a:lnTo>
                <a:lnTo>
                  <a:pt x="4654295" y="4142228"/>
                </a:lnTo>
                <a:lnTo>
                  <a:pt x="4378451" y="4456172"/>
                </a:lnTo>
                <a:lnTo>
                  <a:pt x="4026407" y="4800596"/>
                </a:lnTo>
                <a:lnTo>
                  <a:pt x="3835907" y="4960616"/>
                </a:lnTo>
                <a:lnTo>
                  <a:pt x="3654551" y="5103872"/>
                </a:lnTo>
                <a:lnTo>
                  <a:pt x="3464051" y="5247128"/>
                </a:lnTo>
                <a:lnTo>
                  <a:pt x="3654551" y="5114540"/>
                </a:lnTo>
                <a:lnTo>
                  <a:pt x="3845051" y="4960616"/>
                </a:lnTo>
                <a:lnTo>
                  <a:pt x="4026407" y="4809740"/>
                </a:lnTo>
                <a:lnTo>
                  <a:pt x="4378451" y="4465316"/>
                </a:lnTo>
                <a:lnTo>
                  <a:pt x="4654295" y="4151372"/>
                </a:lnTo>
                <a:lnTo>
                  <a:pt x="4910327" y="3828284"/>
                </a:lnTo>
                <a:lnTo>
                  <a:pt x="5138927" y="3496055"/>
                </a:lnTo>
                <a:close/>
              </a:path>
              <a:path w="5340350" h="6038215">
                <a:moveTo>
                  <a:pt x="105155" y="3866384"/>
                </a:moveTo>
                <a:lnTo>
                  <a:pt x="38099" y="4142228"/>
                </a:lnTo>
                <a:lnTo>
                  <a:pt x="10667" y="4399784"/>
                </a:lnTo>
                <a:lnTo>
                  <a:pt x="48767" y="4133084"/>
                </a:lnTo>
                <a:lnTo>
                  <a:pt x="105155" y="3866384"/>
                </a:lnTo>
                <a:close/>
              </a:path>
              <a:path w="5340350" h="6038215">
                <a:moveTo>
                  <a:pt x="5340095" y="3160775"/>
                </a:moveTo>
                <a:lnTo>
                  <a:pt x="5138927" y="3496055"/>
                </a:lnTo>
                <a:lnTo>
                  <a:pt x="5340095" y="3171443"/>
                </a:lnTo>
                <a:lnTo>
                  <a:pt x="5340095" y="3160775"/>
                </a:lnTo>
                <a:close/>
              </a:path>
              <a:path w="5340350" h="6038215">
                <a:moveTo>
                  <a:pt x="600455" y="2714243"/>
                </a:moveTo>
                <a:lnTo>
                  <a:pt x="438911" y="3009899"/>
                </a:lnTo>
                <a:lnTo>
                  <a:pt x="304799" y="3294887"/>
                </a:lnTo>
                <a:lnTo>
                  <a:pt x="448055" y="3009899"/>
                </a:lnTo>
                <a:lnTo>
                  <a:pt x="600455" y="2714243"/>
                </a:lnTo>
                <a:close/>
              </a:path>
              <a:path w="5340350" h="6038215">
                <a:moveTo>
                  <a:pt x="990599" y="2133599"/>
                </a:moveTo>
                <a:lnTo>
                  <a:pt x="781811" y="2418587"/>
                </a:lnTo>
                <a:lnTo>
                  <a:pt x="600455" y="2714243"/>
                </a:lnTo>
                <a:lnTo>
                  <a:pt x="790955" y="2418587"/>
                </a:lnTo>
                <a:lnTo>
                  <a:pt x="990599" y="2133599"/>
                </a:lnTo>
                <a:close/>
              </a:path>
              <a:path w="5340350" h="6038215">
                <a:moveTo>
                  <a:pt x="1475231" y="1572767"/>
                </a:moveTo>
                <a:lnTo>
                  <a:pt x="1217675" y="1847087"/>
                </a:lnTo>
                <a:lnTo>
                  <a:pt x="990599" y="2133599"/>
                </a:lnTo>
                <a:lnTo>
                  <a:pt x="1228343" y="1847087"/>
                </a:lnTo>
                <a:lnTo>
                  <a:pt x="1475231" y="1572767"/>
                </a:lnTo>
                <a:close/>
              </a:path>
              <a:path w="5340350" h="6038215">
                <a:moveTo>
                  <a:pt x="2199131" y="923543"/>
                </a:moveTo>
                <a:lnTo>
                  <a:pt x="2008631" y="1066799"/>
                </a:lnTo>
                <a:lnTo>
                  <a:pt x="1827275" y="1229867"/>
                </a:lnTo>
                <a:lnTo>
                  <a:pt x="2008631" y="1077467"/>
                </a:lnTo>
                <a:lnTo>
                  <a:pt x="2199131" y="923543"/>
                </a:lnTo>
                <a:close/>
              </a:path>
              <a:path w="5340350" h="6038215">
                <a:moveTo>
                  <a:pt x="2959607" y="428243"/>
                </a:moveTo>
                <a:lnTo>
                  <a:pt x="2761487" y="533399"/>
                </a:lnTo>
                <a:lnTo>
                  <a:pt x="2380487" y="781811"/>
                </a:lnTo>
                <a:lnTo>
                  <a:pt x="2199131" y="923543"/>
                </a:lnTo>
                <a:lnTo>
                  <a:pt x="2389631" y="789431"/>
                </a:lnTo>
                <a:lnTo>
                  <a:pt x="2580131" y="658367"/>
                </a:lnTo>
                <a:lnTo>
                  <a:pt x="2959607" y="428243"/>
                </a:lnTo>
                <a:close/>
              </a:path>
              <a:path w="5340350" h="6038215">
                <a:moveTo>
                  <a:pt x="4454651" y="0"/>
                </a:moveTo>
                <a:lnTo>
                  <a:pt x="4436363" y="0"/>
                </a:lnTo>
                <a:lnTo>
                  <a:pt x="4692395" y="19811"/>
                </a:lnTo>
                <a:lnTo>
                  <a:pt x="4930139" y="67055"/>
                </a:lnTo>
                <a:lnTo>
                  <a:pt x="5149595" y="152399"/>
                </a:lnTo>
                <a:lnTo>
                  <a:pt x="5340095" y="268223"/>
                </a:lnTo>
                <a:lnTo>
                  <a:pt x="5340095" y="257555"/>
                </a:lnTo>
                <a:lnTo>
                  <a:pt x="5149595" y="143255"/>
                </a:lnTo>
                <a:lnTo>
                  <a:pt x="4939283" y="67055"/>
                </a:lnTo>
                <a:lnTo>
                  <a:pt x="4710683" y="19811"/>
                </a:lnTo>
                <a:lnTo>
                  <a:pt x="4454651" y="0"/>
                </a:lnTo>
                <a:close/>
              </a:path>
              <a:path w="5340350" h="6038215">
                <a:moveTo>
                  <a:pt x="3902963" y="67055"/>
                </a:moveTo>
                <a:lnTo>
                  <a:pt x="3712463" y="114299"/>
                </a:lnTo>
                <a:lnTo>
                  <a:pt x="3531107" y="172211"/>
                </a:lnTo>
                <a:lnTo>
                  <a:pt x="3340607" y="248411"/>
                </a:lnTo>
                <a:lnTo>
                  <a:pt x="3721607" y="114299"/>
                </a:lnTo>
                <a:lnTo>
                  <a:pt x="3902963" y="67055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014727" y="4096125"/>
            <a:ext cx="5120640" cy="5615940"/>
          </a:xfrm>
          <a:custGeom>
            <a:avLst/>
            <a:gdLst/>
            <a:ahLst/>
            <a:cxnLst/>
            <a:rect l="l" t="t" r="r" b="b"/>
            <a:pathLst>
              <a:path w="5120640" h="5615940">
                <a:moveTo>
                  <a:pt x="1046987" y="5597648"/>
                </a:moveTo>
                <a:lnTo>
                  <a:pt x="1188719" y="5615936"/>
                </a:lnTo>
                <a:lnTo>
                  <a:pt x="1331975" y="5615936"/>
                </a:lnTo>
                <a:lnTo>
                  <a:pt x="1046987" y="5597648"/>
                </a:lnTo>
                <a:close/>
              </a:path>
              <a:path w="5120640" h="5615940">
                <a:moveTo>
                  <a:pt x="3064763" y="5007860"/>
                </a:moveTo>
                <a:lnTo>
                  <a:pt x="2702051" y="5216648"/>
                </a:lnTo>
                <a:lnTo>
                  <a:pt x="2522219" y="5301992"/>
                </a:lnTo>
                <a:lnTo>
                  <a:pt x="2351531" y="5378192"/>
                </a:lnTo>
                <a:lnTo>
                  <a:pt x="2170175" y="5445248"/>
                </a:lnTo>
                <a:lnTo>
                  <a:pt x="1999487" y="5503160"/>
                </a:lnTo>
                <a:lnTo>
                  <a:pt x="1827275" y="5550404"/>
                </a:lnTo>
                <a:lnTo>
                  <a:pt x="1656587" y="5586980"/>
                </a:lnTo>
                <a:lnTo>
                  <a:pt x="1827275" y="5561072"/>
                </a:lnTo>
                <a:lnTo>
                  <a:pt x="1999487" y="5512304"/>
                </a:lnTo>
                <a:lnTo>
                  <a:pt x="2179319" y="5455916"/>
                </a:lnTo>
                <a:lnTo>
                  <a:pt x="2351531" y="5388860"/>
                </a:lnTo>
                <a:lnTo>
                  <a:pt x="2532887" y="5312660"/>
                </a:lnTo>
                <a:lnTo>
                  <a:pt x="2711195" y="5216648"/>
                </a:lnTo>
                <a:lnTo>
                  <a:pt x="2883407" y="5120636"/>
                </a:lnTo>
                <a:lnTo>
                  <a:pt x="3064763" y="5007860"/>
                </a:lnTo>
                <a:close/>
              </a:path>
              <a:path w="5120640" h="5615940">
                <a:moveTo>
                  <a:pt x="19811" y="4550660"/>
                </a:moveTo>
                <a:lnTo>
                  <a:pt x="67055" y="4759448"/>
                </a:lnTo>
                <a:lnTo>
                  <a:pt x="134111" y="4949948"/>
                </a:lnTo>
                <a:lnTo>
                  <a:pt x="237743" y="5120636"/>
                </a:lnTo>
                <a:lnTo>
                  <a:pt x="362711" y="5273036"/>
                </a:lnTo>
                <a:lnTo>
                  <a:pt x="457199" y="5350760"/>
                </a:lnTo>
                <a:lnTo>
                  <a:pt x="562355" y="5426960"/>
                </a:lnTo>
                <a:lnTo>
                  <a:pt x="667511" y="5483348"/>
                </a:lnTo>
                <a:lnTo>
                  <a:pt x="790955" y="5532116"/>
                </a:lnTo>
                <a:lnTo>
                  <a:pt x="912875" y="5568692"/>
                </a:lnTo>
                <a:lnTo>
                  <a:pt x="667511" y="5474204"/>
                </a:lnTo>
                <a:lnTo>
                  <a:pt x="562355" y="5417816"/>
                </a:lnTo>
                <a:lnTo>
                  <a:pt x="457199" y="5340092"/>
                </a:lnTo>
                <a:lnTo>
                  <a:pt x="362711" y="5263892"/>
                </a:lnTo>
                <a:lnTo>
                  <a:pt x="237743" y="5111492"/>
                </a:lnTo>
                <a:lnTo>
                  <a:pt x="143255" y="4940804"/>
                </a:lnTo>
                <a:lnTo>
                  <a:pt x="67055" y="4750304"/>
                </a:lnTo>
                <a:lnTo>
                  <a:pt x="19811" y="4550660"/>
                </a:lnTo>
                <a:close/>
              </a:path>
              <a:path w="5120640" h="5615940">
                <a:moveTo>
                  <a:pt x="4082795" y="4160516"/>
                </a:moveTo>
                <a:lnTo>
                  <a:pt x="3750563" y="4474460"/>
                </a:lnTo>
                <a:lnTo>
                  <a:pt x="3407663" y="4759448"/>
                </a:lnTo>
                <a:lnTo>
                  <a:pt x="3235451" y="4882892"/>
                </a:lnTo>
                <a:lnTo>
                  <a:pt x="3064763" y="5007860"/>
                </a:lnTo>
                <a:lnTo>
                  <a:pt x="3235451" y="4893560"/>
                </a:lnTo>
                <a:lnTo>
                  <a:pt x="3416807" y="4759448"/>
                </a:lnTo>
                <a:lnTo>
                  <a:pt x="3759707" y="4474460"/>
                </a:lnTo>
                <a:lnTo>
                  <a:pt x="4082795" y="4160516"/>
                </a:lnTo>
                <a:close/>
              </a:path>
              <a:path w="5120640" h="5615940">
                <a:moveTo>
                  <a:pt x="0" y="4322060"/>
                </a:moveTo>
                <a:lnTo>
                  <a:pt x="0" y="4331204"/>
                </a:lnTo>
                <a:lnTo>
                  <a:pt x="19811" y="4550660"/>
                </a:lnTo>
                <a:lnTo>
                  <a:pt x="0" y="4322060"/>
                </a:lnTo>
                <a:close/>
              </a:path>
              <a:path w="5120640" h="5615940">
                <a:moveTo>
                  <a:pt x="38099" y="3845048"/>
                </a:moveTo>
                <a:lnTo>
                  <a:pt x="0" y="4093460"/>
                </a:lnTo>
                <a:lnTo>
                  <a:pt x="0" y="4322060"/>
                </a:lnTo>
                <a:lnTo>
                  <a:pt x="9143" y="4093460"/>
                </a:lnTo>
                <a:lnTo>
                  <a:pt x="38099" y="3845048"/>
                </a:lnTo>
                <a:close/>
              </a:path>
              <a:path w="5120640" h="5615940">
                <a:moveTo>
                  <a:pt x="5120639" y="2665475"/>
                </a:moveTo>
                <a:lnTo>
                  <a:pt x="5024627" y="2854451"/>
                </a:lnTo>
                <a:lnTo>
                  <a:pt x="4919471" y="3046475"/>
                </a:lnTo>
                <a:lnTo>
                  <a:pt x="4805171" y="3236975"/>
                </a:lnTo>
                <a:lnTo>
                  <a:pt x="4681727" y="3425951"/>
                </a:lnTo>
                <a:lnTo>
                  <a:pt x="4549139" y="3607304"/>
                </a:lnTo>
                <a:lnTo>
                  <a:pt x="4396739" y="3797804"/>
                </a:lnTo>
                <a:lnTo>
                  <a:pt x="4082795" y="4160516"/>
                </a:lnTo>
                <a:lnTo>
                  <a:pt x="4245863" y="3979160"/>
                </a:lnTo>
                <a:lnTo>
                  <a:pt x="4405883" y="3797804"/>
                </a:lnTo>
                <a:lnTo>
                  <a:pt x="4549139" y="3617972"/>
                </a:lnTo>
                <a:lnTo>
                  <a:pt x="4681727" y="3436619"/>
                </a:lnTo>
                <a:lnTo>
                  <a:pt x="4805171" y="3246119"/>
                </a:lnTo>
                <a:lnTo>
                  <a:pt x="4919471" y="3055619"/>
                </a:lnTo>
                <a:lnTo>
                  <a:pt x="5024627" y="2874263"/>
                </a:lnTo>
                <a:lnTo>
                  <a:pt x="5120639" y="2683763"/>
                </a:lnTo>
                <a:lnTo>
                  <a:pt x="5120639" y="2665475"/>
                </a:lnTo>
                <a:close/>
              </a:path>
              <a:path w="5120640" h="5615940">
                <a:moveTo>
                  <a:pt x="275843" y="3055619"/>
                </a:moveTo>
                <a:lnTo>
                  <a:pt x="172211" y="3331463"/>
                </a:lnTo>
                <a:lnTo>
                  <a:pt x="96011" y="3589016"/>
                </a:lnTo>
                <a:lnTo>
                  <a:pt x="181355" y="3320795"/>
                </a:lnTo>
                <a:lnTo>
                  <a:pt x="275843" y="3055619"/>
                </a:lnTo>
                <a:close/>
              </a:path>
              <a:path w="5120640" h="5615940">
                <a:moveTo>
                  <a:pt x="553211" y="2513075"/>
                </a:moveTo>
                <a:lnTo>
                  <a:pt x="400811" y="2788919"/>
                </a:lnTo>
                <a:lnTo>
                  <a:pt x="275843" y="3055619"/>
                </a:lnTo>
                <a:lnTo>
                  <a:pt x="409955" y="2788919"/>
                </a:lnTo>
                <a:lnTo>
                  <a:pt x="553211" y="2513075"/>
                </a:lnTo>
                <a:close/>
              </a:path>
              <a:path w="5120640" h="5615940">
                <a:moveTo>
                  <a:pt x="1360931" y="1455419"/>
                </a:moveTo>
                <a:lnTo>
                  <a:pt x="1123187" y="1712975"/>
                </a:lnTo>
                <a:lnTo>
                  <a:pt x="912875" y="1979675"/>
                </a:lnTo>
                <a:lnTo>
                  <a:pt x="1132331" y="1712975"/>
                </a:lnTo>
                <a:lnTo>
                  <a:pt x="1360931" y="1455419"/>
                </a:lnTo>
                <a:close/>
              </a:path>
              <a:path w="5120640" h="5615940">
                <a:moveTo>
                  <a:pt x="2208275" y="722375"/>
                </a:moveTo>
                <a:lnTo>
                  <a:pt x="2026919" y="856487"/>
                </a:lnTo>
                <a:lnTo>
                  <a:pt x="1684019" y="1132331"/>
                </a:lnTo>
                <a:lnTo>
                  <a:pt x="1360931" y="1455419"/>
                </a:lnTo>
                <a:lnTo>
                  <a:pt x="1694687" y="1141475"/>
                </a:lnTo>
                <a:lnTo>
                  <a:pt x="2037587" y="856487"/>
                </a:lnTo>
                <a:lnTo>
                  <a:pt x="2208275" y="722375"/>
                </a:lnTo>
                <a:close/>
              </a:path>
              <a:path w="5120640" h="5615940">
                <a:moveTo>
                  <a:pt x="2558795" y="495299"/>
                </a:moveTo>
                <a:lnTo>
                  <a:pt x="2380487" y="608075"/>
                </a:lnTo>
                <a:lnTo>
                  <a:pt x="2208275" y="722375"/>
                </a:lnTo>
                <a:lnTo>
                  <a:pt x="2389631" y="608075"/>
                </a:lnTo>
                <a:lnTo>
                  <a:pt x="2558795" y="495299"/>
                </a:lnTo>
                <a:close/>
              </a:path>
              <a:path w="5120640" h="5615940">
                <a:moveTo>
                  <a:pt x="3092195" y="227075"/>
                </a:moveTo>
                <a:lnTo>
                  <a:pt x="2912363" y="303275"/>
                </a:lnTo>
                <a:lnTo>
                  <a:pt x="2740151" y="399287"/>
                </a:lnTo>
                <a:lnTo>
                  <a:pt x="2921507" y="313943"/>
                </a:lnTo>
                <a:lnTo>
                  <a:pt x="3092195" y="227075"/>
                </a:lnTo>
                <a:close/>
              </a:path>
              <a:path w="5120640" h="5615940">
                <a:moveTo>
                  <a:pt x="4652771" y="83819"/>
                </a:moveTo>
                <a:lnTo>
                  <a:pt x="4777739" y="141731"/>
                </a:lnTo>
                <a:lnTo>
                  <a:pt x="4881371" y="198119"/>
                </a:lnTo>
                <a:lnTo>
                  <a:pt x="4986527" y="265175"/>
                </a:lnTo>
                <a:lnTo>
                  <a:pt x="5082539" y="352043"/>
                </a:lnTo>
                <a:lnTo>
                  <a:pt x="5120639" y="390143"/>
                </a:lnTo>
                <a:lnTo>
                  <a:pt x="5120639" y="379475"/>
                </a:lnTo>
                <a:lnTo>
                  <a:pt x="5100827" y="361187"/>
                </a:lnTo>
                <a:lnTo>
                  <a:pt x="5082539" y="341375"/>
                </a:lnTo>
                <a:lnTo>
                  <a:pt x="4986527" y="256031"/>
                </a:lnTo>
                <a:lnTo>
                  <a:pt x="4881371" y="188975"/>
                </a:lnTo>
                <a:lnTo>
                  <a:pt x="4777739" y="131063"/>
                </a:lnTo>
                <a:lnTo>
                  <a:pt x="4652771" y="83819"/>
                </a:lnTo>
                <a:close/>
              </a:path>
              <a:path w="5120640" h="5615940">
                <a:moveTo>
                  <a:pt x="3445763" y="103631"/>
                </a:moveTo>
                <a:lnTo>
                  <a:pt x="3264407" y="160019"/>
                </a:lnTo>
                <a:lnTo>
                  <a:pt x="3092195" y="227075"/>
                </a:lnTo>
                <a:lnTo>
                  <a:pt x="3273551" y="160019"/>
                </a:lnTo>
                <a:lnTo>
                  <a:pt x="3445763" y="103631"/>
                </a:lnTo>
                <a:close/>
              </a:path>
              <a:path w="5120640" h="5615940">
                <a:moveTo>
                  <a:pt x="4255007" y="0"/>
                </a:moveTo>
                <a:lnTo>
                  <a:pt x="4111751" y="0"/>
                </a:lnTo>
                <a:lnTo>
                  <a:pt x="4396739" y="18287"/>
                </a:lnTo>
                <a:lnTo>
                  <a:pt x="42550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10995" y="3123814"/>
            <a:ext cx="5861685" cy="6769734"/>
          </a:xfrm>
          <a:custGeom>
            <a:avLst/>
            <a:gdLst/>
            <a:ahLst/>
            <a:cxnLst/>
            <a:rect l="l" t="t" r="r" b="b"/>
            <a:pathLst>
              <a:path w="5861684" h="6769734">
                <a:moveTo>
                  <a:pt x="742187" y="3247643"/>
                </a:moveTo>
                <a:lnTo>
                  <a:pt x="542543" y="3599687"/>
                </a:lnTo>
                <a:lnTo>
                  <a:pt x="370331" y="3950207"/>
                </a:lnTo>
                <a:lnTo>
                  <a:pt x="227075" y="4302251"/>
                </a:lnTo>
                <a:lnTo>
                  <a:pt x="123443" y="4655816"/>
                </a:lnTo>
                <a:lnTo>
                  <a:pt x="56387" y="4978904"/>
                </a:lnTo>
                <a:lnTo>
                  <a:pt x="10667" y="5292848"/>
                </a:lnTo>
                <a:lnTo>
                  <a:pt x="0" y="5590028"/>
                </a:lnTo>
                <a:lnTo>
                  <a:pt x="28955" y="5864348"/>
                </a:lnTo>
                <a:lnTo>
                  <a:pt x="74675" y="6131048"/>
                </a:lnTo>
                <a:lnTo>
                  <a:pt x="161543" y="6359648"/>
                </a:lnTo>
                <a:lnTo>
                  <a:pt x="275843" y="6577580"/>
                </a:lnTo>
                <a:lnTo>
                  <a:pt x="417575" y="6769604"/>
                </a:lnTo>
                <a:lnTo>
                  <a:pt x="428243" y="6769604"/>
                </a:lnTo>
                <a:lnTo>
                  <a:pt x="275843" y="6568436"/>
                </a:lnTo>
                <a:lnTo>
                  <a:pt x="161543" y="6350504"/>
                </a:lnTo>
                <a:lnTo>
                  <a:pt x="74675" y="6102092"/>
                </a:lnTo>
                <a:lnTo>
                  <a:pt x="28955" y="5836916"/>
                </a:lnTo>
                <a:lnTo>
                  <a:pt x="10667" y="5551928"/>
                </a:lnTo>
                <a:lnTo>
                  <a:pt x="28955" y="5245604"/>
                </a:lnTo>
                <a:lnTo>
                  <a:pt x="74675" y="4931660"/>
                </a:lnTo>
                <a:lnTo>
                  <a:pt x="150875" y="4608572"/>
                </a:lnTo>
                <a:lnTo>
                  <a:pt x="256031" y="4274819"/>
                </a:lnTo>
                <a:lnTo>
                  <a:pt x="390143" y="3931919"/>
                </a:lnTo>
                <a:lnTo>
                  <a:pt x="551687" y="3589019"/>
                </a:lnTo>
                <a:lnTo>
                  <a:pt x="742187" y="3247643"/>
                </a:lnTo>
                <a:close/>
              </a:path>
              <a:path w="5861684" h="6769734">
                <a:moveTo>
                  <a:pt x="1484375" y="2218943"/>
                </a:moveTo>
                <a:lnTo>
                  <a:pt x="1208531" y="2551175"/>
                </a:lnTo>
                <a:lnTo>
                  <a:pt x="961643" y="2894075"/>
                </a:lnTo>
                <a:lnTo>
                  <a:pt x="742187" y="3247643"/>
                </a:lnTo>
                <a:lnTo>
                  <a:pt x="961643" y="2903219"/>
                </a:lnTo>
                <a:lnTo>
                  <a:pt x="1208531" y="2560319"/>
                </a:lnTo>
                <a:lnTo>
                  <a:pt x="1484375" y="2218943"/>
                </a:lnTo>
                <a:close/>
              </a:path>
              <a:path w="5861684" h="6769734">
                <a:moveTo>
                  <a:pt x="3102863" y="789431"/>
                </a:moveTo>
                <a:lnTo>
                  <a:pt x="2874263" y="943355"/>
                </a:lnTo>
                <a:lnTo>
                  <a:pt x="2645663" y="1114043"/>
                </a:lnTo>
                <a:lnTo>
                  <a:pt x="3102863" y="789431"/>
                </a:lnTo>
                <a:close/>
              </a:path>
              <a:path w="5861684" h="6769734">
                <a:moveTo>
                  <a:pt x="5347715" y="0"/>
                </a:moveTo>
                <a:lnTo>
                  <a:pt x="5138927" y="9143"/>
                </a:lnTo>
                <a:lnTo>
                  <a:pt x="4920995" y="38099"/>
                </a:lnTo>
                <a:lnTo>
                  <a:pt x="4701539" y="76199"/>
                </a:lnTo>
                <a:lnTo>
                  <a:pt x="4482083" y="134111"/>
                </a:lnTo>
                <a:lnTo>
                  <a:pt x="4253483" y="208787"/>
                </a:lnTo>
                <a:lnTo>
                  <a:pt x="4024883" y="294131"/>
                </a:lnTo>
                <a:lnTo>
                  <a:pt x="3796283" y="399287"/>
                </a:lnTo>
                <a:lnTo>
                  <a:pt x="3567683" y="515111"/>
                </a:lnTo>
                <a:lnTo>
                  <a:pt x="3331463" y="646175"/>
                </a:lnTo>
                <a:lnTo>
                  <a:pt x="3102863" y="789431"/>
                </a:lnTo>
                <a:lnTo>
                  <a:pt x="3340607" y="656843"/>
                </a:lnTo>
                <a:lnTo>
                  <a:pt x="3567683" y="524255"/>
                </a:lnTo>
                <a:lnTo>
                  <a:pt x="3796283" y="409955"/>
                </a:lnTo>
                <a:lnTo>
                  <a:pt x="4024883" y="304799"/>
                </a:lnTo>
                <a:lnTo>
                  <a:pt x="4253483" y="217931"/>
                </a:lnTo>
                <a:lnTo>
                  <a:pt x="4482083" y="141731"/>
                </a:lnTo>
                <a:lnTo>
                  <a:pt x="4710683" y="86867"/>
                </a:lnTo>
                <a:lnTo>
                  <a:pt x="4930139" y="48767"/>
                </a:lnTo>
                <a:lnTo>
                  <a:pt x="5138927" y="19811"/>
                </a:lnTo>
                <a:lnTo>
                  <a:pt x="5347715" y="9143"/>
                </a:lnTo>
                <a:lnTo>
                  <a:pt x="5529071" y="9143"/>
                </a:lnTo>
                <a:lnTo>
                  <a:pt x="5347715" y="0"/>
                </a:lnTo>
                <a:close/>
              </a:path>
              <a:path w="5861684" h="6769734">
                <a:moveTo>
                  <a:pt x="5529071" y="9143"/>
                </a:moveTo>
                <a:lnTo>
                  <a:pt x="5699759" y="28955"/>
                </a:lnTo>
                <a:lnTo>
                  <a:pt x="5861303" y="57911"/>
                </a:lnTo>
                <a:lnTo>
                  <a:pt x="5699759" y="19811"/>
                </a:lnTo>
                <a:lnTo>
                  <a:pt x="5529071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28927" y="3350890"/>
            <a:ext cx="5806440" cy="6543040"/>
          </a:xfrm>
          <a:custGeom>
            <a:avLst/>
            <a:gdLst/>
            <a:ahLst/>
            <a:cxnLst/>
            <a:rect l="l" t="t" r="r" b="b"/>
            <a:pathLst>
              <a:path w="5806440" h="6543040">
                <a:moveTo>
                  <a:pt x="448055" y="6466328"/>
                </a:moveTo>
                <a:lnTo>
                  <a:pt x="524255" y="6542528"/>
                </a:lnTo>
                <a:lnTo>
                  <a:pt x="533399" y="6542528"/>
                </a:lnTo>
                <a:lnTo>
                  <a:pt x="495299" y="6504428"/>
                </a:lnTo>
                <a:lnTo>
                  <a:pt x="448055" y="6466328"/>
                </a:lnTo>
                <a:close/>
              </a:path>
              <a:path w="5806440" h="6543040">
                <a:moveTo>
                  <a:pt x="304793" y="3895566"/>
                </a:moveTo>
                <a:lnTo>
                  <a:pt x="228599" y="4084319"/>
                </a:lnTo>
                <a:lnTo>
                  <a:pt x="123443" y="4419596"/>
                </a:lnTo>
                <a:lnTo>
                  <a:pt x="47243" y="4742684"/>
                </a:lnTo>
                <a:lnTo>
                  <a:pt x="9143" y="5047484"/>
                </a:lnTo>
                <a:lnTo>
                  <a:pt x="0" y="5343140"/>
                </a:lnTo>
                <a:lnTo>
                  <a:pt x="28955" y="5609840"/>
                </a:lnTo>
                <a:lnTo>
                  <a:pt x="85343" y="5855204"/>
                </a:lnTo>
                <a:lnTo>
                  <a:pt x="172211" y="6085328"/>
                </a:lnTo>
                <a:lnTo>
                  <a:pt x="295655" y="6286496"/>
                </a:lnTo>
                <a:lnTo>
                  <a:pt x="172211" y="6076184"/>
                </a:lnTo>
                <a:lnTo>
                  <a:pt x="85343" y="5838440"/>
                </a:lnTo>
                <a:lnTo>
                  <a:pt x="28955" y="5590028"/>
                </a:lnTo>
                <a:lnTo>
                  <a:pt x="9143" y="5314184"/>
                </a:lnTo>
                <a:lnTo>
                  <a:pt x="19811" y="5027672"/>
                </a:lnTo>
                <a:lnTo>
                  <a:pt x="57911" y="4733540"/>
                </a:lnTo>
                <a:lnTo>
                  <a:pt x="134111" y="4419596"/>
                </a:lnTo>
                <a:lnTo>
                  <a:pt x="228599" y="4094987"/>
                </a:lnTo>
                <a:lnTo>
                  <a:pt x="304793" y="3895566"/>
                </a:lnTo>
                <a:close/>
              </a:path>
              <a:path w="5806440" h="6543040">
                <a:moveTo>
                  <a:pt x="389354" y="3695535"/>
                </a:moveTo>
                <a:lnTo>
                  <a:pt x="352043" y="3771899"/>
                </a:lnTo>
                <a:lnTo>
                  <a:pt x="304793" y="3895566"/>
                </a:lnTo>
                <a:lnTo>
                  <a:pt x="362711" y="3752087"/>
                </a:lnTo>
                <a:lnTo>
                  <a:pt x="389354" y="3695535"/>
                </a:lnTo>
                <a:close/>
              </a:path>
              <a:path w="5806440" h="6543040">
                <a:moveTo>
                  <a:pt x="3826763" y="286511"/>
                </a:moveTo>
                <a:lnTo>
                  <a:pt x="3607307" y="380999"/>
                </a:lnTo>
                <a:lnTo>
                  <a:pt x="3387851" y="486155"/>
                </a:lnTo>
                <a:lnTo>
                  <a:pt x="3169919" y="609599"/>
                </a:lnTo>
                <a:lnTo>
                  <a:pt x="2951987" y="743711"/>
                </a:lnTo>
                <a:lnTo>
                  <a:pt x="2732531" y="894587"/>
                </a:lnTo>
                <a:lnTo>
                  <a:pt x="2513075" y="1048511"/>
                </a:lnTo>
                <a:lnTo>
                  <a:pt x="2304287" y="1220723"/>
                </a:lnTo>
                <a:lnTo>
                  <a:pt x="2093975" y="1400555"/>
                </a:lnTo>
                <a:lnTo>
                  <a:pt x="1885187" y="1591055"/>
                </a:lnTo>
                <a:lnTo>
                  <a:pt x="1684019" y="1790699"/>
                </a:lnTo>
                <a:lnTo>
                  <a:pt x="1409699" y="2095499"/>
                </a:lnTo>
                <a:lnTo>
                  <a:pt x="1152143" y="2418587"/>
                </a:lnTo>
                <a:lnTo>
                  <a:pt x="914399" y="2743199"/>
                </a:lnTo>
                <a:lnTo>
                  <a:pt x="705611" y="3076955"/>
                </a:lnTo>
                <a:lnTo>
                  <a:pt x="524255" y="3409187"/>
                </a:lnTo>
                <a:lnTo>
                  <a:pt x="389354" y="3695535"/>
                </a:lnTo>
                <a:lnTo>
                  <a:pt x="515111" y="3438143"/>
                </a:lnTo>
                <a:lnTo>
                  <a:pt x="694943" y="3105911"/>
                </a:lnTo>
                <a:lnTo>
                  <a:pt x="905255" y="2770631"/>
                </a:lnTo>
                <a:lnTo>
                  <a:pt x="1142999" y="2438399"/>
                </a:lnTo>
                <a:lnTo>
                  <a:pt x="1409699" y="2115311"/>
                </a:lnTo>
                <a:lnTo>
                  <a:pt x="1694687" y="1799843"/>
                </a:lnTo>
                <a:lnTo>
                  <a:pt x="1894331" y="1600199"/>
                </a:lnTo>
                <a:lnTo>
                  <a:pt x="2093975" y="1409699"/>
                </a:lnTo>
                <a:lnTo>
                  <a:pt x="2304287" y="1229867"/>
                </a:lnTo>
                <a:lnTo>
                  <a:pt x="2522219" y="1057655"/>
                </a:lnTo>
                <a:lnTo>
                  <a:pt x="2732531" y="905255"/>
                </a:lnTo>
                <a:lnTo>
                  <a:pt x="2951987" y="752855"/>
                </a:lnTo>
                <a:lnTo>
                  <a:pt x="3169919" y="620267"/>
                </a:lnTo>
                <a:lnTo>
                  <a:pt x="3387851" y="495299"/>
                </a:lnTo>
                <a:lnTo>
                  <a:pt x="3826763" y="286511"/>
                </a:lnTo>
                <a:close/>
              </a:path>
              <a:path w="5806440" h="6543040">
                <a:moveTo>
                  <a:pt x="4255007" y="134111"/>
                </a:moveTo>
                <a:lnTo>
                  <a:pt x="4044695" y="201167"/>
                </a:lnTo>
                <a:lnTo>
                  <a:pt x="3826763" y="286511"/>
                </a:lnTo>
                <a:lnTo>
                  <a:pt x="4044695" y="210311"/>
                </a:lnTo>
                <a:lnTo>
                  <a:pt x="4255007" y="134111"/>
                </a:lnTo>
                <a:close/>
              </a:path>
              <a:path w="5806440" h="6543040">
                <a:moveTo>
                  <a:pt x="4674107" y="38099"/>
                </a:moveTo>
                <a:lnTo>
                  <a:pt x="4463795" y="76199"/>
                </a:lnTo>
                <a:lnTo>
                  <a:pt x="4255007" y="134111"/>
                </a:lnTo>
                <a:lnTo>
                  <a:pt x="4474463" y="76199"/>
                </a:lnTo>
                <a:lnTo>
                  <a:pt x="4674107" y="38099"/>
                </a:lnTo>
                <a:close/>
              </a:path>
              <a:path w="5806440" h="6543040">
                <a:moveTo>
                  <a:pt x="5100827" y="0"/>
                </a:moveTo>
                <a:lnTo>
                  <a:pt x="5071871" y="0"/>
                </a:lnTo>
                <a:lnTo>
                  <a:pt x="5273039" y="9143"/>
                </a:lnTo>
                <a:lnTo>
                  <a:pt x="5463539" y="28955"/>
                </a:lnTo>
                <a:lnTo>
                  <a:pt x="5634227" y="76199"/>
                </a:lnTo>
                <a:lnTo>
                  <a:pt x="5806439" y="134111"/>
                </a:lnTo>
                <a:lnTo>
                  <a:pt x="5806439" y="124967"/>
                </a:lnTo>
                <a:lnTo>
                  <a:pt x="5643371" y="67055"/>
                </a:lnTo>
                <a:lnTo>
                  <a:pt x="5472683" y="28955"/>
                </a:lnTo>
                <a:lnTo>
                  <a:pt x="5291327" y="9143"/>
                </a:lnTo>
                <a:lnTo>
                  <a:pt x="51008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81683" y="7352913"/>
            <a:ext cx="3602990" cy="327660"/>
          </a:xfrm>
          <a:custGeom>
            <a:avLst/>
            <a:gdLst/>
            <a:ahLst/>
            <a:cxnLst/>
            <a:rect l="l" t="t" r="r" b="b"/>
            <a:pathLst>
              <a:path w="3602990" h="327659">
                <a:moveTo>
                  <a:pt x="3602735" y="0"/>
                </a:moveTo>
                <a:lnTo>
                  <a:pt x="0" y="318512"/>
                </a:lnTo>
                <a:lnTo>
                  <a:pt x="1523" y="327656"/>
                </a:lnTo>
                <a:lnTo>
                  <a:pt x="3602735" y="9143"/>
                </a:lnTo>
                <a:lnTo>
                  <a:pt x="36027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959607" y="7493121"/>
            <a:ext cx="1969135" cy="2417445"/>
          </a:xfrm>
          <a:custGeom>
            <a:avLst/>
            <a:gdLst/>
            <a:ahLst/>
            <a:cxnLst/>
            <a:rect l="l" t="t" r="r" b="b"/>
            <a:pathLst>
              <a:path w="1969135" h="2417445">
                <a:moveTo>
                  <a:pt x="1962911" y="0"/>
                </a:moveTo>
                <a:lnTo>
                  <a:pt x="0" y="2410964"/>
                </a:lnTo>
                <a:lnTo>
                  <a:pt x="7619" y="2417060"/>
                </a:lnTo>
                <a:lnTo>
                  <a:pt x="1969007" y="6095"/>
                </a:lnTo>
                <a:lnTo>
                  <a:pt x="19629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572511" y="7485502"/>
            <a:ext cx="2346960" cy="2411095"/>
          </a:xfrm>
          <a:custGeom>
            <a:avLst/>
            <a:gdLst/>
            <a:ahLst/>
            <a:cxnLst/>
            <a:rect l="l" t="t" r="r" b="b"/>
            <a:pathLst>
              <a:path w="2346960" h="2411095">
                <a:moveTo>
                  <a:pt x="2339339" y="0"/>
                </a:moveTo>
                <a:lnTo>
                  <a:pt x="0" y="2404868"/>
                </a:lnTo>
                <a:lnTo>
                  <a:pt x="7619" y="2410964"/>
                </a:lnTo>
                <a:lnTo>
                  <a:pt x="2346959" y="6095"/>
                </a:lnTo>
                <a:lnTo>
                  <a:pt x="23393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087879" y="7474833"/>
            <a:ext cx="2819400" cy="2421890"/>
          </a:xfrm>
          <a:custGeom>
            <a:avLst/>
            <a:gdLst/>
            <a:ahLst/>
            <a:cxnLst/>
            <a:rect l="l" t="t" r="r" b="b"/>
            <a:pathLst>
              <a:path w="2819400" h="2421890">
                <a:moveTo>
                  <a:pt x="2813303" y="0"/>
                </a:moveTo>
                <a:lnTo>
                  <a:pt x="0" y="2415536"/>
                </a:lnTo>
                <a:lnTo>
                  <a:pt x="6095" y="2421632"/>
                </a:lnTo>
                <a:lnTo>
                  <a:pt x="2819399" y="7619"/>
                </a:lnTo>
                <a:lnTo>
                  <a:pt x="28133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517903" y="7468737"/>
            <a:ext cx="3377565" cy="2413000"/>
          </a:xfrm>
          <a:custGeom>
            <a:avLst/>
            <a:gdLst/>
            <a:ahLst/>
            <a:cxnLst/>
            <a:rect l="l" t="t" r="r" b="b"/>
            <a:pathLst>
              <a:path w="3377565" h="2413000">
                <a:moveTo>
                  <a:pt x="3371087" y="0"/>
                </a:moveTo>
                <a:lnTo>
                  <a:pt x="0" y="2404868"/>
                </a:lnTo>
                <a:lnTo>
                  <a:pt x="6095" y="2412488"/>
                </a:lnTo>
                <a:lnTo>
                  <a:pt x="3377183" y="9143"/>
                </a:lnTo>
                <a:lnTo>
                  <a:pt x="33710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17091" y="7403206"/>
            <a:ext cx="3769360" cy="1409700"/>
          </a:xfrm>
          <a:custGeom>
            <a:avLst/>
            <a:gdLst/>
            <a:ahLst/>
            <a:cxnLst/>
            <a:rect l="l" t="t" r="r" b="b"/>
            <a:pathLst>
              <a:path w="3769360" h="1409700">
                <a:moveTo>
                  <a:pt x="3765803" y="0"/>
                </a:moveTo>
                <a:lnTo>
                  <a:pt x="0" y="1400552"/>
                </a:lnTo>
                <a:lnTo>
                  <a:pt x="3047" y="1409696"/>
                </a:lnTo>
                <a:lnTo>
                  <a:pt x="3768851" y="9143"/>
                </a:lnTo>
                <a:lnTo>
                  <a:pt x="37658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322320" y="7500742"/>
            <a:ext cx="1624965" cy="2394585"/>
          </a:xfrm>
          <a:custGeom>
            <a:avLst/>
            <a:gdLst/>
            <a:ahLst/>
            <a:cxnLst/>
            <a:rect l="l" t="t" r="r" b="b"/>
            <a:pathLst>
              <a:path w="1624964" h="2394584">
                <a:moveTo>
                  <a:pt x="1616963" y="0"/>
                </a:moveTo>
                <a:lnTo>
                  <a:pt x="0" y="2388104"/>
                </a:lnTo>
                <a:lnTo>
                  <a:pt x="7619" y="2394200"/>
                </a:lnTo>
                <a:lnTo>
                  <a:pt x="1624583" y="6095"/>
                </a:lnTo>
                <a:lnTo>
                  <a:pt x="16169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631691" y="7503790"/>
            <a:ext cx="1332230" cy="2394585"/>
          </a:xfrm>
          <a:custGeom>
            <a:avLst/>
            <a:gdLst/>
            <a:ahLst/>
            <a:cxnLst/>
            <a:rect l="l" t="t" r="r" b="b"/>
            <a:pathLst>
              <a:path w="1332229" h="2394584">
                <a:moveTo>
                  <a:pt x="1322831" y="0"/>
                </a:moveTo>
                <a:lnTo>
                  <a:pt x="0" y="2389628"/>
                </a:lnTo>
                <a:lnTo>
                  <a:pt x="9143" y="2394200"/>
                </a:lnTo>
                <a:lnTo>
                  <a:pt x="1331975" y="4571"/>
                </a:lnTo>
                <a:lnTo>
                  <a:pt x="132283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090159" y="7459594"/>
            <a:ext cx="501650" cy="1789430"/>
          </a:xfrm>
          <a:custGeom>
            <a:avLst/>
            <a:gdLst/>
            <a:ahLst/>
            <a:cxnLst/>
            <a:rect l="l" t="t" r="r" b="b"/>
            <a:pathLst>
              <a:path w="501650" h="1789429">
                <a:moveTo>
                  <a:pt x="9143" y="0"/>
                </a:moveTo>
                <a:lnTo>
                  <a:pt x="0" y="1523"/>
                </a:lnTo>
                <a:lnTo>
                  <a:pt x="492251" y="1789172"/>
                </a:lnTo>
                <a:lnTo>
                  <a:pt x="501395" y="178764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870703" y="7482454"/>
            <a:ext cx="189230" cy="2232660"/>
          </a:xfrm>
          <a:custGeom>
            <a:avLst/>
            <a:gdLst/>
            <a:ahLst/>
            <a:cxnLst/>
            <a:rect l="l" t="t" r="r" b="b"/>
            <a:pathLst>
              <a:path w="189229" h="2232659">
                <a:moveTo>
                  <a:pt x="188975" y="0"/>
                </a:moveTo>
                <a:lnTo>
                  <a:pt x="178307" y="0"/>
                </a:lnTo>
                <a:lnTo>
                  <a:pt x="0" y="2232656"/>
                </a:lnTo>
                <a:lnTo>
                  <a:pt x="9143" y="2232656"/>
                </a:lnTo>
                <a:lnTo>
                  <a:pt x="1889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166615" y="7499218"/>
            <a:ext cx="838200" cy="2394585"/>
          </a:xfrm>
          <a:custGeom>
            <a:avLst/>
            <a:gdLst/>
            <a:ahLst/>
            <a:cxnLst/>
            <a:rect l="l" t="t" r="r" b="b"/>
            <a:pathLst>
              <a:path w="838200" h="2394584">
                <a:moveTo>
                  <a:pt x="830579" y="0"/>
                </a:moveTo>
                <a:lnTo>
                  <a:pt x="0" y="2391152"/>
                </a:lnTo>
                <a:lnTo>
                  <a:pt x="9143" y="2394200"/>
                </a:lnTo>
                <a:lnTo>
                  <a:pt x="838199" y="3047"/>
                </a:lnTo>
                <a:lnTo>
                  <a:pt x="8305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167883" y="7384918"/>
            <a:ext cx="1359535" cy="980440"/>
          </a:xfrm>
          <a:custGeom>
            <a:avLst/>
            <a:gdLst/>
            <a:ahLst/>
            <a:cxnLst/>
            <a:rect l="l" t="t" r="r" b="b"/>
            <a:pathLst>
              <a:path w="1359534" h="980440">
                <a:moveTo>
                  <a:pt x="6095" y="0"/>
                </a:moveTo>
                <a:lnTo>
                  <a:pt x="0" y="7619"/>
                </a:lnTo>
                <a:lnTo>
                  <a:pt x="1354835" y="979928"/>
                </a:lnTo>
                <a:lnTo>
                  <a:pt x="1359407" y="972308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180076" y="7374249"/>
            <a:ext cx="1452880" cy="861060"/>
          </a:xfrm>
          <a:custGeom>
            <a:avLst/>
            <a:gdLst/>
            <a:ahLst/>
            <a:cxnLst/>
            <a:rect l="l" t="t" r="r" b="b"/>
            <a:pathLst>
              <a:path w="1452879" h="861059">
                <a:moveTo>
                  <a:pt x="4571" y="0"/>
                </a:moveTo>
                <a:lnTo>
                  <a:pt x="0" y="7619"/>
                </a:lnTo>
                <a:lnTo>
                  <a:pt x="1447799" y="861056"/>
                </a:lnTo>
                <a:lnTo>
                  <a:pt x="1452371" y="853436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180076" y="7369678"/>
            <a:ext cx="1554480" cy="746760"/>
          </a:xfrm>
          <a:custGeom>
            <a:avLst/>
            <a:gdLst/>
            <a:ahLst/>
            <a:cxnLst/>
            <a:rect l="l" t="t" r="r" b="b"/>
            <a:pathLst>
              <a:path w="1554479" h="746759">
                <a:moveTo>
                  <a:pt x="4571" y="0"/>
                </a:moveTo>
                <a:lnTo>
                  <a:pt x="0" y="7619"/>
                </a:lnTo>
                <a:lnTo>
                  <a:pt x="1551431" y="746756"/>
                </a:lnTo>
                <a:lnTo>
                  <a:pt x="1554479" y="739136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186171" y="7362058"/>
            <a:ext cx="1655445" cy="624840"/>
          </a:xfrm>
          <a:custGeom>
            <a:avLst/>
            <a:gdLst/>
            <a:ahLst/>
            <a:cxnLst/>
            <a:rect l="l" t="t" r="r" b="b"/>
            <a:pathLst>
              <a:path w="1655445" h="624840">
                <a:moveTo>
                  <a:pt x="3047" y="0"/>
                </a:moveTo>
                <a:lnTo>
                  <a:pt x="0" y="9143"/>
                </a:lnTo>
                <a:lnTo>
                  <a:pt x="1650491" y="624836"/>
                </a:lnTo>
                <a:lnTo>
                  <a:pt x="1655063" y="61721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196839" y="7351390"/>
            <a:ext cx="1767839" cy="487680"/>
          </a:xfrm>
          <a:custGeom>
            <a:avLst/>
            <a:gdLst/>
            <a:ahLst/>
            <a:cxnLst/>
            <a:rect l="l" t="t" r="r" b="b"/>
            <a:pathLst>
              <a:path w="1767840" h="487679">
                <a:moveTo>
                  <a:pt x="1523" y="0"/>
                </a:moveTo>
                <a:lnTo>
                  <a:pt x="0" y="9143"/>
                </a:lnTo>
                <a:lnTo>
                  <a:pt x="1764791" y="487676"/>
                </a:lnTo>
                <a:lnTo>
                  <a:pt x="1767839" y="478532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199888" y="7343770"/>
            <a:ext cx="1876425" cy="347980"/>
          </a:xfrm>
          <a:custGeom>
            <a:avLst/>
            <a:gdLst/>
            <a:ahLst/>
            <a:cxnLst/>
            <a:rect l="l" t="t" r="r" b="b"/>
            <a:pathLst>
              <a:path w="1876425" h="347979">
                <a:moveTo>
                  <a:pt x="3047" y="0"/>
                </a:moveTo>
                <a:lnTo>
                  <a:pt x="0" y="9143"/>
                </a:lnTo>
                <a:lnTo>
                  <a:pt x="1874519" y="347468"/>
                </a:lnTo>
                <a:lnTo>
                  <a:pt x="1876043" y="338324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221223" y="7320147"/>
            <a:ext cx="1926589" cy="0"/>
          </a:xfrm>
          <a:custGeom>
            <a:avLst/>
            <a:gdLst/>
            <a:ahLst/>
            <a:cxnLst/>
            <a:rect l="l" t="t" r="r" b="b"/>
            <a:pathLst>
              <a:path w="1926590">
                <a:moveTo>
                  <a:pt x="0" y="0"/>
                </a:moveTo>
                <a:lnTo>
                  <a:pt x="1926335" y="0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224271" y="7127361"/>
            <a:ext cx="1923414" cy="180340"/>
          </a:xfrm>
          <a:custGeom>
            <a:avLst/>
            <a:gdLst/>
            <a:ahLst/>
            <a:cxnLst/>
            <a:rect l="l" t="t" r="r" b="b"/>
            <a:pathLst>
              <a:path w="1923415" h="180340">
                <a:moveTo>
                  <a:pt x="1923287" y="0"/>
                </a:moveTo>
                <a:lnTo>
                  <a:pt x="0" y="170687"/>
                </a:lnTo>
                <a:lnTo>
                  <a:pt x="1523" y="179831"/>
                </a:lnTo>
                <a:lnTo>
                  <a:pt x="1923287" y="9143"/>
                </a:lnTo>
                <a:lnTo>
                  <a:pt x="19232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233415" y="6949054"/>
            <a:ext cx="1899285" cy="340360"/>
          </a:xfrm>
          <a:custGeom>
            <a:avLst/>
            <a:gdLst/>
            <a:ahLst/>
            <a:cxnLst/>
            <a:rect l="l" t="t" r="r" b="b"/>
            <a:pathLst>
              <a:path w="1899284" h="340359">
                <a:moveTo>
                  <a:pt x="1897379" y="0"/>
                </a:moveTo>
                <a:lnTo>
                  <a:pt x="0" y="330707"/>
                </a:lnTo>
                <a:lnTo>
                  <a:pt x="1523" y="339851"/>
                </a:lnTo>
                <a:lnTo>
                  <a:pt x="1898903" y="9143"/>
                </a:lnTo>
                <a:lnTo>
                  <a:pt x="18973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234939" y="6746361"/>
            <a:ext cx="1910080" cy="523240"/>
          </a:xfrm>
          <a:custGeom>
            <a:avLst/>
            <a:gdLst/>
            <a:ahLst/>
            <a:cxnLst/>
            <a:rect l="l" t="t" r="r" b="b"/>
            <a:pathLst>
              <a:path w="1910079" h="523240">
                <a:moveTo>
                  <a:pt x="1906523" y="0"/>
                </a:moveTo>
                <a:lnTo>
                  <a:pt x="0" y="513587"/>
                </a:lnTo>
                <a:lnTo>
                  <a:pt x="3047" y="522731"/>
                </a:lnTo>
                <a:lnTo>
                  <a:pt x="1909571" y="9143"/>
                </a:lnTo>
                <a:lnTo>
                  <a:pt x="1906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234939" y="6545194"/>
            <a:ext cx="1911350" cy="704215"/>
          </a:xfrm>
          <a:custGeom>
            <a:avLst/>
            <a:gdLst/>
            <a:ahLst/>
            <a:cxnLst/>
            <a:rect l="l" t="t" r="r" b="b"/>
            <a:pathLst>
              <a:path w="1911350" h="704215">
                <a:moveTo>
                  <a:pt x="1908047" y="0"/>
                </a:moveTo>
                <a:lnTo>
                  <a:pt x="0" y="694943"/>
                </a:lnTo>
                <a:lnTo>
                  <a:pt x="3047" y="704087"/>
                </a:lnTo>
                <a:lnTo>
                  <a:pt x="1911095" y="9143"/>
                </a:lnTo>
                <a:lnTo>
                  <a:pt x="1908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233415" y="6334881"/>
            <a:ext cx="1894839" cy="902335"/>
          </a:xfrm>
          <a:custGeom>
            <a:avLst/>
            <a:gdLst/>
            <a:ahLst/>
            <a:cxnLst/>
            <a:rect l="l" t="t" r="r" b="b"/>
            <a:pathLst>
              <a:path w="1894840" h="902334">
                <a:moveTo>
                  <a:pt x="1891283" y="0"/>
                </a:moveTo>
                <a:lnTo>
                  <a:pt x="0" y="894587"/>
                </a:lnTo>
                <a:lnTo>
                  <a:pt x="3047" y="902207"/>
                </a:lnTo>
                <a:lnTo>
                  <a:pt x="1894331" y="9143"/>
                </a:lnTo>
                <a:lnTo>
                  <a:pt x="18912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239511" y="6101710"/>
            <a:ext cx="1897380" cy="1111250"/>
          </a:xfrm>
          <a:custGeom>
            <a:avLst/>
            <a:gdLst/>
            <a:ahLst/>
            <a:cxnLst/>
            <a:rect l="l" t="t" r="r" b="b"/>
            <a:pathLst>
              <a:path w="1897379" h="1111250">
                <a:moveTo>
                  <a:pt x="1892807" y="0"/>
                </a:moveTo>
                <a:lnTo>
                  <a:pt x="0" y="1103375"/>
                </a:lnTo>
                <a:lnTo>
                  <a:pt x="4571" y="1110995"/>
                </a:lnTo>
                <a:lnTo>
                  <a:pt x="1897379" y="7619"/>
                </a:lnTo>
                <a:lnTo>
                  <a:pt x="18928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5230367" y="5839581"/>
            <a:ext cx="1917700" cy="1356360"/>
          </a:xfrm>
          <a:custGeom>
            <a:avLst/>
            <a:gdLst/>
            <a:ahLst/>
            <a:cxnLst/>
            <a:rect l="l" t="t" r="r" b="b"/>
            <a:pathLst>
              <a:path w="1917700" h="1356359">
                <a:moveTo>
                  <a:pt x="1912619" y="0"/>
                </a:moveTo>
                <a:lnTo>
                  <a:pt x="0" y="1348739"/>
                </a:lnTo>
                <a:lnTo>
                  <a:pt x="6095" y="1356359"/>
                </a:lnTo>
                <a:lnTo>
                  <a:pt x="1917191" y="7619"/>
                </a:lnTo>
                <a:lnTo>
                  <a:pt x="1912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225795" y="5540878"/>
            <a:ext cx="1920239" cy="1632585"/>
          </a:xfrm>
          <a:custGeom>
            <a:avLst/>
            <a:gdLst/>
            <a:ahLst/>
            <a:cxnLst/>
            <a:rect l="l" t="t" r="r" b="b"/>
            <a:pathLst>
              <a:path w="1920240" h="1632584">
                <a:moveTo>
                  <a:pt x="1914143" y="0"/>
                </a:moveTo>
                <a:lnTo>
                  <a:pt x="0" y="1624583"/>
                </a:lnTo>
                <a:lnTo>
                  <a:pt x="6095" y="1632203"/>
                </a:lnTo>
                <a:lnTo>
                  <a:pt x="1920239" y="7619"/>
                </a:lnTo>
                <a:lnTo>
                  <a:pt x="1914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210555" y="5210169"/>
            <a:ext cx="1929764" cy="1950720"/>
          </a:xfrm>
          <a:custGeom>
            <a:avLst/>
            <a:gdLst/>
            <a:ahLst/>
            <a:cxnLst/>
            <a:rect l="l" t="t" r="r" b="b"/>
            <a:pathLst>
              <a:path w="1929765" h="1950720">
                <a:moveTo>
                  <a:pt x="1921763" y="0"/>
                </a:moveTo>
                <a:lnTo>
                  <a:pt x="0" y="1943099"/>
                </a:lnTo>
                <a:lnTo>
                  <a:pt x="7619" y="1950719"/>
                </a:lnTo>
                <a:lnTo>
                  <a:pt x="1929383" y="7619"/>
                </a:lnTo>
                <a:lnTo>
                  <a:pt x="1921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196839" y="4788022"/>
            <a:ext cx="1945005" cy="2367280"/>
          </a:xfrm>
          <a:custGeom>
            <a:avLst/>
            <a:gdLst/>
            <a:ahLst/>
            <a:cxnLst/>
            <a:rect l="l" t="t" r="r" b="b"/>
            <a:pathLst>
              <a:path w="1945004" h="2367279">
                <a:moveTo>
                  <a:pt x="1937003" y="0"/>
                </a:moveTo>
                <a:lnTo>
                  <a:pt x="0" y="2360675"/>
                </a:lnTo>
                <a:lnTo>
                  <a:pt x="7619" y="2366771"/>
                </a:lnTo>
                <a:lnTo>
                  <a:pt x="1944623" y="6095"/>
                </a:lnTo>
                <a:lnTo>
                  <a:pt x="1937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186171" y="4275957"/>
            <a:ext cx="1960245" cy="2865120"/>
          </a:xfrm>
          <a:custGeom>
            <a:avLst/>
            <a:gdLst/>
            <a:ahLst/>
            <a:cxnLst/>
            <a:rect l="l" t="t" r="r" b="b"/>
            <a:pathLst>
              <a:path w="1960245" h="2865120">
                <a:moveTo>
                  <a:pt x="1952243" y="0"/>
                </a:moveTo>
                <a:lnTo>
                  <a:pt x="0" y="2860547"/>
                </a:lnTo>
                <a:lnTo>
                  <a:pt x="9143" y="2865119"/>
                </a:lnTo>
                <a:lnTo>
                  <a:pt x="1959863" y="4571"/>
                </a:lnTo>
                <a:lnTo>
                  <a:pt x="19522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169407" y="3631306"/>
            <a:ext cx="1975485" cy="3503929"/>
          </a:xfrm>
          <a:custGeom>
            <a:avLst/>
            <a:gdLst/>
            <a:ahLst/>
            <a:cxnLst/>
            <a:rect l="l" t="t" r="r" b="b"/>
            <a:pathLst>
              <a:path w="1975484" h="3503929">
                <a:moveTo>
                  <a:pt x="1965959" y="0"/>
                </a:moveTo>
                <a:lnTo>
                  <a:pt x="0" y="3499103"/>
                </a:lnTo>
                <a:lnTo>
                  <a:pt x="7619" y="3503675"/>
                </a:lnTo>
                <a:lnTo>
                  <a:pt x="1975103" y="4571"/>
                </a:lnTo>
                <a:lnTo>
                  <a:pt x="19659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152644" y="3171057"/>
            <a:ext cx="1795780" cy="3962400"/>
          </a:xfrm>
          <a:custGeom>
            <a:avLst/>
            <a:gdLst/>
            <a:ahLst/>
            <a:cxnLst/>
            <a:rect l="l" t="t" r="r" b="b"/>
            <a:pathLst>
              <a:path w="1795779" h="3962400">
                <a:moveTo>
                  <a:pt x="1786127" y="0"/>
                </a:moveTo>
                <a:lnTo>
                  <a:pt x="0" y="3959351"/>
                </a:lnTo>
                <a:lnTo>
                  <a:pt x="9143" y="3962399"/>
                </a:lnTo>
                <a:lnTo>
                  <a:pt x="1795271" y="4571"/>
                </a:lnTo>
                <a:lnTo>
                  <a:pt x="17861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135879" y="3132957"/>
            <a:ext cx="1403985" cy="3997960"/>
          </a:xfrm>
          <a:custGeom>
            <a:avLst/>
            <a:gdLst/>
            <a:ahLst/>
            <a:cxnLst/>
            <a:rect l="l" t="t" r="r" b="b"/>
            <a:pathLst>
              <a:path w="1403984" h="3997959">
                <a:moveTo>
                  <a:pt x="1395983" y="0"/>
                </a:moveTo>
                <a:lnTo>
                  <a:pt x="0" y="3994403"/>
                </a:lnTo>
                <a:lnTo>
                  <a:pt x="9143" y="3997451"/>
                </a:lnTo>
                <a:lnTo>
                  <a:pt x="1403603" y="3047"/>
                </a:lnTo>
                <a:lnTo>
                  <a:pt x="13959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091683" y="3227446"/>
            <a:ext cx="668020" cy="3912235"/>
          </a:xfrm>
          <a:custGeom>
            <a:avLst/>
            <a:gdLst/>
            <a:ahLst/>
            <a:cxnLst/>
            <a:rect l="l" t="t" r="r" b="b"/>
            <a:pathLst>
              <a:path w="668020" h="3912234">
                <a:moveTo>
                  <a:pt x="658367" y="0"/>
                </a:moveTo>
                <a:lnTo>
                  <a:pt x="0" y="3910583"/>
                </a:lnTo>
                <a:lnTo>
                  <a:pt x="9143" y="3912107"/>
                </a:lnTo>
                <a:lnTo>
                  <a:pt x="667511" y="1523"/>
                </a:lnTo>
                <a:lnTo>
                  <a:pt x="65836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4143755" y="3955918"/>
            <a:ext cx="893444" cy="3221990"/>
          </a:xfrm>
          <a:custGeom>
            <a:avLst/>
            <a:gdLst/>
            <a:ahLst/>
            <a:cxnLst/>
            <a:rect l="l" t="t" r="r" b="b"/>
            <a:pathLst>
              <a:path w="893445" h="3221990">
                <a:moveTo>
                  <a:pt x="9143" y="0"/>
                </a:moveTo>
                <a:lnTo>
                  <a:pt x="0" y="3047"/>
                </a:lnTo>
                <a:lnTo>
                  <a:pt x="883919" y="3221735"/>
                </a:lnTo>
                <a:lnTo>
                  <a:pt x="893063" y="3220211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625595" y="4265290"/>
            <a:ext cx="1384300" cy="2926080"/>
          </a:xfrm>
          <a:custGeom>
            <a:avLst/>
            <a:gdLst/>
            <a:ahLst/>
            <a:cxnLst/>
            <a:rect l="l" t="t" r="r" b="b"/>
            <a:pathLst>
              <a:path w="1384300" h="2926079">
                <a:moveTo>
                  <a:pt x="7619" y="0"/>
                </a:moveTo>
                <a:lnTo>
                  <a:pt x="0" y="4571"/>
                </a:lnTo>
                <a:lnTo>
                  <a:pt x="1376171" y="2926079"/>
                </a:lnTo>
                <a:lnTo>
                  <a:pt x="1383791" y="29215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3805427" y="6002646"/>
            <a:ext cx="3334511" cy="389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3578351" y="5769474"/>
            <a:ext cx="2651760" cy="2746375"/>
          </a:xfrm>
          <a:custGeom>
            <a:avLst/>
            <a:gdLst/>
            <a:ahLst/>
            <a:cxnLst/>
            <a:rect l="l" t="t" r="r" b="b"/>
            <a:pathLst>
              <a:path w="2651760" h="2746375">
                <a:moveTo>
                  <a:pt x="2054351" y="0"/>
                </a:moveTo>
                <a:lnTo>
                  <a:pt x="1999487" y="0"/>
                </a:lnTo>
                <a:lnTo>
                  <a:pt x="1943099" y="3047"/>
                </a:lnTo>
                <a:lnTo>
                  <a:pt x="1886711" y="9143"/>
                </a:lnTo>
                <a:lnTo>
                  <a:pt x="1827275" y="18287"/>
                </a:lnTo>
                <a:lnTo>
                  <a:pt x="1767839" y="30479"/>
                </a:lnTo>
                <a:lnTo>
                  <a:pt x="1708403" y="45719"/>
                </a:lnTo>
                <a:lnTo>
                  <a:pt x="1647443" y="64007"/>
                </a:lnTo>
                <a:lnTo>
                  <a:pt x="1584959" y="85343"/>
                </a:lnTo>
                <a:lnTo>
                  <a:pt x="1522475" y="109727"/>
                </a:lnTo>
                <a:lnTo>
                  <a:pt x="1459991" y="137159"/>
                </a:lnTo>
                <a:lnTo>
                  <a:pt x="1331975" y="198119"/>
                </a:lnTo>
                <a:lnTo>
                  <a:pt x="1267967" y="234695"/>
                </a:lnTo>
                <a:lnTo>
                  <a:pt x="1139951" y="313943"/>
                </a:lnTo>
                <a:lnTo>
                  <a:pt x="1075943" y="359663"/>
                </a:lnTo>
                <a:lnTo>
                  <a:pt x="1013459" y="405383"/>
                </a:lnTo>
                <a:lnTo>
                  <a:pt x="949451" y="454151"/>
                </a:lnTo>
                <a:lnTo>
                  <a:pt x="886967" y="505967"/>
                </a:lnTo>
                <a:lnTo>
                  <a:pt x="826007" y="560831"/>
                </a:lnTo>
                <a:lnTo>
                  <a:pt x="704087" y="676655"/>
                </a:lnTo>
                <a:lnTo>
                  <a:pt x="644651" y="737615"/>
                </a:lnTo>
                <a:lnTo>
                  <a:pt x="586739" y="801623"/>
                </a:lnTo>
                <a:lnTo>
                  <a:pt x="531875" y="865631"/>
                </a:lnTo>
                <a:lnTo>
                  <a:pt x="480059" y="932687"/>
                </a:lnTo>
                <a:lnTo>
                  <a:pt x="429767" y="996695"/>
                </a:lnTo>
                <a:lnTo>
                  <a:pt x="382523" y="1063751"/>
                </a:lnTo>
                <a:lnTo>
                  <a:pt x="338327" y="1130807"/>
                </a:lnTo>
                <a:lnTo>
                  <a:pt x="295655" y="1194815"/>
                </a:lnTo>
                <a:lnTo>
                  <a:pt x="256031" y="1261871"/>
                </a:lnTo>
                <a:lnTo>
                  <a:pt x="219455" y="1328927"/>
                </a:lnTo>
                <a:lnTo>
                  <a:pt x="185927" y="1395983"/>
                </a:lnTo>
                <a:lnTo>
                  <a:pt x="153923" y="1463039"/>
                </a:lnTo>
                <a:lnTo>
                  <a:pt x="126491" y="1527047"/>
                </a:lnTo>
                <a:lnTo>
                  <a:pt x="100583" y="1594103"/>
                </a:lnTo>
                <a:lnTo>
                  <a:pt x="77723" y="1658111"/>
                </a:lnTo>
                <a:lnTo>
                  <a:pt x="57911" y="1722119"/>
                </a:lnTo>
                <a:lnTo>
                  <a:pt x="41147" y="1786127"/>
                </a:lnTo>
                <a:lnTo>
                  <a:pt x="25907" y="1847087"/>
                </a:lnTo>
                <a:lnTo>
                  <a:pt x="15239" y="1908047"/>
                </a:lnTo>
                <a:lnTo>
                  <a:pt x="7619" y="1969007"/>
                </a:lnTo>
                <a:lnTo>
                  <a:pt x="3047" y="2026919"/>
                </a:lnTo>
                <a:lnTo>
                  <a:pt x="0" y="2084831"/>
                </a:lnTo>
                <a:lnTo>
                  <a:pt x="1523" y="2139695"/>
                </a:lnTo>
                <a:lnTo>
                  <a:pt x="6095" y="2194559"/>
                </a:lnTo>
                <a:lnTo>
                  <a:pt x="13715" y="2246375"/>
                </a:lnTo>
                <a:lnTo>
                  <a:pt x="22859" y="2298191"/>
                </a:lnTo>
                <a:lnTo>
                  <a:pt x="38099" y="2346959"/>
                </a:lnTo>
                <a:lnTo>
                  <a:pt x="54863" y="2392679"/>
                </a:lnTo>
                <a:lnTo>
                  <a:pt x="74675" y="2438399"/>
                </a:lnTo>
                <a:lnTo>
                  <a:pt x="97535" y="2481071"/>
                </a:lnTo>
                <a:lnTo>
                  <a:pt x="124967" y="2520695"/>
                </a:lnTo>
                <a:lnTo>
                  <a:pt x="155447" y="2557271"/>
                </a:lnTo>
                <a:lnTo>
                  <a:pt x="188975" y="2590799"/>
                </a:lnTo>
                <a:lnTo>
                  <a:pt x="225551" y="2624327"/>
                </a:lnTo>
                <a:lnTo>
                  <a:pt x="265175" y="2651759"/>
                </a:lnTo>
                <a:lnTo>
                  <a:pt x="306323" y="2676143"/>
                </a:lnTo>
                <a:lnTo>
                  <a:pt x="350519" y="2694431"/>
                </a:lnTo>
                <a:lnTo>
                  <a:pt x="396239" y="2712719"/>
                </a:lnTo>
                <a:lnTo>
                  <a:pt x="443483" y="2724911"/>
                </a:lnTo>
                <a:lnTo>
                  <a:pt x="493775" y="2737103"/>
                </a:lnTo>
                <a:lnTo>
                  <a:pt x="544067" y="2743199"/>
                </a:lnTo>
                <a:lnTo>
                  <a:pt x="597407" y="2746247"/>
                </a:lnTo>
                <a:lnTo>
                  <a:pt x="652271" y="2746247"/>
                </a:lnTo>
                <a:lnTo>
                  <a:pt x="708659" y="2743199"/>
                </a:lnTo>
                <a:lnTo>
                  <a:pt x="765047" y="2737103"/>
                </a:lnTo>
                <a:lnTo>
                  <a:pt x="597407" y="2737103"/>
                </a:lnTo>
                <a:lnTo>
                  <a:pt x="545591" y="2734055"/>
                </a:lnTo>
                <a:lnTo>
                  <a:pt x="495299" y="2727959"/>
                </a:lnTo>
                <a:lnTo>
                  <a:pt x="445007" y="2715767"/>
                </a:lnTo>
                <a:lnTo>
                  <a:pt x="397763" y="2703575"/>
                </a:lnTo>
                <a:lnTo>
                  <a:pt x="353567" y="2685287"/>
                </a:lnTo>
                <a:lnTo>
                  <a:pt x="310895" y="2666999"/>
                </a:lnTo>
                <a:lnTo>
                  <a:pt x="269747" y="2642615"/>
                </a:lnTo>
                <a:lnTo>
                  <a:pt x="231647" y="2615183"/>
                </a:lnTo>
                <a:lnTo>
                  <a:pt x="195071" y="2584703"/>
                </a:lnTo>
                <a:lnTo>
                  <a:pt x="163067" y="2551175"/>
                </a:lnTo>
                <a:lnTo>
                  <a:pt x="132587" y="2514599"/>
                </a:lnTo>
                <a:lnTo>
                  <a:pt x="106679" y="2474975"/>
                </a:lnTo>
                <a:lnTo>
                  <a:pt x="82295" y="2432303"/>
                </a:lnTo>
                <a:lnTo>
                  <a:pt x="62483" y="2389631"/>
                </a:lnTo>
                <a:lnTo>
                  <a:pt x="45719" y="2343911"/>
                </a:lnTo>
                <a:lnTo>
                  <a:pt x="32003" y="2295143"/>
                </a:lnTo>
                <a:lnTo>
                  <a:pt x="22859" y="2246375"/>
                </a:lnTo>
                <a:lnTo>
                  <a:pt x="15239" y="2194559"/>
                </a:lnTo>
                <a:lnTo>
                  <a:pt x="10667" y="2139695"/>
                </a:lnTo>
                <a:lnTo>
                  <a:pt x="9143" y="2084831"/>
                </a:lnTo>
                <a:lnTo>
                  <a:pt x="12191" y="2026919"/>
                </a:lnTo>
                <a:lnTo>
                  <a:pt x="16763" y="1969007"/>
                </a:lnTo>
                <a:lnTo>
                  <a:pt x="24383" y="1908047"/>
                </a:lnTo>
                <a:lnTo>
                  <a:pt x="36575" y="1850135"/>
                </a:lnTo>
                <a:lnTo>
                  <a:pt x="50291" y="1789175"/>
                </a:lnTo>
                <a:lnTo>
                  <a:pt x="67055" y="1725167"/>
                </a:lnTo>
                <a:lnTo>
                  <a:pt x="86867" y="1661159"/>
                </a:lnTo>
                <a:lnTo>
                  <a:pt x="109727" y="1597151"/>
                </a:lnTo>
                <a:lnTo>
                  <a:pt x="134111" y="1530095"/>
                </a:lnTo>
                <a:lnTo>
                  <a:pt x="163067" y="1466087"/>
                </a:lnTo>
                <a:lnTo>
                  <a:pt x="193547" y="1399031"/>
                </a:lnTo>
                <a:lnTo>
                  <a:pt x="265175" y="1267967"/>
                </a:lnTo>
                <a:lnTo>
                  <a:pt x="303275" y="1200911"/>
                </a:lnTo>
                <a:lnTo>
                  <a:pt x="345947" y="1133855"/>
                </a:lnTo>
                <a:lnTo>
                  <a:pt x="390143" y="1069847"/>
                </a:lnTo>
                <a:lnTo>
                  <a:pt x="437387" y="1002791"/>
                </a:lnTo>
                <a:lnTo>
                  <a:pt x="487679" y="938783"/>
                </a:lnTo>
                <a:lnTo>
                  <a:pt x="539495" y="871727"/>
                </a:lnTo>
                <a:lnTo>
                  <a:pt x="594359" y="807719"/>
                </a:lnTo>
                <a:lnTo>
                  <a:pt x="652271" y="746759"/>
                </a:lnTo>
                <a:lnTo>
                  <a:pt x="711707" y="682751"/>
                </a:lnTo>
                <a:lnTo>
                  <a:pt x="771143" y="624839"/>
                </a:lnTo>
                <a:lnTo>
                  <a:pt x="832103" y="566927"/>
                </a:lnTo>
                <a:lnTo>
                  <a:pt x="894587" y="515111"/>
                </a:lnTo>
                <a:lnTo>
                  <a:pt x="955547" y="463295"/>
                </a:lnTo>
                <a:lnTo>
                  <a:pt x="1019555" y="414527"/>
                </a:lnTo>
                <a:lnTo>
                  <a:pt x="1082039" y="365759"/>
                </a:lnTo>
                <a:lnTo>
                  <a:pt x="1210055" y="280415"/>
                </a:lnTo>
                <a:lnTo>
                  <a:pt x="1272539" y="243839"/>
                </a:lnTo>
                <a:lnTo>
                  <a:pt x="1336547" y="207263"/>
                </a:lnTo>
                <a:lnTo>
                  <a:pt x="1400555" y="173735"/>
                </a:lnTo>
                <a:lnTo>
                  <a:pt x="1525523" y="118871"/>
                </a:lnTo>
                <a:lnTo>
                  <a:pt x="1588007" y="94487"/>
                </a:lnTo>
                <a:lnTo>
                  <a:pt x="1650491" y="73151"/>
                </a:lnTo>
                <a:lnTo>
                  <a:pt x="1711451" y="54863"/>
                </a:lnTo>
                <a:lnTo>
                  <a:pt x="1770887" y="39623"/>
                </a:lnTo>
                <a:lnTo>
                  <a:pt x="1830323" y="27431"/>
                </a:lnTo>
                <a:lnTo>
                  <a:pt x="1888235" y="18287"/>
                </a:lnTo>
                <a:lnTo>
                  <a:pt x="1944623" y="12191"/>
                </a:lnTo>
                <a:lnTo>
                  <a:pt x="1999487" y="9143"/>
                </a:lnTo>
                <a:lnTo>
                  <a:pt x="2157983" y="9143"/>
                </a:lnTo>
                <a:lnTo>
                  <a:pt x="2107691" y="3047"/>
                </a:lnTo>
                <a:lnTo>
                  <a:pt x="2054351" y="0"/>
                </a:lnTo>
                <a:close/>
              </a:path>
              <a:path w="2651760" h="2746375">
                <a:moveTo>
                  <a:pt x="2157983" y="9143"/>
                </a:moveTo>
                <a:lnTo>
                  <a:pt x="2054351" y="9143"/>
                </a:lnTo>
                <a:lnTo>
                  <a:pt x="2106167" y="12191"/>
                </a:lnTo>
                <a:lnTo>
                  <a:pt x="2156459" y="18287"/>
                </a:lnTo>
                <a:lnTo>
                  <a:pt x="2206751" y="30479"/>
                </a:lnTo>
                <a:lnTo>
                  <a:pt x="2253995" y="42671"/>
                </a:lnTo>
                <a:lnTo>
                  <a:pt x="2298191" y="60959"/>
                </a:lnTo>
                <a:lnTo>
                  <a:pt x="2340863" y="79247"/>
                </a:lnTo>
                <a:lnTo>
                  <a:pt x="2382011" y="103631"/>
                </a:lnTo>
                <a:lnTo>
                  <a:pt x="2420111" y="131063"/>
                </a:lnTo>
                <a:lnTo>
                  <a:pt x="2456687" y="161543"/>
                </a:lnTo>
                <a:lnTo>
                  <a:pt x="2488691" y="195071"/>
                </a:lnTo>
                <a:lnTo>
                  <a:pt x="2519171" y="231647"/>
                </a:lnTo>
                <a:lnTo>
                  <a:pt x="2545079" y="271271"/>
                </a:lnTo>
                <a:lnTo>
                  <a:pt x="2569463" y="313943"/>
                </a:lnTo>
                <a:lnTo>
                  <a:pt x="2589275" y="356615"/>
                </a:lnTo>
                <a:lnTo>
                  <a:pt x="2606039" y="402335"/>
                </a:lnTo>
                <a:lnTo>
                  <a:pt x="2619755" y="451103"/>
                </a:lnTo>
                <a:lnTo>
                  <a:pt x="2628899" y="499871"/>
                </a:lnTo>
                <a:lnTo>
                  <a:pt x="2636519" y="551687"/>
                </a:lnTo>
                <a:lnTo>
                  <a:pt x="2641091" y="606551"/>
                </a:lnTo>
                <a:lnTo>
                  <a:pt x="2642615" y="661415"/>
                </a:lnTo>
                <a:lnTo>
                  <a:pt x="2639567" y="719327"/>
                </a:lnTo>
                <a:lnTo>
                  <a:pt x="2634995" y="777239"/>
                </a:lnTo>
                <a:lnTo>
                  <a:pt x="2627375" y="838199"/>
                </a:lnTo>
                <a:lnTo>
                  <a:pt x="2615183" y="899159"/>
                </a:lnTo>
                <a:lnTo>
                  <a:pt x="2601467" y="960119"/>
                </a:lnTo>
                <a:lnTo>
                  <a:pt x="2584703" y="1024127"/>
                </a:lnTo>
                <a:lnTo>
                  <a:pt x="2564891" y="1088135"/>
                </a:lnTo>
                <a:lnTo>
                  <a:pt x="2542031" y="1152143"/>
                </a:lnTo>
                <a:lnTo>
                  <a:pt x="2517647" y="1216151"/>
                </a:lnTo>
                <a:lnTo>
                  <a:pt x="2488691" y="1283207"/>
                </a:lnTo>
                <a:lnTo>
                  <a:pt x="2458211" y="1347215"/>
                </a:lnTo>
                <a:lnTo>
                  <a:pt x="2423159" y="1414271"/>
                </a:lnTo>
                <a:lnTo>
                  <a:pt x="2386583" y="1481327"/>
                </a:lnTo>
                <a:lnTo>
                  <a:pt x="2348483" y="1548383"/>
                </a:lnTo>
                <a:lnTo>
                  <a:pt x="2305811" y="1612391"/>
                </a:lnTo>
                <a:lnTo>
                  <a:pt x="2261615" y="1679447"/>
                </a:lnTo>
                <a:lnTo>
                  <a:pt x="2214371" y="1746503"/>
                </a:lnTo>
                <a:lnTo>
                  <a:pt x="2164079" y="1810511"/>
                </a:lnTo>
                <a:lnTo>
                  <a:pt x="2112263" y="1874519"/>
                </a:lnTo>
                <a:lnTo>
                  <a:pt x="2057399" y="1938527"/>
                </a:lnTo>
                <a:lnTo>
                  <a:pt x="1999487" y="2002535"/>
                </a:lnTo>
                <a:lnTo>
                  <a:pt x="1940051" y="2063495"/>
                </a:lnTo>
                <a:lnTo>
                  <a:pt x="1880615" y="2121407"/>
                </a:lnTo>
                <a:lnTo>
                  <a:pt x="1819655" y="2179319"/>
                </a:lnTo>
                <a:lnTo>
                  <a:pt x="1757171" y="2234183"/>
                </a:lnTo>
                <a:lnTo>
                  <a:pt x="1696211" y="2285999"/>
                </a:lnTo>
                <a:lnTo>
                  <a:pt x="1632203" y="2334767"/>
                </a:lnTo>
                <a:lnTo>
                  <a:pt x="1569719" y="2380487"/>
                </a:lnTo>
                <a:lnTo>
                  <a:pt x="1505711" y="2423159"/>
                </a:lnTo>
                <a:lnTo>
                  <a:pt x="1443227" y="2465831"/>
                </a:lnTo>
                <a:lnTo>
                  <a:pt x="1315211" y="2538983"/>
                </a:lnTo>
                <a:lnTo>
                  <a:pt x="1251203" y="2572511"/>
                </a:lnTo>
                <a:lnTo>
                  <a:pt x="1188719" y="2602991"/>
                </a:lnTo>
                <a:lnTo>
                  <a:pt x="1063751" y="2651759"/>
                </a:lnTo>
                <a:lnTo>
                  <a:pt x="1001267" y="2673095"/>
                </a:lnTo>
                <a:lnTo>
                  <a:pt x="940307" y="2691383"/>
                </a:lnTo>
                <a:lnTo>
                  <a:pt x="880871" y="2706623"/>
                </a:lnTo>
                <a:lnTo>
                  <a:pt x="821435" y="2718815"/>
                </a:lnTo>
                <a:lnTo>
                  <a:pt x="763523" y="2727959"/>
                </a:lnTo>
                <a:lnTo>
                  <a:pt x="707135" y="2734055"/>
                </a:lnTo>
                <a:lnTo>
                  <a:pt x="652271" y="2737103"/>
                </a:lnTo>
                <a:lnTo>
                  <a:pt x="765047" y="2737103"/>
                </a:lnTo>
                <a:lnTo>
                  <a:pt x="824483" y="2727959"/>
                </a:lnTo>
                <a:lnTo>
                  <a:pt x="883919" y="2715767"/>
                </a:lnTo>
                <a:lnTo>
                  <a:pt x="943355" y="2700527"/>
                </a:lnTo>
                <a:lnTo>
                  <a:pt x="1004315" y="2682239"/>
                </a:lnTo>
                <a:lnTo>
                  <a:pt x="1066799" y="2660903"/>
                </a:lnTo>
                <a:lnTo>
                  <a:pt x="1129283" y="2636519"/>
                </a:lnTo>
                <a:lnTo>
                  <a:pt x="1193291" y="2609087"/>
                </a:lnTo>
                <a:lnTo>
                  <a:pt x="1255775" y="2581655"/>
                </a:lnTo>
                <a:lnTo>
                  <a:pt x="1319783" y="2548127"/>
                </a:lnTo>
                <a:lnTo>
                  <a:pt x="1383791" y="2511551"/>
                </a:lnTo>
                <a:lnTo>
                  <a:pt x="1511807" y="2432303"/>
                </a:lnTo>
                <a:lnTo>
                  <a:pt x="1575815" y="2386583"/>
                </a:lnTo>
                <a:lnTo>
                  <a:pt x="1638299" y="2340863"/>
                </a:lnTo>
                <a:lnTo>
                  <a:pt x="1702307" y="2292095"/>
                </a:lnTo>
                <a:lnTo>
                  <a:pt x="1764791" y="2240279"/>
                </a:lnTo>
                <a:lnTo>
                  <a:pt x="1825751" y="2185415"/>
                </a:lnTo>
                <a:lnTo>
                  <a:pt x="1947671" y="2069591"/>
                </a:lnTo>
                <a:lnTo>
                  <a:pt x="2007107" y="2008631"/>
                </a:lnTo>
                <a:lnTo>
                  <a:pt x="2065019" y="1944623"/>
                </a:lnTo>
                <a:lnTo>
                  <a:pt x="2119883" y="1880615"/>
                </a:lnTo>
                <a:lnTo>
                  <a:pt x="2171699" y="1816607"/>
                </a:lnTo>
                <a:lnTo>
                  <a:pt x="2221991" y="1749551"/>
                </a:lnTo>
                <a:lnTo>
                  <a:pt x="2269235" y="1685543"/>
                </a:lnTo>
                <a:lnTo>
                  <a:pt x="2313431" y="1618487"/>
                </a:lnTo>
                <a:lnTo>
                  <a:pt x="2356103" y="1551431"/>
                </a:lnTo>
                <a:lnTo>
                  <a:pt x="2395727" y="1484375"/>
                </a:lnTo>
                <a:lnTo>
                  <a:pt x="2432303" y="1417319"/>
                </a:lnTo>
                <a:lnTo>
                  <a:pt x="2465831" y="1353311"/>
                </a:lnTo>
                <a:lnTo>
                  <a:pt x="2497835" y="1286255"/>
                </a:lnTo>
                <a:lnTo>
                  <a:pt x="2525267" y="1219199"/>
                </a:lnTo>
                <a:lnTo>
                  <a:pt x="2551175" y="1155191"/>
                </a:lnTo>
                <a:lnTo>
                  <a:pt x="2574035" y="1091183"/>
                </a:lnTo>
                <a:lnTo>
                  <a:pt x="2593847" y="1024127"/>
                </a:lnTo>
                <a:lnTo>
                  <a:pt x="2610611" y="963167"/>
                </a:lnTo>
                <a:lnTo>
                  <a:pt x="2625851" y="899159"/>
                </a:lnTo>
                <a:lnTo>
                  <a:pt x="2636519" y="838199"/>
                </a:lnTo>
                <a:lnTo>
                  <a:pt x="2644139" y="777239"/>
                </a:lnTo>
                <a:lnTo>
                  <a:pt x="2648711" y="719327"/>
                </a:lnTo>
                <a:lnTo>
                  <a:pt x="2651759" y="661415"/>
                </a:lnTo>
                <a:lnTo>
                  <a:pt x="2650235" y="606551"/>
                </a:lnTo>
                <a:lnTo>
                  <a:pt x="2645663" y="551687"/>
                </a:lnTo>
                <a:lnTo>
                  <a:pt x="2638043" y="499871"/>
                </a:lnTo>
                <a:lnTo>
                  <a:pt x="2628899" y="448055"/>
                </a:lnTo>
                <a:lnTo>
                  <a:pt x="2615183" y="399287"/>
                </a:lnTo>
                <a:lnTo>
                  <a:pt x="2596895" y="353567"/>
                </a:lnTo>
                <a:lnTo>
                  <a:pt x="2577083" y="307847"/>
                </a:lnTo>
                <a:lnTo>
                  <a:pt x="2554223" y="265175"/>
                </a:lnTo>
                <a:lnTo>
                  <a:pt x="2526791" y="225551"/>
                </a:lnTo>
                <a:lnTo>
                  <a:pt x="2496311" y="188975"/>
                </a:lnTo>
                <a:lnTo>
                  <a:pt x="2462783" y="155447"/>
                </a:lnTo>
                <a:lnTo>
                  <a:pt x="2426207" y="124967"/>
                </a:lnTo>
                <a:lnTo>
                  <a:pt x="2386583" y="97535"/>
                </a:lnTo>
                <a:lnTo>
                  <a:pt x="2345435" y="73151"/>
                </a:lnTo>
                <a:lnTo>
                  <a:pt x="2301239" y="51815"/>
                </a:lnTo>
                <a:lnTo>
                  <a:pt x="2255519" y="33527"/>
                </a:lnTo>
                <a:lnTo>
                  <a:pt x="2208275" y="21335"/>
                </a:lnTo>
                <a:lnTo>
                  <a:pt x="215798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2450591" y="4588374"/>
            <a:ext cx="4672583" cy="4785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2129027" y="5940166"/>
            <a:ext cx="2813685" cy="1329055"/>
          </a:xfrm>
          <a:custGeom>
            <a:avLst/>
            <a:gdLst/>
            <a:ahLst/>
            <a:cxnLst/>
            <a:rect l="l" t="t" r="r" b="b"/>
            <a:pathLst>
              <a:path w="2813685" h="1329054">
                <a:moveTo>
                  <a:pt x="4571" y="0"/>
                </a:moveTo>
                <a:lnTo>
                  <a:pt x="0" y="9143"/>
                </a:lnTo>
                <a:lnTo>
                  <a:pt x="2810255" y="1328927"/>
                </a:lnTo>
                <a:lnTo>
                  <a:pt x="2813303" y="1319783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2479547" y="5479918"/>
            <a:ext cx="2470785" cy="1775460"/>
          </a:xfrm>
          <a:custGeom>
            <a:avLst/>
            <a:gdLst/>
            <a:ahLst/>
            <a:cxnLst/>
            <a:rect l="l" t="t" r="r" b="b"/>
            <a:pathLst>
              <a:path w="2470785" h="1775459">
                <a:moveTo>
                  <a:pt x="6095" y="0"/>
                </a:moveTo>
                <a:lnTo>
                  <a:pt x="0" y="7619"/>
                </a:lnTo>
                <a:lnTo>
                  <a:pt x="2465831" y="1775459"/>
                </a:lnTo>
                <a:lnTo>
                  <a:pt x="2470403" y="1767839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2284475" y="5691754"/>
            <a:ext cx="2650490" cy="1562100"/>
          </a:xfrm>
          <a:custGeom>
            <a:avLst/>
            <a:gdLst/>
            <a:ahLst/>
            <a:cxnLst/>
            <a:rect l="l" t="t" r="r" b="b"/>
            <a:pathLst>
              <a:path w="2650490" h="1562100">
                <a:moveTo>
                  <a:pt x="4571" y="0"/>
                </a:moveTo>
                <a:lnTo>
                  <a:pt x="0" y="7619"/>
                </a:lnTo>
                <a:lnTo>
                  <a:pt x="2645663" y="1562099"/>
                </a:lnTo>
                <a:lnTo>
                  <a:pt x="2650235" y="155447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2639567" y="5260461"/>
            <a:ext cx="2319655" cy="1984375"/>
          </a:xfrm>
          <a:custGeom>
            <a:avLst/>
            <a:gdLst/>
            <a:ahLst/>
            <a:cxnLst/>
            <a:rect l="l" t="t" r="r" b="b"/>
            <a:pathLst>
              <a:path w="2319654" h="1984375">
                <a:moveTo>
                  <a:pt x="6095" y="0"/>
                </a:moveTo>
                <a:lnTo>
                  <a:pt x="0" y="7619"/>
                </a:lnTo>
                <a:lnTo>
                  <a:pt x="2313431" y="1984247"/>
                </a:lnTo>
                <a:lnTo>
                  <a:pt x="2319527" y="1978151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2814827" y="5016622"/>
            <a:ext cx="2152015" cy="2220595"/>
          </a:xfrm>
          <a:custGeom>
            <a:avLst/>
            <a:gdLst/>
            <a:ahLst/>
            <a:cxnLst/>
            <a:rect l="l" t="t" r="r" b="b"/>
            <a:pathLst>
              <a:path w="2152015" h="2220595">
                <a:moveTo>
                  <a:pt x="6095" y="0"/>
                </a:moveTo>
                <a:lnTo>
                  <a:pt x="0" y="6095"/>
                </a:lnTo>
                <a:lnTo>
                  <a:pt x="2144267" y="2220467"/>
                </a:lnTo>
                <a:lnTo>
                  <a:pt x="2151887" y="2214371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3230879" y="4675246"/>
            <a:ext cx="1755775" cy="2542540"/>
          </a:xfrm>
          <a:custGeom>
            <a:avLst/>
            <a:gdLst/>
            <a:ahLst/>
            <a:cxnLst/>
            <a:rect l="l" t="t" r="r" b="b"/>
            <a:pathLst>
              <a:path w="1755775" h="2542540">
                <a:moveTo>
                  <a:pt x="7619" y="0"/>
                </a:moveTo>
                <a:lnTo>
                  <a:pt x="0" y="4571"/>
                </a:lnTo>
                <a:lnTo>
                  <a:pt x="1748027" y="2542031"/>
                </a:lnTo>
                <a:lnTo>
                  <a:pt x="1755647" y="2535935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3441191" y="4490842"/>
            <a:ext cx="1556385" cy="2712720"/>
          </a:xfrm>
          <a:custGeom>
            <a:avLst/>
            <a:gdLst/>
            <a:ahLst/>
            <a:cxnLst/>
            <a:rect l="l" t="t" r="r" b="b"/>
            <a:pathLst>
              <a:path w="1556385" h="2712720">
                <a:moveTo>
                  <a:pt x="9143" y="0"/>
                </a:moveTo>
                <a:lnTo>
                  <a:pt x="0" y="4571"/>
                </a:lnTo>
                <a:lnTo>
                  <a:pt x="1548383" y="2712719"/>
                </a:lnTo>
                <a:lnTo>
                  <a:pt x="1556003" y="270814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3902964" y="4147942"/>
            <a:ext cx="1123315" cy="3034665"/>
          </a:xfrm>
          <a:custGeom>
            <a:avLst/>
            <a:gdLst/>
            <a:ahLst/>
            <a:cxnLst/>
            <a:rect l="l" t="t" r="r" b="b"/>
            <a:pathLst>
              <a:path w="1123314" h="3034665">
                <a:moveTo>
                  <a:pt x="9143" y="0"/>
                </a:moveTo>
                <a:lnTo>
                  <a:pt x="0" y="3047"/>
                </a:lnTo>
                <a:lnTo>
                  <a:pt x="1114043" y="3034283"/>
                </a:lnTo>
                <a:lnTo>
                  <a:pt x="1123187" y="3031235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389120" y="3794374"/>
            <a:ext cx="655320" cy="3374390"/>
          </a:xfrm>
          <a:custGeom>
            <a:avLst/>
            <a:gdLst/>
            <a:ahLst/>
            <a:cxnLst/>
            <a:rect l="l" t="t" r="r" b="b"/>
            <a:pathLst>
              <a:path w="655320" h="3374390">
                <a:moveTo>
                  <a:pt x="9143" y="0"/>
                </a:moveTo>
                <a:lnTo>
                  <a:pt x="0" y="1523"/>
                </a:lnTo>
                <a:lnTo>
                  <a:pt x="646175" y="3374135"/>
                </a:lnTo>
                <a:lnTo>
                  <a:pt x="655319" y="3372611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722876" y="3614542"/>
            <a:ext cx="326390" cy="3549650"/>
          </a:xfrm>
          <a:custGeom>
            <a:avLst/>
            <a:gdLst/>
            <a:ahLst/>
            <a:cxnLst/>
            <a:rect l="l" t="t" r="r" b="b"/>
            <a:pathLst>
              <a:path w="326389" h="3549650">
                <a:moveTo>
                  <a:pt x="9143" y="0"/>
                </a:moveTo>
                <a:lnTo>
                  <a:pt x="0" y="1523"/>
                </a:lnTo>
                <a:lnTo>
                  <a:pt x="316991" y="3549395"/>
                </a:lnTo>
                <a:lnTo>
                  <a:pt x="326135" y="3547871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5055107" y="3460618"/>
            <a:ext cx="0" cy="3705225"/>
          </a:xfrm>
          <a:custGeom>
            <a:avLst/>
            <a:gdLst/>
            <a:ahLst/>
            <a:cxnLst/>
            <a:rect l="l" t="t" r="r" b="b"/>
            <a:pathLst>
              <a:path h="3705225">
                <a:moveTo>
                  <a:pt x="0" y="0"/>
                </a:moveTo>
                <a:lnTo>
                  <a:pt x="0" y="3704843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5070347" y="3318886"/>
            <a:ext cx="325120" cy="3830320"/>
          </a:xfrm>
          <a:custGeom>
            <a:avLst/>
            <a:gdLst/>
            <a:ahLst/>
            <a:cxnLst/>
            <a:rect l="l" t="t" r="r" b="b"/>
            <a:pathLst>
              <a:path w="325120" h="3830320">
                <a:moveTo>
                  <a:pt x="324611" y="0"/>
                </a:moveTo>
                <a:lnTo>
                  <a:pt x="315467" y="0"/>
                </a:lnTo>
                <a:lnTo>
                  <a:pt x="0" y="3829811"/>
                </a:lnTo>
                <a:lnTo>
                  <a:pt x="9143" y="3829811"/>
                </a:lnTo>
                <a:lnTo>
                  <a:pt x="3246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5114544" y="3139054"/>
            <a:ext cx="1024255" cy="3992879"/>
          </a:xfrm>
          <a:custGeom>
            <a:avLst/>
            <a:gdLst/>
            <a:ahLst/>
            <a:cxnLst/>
            <a:rect l="l" t="t" r="r" b="b"/>
            <a:pathLst>
              <a:path w="1024254" h="3992879">
                <a:moveTo>
                  <a:pt x="1014983" y="0"/>
                </a:moveTo>
                <a:lnTo>
                  <a:pt x="0" y="3989831"/>
                </a:lnTo>
                <a:lnTo>
                  <a:pt x="9143" y="3992879"/>
                </a:lnTo>
                <a:lnTo>
                  <a:pt x="1024127" y="3047"/>
                </a:lnTo>
                <a:lnTo>
                  <a:pt x="10149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5212079" y="7325482"/>
            <a:ext cx="1922145" cy="182880"/>
          </a:xfrm>
          <a:custGeom>
            <a:avLst/>
            <a:gdLst/>
            <a:ahLst/>
            <a:cxnLst/>
            <a:rect l="l" t="t" r="r" b="b"/>
            <a:pathLst>
              <a:path w="1922145" h="182879">
                <a:moveTo>
                  <a:pt x="0" y="0"/>
                </a:moveTo>
                <a:lnTo>
                  <a:pt x="0" y="9143"/>
                </a:lnTo>
                <a:lnTo>
                  <a:pt x="1921763" y="182879"/>
                </a:lnTo>
                <a:lnTo>
                  <a:pt x="1921763" y="17221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5155691" y="7404730"/>
            <a:ext cx="1262380" cy="1068705"/>
          </a:xfrm>
          <a:custGeom>
            <a:avLst/>
            <a:gdLst/>
            <a:ahLst/>
            <a:cxnLst/>
            <a:rect l="l" t="t" r="r" b="b"/>
            <a:pathLst>
              <a:path w="1262379" h="1068704">
                <a:moveTo>
                  <a:pt x="6095" y="0"/>
                </a:moveTo>
                <a:lnTo>
                  <a:pt x="0" y="7619"/>
                </a:lnTo>
                <a:lnTo>
                  <a:pt x="1255775" y="1068320"/>
                </a:lnTo>
                <a:lnTo>
                  <a:pt x="1261871" y="1062224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5143500" y="7413873"/>
            <a:ext cx="1169035" cy="1170940"/>
          </a:xfrm>
          <a:custGeom>
            <a:avLst/>
            <a:gdLst/>
            <a:ahLst/>
            <a:cxnLst/>
            <a:rect l="l" t="t" r="r" b="b"/>
            <a:pathLst>
              <a:path w="1169035" h="1170940">
                <a:moveTo>
                  <a:pt x="7619" y="0"/>
                </a:moveTo>
                <a:lnTo>
                  <a:pt x="0" y="7619"/>
                </a:lnTo>
                <a:lnTo>
                  <a:pt x="1162811" y="1170428"/>
                </a:lnTo>
                <a:lnTo>
                  <a:pt x="1168907" y="1164332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5135879" y="7419970"/>
            <a:ext cx="1074420" cy="1282065"/>
          </a:xfrm>
          <a:custGeom>
            <a:avLst/>
            <a:gdLst/>
            <a:ahLst/>
            <a:cxnLst/>
            <a:rect l="l" t="t" r="r" b="b"/>
            <a:pathLst>
              <a:path w="1074420" h="1282065">
                <a:moveTo>
                  <a:pt x="7619" y="0"/>
                </a:moveTo>
                <a:lnTo>
                  <a:pt x="0" y="6095"/>
                </a:lnTo>
                <a:lnTo>
                  <a:pt x="1068323" y="1281680"/>
                </a:lnTo>
                <a:lnTo>
                  <a:pt x="1074419" y="127558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5125211" y="7427590"/>
            <a:ext cx="974090" cy="1377950"/>
          </a:xfrm>
          <a:custGeom>
            <a:avLst/>
            <a:gdLst/>
            <a:ahLst/>
            <a:cxnLst/>
            <a:rect l="l" t="t" r="r" b="b"/>
            <a:pathLst>
              <a:path w="974089" h="1377950">
                <a:moveTo>
                  <a:pt x="7619" y="0"/>
                </a:moveTo>
                <a:lnTo>
                  <a:pt x="0" y="6095"/>
                </a:lnTo>
                <a:lnTo>
                  <a:pt x="964691" y="1377692"/>
                </a:lnTo>
                <a:lnTo>
                  <a:pt x="973835" y="1373120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5117591" y="7441306"/>
            <a:ext cx="866140" cy="1469390"/>
          </a:xfrm>
          <a:custGeom>
            <a:avLst/>
            <a:gdLst/>
            <a:ahLst/>
            <a:cxnLst/>
            <a:rect l="l" t="t" r="r" b="b"/>
            <a:pathLst>
              <a:path w="866139" h="1469390">
                <a:moveTo>
                  <a:pt x="7619" y="0"/>
                </a:moveTo>
                <a:lnTo>
                  <a:pt x="0" y="6095"/>
                </a:lnTo>
                <a:lnTo>
                  <a:pt x="858011" y="1469132"/>
                </a:lnTo>
                <a:lnTo>
                  <a:pt x="865631" y="1464560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5106923" y="7445878"/>
            <a:ext cx="751840" cy="1577340"/>
          </a:xfrm>
          <a:custGeom>
            <a:avLst/>
            <a:gdLst/>
            <a:ahLst/>
            <a:cxnLst/>
            <a:rect l="l" t="t" r="r" b="b"/>
            <a:pathLst>
              <a:path w="751839" h="1577340">
                <a:moveTo>
                  <a:pt x="7619" y="0"/>
                </a:moveTo>
                <a:lnTo>
                  <a:pt x="0" y="3047"/>
                </a:lnTo>
                <a:lnTo>
                  <a:pt x="742187" y="1577336"/>
                </a:lnTo>
                <a:lnTo>
                  <a:pt x="751331" y="157276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5097779" y="7451973"/>
            <a:ext cx="629920" cy="1685925"/>
          </a:xfrm>
          <a:custGeom>
            <a:avLst/>
            <a:gdLst/>
            <a:ahLst/>
            <a:cxnLst/>
            <a:rect l="l" t="t" r="r" b="b"/>
            <a:pathLst>
              <a:path w="629920" h="1685925">
                <a:moveTo>
                  <a:pt x="9143" y="0"/>
                </a:moveTo>
                <a:lnTo>
                  <a:pt x="0" y="3047"/>
                </a:lnTo>
                <a:lnTo>
                  <a:pt x="620267" y="1685540"/>
                </a:lnTo>
                <a:lnTo>
                  <a:pt x="629411" y="168096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5077967" y="7465690"/>
            <a:ext cx="358140" cy="1887220"/>
          </a:xfrm>
          <a:custGeom>
            <a:avLst/>
            <a:gdLst/>
            <a:ahLst/>
            <a:cxnLst/>
            <a:rect l="l" t="t" r="r" b="b"/>
            <a:pathLst>
              <a:path w="358139" h="1887220">
                <a:moveTo>
                  <a:pt x="10667" y="0"/>
                </a:moveTo>
                <a:lnTo>
                  <a:pt x="0" y="1523"/>
                </a:lnTo>
                <a:lnTo>
                  <a:pt x="348995" y="1886708"/>
                </a:lnTo>
                <a:lnTo>
                  <a:pt x="358139" y="1885184"/>
                </a:lnTo>
                <a:lnTo>
                  <a:pt x="1066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5068823" y="7473309"/>
            <a:ext cx="198120" cy="2002789"/>
          </a:xfrm>
          <a:custGeom>
            <a:avLst/>
            <a:gdLst/>
            <a:ahLst/>
            <a:cxnLst/>
            <a:rect l="l" t="t" r="r" b="b"/>
            <a:pathLst>
              <a:path w="198120" h="2002790">
                <a:moveTo>
                  <a:pt x="9143" y="0"/>
                </a:moveTo>
                <a:lnTo>
                  <a:pt x="0" y="0"/>
                </a:lnTo>
                <a:lnTo>
                  <a:pt x="187451" y="2002532"/>
                </a:lnTo>
                <a:lnTo>
                  <a:pt x="198119" y="200100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5069585" y="7480930"/>
            <a:ext cx="0" cy="2120265"/>
          </a:xfrm>
          <a:custGeom>
            <a:avLst/>
            <a:gdLst/>
            <a:ahLst/>
            <a:cxnLst/>
            <a:rect l="l" t="t" r="r" b="b"/>
            <a:pathLst>
              <a:path h="2120265">
                <a:moveTo>
                  <a:pt x="0" y="0"/>
                </a:moveTo>
                <a:lnTo>
                  <a:pt x="0" y="2119880"/>
                </a:lnTo>
              </a:path>
            </a:pathLst>
          </a:custGeom>
          <a:ln w="27177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4642103" y="7487025"/>
            <a:ext cx="401320" cy="2367280"/>
          </a:xfrm>
          <a:custGeom>
            <a:avLst/>
            <a:gdLst/>
            <a:ahLst/>
            <a:cxnLst/>
            <a:rect l="l" t="t" r="r" b="b"/>
            <a:pathLst>
              <a:path w="401320" h="2367279">
                <a:moveTo>
                  <a:pt x="391667" y="0"/>
                </a:moveTo>
                <a:lnTo>
                  <a:pt x="0" y="2363720"/>
                </a:lnTo>
                <a:lnTo>
                  <a:pt x="10667" y="2366768"/>
                </a:lnTo>
                <a:lnTo>
                  <a:pt x="400811" y="1523"/>
                </a:lnTo>
                <a:lnTo>
                  <a:pt x="39166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4408932" y="7494645"/>
            <a:ext cx="615950" cy="2399030"/>
          </a:xfrm>
          <a:custGeom>
            <a:avLst/>
            <a:gdLst/>
            <a:ahLst/>
            <a:cxnLst/>
            <a:rect l="l" t="t" r="r" b="b"/>
            <a:pathLst>
              <a:path w="615950" h="2399029">
                <a:moveTo>
                  <a:pt x="606551" y="0"/>
                </a:moveTo>
                <a:lnTo>
                  <a:pt x="0" y="2397248"/>
                </a:lnTo>
                <a:lnTo>
                  <a:pt x="9143" y="2398772"/>
                </a:lnTo>
                <a:lnTo>
                  <a:pt x="615695" y="1523"/>
                </a:lnTo>
                <a:lnTo>
                  <a:pt x="60655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3904488" y="7502266"/>
            <a:ext cx="1087120" cy="2394585"/>
          </a:xfrm>
          <a:custGeom>
            <a:avLst/>
            <a:gdLst/>
            <a:ahLst/>
            <a:cxnLst/>
            <a:rect l="l" t="t" r="r" b="b"/>
            <a:pathLst>
              <a:path w="1087120" h="2394584">
                <a:moveTo>
                  <a:pt x="1077467" y="0"/>
                </a:moveTo>
                <a:lnTo>
                  <a:pt x="0" y="2389628"/>
                </a:lnTo>
                <a:lnTo>
                  <a:pt x="9143" y="2394200"/>
                </a:lnTo>
                <a:lnTo>
                  <a:pt x="1086611" y="4571"/>
                </a:lnTo>
                <a:lnTo>
                  <a:pt x="107746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319783" y="7456545"/>
            <a:ext cx="3569335" cy="2103120"/>
          </a:xfrm>
          <a:custGeom>
            <a:avLst/>
            <a:gdLst/>
            <a:ahLst/>
            <a:cxnLst/>
            <a:rect l="l" t="t" r="r" b="b"/>
            <a:pathLst>
              <a:path w="3569335" h="2103120">
                <a:moveTo>
                  <a:pt x="3564635" y="0"/>
                </a:moveTo>
                <a:lnTo>
                  <a:pt x="0" y="2095496"/>
                </a:lnTo>
                <a:lnTo>
                  <a:pt x="4571" y="2103116"/>
                </a:lnTo>
                <a:lnTo>
                  <a:pt x="3569207" y="7619"/>
                </a:lnTo>
                <a:lnTo>
                  <a:pt x="35646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179575" y="7435209"/>
            <a:ext cx="3708400" cy="1765300"/>
          </a:xfrm>
          <a:custGeom>
            <a:avLst/>
            <a:gdLst/>
            <a:ahLst/>
            <a:cxnLst/>
            <a:rect l="l" t="t" r="r" b="b"/>
            <a:pathLst>
              <a:path w="3708400" h="1765300">
                <a:moveTo>
                  <a:pt x="3703319" y="0"/>
                </a:moveTo>
                <a:lnTo>
                  <a:pt x="0" y="1755644"/>
                </a:lnTo>
                <a:lnTo>
                  <a:pt x="4571" y="1764788"/>
                </a:lnTo>
                <a:lnTo>
                  <a:pt x="3707891" y="9143"/>
                </a:lnTo>
                <a:lnTo>
                  <a:pt x="3703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135380" y="7387966"/>
            <a:ext cx="3743325" cy="1028700"/>
          </a:xfrm>
          <a:custGeom>
            <a:avLst/>
            <a:gdLst/>
            <a:ahLst/>
            <a:cxnLst/>
            <a:rect l="l" t="t" r="r" b="b"/>
            <a:pathLst>
              <a:path w="3743325" h="1028700">
                <a:moveTo>
                  <a:pt x="3741419" y="0"/>
                </a:moveTo>
                <a:lnTo>
                  <a:pt x="0" y="1019552"/>
                </a:lnTo>
                <a:lnTo>
                  <a:pt x="3047" y="1028696"/>
                </a:lnTo>
                <a:lnTo>
                  <a:pt x="3742943" y="9143"/>
                </a:lnTo>
                <a:lnTo>
                  <a:pt x="37414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188719" y="7369678"/>
            <a:ext cx="3694429" cy="695325"/>
          </a:xfrm>
          <a:custGeom>
            <a:avLst/>
            <a:gdLst/>
            <a:ahLst/>
            <a:cxnLst/>
            <a:rect l="l" t="t" r="r" b="b"/>
            <a:pathLst>
              <a:path w="3694429" h="695325">
                <a:moveTo>
                  <a:pt x="3692651" y="0"/>
                </a:moveTo>
                <a:lnTo>
                  <a:pt x="0" y="685796"/>
                </a:lnTo>
                <a:lnTo>
                  <a:pt x="1523" y="694940"/>
                </a:lnTo>
                <a:lnTo>
                  <a:pt x="3694175" y="9143"/>
                </a:lnTo>
                <a:lnTo>
                  <a:pt x="369265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392936" y="7338435"/>
            <a:ext cx="3493135" cy="0"/>
          </a:xfrm>
          <a:custGeom>
            <a:avLst/>
            <a:gdLst/>
            <a:ahLst/>
            <a:cxnLst/>
            <a:rect l="l" t="t" r="r" b="b"/>
            <a:pathLst>
              <a:path w="3493135">
                <a:moveTo>
                  <a:pt x="0" y="0"/>
                </a:moveTo>
                <a:lnTo>
                  <a:pt x="3493007" y="0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517903" y="7011537"/>
            <a:ext cx="3378835" cy="314325"/>
          </a:xfrm>
          <a:custGeom>
            <a:avLst/>
            <a:gdLst/>
            <a:ahLst/>
            <a:cxnLst/>
            <a:rect l="l" t="t" r="r" b="b"/>
            <a:pathLst>
              <a:path w="3378835" h="314325">
                <a:moveTo>
                  <a:pt x="0" y="0"/>
                </a:moveTo>
                <a:lnTo>
                  <a:pt x="0" y="9143"/>
                </a:lnTo>
                <a:lnTo>
                  <a:pt x="3378707" y="313943"/>
                </a:lnTo>
                <a:lnTo>
                  <a:pt x="3378707" y="30479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659635" y="6718930"/>
            <a:ext cx="3248025" cy="594360"/>
          </a:xfrm>
          <a:custGeom>
            <a:avLst/>
            <a:gdLst/>
            <a:ahLst/>
            <a:cxnLst/>
            <a:rect l="l" t="t" r="r" b="b"/>
            <a:pathLst>
              <a:path w="3248025" h="594359">
                <a:moveTo>
                  <a:pt x="3047" y="0"/>
                </a:moveTo>
                <a:lnTo>
                  <a:pt x="0" y="9143"/>
                </a:lnTo>
                <a:lnTo>
                  <a:pt x="3244595" y="594359"/>
                </a:lnTo>
                <a:lnTo>
                  <a:pt x="3247643" y="585215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810511" y="6444610"/>
            <a:ext cx="3107690" cy="856615"/>
          </a:xfrm>
          <a:custGeom>
            <a:avLst/>
            <a:gdLst/>
            <a:ahLst/>
            <a:cxnLst/>
            <a:rect l="l" t="t" r="r" b="b"/>
            <a:pathLst>
              <a:path w="3107690" h="856615">
                <a:moveTo>
                  <a:pt x="1523" y="0"/>
                </a:moveTo>
                <a:lnTo>
                  <a:pt x="0" y="9143"/>
                </a:lnTo>
                <a:lnTo>
                  <a:pt x="3105911" y="856487"/>
                </a:lnTo>
                <a:lnTo>
                  <a:pt x="3107435" y="847343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973579" y="6182481"/>
            <a:ext cx="2948940" cy="1104900"/>
          </a:xfrm>
          <a:custGeom>
            <a:avLst/>
            <a:gdLst/>
            <a:ahLst/>
            <a:cxnLst/>
            <a:rect l="l" t="t" r="r" b="b"/>
            <a:pathLst>
              <a:path w="2948940" h="1104900">
                <a:moveTo>
                  <a:pt x="4571" y="0"/>
                </a:moveTo>
                <a:lnTo>
                  <a:pt x="0" y="9143"/>
                </a:lnTo>
                <a:lnTo>
                  <a:pt x="2945891" y="1104899"/>
                </a:lnTo>
                <a:lnTo>
                  <a:pt x="2948939" y="1095755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3025139" y="4868793"/>
            <a:ext cx="1955800" cy="2356485"/>
          </a:xfrm>
          <a:custGeom>
            <a:avLst/>
            <a:gdLst/>
            <a:ahLst/>
            <a:cxnLst/>
            <a:rect l="l" t="t" r="r" b="b"/>
            <a:pathLst>
              <a:path w="1955800" h="2356484">
                <a:moveTo>
                  <a:pt x="7619" y="0"/>
                </a:moveTo>
                <a:lnTo>
                  <a:pt x="0" y="6095"/>
                </a:lnTo>
                <a:lnTo>
                  <a:pt x="1947671" y="2356103"/>
                </a:lnTo>
                <a:lnTo>
                  <a:pt x="1955291" y="23500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6397751" y="8149963"/>
            <a:ext cx="742315" cy="370840"/>
          </a:xfrm>
          <a:custGeom>
            <a:avLst/>
            <a:gdLst/>
            <a:ahLst/>
            <a:cxnLst/>
            <a:rect l="l" t="t" r="r" b="b"/>
            <a:pathLst>
              <a:path w="742315" h="370840">
                <a:moveTo>
                  <a:pt x="734567" y="0"/>
                </a:moveTo>
                <a:lnTo>
                  <a:pt x="0" y="353567"/>
                </a:lnTo>
                <a:lnTo>
                  <a:pt x="7619" y="370331"/>
                </a:lnTo>
                <a:lnTo>
                  <a:pt x="742187" y="16763"/>
                </a:lnTo>
                <a:lnTo>
                  <a:pt x="73456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6396227" y="8505055"/>
            <a:ext cx="309880" cy="288290"/>
          </a:xfrm>
          <a:custGeom>
            <a:avLst/>
            <a:gdLst/>
            <a:ahLst/>
            <a:cxnLst/>
            <a:rect l="l" t="t" r="r" b="b"/>
            <a:pathLst>
              <a:path w="309879" h="288290">
                <a:moveTo>
                  <a:pt x="13715" y="0"/>
                </a:moveTo>
                <a:lnTo>
                  <a:pt x="0" y="13715"/>
                </a:lnTo>
                <a:lnTo>
                  <a:pt x="297179" y="288035"/>
                </a:lnTo>
                <a:lnTo>
                  <a:pt x="309371" y="274319"/>
                </a:lnTo>
                <a:lnTo>
                  <a:pt x="137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5385815" y="8287122"/>
            <a:ext cx="1762125" cy="1610995"/>
          </a:xfrm>
          <a:custGeom>
            <a:avLst/>
            <a:gdLst/>
            <a:ahLst/>
            <a:cxnLst/>
            <a:rect l="l" t="t" r="r" b="b"/>
            <a:pathLst>
              <a:path w="1762125" h="1610995">
                <a:moveTo>
                  <a:pt x="1748027" y="0"/>
                </a:moveTo>
                <a:lnTo>
                  <a:pt x="1304543" y="492251"/>
                </a:lnTo>
                <a:lnTo>
                  <a:pt x="708659" y="1066799"/>
                </a:lnTo>
                <a:lnTo>
                  <a:pt x="120395" y="1514855"/>
                </a:lnTo>
                <a:lnTo>
                  <a:pt x="0" y="1595627"/>
                </a:lnTo>
                <a:lnTo>
                  <a:pt x="10667" y="1610867"/>
                </a:lnTo>
                <a:lnTo>
                  <a:pt x="132587" y="1530095"/>
                </a:lnTo>
                <a:lnTo>
                  <a:pt x="722375" y="1080515"/>
                </a:lnTo>
                <a:lnTo>
                  <a:pt x="1319783" y="504443"/>
                </a:lnTo>
                <a:lnTo>
                  <a:pt x="1761743" y="12191"/>
                </a:lnTo>
                <a:lnTo>
                  <a:pt x="17480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6993635" y="7791822"/>
            <a:ext cx="152400" cy="137160"/>
          </a:xfrm>
          <a:custGeom>
            <a:avLst/>
            <a:gdLst/>
            <a:ahLst/>
            <a:cxnLst/>
            <a:rect l="l" t="t" r="r" b="b"/>
            <a:pathLst>
              <a:path w="152400" h="137159">
                <a:moveTo>
                  <a:pt x="12191" y="0"/>
                </a:moveTo>
                <a:lnTo>
                  <a:pt x="0" y="15239"/>
                </a:lnTo>
                <a:lnTo>
                  <a:pt x="140207" y="137159"/>
                </a:lnTo>
                <a:lnTo>
                  <a:pt x="152399" y="121919"/>
                </a:lnTo>
                <a:lnTo>
                  <a:pt x="121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6097523" y="8505055"/>
            <a:ext cx="311150" cy="852169"/>
          </a:xfrm>
          <a:custGeom>
            <a:avLst/>
            <a:gdLst/>
            <a:ahLst/>
            <a:cxnLst/>
            <a:rect l="l" t="t" r="r" b="b"/>
            <a:pathLst>
              <a:path w="311150" h="852170">
                <a:moveTo>
                  <a:pt x="292607" y="0"/>
                </a:moveTo>
                <a:lnTo>
                  <a:pt x="0" y="845819"/>
                </a:lnTo>
                <a:lnTo>
                  <a:pt x="16763" y="851915"/>
                </a:lnTo>
                <a:lnTo>
                  <a:pt x="310895" y="7619"/>
                </a:lnTo>
                <a:lnTo>
                  <a:pt x="2926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5204459" y="9347827"/>
            <a:ext cx="904240" cy="178435"/>
          </a:xfrm>
          <a:custGeom>
            <a:avLst/>
            <a:gdLst/>
            <a:ahLst/>
            <a:cxnLst/>
            <a:rect l="l" t="t" r="r" b="b"/>
            <a:pathLst>
              <a:path w="904239" h="178434">
                <a:moveTo>
                  <a:pt x="899159" y="0"/>
                </a:moveTo>
                <a:lnTo>
                  <a:pt x="0" y="160019"/>
                </a:lnTo>
                <a:lnTo>
                  <a:pt x="3047" y="178307"/>
                </a:lnTo>
                <a:lnTo>
                  <a:pt x="903731" y="18287"/>
                </a:lnTo>
                <a:lnTo>
                  <a:pt x="8991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5050535" y="9513942"/>
            <a:ext cx="165100" cy="379730"/>
          </a:xfrm>
          <a:custGeom>
            <a:avLst/>
            <a:gdLst/>
            <a:ahLst/>
            <a:cxnLst/>
            <a:rect l="l" t="t" r="r" b="b"/>
            <a:pathLst>
              <a:path w="165100" h="379729">
                <a:moveTo>
                  <a:pt x="146303" y="0"/>
                </a:moveTo>
                <a:lnTo>
                  <a:pt x="0" y="373379"/>
                </a:lnTo>
                <a:lnTo>
                  <a:pt x="18287" y="379475"/>
                </a:lnTo>
                <a:lnTo>
                  <a:pt x="164591" y="6095"/>
                </a:lnTo>
                <a:lnTo>
                  <a:pt x="1463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5199888" y="9510894"/>
            <a:ext cx="320040" cy="303530"/>
          </a:xfrm>
          <a:custGeom>
            <a:avLst/>
            <a:gdLst/>
            <a:ahLst/>
            <a:cxnLst/>
            <a:rect l="l" t="t" r="r" b="b"/>
            <a:pathLst>
              <a:path w="320039" h="303529">
                <a:moveTo>
                  <a:pt x="12191" y="0"/>
                </a:moveTo>
                <a:lnTo>
                  <a:pt x="0" y="15239"/>
                </a:lnTo>
                <a:lnTo>
                  <a:pt x="307847" y="303275"/>
                </a:lnTo>
                <a:lnTo>
                  <a:pt x="320039" y="289559"/>
                </a:lnTo>
                <a:lnTo>
                  <a:pt x="121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5794247" y="9073506"/>
            <a:ext cx="318770" cy="292735"/>
          </a:xfrm>
          <a:custGeom>
            <a:avLst/>
            <a:gdLst/>
            <a:ahLst/>
            <a:cxnLst/>
            <a:rect l="l" t="t" r="r" b="b"/>
            <a:pathLst>
              <a:path w="318770" h="292734">
                <a:moveTo>
                  <a:pt x="13715" y="0"/>
                </a:moveTo>
                <a:lnTo>
                  <a:pt x="0" y="13715"/>
                </a:lnTo>
                <a:lnTo>
                  <a:pt x="304799" y="292607"/>
                </a:lnTo>
                <a:lnTo>
                  <a:pt x="318515" y="278891"/>
                </a:lnTo>
                <a:lnTo>
                  <a:pt x="137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4625339" y="9858367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9143" y="0"/>
                </a:moveTo>
                <a:lnTo>
                  <a:pt x="0" y="15239"/>
                </a:lnTo>
                <a:lnTo>
                  <a:pt x="36575" y="38099"/>
                </a:lnTo>
                <a:lnTo>
                  <a:pt x="45719" y="21335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4565903" y="7607421"/>
            <a:ext cx="2569845" cy="2286000"/>
          </a:xfrm>
          <a:custGeom>
            <a:avLst/>
            <a:gdLst/>
            <a:ahLst/>
            <a:cxnLst/>
            <a:rect l="l" t="t" r="r" b="b"/>
            <a:pathLst>
              <a:path w="2569845" h="2286000">
                <a:moveTo>
                  <a:pt x="941831" y="1685540"/>
                </a:moveTo>
                <a:lnTo>
                  <a:pt x="704087" y="1847084"/>
                </a:lnTo>
                <a:lnTo>
                  <a:pt x="475487" y="2010152"/>
                </a:lnTo>
                <a:lnTo>
                  <a:pt x="236219" y="2151884"/>
                </a:lnTo>
                <a:lnTo>
                  <a:pt x="0" y="2285996"/>
                </a:lnTo>
                <a:lnTo>
                  <a:pt x="18287" y="2285996"/>
                </a:lnTo>
                <a:lnTo>
                  <a:pt x="484631" y="2010152"/>
                </a:lnTo>
                <a:lnTo>
                  <a:pt x="713231" y="1857752"/>
                </a:lnTo>
                <a:lnTo>
                  <a:pt x="941831" y="1685540"/>
                </a:lnTo>
                <a:close/>
              </a:path>
              <a:path w="2569845" h="2286000">
                <a:moveTo>
                  <a:pt x="1825751" y="894584"/>
                </a:moveTo>
                <a:lnTo>
                  <a:pt x="1618487" y="1104896"/>
                </a:lnTo>
                <a:lnTo>
                  <a:pt x="1389887" y="1313684"/>
                </a:lnTo>
                <a:lnTo>
                  <a:pt x="1170431" y="1505708"/>
                </a:lnTo>
                <a:lnTo>
                  <a:pt x="1399031" y="1313684"/>
                </a:lnTo>
                <a:lnTo>
                  <a:pt x="1618487" y="1115564"/>
                </a:lnTo>
                <a:lnTo>
                  <a:pt x="1825751" y="894584"/>
                </a:lnTo>
                <a:close/>
              </a:path>
              <a:path w="2569845" h="2286000">
                <a:moveTo>
                  <a:pt x="2569463" y="0"/>
                </a:moveTo>
                <a:lnTo>
                  <a:pt x="2397251" y="227072"/>
                </a:lnTo>
                <a:lnTo>
                  <a:pt x="2215895" y="448052"/>
                </a:lnTo>
                <a:lnTo>
                  <a:pt x="2025395" y="676652"/>
                </a:lnTo>
                <a:lnTo>
                  <a:pt x="2215895" y="457196"/>
                </a:lnTo>
                <a:lnTo>
                  <a:pt x="2397251" y="237740"/>
                </a:lnTo>
                <a:lnTo>
                  <a:pt x="2569463" y="9143"/>
                </a:lnTo>
                <a:lnTo>
                  <a:pt x="25694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3938015" y="7237090"/>
            <a:ext cx="3197860" cy="2656840"/>
          </a:xfrm>
          <a:custGeom>
            <a:avLst/>
            <a:gdLst/>
            <a:ahLst/>
            <a:cxnLst/>
            <a:rect l="l" t="t" r="r" b="b"/>
            <a:pathLst>
              <a:path w="3197859" h="2656840">
                <a:moveTo>
                  <a:pt x="1769363" y="1645916"/>
                </a:moveTo>
                <a:lnTo>
                  <a:pt x="1473707" y="1876040"/>
                </a:lnTo>
                <a:lnTo>
                  <a:pt x="1179575" y="2075684"/>
                </a:lnTo>
                <a:lnTo>
                  <a:pt x="883919" y="2257040"/>
                </a:lnTo>
                <a:lnTo>
                  <a:pt x="589787" y="2418584"/>
                </a:lnTo>
                <a:lnTo>
                  <a:pt x="294131" y="2551172"/>
                </a:lnTo>
                <a:lnTo>
                  <a:pt x="0" y="2656328"/>
                </a:lnTo>
                <a:lnTo>
                  <a:pt x="18287" y="2656328"/>
                </a:lnTo>
                <a:lnTo>
                  <a:pt x="313943" y="2551172"/>
                </a:lnTo>
                <a:lnTo>
                  <a:pt x="609599" y="2418584"/>
                </a:lnTo>
                <a:lnTo>
                  <a:pt x="902207" y="2257040"/>
                </a:lnTo>
                <a:lnTo>
                  <a:pt x="1197863" y="2075684"/>
                </a:lnTo>
                <a:lnTo>
                  <a:pt x="1484375" y="1876040"/>
                </a:lnTo>
                <a:lnTo>
                  <a:pt x="1769363" y="1645916"/>
                </a:lnTo>
                <a:close/>
              </a:path>
              <a:path w="3197859" h="2656840">
                <a:moveTo>
                  <a:pt x="2322575" y="1132328"/>
                </a:moveTo>
                <a:lnTo>
                  <a:pt x="2045207" y="1400552"/>
                </a:lnTo>
                <a:lnTo>
                  <a:pt x="1769363" y="1645916"/>
                </a:lnTo>
                <a:lnTo>
                  <a:pt x="2055875" y="1400552"/>
                </a:lnTo>
                <a:lnTo>
                  <a:pt x="2322575" y="1132328"/>
                </a:lnTo>
                <a:close/>
              </a:path>
              <a:path w="3197859" h="2656840">
                <a:moveTo>
                  <a:pt x="3197351" y="0"/>
                </a:moveTo>
                <a:lnTo>
                  <a:pt x="3006851" y="294131"/>
                </a:lnTo>
                <a:lnTo>
                  <a:pt x="3197351" y="9143"/>
                </a:lnTo>
                <a:lnTo>
                  <a:pt x="319735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2688335" y="4874890"/>
            <a:ext cx="1443355" cy="1628139"/>
          </a:xfrm>
          <a:custGeom>
            <a:avLst/>
            <a:gdLst/>
            <a:ahLst/>
            <a:cxnLst/>
            <a:rect l="l" t="t" r="r" b="b"/>
            <a:pathLst>
              <a:path w="1443354" h="1628140">
                <a:moveTo>
                  <a:pt x="19811" y="0"/>
                </a:moveTo>
                <a:lnTo>
                  <a:pt x="0" y="18287"/>
                </a:lnTo>
                <a:lnTo>
                  <a:pt x="1421891" y="1627631"/>
                </a:lnTo>
                <a:lnTo>
                  <a:pt x="1443227" y="1609343"/>
                </a:lnTo>
                <a:lnTo>
                  <a:pt x="198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2756916" y="4867269"/>
            <a:ext cx="3508375" cy="347980"/>
          </a:xfrm>
          <a:custGeom>
            <a:avLst/>
            <a:gdLst/>
            <a:ahLst/>
            <a:cxnLst/>
            <a:rect l="l" t="t" r="r" b="b"/>
            <a:pathLst>
              <a:path w="3508375" h="347979">
                <a:moveTo>
                  <a:pt x="3047" y="0"/>
                </a:moveTo>
                <a:lnTo>
                  <a:pt x="0" y="27431"/>
                </a:lnTo>
                <a:lnTo>
                  <a:pt x="3505199" y="347471"/>
                </a:lnTo>
                <a:lnTo>
                  <a:pt x="3508247" y="320039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2851403" y="5004430"/>
            <a:ext cx="3578860" cy="2341245"/>
          </a:xfrm>
          <a:custGeom>
            <a:avLst/>
            <a:gdLst/>
            <a:ahLst/>
            <a:cxnLst/>
            <a:rect l="l" t="t" r="r" b="b"/>
            <a:pathLst>
              <a:path w="3578860" h="2341245">
                <a:moveTo>
                  <a:pt x="13715" y="0"/>
                </a:moveTo>
                <a:lnTo>
                  <a:pt x="0" y="22859"/>
                </a:lnTo>
                <a:lnTo>
                  <a:pt x="3563111" y="2340863"/>
                </a:lnTo>
                <a:lnTo>
                  <a:pt x="3578351" y="2318003"/>
                </a:lnTo>
                <a:lnTo>
                  <a:pt x="137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2668523" y="5085202"/>
            <a:ext cx="939165" cy="3688079"/>
          </a:xfrm>
          <a:custGeom>
            <a:avLst/>
            <a:gdLst/>
            <a:ahLst/>
            <a:cxnLst/>
            <a:rect l="l" t="t" r="r" b="b"/>
            <a:pathLst>
              <a:path w="939164" h="3688079">
                <a:moveTo>
                  <a:pt x="25907" y="0"/>
                </a:moveTo>
                <a:lnTo>
                  <a:pt x="0" y="6095"/>
                </a:lnTo>
                <a:lnTo>
                  <a:pt x="912875" y="3688076"/>
                </a:lnTo>
                <a:lnTo>
                  <a:pt x="938783" y="3681980"/>
                </a:lnTo>
                <a:lnTo>
                  <a:pt x="259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85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4107" y="790076"/>
            <a:ext cx="5588285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4C3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745503" y="1616320"/>
            <a:ext cx="9047507" cy="480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79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12" Type="http://schemas.openxmlformats.org/officeDocument/2006/relationships/image" Target="../media/image4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40.jpg"/><Relationship Id="rId5" Type="http://schemas.openxmlformats.org/officeDocument/2006/relationships/image" Target="../media/image26.png"/><Relationship Id="rId10" Type="http://schemas.openxmlformats.org/officeDocument/2006/relationships/image" Target="../media/image39.jp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hyperlink" Target="mailto:izzoluigi20@gmail.com" TargetMode="External"/><Relationship Id="rId4" Type="http://schemas.openxmlformats.org/officeDocument/2006/relationships/image" Target="../media/image43.png"/><Relationship Id="rId9" Type="http://schemas.openxmlformats.org/officeDocument/2006/relationships/hyperlink" Target="mailto:giuly1295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://www.youtube.com/watch?v=fd0ZpM3kZyU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youtube.com/watch?v=UOp3xohfud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9776" y="4867165"/>
            <a:ext cx="260803" cy="2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7083" y="4797166"/>
            <a:ext cx="248411" cy="254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6416" y="4786498"/>
            <a:ext cx="173735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2783" y="4676769"/>
            <a:ext cx="220979" cy="227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5163" y="4672198"/>
            <a:ext cx="82295" cy="88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5163" y="1336294"/>
            <a:ext cx="2520695" cy="80208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85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2693" y="2252461"/>
            <a:ext cx="5207635" cy="4883150"/>
          </a:xfrm>
          <a:custGeom>
            <a:avLst/>
            <a:gdLst/>
            <a:ahLst/>
            <a:cxnLst/>
            <a:rect l="l" t="t" r="r" b="b"/>
            <a:pathLst>
              <a:path w="5207635" h="4883150">
                <a:moveTo>
                  <a:pt x="1562099" y="3970026"/>
                </a:moveTo>
                <a:lnTo>
                  <a:pt x="1770887" y="4139190"/>
                </a:lnTo>
                <a:lnTo>
                  <a:pt x="1979672" y="4300733"/>
                </a:lnTo>
                <a:lnTo>
                  <a:pt x="2199128" y="4453133"/>
                </a:lnTo>
                <a:lnTo>
                  <a:pt x="2418584" y="4587245"/>
                </a:lnTo>
                <a:lnTo>
                  <a:pt x="2636516" y="4701545"/>
                </a:lnTo>
                <a:lnTo>
                  <a:pt x="2846828" y="4796033"/>
                </a:lnTo>
                <a:lnTo>
                  <a:pt x="3066284" y="4882901"/>
                </a:lnTo>
                <a:lnTo>
                  <a:pt x="3084572" y="4882901"/>
                </a:lnTo>
                <a:lnTo>
                  <a:pt x="2865116" y="4796033"/>
                </a:lnTo>
                <a:lnTo>
                  <a:pt x="2645660" y="4701545"/>
                </a:lnTo>
                <a:lnTo>
                  <a:pt x="2427728" y="4587245"/>
                </a:lnTo>
                <a:lnTo>
                  <a:pt x="2208272" y="4453133"/>
                </a:lnTo>
                <a:lnTo>
                  <a:pt x="1990340" y="4300733"/>
                </a:lnTo>
                <a:lnTo>
                  <a:pt x="1562099" y="3970026"/>
                </a:lnTo>
                <a:close/>
              </a:path>
              <a:path w="5207635" h="4883150">
                <a:moveTo>
                  <a:pt x="1503065" y="10667"/>
                </a:moveTo>
                <a:lnTo>
                  <a:pt x="1418843" y="10667"/>
                </a:lnTo>
                <a:lnTo>
                  <a:pt x="1647443" y="38099"/>
                </a:lnTo>
                <a:lnTo>
                  <a:pt x="1885187" y="96011"/>
                </a:lnTo>
                <a:lnTo>
                  <a:pt x="2122928" y="163067"/>
                </a:lnTo>
                <a:lnTo>
                  <a:pt x="2369816" y="257555"/>
                </a:lnTo>
                <a:lnTo>
                  <a:pt x="2616704" y="380999"/>
                </a:lnTo>
                <a:lnTo>
                  <a:pt x="2875784" y="515111"/>
                </a:lnTo>
                <a:lnTo>
                  <a:pt x="3122672" y="675131"/>
                </a:lnTo>
                <a:lnTo>
                  <a:pt x="3371084" y="847343"/>
                </a:lnTo>
                <a:lnTo>
                  <a:pt x="3617972" y="1046987"/>
                </a:lnTo>
                <a:lnTo>
                  <a:pt x="3855716" y="1266443"/>
                </a:lnTo>
                <a:lnTo>
                  <a:pt x="4151372" y="1571243"/>
                </a:lnTo>
                <a:lnTo>
                  <a:pt x="4408928" y="1885187"/>
                </a:lnTo>
                <a:lnTo>
                  <a:pt x="4636004" y="2208275"/>
                </a:lnTo>
                <a:lnTo>
                  <a:pt x="4828028" y="2540514"/>
                </a:lnTo>
                <a:lnTo>
                  <a:pt x="4911848" y="2702058"/>
                </a:lnTo>
                <a:lnTo>
                  <a:pt x="4988048" y="2865126"/>
                </a:lnTo>
                <a:lnTo>
                  <a:pt x="5045960" y="3026670"/>
                </a:lnTo>
                <a:lnTo>
                  <a:pt x="5102348" y="3188214"/>
                </a:lnTo>
                <a:lnTo>
                  <a:pt x="5140448" y="3349758"/>
                </a:lnTo>
                <a:lnTo>
                  <a:pt x="5169404" y="3502158"/>
                </a:lnTo>
                <a:lnTo>
                  <a:pt x="5189216" y="3654558"/>
                </a:lnTo>
                <a:lnTo>
                  <a:pt x="5198360" y="3806958"/>
                </a:lnTo>
                <a:lnTo>
                  <a:pt x="5198360" y="3941070"/>
                </a:lnTo>
                <a:lnTo>
                  <a:pt x="5180072" y="4072134"/>
                </a:lnTo>
                <a:lnTo>
                  <a:pt x="5160260" y="4197102"/>
                </a:lnTo>
                <a:lnTo>
                  <a:pt x="5122160" y="4311401"/>
                </a:lnTo>
                <a:lnTo>
                  <a:pt x="5074916" y="4415033"/>
                </a:lnTo>
                <a:lnTo>
                  <a:pt x="5026148" y="4520189"/>
                </a:lnTo>
                <a:lnTo>
                  <a:pt x="4959092" y="4616201"/>
                </a:lnTo>
                <a:lnTo>
                  <a:pt x="4884416" y="4701545"/>
                </a:lnTo>
                <a:lnTo>
                  <a:pt x="4770116" y="4796033"/>
                </a:lnTo>
                <a:lnTo>
                  <a:pt x="4646672" y="4882901"/>
                </a:lnTo>
                <a:lnTo>
                  <a:pt x="4664960" y="4882901"/>
                </a:lnTo>
                <a:lnTo>
                  <a:pt x="4779260" y="4806701"/>
                </a:lnTo>
                <a:lnTo>
                  <a:pt x="4884416" y="4710689"/>
                </a:lnTo>
                <a:lnTo>
                  <a:pt x="4959092" y="4625345"/>
                </a:lnTo>
                <a:lnTo>
                  <a:pt x="5026148" y="4529333"/>
                </a:lnTo>
                <a:lnTo>
                  <a:pt x="5084060" y="4425701"/>
                </a:lnTo>
                <a:lnTo>
                  <a:pt x="5131304" y="4320545"/>
                </a:lnTo>
                <a:lnTo>
                  <a:pt x="5169404" y="4197102"/>
                </a:lnTo>
                <a:lnTo>
                  <a:pt x="5189216" y="4072134"/>
                </a:lnTo>
                <a:lnTo>
                  <a:pt x="5207504" y="3941070"/>
                </a:lnTo>
                <a:lnTo>
                  <a:pt x="5207504" y="3806958"/>
                </a:lnTo>
                <a:lnTo>
                  <a:pt x="5198360" y="3654558"/>
                </a:lnTo>
                <a:lnTo>
                  <a:pt x="5180072" y="3502158"/>
                </a:lnTo>
                <a:lnTo>
                  <a:pt x="5151116" y="3349758"/>
                </a:lnTo>
                <a:lnTo>
                  <a:pt x="5113016" y="3188214"/>
                </a:lnTo>
                <a:lnTo>
                  <a:pt x="4997192" y="2865126"/>
                </a:lnTo>
                <a:lnTo>
                  <a:pt x="4920992" y="2702058"/>
                </a:lnTo>
                <a:lnTo>
                  <a:pt x="4837172" y="2531370"/>
                </a:lnTo>
                <a:lnTo>
                  <a:pt x="4646672" y="2208275"/>
                </a:lnTo>
                <a:lnTo>
                  <a:pt x="4418072" y="1876043"/>
                </a:lnTo>
                <a:lnTo>
                  <a:pt x="4160516" y="1560575"/>
                </a:lnTo>
                <a:lnTo>
                  <a:pt x="3866384" y="1255775"/>
                </a:lnTo>
                <a:lnTo>
                  <a:pt x="3627116" y="1037843"/>
                </a:lnTo>
                <a:lnTo>
                  <a:pt x="3380228" y="836675"/>
                </a:lnTo>
                <a:lnTo>
                  <a:pt x="3131816" y="665987"/>
                </a:lnTo>
                <a:lnTo>
                  <a:pt x="2875784" y="505967"/>
                </a:lnTo>
                <a:lnTo>
                  <a:pt x="2627372" y="371855"/>
                </a:lnTo>
                <a:lnTo>
                  <a:pt x="2369816" y="248411"/>
                </a:lnTo>
                <a:lnTo>
                  <a:pt x="2122928" y="152399"/>
                </a:lnTo>
                <a:lnTo>
                  <a:pt x="1885187" y="86867"/>
                </a:lnTo>
                <a:lnTo>
                  <a:pt x="1647443" y="28955"/>
                </a:lnTo>
                <a:lnTo>
                  <a:pt x="1503065" y="10667"/>
                </a:lnTo>
                <a:close/>
              </a:path>
              <a:path w="5207635" h="4883150">
                <a:moveTo>
                  <a:pt x="9143" y="1103375"/>
                </a:moveTo>
                <a:lnTo>
                  <a:pt x="0" y="1237487"/>
                </a:lnTo>
                <a:lnTo>
                  <a:pt x="9143" y="1389887"/>
                </a:lnTo>
                <a:lnTo>
                  <a:pt x="27431" y="1542287"/>
                </a:lnTo>
                <a:lnTo>
                  <a:pt x="56387" y="1694687"/>
                </a:lnTo>
                <a:lnTo>
                  <a:pt x="94487" y="1856231"/>
                </a:lnTo>
                <a:lnTo>
                  <a:pt x="152399" y="2017775"/>
                </a:lnTo>
                <a:lnTo>
                  <a:pt x="210311" y="2180843"/>
                </a:lnTo>
                <a:lnTo>
                  <a:pt x="286511" y="2340870"/>
                </a:lnTo>
                <a:lnTo>
                  <a:pt x="370331" y="2511558"/>
                </a:lnTo>
                <a:lnTo>
                  <a:pt x="457199" y="2674626"/>
                </a:lnTo>
                <a:lnTo>
                  <a:pt x="560831" y="2836170"/>
                </a:lnTo>
                <a:lnTo>
                  <a:pt x="789431" y="3159258"/>
                </a:lnTo>
                <a:lnTo>
                  <a:pt x="1056131" y="3474726"/>
                </a:lnTo>
                <a:lnTo>
                  <a:pt x="798575" y="3159258"/>
                </a:lnTo>
                <a:lnTo>
                  <a:pt x="571499" y="2836170"/>
                </a:lnTo>
                <a:lnTo>
                  <a:pt x="379475" y="2502414"/>
                </a:lnTo>
                <a:lnTo>
                  <a:pt x="295655" y="2340870"/>
                </a:lnTo>
                <a:lnTo>
                  <a:pt x="219455" y="2180843"/>
                </a:lnTo>
                <a:lnTo>
                  <a:pt x="161543" y="2017775"/>
                </a:lnTo>
                <a:lnTo>
                  <a:pt x="105155" y="1856231"/>
                </a:lnTo>
                <a:lnTo>
                  <a:pt x="67055" y="1694687"/>
                </a:lnTo>
                <a:lnTo>
                  <a:pt x="38099" y="1542287"/>
                </a:lnTo>
                <a:lnTo>
                  <a:pt x="18287" y="1389887"/>
                </a:lnTo>
                <a:lnTo>
                  <a:pt x="9143" y="1237487"/>
                </a:lnTo>
                <a:lnTo>
                  <a:pt x="9143" y="1103375"/>
                </a:lnTo>
                <a:close/>
              </a:path>
              <a:path w="5207635" h="4883150">
                <a:moveTo>
                  <a:pt x="47243" y="847343"/>
                </a:moveTo>
                <a:lnTo>
                  <a:pt x="18287" y="970787"/>
                </a:lnTo>
                <a:lnTo>
                  <a:pt x="9143" y="1103375"/>
                </a:lnTo>
                <a:lnTo>
                  <a:pt x="27431" y="970787"/>
                </a:lnTo>
                <a:lnTo>
                  <a:pt x="47243" y="847343"/>
                </a:lnTo>
                <a:close/>
              </a:path>
              <a:path w="5207635" h="4883150">
                <a:moveTo>
                  <a:pt x="1418843" y="0"/>
                </a:moveTo>
                <a:lnTo>
                  <a:pt x="1199387" y="0"/>
                </a:lnTo>
                <a:lnTo>
                  <a:pt x="990599" y="19811"/>
                </a:lnTo>
                <a:lnTo>
                  <a:pt x="798575" y="57911"/>
                </a:lnTo>
                <a:lnTo>
                  <a:pt x="627887" y="124967"/>
                </a:lnTo>
                <a:lnTo>
                  <a:pt x="466343" y="219455"/>
                </a:lnTo>
                <a:lnTo>
                  <a:pt x="324611" y="333755"/>
                </a:lnTo>
                <a:lnTo>
                  <a:pt x="248411" y="419099"/>
                </a:lnTo>
                <a:lnTo>
                  <a:pt x="181355" y="515111"/>
                </a:lnTo>
                <a:lnTo>
                  <a:pt x="123443" y="618743"/>
                </a:lnTo>
                <a:lnTo>
                  <a:pt x="76199" y="733043"/>
                </a:lnTo>
                <a:lnTo>
                  <a:pt x="47243" y="847343"/>
                </a:lnTo>
                <a:lnTo>
                  <a:pt x="85343" y="733043"/>
                </a:lnTo>
                <a:lnTo>
                  <a:pt x="132587" y="618743"/>
                </a:lnTo>
                <a:lnTo>
                  <a:pt x="190499" y="524255"/>
                </a:lnTo>
                <a:lnTo>
                  <a:pt x="257555" y="429767"/>
                </a:lnTo>
                <a:lnTo>
                  <a:pt x="332231" y="342899"/>
                </a:lnTo>
                <a:lnTo>
                  <a:pt x="475487" y="228599"/>
                </a:lnTo>
                <a:lnTo>
                  <a:pt x="627887" y="134111"/>
                </a:lnTo>
                <a:lnTo>
                  <a:pt x="807719" y="67055"/>
                </a:lnTo>
                <a:lnTo>
                  <a:pt x="999743" y="28955"/>
                </a:lnTo>
                <a:lnTo>
                  <a:pt x="1199387" y="10667"/>
                </a:lnTo>
                <a:lnTo>
                  <a:pt x="1503065" y="10667"/>
                </a:lnTo>
                <a:lnTo>
                  <a:pt x="14188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9981" y="1577329"/>
            <a:ext cx="6283960" cy="5377180"/>
          </a:xfrm>
          <a:custGeom>
            <a:avLst/>
            <a:gdLst/>
            <a:ahLst/>
            <a:cxnLst/>
            <a:rect l="l" t="t" r="r" b="b"/>
            <a:pathLst>
              <a:path w="6283959" h="5377180">
                <a:moveTo>
                  <a:pt x="6283448" y="4957577"/>
                </a:moveTo>
                <a:lnTo>
                  <a:pt x="6245348" y="5166365"/>
                </a:lnTo>
                <a:lnTo>
                  <a:pt x="6187436" y="5376677"/>
                </a:lnTo>
                <a:lnTo>
                  <a:pt x="6254492" y="5166365"/>
                </a:lnTo>
                <a:lnTo>
                  <a:pt x="6283448" y="4957577"/>
                </a:lnTo>
                <a:close/>
              </a:path>
              <a:path w="6283959" h="5377180">
                <a:moveTo>
                  <a:pt x="6027416" y="3549402"/>
                </a:moveTo>
                <a:lnTo>
                  <a:pt x="6103616" y="3758190"/>
                </a:lnTo>
                <a:lnTo>
                  <a:pt x="6170672" y="3959358"/>
                </a:lnTo>
                <a:lnTo>
                  <a:pt x="6112760" y="3758190"/>
                </a:lnTo>
                <a:lnTo>
                  <a:pt x="6027416" y="3549402"/>
                </a:lnTo>
                <a:close/>
              </a:path>
              <a:path w="6283959" h="5377180">
                <a:moveTo>
                  <a:pt x="5721092" y="2941326"/>
                </a:moveTo>
                <a:lnTo>
                  <a:pt x="5835392" y="3148590"/>
                </a:lnTo>
                <a:lnTo>
                  <a:pt x="5940548" y="3349758"/>
                </a:lnTo>
                <a:lnTo>
                  <a:pt x="5835392" y="3139446"/>
                </a:lnTo>
                <a:lnTo>
                  <a:pt x="5721092" y="2941326"/>
                </a:lnTo>
                <a:close/>
              </a:path>
              <a:path w="6283959" h="5377180">
                <a:moveTo>
                  <a:pt x="5312660" y="2331719"/>
                </a:moveTo>
                <a:lnTo>
                  <a:pt x="5455916" y="2531363"/>
                </a:lnTo>
                <a:lnTo>
                  <a:pt x="5588504" y="2741675"/>
                </a:lnTo>
                <a:lnTo>
                  <a:pt x="5721092" y="2941326"/>
                </a:lnTo>
                <a:lnTo>
                  <a:pt x="5599172" y="2731007"/>
                </a:lnTo>
                <a:lnTo>
                  <a:pt x="5465060" y="2531363"/>
                </a:lnTo>
                <a:lnTo>
                  <a:pt x="5312660" y="2331719"/>
                </a:lnTo>
                <a:close/>
              </a:path>
              <a:path w="6283959" h="5377180">
                <a:moveTo>
                  <a:pt x="1600199" y="9143"/>
                </a:moveTo>
                <a:lnTo>
                  <a:pt x="1885187" y="47243"/>
                </a:lnTo>
                <a:lnTo>
                  <a:pt x="2170175" y="114299"/>
                </a:lnTo>
                <a:lnTo>
                  <a:pt x="2476496" y="208787"/>
                </a:lnTo>
                <a:lnTo>
                  <a:pt x="2779772" y="323087"/>
                </a:lnTo>
                <a:lnTo>
                  <a:pt x="3093716" y="466343"/>
                </a:lnTo>
                <a:lnTo>
                  <a:pt x="3400040" y="637031"/>
                </a:lnTo>
                <a:lnTo>
                  <a:pt x="3713984" y="838199"/>
                </a:lnTo>
                <a:lnTo>
                  <a:pt x="4017260" y="1056131"/>
                </a:lnTo>
                <a:lnTo>
                  <a:pt x="4323584" y="1303019"/>
                </a:lnTo>
                <a:lnTo>
                  <a:pt x="4617716" y="1569719"/>
                </a:lnTo>
                <a:lnTo>
                  <a:pt x="4978904" y="1941575"/>
                </a:lnTo>
                <a:lnTo>
                  <a:pt x="5151116" y="2141219"/>
                </a:lnTo>
                <a:lnTo>
                  <a:pt x="5312660" y="2331719"/>
                </a:lnTo>
                <a:lnTo>
                  <a:pt x="5160260" y="2132075"/>
                </a:lnTo>
                <a:lnTo>
                  <a:pt x="4817360" y="1751075"/>
                </a:lnTo>
                <a:lnTo>
                  <a:pt x="4626860" y="1560575"/>
                </a:lnTo>
                <a:lnTo>
                  <a:pt x="4332728" y="1293875"/>
                </a:lnTo>
                <a:lnTo>
                  <a:pt x="4027928" y="1046987"/>
                </a:lnTo>
                <a:lnTo>
                  <a:pt x="3713984" y="827531"/>
                </a:lnTo>
                <a:lnTo>
                  <a:pt x="3409184" y="627887"/>
                </a:lnTo>
                <a:lnTo>
                  <a:pt x="3093716" y="457199"/>
                </a:lnTo>
                <a:lnTo>
                  <a:pt x="2779772" y="313943"/>
                </a:lnTo>
                <a:lnTo>
                  <a:pt x="2476496" y="199643"/>
                </a:lnTo>
                <a:lnTo>
                  <a:pt x="2170175" y="103631"/>
                </a:lnTo>
                <a:lnTo>
                  <a:pt x="1885187" y="38099"/>
                </a:lnTo>
                <a:lnTo>
                  <a:pt x="1600199" y="9143"/>
                </a:lnTo>
                <a:close/>
              </a:path>
              <a:path w="6283959" h="5377180">
                <a:moveTo>
                  <a:pt x="838199" y="76199"/>
                </a:moveTo>
                <a:lnTo>
                  <a:pt x="620267" y="161543"/>
                </a:lnTo>
                <a:lnTo>
                  <a:pt x="419099" y="275843"/>
                </a:lnTo>
                <a:lnTo>
                  <a:pt x="246887" y="419099"/>
                </a:lnTo>
                <a:lnTo>
                  <a:pt x="181355" y="495299"/>
                </a:lnTo>
                <a:lnTo>
                  <a:pt x="114299" y="580643"/>
                </a:lnTo>
                <a:lnTo>
                  <a:pt x="0" y="771143"/>
                </a:lnTo>
                <a:lnTo>
                  <a:pt x="0" y="789431"/>
                </a:lnTo>
                <a:lnTo>
                  <a:pt x="114299" y="589787"/>
                </a:lnTo>
                <a:lnTo>
                  <a:pt x="256031" y="419099"/>
                </a:lnTo>
                <a:lnTo>
                  <a:pt x="428243" y="275843"/>
                </a:lnTo>
                <a:lnTo>
                  <a:pt x="629411" y="161543"/>
                </a:lnTo>
                <a:lnTo>
                  <a:pt x="838199" y="76199"/>
                </a:lnTo>
                <a:close/>
              </a:path>
              <a:path w="6283959" h="5377180">
                <a:moveTo>
                  <a:pt x="1333499" y="0"/>
                </a:moveTo>
                <a:lnTo>
                  <a:pt x="1075943" y="18287"/>
                </a:lnTo>
                <a:lnTo>
                  <a:pt x="838199" y="76199"/>
                </a:lnTo>
                <a:lnTo>
                  <a:pt x="1075943" y="27431"/>
                </a:lnTo>
                <a:lnTo>
                  <a:pt x="1333499" y="9143"/>
                </a:lnTo>
                <a:lnTo>
                  <a:pt x="1600199" y="9143"/>
                </a:lnTo>
                <a:lnTo>
                  <a:pt x="13334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9125" y="1795261"/>
            <a:ext cx="6038215" cy="5340350"/>
          </a:xfrm>
          <a:custGeom>
            <a:avLst/>
            <a:gdLst/>
            <a:ahLst/>
            <a:cxnLst/>
            <a:rect l="l" t="t" r="r" b="b"/>
            <a:pathLst>
              <a:path w="6038215" h="5340350">
                <a:moveTo>
                  <a:pt x="2542028" y="5138933"/>
                </a:moveTo>
                <a:lnTo>
                  <a:pt x="2866640" y="5340101"/>
                </a:lnTo>
                <a:lnTo>
                  <a:pt x="2877308" y="5340101"/>
                </a:lnTo>
                <a:lnTo>
                  <a:pt x="2542028" y="5138933"/>
                </a:lnTo>
                <a:close/>
              </a:path>
              <a:path w="6038215" h="5340350">
                <a:moveTo>
                  <a:pt x="6038084" y="4436369"/>
                </a:moveTo>
                <a:lnTo>
                  <a:pt x="6018272" y="4692401"/>
                </a:lnTo>
                <a:lnTo>
                  <a:pt x="5971028" y="4930145"/>
                </a:lnTo>
                <a:lnTo>
                  <a:pt x="5885684" y="5149601"/>
                </a:lnTo>
                <a:lnTo>
                  <a:pt x="5769860" y="5340101"/>
                </a:lnTo>
                <a:lnTo>
                  <a:pt x="5780528" y="5340101"/>
                </a:lnTo>
                <a:lnTo>
                  <a:pt x="5894828" y="5149601"/>
                </a:lnTo>
                <a:lnTo>
                  <a:pt x="5971028" y="4939289"/>
                </a:lnTo>
                <a:lnTo>
                  <a:pt x="6018272" y="4710689"/>
                </a:lnTo>
                <a:lnTo>
                  <a:pt x="6038084" y="4454657"/>
                </a:lnTo>
                <a:lnTo>
                  <a:pt x="6038084" y="4436369"/>
                </a:lnTo>
                <a:close/>
              </a:path>
              <a:path w="6038215" h="5340350">
                <a:moveTo>
                  <a:pt x="790955" y="3464058"/>
                </a:moveTo>
                <a:lnTo>
                  <a:pt x="923543" y="3654558"/>
                </a:lnTo>
                <a:lnTo>
                  <a:pt x="1077467" y="3845058"/>
                </a:lnTo>
                <a:lnTo>
                  <a:pt x="1228343" y="4026414"/>
                </a:lnTo>
                <a:lnTo>
                  <a:pt x="1572767" y="4378457"/>
                </a:lnTo>
                <a:lnTo>
                  <a:pt x="1886711" y="4654301"/>
                </a:lnTo>
                <a:lnTo>
                  <a:pt x="2209799" y="4910333"/>
                </a:lnTo>
                <a:lnTo>
                  <a:pt x="2542028" y="5138933"/>
                </a:lnTo>
                <a:lnTo>
                  <a:pt x="2218943" y="4910333"/>
                </a:lnTo>
                <a:lnTo>
                  <a:pt x="1895855" y="4654301"/>
                </a:lnTo>
                <a:lnTo>
                  <a:pt x="1581911" y="4378457"/>
                </a:lnTo>
                <a:lnTo>
                  <a:pt x="1237487" y="4026414"/>
                </a:lnTo>
                <a:lnTo>
                  <a:pt x="1077467" y="3835914"/>
                </a:lnTo>
                <a:lnTo>
                  <a:pt x="934211" y="3654558"/>
                </a:lnTo>
                <a:lnTo>
                  <a:pt x="790955" y="3464058"/>
                </a:lnTo>
                <a:close/>
              </a:path>
              <a:path w="6038215" h="5340350">
                <a:moveTo>
                  <a:pt x="5789672" y="3340614"/>
                </a:moveTo>
                <a:lnTo>
                  <a:pt x="5923784" y="3721614"/>
                </a:lnTo>
                <a:lnTo>
                  <a:pt x="5971028" y="3902970"/>
                </a:lnTo>
                <a:lnTo>
                  <a:pt x="5923784" y="3712470"/>
                </a:lnTo>
                <a:lnTo>
                  <a:pt x="5865872" y="3531114"/>
                </a:lnTo>
                <a:lnTo>
                  <a:pt x="5789672" y="3340614"/>
                </a:lnTo>
                <a:close/>
              </a:path>
              <a:path w="6038215" h="5340350">
                <a:moveTo>
                  <a:pt x="544067" y="3083058"/>
                </a:moveTo>
                <a:lnTo>
                  <a:pt x="658367" y="3273558"/>
                </a:lnTo>
                <a:lnTo>
                  <a:pt x="790955" y="3464058"/>
                </a:lnTo>
                <a:lnTo>
                  <a:pt x="544067" y="3083058"/>
                </a:lnTo>
                <a:close/>
              </a:path>
              <a:path w="6038215" h="5340350">
                <a:moveTo>
                  <a:pt x="5114540" y="2199131"/>
                </a:moveTo>
                <a:lnTo>
                  <a:pt x="5248652" y="2389631"/>
                </a:lnTo>
                <a:lnTo>
                  <a:pt x="5379716" y="2580131"/>
                </a:lnTo>
                <a:lnTo>
                  <a:pt x="5609840" y="2959614"/>
                </a:lnTo>
                <a:lnTo>
                  <a:pt x="5504684" y="2761494"/>
                </a:lnTo>
                <a:lnTo>
                  <a:pt x="5379716" y="2570987"/>
                </a:lnTo>
                <a:lnTo>
                  <a:pt x="5256272" y="2380487"/>
                </a:lnTo>
                <a:lnTo>
                  <a:pt x="5114540" y="2199131"/>
                </a:lnTo>
                <a:close/>
              </a:path>
              <a:path w="6038215" h="5340350">
                <a:moveTo>
                  <a:pt x="4808216" y="1827275"/>
                </a:moveTo>
                <a:lnTo>
                  <a:pt x="4960616" y="2008631"/>
                </a:lnTo>
                <a:lnTo>
                  <a:pt x="5114540" y="2199131"/>
                </a:lnTo>
                <a:lnTo>
                  <a:pt x="4971284" y="2008631"/>
                </a:lnTo>
                <a:lnTo>
                  <a:pt x="4808216" y="1827275"/>
                </a:lnTo>
                <a:close/>
              </a:path>
              <a:path w="6038215" h="5340350">
                <a:moveTo>
                  <a:pt x="38099" y="1770887"/>
                </a:moveTo>
                <a:lnTo>
                  <a:pt x="67055" y="1952243"/>
                </a:lnTo>
                <a:lnTo>
                  <a:pt x="124967" y="2132075"/>
                </a:lnTo>
                <a:lnTo>
                  <a:pt x="77723" y="1952243"/>
                </a:lnTo>
                <a:lnTo>
                  <a:pt x="38099" y="1770887"/>
                </a:lnTo>
                <a:close/>
              </a:path>
              <a:path w="6038215" h="5340350">
                <a:moveTo>
                  <a:pt x="1380743" y="0"/>
                </a:moveTo>
                <a:lnTo>
                  <a:pt x="1142999" y="19811"/>
                </a:lnTo>
                <a:lnTo>
                  <a:pt x="923543" y="67055"/>
                </a:lnTo>
                <a:lnTo>
                  <a:pt x="714755" y="143255"/>
                </a:lnTo>
                <a:lnTo>
                  <a:pt x="533399" y="257555"/>
                </a:lnTo>
                <a:lnTo>
                  <a:pt x="371855" y="391667"/>
                </a:lnTo>
                <a:lnTo>
                  <a:pt x="284987" y="486155"/>
                </a:lnTo>
                <a:lnTo>
                  <a:pt x="210311" y="600455"/>
                </a:lnTo>
                <a:lnTo>
                  <a:pt x="143255" y="714755"/>
                </a:lnTo>
                <a:lnTo>
                  <a:pt x="96011" y="838199"/>
                </a:lnTo>
                <a:lnTo>
                  <a:pt x="57911" y="972311"/>
                </a:lnTo>
                <a:lnTo>
                  <a:pt x="19811" y="1114043"/>
                </a:lnTo>
                <a:lnTo>
                  <a:pt x="10667" y="1266443"/>
                </a:lnTo>
                <a:lnTo>
                  <a:pt x="0" y="1418843"/>
                </a:lnTo>
                <a:lnTo>
                  <a:pt x="10667" y="1589531"/>
                </a:lnTo>
                <a:lnTo>
                  <a:pt x="38099" y="1770887"/>
                </a:lnTo>
                <a:lnTo>
                  <a:pt x="19811" y="1589531"/>
                </a:lnTo>
                <a:lnTo>
                  <a:pt x="10667" y="1418843"/>
                </a:lnTo>
                <a:lnTo>
                  <a:pt x="28955" y="1114043"/>
                </a:lnTo>
                <a:lnTo>
                  <a:pt x="67055" y="972311"/>
                </a:lnTo>
                <a:lnTo>
                  <a:pt x="105155" y="838199"/>
                </a:lnTo>
                <a:lnTo>
                  <a:pt x="153923" y="714755"/>
                </a:lnTo>
                <a:lnTo>
                  <a:pt x="220979" y="600455"/>
                </a:lnTo>
                <a:lnTo>
                  <a:pt x="295655" y="486155"/>
                </a:lnTo>
                <a:lnTo>
                  <a:pt x="380999" y="391667"/>
                </a:lnTo>
                <a:lnTo>
                  <a:pt x="544067" y="257555"/>
                </a:lnTo>
                <a:lnTo>
                  <a:pt x="723899" y="152399"/>
                </a:lnTo>
                <a:lnTo>
                  <a:pt x="923543" y="76199"/>
                </a:lnTo>
                <a:lnTo>
                  <a:pt x="1152143" y="28955"/>
                </a:lnTo>
                <a:lnTo>
                  <a:pt x="1380743" y="10667"/>
                </a:lnTo>
                <a:lnTo>
                  <a:pt x="1638299" y="10667"/>
                </a:lnTo>
                <a:lnTo>
                  <a:pt x="1380743" y="0"/>
                </a:lnTo>
                <a:close/>
              </a:path>
              <a:path w="6038215" h="5340350">
                <a:moveTo>
                  <a:pt x="3904484" y="990599"/>
                </a:moveTo>
                <a:lnTo>
                  <a:pt x="4190996" y="1228343"/>
                </a:lnTo>
                <a:lnTo>
                  <a:pt x="4465316" y="1475231"/>
                </a:lnTo>
                <a:lnTo>
                  <a:pt x="4190996" y="1217675"/>
                </a:lnTo>
                <a:lnTo>
                  <a:pt x="3904484" y="990599"/>
                </a:lnTo>
                <a:close/>
              </a:path>
              <a:path w="6038215" h="5340350">
                <a:moveTo>
                  <a:pt x="3323840" y="600455"/>
                </a:moveTo>
                <a:lnTo>
                  <a:pt x="3619496" y="790955"/>
                </a:lnTo>
                <a:lnTo>
                  <a:pt x="3904484" y="990599"/>
                </a:lnTo>
                <a:lnTo>
                  <a:pt x="3619496" y="781811"/>
                </a:lnTo>
                <a:lnTo>
                  <a:pt x="3323840" y="600455"/>
                </a:lnTo>
                <a:close/>
              </a:path>
              <a:path w="6038215" h="5340350">
                <a:moveTo>
                  <a:pt x="2743196" y="304799"/>
                </a:moveTo>
                <a:lnTo>
                  <a:pt x="3028184" y="448055"/>
                </a:lnTo>
                <a:lnTo>
                  <a:pt x="3323840" y="600455"/>
                </a:lnTo>
                <a:lnTo>
                  <a:pt x="3028184" y="438911"/>
                </a:lnTo>
                <a:lnTo>
                  <a:pt x="2743196" y="304799"/>
                </a:lnTo>
                <a:close/>
              </a:path>
              <a:path w="6038215" h="5340350">
                <a:moveTo>
                  <a:pt x="1638299" y="10667"/>
                </a:moveTo>
                <a:lnTo>
                  <a:pt x="1904999" y="48767"/>
                </a:lnTo>
                <a:lnTo>
                  <a:pt x="2171699" y="105155"/>
                </a:lnTo>
                <a:lnTo>
                  <a:pt x="1895855" y="38099"/>
                </a:lnTo>
                <a:lnTo>
                  <a:pt x="1638299" y="10667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1337" y="2014717"/>
            <a:ext cx="5615940" cy="5120640"/>
          </a:xfrm>
          <a:custGeom>
            <a:avLst/>
            <a:gdLst/>
            <a:ahLst/>
            <a:cxnLst/>
            <a:rect l="l" t="t" r="r" b="b"/>
            <a:pathLst>
              <a:path w="5615940" h="5120640">
                <a:moveTo>
                  <a:pt x="1455419" y="4082802"/>
                </a:moveTo>
                <a:lnTo>
                  <a:pt x="1636775" y="4245870"/>
                </a:lnTo>
                <a:lnTo>
                  <a:pt x="1818131" y="4405889"/>
                </a:lnTo>
                <a:lnTo>
                  <a:pt x="1997963" y="4549145"/>
                </a:lnTo>
                <a:lnTo>
                  <a:pt x="2179316" y="4681733"/>
                </a:lnTo>
                <a:lnTo>
                  <a:pt x="2369816" y="4805177"/>
                </a:lnTo>
                <a:lnTo>
                  <a:pt x="2560316" y="4919477"/>
                </a:lnTo>
                <a:lnTo>
                  <a:pt x="2741672" y="5024633"/>
                </a:lnTo>
                <a:lnTo>
                  <a:pt x="2932172" y="5120645"/>
                </a:lnTo>
                <a:lnTo>
                  <a:pt x="2950460" y="5120645"/>
                </a:lnTo>
                <a:lnTo>
                  <a:pt x="2761484" y="5024633"/>
                </a:lnTo>
                <a:lnTo>
                  <a:pt x="2569460" y="4919477"/>
                </a:lnTo>
                <a:lnTo>
                  <a:pt x="2378960" y="4805177"/>
                </a:lnTo>
                <a:lnTo>
                  <a:pt x="2189984" y="4681733"/>
                </a:lnTo>
                <a:lnTo>
                  <a:pt x="2008631" y="4549145"/>
                </a:lnTo>
                <a:lnTo>
                  <a:pt x="1818131" y="4396745"/>
                </a:lnTo>
                <a:lnTo>
                  <a:pt x="1455419" y="4082802"/>
                </a:lnTo>
                <a:close/>
              </a:path>
              <a:path w="5615940" h="5120640">
                <a:moveTo>
                  <a:pt x="5532116" y="4652777"/>
                </a:moveTo>
                <a:lnTo>
                  <a:pt x="5474204" y="4777745"/>
                </a:lnTo>
                <a:lnTo>
                  <a:pt x="5417816" y="4881377"/>
                </a:lnTo>
                <a:lnTo>
                  <a:pt x="5350760" y="4986533"/>
                </a:lnTo>
                <a:lnTo>
                  <a:pt x="5263892" y="5082545"/>
                </a:lnTo>
                <a:lnTo>
                  <a:pt x="5225792" y="5120645"/>
                </a:lnTo>
                <a:lnTo>
                  <a:pt x="5236460" y="5120645"/>
                </a:lnTo>
                <a:lnTo>
                  <a:pt x="5254748" y="5100833"/>
                </a:lnTo>
                <a:lnTo>
                  <a:pt x="5274560" y="5082545"/>
                </a:lnTo>
                <a:lnTo>
                  <a:pt x="5359904" y="4986533"/>
                </a:lnTo>
                <a:lnTo>
                  <a:pt x="5426960" y="4881377"/>
                </a:lnTo>
                <a:lnTo>
                  <a:pt x="5484872" y="4777745"/>
                </a:lnTo>
                <a:lnTo>
                  <a:pt x="5532116" y="4652777"/>
                </a:lnTo>
                <a:close/>
              </a:path>
              <a:path w="5615940" h="5120640">
                <a:moveTo>
                  <a:pt x="5615936" y="4111758"/>
                </a:moveTo>
                <a:lnTo>
                  <a:pt x="5606792" y="4255014"/>
                </a:lnTo>
                <a:lnTo>
                  <a:pt x="5597648" y="4396745"/>
                </a:lnTo>
                <a:lnTo>
                  <a:pt x="5615936" y="4255014"/>
                </a:lnTo>
                <a:lnTo>
                  <a:pt x="5615936" y="4111758"/>
                </a:lnTo>
                <a:close/>
              </a:path>
              <a:path w="5615940" h="5120640">
                <a:moveTo>
                  <a:pt x="608075" y="3064770"/>
                </a:moveTo>
                <a:lnTo>
                  <a:pt x="722375" y="3235458"/>
                </a:lnTo>
                <a:lnTo>
                  <a:pt x="856487" y="3416814"/>
                </a:lnTo>
                <a:lnTo>
                  <a:pt x="1141475" y="3759714"/>
                </a:lnTo>
                <a:lnTo>
                  <a:pt x="1455419" y="4082802"/>
                </a:lnTo>
                <a:lnTo>
                  <a:pt x="1141475" y="3750570"/>
                </a:lnTo>
                <a:lnTo>
                  <a:pt x="856487" y="3407670"/>
                </a:lnTo>
                <a:lnTo>
                  <a:pt x="733043" y="3235458"/>
                </a:lnTo>
                <a:lnTo>
                  <a:pt x="608075" y="3064770"/>
                </a:lnTo>
                <a:close/>
              </a:path>
              <a:path w="5615940" h="5120640">
                <a:moveTo>
                  <a:pt x="5388860" y="3092202"/>
                </a:moveTo>
                <a:lnTo>
                  <a:pt x="5455916" y="3273558"/>
                </a:lnTo>
                <a:lnTo>
                  <a:pt x="5512304" y="3445770"/>
                </a:lnTo>
                <a:lnTo>
                  <a:pt x="5455916" y="3264414"/>
                </a:lnTo>
                <a:lnTo>
                  <a:pt x="5388860" y="3092202"/>
                </a:lnTo>
                <a:close/>
              </a:path>
              <a:path w="5615940" h="5120640">
                <a:moveTo>
                  <a:pt x="5216648" y="2740158"/>
                </a:moveTo>
                <a:lnTo>
                  <a:pt x="5301992" y="2921514"/>
                </a:lnTo>
                <a:lnTo>
                  <a:pt x="5388860" y="3092202"/>
                </a:lnTo>
                <a:lnTo>
                  <a:pt x="5312660" y="2912370"/>
                </a:lnTo>
                <a:lnTo>
                  <a:pt x="5216648" y="2740158"/>
                </a:lnTo>
                <a:close/>
              </a:path>
              <a:path w="5615940" h="5120640">
                <a:moveTo>
                  <a:pt x="28955" y="1656587"/>
                </a:moveTo>
                <a:lnTo>
                  <a:pt x="54863" y="1827275"/>
                </a:lnTo>
                <a:lnTo>
                  <a:pt x="103631" y="1999487"/>
                </a:lnTo>
                <a:lnTo>
                  <a:pt x="160019" y="2179319"/>
                </a:lnTo>
                <a:lnTo>
                  <a:pt x="227075" y="2351531"/>
                </a:lnTo>
                <a:lnTo>
                  <a:pt x="303275" y="2532894"/>
                </a:lnTo>
                <a:lnTo>
                  <a:pt x="399287" y="2711202"/>
                </a:lnTo>
                <a:lnTo>
                  <a:pt x="495299" y="2883414"/>
                </a:lnTo>
                <a:lnTo>
                  <a:pt x="608075" y="3064770"/>
                </a:lnTo>
                <a:lnTo>
                  <a:pt x="504443" y="2883414"/>
                </a:lnTo>
                <a:lnTo>
                  <a:pt x="399287" y="2702058"/>
                </a:lnTo>
                <a:lnTo>
                  <a:pt x="313943" y="2522226"/>
                </a:lnTo>
                <a:lnTo>
                  <a:pt x="237743" y="2351531"/>
                </a:lnTo>
                <a:lnTo>
                  <a:pt x="170687" y="2170175"/>
                </a:lnTo>
                <a:lnTo>
                  <a:pt x="112775" y="1999487"/>
                </a:lnTo>
                <a:lnTo>
                  <a:pt x="65531" y="1827275"/>
                </a:lnTo>
                <a:lnTo>
                  <a:pt x="28955" y="1656587"/>
                </a:lnTo>
                <a:close/>
              </a:path>
              <a:path w="5615940" h="5120640">
                <a:moveTo>
                  <a:pt x="4893560" y="2208275"/>
                </a:moveTo>
                <a:lnTo>
                  <a:pt x="5007860" y="2389631"/>
                </a:lnTo>
                <a:lnTo>
                  <a:pt x="5120636" y="2558802"/>
                </a:lnTo>
                <a:lnTo>
                  <a:pt x="5007860" y="2380487"/>
                </a:lnTo>
                <a:lnTo>
                  <a:pt x="4893560" y="2208275"/>
                </a:lnTo>
                <a:close/>
              </a:path>
              <a:path w="5615940" h="5120640">
                <a:moveTo>
                  <a:pt x="4160516" y="1360931"/>
                </a:moveTo>
                <a:lnTo>
                  <a:pt x="4474460" y="1694687"/>
                </a:lnTo>
                <a:lnTo>
                  <a:pt x="4759448" y="2037587"/>
                </a:lnTo>
                <a:lnTo>
                  <a:pt x="4893560" y="2208275"/>
                </a:lnTo>
                <a:lnTo>
                  <a:pt x="4759448" y="2026919"/>
                </a:lnTo>
                <a:lnTo>
                  <a:pt x="4483604" y="1684019"/>
                </a:lnTo>
                <a:lnTo>
                  <a:pt x="4160516" y="1360931"/>
                </a:lnTo>
                <a:close/>
              </a:path>
              <a:path w="5615940" h="5120640">
                <a:moveTo>
                  <a:pt x="3636260" y="912875"/>
                </a:moveTo>
                <a:lnTo>
                  <a:pt x="3902960" y="1132331"/>
                </a:lnTo>
                <a:lnTo>
                  <a:pt x="4160516" y="1360931"/>
                </a:lnTo>
                <a:lnTo>
                  <a:pt x="3902960" y="1123187"/>
                </a:lnTo>
                <a:lnTo>
                  <a:pt x="3636260" y="912875"/>
                </a:lnTo>
                <a:close/>
              </a:path>
              <a:path w="5615940" h="5120640">
                <a:moveTo>
                  <a:pt x="18287" y="1046987"/>
                </a:moveTo>
                <a:lnTo>
                  <a:pt x="0" y="1188719"/>
                </a:lnTo>
                <a:lnTo>
                  <a:pt x="0" y="1331975"/>
                </a:lnTo>
                <a:lnTo>
                  <a:pt x="9143" y="1188719"/>
                </a:lnTo>
                <a:lnTo>
                  <a:pt x="18287" y="1046987"/>
                </a:lnTo>
                <a:close/>
              </a:path>
              <a:path w="5615940" h="5120640">
                <a:moveTo>
                  <a:pt x="1065275" y="19811"/>
                </a:moveTo>
                <a:lnTo>
                  <a:pt x="856487" y="67055"/>
                </a:lnTo>
                <a:lnTo>
                  <a:pt x="665987" y="134111"/>
                </a:lnTo>
                <a:lnTo>
                  <a:pt x="495299" y="237743"/>
                </a:lnTo>
                <a:lnTo>
                  <a:pt x="342899" y="362711"/>
                </a:lnTo>
                <a:lnTo>
                  <a:pt x="265175" y="457199"/>
                </a:lnTo>
                <a:lnTo>
                  <a:pt x="188975" y="562355"/>
                </a:lnTo>
                <a:lnTo>
                  <a:pt x="132587" y="667511"/>
                </a:lnTo>
                <a:lnTo>
                  <a:pt x="83819" y="790955"/>
                </a:lnTo>
                <a:lnTo>
                  <a:pt x="47243" y="912875"/>
                </a:lnTo>
                <a:lnTo>
                  <a:pt x="94487" y="790955"/>
                </a:lnTo>
                <a:lnTo>
                  <a:pt x="141731" y="667511"/>
                </a:lnTo>
                <a:lnTo>
                  <a:pt x="198119" y="562355"/>
                </a:lnTo>
                <a:lnTo>
                  <a:pt x="275843" y="457199"/>
                </a:lnTo>
                <a:lnTo>
                  <a:pt x="352043" y="362711"/>
                </a:lnTo>
                <a:lnTo>
                  <a:pt x="504443" y="237743"/>
                </a:lnTo>
                <a:lnTo>
                  <a:pt x="675131" y="143255"/>
                </a:lnTo>
                <a:lnTo>
                  <a:pt x="865631" y="67055"/>
                </a:lnTo>
                <a:lnTo>
                  <a:pt x="1065275" y="19811"/>
                </a:lnTo>
                <a:close/>
              </a:path>
              <a:path w="5615940" h="5120640">
                <a:moveTo>
                  <a:pt x="2560316" y="275843"/>
                </a:moveTo>
                <a:lnTo>
                  <a:pt x="2827016" y="409955"/>
                </a:lnTo>
                <a:lnTo>
                  <a:pt x="3102860" y="553211"/>
                </a:lnTo>
                <a:lnTo>
                  <a:pt x="2827016" y="400811"/>
                </a:lnTo>
                <a:lnTo>
                  <a:pt x="2560316" y="275843"/>
                </a:lnTo>
                <a:close/>
              </a:path>
              <a:path w="5615940" h="5120640">
                <a:moveTo>
                  <a:pt x="2026919" y="96011"/>
                </a:moveTo>
                <a:lnTo>
                  <a:pt x="2295140" y="181355"/>
                </a:lnTo>
                <a:lnTo>
                  <a:pt x="2560316" y="275843"/>
                </a:lnTo>
                <a:lnTo>
                  <a:pt x="2284472" y="172211"/>
                </a:lnTo>
                <a:lnTo>
                  <a:pt x="2026919" y="96011"/>
                </a:lnTo>
                <a:close/>
              </a:path>
              <a:path w="5615940" h="5120640">
                <a:moveTo>
                  <a:pt x="1522475" y="0"/>
                </a:moveTo>
                <a:lnTo>
                  <a:pt x="1293875" y="0"/>
                </a:lnTo>
                <a:lnTo>
                  <a:pt x="1522475" y="9143"/>
                </a:lnTo>
                <a:lnTo>
                  <a:pt x="1770887" y="38099"/>
                </a:lnTo>
                <a:lnTo>
                  <a:pt x="1522475" y="0"/>
                </a:lnTo>
                <a:close/>
              </a:path>
              <a:path w="5615940" h="5120640">
                <a:moveTo>
                  <a:pt x="1293875" y="0"/>
                </a:moveTo>
                <a:lnTo>
                  <a:pt x="1284731" y="0"/>
                </a:lnTo>
                <a:lnTo>
                  <a:pt x="1065275" y="19811"/>
                </a:lnTo>
                <a:lnTo>
                  <a:pt x="12938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981" y="1110985"/>
            <a:ext cx="6769734" cy="5861685"/>
          </a:xfrm>
          <a:custGeom>
            <a:avLst/>
            <a:gdLst/>
            <a:ahLst/>
            <a:cxnLst/>
            <a:rect l="l" t="t" r="r" b="b"/>
            <a:pathLst>
              <a:path w="6769734" h="5861684">
                <a:moveTo>
                  <a:pt x="6760460" y="5529077"/>
                </a:moveTo>
                <a:lnTo>
                  <a:pt x="6740648" y="5699765"/>
                </a:lnTo>
                <a:lnTo>
                  <a:pt x="6711692" y="5861309"/>
                </a:lnTo>
                <a:lnTo>
                  <a:pt x="6749792" y="5699765"/>
                </a:lnTo>
                <a:lnTo>
                  <a:pt x="6760460" y="5529077"/>
                </a:lnTo>
                <a:close/>
              </a:path>
              <a:path w="6769734" h="5861684">
                <a:moveTo>
                  <a:pt x="5980172" y="3102863"/>
                </a:moveTo>
                <a:lnTo>
                  <a:pt x="6112760" y="3340607"/>
                </a:lnTo>
                <a:lnTo>
                  <a:pt x="6245348" y="3567690"/>
                </a:lnTo>
                <a:lnTo>
                  <a:pt x="6359648" y="3796290"/>
                </a:lnTo>
                <a:lnTo>
                  <a:pt x="6464804" y="4024890"/>
                </a:lnTo>
                <a:lnTo>
                  <a:pt x="6551672" y="4253490"/>
                </a:lnTo>
                <a:lnTo>
                  <a:pt x="6627872" y="4482089"/>
                </a:lnTo>
                <a:lnTo>
                  <a:pt x="6682736" y="4710689"/>
                </a:lnTo>
                <a:lnTo>
                  <a:pt x="6720836" y="4930145"/>
                </a:lnTo>
                <a:lnTo>
                  <a:pt x="6749792" y="5138933"/>
                </a:lnTo>
                <a:lnTo>
                  <a:pt x="6760460" y="5347721"/>
                </a:lnTo>
                <a:lnTo>
                  <a:pt x="6760460" y="5529077"/>
                </a:lnTo>
                <a:lnTo>
                  <a:pt x="6769604" y="5347721"/>
                </a:lnTo>
                <a:lnTo>
                  <a:pt x="6760460" y="5138933"/>
                </a:lnTo>
                <a:lnTo>
                  <a:pt x="6731504" y="4921001"/>
                </a:lnTo>
                <a:lnTo>
                  <a:pt x="6693404" y="4701545"/>
                </a:lnTo>
                <a:lnTo>
                  <a:pt x="6635492" y="4482089"/>
                </a:lnTo>
                <a:lnTo>
                  <a:pt x="6560816" y="4253490"/>
                </a:lnTo>
                <a:lnTo>
                  <a:pt x="6475472" y="4024890"/>
                </a:lnTo>
                <a:lnTo>
                  <a:pt x="6370316" y="3796290"/>
                </a:lnTo>
                <a:lnTo>
                  <a:pt x="6254492" y="3567690"/>
                </a:lnTo>
                <a:lnTo>
                  <a:pt x="6123428" y="3331463"/>
                </a:lnTo>
                <a:lnTo>
                  <a:pt x="5980172" y="3102863"/>
                </a:lnTo>
                <a:close/>
              </a:path>
              <a:path w="6769734" h="5861684">
                <a:moveTo>
                  <a:pt x="5655560" y="2645663"/>
                </a:moveTo>
                <a:lnTo>
                  <a:pt x="5817104" y="2874263"/>
                </a:lnTo>
                <a:lnTo>
                  <a:pt x="5980172" y="3102863"/>
                </a:lnTo>
                <a:lnTo>
                  <a:pt x="5826248" y="2874263"/>
                </a:lnTo>
                <a:lnTo>
                  <a:pt x="5655560" y="2645663"/>
                </a:lnTo>
                <a:close/>
              </a:path>
              <a:path w="6769734" h="5861684">
                <a:moveTo>
                  <a:pt x="3521960" y="742187"/>
                </a:moveTo>
                <a:lnTo>
                  <a:pt x="3866384" y="961643"/>
                </a:lnTo>
                <a:lnTo>
                  <a:pt x="4209284" y="1208531"/>
                </a:lnTo>
                <a:lnTo>
                  <a:pt x="4550660" y="1484375"/>
                </a:lnTo>
                <a:lnTo>
                  <a:pt x="4218428" y="1208531"/>
                </a:lnTo>
                <a:lnTo>
                  <a:pt x="3875528" y="961643"/>
                </a:lnTo>
                <a:lnTo>
                  <a:pt x="3521960" y="742187"/>
                </a:lnTo>
                <a:close/>
              </a:path>
              <a:path w="6769734" h="5861684">
                <a:moveTo>
                  <a:pt x="1476755" y="10667"/>
                </a:moveTo>
                <a:lnTo>
                  <a:pt x="1217675" y="10667"/>
                </a:lnTo>
                <a:lnTo>
                  <a:pt x="1523999" y="28955"/>
                </a:lnTo>
                <a:lnTo>
                  <a:pt x="1837943" y="74675"/>
                </a:lnTo>
                <a:lnTo>
                  <a:pt x="2161031" y="150875"/>
                </a:lnTo>
                <a:lnTo>
                  <a:pt x="2494784" y="256031"/>
                </a:lnTo>
                <a:lnTo>
                  <a:pt x="2837684" y="390143"/>
                </a:lnTo>
                <a:lnTo>
                  <a:pt x="3180584" y="551687"/>
                </a:lnTo>
                <a:lnTo>
                  <a:pt x="3521960" y="742187"/>
                </a:lnTo>
                <a:lnTo>
                  <a:pt x="3169916" y="542543"/>
                </a:lnTo>
                <a:lnTo>
                  <a:pt x="2819396" y="370331"/>
                </a:lnTo>
                <a:lnTo>
                  <a:pt x="2467352" y="227075"/>
                </a:lnTo>
                <a:lnTo>
                  <a:pt x="2113787" y="123443"/>
                </a:lnTo>
                <a:lnTo>
                  <a:pt x="1790699" y="56387"/>
                </a:lnTo>
                <a:lnTo>
                  <a:pt x="1476755" y="10667"/>
                </a:lnTo>
                <a:close/>
              </a:path>
              <a:path w="6769734" h="5861684">
                <a:moveTo>
                  <a:pt x="1179575" y="0"/>
                </a:moveTo>
                <a:lnTo>
                  <a:pt x="905255" y="28955"/>
                </a:lnTo>
                <a:lnTo>
                  <a:pt x="638555" y="74675"/>
                </a:lnTo>
                <a:lnTo>
                  <a:pt x="409955" y="161543"/>
                </a:lnTo>
                <a:lnTo>
                  <a:pt x="192023" y="275843"/>
                </a:lnTo>
                <a:lnTo>
                  <a:pt x="0" y="417575"/>
                </a:lnTo>
                <a:lnTo>
                  <a:pt x="0" y="428243"/>
                </a:lnTo>
                <a:lnTo>
                  <a:pt x="201167" y="275843"/>
                </a:lnTo>
                <a:lnTo>
                  <a:pt x="419099" y="161543"/>
                </a:lnTo>
                <a:lnTo>
                  <a:pt x="667511" y="74675"/>
                </a:lnTo>
                <a:lnTo>
                  <a:pt x="932687" y="28955"/>
                </a:lnTo>
                <a:lnTo>
                  <a:pt x="1217675" y="10667"/>
                </a:lnTo>
                <a:lnTo>
                  <a:pt x="1476755" y="10667"/>
                </a:lnTo>
                <a:lnTo>
                  <a:pt x="11795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981" y="1328918"/>
            <a:ext cx="6543040" cy="5806440"/>
          </a:xfrm>
          <a:custGeom>
            <a:avLst/>
            <a:gdLst/>
            <a:ahLst/>
            <a:cxnLst/>
            <a:rect l="l" t="t" r="r" b="b"/>
            <a:pathLst>
              <a:path w="6543040" h="5806440">
                <a:moveTo>
                  <a:pt x="6542528" y="5071877"/>
                </a:moveTo>
                <a:lnTo>
                  <a:pt x="6533384" y="5273045"/>
                </a:lnTo>
                <a:lnTo>
                  <a:pt x="6513572" y="5463545"/>
                </a:lnTo>
                <a:lnTo>
                  <a:pt x="6466328" y="5634233"/>
                </a:lnTo>
                <a:lnTo>
                  <a:pt x="6408416" y="5806445"/>
                </a:lnTo>
                <a:lnTo>
                  <a:pt x="6417560" y="5806445"/>
                </a:lnTo>
                <a:lnTo>
                  <a:pt x="6475472" y="5643377"/>
                </a:lnTo>
                <a:lnTo>
                  <a:pt x="6513572" y="5472689"/>
                </a:lnTo>
                <a:lnTo>
                  <a:pt x="6533384" y="5291333"/>
                </a:lnTo>
                <a:lnTo>
                  <a:pt x="6542528" y="5100833"/>
                </a:lnTo>
                <a:lnTo>
                  <a:pt x="6542528" y="5071877"/>
                </a:lnTo>
                <a:close/>
              </a:path>
              <a:path w="6543040" h="5806440">
                <a:moveTo>
                  <a:pt x="6408416" y="4255014"/>
                </a:moveTo>
                <a:lnTo>
                  <a:pt x="6466328" y="4474469"/>
                </a:lnTo>
                <a:lnTo>
                  <a:pt x="6504428" y="4674113"/>
                </a:lnTo>
                <a:lnTo>
                  <a:pt x="6466328" y="4463801"/>
                </a:lnTo>
                <a:lnTo>
                  <a:pt x="6408416" y="4255014"/>
                </a:lnTo>
                <a:close/>
              </a:path>
              <a:path w="6543040" h="5806440">
                <a:moveTo>
                  <a:pt x="6256016" y="3826770"/>
                </a:moveTo>
                <a:lnTo>
                  <a:pt x="6332216" y="4044702"/>
                </a:lnTo>
                <a:lnTo>
                  <a:pt x="6408416" y="4255014"/>
                </a:lnTo>
                <a:lnTo>
                  <a:pt x="6341360" y="4044702"/>
                </a:lnTo>
                <a:lnTo>
                  <a:pt x="6256016" y="3826770"/>
                </a:lnTo>
                <a:close/>
              </a:path>
              <a:path w="6543040" h="5806440">
                <a:moveTo>
                  <a:pt x="2846993" y="389354"/>
                </a:moveTo>
                <a:lnTo>
                  <a:pt x="3104384" y="515111"/>
                </a:lnTo>
                <a:lnTo>
                  <a:pt x="3436616" y="694943"/>
                </a:lnTo>
                <a:lnTo>
                  <a:pt x="3771896" y="905255"/>
                </a:lnTo>
                <a:lnTo>
                  <a:pt x="4104128" y="1142999"/>
                </a:lnTo>
                <a:lnTo>
                  <a:pt x="4427216" y="1409699"/>
                </a:lnTo>
                <a:lnTo>
                  <a:pt x="4742684" y="1694687"/>
                </a:lnTo>
                <a:lnTo>
                  <a:pt x="4942328" y="1894331"/>
                </a:lnTo>
                <a:lnTo>
                  <a:pt x="5132828" y="2093975"/>
                </a:lnTo>
                <a:lnTo>
                  <a:pt x="5312660" y="2304287"/>
                </a:lnTo>
                <a:lnTo>
                  <a:pt x="5484872" y="2522219"/>
                </a:lnTo>
                <a:lnTo>
                  <a:pt x="5637272" y="2732531"/>
                </a:lnTo>
                <a:lnTo>
                  <a:pt x="5789672" y="2951987"/>
                </a:lnTo>
                <a:lnTo>
                  <a:pt x="5922260" y="3169919"/>
                </a:lnTo>
                <a:lnTo>
                  <a:pt x="6047228" y="3387858"/>
                </a:lnTo>
                <a:lnTo>
                  <a:pt x="6152384" y="3607314"/>
                </a:lnTo>
                <a:lnTo>
                  <a:pt x="6256016" y="3826770"/>
                </a:lnTo>
                <a:lnTo>
                  <a:pt x="6161528" y="3607314"/>
                </a:lnTo>
                <a:lnTo>
                  <a:pt x="6056372" y="3387858"/>
                </a:lnTo>
                <a:lnTo>
                  <a:pt x="5932928" y="3169919"/>
                </a:lnTo>
                <a:lnTo>
                  <a:pt x="5798816" y="2951987"/>
                </a:lnTo>
                <a:lnTo>
                  <a:pt x="5647940" y="2732531"/>
                </a:lnTo>
                <a:lnTo>
                  <a:pt x="5494016" y="2513075"/>
                </a:lnTo>
                <a:lnTo>
                  <a:pt x="5321804" y="2304287"/>
                </a:lnTo>
                <a:lnTo>
                  <a:pt x="5141972" y="2093975"/>
                </a:lnTo>
                <a:lnTo>
                  <a:pt x="4951472" y="1885187"/>
                </a:lnTo>
                <a:lnTo>
                  <a:pt x="4751828" y="1684019"/>
                </a:lnTo>
                <a:lnTo>
                  <a:pt x="4447028" y="1409699"/>
                </a:lnTo>
                <a:lnTo>
                  <a:pt x="4123940" y="1152143"/>
                </a:lnTo>
                <a:lnTo>
                  <a:pt x="3799328" y="914399"/>
                </a:lnTo>
                <a:lnTo>
                  <a:pt x="3465572" y="705611"/>
                </a:lnTo>
                <a:lnTo>
                  <a:pt x="3133340" y="524255"/>
                </a:lnTo>
                <a:lnTo>
                  <a:pt x="2846993" y="389354"/>
                </a:lnTo>
                <a:close/>
              </a:path>
              <a:path w="6543040" h="5806440">
                <a:moveTo>
                  <a:pt x="76199" y="448055"/>
                </a:moveTo>
                <a:lnTo>
                  <a:pt x="0" y="524255"/>
                </a:lnTo>
                <a:lnTo>
                  <a:pt x="0" y="533399"/>
                </a:lnTo>
                <a:lnTo>
                  <a:pt x="38099" y="495299"/>
                </a:lnTo>
                <a:lnTo>
                  <a:pt x="76199" y="448055"/>
                </a:lnTo>
                <a:close/>
              </a:path>
              <a:path w="6543040" h="5806440">
                <a:moveTo>
                  <a:pt x="2646961" y="304793"/>
                </a:moveTo>
                <a:lnTo>
                  <a:pt x="2790440" y="362711"/>
                </a:lnTo>
                <a:lnTo>
                  <a:pt x="2846993" y="389354"/>
                </a:lnTo>
                <a:lnTo>
                  <a:pt x="2770628" y="352043"/>
                </a:lnTo>
                <a:lnTo>
                  <a:pt x="2646961" y="304793"/>
                </a:lnTo>
                <a:close/>
              </a:path>
              <a:path w="6543040" h="5806440">
                <a:moveTo>
                  <a:pt x="1495043" y="9143"/>
                </a:moveTo>
                <a:lnTo>
                  <a:pt x="1228343" y="9143"/>
                </a:lnTo>
                <a:lnTo>
                  <a:pt x="1514855" y="19811"/>
                </a:lnTo>
                <a:lnTo>
                  <a:pt x="1808987" y="57911"/>
                </a:lnTo>
                <a:lnTo>
                  <a:pt x="2122931" y="134111"/>
                </a:lnTo>
                <a:lnTo>
                  <a:pt x="2447540" y="228599"/>
                </a:lnTo>
                <a:lnTo>
                  <a:pt x="2646961" y="304793"/>
                </a:lnTo>
                <a:lnTo>
                  <a:pt x="2458208" y="228599"/>
                </a:lnTo>
                <a:lnTo>
                  <a:pt x="2122931" y="123443"/>
                </a:lnTo>
                <a:lnTo>
                  <a:pt x="1799843" y="47243"/>
                </a:lnTo>
                <a:lnTo>
                  <a:pt x="1495043" y="9143"/>
                </a:lnTo>
                <a:close/>
              </a:path>
              <a:path w="6543040" h="5806440">
                <a:moveTo>
                  <a:pt x="1199387" y="0"/>
                </a:moveTo>
                <a:lnTo>
                  <a:pt x="932687" y="28955"/>
                </a:lnTo>
                <a:lnTo>
                  <a:pt x="687323" y="85343"/>
                </a:lnTo>
                <a:lnTo>
                  <a:pt x="457199" y="172211"/>
                </a:lnTo>
                <a:lnTo>
                  <a:pt x="256031" y="295655"/>
                </a:lnTo>
                <a:lnTo>
                  <a:pt x="466343" y="172211"/>
                </a:lnTo>
                <a:lnTo>
                  <a:pt x="704087" y="85343"/>
                </a:lnTo>
                <a:lnTo>
                  <a:pt x="952499" y="28955"/>
                </a:lnTo>
                <a:lnTo>
                  <a:pt x="1228343" y="9143"/>
                </a:lnTo>
                <a:lnTo>
                  <a:pt x="1495043" y="9143"/>
                </a:lnTo>
                <a:lnTo>
                  <a:pt x="11993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2829" y="1281673"/>
            <a:ext cx="327660" cy="3602990"/>
          </a:xfrm>
          <a:custGeom>
            <a:avLst/>
            <a:gdLst/>
            <a:ahLst/>
            <a:cxnLst/>
            <a:rect l="l" t="t" r="r" b="b"/>
            <a:pathLst>
              <a:path w="327660" h="3602990">
                <a:moveTo>
                  <a:pt x="9143" y="0"/>
                </a:moveTo>
                <a:lnTo>
                  <a:pt x="0" y="1523"/>
                </a:lnTo>
                <a:lnTo>
                  <a:pt x="318512" y="3602742"/>
                </a:lnTo>
                <a:lnTo>
                  <a:pt x="327656" y="36027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3217" y="2959598"/>
            <a:ext cx="2417445" cy="1969135"/>
          </a:xfrm>
          <a:custGeom>
            <a:avLst/>
            <a:gdLst/>
            <a:ahLst/>
            <a:cxnLst/>
            <a:rect l="l" t="t" r="r" b="b"/>
            <a:pathLst>
              <a:path w="2417445" h="1969135">
                <a:moveTo>
                  <a:pt x="6095" y="0"/>
                </a:moveTo>
                <a:lnTo>
                  <a:pt x="0" y="7619"/>
                </a:lnTo>
                <a:lnTo>
                  <a:pt x="2410964" y="1969014"/>
                </a:lnTo>
                <a:lnTo>
                  <a:pt x="2417060" y="1962918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933" y="2572501"/>
            <a:ext cx="2411095" cy="2346960"/>
          </a:xfrm>
          <a:custGeom>
            <a:avLst/>
            <a:gdLst/>
            <a:ahLst/>
            <a:cxnLst/>
            <a:rect l="l" t="t" r="r" b="b"/>
            <a:pathLst>
              <a:path w="2411095" h="2346960">
                <a:moveTo>
                  <a:pt x="6095" y="0"/>
                </a:moveTo>
                <a:lnTo>
                  <a:pt x="0" y="7619"/>
                </a:lnTo>
                <a:lnTo>
                  <a:pt x="2404868" y="2346966"/>
                </a:lnTo>
                <a:lnTo>
                  <a:pt x="2410964" y="2339346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6933" y="2087870"/>
            <a:ext cx="2421890" cy="2819400"/>
          </a:xfrm>
          <a:custGeom>
            <a:avLst/>
            <a:gdLst/>
            <a:ahLst/>
            <a:cxnLst/>
            <a:rect l="l" t="t" r="r" b="b"/>
            <a:pathLst>
              <a:path w="2421890" h="2819400">
                <a:moveTo>
                  <a:pt x="6095" y="0"/>
                </a:moveTo>
                <a:lnTo>
                  <a:pt x="0" y="6095"/>
                </a:lnTo>
                <a:lnTo>
                  <a:pt x="2414012" y="2819406"/>
                </a:lnTo>
                <a:lnTo>
                  <a:pt x="2421632" y="281331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2173" y="1517893"/>
            <a:ext cx="2413000" cy="3377565"/>
          </a:xfrm>
          <a:custGeom>
            <a:avLst/>
            <a:gdLst/>
            <a:ahLst/>
            <a:cxnLst/>
            <a:rect l="l" t="t" r="r" b="b"/>
            <a:pathLst>
              <a:path w="2413000" h="3377565">
                <a:moveTo>
                  <a:pt x="7619" y="0"/>
                </a:moveTo>
                <a:lnTo>
                  <a:pt x="0" y="6095"/>
                </a:lnTo>
                <a:lnTo>
                  <a:pt x="2403344" y="3377190"/>
                </a:lnTo>
                <a:lnTo>
                  <a:pt x="2412488" y="337109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0497" y="1117082"/>
            <a:ext cx="1409700" cy="3769360"/>
          </a:xfrm>
          <a:custGeom>
            <a:avLst/>
            <a:gdLst/>
            <a:ahLst/>
            <a:cxnLst/>
            <a:rect l="l" t="t" r="r" b="b"/>
            <a:pathLst>
              <a:path w="1409700" h="3769360">
                <a:moveTo>
                  <a:pt x="9143" y="0"/>
                </a:moveTo>
                <a:lnTo>
                  <a:pt x="0" y="3047"/>
                </a:lnTo>
                <a:lnTo>
                  <a:pt x="1400552" y="3768858"/>
                </a:lnTo>
                <a:lnTo>
                  <a:pt x="1409696" y="3765810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457" y="3322310"/>
            <a:ext cx="2394585" cy="1624965"/>
          </a:xfrm>
          <a:custGeom>
            <a:avLst/>
            <a:gdLst/>
            <a:ahLst/>
            <a:cxnLst/>
            <a:rect l="l" t="t" r="r" b="b"/>
            <a:pathLst>
              <a:path w="2394585" h="1624964">
                <a:moveTo>
                  <a:pt x="6095" y="0"/>
                </a:moveTo>
                <a:lnTo>
                  <a:pt x="0" y="7619"/>
                </a:lnTo>
                <a:lnTo>
                  <a:pt x="2388104" y="1624590"/>
                </a:lnTo>
                <a:lnTo>
                  <a:pt x="2394200" y="161697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5409" y="3631681"/>
            <a:ext cx="2394585" cy="1332230"/>
          </a:xfrm>
          <a:custGeom>
            <a:avLst/>
            <a:gdLst/>
            <a:ahLst/>
            <a:cxnLst/>
            <a:rect l="l" t="t" r="r" b="b"/>
            <a:pathLst>
              <a:path w="2394585" h="1332229">
                <a:moveTo>
                  <a:pt x="4571" y="0"/>
                </a:moveTo>
                <a:lnTo>
                  <a:pt x="0" y="9143"/>
                </a:lnTo>
                <a:lnTo>
                  <a:pt x="2389628" y="1331982"/>
                </a:lnTo>
                <a:lnTo>
                  <a:pt x="2394200" y="1322838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4633" y="5090155"/>
            <a:ext cx="1789430" cy="501650"/>
          </a:xfrm>
          <a:custGeom>
            <a:avLst/>
            <a:gdLst/>
            <a:ahLst/>
            <a:cxnLst/>
            <a:rect l="l" t="t" r="r" b="b"/>
            <a:pathLst>
              <a:path w="1789430" h="501650">
                <a:moveTo>
                  <a:pt x="1787648" y="0"/>
                </a:moveTo>
                <a:lnTo>
                  <a:pt x="0" y="492251"/>
                </a:lnTo>
                <a:lnTo>
                  <a:pt x="1523" y="501395"/>
                </a:lnTo>
                <a:lnTo>
                  <a:pt x="1789172" y="9143"/>
                </a:lnTo>
                <a:lnTo>
                  <a:pt x="17876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8289" y="4870699"/>
            <a:ext cx="2232660" cy="189230"/>
          </a:xfrm>
          <a:custGeom>
            <a:avLst/>
            <a:gdLst/>
            <a:ahLst/>
            <a:cxnLst/>
            <a:rect l="l" t="t" r="r" b="b"/>
            <a:pathLst>
              <a:path w="2232660" h="189229">
                <a:moveTo>
                  <a:pt x="0" y="0"/>
                </a:moveTo>
                <a:lnTo>
                  <a:pt x="0" y="9143"/>
                </a:lnTo>
                <a:lnTo>
                  <a:pt x="2232656" y="188975"/>
                </a:lnTo>
                <a:lnTo>
                  <a:pt x="2232656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9981" y="4166605"/>
            <a:ext cx="2394585" cy="838200"/>
          </a:xfrm>
          <a:custGeom>
            <a:avLst/>
            <a:gdLst/>
            <a:ahLst/>
            <a:cxnLst/>
            <a:rect l="l" t="t" r="r" b="b"/>
            <a:pathLst>
              <a:path w="2394585" h="838200">
                <a:moveTo>
                  <a:pt x="3047" y="0"/>
                </a:moveTo>
                <a:lnTo>
                  <a:pt x="0" y="9143"/>
                </a:lnTo>
                <a:lnTo>
                  <a:pt x="2391152" y="838206"/>
                </a:lnTo>
                <a:lnTo>
                  <a:pt x="2394200" y="83058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28553" y="5167879"/>
            <a:ext cx="980440" cy="1359535"/>
          </a:xfrm>
          <a:custGeom>
            <a:avLst/>
            <a:gdLst/>
            <a:ahLst/>
            <a:cxnLst/>
            <a:rect l="l" t="t" r="r" b="b"/>
            <a:pathLst>
              <a:path w="980439" h="1359534">
                <a:moveTo>
                  <a:pt x="972308" y="0"/>
                </a:moveTo>
                <a:lnTo>
                  <a:pt x="0" y="1354835"/>
                </a:lnTo>
                <a:lnTo>
                  <a:pt x="7619" y="1359407"/>
                </a:lnTo>
                <a:lnTo>
                  <a:pt x="979928" y="6095"/>
                </a:lnTo>
                <a:lnTo>
                  <a:pt x="9723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8092" y="5180071"/>
            <a:ext cx="861060" cy="1452880"/>
          </a:xfrm>
          <a:custGeom>
            <a:avLst/>
            <a:gdLst/>
            <a:ahLst/>
            <a:cxnLst/>
            <a:rect l="l" t="t" r="r" b="b"/>
            <a:pathLst>
              <a:path w="861060" h="1452879">
                <a:moveTo>
                  <a:pt x="853436" y="0"/>
                </a:moveTo>
                <a:lnTo>
                  <a:pt x="0" y="1447799"/>
                </a:lnTo>
                <a:lnTo>
                  <a:pt x="7619" y="1452371"/>
                </a:lnTo>
                <a:lnTo>
                  <a:pt x="861056" y="4571"/>
                </a:lnTo>
                <a:lnTo>
                  <a:pt x="8534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76964" y="5180071"/>
            <a:ext cx="746760" cy="1554480"/>
          </a:xfrm>
          <a:custGeom>
            <a:avLst/>
            <a:gdLst/>
            <a:ahLst/>
            <a:cxnLst/>
            <a:rect l="l" t="t" r="r" b="b"/>
            <a:pathLst>
              <a:path w="746760" h="1554479">
                <a:moveTo>
                  <a:pt x="739136" y="0"/>
                </a:moveTo>
                <a:lnTo>
                  <a:pt x="0" y="1551431"/>
                </a:lnTo>
                <a:lnTo>
                  <a:pt x="7619" y="1554479"/>
                </a:lnTo>
                <a:lnTo>
                  <a:pt x="746756" y="4571"/>
                </a:lnTo>
                <a:lnTo>
                  <a:pt x="7391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6505" y="5186167"/>
            <a:ext cx="624840" cy="1655445"/>
          </a:xfrm>
          <a:custGeom>
            <a:avLst/>
            <a:gdLst/>
            <a:ahLst/>
            <a:cxnLst/>
            <a:rect l="l" t="t" r="r" b="b"/>
            <a:pathLst>
              <a:path w="624839" h="1655445">
                <a:moveTo>
                  <a:pt x="615692" y="0"/>
                </a:moveTo>
                <a:lnTo>
                  <a:pt x="0" y="1650491"/>
                </a:lnTo>
                <a:lnTo>
                  <a:pt x="7619" y="1655063"/>
                </a:lnTo>
                <a:lnTo>
                  <a:pt x="624836" y="3047"/>
                </a:lnTo>
                <a:lnTo>
                  <a:pt x="6156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4333" y="5196835"/>
            <a:ext cx="487680" cy="1767839"/>
          </a:xfrm>
          <a:custGeom>
            <a:avLst/>
            <a:gdLst/>
            <a:ahLst/>
            <a:cxnLst/>
            <a:rect l="l" t="t" r="r" b="b"/>
            <a:pathLst>
              <a:path w="487679" h="1767840">
                <a:moveTo>
                  <a:pt x="478532" y="0"/>
                </a:moveTo>
                <a:lnTo>
                  <a:pt x="0" y="1764791"/>
                </a:lnTo>
                <a:lnTo>
                  <a:pt x="9143" y="1767839"/>
                </a:lnTo>
                <a:lnTo>
                  <a:pt x="487676" y="1523"/>
                </a:lnTo>
                <a:lnTo>
                  <a:pt x="478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2161" y="5199884"/>
            <a:ext cx="347980" cy="1876425"/>
          </a:xfrm>
          <a:custGeom>
            <a:avLst/>
            <a:gdLst/>
            <a:ahLst/>
            <a:cxnLst/>
            <a:rect l="l" t="t" r="r" b="b"/>
            <a:pathLst>
              <a:path w="347979" h="1876425">
                <a:moveTo>
                  <a:pt x="338324" y="0"/>
                </a:moveTo>
                <a:lnTo>
                  <a:pt x="0" y="1874519"/>
                </a:lnTo>
                <a:lnTo>
                  <a:pt x="9143" y="1876043"/>
                </a:lnTo>
                <a:lnTo>
                  <a:pt x="347468" y="3047"/>
                </a:lnTo>
                <a:lnTo>
                  <a:pt x="33832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3251" y="5221220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90">
                <a:moveTo>
                  <a:pt x="0" y="0"/>
                </a:moveTo>
                <a:lnTo>
                  <a:pt x="0" y="1926335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86206" y="5224267"/>
            <a:ext cx="180340" cy="1923414"/>
          </a:xfrm>
          <a:custGeom>
            <a:avLst/>
            <a:gdLst/>
            <a:ahLst/>
            <a:cxnLst/>
            <a:rect l="l" t="t" r="r" b="b"/>
            <a:pathLst>
              <a:path w="180339" h="1923415">
                <a:moveTo>
                  <a:pt x="9143" y="0"/>
                </a:moveTo>
                <a:lnTo>
                  <a:pt x="0" y="1523"/>
                </a:lnTo>
                <a:lnTo>
                  <a:pt x="170687" y="1923287"/>
                </a:lnTo>
                <a:lnTo>
                  <a:pt x="179831" y="192328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4494" y="5233411"/>
            <a:ext cx="340360" cy="1899285"/>
          </a:xfrm>
          <a:custGeom>
            <a:avLst/>
            <a:gdLst/>
            <a:ahLst/>
            <a:cxnLst/>
            <a:rect l="l" t="t" r="r" b="b"/>
            <a:pathLst>
              <a:path w="340360" h="1899284">
                <a:moveTo>
                  <a:pt x="9143" y="0"/>
                </a:moveTo>
                <a:lnTo>
                  <a:pt x="0" y="1523"/>
                </a:lnTo>
                <a:lnTo>
                  <a:pt x="330707" y="1898903"/>
                </a:lnTo>
                <a:lnTo>
                  <a:pt x="339851" y="1897379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4306" y="5234935"/>
            <a:ext cx="523240" cy="1910080"/>
          </a:xfrm>
          <a:custGeom>
            <a:avLst/>
            <a:gdLst/>
            <a:ahLst/>
            <a:cxnLst/>
            <a:rect l="l" t="t" r="r" b="b"/>
            <a:pathLst>
              <a:path w="523239" h="1910079">
                <a:moveTo>
                  <a:pt x="9143" y="0"/>
                </a:moveTo>
                <a:lnTo>
                  <a:pt x="0" y="3047"/>
                </a:lnTo>
                <a:lnTo>
                  <a:pt x="513587" y="1909571"/>
                </a:lnTo>
                <a:lnTo>
                  <a:pt x="522731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44118" y="5234935"/>
            <a:ext cx="704215" cy="1911350"/>
          </a:xfrm>
          <a:custGeom>
            <a:avLst/>
            <a:gdLst/>
            <a:ahLst/>
            <a:cxnLst/>
            <a:rect l="l" t="t" r="r" b="b"/>
            <a:pathLst>
              <a:path w="704214" h="1911350">
                <a:moveTo>
                  <a:pt x="9143" y="0"/>
                </a:moveTo>
                <a:lnTo>
                  <a:pt x="0" y="3047"/>
                </a:lnTo>
                <a:lnTo>
                  <a:pt x="694943" y="1911095"/>
                </a:lnTo>
                <a:lnTo>
                  <a:pt x="704087" y="190804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56309" y="5233411"/>
            <a:ext cx="902335" cy="1894839"/>
          </a:xfrm>
          <a:custGeom>
            <a:avLst/>
            <a:gdLst/>
            <a:ahLst/>
            <a:cxnLst/>
            <a:rect l="l" t="t" r="r" b="b"/>
            <a:pathLst>
              <a:path w="902335" h="1894840">
                <a:moveTo>
                  <a:pt x="7619" y="0"/>
                </a:moveTo>
                <a:lnTo>
                  <a:pt x="0" y="3047"/>
                </a:lnTo>
                <a:lnTo>
                  <a:pt x="893063" y="1894331"/>
                </a:lnTo>
                <a:lnTo>
                  <a:pt x="902207" y="189128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80694" y="5239508"/>
            <a:ext cx="1111250" cy="1897380"/>
          </a:xfrm>
          <a:custGeom>
            <a:avLst/>
            <a:gdLst/>
            <a:ahLst/>
            <a:cxnLst/>
            <a:rect l="l" t="t" r="r" b="b"/>
            <a:pathLst>
              <a:path w="1111250" h="1897379">
                <a:moveTo>
                  <a:pt x="7619" y="0"/>
                </a:moveTo>
                <a:lnTo>
                  <a:pt x="0" y="4571"/>
                </a:lnTo>
                <a:lnTo>
                  <a:pt x="1103375" y="1897379"/>
                </a:lnTo>
                <a:lnTo>
                  <a:pt x="1110995" y="18928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97457" y="5230364"/>
            <a:ext cx="1356360" cy="1917700"/>
          </a:xfrm>
          <a:custGeom>
            <a:avLst/>
            <a:gdLst/>
            <a:ahLst/>
            <a:cxnLst/>
            <a:rect l="l" t="t" r="r" b="b"/>
            <a:pathLst>
              <a:path w="1356360" h="1917700">
                <a:moveTo>
                  <a:pt x="7619" y="0"/>
                </a:moveTo>
                <a:lnTo>
                  <a:pt x="0" y="6095"/>
                </a:lnTo>
                <a:lnTo>
                  <a:pt x="1348739" y="1917191"/>
                </a:lnTo>
                <a:lnTo>
                  <a:pt x="1356359" y="1912619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20318" y="5225791"/>
            <a:ext cx="1632585" cy="1920239"/>
          </a:xfrm>
          <a:custGeom>
            <a:avLst/>
            <a:gdLst/>
            <a:ahLst/>
            <a:cxnLst/>
            <a:rect l="l" t="t" r="r" b="b"/>
            <a:pathLst>
              <a:path w="1632585" h="1920240">
                <a:moveTo>
                  <a:pt x="7619" y="0"/>
                </a:moveTo>
                <a:lnTo>
                  <a:pt x="0" y="6095"/>
                </a:lnTo>
                <a:lnTo>
                  <a:pt x="1624583" y="1920239"/>
                </a:lnTo>
                <a:lnTo>
                  <a:pt x="1632203" y="191414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2509" y="5210552"/>
            <a:ext cx="1950720" cy="1929764"/>
          </a:xfrm>
          <a:custGeom>
            <a:avLst/>
            <a:gdLst/>
            <a:ahLst/>
            <a:cxnLst/>
            <a:rect l="l" t="t" r="r" b="b"/>
            <a:pathLst>
              <a:path w="1950720" h="1929765">
                <a:moveTo>
                  <a:pt x="7619" y="0"/>
                </a:moveTo>
                <a:lnTo>
                  <a:pt x="0" y="7619"/>
                </a:lnTo>
                <a:lnTo>
                  <a:pt x="1943099" y="1929383"/>
                </a:lnTo>
                <a:lnTo>
                  <a:pt x="1950719" y="192176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38606" y="5196835"/>
            <a:ext cx="2367280" cy="1945005"/>
          </a:xfrm>
          <a:custGeom>
            <a:avLst/>
            <a:gdLst/>
            <a:ahLst/>
            <a:cxnLst/>
            <a:rect l="l" t="t" r="r" b="b"/>
            <a:pathLst>
              <a:path w="2367279" h="1945004">
                <a:moveTo>
                  <a:pt x="6095" y="0"/>
                </a:moveTo>
                <a:lnTo>
                  <a:pt x="0" y="7619"/>
                </a:lnTo>
                <a:lnTo>
                  <a:pt x="2360675" y="1944623"/>
                </a:lnTo>
                <a:lnTo>
                  <a:pt x="2366771" y="19370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2321" y="5186167"/>
            <a:ext cx="2865120" cy="1960245"/>
          </a:xfrm>
          <a:custGeom>
            <a:avLst/>
            <a:gdLst/>
            <a:ahLst/>
            <a:cxnLst/>
            <a:rect l="l" t="t" r="r" b="b"/>
            <a:pathLst>
              <a:path w="2865120" h="1960245">
                <a:moveTo>
                  <a:pt x="4571" y="0"/>
                </a:moveTo>
                <a:lnTo>
                  <a:pt x="0" y="9143"/>
                </a:lnTo>
                <a:lnTo>
                  <a:pt x="2860547" y="1959863"/>
                </a:lnTo>
                <a:lnTo>
                  <a:pt x="2865119" y="1952243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8418" y="5169403"/>
            <a:ext cx="3503929" cy="1975485"/>
          </a:xfrm>
          <a:custGeom>
            <a:avLst/>
            <a:gdLst/>
            <a:ahLst/>
            <a:cxnLst/>
            <a:rect l="l" t="t" r="r" b="b"/>
            <a:pathLst>
              <a:path w="3503929" h="1975484">
                <a:moveTo>
                  <a:pt x="4571" y="0"/>
                </a:moveTo>
                <a:lnTo>
                  <a:pt x="0" y="7619"/>
                </a:lnTo>
                <a:lnTo>
                  <a:pt x="3499103" y="1975103"/>
                </a:lnTo>
                <a:lnTo>
                  <a:pt x="3503675" y="196595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59942" y="5152640"/>
            <a:ext cx="3962400" cy="1795780"/>
          </a:xfrm>
          <a:custGeom>
            <a:avLst/>
            <a:gdLst/>
            <a:ahLst/>
            <a:cxnLst/>
            <a:rect l="l" t="t" r="r" b="b"/>
            <a:pathLst>
              <a:path w="3962400" h="1795779">
                <a:moveTo>
                  <a:pt x="3047" y="0"/>
                </a:moveTo>
                <a:lnTo>
                  <a:pt x="0" y="9143"/>
                </a:lnTo>
                <a:lnTo>
                  <a:pt x="3957827" y="1795271"/>
                </a:lnTo>
                <a:lnTo>
                  <a:pt x="3962399" y="178612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62989" y="5135876"/>
            <a:ext cx="3997960" cy="1403985"/>
          </a:xfrm>
          <a:custGeom>
            <a:avLst/>
            <a:gdLst/>
            <a:ahLst/>
            <a:cxnLst/>
            <a:rect l="l" t="t" r="r" b="b"/>
            <a:pathLst>
              <a:path w="3997959" h="1403984">
                <a:moveTo>
                  <a:pt x="3047" y="0"/>
                </a:moveTo>
                <a:lnTo>
                  <a:pt x="0" y="9143"/>
                </a:lnTo>
                <a:lnTo>
                  <a:pt x="3994403" y="1403603"/>
                </a:lnTo>
                <a:lnTo>
                  <a:pt x="3997451" y="1395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53845" y="5091679"/>
            <a:ext cx="3912235" cy="668020"/>
          </a:xfrm>
          <a:custGeom>
            <a:avLst/>
            <a:gdLst/>
            <a:ahLst/>
            <a:cxnLst/>
            <a:rect l="l" t="t" r="r" b="b"/>
            <a:pathLst>
              <a:path w="3912234" h="668020">
                <a:moveTo>
                  <a:pt x="1523" y="0"/>
                </a:moveTo>
                <a:lnTo>
                  <a:pt x="0" y="9143"/>
                </a:lnTo>
                <a:lnTo>
                  <a:pt x="3910583" y="667511"/>
                </a:lnTo>
                <a:lnTo>
                  <a:pt x="3912107" y="6583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15745" y="4143745"/>
            <a:ext cx="3221990" cy="893444"/>
          </a:xfrm>
          <a:custGeom>
            <a:avLst/>
            <a:gdLst/>
            <a:ahLst/>
            <a:cxnLst/>
            <a:rect l="l" t="t" r="r" b="b"/>
            <a:pathLst>
              <a:path w="3221990" h="893445">
                <a:moveTo>
                  <a:pt x="3218687" y="0"/>
                </a:moveTo>
                <a:lnTo>
                  <a:pt x="0" y="883926"/>
                </a:lnTo>
                <a:lnTo>
                  <a:pt x="1523" y="893070"/>
                </a:lnTo>
                <a:lnTo>
                  <a:pt x="3221735" y="9143"/>
                </a:lnTo>
                <a:lnTo>
                  <a:pt x="32186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2030" y="3625586"/>
            <a:ext cx="2926080" cy="1384300"/>
          </a:xfrm>
          <a:custGeom>
            <a:avLst/>
            <a:gdLst/>
            <a:ahLst/>
            <a:cxnLst/>
            <a:rect l="l" t="t" r="r" b="b"/>
            <a:pathLst>
              <a:path w="2926079" h="1384300">
                <a:moveTo>
                  <a:pt x="2921507" y="0"/>
                </a:moveTo>
                <a:lnTo>
                  <a:pt x="0" y="1376178"/>
                </a:lnTo>
                <a:lnTo>
                  <a:pt x="4571" y="1383798"/>
                </a:lnTo>
                <a:lnTo>
                  <a:pt x="2926079" y="7619"/>
                </a:lnTo>
                <a:lnTo>
                  <a:pt x="29215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5409" y="3805423"/>
            <a:ext cx="3898388" cy="3334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77677" y="3578347"/>
            <a:ext cx="2749550" cy="2651760"/>
          </a:xfrm>
          <a:custGeom>
            <a:avLst/>
            <a:gdLst/>
            <a:ahLst/>
            <a:cxnLst/>
            <a:rect l="l" t="t" r="r" b="b"/>
            <a:pathLst>
              <a:path w="2749550" h="2651760">
                <a:moveTo>
                  <a:pt x="662939" y="0"/>
                </a:moveTo>
                <a:lnTo>
                  <a:pt x="551687" y="6095"/>
                </a:lnTo>
                <a:lnTo>
                  <a:pt x="448055" y="24383"/>
                </a:lnTo>
                <a:lnTo>
                  <a:pt x="399287" y="39623"/>
                </a:lnTo>
                <a:lnTo>
                  <a:pt x="353567" y="54863"/>
                </a:lnTo>
                <a:lnTo>
                  <a:pt x="309371" y="76199"/>
                </a:lnTo>
                <a:lnTo>
                  <a:pt x="266699" y="97535"/>
                </a:lnTo>
                <a:lnTo>
                  <a:pt x="227075" y="124967"/>
                </a:lnTo>
                <a:lnTo>
                  <a:pt x="188975" y="155447"/>
                </a:lnTo>
                <a:lnTo>
                  <a:pt x="155447" y="188975"/>
                </a:lnTo>
                <a:lnTo>
                  <a:pt x="123443" y="225551"/>
                </a:lnTo>
                <a:lnTo>
                  <a:pt x="96011" y="265175"/>
                </a:lnTo>
                <a:lnTo>
                  <a:pt x="71627" y="307847"/>
                </a:lnTo>
                <a:lnTo>
                  <a:pt x="51815" y="350519"/>
                </a:lnTo>
                <a:lnTo>
                  <a:pt x="35051" y="396239"/>
                </a:lnTo>
                <a:lnTo>
                  <a:pt x="21335" y="445007"/>
                </a:lnTo>
                <a:lnTo>
                  <a:pt x="10667" y="493775"/>
                </a:lnTo>
                <a:lnTo>
                  <a:pt x="3047" y="545591"/>
                </a:lnTo>
                <a:lnTo>
                  <a:pt x="0" y="597407"/>
                </a:lnTo>
                <a:lnTo>
                  <a:pt x="0" y="652271"/>
                </a:lnTo>
                <a:lnTo>
                  <a:pt x="3047" y="710183"/>
                </a:lnTo>
                <a:lnTo>
                  <a:pt x="9143" y="765047"/>
                </a:lnTo>
                <a:lnTo>
                  <a:pt x="18287" y="826007"/>
                </a:lnTo>
                <a:lnTo>
                  <a:pt x="30479" y="883919"/>
                </a:lnTo>
                <a:lnTo>
                  <a:pt x="45719" y="944879"/>
                </a:lnTo>
                <a:lnTo>
                  <a:pt x="64007" y="1005839"/>
                </a:lnTo>
                <a:lnTo>
                  <a:pt x="85343" y="1066799"/>
                </a:lnTo>
                <a:lnTo>
                  <a:pt x="109727" y="1130807"/>
                </a:lnTo>
                <a:lnTo>
                  <a:pt x="137159" y="1194815"/>
                </a:lnTo>
                <a:lnTo>
                  <a:pt x="166115" y="1255775"/>
                </a:lnTo>
                <a:lnTo>
                  <a:pt x="199643" y="1319783"/>
                </a:lnTo>
                <a:lnTo>
                  <a:pt x="234695" y="1383791"/>
                </a:lnTo>
                <a:lnTo>
                  <a:pt x="274319" y="1447799"/>
                </a:lnTo>
                <a:lnTo>
                  <a:pt x="315467" y="1511807"/>
                </a:lnTo>
                <a:lnTo>
                  <a:pt x="359663" y="1575815"/>
                </a:lnTo>
                <a:lnTo>
                  <a:pt x="405383" y="1639823"/>
                </a:lnTo>
                <a:lnTo>
                  <a:pt x="455675" y="1703831"/>
                </a:lnTo>
                <a:lnTo>
                  <a:pt x="507491" y="1764791"/>
                </a:lnTo>
                <a:lnTo>
                  <a:pt x="560831" y="1825751"/>
                </a:lnTo>
                <a:lnTo>
                  <a:pt x="618743" y="1886711"/>
                </a:lnTo>
                <a:lnTo>
                  <a:pt x="678179" y="1947671"/>
                </a:lnTo>
                <a:lnTo>
                  <a:pt x="739139" y="2008631"/>
                </a:lnTo>
                <a:lnTo>
                  <a:pt x="803147" y="2066543"/>
                </a:lnTo>
                <a:lnTo>
                  <a:pt x="867155" y="2121407"/>
                </a:lnTo>
                <a:lnTo>
                  <a:pt x="932684" y="2173223"/>
                </a:lnTo>
                <a:lnTo>
                  <a:pt x="1063748" y="2270759"/>
                </a:lnTo>
                <a:lnTo>
                  <a:pt x="1129280" y="2313431"/>
                </a:lnTo>
                <a:lnTo>
                  <a:pt x="1196336" y="2356103"/>
                </a:lnTo>
                <a:lnTo>
                  <a:pt x="1263392" y="2395727"/>
                </a:lnTo>
                <a:lnTo>
                  <a:pt x="1330448" y="2432303"/>
                </a:lnTo>
                <a:lnTo>
                  <a:pt x="1395980" y="2465831"/>
                </a:lnTo>
                <a:lnTo>
                  <a:pt x="1463036" y="2499359"/>
                </a:lnTo>
                <a:lnTo>
                  <a:pt x="1528568" y="2526791"/>
                </a:lnTo>
                <a:lnTo>
                  <a:pt x="1658108" y="2575559"/>
                </a:lnTo>
                <a:lnTo>
                  <a:pt x="1723640" y="2593847"/>
                </a:lnTo>
                <a:lnTo>
                  <a:pt x="1786124" y="2612135"/>
                </a:lnTo>
                <a:lnTo>
                  <a:pt x="1848608" y="2627375"/>
                </a:lnTo>
                <a:lnTo>
                  <a:pt x="1970528" y="2645663"/>
                </a:lnTo>
                <a:lnTo>
                  <a:pt x="2086352" y="2651759"/>
                </a:lnTo>
                <a:lnTo>
                  <a:pt x="2142740" y="2651759"/>
                </a:lnTo>
                <a:lnTo>
                  <a:pt x="2223512" y="2642615"/>
                </a:lnTo>
                <a:lnTo>
                  <a:pt x="2086352" y="2642615"/>
                </a:lnTo>
                <a:lnTo>
                  <a:pt x="1970528" y="2636519"/>
                </a:lnTo>
                <a:lnTo>
                  <a:pt x="1911092" y="2627375"/>
                </a:lnTo>
                <a:lnTo>
                  <a:pt x="1787648" y="2602991"/>
                </a:lnTo>
                <a:lnTo>
                  <a:pt x="1661156" y="2566415"/>
                </a:lnTo>
                <a:lnTo>
                  <a:pt x="1531616" y="2517647"/>
                </a:lnTo>
                <a:lnTo>
                  <a:pt x="1466084" y="2490215"/>
                </a:lnTo>
                <a:lnTo>
                  <a:pt x="1400552" y="2459735"/>
                </a:lnTo>
                <a:lnTo>
                  <a:pt x="1333496" y="2423159"/>
                </a:lnTo>
                <a:lnTo>
                  <a:pt x="1267964" y="2386583"/>
                </a:lnTo>
                <a:lnTo>
                  <a:pt x="1200908" y="2350007"/>
                </a:lnTo>
                <a:lnTo>
                  <a:pt x="1135376" y="2307335"/>
                </a:lnTo>
                <a:lnTo>
                  <a:pt x="1068320" y="2261615"/>
                </a:lnTo>
                <a:lnTo>
                  <a:pt x="1002788" y="2215895"/>
                </a:lnTo>
                <a:lnTo>
                  <a:pt x="937256" y="2164079"/>
                </a:lnTo>
                <a:lnTo>
                  <a:pt x="873248" y="2112263"/>
                </a:lnTo>
                <a:lnTo>
                  <a:pt x="809243" y="2057399"/>
                </a:lnTo>
                <a:lnTo>
                  <a:pt x="745235" y="1999487"/>
                </a:lnTo>
                <a:lnTo>
                  <a:pt x="684275" y="1941575"/>
                </a:lnTo>
                <a:lnTo>
                  <a:pt x="624839" y="1880615"/>
                </a:lnTo>
                <a:lnTo>
                  <a:pt x="568451" y="1819655"/>
                </a:lnTo>
                <a:lnTo>
                  <a:pt x="513587" y="1758695"/>
                </a:lnTo>
                <a:lnTo>
                  <a:pt x="461771" y="1697735"/>
                </a:lnTo>
                <a:lnTo>
                  <a:pt x="413003" y="1633727"/>
                </a:lnTo>
                <a:lnTo>
                  <a:pt x="367283" y="1569719"/>
                </a:lnTo>
                <a:lnTo>
                  <a:pt x="323087" y="1505711"/>
                </a:lnTo>
                <a:lnTo>
                  <a:pt x="281939" y="1444751"/>
                </a:lnTo>
                <a:lnTo>
                  <a:pt x="243839" y="1380743"/>
                </a:lnTo>
                <a:lnTo>
                  <a:pt x="208787" y="1316735"/>
                </a:lnTo>
                <a:lnTo>
                  <a:pt x="175259" y="1252727"/>
                </a:lnTo>
                <a:lnTo>
                  <a:pt x="144779" y="1188719"/>
                </a:lnTo>
                <a:lnTo>
                  <a:pt x="118871" y="1127759"/>
                </a:lnTo>
                <a:lnTo>
                  <a:pt x="94487" y="1063751"/>
                </a:lnTo>
                <a:lnTo>
                  <a:pt x="73151" y="1002791"/>
                </a:lnTo>
                <a:lnTo>
                  <a:pt x="54863" y="941831"/>
                </a:lnTo>
                <a:lnTo>
                  <a:pt x="39623" y="880871"/>
                </a:lnTo>
                <a:lnTo>
                  <a:pt x="27431" y="822959"/>
                </a:lnTo>
                <a:lnTo>
                  <a:pt x="18287" y="765047"/>
                </a:lnTo>
                <a:lnTo>
                  <a:pt x="12191" y="707135"/>
                </a:lnTo>
                <a:lnTo>
                  <a:pt x="9143" y="652271"/>
                </a:lnTo>
                <a:lnTo>
                  <a:pt x="9143" y="597407"/>
                </a:lnTo>
                <a:lnTo>
                  <a:pt x="13715" y="545591"/>
                </a:lnTo>
                <a:lnTo>
                  <a:pt x="19811" y="496823"/>
                </a:lnTo>
                <a:lnTo>
                  <a:pt x="30479" y="445007"/>
                </a:lnTo>
                <a:lnTo>
                  <a:pt x="44195" y="399287"/>
                </a:lnTo>
                <a:lnTo>
                  <a:pt x="60959" y="353567"/>
                </a:lnTo>
                <a:lnTo>
                  <a:pt x="80771" y="310895"/>
                </a:lnTo>
                <a:lnTo>
                  <a:pt x="105155" y="271271"/>
                </a:lnTo>
                <a:lnTo>
                  <a:pt x="132587" y="231647"/>
                </a:lnTo>
                <a:lnTo>
                  <a:pt x="163067" y="195071"/>
                </a:lnTo>
                <a:lnTo>
                  <a:pt x="196595" y="164591"/>
                </a:lnTo>
                <a:lnTo>
                  <a:pt x="233171" y="134111"/>
                </a:lnTo>
                <a:lnTo>
                  <a:pt x="271271" y="106679"/>
                </a:lnTo>
                <a:lnTo>
                  <a:pt x="313943" y="82295"/>
                </a:lnTo>
                <a:lnTo>
                  <a:pt x="356615" y="64007"/>
                </a:lnTo>
                <a:lnTo>
                  <a:pt x="402335" y="45719"/>
                </a:lnTo>
                <a:lnTo>
                  <a:pt x="451103" y="33527"/>
                </a:lnTo>
                <a:lnTo>
                  <a:pt x="553211" y="15239"/>
                </a:lnTo>
                <a:lnTo>
                  <a:pt x="662939" y="9143"/>
                </a:lnTo>
                <a:lnTo>
                  <a:pt x="778763" y="9143"/>
                </a:lnTo>
                <a:lnTo>
                  <a:pt x="719327" y="3047"/>
                </a:lnTo>
                <a:lnTo>
                  <a:pt x="662939" y="0"/>
                </a:lnTo>
                <a:close/>
              </a:path>
              <a:path w="2749550" h="2651760">
                <a:moveTo>
                  <a:pt x="778763" y="9143"/>
                </a:moveTo>
                <a:lnTo>
                  <a:pt x="662939" y="9143"/>
                </a:lnTo>
                <a:lnTo>
                  <a:pt x="719327" y="12191"/>
                </a:lnTo>
                <a:lnTo>
                  <a:pt x="838199" y="24383"/>
                </a:lnTo>
                <a:lnTo>
                  <a:pt x="899156" y="36575"/>
                </a:lnTo>
                <a:lnTo>
                  <a:pt x="960116" y="51815"/>
                </a:lnTo>
                <a:lnTo>
                  <a:pt x="1024124" y="67055"/>
                </a:lnTo>
                <a:lnTo>
                  <a:pt x="1086608" y="88391"/>
                </a:lnTo>
                <a:lnTo>
                  <a:pt x="1152140" y="109727"/>
                </a:lnTo>
                <a:lnTo>
                  <a:pt x="1217672" y="134111"/>
                </a:lnTo>
                <a:lnTo>
                  <a:pt x="1348736" y="195071"/>
                </a:lnTo>
                <a:lnTo>
                  <a:pt x="1414268" y="228599"/>
                </a:lnTo>
                <a:lnTo>
                  <a:pt x="1481324" y="265175"/>
                </a:lnTo>
                <a:lnTo>
                  <a:pt x="1546856" y="304799"/>
                </a:lnTo>
                <a:lnTo>
                  <a:pt x="1613912" y="347471"/>
                </a:lnTo>
                <a:lnTo>
                  <a:pt x="1679444" y="390143"/>
                </a:lnTo>
                <a:lnTo>
                  <a:pt x="1810508" y="487679"/>
                </a:lnTo>
                <a:lnTo>
                  <a:pt x="1876040" y="539495"/>
                </a:lnTo>
                <a:lnTo>
                  <a:pt x="1940048" y="594359"/>
                </a:lnTo>
                <a:lnTo>
                  <a:pt x="2002532" y="652271"/>
                </a:lnTo>
                <a:lnTo>
                  <a:pt x="2124452" y="771143"/>
                </a:lnTo>
                <a:lnTo>
                  <a:pt x="2180840" y="832103"/>
                </a:lnTo>
                <a:lnTo>
                  <a:pt x="2234180" y="896111"/>
                </a:lnTo>
                <a:lnTo>
                  <a:pt x="2285996" y="957071"/>
                </a:lnTo>
                <a:lnTo>
                  <a:pt x="2334764" y="1021079"/>
                </a:lnTo>
                <a:lnTo>
                  <a:pt x="2382008" y="1082039"/>
                </a:lnTo>
                <a:lnTo>
                  <a:pt x="2426204" y="1146047"/>
                </a:lnTo>
                <a:lnTo>
                  <a:pt x="2467352" y="1210055"/>
                </a:lnTo>
                <a:lnTo>
                  <a:pt x="2505452" y="1274063"/>
                </a:lnTo>
                <a:lnTo>
                  <a:pt x="2540504" y="1338071"/>
                </a:lnTo>
                <a:lnTo>
                  <a:pt x="2574032" y="1402079"/>
                </a:lnTo>
                <a:lnTo>
                  <a:pt x="2602988" y="1463039"/>
                </a:lnTo>
                <a:lnTo>
                  <a:pt x="2630420" y="1527047"/>
                </a:lnTo>
                <a:lnTo>
                  <a:pt x="2654804" y="1588007"/>
                </a:lnTo>
                <a:lnTo>
                  <a:pt x="2676140" y="1652015"/>
                </a:lnTo>
                <a:lnTo>
                  <a:pt x="2694428" y="1712975"/>
                </a:lnTo>
                <a:lnTo>
                  <a:pt x="2709668" y="1770887"/>
                </a:lnTo>
                <a:lnTo>
                  <a:pt x="2721860" y="1831847"/>
                </a:lnTo>
                <a:lnTo>
                  <a:pt x="2731004" y="1889759"/>
                </a:lnTo>
                <a:lnTo>
                  <a:pt x="2737100" y="1944623"/>
                </a:lnTo>
                <a:lnTo>
                  <a:pt x="2740148" y="1999487"/>
                </a:lnTo>
                <a:lnTo>
                  <a:pt x="2738624" y="2054351"/>
                </a:lnTo>
                <a:lnTo>
                  <a:pt x="2735576" y="2106167"/>
                </a:lnTo>
                <a:lnTo>
                  <a:pt x="2729480" y="2157983"/>
                </a:lnTo>
                <a:lnTo>
                  <a:pt x="2718812" y="2206751"/>
                </a:lnTo>
                <a:lnTo>
                  <a:pt x="2705096" y="2255519"/>
                </a:lnTo>
                <a:lnTo>
                  <a:pt x="2688332" y="2298191"/>
                </a:lnTo>
                <a:lnTo>
                  <a:pt x="2668520" y="2340863"/>
                </a:lnTo>
                <a:lnTo>
                  <a:pt x="2644136" y="2383535"/>
                </a:lnTo>
                <a:lnTo>
                  <a:pt x="2616704" y="2420111"/>
                </a:lnTo>
                <a:lnTo>
                  <a:pt x="2586224" y="2456687"/>
                </a:lnTo>
                <a:lnTo>
                  <a:pt x="2552696" y="2490215"/>
                </a:lnTo>
                <a:lnTo>
                  <a:pt x="2516120" y="2520695"/>
                </a:lnTo>
                <a:lnTo>
                  <a:pt x="2476496" y="2545079"/>
                </a:lnTo>
                <a:lnTo>
                  <a:pt x="2435348" y="2569463"/>
                </a:lnTo>
                <a:lnTo>
                  <a:pt x="2391152" y="2590799"/>
                </a:lnTo>
                <a:lnTo>
                  <a:pt x="2345432" y="2606039"/>
                </a:lnTo>
                <a:lnTo>
                  <a:pt x="2298188" y="2621279"/>
                </a:lnTo>
                <a:lnTo>
                  <a:pt x="2247896" y="2630423"/>
                </a:lnTo>
                <a:lnTo>
                  <a:pt x="2141216" y="2642615"/>
                </a:lnTo>
                <a:lnTo>
                  <a:pt x="2223512" y="2642615"/>
                </a:lnTo>
                <a:lnTo>
                  <a:pt x="2299712" y="2630423"/>
                </a:lnTo>
                <a:lnTo>
                  <a:pt x="2348480" y="2615183"/>
                </a:lnTo>
                <a:lnTo>
                  <a:pt x="2395724" y="2596895"/>
                </a:lnTo>
                <a:lnTo>
                  <a:pt x="2439920" y="2578607"/>
                </a:lnTo>
                <a:lnTo>
                  <a:pt x="2482592" y="2554223"/>
                </a:lnTo>
                <a:lnTo>
                  <a:pt x="2522216" y="2526791"/>
                </a:lnTo>
                <a:lnTo>
                  <a:pt x="2558792" y="2496311"/>
                </a:lnTo>
                <a:lnTo>
                  <a:pt x="2593844" y="2462783"/>
                </a:lnTo>
                <a:lnTo>
                  <a:pt x="2624324" y="2426207"/>
                </a:lnTo>
                <a:lnTo>
                  <a:pt x="2651756" y="2386583"/>
                </a:lnTo>
                <a:lnTo>
                  <a:pt x="2676140" y="2346959"/>
                </a:lnTo>
                <a:lnTo>
                  <a:pt x="2697476" y="2301239"/>
                </a:lnTo>
                <a:lnTo>
                  <a:pt x="2714240" y="2255519"/>
                </a:lnTo>
                <a:lnTo>
                  <a:pt x="2727956" y="2209799"/>
                </a:lnTo>
                <a:lnTo>
                  <a:pt x="2738624" y="2157983"/>
                </a:lnTo>
                <a:lnTo>
                  <a:pt x="2744720" y="2109215"/>
                </a:lnTo>
                <a:lnTo>
                  <a:pt x="2749292" y="2054351"/>
                </a:lnTo>
                <a:lnTo>
                  <a:pt x="2749292" y="1999487"/>
                </a:lnTo>
                <a:lnTo>
                  <a:pt x="2746244" y="1944623"/>
                </a:lnTo>
                <a:lnTo>
                  <a:pt x="2740148" y="1886711"/>
                </a:lnTo>
                <a:lnTo>
                  <a:pt x="2731004" y="1828799"/>
                </a:lnTo>
                <a:lnTo>
                  <a:pt x="2718812" y="1767839"/>
                </a:lnTo>
                <a:lnTo>
                  <a:pt x="2703572" y="1709927"/>
                </a:lnTo>
                <a:lnTo>
                  <a:pt x="2685284" y="1648967"/>
                </a:lnTo>
                <a:lnTo>
                  <a:pt x="2663948" y="1584959"/>
                </a:lnTo>
                <a:lnTo>
                  <a:pt x="2639564" y="1523999"/>
                </a:lnTo>
                <a:lnTo>
                  <a:pt x="2612132" y="1459991"/>
                </a:lnTo>
                <a:lnTo>
                  <a:pt x="2581652" y="1395983"/>
                </a:lnTo>
                <a:lnTo>
                  <a:pt x="2549648" y="1331975"/>
                </a:lnTo>
                <a:lnTo>
                  <a:pt x="2513072" y="1267967"/>
                </a:lnTo>
                <a:lnTo>
                  <a:pt x="2474972" y="1203959"/>
                </a:lnTo>
                <a:lnTo>
                  <a:pt x="2433824" y="1139951"/>
                </a:lnTo>
                <a:lnTo>
                  <a:pt x="2389628" y="1075943"/>
                </a:lnTo>
                <a:lnTo>
                  <a:pt x="2342384" y="1014983"/>
                </a:lnTo>
                <a:lnTo>
                  <a:pt x="2293616" y="950975"/>
                </a:lnTo>
                <a:lnTo>
                  <a:pt x="2241800" y="886967"/>
                </a:lnTo>
                <a:lnTo>
                  <a:pt x="2186936" y="826007"/>
                </a:lnTo>
                <a:lnTo>
                  <a:pt x="2130548" y="765047"/>
                </a:lnTo>
                <a:lnTo>
                  <a:pt x="2071112" y="704087"/>
                </a:lnTo>
                <a:lnTo>
                  <a:pt x="2010152" y="646175"/>
                </a:lnTo>
                <a:lnTo>
                  <a:pt x="1946144" y="588263"/>
                </a:lnTo>
                <a:lnTo>
                  <a:pt x="1882136" y="533399"/>
                </a:lnTo>
                <a:lnTo>
                  <a:pt x="1751072" y="429767"/>
                </a:lnTo>
                <a:lnTo>
                  <a:pt x="1685540" y="384047"/>
                </a:lnTo>
                <a:lnTo>
                  <a:pt x="1618484" y="338327"/>
                </a:lnTo>
                <a:lnTo>
                  <a:pt x="1552952" y="295655"/>
                </a:lnTo>
                <a:lnTo>
                  <a:pt x="1485896" y="256031"/>
                </a:lnTo>
                <a:lnTo>
                  <a:pt x="1418840" y="219455"/>
                </a:lnTo>
                <a:lnTo>
                  <a:pt x="1353308" y="185927"/>
                </a:lnTo>
                <a:lnTo>
                  <a:pt x="1286252" y="155447"/>
                </a:lnTo>
                <a:lnTo>
                  <a:pt x="1155188" y="100583"/>
                </a:lnTo>
                <a:lnTo>
                  <a:pt x="1025648" y="57911"/>
                </a:lnTo>
                <a:lnTo>
                  <a:pt x="900680" y="27431"/>
                </a:lnTo>
                <a:lnTo>
                  <a:pt x="839723" y="15239"/>
                </a:lnTo>
                <a:lnTo>
                  <a:pt x="77876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06989" y="3357367"/>
            <a:ext cx="3152140" cy="3039110"/>
          </a:xfrm>
          <a:custGeom>
            <a:avLst/>
            <a:gdLst/>
            <a:ahLst/>
            <a:cxnLst/>
            <a:rect l="l" t="t" r="r" b="b"/>
            <a:pathLst>
              <a:path w="3152140" h="3039110">
                <a:moveTo>
                  <a:pt x="829055" y="0"/>
                </a:moveTo>
                <a:lnTo>
                  <a:pt x="699515" y="0"/>
                </a:lnTo>
                <a:lnTo>
                  <a:pt x="637031" y="6095"/>
                </a:lnTo>
                <a:lnTo>
                  <a:pt x="576071" y="15239"/>
                </a:lnTo>
                <a:lnTo>
                  <a:pt x="518159" y="27431"/>
                </a:lnTo>
                <a:lnTo>
                  <a:pt x="461771" y="42671"/>
                </a:lnTo>
                <a:lnTo>
                  <a:pt x="408431" y="60959"/>
                </a:lnTo>
                <a:lnTo>
                  <a:pt x="356615" y="85343"/>
                </a:lnTo>
                <a:lnTo>
                  <a:pt x="307847" y="112775"/>
                </a:lnTo>
                <a:lnTo>
                  <a:pt x="262127" y="143255"/>
                </a:lnTo>
                <a:lnTo>
                  <a:pt x="219455" y="179831"/>
                </a:lnTo>
                <a:lnTo>
                  <a:pt x="179831" y="216407"/>
                </a:lnTo>
                <a:lnTo>
                  <a:pt x="144779" y="259079"/>
                </a:lnTo>
                <a:lnTo>
                  <a:pt x="112775" y="304799"/>
                </a:lnTo>
                <a:lnTo>
                  <a:pt x="85343" y="353567"/>
                </a:lnTo>
                <a:lnTo>
                  <a:pt x="60959" y="402335"/>
                </a:lnTo>
                <a:lnTo>
                  <a:pt x="41147" y="454151"/>
                </a:lnTo>
                <a:lnTo>
                  <a:pt x="25907" y="512063"/>
                </a:lnTo>
                <a:lnTo>
                  <a:pt x="13715" y="566927"/>
                </a:lnTo>
                <a:lnTo>
                  <a:pt x="4571" y="627887"/>
                </a:lnTo>
                <a:lnTo>
                  <a:pt x="0" y="688847"/>
                </a:lnTo>
                <a:lnTo>
                  <a:pt x="0" y="749807"/>
                </a:lnTo>
                <a:lnTo>
                  <a:pt x="3047" y="813815"/>
                </a:lnTo>
                <a:lnTo>
                  <a:pt x="9143" y="880871"/>
                </a:lnTo>
                <a:lnTo>
                  <a:pt x="19811" y="947927"/>
                </a:lnTo>
                <a:lnTo>
                  <a:pt x="33527" y="1014983"/>
                </a:lnTo>
                <a:lnTo>
                  <a:pt x="51815" y="1085087"/>
                </a:lnTo>
                <a:lnTo>
                  <a:pt x="71627" y="1155191"/>
                </a:lnTo>
                <a:lnTo>
                  <a:pt x="96011" y="1225295"/>
                </a:lnTo>
                <a:lnTo>
                  <a:pt x="123443" y="1298447"/>
                </a:lnTo>
                <a:lnTo>
                  <a:pt x="155447" y="1371599"/>
                </a:lnTo>
                <a:lnTo>
                  <a:pt x="188975" y="1444751"/>
                </a:lnTo>
                <a:lnTo>
                  <a:pt x="227075" y="1517903"/>
                </a:lnTo>
                <a:lnTo>
                  <a:pt x="268223" y="1591055"/>
                </a:lnTo>
                <a:lnTo>
                  <a:pt x="312419" y="1664207"/>
                </a:lnTo>
                <a:lnTo>
                  <a:pt x="358139" y="1737359"/>
                </a:lnTo>
                <a:lnTo>
                  <a:pt x="461771" y="1883663"/>
                </a:lnTo>
                <a:lnTo>
                  <a:pt x="518159" y="1953767"/>
                </a:lnTo>
                <a:lnTo>
                  <a:pt x="577595" y="2026919"/>
                </a:lnTo>
                <a:lnTo>
                  <a:pt x="640079" y="2097023"/>
                </a:lnTo>
                <a:lnTo>
                  <a:pt x="705611" y="2167127"/>
                </a:lnTo>
                <a:lnTo>
                  <a:pt x="774191" y="2237231"/>
                </a:lnTo>
                <a:lnTo>
                  <a:pt x="844295" y="2304287"/>
                </a:lnTo>
                <a:lnTo>
                  <a:pt x="990599" y="2432303"/>
                </a:lnTo>
                <a:lnTo>
                  <a:pt x="1065272" y="2493263"/>
                </a:lnTo>
                <a:lnTo>
                  <a:pt x="1139948" y="2551175"/>
                </a:lnTo>
                <a:lnTo>
                  <a:pt x="1216148" y="2602991"/>
                </a:lnTo>
                <a:lnTo>
                  <a:pt x="1290824" y="2654807"/>
                </a:lnTo>
                <a:lnTo>
                  <a:pt x="1368548" y="2703575"/>
                </a:lnTo>
                <a:lnTo>
                  <a:pt x="1444748" y="2749295"/>
                </a:lnTo>
                <a:lnTo>
                  <a:pt x="1597148" y="2828543"/>
                </a:lnTo>
                <a:lnTo>
                  <a:pt x="1673348" y="2865119"/>
                </a:lnTo>
                <a:lnTo>
                  <a:pt x="1748024" y="2898647"/>
                </a:lnTo>
                <a:lnTo>
                  <a:pt x="1897376" y="2953511"/>
                </a:lnTo>
                <a:lnTo>
                  <a:pt x="1972052" y="2974847"/>
                </a:lnTo>
                <a:lnTo>
                  <a:pt x="2115308" y="3011423"/>
                </a:lnTo>
                <a:lnTo>
                  <a:pt x="2185412" y="3023615"/>
                </a:lnTo>
                <a:lnTo>
                  <a:pt x="2255516" y="3032759"/>
                </a:lnTo>
                <a:lnTo>
                  <a:pt x="2389628" y="3038855"/>
                </a:lnTo>
                <a:lnTo>
                  <a:pt x="2453636" y="3038855"/>
                </a:lnTo>
                <a:lnTo>
                  <a:pt x="2516120" y="3032759"/>
                </a:lnTo>
                <a:lnTo>
                  <a:pt x="2535932" y="3029711"/>
                </a:lnTo>
                <a:lnTo>
                  <a:pt x="2388104" y="3029711"/>
                </a:lnTo>
                <a:lnTo>
                  <a:pt x="2322572" y="3026663"/>
                </a:lnTo>
                <a:lnTo>
                  <a:pt x="2186936" y="3014471"/>
                </a:lnTo>
                <a:lnTo>
                  <a:pt x="2046728" y="2983991"/>
                </a:lnTo>
                <a:lnTo>
                  <a:pt x="1973576" y="2965703"/>
                </a:lnTo>
                <a:lnTo>
                  <a:pt x="1900424" y="2944367"/>
                </a:lnTo>
                <a:lnTo>
                  <a:pt x="1752596" y="2889503"/>
                </a:lnTo>
                <a:lnTo>
                  <a:pt x="1676396" y="2855975"/>
                </a:lnTo>
                <a:lnTo>
                  <a:pt x="1525520" y="2782823"/>
                </a:lnTo>
                <a:lnTo>
                  <a:pt x="1449320" y="2740151"/>
                </a:lnTo>
                <a:lnTo>
                  <a:pt x="1296920" y="2648711"/>
                </a:lnTo>
                <a:lnTo>
                  <a:pt x="1220720" y="2596895"/>
                </a:lnTo>
                <a:lnTo>
                  <a:pt x="1146044" y="2542031"/>
                </a:lnTo>
                <a:lnTo>
                  <a:pt x="996695" y="2426207"/>
                </a:lnTo>
                <a:lnTo>
                  <a:pt x="850391" y="2298191"/>
                </a:lnTo>
                <a:lnTo>
                  <a:pt x="780287" y="2228087"/>
                </a:lnTo>
                <a:lnTo>
                  <a:pt x="711707" y="2161031"/>
                </a:lnTo>
                <a:lnTo>
                  <a:pt x="647699" y="2090927"/>
                </a:lnTo>
                <a:lnTo>
                  <a:pt x="585215" y="2020823"/>
                </a:lnTo>
                <a:lnTo>
                  <a:pt x="525779" y="1947671"/>
                </a:lnTo>
                <a:lnTo>
                  <a:pt x="469391" y="1877567"/>
                </a:lnTo>
                <a:lnTo>
                  <a:pt x="417575" y="1804415"/>
                </a:lnTo>
                <a:lnTo>
                  <a:pt x="367283" y="1731263"/>
                </a:lnTo>
                <a:lnTo>
                  <a:pt x="320039" y="1658111"/>
                </a:lnTo>
                <a:lnTo>
                  <a:pt x="275843" y="1584959"/>
                </a:lnTo>
                <a:lnTo>
                  <a:pt x="234695" y="1511807"/>
                </a:lnTo>
                <a:lnTo>
                  <a:pt x="198119" y="1438655"/>
                </a:lnTo>
                <a:lnTo>
                  <a:pt x="163067" y="1365503"/>
                </a:lnTo>
                <a:lnTo>
                  <a:pt x="132587" y="1295399"/>
                </a:lnTo>
                <a:lnTo>
                  <a:pt x="105155" y="1222247"/>
                </a:lnTo>
                <a:lnTo>
                  <a:pt x="80771" y="1152143"/>
                </a:lnTo>
                <a:lnTo>
                  <a:pt x="60959" y="1082039"/>
                </a:lnTo>
                <a:lnTo>
                  <a:pt x="42671" y="1011935"/>
                </a:lnTo>
                <a:lnTo>
                  <a:pt x="28955" y="944879"/>
                </a:lnTo>
                <a:lnTo>
                  <a:pt x="19811" y="877823"/>
                </a:lnTo>
                <a:lnTo>
                  <a:pt x="12191" y="813815"/>
                </a:lnTo>
                <a:lnTo>
                  <a:pt x="9143" y="749807"/>
                </a:lnTo>
                <a:lnTo>
                  <a:pt x="10667" y="688847"/>
                </a:lnTo>
                <a:lnTo>
                  <a:pt x="15239" y="627887"/>
                </a:lnTo>
                <a:lnTo>
                  <a:pt x="22859" y="569975"/>
                </a:lnTo>
                <a:lnTo>
                  <a:pt x="35051" y="512063"/>
                </a:lnTo>
                <a:lnTo>
                  <a:pt x="50291" y="457199"/>
                </a:lnTo>
                <a:lnTo>
                  <a:pt x="70103" y="405383"/>
                </a:lnTo>
                <a:lnTo>
                  <a:pt x="92963" y="356615"/>
                </a:lnTo>
                <a:lnTo>
                  <a:pt x="120395" y="310895"/>
                </a:lnTo>
                <a:lnTo>
                  <a:pt x="152399" y="265175"/>
                </a:lnTo>
                <a:lnTo>
                  <a:pt x="187451" y="222503"/>
                </a:lnTo>
                <a:lnTo>
                  <a:pt x="227075" y="185927"/>
                </a:lnTo>
                <a:lnTo>
                  <a:pt x="268223" y="152399"/>
                </a:lnTo>
                <a:lnTo>
                  <a:pt x="313943" y="121919"/>
                </a:lnTo>
                <a:lnTo>
                  <a:pt x="361187" y="94487"/>
                </a:lnTo>
                <a:lnTo>
                  <a:pt x="411479" y="70103"/>
                </a:lnTo>
                <a:lnTo>
                  <a:pt x="464819" y="51815"/>
                </a:lnTo>
                <a:lnTo>
                  <a:pt x="521207" y="36575"/>
                </a:lnTo>
                <a:lnTo>
                  <a:pt x="577595" y="24383"/>
                </a:lnTo>
                <a:lnTo>
                  <a:pt x="638555" y="15239"/>
                </a:lnTo>
                <a:lnTo>
                  <a:pt x="699515" y="9143"/>
                </a:lnTo>
                <a:lnTo>
                  <a:pt x="920495" y="9143"/>
                </a:lnTo>
                <a:lnTo>
                  <a:pt x="897635" y="6095"/>
                </a:lnTo>
                <a:lnTo>
                  <a:pt x="829055" y="0"/>
                </a:lnTo>
                <a:close/>
              </a:path>
              <a:path w="3152140" h="3039110">
                <a:moveTo>
                  <a:pt x="920495" y="9143"/>
                </a:moveTo>
                <a:lnTo>
                  <a:pt x="829055" y="9143"/>
                </a:lnTo>
                <a:lnTo>
                  <a:pt x="896111" y="15239"/>
                </a:lnTo>
                <a:lnTo>
                  <a:pt x="964691" y="24383"/>
                </a:lnTo>
                <a:lnTo>
                  <a:pt x="1034795" y="36575"/>
                </a:lnTo>
                <a:lnTo>
                  <a:pt x="1106420" y="51815"/>
                </a:lnTo>
                <a:lnTo>
                  <a:pt x="1251200" y="94487"/>
                </a:lnTo>
                <a:lnTo>
                  <a:pt x="1400552" y="149351"/>
                </a:lnTo>
                <a:lnTo>
                  <a:pt x="1551428" y="216407"/>
                </a:lnTo>
                <a:lnTo>
                  <a:pt x="1627628" y="256031"/>
                </a:lnTo>
                <a:lnTo>
                  <a:pt x="1780028" y="341375"/>
                </a:lnTo>
                <a:lnTo>
                  <a:pt x="1856228" y="390143"/>
                </a:lnTo>
                <a:lnTo>
                  <a:pt x="1930904" y="441959"/>
                </a:lnTo>
                <a:lnTo>
                  <a:pt x="2007104" y="496823"/>
                </a:lnTo>
                <a:lnTo>
                  <a:pt x="2081780" y="551687"/>
                </a:lnTo>
                <a:lnTo>
                  <a:pt x="2156456" y="612647"/>
                </a:lnTo>
                <a:lnTo>
                  <a:pt x="2229608" y="676655"/>
                </a:lnTo>
                <a:lnTo>
                  <a:pt x="2301236" y="740663"/>
                </a:lnTo>
                <a:lnTo>
                  <a:pt x="2372864" y="807719"/>
                </a:lnTo>
                <a:lnTo>
                  <a:pt x="2439920" y="877823"/>
                </a:lnTo>
                <a:lnTo>
                  <a:pt x="2505452" y="947927"/>
                </a:lnTo>
                <a:lnTo>
                  <a:pt x="2566412" y="1018031"/>
                </a:lnTo>
                <a:lnTo>
                  <a:pt x="2625848" y="1091183"/>
                </a:lnTo>
                <a:lnTo>
                  <a:pt x="2682236" y="1161287"/>
                </a:lnTo>
                <a:lnTo>
                  <a:pt x="2735576" y="1234439"/>
                </a:lnTo>
                <a:lnTo>
                  <a:pt x="2785868" y="1307591"/>
                </a:lnTo>
                <a:lnTo>
                  <a:pt x="2833112" y="1380743"/>
                </a:lnTo>
                <a:lnTo>
                  <a:pt x="2875784" y="1453895"/>
                </a:lnTo>
                <a:lnTo>
                  <a:pt x="2916932" y="1527047"/>
                </a:lnTo>
                <a:lnTo>
                  <a:pt x="2955032" y="1600199"/>
                </a:lnTo>
                <a:lnTo>
                  <a:pt x="2988560" y="1670303"/>
                </a:lnTo>
                <a:lnTo>
                  <a:pt x="3019040" y="1743455"/>
                </a:lnTo>
                <a:lnTo>
                  <a:pt x="3046472" y="1816607"/>
                </a:lnTo>
                <a:lnTo>
                  <a:pt x="3070856" y="1886711"/>
                </a:lnTo>
                <a:lnTo>
                  <a:pt x="3092192" y="1956815"/>
                </a:lnTo>
                <a:lnTo>
                  <a:pt x="3108956" y="2023871"/>
                </a:lnTo>
                <a:lnTo>
                  <a:pt x="3122672" y="2093975"/>
                </a:lnTo>
                <a:lnTo>
                  <a:pt x="3133340" y="2157983"/>
                </a:lnTo>
                <a:lnTo>
                  <a:pt x="3139436" y="2225039"/>
                </a:lnTo>
                <a:lnTo>
                  <a:pt x="3142484" y="2289047"/>
                </a:lnTo>
                <a:lnTo>
                  <a:pt x="3142484" y="2350007"/>
                </a:lnTo>
                <a:lnTo>
                  <a:pt x="3137912" y="2410967"/>
                </a:lnTo>
                <a:lnTo>
                  <a:pt x="3128768" y="2468879"/>
                </a:lnTo>
                <a:lnTo>
                  <a:pt x="3118100" y="2526791"/>
                </a:lnTo>
                <a:lnTo>
                  <a:pt x="3101336" y="2578607"/>
                </a:lnTo>
                <a:lnTo>
                  <a:pt x="3081524" y="2630423"/>
                </a:lnTo>
                <a:lnTo>
                  <a:pt x="3058664" y="2682239"/>
                </a:lnTo>
                <a:lnTo>
                  <a:pt x="3031232" y="2727959"/>
                </a:lnTo>
                <a:lnTo>
                  <a:pt x="2999228" y="2773679"/>
                </a:lnTo>
                <a:lnTo>
                  <a:pt x="2964176" y="2813303"/>
                </a:lnTo>
                <a:lnTo>
                  <a:pt x="2926076" y="2852927"/>
                </a:lnTo>
                <a:lnTo>
                  <a:pt x="2883404" y="2886455"/>
                </a:lnTo>
                <a:lnTo>
                  <a:pt x="2839208" y="2916935"/>
                </a:lnTo>
                <a:lnTo>
                  <a:pt x="2790440" y="2944367"/>
                </a:lnTo>
                <a:lnTo>
                  <a:pt x="2740148" y="2968751"/>
                </a:lnTo>
                <a:lnTo>
                  <a:pt x="2686808" y="2987039"/>
                </a:lnTo>
                <a:lnTo>
                  <a:pt x="2631944" y="3002279"/>
                </a:lnTo>
                <a:lnTo>
                  <a:pt x="2574032" y="3014471"/>
                </a:lnTo>
                <a:lnTo>
                  <a:pt x="2514596" y="3023615"/>
                </a:lnTo>
                <a:lnTo>
                  <a:pt x="2452112" y="3029711"/>
                </a:lnTo>
                <a:lnTo>
                  <a:pt x="2535932" y="3029711"/>
                </a:lnTo>
                <a:lnTo>
                  <a:pt x="2575556" y="3023615"/>
                </a:lnTo>
                <a:lnTo>
                  <a:pt x="2634992" y="3011423"/>
                </a:lnTo>
                <a:lnTo>
                  <a:pt x="2689856" y="2996183"/>
                </a:lnTo>
                <a:lnTo>
                  <a:pt x="2744720" y="2974847"/>
                </a:lnTo>
                <a:lnTo>
                  <a:pt x="2795012" y="2953511"/>
                </a:lnTo>
                <a:lnTo>
                  <a:pt x="2843780" y="2926079"/>
                </a:lnTo>
                <a:lnTo>
                  <a:pt x="2889500" y="2895599"/>
                </a:lnTo>
                <a:lnTo>
                  <a:pt x="2932172" y="2859023"/>
                </a:lnTo>
                <a:lnTo>
                  <a:pt x="2971796" y="2819399"/>
                </a:lnTo>
                <a:lnTo>
                  <a:pt x="3008372" y="2776727"/>
                </a:lnTo>
                <a:lnTo>
                  <a:pt x="3038852" y="2734055"/>
                </a:lnTo>
                <a:lnTo>
                  <a:pt x="3067808" y="2685287"/>
                </a:lnTo>
                <a:lnTo>
                  <a:pt x="3090668" y="2636519"/>
                </a:lnTo>
                <a:lnTo>
                  <a:pt x="3110480" y="2581655"/>
                </a:lnTo>
                <a:lnTo>
                  <a:pt x="3127244" y="2526791"/>
                </a:lnTo>
                <a:lnTo>
                  <a:pt x="3139436" y="2471927"/>
                </a:lnTo>
                <a:lnTo>
                  <a:pt x="3147056" y="2410967"/>
                </a:lnTo>
                <a:lnTo>
                  <a:pt x="3151628" y="2350007"/>
                </a:lnTo>
                <a:lnTo>
                  <a:pt x="3151628" y="2289047"/>
                </a:lnTo>
                <a:lnTo>
                  <a:pt x="3148580" y="2225039"/>
                </a:lnTo>
                <a:lnTo>
                  <a:pt x="3142484" y="2157983"/>
                </a:lnTo>
                <a:lnTo>
                  <a:pt x="3131816" y="2090927"/>
                </a:lnTo>
                <a:lnTo>
                  <a:pt x="3118100" y="2023871"/>
                </a:lnTo>
                <a:lnTo>
                  <a:pt x="3101336" y="1953767"/>
                </a:lnTo>
                <a:lnTo>
                  <a:pt x="3080000" y="1883663"/>
                </a:lnTo>
                <a:lnTo>
                  <a:pt x="3055616" y="1810511"/>
                </a:lnTo>
                <a:lnTo>
                  <a:pt x="3028184" y="1740407"/>
                </a:lnTo>
                <a:lnTo>
                  <a:pt x="2997704" y="1667255"/>
                </a:lnTo>
                <a:lnTo>
                  <a:pt x="2962652" y="1594103"/>
                </a:lnTo>
                <a:lnTo>
                  <a:pt x="2924552" y="1520951"/>
                </a:lnTo>
                <a:lnTo>
                  <a:pt x="2884928" y="1447799"/>
                </a:lnTo>
                <a:lnTo>
                  <a:pt x="2840732" y="1374647"/>
                </a:lnTo>
                <a:lnTo>
                  <a:pt x="2793488" y="1301495"/>
                </a:lnTo>
                <a:lnTo>
                  <a:pt x="2743196" y="1228343"/>
                </a:lnTo>
                <a:lnTo>
                  <a:pt x="2689856" y="1155191"/>
                </a:lnTo>
                <a:lnTo>
                  <a:pt x="2633468" y="1085087"/>
                </a:lnTo>
                <a:lnTo>
                  <a:pt x="2574032" y="1011935"/>
                </a:lnTo>
                <a:lnTo>
                  <a:pt x="2511548" y="941831"/>
                </a:lnTo>
                <a:lnTo>
                  <a:pt x="2447540" y="871727"/>
                </a:lnTo>
                <a:lnTo>
                  <a:pt x="2378960" y="801623"/>
                </a:lnTo>
                <a:lnTo>
                  <a:pt x="2235704" y="667511"/>
                </a:lnTo>
                <a:lnTo>
                  <a:pt x="2161028" y="606551"/>
                </a:lnTo>
                <a:lnTo>
                  <a:pt x="2087876" y="545591"/>
                </a:lnTo>
                <a:lnTo>
                  <a:pt x="2011676" y="487679"/>
                </a:lnTo>
                <a:lnTo>
                  <a:pt x="1937000" y="432815"/>
                </a:lnTo>
                <a:lnTo>
                  <a:pt x="1784600" y="335279"/>
                </a:lnTo>
                <a:lnTo>
                  <a:pt x="1708400" y="289559"/>
                </a:lnTo>
                <a:lnTo>
                  <a:pt x="1632200" y="246887"/>
                </a:lnTo>
                <a:lnTo>
                  <a:pt x="1479800" y="173735"/>
                </a:lnTo>
                <a:lnTo>
                  <a:pt x="1403600" y="140207"/>
                </a:lnTo>
                <a:lnTo>
                  <a:pt x="1254248" y="85343"/>
                </a:lnTo>
                <a:lnTo>
                  <a:pt x="1107944" y="42671"/>
                </a:lnTo>
                <a:lnTo>
                  <a:pt x="1036319" y="27431"/>
                </a:lnTo>
                <a:lnTo>
                  <a:pt x="966215" y="15239"/>
                </a:lnTo>
                <a:lnTo>
                  <a:pt x="9204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33253" y="3139436"/>
            <a:ext cx="3568065" cy="3444240"/>
          </a:xfrm>
          <a:custGeom>
            <a:avLst/>
            <a:gdLst/>
            <a:ahLst/>
            <a:cxnLst/>
            <a:rect l="l" t="t" r="r" b="b"/>
            <a:pathLst>
              <a:path w="3568065" h="3444240">
                <a:moveTo>
                  <a:pt x="542543" y="60959"/>
                </a:moveTo>
                <a:lnTo>
                  <a:pt x="539495" y="60959"/>
                </a:lnTo>
                <a:lnTo>
                  <a:pt x="477011" y="91439"/>
                </a:lnTo>
                <a:lnTo>
                  <a:pt x="419099" y="121919"/>
                </a:lnTo>
                <a:lnTo>
                  <a:pt x="362711" y="152399"/>
                </a:lnTo>
                <a:lnTo>
                  <a:pt x="310895" y="182879"/>
                </a:lnTo>
                <a:lnTo>
                  <a:pt x="260603" y="213359"/>
                </a:lnTo>
                <a:lnTo>
                  <a:pt x="214883" y="274319"/>
                </a:lnTo>
                <a:lnTo>
                  <a:pt x="173735" y="335279"/>
                </a:lnTo>
                <a:lnTo>
                  <a:pt x="137159" y="365759"/>
                </a:lnTo>
                <a:lnTo>
                  <a:pt x="103631" y="426719"/>
                </a:lnTo>
                <a:lnTo>
                  <a:pt x="76199" y="487679"/>
                </a:lnTo>
                <a:lnTo>
                  <a:pt x="51815" y="548639"/>
                </a:lnTo>
                <a:lnTo>
                  <a:pt x="33527" y="609599"/>
                </a:lnTo>
                <a:lnTo>
                  <a:pt x="18287" y="670559"/>
                </a:lnTo>
                <a:lnTo>
                  <a:pt x="7619" y="731519"/>
                </a:lnTo>
                <a:lnTo>
                  <a:pt x="1523" y="822959"/>
                </a:lnTo>
                <a:lnTo>
                  <a:pt x="0" y="883919"/>
                </a:lnTo>
                <a:lnTo>
                  <a:pt x="1523" y="944879"/>
                </a:lnTo>
                <a:lnTo>
                  <a:pt x="9143" y="1036319"/>
                </a:lnTo>
                <a:lnTo>
                  <a:pt x="18287" y="1097279"/>
                </a:lnTo>
                <a:lnTo>
                  <a:pt x="33527" y="1188719"/>
                </a:lnTo>
                <a:lnTo>
                  <a:pt x="51815" y="1280159"/>
                </a:lnTo>
                <a:lnTo>
                  <a:pt x="74675" y="1341119"/>
                </a:lnTo>
                <a:lnTo>
                  <a:pt x="100583" y="1432559"/>
                </a:lnTo>
                <a:lnTo>
                  <a:pt x="131063" y="1493519"/>
                </a:lnTo>
                <a:lnTo>
                  <a:pt x="164591" y="1584959"/>
                </a:lnTo>
                <a:lnTo>
                  <a:pt x="202691" y="1676399"/>
                </a:lnTo>
                <a:lnTo>
                  <a:pt x="245363" y="1767839"/>
                </a:lnTo>
                <a:lnTo>
                  <a:pt x="289559" y="1828799"/>
                </a:lnTo>
                <a:lnTo>
                  <a:pt x="338327" y="1920239"/>
                </a:lnTo>
                <a:lnTo>
                  <a:pt x="391667" y="2011679"/>
                </a:lnTo>
                <a:lnTo>
                  <a:pt x="446531" y="2103119"/>
                </a:lnTo>
                <a:lnTo>
                  <a:pt x="507491" y="2164079"/>
                </a:lnTo>
                <a:lnTo>
                  <a:pt x="569975" y="2255519"/>
                </a:lnTo>
                <a:lnTo>
                  <a:pt x="635507" y="2346959"/>
                </a:lnTo>
                <a:lnTo>
                  <a:pt x="705611" y="2407919"/>
                </a:lnTo>
                <a:lnTo>
                  <a:pt x="778763" y="2499359"/>
                </a:lnTo>
                <a:lnTo>
                  <a:pt x="854963" y="2560319"/>
                </a:lnTo>
                <a:lnTo>
                  <a:pt x="934211" y="2651759"/>
                </a:lnTo>
                <a:lnTo>
                  <a:pt x="1016507" y="2712719"/>
                </a:lnTo>
                <a:lnTo>
                  <a:pt x="1098803" y="2804159"/>
                </a:lnTo>
                <a:lnTo>
                  <a:pt x="1182623" y="2865119"/>
                </a:lnTo>
                <a:lnTo>
                  <a:pt x="1438652" y="3047999"/>
                </a:lnTo>
                <a:lnTo>
                  <a:pt x="1525520" y="3078479"/>
                </a:lnTo>
                <a:lnTo>
                  <a:pt x="1610864" y="3139439"/>
                </a:lnTo>
                <a:lnTo>
                  <a:pt x="1697732" y="3200399"/>
                </a:lnTo>
                <a:lnTo>
                  <a:pt x="1869944" y="3261359"/>
                </a:lnTo>
                <a:lnTo>
                  <a:pt x="1955288" y="3322319"/>
                </a:lnTo>
                <a:lnTo>
                  <a:pt x="2040632" y="3352799"/>
                </a:lnTo>
                <a:lnTo>
                  <a:pt x="2124452" y="3352799"/>
                </a:lnTo>
                <a:lnTo>
                  <a:pt x="2292092" y="3413759"/>
                </a:lnTo>
                <a:lnTo>
                  <a:pt x="2372864" y="3444239"/>
                </a:lnTo>
                <a:lnTo>
                  <a:pt x="2453636" y="3444239"/>
                </a:lnTo>
                <a:lnTo>
                  <a:pt x="2374388" y="3413759"/>
                </a:lnTo>
                <a:lnTo>
                  <a:pt x="2293616" y="3413759"/>
                </a:lnTo>
                <a:lnTo>
                  <a:pt x="1787648" y="3230879"/>
                </a:lnTo>
                <a:lnTo>
                  <a:pt x="1702304" y="3169919"/>
                </a:lnTo>
                <a:lnTo>
                  <a:pt x="1615436" y="3139439"/>
                </a:lnTo>
                <a:lnTo>
                  <a:pt x="1530092" y="3078479"/>
                </a:lnTo>
                <a:lnTo>
                  <a:pt x="1443224" y="3017519"/>
                </a:lnTo>
                <a:lnTo>
                  <a:pt x="1357880" y="2987039"/>
                </a:lnTo>
                <a:lnTo>
                  <a:pt x="1272536" y="2926079"/>
                </a:lnTo>
                <a:lnTo>
                  <a:pt x="1188719" y="2865119"/>
                </a:lnTo>
                <a:lnTo>
                  <a:pt x="1104899" y="2773679"/>
                </a:lnTo>
                <a:lnTo>
                  <a:pt x="940307" y="2651759"/>
                </a:lnTo>
                <a:lnTo>
                  <a:pt x="861059" y="2560319"/>
                </a:lnTo>
                <a:lnTo>
                  <a:pt x="784859" y="2499359"/>
                </a:lnTo>
                <a:lnTo>
                  <a:pt x="713231" y="2407919"/>
                </a:lnTo>
                <a:lnTo>
                  <a:pt x="643127" y="2316479"/>
                </a:lnTo>
                <a:lnTo>
                  <a:pt x="577595" y="2255519"/>
                </a:lnTo>
                <a:lnTo>
                  <a:pt x="513587" y="2164079"/>
                </a:lnTo>
                <a:lnTo>
                  <a:pt x="454151" y="2072639"/>
                </a:lnTo>
                <a:lnTo>
                  <a:pt x="399287" y="2011679"/>
                </a:lnTo>
                <a:lnTo>
                  <a:pt x="347471" y="1920239"/>
                </a:lnTo>
                <a:lnTo>
                  <a:pt x="298703" y="1828799"/>
                </a:lnTo>
                <a:lnTo>
                  <a:pt x="252983" y="1737359"/>
                </a:lnTo>
                <a:lnTo>
                  <a:pt x="211835" y="1676399"/>
                </a:lnTo>
                <a:lnTo>
                  <a:pt x="173735" y="1584959"/>
                </a:lnTo>
                <a:lnTo>
                  <a:pt x="140207" y="1493519"/>
                </a:lnTo>
                <a:lnTo>
                  <a:pt x="109727" y="1432559"/>
                </a:lnTo>
                <a:lnTo>
                  <a:pt x="83819" y="1341119"/>
                </a:lnTo>
                <a:lnTo>
                  <a:pt x="60959" y="1249679"/>
                </a:lnTo>
                <a:lnTo>
                  <a:pt x="42671" y="1188719"/>
                </a:lnTo>
                <a:lnTo>
                  <a:pt x="28955" y="1097279"/>
                </a:lnTo>
                <a:lnTo>
                  <a:pt x="18287" y="1036319"/>
                </a:lnTo>
                <a:lnTo>
                  <a:pt x="12191" y="944879"/>
                </a:lnTo>
                <a:lnTo>
                  <a:pt x="9143" y="883919"/>
                </a:lnTo>
                <a:lnTo>
                  <a:pt x="10667" y="822959"/>
                </a:lnTo>
                <a:lnTo>
                  <a:pt x="16763" y="731519"/>
                </a:lnTo>
                <a:lnTo>
                  <a:pt x="27431" y="670559"/>
                </a:lnTo>
                <a:lnTo>
                  <a:pt x="42671" y="609599"/>
                </a:lnTo>
                <a:lnTo>
                  <a:pt x="60959" y="548639"/>
                </a:lnTo>
                <a:lnTo>
                  <a:pt x="85343" y="487679"/>
                </a:lnTo>
                <a:lnTo>
                  <a:pt x="112775" y="426719"/>
                </a:lnTo>
                <a:lnTo>
                  <a:pt x="144779" y="365759"/>
                </a:lnTo>
                <a:lnTo>
                  <a:pt x="181355" y="335279"/>
                </a:lnTo>
                <a:lnTo>
                  <a:pt x="222503" y="274319"/>
                </a:lnTo>
                <a:lnTo>
                  <a:pt x="268223" y="243839"/>
                </a:lnTo>
                <a:lnTo>
                  <a:pt x="316991" y="182879"/>
                </a:lnTo>
                <a:lnTo>
                  <a:pt x="368807" y="152399"/>
                </a:lnTo>
                <a:lnTo>
                  <a:pt x="423671" y="121919"/>
                </a:lnTo>
                <a:lnTo>
                  <a:pt x="481583" y="91439"/>
                </a:lnTo>
                <a:lnTo>
                  <a:pt x="542543" y="60959"/>
                </a:lnTo>
                <a:close/>
              </a:path>
              <a:path w="3568065" h="3444240">
                <a:moveTo>
                  <a:pt x="2964176" y="3413759"/>
                </a:moveTo>
                <a:lnTo>
                  <a:pt x="2895596" y="3413759"/>
                </a:lnTo>
                <a:lnTo>
                  <a:pt x="2827016" y="3444239"/>
                </a:lnTo>
                <a:lnTo>
                  <a:pt x="2897120" y="3444239"/>
                </a:lnTo>
                <a:lnTo>
                  <a:pt x="2964176" y="3413759"/>
                </a:lnTo>
                <a:close/>
              </a:path>
              <a:path w="3568065" h="3444240">
                <a:moveTo>
                  <a:pt x="1194815" y="30479"/>
                </a:moveTo>
                <a:lnTo>
                  <a:pt x="1114043" y="30479"/>
                </a:lnTo>
                <a:lnTo>
                  <a:pt x="1193291" y="60959"/>
                </a:lnTo>
                <a:lnTo>
                  <a:pt x="1274060" y="60959"/>
                </a:lnTo>
                <a:lnTo>
                  <a:pt x="1356356" y="91439"/>
                </a:lnTo>
                <a:lnTo>
                  <a:pt x="1865372" y="274319"/>
                </a:lnTo>
                <a:lnTo>
                  <a:pt x="1952240" y="335279"/>
                </a:lnTo>
                <a:lnTo>
                  <a:pt x="2037584" y="396239"/>
                </a:lnTo>
                <a:lnTo>
                  <a:pt x="2124452" y="426719"/>
                </a:lnTo>
                <a:lnTo>
                  <a:pt x="2295140" y="548639"/>
                </a:lnTo>
                <a:lnTo>
                  <a:pt x="2378960" y="609599"/>
                </a:lnTo>
                <a:lnTo>
                  <a:pt x="2462780" y="701039"/>
                </a:lnTo>
                <a:lnTo>
                  <a:pt x="2627372" y="822959"/>
                </a:lnTo>
                <a:lnTo>
                  <a:pt x="2706620" y="914399"/>
                </a:lnTo>
                <a:lnTo>
                  <a:pt x="2782820" y="975359"/>
                </a:lnTo>
                <a:lnTo>
                  <a:pt x="2854448" y="1066799"/>
                </a:lnTo>
                <a:lnTo>
                  <a:pt x="2924552" y="1158239"/>
                </a:lnTo>
                <a:lnTo>
                  <a:pt x="2991608" y="1219199"/>
                </a:lnTo>
                <a:lnTo>
                  <a:pt x="3054092" y="1310639"/>
                </a:lnTo>
                <a:lnTo>
                  <a:pt x="3113528" y="1402079"/>
                </a:lnTo>
                <a:lnTo>
                  <a:pt x="3168392" y="1463039"/>
                </a:lnTo>
                <a:lnTo>
                  <a:pt x="3221732" y="1554479"/>
                </a:lnTo>
                <a:lnTo>
                  <a:pt x="3270500" y="1645919"/>
                </a:lnTo>
                <a:lnTo>
                  <a:pt x="3314696" y="1706879"/>
                </a:lnTo>
                <a:lnTo>
                  <a:pt x="3355844" y="1798319"/>
                </a:lnTo>
                <a:lnTo>
                  <a:pt x="3393944" y="1889759"/>
                </a:lnTo>
                <a:lnTo>
                  <a:pt x="3427472" y="1950719"/>
                </a:lnTo>
                <a:lnTo>
                  <a:pt x="3457952" y="2042159"/>
                </a:lnTo>
                <a:lnTo>
                  <a:pt x="3483860" y="2133599"/>
                </a:lnTo>
                <a:lnTo>
                  <a:pt x="3506720" y="2194559"/>
                </a:lnTo>
                <a:lnTo>
                  <a:pt x="3525008" y="2285999"/>
                </a:lnTo>
                <a:lnTo>
                  <a:pt x="3540248" y="2377439"/>
                </a:lnTo>
                <a:lnTo>
                  <a:pt x="3549392" y="2438399"/>
                </a:lnTo>
                <a:lnTo>
                  <a:pt x="3557012" y="2499359"/>
                </a:lnTo>
                <a:lnTo>
                  <a:pt x="3558536" y="2590799"/>
                </a:lnTo>
                <a:lnTo>
                  <a:pt x="3557012" y="2651759"/>
                </a:lnTo>
                <a:lnTo>
                  <a:pt x="3550916" y="2712719"/>
                </a:lnTo>
                <a:lnTo>
                  <a:pt x="3540248" y="2804159"/>
                </a:lnTo>
                <a:lnTo>
                  <a:pt x="3525008" y="2865119"/>
                </a:lnTo>
                <a:lnTo>
                  <a:pt x="3506720" y="2926079"/>
                </a:lnTo>
                <a:lnTo>
                  <a:pt x="3483860" y="2987039"/>
                </a:lnTo>
                <a:lnTo>
                  <a:pt x="3454904" y="3047999"/>
                </a:lnTo>
                <a:lnTo>
                  <a:pt x="3422900" y="3078479"/>
                </a:lnTo>
                <a:lnTo>
                  <a:pt x="3386324" y="3139439"/>
                </a:lnTo>
                <a:lnTo>
                  <a:pt x="3345176" y="3200399"/>
                </a:lnTo>
                <a:lnTo>
                  <a:pt x="3299456" y="3230879"/>
                </a:lnTo>
                <a:lnTo>
                  <a:pt x="3250688" y="3261359"/>
                </a:lnTo>
                <a:lnTo>
                  <a:pt x="3198872" y="3322319"/>
                </a:lnTo>
                <a:lnTo>
                  <a:pt x="3144008" y="3352799"/>
                </a:lnTo>
                <a:lnTo>
                  <a:pt x="3086096" y="3383279"/>
                </a:lnTo>
                <a:lnTo>
                  <a:pt x="3025136" y="3383279"/>
                </a:lnTo>
                <a:lnTo>
                  <a:pt x="2961128" y="3413759"/>
                </a:lnTo>
                <a:lnTo>
                  <a:pt x="3028184" y="3413759"/>
                </a:lnTo>
                <a:lnTo>
                  <a:pt x="3090668" y="3383279"/>
                </a:lnTo>
                <a:lnTo>
                  <a:pt x="3148580" y="3352799"/>
                </a:lnTo>
                <a:lnTo>
                  <a:pt x="3204968" y="3322319"/>
                </a:lnTo>
                <a:lnTo>
                  <a:pt x="3256784" y="3291839"/>
                </a:lnTo>
                <a:lnTo>
                  <a:pt x="3307076" y="3230879"/>
                </a:lnTo>
                <a:lnTo>
                  <a:pt x="3352796" y="3200399"/>
                </a:lnTo>
                <a:lnTo>
                  <a:pt x="3393944" y="3139439"/>
                </a:lnTo>
                <a:lnTo>
                  <a:pt x="3432044" y="3108959"/>
                </a:lnTo>
                <a:lnTo>
                  <a:pt x="3464048" y="3047999"/>
                </a:lnTo>
                <a:lnTo>
                  <a:pt x="3491480" y="2987039"/>
                </a:lnTo>
                <a:lnTo>
                  <a:pt x="3515864" y="2926079"/>
                </a:lnTo>
                <a:lnTo>
                  <a:pt x="3534152" y="2865119"/>
                </a:lnTo>
                <a:lnTo>
                  <a:pt x="3549392" y="2804159"/>
                </a:lnTo>
                <a:lnTo>
                  <a:pt x="3560060" y="2712719"/>
                </a:lnTo>
                <a:lnTo>
                  <a:pt x="3566156" y="2651759"/>
                </a:lnTo>
                <a:lnTo>
                  <a:pt x="3567680" y="2590799"/>
                </a:lnTo>
                <a:lnTo>
                  <a:pt x="3566156" y="2499359"/>
                </a:lnTo>
                <a:lnTo>
                  <a:pt x="3560060" y="2438399"/>
                </a:lnTo>
                <a:lnTo>
                  <a:pt x="3549392" y="2346959"/>
                </a:lnTo>
                <a:lnTo>
                  <a:pt x="3534152" y="2285999"/>
                </a:lnTo>
                <a:lnTo>
                  <a:pt x="3515864" y="2194559"/>
                </a:lnTo>
                <a:lnTo>
                  <a:pt x="3493004" y="2133599"/>
                </a:lnTo>
                <a:lnTo>
                  <a:pt x="3467096" y="2042159"/>
                </a:lnTo>
                <a:lnTo>
                  <a:pt x="3436616" y="1950719"/>
                </a:lnTo>
                <a:lnTo>
                  <a:pt x="3403088" y="1889759"/>
                </a:lnTo>
                <a:lnTo>
                  <a:pt x="3364988" y="1798319"/>
                </a:lnTo>
                <a:lnTo>
                  <a:pt x="3323840" y="1706879"/>
                </a:lnTo>
                <a:lnTo>
                  <a:pt x="3278120" y="1615439"/>
                </a:lnTo>
                <a:lnTo>
                  <a:pt x="3229352" y="1554479"/>
                </a:lnTo>
                <a:lnTo>
                  <a:pt x="3176012" y="1463039"/>
                </a:lnTo>
                <a:lnTo>
                  <a:pt x="3121148" y="1371599"/>
                </a:lnTo>
                <a:lnTo>
                  <a:pt x="3061712" y="1310639"/>
                </a:lnTo>
                <a:lnTo>
                  <a:pt x="2997704" y="1219199"/>
                </a:lnTo>
                <a:lnTo>
                  <a:pt x="2932172" y="1127759"/>
                </a:lnTo>
                <a:lnTo>
                  <a:pt x="2862068" y="1066799"/>
                </a:lnTo>
                <a:lnTo>
                  <a:pt x="2788916" y="975359"/>
                </a:lnTo>
                <a:lnTo>
                  <a:pt x="2712716" y="914399"/>
                </a:lnTo>
                <a:lnTo>
                  <a:pt x="2633468" y="822959"/>
                </a:lnTo>
                <a:lnTo>
                  <a:pt x="2551172" y="761999"/>
                </a:lnTo>
                <a:lnTo>
                  <a:pt x="2468876" y="670559"/>
                </a:lnTo>
                <a:lnTo>
                  <a:pt x="2385056" y="609599"/>
                </a:lnTo>
                <a:lnTo>
                  <a:pt x="2043680" y="365759"/>
                </a:lnTo>
                <a:lnTo>
                  <a:pt x="1956812" y="335279"/>
                </a:lnTo>
                <a:lnTo>
                  <a:pt x="1869944" y="274319"/>
                </a:lnTo>
                <a:lnTo>
                  <a:pt x="1784600" y="243839"/>
                </a:lnTo>
                <a:lnTo>
                  <a:pt x="1697732" y="182879"/>
                </a:lnTo>
                <a:lnTo>
                  <a:pt x="1443224" y="91439"/>
                </a:lnTo>
                <a:lnTo>
                  <a:pt x="1359404" y="91439"/>
                </a:lnTo>
                <a:lnTo>
                  <a:pt x="1194815" y="30479"/>
                </a:lnTo>
                <a:close/>
              </a:path>
              <a:path w="3568065" h="3444240">
                <a:moveTo>
                  <a:pt x="672083" y="30479"/>
                </a:moveTo>
                <a:lnTo>
                  <a:pt x="670559" y="30479"/>
                </a:lnTo>
                <a:lnTo>
                  <a:pt x="603503" y="60959"/>
                </a:lnTo>
                <a:lnTo>
                  <a:pt x="606551" y="60959"/>
                </a:lnTo>
                <a:lnTo>
                  <a:pt x="672083" y="30479"/>
                </a:lnTo>
                <a:close/>
              </a:path>
              <a:path w="3568065" h="3444240">
                <a:moveTo>
                  <a:pt x="960119" y="0"/>
                </a:moveTo>
                <a:lnTo>
                  <a:pt x="810767" y="0"/>
                </a:lnTo>
                <a:lnTo>
                  <a:pt x="739139" y="30479"/>
                </a:lnTo>
                <a:lnTo>
                  <a:pt x="1036319" y="30479"/>
                </a:lnTo>
                <a:lnTo>
                  <a:pt x="9601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45801" y="2935220"/>
            <a:ext cx="3971925" cy="3810000"/>
          </a:xfrm>
          <a:custGeom>
            <a:avLst/>
            <a:gdLst/>
            <a:ahLst/>
            <a:cxnLst/>
            <a:rect l="l" t="t" r="r" b="b"/>
            <a:pathLst>
              <a:path w="3971925" h="3810000">
                <a:moveTo>
                  <a:pt x="809243" y="0"/>
                </a:moveTo>
                <a:lnTo>
                  <a:pt x="731519" y="0"/>
                </a:lnTo>
                <a:lnTo>
                  <a:pt x="586739" y="60959"/>
                </a:lnTo>
                <a:lnTo>
                  <a:pt x="519683" y="60959"/>
                </a:lnTo>
                <a:lnTo>
                  <a:pt x="454151" y="91439"/>
                </a:lnTo>
                <a:lnTo>
                  <a:pt x="393191" y="152399"/>
                </a:lnTo>
                <a:lnTo>
                  <a:pt x="335279" y="182879"/>
                </a:lnTo>
                <a:lnTo>
                  <a:pt x="307847" y="213359"/>
                </a:lnTo>
                <a:lnTo>
                  <a:pt x="281939" y="213359"/>
                </a:lnTo>
                <a:lnTo>
                  <a:pt x="256031" y="243839"/>
                </a:lnTo>
                <a:lnTo>
                  <a:pt x="207263" y="304799"/>
                </a:lnTo>
                <a:lnTo>
                  <a:pt x="164591" y="365759"/>
                </a:lnTo>
                <a:lnTo>
                  <a:pt x="109727" y="457199"/>
                </a:lnTo>
                <a:lnTo>
                  <a:pt x="79247" y="518159"/>
                </a:lnTo>
                <a:lnTo>
                  <a:pt x="53339" y="579119"/>
                </a:lnTo>
                <a:lnTo>
                  <a:pt x="33527" y="640079"/>
                </a:lnTo>
                <a:lnTo>
                  <a:pt x="18287" y="701039"/>
                </a:lnTo>
                <a:lnTo>
                  <a:pt x="7619" y="792479"/>
                </a:lnTo>
                <a:lnTo>
                  <a:pt x="1523" y="853439"/>
                </a:lnTo>
                <a:lnTo>
                  <a:pt x="0" y="944879"/>
                </a:lnTo>
                <a:lnTo>
                  <a:pt x="3047" y="1036319"/>
                </a:lnTo>
                <a:lnTo>
                  <a:pt x="12191" y="1097279"/>
                </a:lnTo>
                <a:lnTo>
                  <a:pt x="24383" y="1188719"/>
                </a:lnTo>
                <a:lnTo>
                  <a:pt x="41147" y="1280159"/>
                </a:lnTo>
                <a:lnTo>
                  <a:pt x="62483" y="1371599"/>
                </a:lnTo>
                <a:lnTo>
                  <a:pt x="88391" y="1463039"/>
                </a:lnTo>
                <a:lnTo>
                  <a:pt x="118871" y="1554479"/>
                </a:lnTo>
                <a:lnTo>
                  <a:pt x="152399" y="1645919"/>
                </a:lnTo>
                <a:lnTo>
                  <a:pt x="192023" y="1737359"/>
                </a:lnTo>
                <a:lnTo>
                  <a:pt x="234695" y="1828799"/>
                </a:lnTo>
                <a:lnTo>
                  <a:pt x="281939" y="1920239"/>
                </a:lnTo>
                <a:lnTo>
                  <a:pt x="332231" y="2011679"/>
                </a:lnTo>
                <a:lnTo>
                  <a:pt x="387095" y="2103119"/>
                </a:lnTo>
                <a:lnTo>
                  <a:pt x="446531" y="2194559"/>
                </a:lnTo>
                <a:lnTo>
                  <a:pt x="510539" y="2285999"/>
                </a:lnTo>
                <a:lnTo>
                  <a:pt x="576071" y="2377439"/>
                </a:lnTo>
                <a:lnTo>
                  <a:pt x="647699" y="2468879"/>
                </a:lnTo>
                <a:lnTo>
                  <a:pt x="722375" y="2560319"/>
                </a:lnTo>
                <a:lnTo>
                  <a:pt x="800099" y="2651759"/>
                </a:lnTo>
                <a:lnTo>
                  <a:pt x="882395" y="2743199"/>
                </a:lnTo>
                <a:lnTo>
                  <a:pt x="967739" y="2834639"/>
                </a:lnTo>
                <a:lnTo>
                  <a:pt x="1056131" y="2895599"/>
                </a:lnTo>
                <a:lnTo>
                  <a:pt x="1147571" y="2987039"/>
                </a:lnTo>
                <a:lnTo>
                  <a:pt x="1240535" y="3078479"/>
                </a:lnTo>
                <a:lnTo>
                  <a:pt x="1333499" y="3139439"/>
                </a:lnTo>
                <a:lnTo>
                  <a:pt x="1427984" y="3200399"/>
                </a:lnTo>
                <a:lnTo>
                  <a:pt x="1523996" y="3291839"/>
                </a:lnTo>
                <a:lnTo>
                  <a:pt x="1618484" y="3352799"/>
                </a:lnTo>
                <a:lnTo>
                  <a:pt x="1812032" y="3474719"/>
                </a:lnTo>
                <a:lnTo>
                  <a:pt x="1908044" y="3505199"/>
                </a:lnTo>
                <a:lnTo>
                  <a:pt x="2004056" y="3566159"/>
                </a:lnTo>
                <a:lnTo>
                  <a:pt x="2100068" y="3596639"/>
                </a:lnTo>
                <a:lnTo>
                  <a:pt x="2194556" y="3657599"/>
                </a:lnTo>
                <a:lnTo>
                  <a:pt x="2567936" y="3779519"/>
                </a:lnTo>
                <a:lnTo>
                  <a:pt x="2657852" y="3779519"/>
                </a:lnTo>
                <a:lnTo>
                  <a:pt x="2746244" y="3809999"/>
                </a:lnTo>
                <a:lnTo>
                  <a:pt x="2747768" y="3809999"/>
                </a:lnTo>
                <a:lnTo>
                  <a:pt x="2569460" y="3749039"/>
                </a:lnTo>
                <a:lnTo>
                  <a:pt x="2478020" y="3749039"/>
                </a:lnTo>
                <a:lnTo>
                  <a:pt x="2386580" y="3718559"/>
                </a:lnTo>
                <a:lnTo>
                  <a:pt x="2292092" y="3688079"/>
                </a:lnTo>
                <a:lnTo>
                  <a:pt x="2197604" y="3627119"/>
                </a:lnTo>
                <a:lnTo>
                  <a:pt x="2007104" y="3566159"/>
                </a:lnTo>
                <a:lnTo>
                  <a:pt x="1912616" y="3505199"/>
                </a:lnTo>
                <a:lnTo>
                  <a:pt x="1816604" y="3444239"/>
                </a:lnTo>
                <a:lnTo>
                  <a:pt x="1720592" y="3413759"/>
                </a:lnTo>
                <a:lnTo>
                  <a:pt x="1624580" y="3352799"/>
                </a:lnTo>
                <a:lnTo>
                  <a:pt x="1528568" y="3261359"/>
                </a:lnTo>
                <a:lnTo>
                  <a:pt x="1339595" y="3139439"/>
                </a:lnTo>
                <a:lnTo>
                  <a:pt x="1246631" y="3047999"/>
                </a:lnTo>
                <a:lnTo>
                  <a:pt x="1153667" y="2987039"/>
                </a:lnTo>
                <a:lnTo>
                  <a:pt x="1062227" y="2895599"/>
                </a:lnTo>
                <a:lnTo>
                  <a:pt x="973835" y="2804159"/>
                </a:lnTo>
                <a:lnTo>
                  <a:pt x="888491" y="2712719"/>
                </a:lnTo>
                <a:lnTo>
                  <a:pt x="806195" y="2651759"/>
                </a:lnTo>
                <a:lnTo>
                  <a:pt x="728471" y="2560319"/>
                </a:lnTo>
                <a:lnTo>
                  <a:pt x="655319" y="2468879"/>
                </a:lnTo>
                <a:lnTo>
                  <a:pt x="583691" y="2377439"/>
                </a:lnTo>
                <a:lnTo>
                  <a:pt x="518159" y="2285999"/>
                </a:lnTo>
                <a:lnTo>
                  <a:pt x="454151" y="2194559"/>
                </a:lnTo>
                <a:lnTo>
                  <a:pt x="396239" y="2103119"/>
                </a:lnTo>
                <a:lnTo>
                  <a:pt x="341375" y="2011679"/>
                </a:lnTo>
                <a:lnTo>
                  <a:pt x="289559" y="1920239"/>
                </a:lnTo>
                <a:lnTo>
                  <a:pt x="242315" y="1828799"/>
                </a:lnTo>
                <a:lnTo>
                  <a:pt x="199643" y="1737359"/>
                </a:lnTo>
                <a:lnTo>
                  <a:pt x="161543" y="1645919"/>
                </a:lnTo>
                <a:lnTo>
                  <a:pt x="128015" y="1554479"/>
                </a:lnTo>
                <a:lnTo>
                  <a:pt x="97535" y="1463039"/>
                </a:lnTo>
                <a:lnTo>
                  <a:pt x="71627" y="1371599"/>
                </a:lnTo>
                <a:lnTo>
                  <a:pt x="50291" y="1280159"/>
                </a:lnTo>
                <a:lnTo>
                  <a:pt x="33527" y="1188719"/>
                </a:lnTo>
                <a:lnTo>
                  <a:pt x="21335" y="1097279"/>
                </a:lnTo>
                <a:lnTo>
                  <a:pt x="12191" y="1036319"/>
                </a:lnTo>
                <a:lnTo>
                  <a:pt x="9143" y="944879"/>
                </a:lnTo>
                <a:lnTo>
                  <a:pt x="10667" y="853439"/>
                </a:lnTo>
                <a:lnTo>
                  <a:pt x="16763" y="792479"/>
                </a:lnTo>
                <a:lnTo>
                  <a:pt x="27431" y="731519"/>
                </a:lnTo>
                <a:lnTo>
                  <a:pt x="42671" y="640079"/>
                </a:lnTo>
                <a:lnTo>
                  <a:pt x="62483" y="579119"/>
                </a:lnTo>
                <a:lnTo>
                  <a:pt x="88391" y="518159"/>
                </a:lnTo>
                <a:lnTo>
                  <a:pt x="118871" y="457199"/>
                </a:lnTo>
                <a:lnTo>
                  <a:pt x="153923" y="396239"/>
                </a:lnTo>
                <a:lnTo>
                  <a:pt x="214883" y="304799"/>
                </a:lnTo>
                <a:lnTo>
                  <a:pt x="239267" y="274319"/>
                </a:lnTo>
                <a:lnTo>
                  <a:pt x="262127" y="243839"/>
                </a:lnTo>
                <a:lnTo>
                  <a:pt x="313943" y="213359"/>
                </a:lnTo>
                <a:lnTo>
                  <a:pt x="341375" y="182879"/>
                </a:lnTo>
                <a:lnTo>
                  <a:pt x="399287" y="152399"/>
                </a:lnTo>
                <a:lnTo>
                  <a:pt x="460247" y="121919"/>
                </a:lnTo>
                <a:lnTo>
                  <a:pt x="524255" y="91439"/>
                </a:lnTo>
                <a:lnTo>
                  <a:pt x="591311" y="60959"/>
                </a:lnTo>
                <a:lnTo>
                  <a:pt x="661415" y="30479"/>
                </a:lnTo>
                <a:lnTo>
                  <a:pt x="734567" y="30479"/>
                </a:lnTo>
                <a:lnTo>
                  <a:pt x="809243" y="0"/>
                </a:lnTo>
                <a:close/>
              </a:path>
              <a:path w="3971925" h="3810000">
                <a:moveTo>
                  <a:pt x="1223771" y="0"/>
                </a:moveTo>
                <a:lnTo>
                  <a:pt x="1136903" y="0"/>
                </a:lnTo>
                <a:lnTo>
                  <a:pt x="1223771" y="30479"/>
                </a:lnTo>
                <a:lnTo>
                  <a:pt x="1312163" y="30479"/>
                </a:lnTo>
                <a:lnTo>
                  <a:pt x="1584956" y="121919"/>
                </a:lnTo>
                <a:lnTo>
                  <a:pt x="1868420" y="213359"/>
                </a:lnTo>
                <a:lnTo>
                  <a:pt x="1964432" y="274319"/>
                </a:lnTo>
                <a:lnTo>
                  <a:pt x="2058920" y="304799"/>
                </a:lnTo>
                <a:lnTo>
                  <a:pt x="2442968" y="548639"/>
                </a:lnTo>
                <a:lnTo>
                  <a:pt x="2631944" y="670559"/>
                </a:lnTo>
                <a:lnTo>
                  <a:pt x="2724908" y="761999"/>
                </a:lnTo>
                <a:lnTo>
                  <a:pt x="2817872" y="822959"/>
                </a:lnTo>
                <a:lnTo>
                  <a:pt x="2909312" y="914399"/>
                </a:lnTo>
                <a:lnTo>
                  <a:pt x="2997704" y="1005839"/>
                </a:lnTo>
                <a:lnTo>
                  <a:pt x="3083048" y="1097279"/>
                </a:lnTo>
                <a:lnTo>
                  <a:pt x="3163820" y="1188719"/>
                </a:lnTo>
                <a:lnTo>
                  <a:pt x="3243068" y="1280159"/>
                </a:lnTo>
                <a:lnTo>
                  <a:pt x="3316220" y="1371599"/>
                </a:lnTo>
                <a:lnTo>
                  <a:pt x="3387848" y="1463039"/>
                </a:lnTo>
                <a:lnTo>
                  <a:pt x="3453380" y="1554479"/>
                </a:lnTo>
                <a:lnTo>
                  <a:pt x="3517388" y="1645919"/>
                </a:lnTo>
                <a:lnTo>
                  <a:pt x="3575300" y="1737359"/>
                </a:lnTo>
                <a:lnTo>
                  <a:pt x="3630164" y="1828799"/>
                </a:lnTo>
                <a:lnTo>
                  <a:pt x="3681980" y="1920239"/>
                </a:lnTo>
                <a:lnTo>
                  <a:pt x="3727700" y="2011679"/>
                </a:lnTo>
                <a:lnTo>
                  <a:pt x="3771896" y="2103119"/>
                </a:lnTo>
                <a:lnTo>
                  <a:pt x="3809996" y="2194559"/>
                </a:lnTo>
                <a:lnTo>
                  <a:pt x="3843524" y="2285999"/>
                </a:lnTo>
                <a:lnTo>
                  <a:pt x="3874004" y="2377439"/>
                </a:lnTo>
                <a:lnTo>
                  <a:pt x="3899912" y="2438399"/>
                </a:lnTo>
                <a:lnTo>
                  <a:pt x="3921248" y="2529839"/>
                </a:lnTo>
                <a:lnTo>
                  <a:pt x="3938012" y="2621279"/>
                </a:lnTo>
                <a:lnTo>
                  <a:pt x="3950204" y="2712719"/>
                </a:lnTo>
                <a:lnTo>
                  <a:pt x="3959348" y="2804159"/>
                </a:lnTo>
                <a:lnTo>
                  <a:pt x="3962396" y="2865119"/>
                </a:lnTo>
                <a:lnTo>
                  <a:pt x="3960872" y="2956559"/>
                </a:lnTo>
                <a:lnTo>
                  <a:pt x="3954776" y="3017519"/>
                </a:lnTo>
                <a:lnTo>
                  <a:pt x="3944108" y="3108959"/>
                </a:lnTo>
                <a:lnTo>
                  <a:pt x="3928868" y="3169919"/>
                </a:lnTo>
                <a:lnTo>
                  <a:pt x="3909056" y="3230879"/>
                </a:lnTo>
                <a:lnTo>
                  <a:pt x="3883148" y="3291839"/>
                </a:lnTo>
                <a:lnTo>
                  <a:pt x="3852668" y="3383279"/>
                </a:lnTo>
                <a:lnTo>
                  <a:pt x="3817616" y="3444239"/>
                </a:lnTo>
                <a:lnTo>
                  <a:pt x="3799328" y="3444239"/>
                </a:lnTo>
                <a:lnTo>
                  <a:pt x="3756656" y="3505199"/>
                </a:lnTo>
                <a:lnTo>
                  <a:pt x="3683504" y="3596639"/>
                </a:lnTo>
                <a:lnTo>
                  <a:pt x="3657596" y="3596639"/>
                </a:lnTo>
                <a:lnTo>
                  <a:pt x="3630164" y="3627119"/>
                </a:lnTo>
                <a:lnTo>
                  <a:pt x="3572252" y="3657599"/>
                </a:lnTo>
                <a:lnTo>
                  <a:pt x="3511292" y="3718559"/>
                </a:lnTo>
                <a:lnTo>
                  <a:pt x="3447284" y="3749039"/>
                </a:lnTo>
                <a:lnTo>
                  <a:pt x="3380228" y="3749039"/>
                </a:lnTo>
                <a:lnTo>
                  <a:pt x="3310124" y="3779519"/>
                </a:lnTo>
                <a:lnTo>
                  <a:pt x="3236972" y="3809999"/>
                </a:lnTo>
                <a:lnTo>
                  <a:pt x="3240020" y="3809999"/>
                </a:lnTo>
                <a:lnTo>
                  <a:pt x="3313172" y="3779519"/>
                </a:lnTo>
                <a:lnTo>
                  <a:pt x="3383276" y="3779519"/>
                </a:lnTo>
                <a:lnTo>
                  <a:pt x="3451856" y="3749039"/>
                </a:lnTo>
                <a:lnTo>
                  <a:pt x="3515864" y="3718559"/>
                </a:lnTo>
                <a:lnTo>
                  <a:pt x="3578348" y="3688079"/>
                </a:lnTo>
                <a:lnTo>
                  <a:pt x="3636260" y="3627119"/>
                </a:lnTo>
                <a:lnTo>
                  <a:pt x="3663692" y="3627119"/>
                </a:lnTo>
                <a:lnTo>
                  <a:pt x="3715508" y="3566159"/>
                </a:lnTo>
                <a:lnTo>
                  <a:pt x="3764276" y="3505199"/>
                </a:lnTo>
                <a:lnTo>
                  <a:pt x="3806948" y="3474719"/>
                </a:lnTo>
                <a:lnTo>
                  <a:pt x="3826760" y="3444239"/>
                </a:lnTo>
                <a:lnTo>
                  <a:pt x="3861812" y="3383279"/>
                </a:lnTo>
                <a:lnTo>
                  <a:pt x="3892292" y="3322319"/>
                </a:lnTo>
                <a:lnTo>
                  <a:pt x="3916676" y="3230879"/>
                </a:lnTo>
                <a:lnTo>
                  <a:pt x="3938012" y="3169919"/>
                </a:lnTo>
                <a:lnTo>
                  <a:pt x="3953252" y="3108959"/>
                </a:lnTo>
                <a:lnTo>
                  <a:pt x="3963920" y="3017519"/>
                </a:lnTo>
                <a:lnTo>
                  <a:pt x="3970016" y="2956559"/>
                </a:lnTo>
                <a:lnTo>
                  <a:pt x="3971540" y="2865119"/>
                </a:lnTo>
                <a:lnTo>
                  <a:pt x="3968492" y="2804159"/>
                </a:lnTo>
                <a:lnTo>
                  <a:pt x="3960872" y="2712719"/>
                </a:lnTo>
                <a:lnTo>
                  <a:pt x="3947156" y="2621279"/>
                </a:lnTo>
                <a:lnTo>
                  <a:pt x="3930392" y="2529839"/>
                </a:lnTo>
                <a:lnTo>
                  <a:pt x="3909056" y="2438399"/>
                </a:lnTo>
                <a:lnTo>
                  <a:pt x="3883148" y="2346959"/>
                </a:lnTo>
                <a:lnTo>
                  <a:pt x="3852668" y="2255519"/>
                </a:lnTo>
                <a:lnTo>
                  <a:pt x="3819140" y="2164079"/>
                </a:lnTo>
                <a:lnTo>
                  <a:pt x="3779516" y="2103119"/>
                </a:lnTo>
                <a:lnTo>
                  <a:pt x="3736844" y="1981199"/>
                </a:lnTo>
                <a:lnTo>
                  <a:pt x="3689600" y="1889759"/>
                </a:lnTo>
                <a:lnTo>
                  <a:pt x="3639308" y="1798319"/>
                </a:lnTo>
                <a:lnTo>
                  <a:pt x="3584444" y="1706879"/>
                </a:lnTo>
                <a:lnTo>
                  <a:pt x="3525008" y="1615439"/>
                </a:lnTo>
                <a:lnTo>
                  <a:pt x="3461000" y="1523999"/>
                </a:lnTo>
                <a:lnTo>
                  <a:pt x="3395468" y="1432559"/>
                </a:lnTo>
                <a:lnTo>
                  <a:pt x="3323840" y="1341119"/>
                </a:lnTo>
                <a:lnTo>
                  <a:pt x="3249164" y="1249679"/>
                </a:lnTo>
                <a:lnTo>
                  <a:pt x="3171440" y="1158239"/>
                </a:lnTo>
                <a:lnTo>
                  <a:pt x="3089144" y="1097279"/>
                </a:lnTo>
                <a:lnTo>
                  <a:pt x="3003800" y="1005839"/>
                </a:lnTo>
                <a:lnTo>
                  <a:pt x="2915408" y="914399"/>
                </a:lnTo>
                <a:lnTo>
                  <a:pt x="2823968" y="822959"/>
                </a:lnTo>
                <a:lnTo>
                  <a:pt x="2731004" y="761999"/>
                </a:lnTo>
                <a:lnTo>
                  <a:pt x="2638040" y="670559"/>
                </a:lnTo>
                <a:lnTo>
                  <a:pt x="2543552" y="609599"/>
                </a:lnTo>
                <a:lnTo>
                  <a:pt x="2447540" y="548639"/>
                </a:lnTo>
                <a:lnTo>
                  <a:pt x="2353052" y="457199"/>
                </a:lnTo>
                <a:lnTo>
                  <a:pt x="2255516" y="396239"/>
                </a:lnTo>
                <a:lnTo>
                  <a:pt x="2159504" y="365759"/>
                </a:lnTo>
                <a:lnTo>
                  <a:pt x="1967480" y="243839"/>
                </a:lnTo>
                <a:lnTo>
                  <a:pt x="1776980" y="182879"/>
                </a:lnTo>
                <a:lnTo>
                  <a:pt x="1682492" y="121919"/>
                </a:lnTo>
                <a:lnTo>
                  <a:pt x="1495040" y="60959"/>
                </a:lnTo>
                <a:lnTo>
                  <a:pt x="1403600" y="60959"/>
                </a:lnTo>
                <a:lnTo>
                  <a:pt x="12237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65969" y="2714240"/>
            <a:ext cx="4422775" cy="4206240"/>
          </a:xfrm>
          <a:custGeom>
            <a:avLst/>
            <a:gdLst/>
            <a:ahLst/>
            <a:cxnLst/>
            <a:rect l="l" t="t" r="r" b="b"/>
            <a:pathLst>
              <a:path w="4422775" h="4206240">
                <a:moveTo>
                  <a:pt x="595883" y="91439"/>
                </a:moveTo>
                <a:lnTo>
                  <a:pt x="592835" y="91439"/>
                </a:lnTo>
                <a:lnTo>
                  <a:pt x="519683" y="121919"/>
                </a:lnTo>
                <a:lnTo>
                  <a:pt x="484631" y="152399"/>
                </a:lnTo>
                <a:lnTo>
                  <a:pt x="451103" y="152399"/>
                </a:lnTo>
                <a:lnTo>
                  <a:pt x="417575" y="182879"/>
                </a:lnTo>
                <a:lnTo>
                  <a:pt x="385571" y="213359"/>
                </a:lnTo>
                <a:lnTo>
                  <a:pt x="355091" y="213359"/>
                </a:lnTo>
                <a:lnTo>
                  <a:pt x="324611" y="243839"/>
                </a:lnTo>
                <a:lnTo>
                  <a:pt x="295655" y="274319"/>
                </a:lnTo>
                <a:lnTo>
                  <a:pt x="268223" y="304799"/>
                </a:lnTo>
                <a:lnTo>
                  <a:pt x="216407" y="365759"/>
                </a:lnTo>
                <a:lnTo>
                  <a:pt x="192023" y="396239"/>
                </a:lnTo>
                <a:lnTo>
                  <a:pt x="149351" y="457199"/>
                </a:lnTo>
                <a:lnTo>
                  <a:pt x="111251" y="518159"/>
                </a:lnTo>
                <a:lnTo>
                  <a:pt x="64007" y="640079"/>
                </a:lnTo>
                <a:lnTo>
                  <a:pt x="51815" y="670559"/>
                </a:lnTo>
                <a:lnTo>
                  <a:pt x="30479" y="731519"/>
                </a:lnTo>
                <a:lnTo>
                  <a:pt x="15239" y="822959"/>
                </a:lnTo>
                <a:lnTo>
                  <a:pt x="4571" y="914399"/>
                </a:lnTo>
                <a:lnTo>
                  <a:pt x="0" y="975359"/>
                </a:lnTo>
                <a:lnTo>
                  <a:pt x="0" y="1066799"/>
                </a:lnTo>
                <a:lnTo>
                  <a:pt x="4571" y="1158239"/>
                </a:lnTo>
                <a:lnTo>
                  <a:pt x="15239" y="1249679"/>
                </a:lnTo>
                <a:lnTo>
                  <a:pt x="30479" y="1341119"/>
                </a:lnTo>
                <a:lnTo>
                  <a:pt x="51815" y="1432559"/>
                </a:lnTo>
                <a:lnTo>
                  <a:pt x="76199" y="1523999"/>
                </a:lnTo>
                <a:lnTo>
                  <a:pt x="106679" y="1645919"/>
                </a:lnTo>
                <a:lnTo>
                  <a:pt x="141731" y="1737359"/>
                </a:lnTo>
                <a:lnTo>
                  <a:pt x="181355" y="1828799"/>
                </a:lnTo>
                <a:lnTo>
                  <a:pt x="227075" y="1950719"/>
                </a:lnTo>
                <a:lnTo>
                  <a:pt x="275843" y="2042159"/>
                </a:lnTo>
                <a:lnTo>
                  <a:pt x="329183" y="2133599"/>
                </a:lnTo>
                <a:lnTo>
                  <a:pt x="387095" y="2225039"/>
                </a:lnTo>
                <a:lnTo>
                  <a:pt x="451103" y="2346959"/>
                </a:lnTo>
                <a:lnTo>
                  <a:pt x="518159" y="2438399"/>
                </a:lnTo>
                <a:lnTo>
                  <a:pt x="588263" y="2529839"/>
                </a:lnTo>
                <a:lnTo>
                  <a:pt x="664463" y="2651759"/>
                </a:lnTo>
                <a:lnTo>
                  <a:pt x="743711" y="2743199"/>
                </a:lnTo>
                <a:lnTo>
                  <a:pt x="827531" y="2834639"/>
                </a:lnTo>
                <a:lnTo>
                  <a:pt x="915923" y="2926079"/>
                </a:lnTo>
                <a:lnTo>
                  <a:pt x="1008887" y="3047999"/>
                </a:lnTo>
                <a:lnTo>
                  <a:pt x="1104899" y="3139439"/>
                </a:lnTo>
                <a:lnTo>
                  <a:pt x="1203959" y="3230879"/>
                </a:lnTo>
                <a:lnTo>
                  <a:pt x="1306067" y="3322319"/>
                </a:lnTo>
                <a:lnTo>
                  <a:pt x="1411223" y="3413759"/>
                </a:lnTo>
                <a:lnTo>
                  <a:pt x="1514855" y="3474719"/>
                </a:lnTo>
                <a:lnTo>
                  <a:pt x="1621532" y="3566159"/>
                </a:lnTo>
                <a:lnTo>
                  <a:pt x="1728212" y="3627119"/>
                </a:lnTo>
                <a:lnTo>
                  <a:pt x="1834892" y="3718559"/>
                </a:lnTo>
                <a:lnTo>
                  <a:pt x="2156456" y="3901439"/>
                </a:lnTo>
                <a:lnTo>
                  <a:pt x="2263136" y="3931919"/>
                </a:lnTo>
                <a:lnTo>
                  <a:pt x="2369816" y="3992879"/>
                </a:lnTo>
                <a:lnTo>
                  <a:pt x="2476496" y="4023359"/>
                </a:lnTo>
                <a:lnTo>
                  <a:pt x="2581652" y="4084319"/>
                </a:lnTo>
                <a:lnTo>
                  <a:pt x="2889500" y="4175759"/>
                </a:lnTo>
                <a:lnTo>
                  <a:pt x="2990084" y="4175759"/>
                </a:lnTo>
                <a:lnTo>
                  <a:pt x="3089144" y="4206239"/>
                </a:lnTo>
                <a:lnTo>
                  <a:pt x="2892548" y="4145279"/>
                </a:lnTo>
                <a:lnTo>
                  <a:pt x="2790440" y="4114799"/>
                </a:lnTo>
                <a:lnTo>
                  <a:pt x="2688332" y="4114799"/>
                </a:lnTo>
                <a:lnTo>
                  <a:pt x="2584700" y="4053839"/>
                </a:lnTo>
                <a:lnTo>
                  <a:pt x="2374388" y="3992879"/>
                </a:lnTo>
                <a:lnTo>
                  <a:pt x="1626104" y="3566159"/>
                </a:lnTo>
                <a:lnTo>
                  <a:pt x="1415795" y="3383279"/>
                </a:lnTo>
                <a:lnTo>
                  <a:pt x="1312163" y="3322319"/>
                </a:lnTo>
                <a:lnTo>
                  <a:pt x="1210055" y="3230879"/>
                </a:lnTo>
                <a:lnTo>
                  <a:pt x="1110995" y="3139439"/>
                </a:lnTo>
                <a:lnTo>
                  <a:pt x="1014983" y="3017519"/>
                </a:lnTo>
                <a:lnTo>
                  <a:pt x="923543" y="2926079"/>
                </a:lnTo>
                <a:lnTo>
                  <a:pt x="835151" y="2834639"/>
                </a:lnTo>
                <a:lnTo>
                  <a:pt x="751331" y="2743199"/>
                </a:lnTo>
                <a:lnTo>
                  <a:pt x="672083" y="2651759"/>
                </a:lnTo>
                <a:lnTo>
                  <a:pt x="595883" y="2529839"/>
                </a:lnTo>
                <a:lnTo>
                  <a:pt x="525779" y="2438399"/>
                </a:lnTo>
                <a:lnTo>
                  <a:pt x="458723" y="2346959"/>
                </a:lnTo>
                <a:lnTo>
                  <a:pt x="396239" y="2225039"/>
                </a:lnTo>
                <a:lnTo>
                  <a:pt x="338327" y="2133599"/>
                </a:lnTo>
                <a:lnTo>
                  <a:pt x="283463" y="2042159"/>
                </a:lnTo>
                <a:lnTo>
                  <a:pt x="234695" y="1920239"/>
                </a:lnTo>
                <a:lnTo>
                  <a:pt x="190499" y="1828799"/>
                </a:lnTo>
                <a:lnTo>
                  <a:pt x="150875" y="1737359"/>
                </a:lnTo>
                <a:lnTo>
                  <a:pt x="115823" y="1645919"/>
                </a:lnTo>
                <a:lnTo>
                  <a:pt x="85343" y="1523999"/>
                </a:lnTo>
                <a:lnTo>
                  <a:pt x="60959" y="1432559"/>
                </a:lnTo>
                <a:lnTo>
                  <a:pt x="39623" y="1341119"/>
                </a:lnTo>
                <a:lnTo>
                  <a:pt x="24383" y="1249679"/>
                </a:lnTo>
                <a:lnTo>
                  <a:pt x="13715" y="1158239"/>
                </a:lnTo>
                <a:lnTo>
                  <a:pt x="9143" y="1066799"/>
                </a:lnTo>
                <a:lnTo>
                  <a:pt x="9143" y="975359"/>
                </a:lnTo>
                <a:lnTo>
                  <a:pt x="13715" y="914399"/>
                </a:lnTo>
                <a:lnTo>
                  <a:pt x="24383" y="822959"/>
                </a:lnTo>
                <a:lnTo>
                  <a:pt x="39623" y="731519"/>
                </a:lnTo>
                <a:lnTo>
                  <a:pt x="60959" y="670559"/>
                </a:lnTo>
                <a:lnTo>
                  <a:pt x="73151" y="640079"/>
                </a:lnTo>
                <a:lnTo>
                  <a:pt x="86867" y="579119"/>
                </a:lnTo>
                <a:lnTo>
                  <a:pt x="118871" y="518159"/>
                </a:lnTo>
                <a:lnTo>
                  <a:pt x="156971" y="457199"/>
                </a:lnTo>
                <a:lnTo>
                  <a:pt x="199643" y="396239"/>
                </a:lnTo>
                <a:lnTo>
                  <a:pt x="248411" y="335279"/>
                </a:lnTo>
                <a:lnTo>
                  <a:pt x="330707" y="243839"/>
                </a:lnTo>
                <a:lnTo>
                  <a:pt x="361187" y="243839"/>
                </a:lnTo>
                <a:lnTo>
                  <a:pt x="391667" y="213359"/>
                </a:lnTo>
                <a:lnTo>
                  <a:pt x="455675" y="182879"/>
                </a:lnTo>
                <a:lnTo>
                  <a:pt x="489203" y="152399"/>
                </a:lnTo>
                <a:lnTo>
                  <a:pt x="559307" y="121919"/>
                </a:lnTo>
                <a:lnTo>
                  <a:pt x="595883" y="91439"/>
                </a:lnTo>
                <a:close/>
              </a:path>
              <a:path w="4422775" h="4206240">
                <a:moveTo>
                  <a:pt x="3720461" y="4173219"/>
                </a:moveTo>
                <a:lnTo>
                  <a:pt x="3710936" y="4175759"/>
                </a:lnTo>
                <a:lnTo>
                  <a:pt x="3630164" y="4175759"/>
                </a:lnTo>
                <a:lnTo>
                  <a:pt x="3546344" y="4206239"/>
                </a:lnTo>
                <a:lnTo>
                  <a:pt x="3631688" y="4206239"/>
                </a:lnTo>
                <a:lnTo>
                  <a:pt x="3713984" y="4175759"/>
                </a:lnTo>
                <a:lnTo>
                  <a:pt x="3720461" y="4173219"/>
                </a:lnTo>
                <a:close/>
              </a:path>
              <a:path w="4422775" h="4206240">
                <a:moveTo>
                  <a:pt x="3858764" y="4117339"/>
                </a:moveTo>
                <a:lnTo>
                  <a:pt x="3791708" y="4145279"/>
                </a:lnTo>
                <a:lnTo>
                  <a:pt x="3720461" y="4173219"/>
                </a:lnTo>
                <a:lnTo>
                  <a:pt x="3825236" y="4145279"/>
                </a:lnTo>
                <a:lnTo>
                  <a:pt x="3858764" y="4117339"/>
                </a:lnTo>
                <a:close/>
              </a:path>
              <a:path w="4422775" h="4206240">
                <a:moveTo>
                  <a:pt x="1333499" y="30479"/>
                </a:moveTo>
                <a:lnTo>
                  <a:pt x="1331975" y="30479"/>
                </a:lnTo>
                <a:lnTo>
                  <a:pt x="1530095" y="91439"/>
                </a:lnTo>
                <a:lnTo>
                  <a:pt x="1630676" y="91439"/>
                </a:lnTo>
                <a:lnTo>
                  <a:pt x="1837940" y="152399"/>
                </a:lnTo>
                <a:lnTo>
                  <a:pt x="1941572" y="213359"/>
                </a:lnTo>
                <a:lnTo>
                  <a:pt x="2048252" y="243839"/>
                </a:lnTo>
                <a:lnTo>
                  <a:pt x="2261612" y="365759"/>
                </a:lnTo>
                <a:lnTo>
                  <a:pt x="2368292" y="396239"/>
                </a:lnTo>
                <a:lnTo>
                  <a:pt x="2474972" y="457199"/>
                </a:lnTo>
                <a:lnTo>
                  <a:pt x="2581652" y="548639"/>
                </a:lnTo>
                <a:lnTo>
                  <a:pt x="2795012" y="670559"/>
                </a:lnTo>
                <a:lnTo>
                  <a:pt x="3005324" y="853439"/>
                </a:lnTo>
                <a:lnTo>
                  <a:pt x="3108956" y="914399"/>
                </a:lnTo>
                <a:lnTo>
                  <a:pt x="3211064" y="1005839"/>
                </a:lnTo>
                <a:lnTo>
                  <a:pt x="3310124" y="1097279"/>
                </a:lnTo>
                <a:lnTo>
                  <a:pt x="3406136" y="1188719"/>
                </a:lnTo>
                <a:lnTo>
                  <a:pt x="3499100" y="1310639"/>
                </a:lnTo>
                <a:lnTo>
                  <a:pt x="3585968" y="1402079"/>
                </a:lnTo>
                <a:lnTo>
                  <a:pt x="3669788" y="1493519"/>
                </a:lnTo>
                <a:lnTo>
                  <a:pt x="3749036" y="1584959"/>
                </a:lnTo>
                <a:lnTo>
                  <a:pt x="3825236" y="1706879"/>
                </a:lnTo>
                <a:lnTo>
                  <a:pt x="3896864" y="1798319"/>
                </a:lnTo>
                <a:lnTo>
                  <a:pt x="3963920" y="1889759"/>
                </a:lnTo>
                <a:lnTo>
                  <a:pt x="4026404" y="2011679"/>
                </a:lnTo>
                <a:lnTo>
                  <a:pt x="4084316" y="2103119"/>
                </a:lnTo>
                <a:lnTo>
                  <a:pt x="4137656" y="2194559"/>
                </a:lnTo>
                <a:lnTo>
                  <a:pt x="4186424" y="2316479"/>
                </a:lnTo>
                <a:lnTo>
                  <a:pt x="4230620" y="2407919"/>
                </a:lnTo>
                <a:lnTo>
                  <a:pt x="4270244" y="2499359"/>
                </a:lnTo>
                <a:lnTo>
                  <a:pt x="4305296" y="2590799"/>
                </a:lnTo>
                <a:lnTo>
                  <a:pt x="4335776" y="2682239"/>
                </a:lnTo>
                <a:lnTo>
                  <a:pt x="4361684" y="2804159"/>
                </a:lnTo>
                <a:lnTo>
                  <a:pt x="4381496" y="2895599"/>
                </a:lnTo>
                <a:lnTo>
                  <a:pt x="4396736" y="2987039"/>
                </a:lnTo>
                <a:lnTo>
                  <a:pt x="4407404" y="3078479"/>
                </a:lnTo>
                <a:lnTo>
                  <a:pt x="4411976" y="3169919"/>
                </a:lnTo>
                <a:lnTo>
                  <a:pt x="4411976" y="3261359"/>
                </a:lnTo>
                <a:lnTo>
                  <a:pt x="4407404" y="3322319"/>
                </a:lnTo>
                <a:lnTo>
                  <a:pt x="4396736" y="3413759"/>
                </a:lnTo>
                <a:lnTo>
                  <a:pt x="4381496" y="3505199"/>
                </a:lnTo>
                <a:lnTo>
                  <a:pt x="4347968" y="3596639"/>
                </a:lnTo>
                <a:lnTo>
                  <a:pt x="4334252" y="3627119"/>
                </a:lnTo>
                <a:lnTo>
                  <a:pt x="4319012" y="3688079"/>
                </a:lnTo>
                <a:lnTo>
                  <a:pt x="4283960" y="3749039"/>
                </a:lnTo>
                <a:lnTo>
                  <a:pt x="4244336" y="3809999"/>
                </a:lnTo>
                <a:lnTo>
                  <a:pt x="4172708" y="3901439"/>
                </a:lnTo>
                <a:lnTo>
                  <a:pt x="4146800" y="3931919"/>
                </a:lnTo>
                <a:lnTo>
                  <a:pt x="4119368" y="3962399"/>
                </a:lnTo>
                <a:lnTo>
                  <a:pt x="4090412" y="3992879"/>
                </a:lnTo>
                <a:lnTo>
                  <a:pt x="4029452" y="4023359"/>
                </a:lnTo>
                <a:lnTo>
                  <a:pt x="3997448" y="4053839"/>
                </a:lnTo>
                <a:lnTo>
                  <a:pt x="3965444" y="4053839"/>
                </a:lnTo>
                <a:lnTo>
                  <a:pt x="3931916" y="4084319"/>
                </a:lnTo>
                <a:lnTo>
                  <a:pt x="3861812" y="4114799"/>
                </a:lnTo>
                <a:lnTo>
                  <a:pt x="3858764" y="4117339"/>
                </a:lnTo>
                <a:lnTo>
                  <a:pt x="3864860" y="4114799"/>
                </a:lnTo>
                <a:lnTo>
                  <a:pt x="3901436" y="4114799"/>
                </a:lnTo>
                <a:lnTo>
                  <a:pt x="3936488" y="4084319"/>
                </a:lnTo>
                <a:lnTo>
                  <a:pt x="4003544" y="4053839"/>
                </a:lnTo>
                <a:lnTo>
                  <a:pt x="4035548" y="4023359"/>
                </a:lnTo>
                <a:lnTo>
                  <a:pt x="4066028" y="4023359"/>
                </a:lnTo>
                <a:lnTo>
                  <a:pt x="4096508" y="3992879"/>
                </a:lnTo>
                <a:lnTo>
                  <a:pt x="4125464" y="3962399"/>
                </a:lnTo>
                <a:lnTo>
                  <a:pt x="4180328" y="3901439"/>
                </a:lnTo>
                <a:lnTo>
                  <a:pt x="4229096" y="3840479"/>
                </a:lnTo>
                <a:lnTo>
                  <a:pt x="4273292" y="3779519"/>
                </a:lnTo>
                <a:lnTo>
                  <a:pt x="4311392" y="3718559"/>
                </a:lnTo>
                <a:lnTo>
                  <a:pt x="4343396" y="3657599"/>
                </a:lnTo>
                <a:lnTo>
                  <a:pt x="4357112" y="3596639"/>
                </a:lnTo>
                <a:lnTo>
                  <a:pt x="4381496" y="3535679"/>
                </a:lnTo>
                <a:lnTo>
                  <a:pt x="4390640" y="3505199"/>
                </a:lnTo>
                <a:lnTo>
                  <a:pt x="4407404" y="3413759"/>
                </a:lnTo>
                <a:lnTo>
                  <a:pt x="4422644" y="3261359"/>
                </a:lnTo>
                <a:lnTo>
                  <a:pt x="4422644" y="3169919"/>
                </a:lnTo>
                <a:lnTo>
                  <a:pt x="4416548" y="3078479"/>
                </a:lnTo>
                <a:lnTo>
                  <a:pt x="4405880" y="2987039"/>
                </a:lnTo>
                <a:lnTo>
                  <a:pt x="4390640" y="2895599"/>
                </a:lnTo>
                <a:lnTo>
                  <a:pt x="4370828" y="2804159"/>
                </a:lnTo>
                <a:lnTo>
                  <a:pt x="4344920" y="2682239"/>
                </a:lnTo>
                <a:lnTo>
                  <a:pt x="4314440" y="2590799"/>
                </a:lnTo>
                <a:lnTo>
                  <a:pt x="4279388" y="2499359"/>
                </a:lnTo>
                <a:lnTo>
                  <a:pt x="4239764" y="2407919"/>
                </a:lnTo>
                <a:lnTo>
                  <a:pt x="4195568" y="2285999"/>
                </a:lnTo>
                <a:lnTo>
                  <a:pt x="4145276" y="2194559"/>
                </a:lnTo>
                <a:lnTo>
                  <a:pt x="4091936" y="2103119"/>
                </a:lnTo>
                <a:lnTo>
                  <a:pt x="4034024" y="1981199"/>
                </a:lnTo>
                <a:lnTo>
                  <a:pt x="3971540" y="1889759"/>
                </a:lnTo>
                <a:lnTo>
                  <a:pt x="3904484" y="1798319"/>
                </a:lnTo>
                <a:lnTo>
                  <a:pt x="3832856" y="1676399"/>
                </a:lnTo>
                <a:lnTo>
                  <a:pt x="3756656" y="1584959"/>
                </a:lnTo>
                <a:lnTo>
                  <a:pt x="3677408" y="1493519"/>
                </a:lnTo>
                <a:lnTo>
                  <a:pt x="3593588" y="1402079"/>
                </a:lnTo>
                <a:lnTo>
                  <a:pt x="3505196" y="1280159"/>
                </a:lnTo>
                <a:lnTo>
                  <a:pt x="3413756" y="1188719"/>
                </a:lnTo>
                <a:lnTo>
                  <a:pt x="3317744" y="1097279"/>
                </a:lnTo>
                <a:lnTo>
                  <a:pt x="3217160" y="1005839"/>
                </a:lnTo>
                <a:lnTo>
                  <a:pt x="3115052" y="914399"/>
                </a:lnTo>
                <a:lnTo>
                  <a:pt x="3011420" y="822959"/>
                </a:lnTo>
                <a:lnTo>
                  <a:pt x="2906264" y="761999"/>
                </a:lnTo>
                <a:lnTo>
                  <a:pt x="2799584" y="670559"/>
                </a:lnTo>
                <a:lnTo>
                  <a:pt x="2694428" y="609599"/>
                </a:lnTo>
                <a:lnTo>
                  <a:pt x="2587748" y="518159"/>
                </a:lnTo>
                <a:lnTo>
                  <a:pt x="2264660" y="335279"/>
                </a:lnTo>
                <a:lnTo>
                  <a:pt x="2157980" y="304799"/>
                </a:lnTo>
                <a:lnTo>
                  <a:pt x="1946144" y="182879"/>
                </a:lnTo>
                <a:lnTo>
                  <a:pt x="1531619" y="60959"/>
                </a:lnTo>
                <a:lnTo>
                  <a:pt x="1431035" y="60959"/>
                </a:lnTo>
                <a:lnTo>
                  <a:pt x="1333499" y="30479"/>
                </a:lnTo>
                <a:close/>
              </a:path>
              <a:path w="4422775" h="4206240">
                <a:moveTo>
                  <a:pt x="874775" y="30479"/>
                </a:moveTo>
                <a:lnTo>
                  <a:pt x="789431" y="30479"/>
                </a:lnTo>
                <a:lnTo>
                  <a:pt x="708659" y="60959"/>
                </a:lnTo>
                <a:lnTo>
                  <a:pt x="630935" y="91439"/>
                </a:lnTo>
                <a:lnTo>
                  <a:pt x="633983" y="91439"/>
                </a:lnTo>
                <a:lnTo>
                  <a:pt x="711707" y="60959"/>
                </a:lnTo>
                <a:lnTo>
                  <a:pt x="790955" y="60959"/>
                </a:lnTo>
                <a:lnTo>
                  <a:pt x="874775" y="30479"/>
                </a:lnTo>
                <a:close/>
              </a:path>
              <a:path w="4422775" h="4206240">
                <a:moveTo>
                  <a:pt x="1141475" y="0"/>
                </a:moveTo>
                <a:lnTo>
                  <a:pt x="1050035" y="0"/>
                </a:lnTo>
                <a:lnTo>
                  <a:pt x="960119" y="30479"/>
                </a:lnTo>
                <a:lnTo>
                  <a:pt x="1235963" y="30479"/>
                </a:lnTo>
                <a:lnTo>
                  <a:pt x="11414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19665" y="2459732"/>
            <a:ext cx="4788535" cy="4663440"/>
          </a:xfrm>
          <a:custGeom>
            <a:avLst/>
            <a:gdLst/>
            <a:ahLst/>
            <a:cxnLst/>
            <a:rect l="l" t="t" r="r" b="b"/>
            <a:pathLst>
              <a:path w="4788535" h="4663440">
                <a:moveTo>
                  <a:pt x="557783" y="121919"/>
                </a:moveTo>
                <a:lnTo>
                  <a:pt x="553211" y="121919"/>
                </a:lnTo>
                <a:lnTo>
                  <a:pt x="515111" y="152399"/>
                </a:lnTo>
                <a:lnTo>
                  <a:pt x="478535" y="182879"/>
                </a:lnTo>
                <a:lnTo>
                  <a:pt x="443483" y="182879"/>
                </a:lnTo>
                <a:lnTo>
                  <a:pt x="408431" y="213359"/>
                </a:lnTo>
                <a:lnTo>
                  <a:pt x="374903" y="243839"/>
                </a:lnTo>
                <a:lnTo>
                  <a:pt x="342899" y="274319"/>
                </a:lnTo>
                <a:lnTo>
                  <a:pt x="281939" y="335279"/>
                </a:lnTo>
                <a:lnTo>
                  <a:pt x="227075" y="396239"/>
                </a:lnTo>
                <a:lnTo>
                  <a:pt x="201167" y="426719"/>
                </a:lnTo>
                <a:lnTo>
                  <a:pt x="155447" y="487679"/>
                </a:lnTo>
                <a:lnTo>
                  <a:pt x="115823" y="579119"/>
                </a:lnTo>
                <a:lnTo>
                  <a:pt x="97535" y="609599"/>
                </a:lnTo>
                <a:lnTo>
                  <a:pt x="67055" y="670559"/>
                </a:lnTo>
                <a:lnTo>
                  <a:pt x="53339" y="731519"/>
                </a:lnTo>
                <a:lnTo>
                  <a:pt x="32003" y="822959"/>
                </a:lnTo>
                <a:lnTo>
                  <a:pt x="22859" y="853439"/>
                </a:lnTo>
                <a:lnTo>
                  <a:pt x="15239" y="914399"/>
                </a:lnTo>
                <a:lnTo>
                  <a:pt x="9143" y="944879"/>
                </a:lnTo>
                <a:lnTo>
                  <a:pt x="6095" y="1005839"/>
                </a:lnTo>
                <a:lnTo>
                  <a:pt x="3047" y="1036319"/>
                </a:lnTo>
                <a:lnTo>
                  <a:pt x="0" y="1127759"/>
                </a:lnTo>
                <a:lnTo>
                  <a:pt x="4571" y="1219199"/>
                </a:lnTo>
                <a:lnTo>
                  <a:pt x="13715" y="1341119"/>
                </a:lnTo>
                <a:lnTo>
                  <a:pt x="28955" y="1432559"/>
                </a:lnTo>
                <a:lnTo>
                  <a:pt x="48767" y="1523999"/>
                </a:lnTo>
                <a:lnTo>
                  <a:pt x="74675" y="1645919"/>
                </a:lnTo>
                <a:lnTo>
                  <a:pt x="105155" y="1737359"/>
                </a:lnTo>
                <a:lnTo>
                  <a:pt x="141731" y="1859279"/>
                </a:lnTo>
                <a:lnTo>
                  <a:pt x="182879" y="1981199"/>
                </a:lnTo>
                <a:lnTo>
                  <a:pt x="228599" y="2072639"/>
                </a:lnTo>
                <a:lnTo>
                  <a:pt x="280415" y="2194559"/>
                </a:lnTo>
                <a:lnTo>
                  <a:pt x="336803" y="2316479"/>
                </a:lnTo>
                <a:lnTo>
                  <a:pt x="397763" y="2407919"/>
                </a:lnTo>
                <a:lnTo>
                  <a:pt x="464819" y="2529839"/>
                </a:lnTo>
                <a:lnTo>
                  <a:pt x="534923" y="2651759"/>
                </a:lnTo>
                <a:lnTo>
                  <a:pt x="611123" y="2743199"/>
                </a:lnTo>
                <a:lnTo>
                  <a:pt x="691895" y="2865119"/>
                </a:lnTo>
                <a:lnTo>
                  <a:pt x="775715" y="2987039"/>
                </a:lnTo>
                <a:lnTo>
                  <a:pt x="865631" y="3078479"/>
                </a:lnTo>
                <a:lnTo>
                  <a:pt x="960119" y="3200399"/>
                </a:lnTo>
                <a:lnTo>
                  <a:pt x="1057655" y="3322319"/>
                </a:lnTo>
                <a:lnTo>
                  <a:pt x="1161287" y="3413759"/>
                </a:lnTo>
                <a:lnTo>
                  <a:pt x="1267967" y="3535679"/>
                </a:lnTo>
                <a:lnTo>
                  <a:pt x="1377695" y="3627119"/>
                </a:lnTo>
                <a:lnTo>
                  <a:pt x="1716023" y="3901439"/>
                </a:lnTo>
                <a:lnTo>
                  <a:pt x="1830320" y="3992879"/>
                </a:lnTo>
                <a:lnTo>
                  <a:pt x="1946144" y="4053839"/>
                </a:lnTo>
                <a:lnTo>
                  <a:pt x="2061968" y="4145279"/>
                </a:lnTo>
                <a:lnTo>
                  <a:pt x="2639564" y="4450079"/>
                </a:lnTo>
                <a:lnTo>
                  <a:pt x="2753864" y="4480559"/>
                </a:lnTo>
                <a:lnTo>
                  <a:pt x="2868164" y="4541519"/>
                </a:lnTo>
                <a:lnTo>
                  <a:pt x="3198872" y="4632959"/>
                </a:lnTo>
                <a:lnTo>
                  <a:pt x="3305552" y="4632959"/>
                </a:lnTo>
                <a:lnTo>
                  <a:pt x="3412232" y="4663439"/>
                </a:lnTo>
                <a:lnTo>
                  <a:pt x="3200396" y="4602479"/>
                </a:lnTo>
                <a:lnTo>
                  <a:pt x="3092192" y="4602479"/>
                </a:lnTo>
                <a:lnTo>
                  <a:pt x="2982464" y="4571999"/>
                </a:lnTo>
                <a:lnTo>
                  <a:pt x="2869688" y="4511039"/>
                </a:lnTo>
                <a:lnTo>
                  <a:pt x="2644136" y="4450079"/>
                </a:lnTo>
                <a:lnTo>
                  <a:pt x="2066540" y="4145279"/>
                </a:lnTo>
                <a:lnTo>
                  <a:pt x="1952240" y="4053839"/>
                </a:lnTo>
                <a:lnTo>
                  <a:pt x="1836416" y="3992879"/>
                </a:lnTo>
                <a:lnTo>
                  <a:pt x="1607819" y="3809999"/>
                </a:lnTo>
                <a:lnTo>
                  <a:pt x="1496567" y="3718559"/>
                </a:lnTo>
                <a:lnTo>
                  <a:pt x="1383791" y="3627119"/>
                </a:lnTo>
                <a:lnTo>
                  <a:pt x="1274063" y="3505199"/>
                </a:lnTo>
                <a:lnTo>
                  <a:pt x="1167383" y="3413759"/>
                </a:lnTo>
                <a:lnTo>
                  <a:pt x="1065275" y="3291839"/>
                </a:lnTo>
                <a:lnTo>
                  <a:pt x="966215" y="3200399"/>
                </a:lnTo>
                <a:lnTo>
                  <a:pt x="873251" y="3078479"/>
                </a:lnTo>
                <a:lnTo>
                  <a:pt x="783335" y="2987039"/>
                </a:lnTo>
                <a:lnTo>
                  <a:pt x="699515" y="2865119"/>
                </a:lnTo>
                <a:lnTo>
                  <a:pt x="618743" y="2743199"/>
                </a:lnTo>
                <a:lnTo>
                  <a:pt x="542543" y="2651759"/>
                </a:lnTo>
                <a:lnTo>
                  <a:pt x="472439" y="2529839"/>
                </a:lnTo>
                <a:lnTo>
                  <a:pt x="406907" y="2407919"/>
                </a:lnTo>
                <a:lnTo>
                  <a:pt x="344423" y="2316479"/>
                </a:lnTo>
                <a:lnTo>
                  <a:pt x="288035" y="2194559"/>
                </a:lnTo>
                <a:lnTo>
                  <a:pt x="237743" y="2072639"/>
                </a:lnTo>
                <a:lnTo>
                  <a:pt x="190499" y="1981199"/>
                </a:lnTo>
                <a:lnTo>
                  <a:pt x="149351" y="1859279"/>
                </a:lnTo>
                <a:lnTo>
                  <a:pt x="114299" y="1737359"/>
                </a:lnTo>
                <a:lnTo>
                  <a:pt x="83819" y="1645919"/>
                </a:lnTo>
                <a:lnTo>
                  <a:pt x="57911" y="1523999"/>
                </a:lnTo>
                <a:lnTo>
                  <a:pt x="38099" y="1432559"/>
                </a:lnTo>
                <a:lnTo>
                  <a:pt x="22859" y="1341119"/>
                </a:lnTo>
                <a:lnTo>
                  <a:pt x="13715" y="1219199"/>
                </a:lnTo>
                <a:lnTo>
                  <a:pt x="10667" y="1127759"/>
                </a:lnTo>
                <a:lnTo>
                  <a:pt x="12191" y="1036319"/>
                </a:lnTo>
                <a:lnTo>
                  <a:pt x="15239" y="1005839"/>
                </a:lnTo>
                <a:lnTo>
                  <a:pt x="19811" y="944879"/>
                </a:lnTo>
                <a:lnTo>
                  <a:pt x="32003" y="853439"/>
                </a:lnTo>
                <a:lnTo>
                  <a:pt x="41147" y="822959"/>
                </a:lnTo>
                <a:lnTo>
                  <a:pt x="51815" y="761999"/>
                </a:lnTo>
                <a:lnTo>
                  <a:pt x="62483" y="731519"/>
                </a:lnTo>
                <a:lnTo>
                  <a:pt x="76199" y="701039"/>
                </a:lnTo>
                <a:lnTo>
                  <a:pt x="106679" y="609599"/>
                </a:lnTo>
                <a:lnTo>
                  <a:pt x="143255" y="548639"/>
                </a:lnTo>
                <a:lnTo>
                  <a:pt x="164591" y="487679"/>
                </a:lnTo>
                <a:lnTo>
                  <a:pt x="185927" y="457199"/>
                </a:lnTo>
                <a:lnTo>
                  <a:pt x="234695" y="396239"/>
                </a:lnTo>
                <a:lnTo>
                  <a:pt x="260603" y="365759"/>
                </a:lnTo>
                <a:lnTo>
                  <a:pt x="318515" y="304799"/>
                </a:lnTo>
                <a:lnTo>
                  <a:pt x="350519" y="274319"/>
                </a:lnTo>
                <a:lnTo>
                  <a:pt x="380999" y="243839"/>
                </a:lnTo>
                <a:lnTo>
                  <a:pt x="448055" y="213359"/>
                </a:lnTo>
                <a:lnTo>
                  <a:pt x="484631" y="182879"/>
                </a:lnTo>
                <a:lnTo>
                  <a:pt x="519683" y="152399"/>
                </a:lnTo>
                <a:lnTo>
                  <a:pt x="557783" y="121919"/>
                </a:lnTo>
                <a:close/>
              </a:path>
              <a:path w="4788535" h="4663440">
                <a:moveTo>
                  <a:pt x="3989828" y="4632959"/>
                </a:moveTo>
                <a:lnTo>
                  <a:pt x="3944108" y="4632959"/>
                </a:lnTo>
                <a:lnTo>
                  <a:pt x="3898388" y="4663439"/>
                </a:lnTo>
                <a:lnTo>
                  <a:pt x="3945632" y="4663439"/>
                </a:lnTo>
                <a:lnTo>
                  <a:pt x="3989828" y="4632959"/>
                </a:lnTo>
                <a:close/>
              </a:path>
              <a:path w="4788535" h="4663440">
                <a:moveTo>
                  <a:pt x="4116320" y="4602479"/>
                </a:moveTo>
                <a:lnTo>
                  <a:pt x="4072124" y="4602479"/>
                </a:lnTo>
                <a:lnTo>
                  <a:pt x="4030976" y="4632959"/>
                </a:lnTo>
                <a:lnTo>
                  <a:pt x="4075172" y="4632959"/>
                </a:lnTo>
                <a:lnTo>
                  <a:pt x="4116320" y="4602479"/>
                </a:lnTo>
                <a:close/>
              </a:path>
              <a:path w="4788535" h="4663440">
                <a:moveTo>
                  <a:pt x="4235192" y="4541519"/>
                </a:moveTo>
                <a:lnTo>
                  <a:pt x="4232144" y="4541519"/>
                </a:lnTo>
                <a:lnTo>
                  <a:pt x="4192520" y="4571999"/>
                </a:lnTo>
                <a:lnTo>
                  <a:pt x="4154420" y="4571999"/>
                </a:lnTo>
                <a:lnTo>
                  <a:pt x="4113272" y="4602479"/>
                </a:lnTo>
                <a:lnTo>
                  <a:pt x="4157468" y="4602479"/>
                </a:lnTo>
                <a:lnTo>
                  <a:pt x="4197092" y="4571999"/>
                </a:lnTo>
                <a:lnTo>
                  <a:pt x="4235192" y="4541519"/>
                </a:lnTo>
                <a:close/>
              </a:path>
              <a:path w="4788535" h="4663440">
                <a:moveTo>
                  <a:pt x="1482851" y="30479"/>
                </a:moveTo>
                <a:lnTo>
                  <a:pt x="1481327" y="30479"/>
                </a:lnTo>
                <a:lnTo>
                  <a:pt x="1918712" y="152399"/>
                </a:lnTo>
                <a:lnTo>
                  <a:pt x="2031488" y="213359"/>
                </a:lnTo>
                <a:lnTo>
                  <a:pt x="2144264" y="243839"/>
                </a:lnTo>
                <a:lnTo>
                  <a:pt x="2837684" y="609599"/>
                </a:lnTo>
                <a:lnTo>
                  <a:pt x="3180584" y="883919"/>
                </a:lnTo>
                <a:lnTo>
                  <a:pt x="3293360" y="975359"/>
                </a:lnTo>
                <a:lnTo>
                  <a:pt x="3404612" y="1066799"/>
                </a:lnTo>
                <a:lnTo>
                  <a:pt x="3514340" y="1158239"/>
                </a:lnTo>
                <a:lnTo>
                  <a:pt x="3621020" y="1280159"/>
                </a:lnTo>
                <a:lnTo>
                  <a:pt x="3723128" y="1371599"/>
                </a:lnTo>
                <a:lnTo>
                  <a:pt x="3822188" y="1493519"/>
                </a:lnTo>
                <a:lnTo>
                  <a:pt x="3915152" y="1584959"/>
                </a:lnTo>
                <a:lnTo>
                  <a:pt x="4005068" y="1706879"/>
                </a:lnTo>
                <a:lnTo>
                  <a:pt x="4090412" y="1828799"/>
                </a:lnTo>
                <a:lnTo>
                  <a:pt x="4169660" y="1920239"/>
                </a:lnTo>
                <a:lnTo>
                  <a:pt x="4245860" y="2042159"/>
                </a:lnTo>
                <a:lnTo>
                  <a:pt x="4315964" y="2164079"/>
                </a:lnTo>
                <a:lnTo>
                  <a:pt x="4383020" y="2255519"/>
                </a:lnTo>
                <a:lnTo>
                  <a:pt x="4443980" y="2377439"/>
                </a:lnTo>
                <a:lnTo>
                  <a:pt x="4500368" y="2499359"/>
                </a:lnTo>
                <a:lnTo>
                  <a:pt x="4552184" y="2590799"/>
                </a:lnTo>
                <a:lnTo>
                  <a:pt x="4597904" y="2712719"/>
                </a:lnTo>
                <a:lnTo>
                  <a:pt x="4639052" y="2834639"/>
                </a:lnTo>
                <a:lnTo>
                  <a:pt x="4674104" y="2926079"/>
                </a:lnTo>
                <a:lnTo>
                  <a:pt x="4706108" y="3047999"/>
                </a:lnTo>
                <a:lnTo>
                  <a:pt x="4730492" y="3139439"/>
                </a:lnTo>
                <a:lnTo>
                  <a:pt x="4751828" y="3261359"/>
                </a:lnTo>
                <a:lnTo>
                  <a:pt x="4765544" y="3352799"/>
                </a:lnTo>
                <a:lnTo>
                  <a:pt x="4774688" y="3444239"/>
                </a:lnTo>
                <a:lnTo>
                  <a:pt x="4779260" y="3535679"/>
                </a:lnTo>
                <a:lnTo>
                  <a:pt x="4777736" y="3657599"/>
                </a:lnTo>
                <a:lnTo>
                  <a:pt x="4773164" y="3688079"/>
                </a:lnTo>
                <a:lnTo>
                  <a:pt x="4770116" y="3749039"/>
                </a:lnTo>
                <a:lnTo>
                  <a:pt x="4764020" y="3779519"/>
                </a:lnTo>
                <a:lnTo>
                  <a:pt x="4756400" y="3840479"/>
                </a:lnTo>
                <a:lnTo>
                  <a:pt x="4747256" y="3870959"/>
                </a:lnTo>
                <a:lnTo>
                  <a:pt x="4736588" y="3901439"/>
                </a:lnTo>
                <a:lnTo>
                  <a:pt x="4725920" y="3962399"/>
                </a:lnTo>
                <a:lnTo>
                  <a:pt x="4698488" y="4023359"/>
                </a:lnTo>
                <a:lnTo>
                  <a:pt x="4681724" y="4084319"/>
                </a:lnTo>
                <a:lnTo>
                  <a:pt x="4664960" y="4114799"/>
                </a:lnTo>
                <a:lnTo>
                  <a:pt x="4625336" y="4175759"/>
                </a:lnTo>
                <a:lnTo>
                  <a:pt x="4602476" y="4206239"/>
                </a:lnTo>
                <a:lnTo>
                  <a:pt x="4579616" y="4267199"/>
                </a:lnTo>
                <a:lnTo>
                  <a:pt x="4527800" y="4328159"/>
                </a:lnTo>
                <a:lnTo>
                  <a:pt x="4469888" y="4389119"/>
                </a:lnTo>
                <a:lnTo>
                  <a:pt x="4439408" y="4419599"/>
                </a:lnTo>
                <a:lnTo>
                  <a:pt x="4407404" y="4450079"/>
                </a:lnTo>
                <a:lnTo>
                  <a:pt x="4340348" y="4480559"/>
                </a:lnTo>
                <a:lnTo>
                  <a:pt x="4305296" y="4511039"/>
                </a:lnTo>
                <a:lnTo>
                  <a:pt x="4268720" y="4541519"/>
                </a:lnTo>
                <a:lnTo>
                  <a:pt x="4273292" y="4541519"/>
                </a:lnTo>
                <a:lnTo>
                  <a:pt x="4309868" y="4511039"/>
                </a:lnTo>
                <a:lnTo>
                  <a:pt x="4344920" y="4480559"/>
                </a:lnTo>
                <a:lnTo>
                  <a:pt x="4379972" y="4480559"/>
                </a:lnTo>
                <a:lnTo>
                  <a:pt x="4413500" y="4450079"/>
                </a:lnTo>
                <a:lnTo>
                  <a:pt x="4445504" y="4419599"/>
                </a:lnTo>
                <a:lnTo>
                  <a:pt x="4506464" y="4358639"/>
                </a:lnTo>
                <a:lnTo>
                  <a:pt x="4535420" y="4328159"/>
                </a:lnTo>
                <a:lnTo>
                  <a:pt x="4587236" y="4267199"/>
                </a:lnTo>
                <a:lnTo>
                  <a:pt x="4632956" y="4175759"/>
                </a:lnTo>
                <a:lnTo>
                  <a:pt x="4654292" y="4145279"/>
                </a:lnTo>
                <a:lnTo>
                  <a:pt x="4690868" y="4084319"/>
                </a:lnTo>
                <a:lnTo>
                  <a:pt x="4721348" y="3992879"/>
                </a:lnTo>
                <a:lnTo>
                  <a:pt x="4735064" y="3962399"/>
                </a:lnTo>
                <a:lnTo>
                  <a:pt x="4747256" y="3901439"/>
                </a:lnTo>
                <a:lnTo>
                  <a:pt x="4765544" y="3840479"/>
                </a:lnTo>
                <a:lnTo>
                  <a:pt x="4773164" y="3779519"/>
                </a:lnTo>
                <a:lnTo>
                  <a:pt x="4779260" y="3749039"/>
                </a:lnTo>
                <a:lnTo>
                  <a:pt x="4783832" y="3688079"/>
                </a:lnTo>
                <a:lnTo>
                  <a:pt x="4786880" y="3657599"/>
                </a:lnTo>
                <a:lnTo>
                  <a:pt x="4788404" y="3535679"/>
                </a:lnTo>
                <a:lnTo>
                  <a:pt x="4783832" y="3444239"/>
                </a:lnTo>
                <a:lnTo>
                  <a:pt x="4774688" y="3352799"/>
                </a:lnTo>
                <a:lnTo>
                  <a:pt x="4760972" y="3261359"/>
                </a:lnTo>
                <a:lnTo>
                  <a:pt x="4739636" y="3139439"/>
                </a:lnTo>
                <a:lnTo>
                  <a:pt x="4715252" y="3047999"/>
                </a:lnTo>
                <a:lnTo>
                  <a:pt x="4683248" y="2926079"/>
                </a:lnTo>
                <a:lnTo>
                  <a:pt x="4648196" y="2834639"/>
                </a:lnTo>
                <a:lnTo>
                  <a:pt x="4607048" y="2712719"/>
                </a:lnTo>
                <a:lnTo>
                  <a:pt x="4559804" y="2590799"/>
                </a:lnTo>
                <a:lnTo>
                  <a:pt x="4507988" y="2499359"/>
                </a:lnTo>
                <a:lnTo>
                  <a:pt x="4451600" y="2377439"/>
                </a:lnTo>
                <a:lnTo>
                  <a:pt x="4390640" y="2255519"/>
                </a:lnTo>
                <a:lnTo>
                  <a:pt x="4325108" y="2164079"/>
                </a:lnTo>
                <a:lnTo>
                  <a:pt x="4253480" y="2042159"/>
                </a:lnTo>
                <a:lnTo>
                  <a:pt x="4177280" y="1920239"/>
                </a:lnTo>
                <a:lnTo>
                  <a:pt x="4098032" y="1798319"/>
                </a:lnTo>
                <a:lnTo>
                  <a:pt x="4012688" y="1706879"/>
                </a:lnTo>
                <a:lnTo>
                  <a:pt x="3922772" y="1584959"/>
                </a:lnTo>
                <a:lnTo>
                  <a:pt x="3828284" y="1493519"/>
                </a:lnTo>
                <a:lnTo>
                  <a:pt x="3730748" y="1371599"/>
                </a:lnTo>
                <a:lnTo>
                  <a:pt x="3627116" y="1280159"/>
                </a:lnTo>
                <a:lnTo>
                  <a:pt x="3520436" y="1158239"/>
                </a:lnTo>
                <a:lnTo>
                  <a:pt x="3410708" y="1066799"/>
                </a:lnTo>
                <a:lnTo>
                  <a:pt x="3299456" y="975359"/>
                </a:lnTo>
                <a:lnTo>
                  <a:pt x="3186680" y="853439"/>
                </a:lnTo>
                <a:lnTo>
                  <a:pt x="3072380" y="792479"/>
                </a:lnTo>
                <a:lnTo>
                  <a:pt x="2958080" y="701039"/>
                </a:lnTo>
                <a:lnTo>
                  <a:pt x="2842256" y="609599"/>
                </a:lnTo>
                <a:lnTo>
                  <a:pt x="2726432" y="548639"/>
                </a:lnTo>
                <a:lnTo>
                  <a:pt x="2610608" y="457199"/>
                </a:lnTo>
                <a:lnTo>
                  <a:pt x="2263136" y="274319"/>
                </a:lnTo>
                <a:lnTo>
                  <a:pt x="2148836" y="243839"/>
                </a:lnTo>
                <a:lnTo>
                  <a:pt x="2034536" y="182879"/>
                </a:lnTo>
                <a:lnTo>
                  <a:pt x="1589531" y="60959"/>
                </a:lnTo>
                <a:lnTo>
                  <a:pt x="1482851" y="30479"/>
                </a:lnTo>
                <a:close/>
              </a:path>
              <a:path w="4788535" h="4663440">
                <a:moveTo>
                  <a:pt x="635507" y="91439"/>
                </a:moveTo>
                <a:lnTo>
                  <a:pt x="630935" y="91439"/>
                </a:lnTo>
                <a:lnTo>
                  <a:pt x="591311" y="121919"/>
                </a:lnTo>
                <a:lnTo>
                  <a:pt x="595883" y="121919"/>
                </a:lnTo>
                <a:lnTo>
                  <a:pt x="635507" y="91439"/>
                </a:lnTo>
                <a:close/>
              </a:path>
              <a:path w="4788535" h="4663440">
                <a:moveTo>
                  <a:pt x="716279" y="60959"/>
                </a:moveTo>
                <a:lnTo>
                  <a:pt x="713231" y="60959"/>
                </a:lnTo>
                <a:lnTo>
                  <a:pt x="672083" y="91439"/>
                </a:lnTo>
                <a:lnTo>
                  <a:pt x="675131" y="91439"/>
                </a:lnTo>
                <a:lnTo>
                  <a:pt x="716279" y="60959"/>
                </a:lnTo>
                <a:close/>
              </a:path>
              <a:path w="4788535" h="4663440">
                <a:moveTo>
                  <a:pt x="844295" y="30479"/>
                </a:moveTo>
                <a:lnTo>
                  <a:pt x="798575" y="30479"/>
                </a:lnTo>
                <a:lnTo>
                  <a:pt x="755903" y="60959"/>
                </a:lnTo>
                <a:lnTo>
                  <a:pt x="801623" y="60959"/>
                </a:lnTo>
                <a:lnTo>
                  <a:pt x="844295" y="30479"/>
                </a:lnTo>
                <a:close/>
              </a:path>
              <a:path w="4788535" h="4663440">
                <a:moveTo>
                  <a:pt x="1173479" y="0"/>
                </a:moveTo>
                <a:lnTo>
                  <a:pt x="979931" y="0"/>
                </a:lnTo>
                <a:lnTo>
                  <a:pt x="934211" y="30479"/>
                </a:lnTo>
                <a:lnTo>
                  <a:pt x="1075943" y="30479"/>
                </a:lnTo>
                <a:lnTo>
                  <a:pt x="1173479" y="0"/>
                </a:lnTo>
                <a:close/>
              </a:path>
              <a:path w="4788535" h="4663440">
                <a:moveTo>
                  <a:pt x="1274063" y="0"/>
                </a:moveTo>
                <a:lnTo>
                  <a:pt x="1173479" y="0"/>
                </a:lnTo>
                <a:lnTo>
                  <a:pt x="1274063" y="30479"/>
                </a:lnTo>
                <a:lnTo>
                  <a:pt x="1377695" y="30479"/>
                </a:lnTo>
                <a:lnTo>
                  <a:pt x="12740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24306" y="2129017"/>
            <a:ext cx="1329055" cy="2813685"/>
          </a:xfrm>
          <a:custGeom>
            <a:avLst/>
            <a:gdLst/>
            <a:ahLst/>
            <a:cxnLst/>
            <a:rect l="l" t="t" r="r" b="b"/>
            <a:pathLst>
              <a:path w="1329054" h="2813685">
                <a:moveTo>
                  <a:pt x="1319783" y="0"/>
                </a:moveTo>
                <a:lnTo>
                  <a:pt x="0" y="2810262"/>
                </a:lnTo>
                <a:lnTo>
                  <a:pt x="9143" y="2813310"/>
                </a:lnTo>
                <a:lnTo>
                  <a:pt x="1328927" y="4571"/>
                </a:lnTo>
                <a:lnTo>
                  <a:pt x="13197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8021" y="2479537"/>
            <a:ext cx="1775460" cy="2470785"/>
          </a:xfrm>
          <a:custGeom>
            <a:avLst/>
            <a:gdLst/>
            <a:ahLst/>
            <a:cxnLst/>
            <a:rect l="l" t="t" r="r" b="b"/>
            <a:pathLst>
              <a:path w="1775460" h="2470785">
                <a:moveTo>
                  <a:pt x="1767839" y="0"/>
                </a:moveTo>
                <a:lnTo>
                  <a:pt x="0" y="2465838"/>
                </a:lnTo>
                <a:lnTo>
                  <a:pt x="7619" y="2470410"/>
                </a:lnTo>
                <a:lnTo>
                  <a:pt x="1775459" y="6095"/>
                </a:lnTo>
                <a:lnTo>
                  <a:pt x="17678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39545" y="2284465"/>
            <a:ext cx="1562100" cy="2650490"/>
          </a:xfrm>
          <a:custGeom>
            <a:avLst/>
            <a:gdLst/>
            <a:ahLst/>
            <a:cxnLst/>
            <a:rect l="l" t="t" r="r" b="b"/>
            <a:pathLst>
              <a:path w="1562100" h="2650490">
                <a:moveTo>
                  <a:pt x="1554479" y="0"/>
                </a:moveTo>
                <a:lnTo>
                  <a:pt x="0" y="2645670"/>
                </a:lnTo>
                <a:lnTo>
                  <a:pt x="7619" y="2650242"/>
                </a:lnTo>
                <a:lnTo>
                  <a:pt x="1562099" y="4571"/>
                </a:lnTo>
                <a:lnTo>
                  <a:pt x="15544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48689" y="2639557"/>
            <a:ext cx="1984375" cy="2319655"/>
          </a:xfrm>
          <a:custGeom>
            <a:avLst/>
            <a:gdLst/>
            <a:ahLst/>
            <a:cxnLst/>
            <a:rect l="l" t="t" r="r" b="b"/>
            <a:pathLst>
              <a:path w="1984375" h="2319654">
                <a:moveTo>
                  <a:pt x="1976627" y="0"/>
                </a:moveTo>
                <a:lnTo>
                  <a:pt x="0" y="2313438"/>
                </a:lnTo>
                <a:lnTo>
                  <a:pt x="6095" y="2319534"/>
                </a:lnTo>
                <a:lnTo>
                  <a:pt x="1984247" y="6095"/>
                </a:lnTo>
                <a:lnTo>
                  <a:pt x="19766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56309" y="2814817"/>
            <a:ext cx="2220595" cy="2152015"/>
          </a:xfrm>
          <a:custGeom>
            <a:avLst/>
            <a:gdLst/>
            <a:ahLst/>
            <a:cxnLst/>
            <a:rect l="l" t="t" r="r" b="b"/>
            <a:pathLst>
              <a:path w="2220595" h="2152015">
                <a:moveTo>
                  <a:pt x="2214371" y="0"/>
                </a:moveTo>
                <a:lnTo>
                  <a:pt x="0" y="2144274"/>
                </a:lnTo>
                <a:lnTo>
                  <a:pt x="6095" y="2151894"/>
                </a:lnTo>
                <a:lnTo>
                  <a:pt x="2220467" y="6095"/>
                </a:lnTo>
                <a:lnTo>
                  <a:pt x="22143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76121" y="3230869"/>
            <a:ext cx="2542540" cy="1755775"/>
          </a:xfrm>
          <a:custGeom>
            <a:avLst/>
            <a:gdLst/>
            <a:ahLst/>
            <a:cxnLst/>
            <a:rect l="l" t="t" r="r" b="b"/>
            <a:pathLst>
              <a:path w="2542540" h="1755775">
                <a:moveTo>
                  <a:pt x="2537459" y="0"/>
                </a:moveTo>
                <a:lnTo>
                  <a:pt x="0" y="1748034"/>
                </a:lnTo>
                <a:lnTo>
                  <a:pt x="6095" y="1755654"/>
                </a:lnTo>
                <a:lnTo>
                  <a:pt x="2542031" y="7619"/>
                </a:lnTo>
                <a:lnTo>
                  <a:pt x="25374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89838" y="3441181"/>
            <a:ext cx="2712720" cy="1556385"/>
          </a:xfrm>
          <a:custGeom>
            <a:avLst/>
            <a:gdLst/>
            <a:ahLst/>
            <a:cxnLst/>
            <a:rect l="l" t="t" r="r" b="b"/>
            <a:pathLst>
              <a:path w="2712720" h="1556385">
                <a:moveTo>
                  <a:pt x="2708147" y="0"/>
                </a:moveTo>
                <a:lnTo>
                  <a:pt x="0" y="1548390"/>
                </a:lnTo>
                <a:lnTo>
                  <a:pt x="4571" y="1556010"/>
                </a:lnTo>
                <a:lnTo>
                  <a:pt x="2712719" y="9143"/>
                </a:lnTo>
                <a:lnTo>
                  <a:pt x="27081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1174" y="3902954"/>
            <a:ext cx="3034665" cy="1123315"/>
          </a:xfrm>
          <a:custGeom>
            <a:avLst/>
            <a:gdLst/>
            <a:ahLst/>
            <a:cxnLst/>
            <a:rect l="l" t="t" r="r" b="b"/>
            <a:pathLst>
              <a:path w="3034665" h="1123314">
                <a:moveTo>
                  <a:pt x="3031235" y="0"/>
                </a:moveTo>
                <a:lnTo>
                  <a:pt x="0" y="1114050"/>
                </a:lnTo>
                <a:lnTo>
                  <a:pt x="3047" y="1123194"/>
                </a:lnTo>
                <a:lnTo>
                  <a:pt x="3034283" y="9143"/>
                </a:lnTo>
                <a:lnTo>
                  <a:pt x="30312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24889" y="4389110"/>
            <a:ext cx="3374390" cy="655320"/>
          </a:xfrm>
          <a:custGeom>
            <a:avLst/>
            <a:gdLst/>
            <a:ahLst/>
            <a:cxnLst/>
            <a:rect l="l" t="t" r="r" b="b"/>
            <a:pathLst>
              <a:path w="3374390" h="655320">
                <a:moveTo>
                  <a:pt x="3372611" y="0"/>
                </a:moveTo>
                <a:lnTo>
                  <a:pt x="0" y="646182"/>
                </a:lnTo>
                <a:lnTo>
                  <a:pt x="1523" y="655326"/>
                </a:lnTo>
                <a:lnTo>
                  <a:pt x="3374135" y="9143"/>
                </a:lnTo>
                <a:lnTo>
                  <a:pt x="33726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9462" y="4722872"/>
            <a:ext cx="3549650" cy="326390"/>
          </a:xfrm>
          <a:custGeom>
            <a:avLst/>
            <a:gdLst/>
            <a:ahLst/>
            <a:cxnLst/>
            <a:rect l="l" t="t" r="r" b="b"/>
            <a:pathLst>
              <a:path w="3549650" h="326389">
                <a:moveTo>
                  <a:pt x="3547871" y="0"/>
                </a:moveTo>
                <a:lnTo>
                  <a:pt x="0" y="316991"/>
                </a:lnTo>
                <a:lnTo>
                  <a:pt x="1523" y="326135"/>
                </a:lnTo>
                <a:lnTo>
                  <a:pt x="3549395" y="9143"/>
                </a:lnTo>
                <a:lnTo>
                  <a:pt x="35478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27938" y="5055103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44701" y="5070344"/>
            <a:ext cx="3830320" cy="325120"/>
          </a:xfrm>
          <a:custGeom>
            <a:avLst/>
            <a:gdLst/>
            <a:ahLst/>
            <a:cxnLst/>
            <a:rect l="l" t="t" r="r" b="b"/>
            <a:pathLst>
              <a:path w="3830320" h="325120">
                <a:moveTo>
                  <a:pt x="0" y="0"/>
                </a:moveTo>
                <a:lnTo>
                  <a:pt x="0" y="9143"/>
                </a:lnTo>
                <a:lnTo>
                  <a:pt x="3829811" y="324611"/>
                </a:lnTo>
                <a:lnTo>
                  <a:pt x="3829811" y="31546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61465" y="5114540"/>
            <a:ext cx="3992879" cy="1024255"/>
          </a:xfrm>
          <a:custGeom>
            <a:avLst/>
            <a:gdLst/>
            <a:ahLst/>
            <a:cxnLst/>
            <a:rect l="l" t="t" r="r" b="b"/>
            <a:pathLst>
              <a:path w="3992879" h="1024254">
                <a:moveTo>
                  <a:pt x="3047" y="0"/>
                </a:moveTo>
                <a:lnTo>
                  <a:pt x="0" y="9143"/>
                </a:lnTo>
                <a:lnTo>
                  <a:pt x="3989831" y="1024127"/>
                </a:lnTo>
                <a:lnTo>
                  <a:pt x="3992879" y="1014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85037" y="5212076"/>
            <a:ext cx="182880" cy="1922145"/>
          </a:xfrm>
          <a:custGeom>
            <a:avLst/>
            <a:gdLst/>
            <a:ahLst/>
            <a:cxnLst/>
            <a:rect l="l" t="t" r="r" b="b"/>
            <a:pathLst>
              <a:path w="182879" h="1922145">
                <a:moveTo>
                  <a:pt x="182879" y="0"/>
                </a:moveTo>
                <a:lnTo>
                  <a:pt x="173735" y="0"/>
                </a:lnTo>
                <a:lnTo>
                  <a:pt x="0" y="1921763"/>
                </a:lnTo>
                <a:lnTo>
                  <a:pt x="10667" y="1921763"/>
                </a:lnTo>
                <a:lnTo>
                  <a:pt x="1828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49" y="5155688"/>
            <a:ext cx="1068705" cy="1262380"/>
          </a:xfrm>
          <a:custGeom>
            <a:avLst/>
            <a:gdLst/>
            <a:ahLst/>
            <a:cxnLst/>
            <a:rect l="l" t="t" r="r" b="b"/>
            <a:pathLst>
              <a:path w="1068704" h="1262379">
                <a:moveTo>
                  <a:pt x="1060700" y="0"/>
                </a:moveTo>
                <a:lnTo>
                  <a:pt x="0" y="1255775"/>
                </a:lnTo>
                <a:lnTo>
                  <a:pt x="6095" y="1261871"/>
                </a:lnTo>
                <a:lnTo>
                  <a:pt x="1068320" y="6095"/>
                </a:lnTo>
                <a:lnTo>
                  <a:pt x="106070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09097" y="5143496"/>
            <a:ext cx="1170940" cy="1169035"/>
          </a:xfrm>
          <a:custGeom>
            <a:avLst/>
            <a:gdLst/>
            <a:ahLst/>
            <a:cxnLst/>
            <a:rect l="l" t="t" r="r" b="b"/>
            <a:pathLst>
              <a:path w="1170939" h="1169035">
                <a:moveTo>
                  <a:pt x="1162808" y="0"/>
                </a:moveTo>
                <a:lnTo>
                  <a:pt x="0" y="1162811"/>
                </a:lnTo>
                <a:lnTo>
                  <a:pt x="6095" y="1168907"/>
                </a:lnTo>
                <a:lnTo>
                  <a:pt x="1170428" y="7619"/>
                </a:lnTo>
                <a:lnTo>
                  <a:pt x="11628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91749" y="5135876"/>
            <a:ext cx="1282065" cy="1074420"/>
          </a:xfrm>
          <a:custGeom>
            <a:avLst/>
            <a:gdLst/>
            <a:ahLst/>
            <a:cxnLst/>
            <a:rect l="l" t="t" r="r" b="b"/>
            <a:pathLst>
              <a:path w="1282064" h="1074420">
                <a:moveTo>
                  <a:pt x="1275584" y="0"/>
                </a:moveTo>
                <a:lnTo>
                  <a:pt x="0" y="1068323"/>
                </a:lnTo>
                <a:lnTo>
                  <a:pt x="6095" y="1074419"/>
                </a:lnTo>
                <a:lnTo>
                  <a:pt x="1281680" y="7619"/>
                </a:lnTo>
                <a:lnTo>
                  <a:pt x="12755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88117" y="5125208"/>
            <a:ext cx="1377950" cy="974090"/>
          </a:xfrm>
          <a:custGeom>
            <a:avLst/>
            <a:gdLst/>
            <a:ahLst/>
            <a:cxnLst/>
            <a:rect l="l" t="t" r="r" b="b"/>
            <a:pathLst>
              <a:path w="1377950" h="974089">
                <a:moveTo>
                  <a:pt x="1371596" y="0"/>
                </a:moveTo>
                <a:lnTo>
                  <a:pt x="0" y="964691"/>
                </a:lnTo>
                <a:lnTo>
                  <a:pt x="4571" y="973835"/>
                </a:lnTo>
                <a:lnTo>
                  <a:pt x="1377692" y="7619"/>
                </a:lnTo>
                <a:lnTo>
                  <a:pt x="137159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82961" y="5117588"/>
            <a:ext cx="1469390" cy="866140"/>
          </a:xfrm>
          <a:custGeom>
            <a:avLst/>
            <a:gdLst/>
            <a:ahLst/>
            <a:cxnLst/>
            <a:rect l="l" t="t" r="r" b="b"/>
            <a:pathLst>
              <a:path w="1469389" h="866139">
                <a:moveTo>
                  <a:pt x="1463036" y="0"/>
                </a:moveTo>
                <a:lnTo>
                  <a:pt x="0" y="858011"/>
                </a:lnTo>
                <a:lnTo>
                  <a:pt x="4571" y="865631"/>
                </a:lnTo>
                <a:lnTo>
                  <a:pt x="1469132" y="7619"/>
                </a:lnTo>
                <a:lnTo>
                  <a:pt x="14630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70185" y="5106920"/>
            <a:ext cx="1577340" cy="751840"/>
          </a:xfrm>
          <a:custGeom>
            <a:avLst/>
            <a:gdLst/>
            <a:ahLst/>
            <a:cxnLst/>
            <a:rect l="l" t="t" r="r" b="b"/>
            <a:pathLst>
              <a:path w="1577339" h="751839">
                <a:moveTo>
                  <a:pt x="1574288" y="0"/>
                </a:moveTo>
                <a:lnTo>
                  <a:pt x="0" y="742187"/>
                </a:lnTo>
                <a:lnTo>
                  <a:pt x="4571" y="751331"/>
                </a:lnTo>
                <a:lnTo>
                  <a:pt x="1577336" y="7619"/>
                </a:lnTo>
                <a:lnTo>
                  <a:pt x="157428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55885" y="5097776"/>
            <a:ext cx="1685925" cy="629920"/>
          </a:xfrm>
          <a:custGeom>
            <a:avLst/>
            <a:gdLst/>
            <a:ahLst/>
            <a:cxnLst/>
            <a:rect l="l" t="t" r="r" b="b"/>
            <a:pathLst>
              <a:path w="1685925" h="629920">
                <a:moveTo>
                  <a:pt x="1682492" y="0"/>
                </a:moveTo>
                <a:lnTo>
                  <a:pt x="0" y="620267"/>
                </a:lnTo>
                <a:lnTo>
                  <a:pt x="4571" y="629411"/>
                </a:lnTo>
                <a:lnTo>
                  <a:pt x="1685540" y="9143"/>
                </a:lnTo>
                <a:lnTo>
                  <a:pt x="16824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41001" y="5077964"/>
            <a:ext cx="1887220" cy="358140"/>
          </a:xfrm>
          <a:custGeom>
            <a:avLst/>
            <a:gdLst/>
            <a:ahLst/>
            <a:cxnLst/>
            <a:rect l="l" t="t" r="r" b="b"/>
            <a:pathLst>
              <a:path w="1887220" h="358139">
                <a:moveTo>
                  <a:pt x="1885184" y="0"/>
                </a:moveTo>
                <a:lnTo>
                  <a:pt x="0" y="348995"/>
                </a:lnTo>
                <a:lnTo>
                  <a:pt x="1523" y="358139"/>
                </a:lnTo>
                <a:lnTo>
                  <a:pt x="1886708" y="10667"/>
                </a:lnTo>
                <a:lnTo>
                  <a:pt x="18851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17557" y="5068820"/>
            <a:ext cx="2002789" cy="198120"/>
          </a:xfrm>
          <a:custGeom>
            <a:avLst/>
            <a:gdLst/>
            <a:ahLst/>
            <a:cxnLst/>
            <a:rect l="l" t="t" r="r" b="b"/>
            <a:pathLst>
              <a:path w="2002789" h="198120">
                <a:moveTo>
                  <a:pt x="2002532" y="0"/>
                </a:moveTo>
                <a:lnTo>
                  <a:pt x="0" y="187451"/>
                </a:lnTo>
                <a:lnTo>
                  <a:pt x="1523" y="198119"/>
                </a:lnTo>
                <a:lnTo>
                  <a:pt x="2002532" y="9143"/>
                </a:lnTo>
                <a:lnTo>
                  <a:pt x="2002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92589" y="5069582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19880" y="0"/>
                </a:lnTo>
              </a:path>
            </a:pathLst>
          </a:custGeom>
          <a:ln w="27177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9605" y="4642099"/>
            <a:ext cx="2367280" cy="401320"/>
          </a:xfrm>
          <a:custGeom>
            <a:avLst/>
            <a:gdLst/>
            <a:ahLst/>
            <a:cxnLst/>
            <a:rect l="l" t="t" r="r" b="b"/>
            <a:pathLst>
              <a:path w="2367280" h="401320">
                <a:moveTo>
                  <a:pt x="3047" y="0"/>
                </a:moveTo>
                <a:lnTo>
                  <a:pt x="0" y="10667"/>
                </a:lnTo>
                <a:lnTo>
                  <a:pt x="2365244" y="400811"/>
                </a:lnTo>
                <a:lnTo>
                  <a:pt x="2366768" y="39166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9981" y="4408921"/>
            <a:ext cx="2399030" cy="615950"/>
          </a:xfrm>
          <a:custGeom>
            <a:avLst/>
            <a:gdLst/>
            <a:ahLst/>
            <a:cxnLst/>
            <a:rect l="l" t="t" r="r" b="b"/>
            <a:pathLst>
              <a:path w="2399030" h="615950">
                <a:moveTo>
                  <a:pt x="1523" y="0"/>
                </a:moveTo>
                <a:lnTo>
                  <a:pt x="0" y="9143"/>
                </a:lnTo>
                <a:lnTo>
                  <a:pt x="2397248" y="615702"/>
                </a:lnTo>
                <a:lnTo>
                  <a:pt x="2398772" y="606558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6933" y="3904477"/>
            <a:ext cx="2394585" cy="1087120"/>
          </a:xfrm>
          <a:custGeom>
            <a:avLst/>
            <a:gdLst/>
            <a:ahLst/>
            <a:cxnLst/>
            <a:rect l="l" t="t" r="r" b="b"/>
            <a:pathLst>
              <a:path w="2394585" h="1087120">
                <a:moveTo>
                  <a:pt x="4571" y="0"/>
                </a:moveTo>
                <a:lnTo>
                  <a:pt x="0" y="9143"/>
                </a:lnTo>
                <a:lnTo>
                  <a:pt x="2389628" y="1086618"/>
                </a:lnTo>
                <a:lnTo>
                  <a:pt x="2394200" y="1077474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33737" y="1319773"/>
            <a:ext cx="2103120" cy="3569335"/>
          </a:xfrm>
          <a:custGeom>
            <a:avLst/>
            <a:gdLst/>
            <a:ahLst/>
            <a:cxnLst/>
            <a:rect l="l" t="t" r="r" b="b"/>
            <a:pathLst>
              <a:path w="2103120" h="3569335">
                <a:moveTo>
                  <a:pt x="7619" y="0"/>
                </a:moveTo>
                <a:lnTo>
                  <a:pt x="0" y="4571"/>
                </a:lnTo>
                <a:lnTo>
                  <a:pt x="2095496" y="3569214"/>
                </a:lnTo>
                <a:lnTo>
                  <a:pt x="2103116" y="3564642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93401" y="1179565"/>
            <a:ext cx="1765300" cy="3708400"/>
          </a:xfrm>
          <a:custGeom>
            <a:avLst/>
            <a:gdLst/>
            <a:ahLst/>
            <a:cxnLst/>
            <a:rect l="l" t="t" r="r" b="b"/>
            <a:pathLst>
              <a:path w="1765300" h="3708400">
                <a:moveTo>
                  <a:pt x="9143" y="0"/>
                </a:moveTo>
                <a:lnTo>
                  <a:pt x="0" y="4571"/>
                </a:lnTo>
                <a:lnTo>
                  <a:pt x="1755644" y="3707898"/>
                </a:lnTo>
                <a:lnTo>
                  <a:pt x="1764788" y="37033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76736" y="1135369"/>
            <a:ext cx="1028700" cy="3743325"/>
          </a:xfrm>
          <a:custGeom>
            <a:avLst/>
            <a:gdLst/>
            <a:ahLst/>
            <a:cxnLst/>
            <a:rect l="l" t="t" r="r" b="b"/>
            <a:pathLst>
              <a:path w="1028700" h="3743325">
                <a:moveTo>
                  <a:pt x="9143" y="0"/>
                </a:moveTo>
                <a:lnTo>
                  <a:pt x="0" y="3047"/>
                </a:lnTo>
                <a:lnTo>
                  <a:pt x="1019552" y="3742950"/>
                </a:lnTo>
                <a:lnTo>
                  <a:pt x="1028696" y="37414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28781" y="1188710"/>
            <a:ext cx="695325" cy="3694429"/>
          </a:xfrm>
          <a:custGeom>
            <a:avLst/>
            <a:gdLst/>
            <a:ahLst/>
            <a:cxnLst/>
            <a:rect l="l" t="t" r="r" b="b"/>
            <a:pathLst>
              <a:path w="695325" h="3694429">
                <a:moveTo>
                  <a:pt x="9143" y="0"/>
                </a:moveTo>
                <a:lnTo>
                  <a:pt x="0" y="1523"/>
                </a:lnTo>
                <a:lnTo>
                  <a:pt x="685796" y="3694182"/>
                </a:lnTo>
                <a:lnTo>
                  <a:pt x="694940" y="369265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54963" y="1392926"/>
            <a:ext cx="0" cy="3493135"/>
          </a:xfrm>
          <a:custGeom>
            <a:avLst/>
            <a:gdLst/>
            <a:ahLst/>
            <a:cxnLst/>
            <a:rect l="l" t="t" r="r" b="b"/>
            <a:pathLst>
              <a:path h="3493135">
                <a:moveTo>
                  <a:pt x="0" y="0"/>
                </a:moveTo>
                <a:lnTo>
                  <a:pt x="0" y="3493014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67918" y="1517893"/>
            <a:ext cx="314325" cy="3378835"/>
          </a:xfrm>
          <a:custGeom>
            <a:avLst/>
            <a:gdLst/>
            <a:ahLst/>
            <a:cxnLst/>
            <a:rect l="l" t="t" r="r" b="b"/>
            <a:pathLst>
              <a:path w="314325" h="3378835">
                <a:moveTo>
                  <a:pt x="313943" y="0"/>
                </a:moveTo>
                <a:lnTo>
                  <a:pt x="304799" y="0"/>
                </a:lnTo>
                <a:lnTo>
                  <a:pt x="0" y="3378714"/>
                </a:lnTo>
                <a:lnTo>
                  <a:pt x="9143" y="3378714"/>
                </a:lnTo>
                <a:lnTo>
                  <a:pt x="3139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80109" y="1659626"/>
            <a:ext cx="594360" cy="3248025"/>
          </a:xfrm>
          <a:custGeom>
            <a:avLst/>
            <a:gdLst/>
            <a:ahLst/>
            <a:cxnLst/>
            <a:rect l="l" t="t" r="r" b="b"/>
            <a:pathLst>
              <a:path w="594360" h="3248025">
                <a:moveTo>
                  <a:pt x="585215" y="0"/>
                </a:moveTo>
                <a:lnTo>
                  <a:pt x="0" y="3244602"/>
                </a:lnTo>
                <a:lnTo>
                  <a:pt x="9143" y="3247650"/>
                </a:lnTo>
                <a:lnTo>
                  <a:pt x="594359" y="3047"/>
                </a:lnTo>
                <a:lnTo>
                  <a:pt x="5852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92301" y="1810501"/>
            <a:ext cx="856615" cy="3107690"/>
          </a:xfrm>
          <a:custGeom>
            <a:avLst/>
            <a:gdLst/>
            <a:ahLst/>
            <a:cxnLst/>
            <a:rect l="l" t="t" r="r" b="b"/>
            <a:pathLst>
              <a:path w="856614" h="3107690">
                <a:moveTo>
                  <a:pt x="847343" y="0"/>
                </a:moveTo>
                <a:lnTo>
                  <a:pt x="0" y="3105918"/>
                </a:lnTo>
                <a:lnTo>
                  <a:pt x="9143" y="3107442"/>
                </a:lnTo>
                <a:lnTo>
                  <a:pt x="856487" y="1523"/>
                </a:lnTo>
                <a:lnTo>
                  <a:pt x="847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06018" y="1973570"/>
            <a:ext cx="1104900" cy="2948940"/>
          </a:xfrm>
          <a:custGeom>
            <a:avLst/>
            <a:gdLst/>
            <a:ahLst/>
            <a:cxnLst/>
            <a:rect l="l" t="t" r="r" b="b"/>
            <a:pathLst>
              <a:path w="1104900" h="2948940">
                <a:moveTo>
                  <a:pt x="1095755" y="0"/>
                </a:moveTo>
                <a:lnTo>
                  <a:pt x="0" y="2945898"/>
                </a:lnTo>
                <a:lnTo>
                  <a:pt x="9143" y="2948946"/>
                </a:lnTo>
                <a:lnTo>
                  <a:pt x="1104899" y="4571"/>
                </a:lnTo>
                <a:lnTo>
                  <a:pt x="109575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68501" y="3025129"/>
            <a:ext cx="2356485" cy="1955800"/>
          </a:xfrm>
          <a:custGeom>
            <a:avLst/>
            <a:gdLst/>
            <a:ahLst/>
            <a:cxnLst/>
            <a:rect l="l" t="t" r="r" b="b"/>
            <a:pathLst>
              <a:path w="2356485" h="1955800">
                <a:moveTo>
                  <a:pt x="2350007" y="0"/>
                </a:moveTo>
                <a:lnTo>
                  <a:pt x="0" y="1947678"/>
                </a:lnTo>
                <a:lnTo>
                  <a:pt x="6095" y="1955298"/>
                </a:lnTo>
                <a:lnTo>
                  <a:pt x="2356103" y="7619"/>
                </a:lnTo>
                <a:lnTo>
                  <a:pt x="23500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73105" y="6397747"/>
            <a:ext cx="370840" cy="742315"/>
          </a:xfrm>
          <a:custGeom>
            <a:avLst/>
            <a:gdLst/>
            <a:ahLst/>
            <a:cxnLst/>
            <a:rect l="l" t="t" r="r" b="b"/>
            <a:pathLst>
              <a:path w="370839" h="742315">
                <a:moveTo>
                  <a:pt x="16763" y="0"/>
                </a:moveTo>
                <a:lnTo>
                  <a:pt x="0" y="7619"/>
                </a:lnTo>
                <a:lnTo>
                  <a:pt x="353567" y="742187"/>
                </a:lnTo>
                <a:lnTo>
                  <a:pt x="370331" y="734567"/>
                </a:lnTo>
                <a:lnTo>
                  <a:pt x="16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00309" y="6396223"/>
            <a:ext cx="288290" cy="309880"/>
          </a:xfrm>
          <a:custGeom>
            <a:avLst/>
            <a:gdLst/>
            <a:ahLst/>
            <a:cxnLst/>
            <a:rect l="l" t="t" r="r" b="b"/>
            <a:pathLst>
              <a:path w="288289" h="309879">
                <a:moveTo>
                  <a:pt x="274319" y="0"/>
                </a:moveTo>
                <a:lnTo>
                  <a:pt x="0" y="297179"/>
                </a:lnTo>
                <a:lnTo>
                  <a:pt x="13715" y="309371"/>
                </a:lnTo>
                <a:lnTo>
                  <a:pt x="288035" y="13715"/>
                </a:lnTo>
                <a:lnTo>
                  <a:pt x="274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5409" y="5385811"/>
            <a:ext cx="1610995" cy="1762125"/>
          </a:xfrm>
          <a:custGeom>
            <a:avLst/>
            <a:gdLst/>
            <a:ahLst/>
            <a:cxnLst/>
            <a:rect l="l" t="t" r="r" b="b"/>
            <a:pathLst>
              <a:path w="1610995" h="1762125">
                <a:moveTo>
                  <a:pt x="15239" y="0"/>
                </a:moveTo>
                <a:lnTo>
                  <a:pt x="80771" y="132587"/>
                </a:lnTo>
                <a:lnTo>
                  <a:pt x="530351" y="722375"/>
                </a:lnTo>
                <a:lnTo>
                  <a:pt x="1106423" y="1319783"/>
                </a:lnTo>
                <a:lnTo>
                  <a:pt x="1598675" y="1761743"/>
                </a:lnTo>
                <a:lnTo>
                  <a:pt x="1610867" y="1748027"/>
                </a:lnTo>
                <a:lnTo>
                  <a:pt x="1118615" y="1304543"/>
                </a:lnTo>
                <a:lnTo>
                  <a:pt x="544067" y="708659"/>
                </a:lnTo>
                <a:lnTo>
                  <a:pt x="96011" y="120395"/>
                </a:lnTo>
                <a:lnTo>
                  <a:pt x="152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64417" y="6993632"/>
            <a:ext cx="137160" cy="152400"/>
          </a:xfrm>
          <a:custGeom>
            <a:avLst/>
            <a:gdLst/>
            <a:ahLst/>
            <a:cxnLst/>
            <a:rect l="l" t="t" r="r" b="b"/>
            <a:pathLst>
              <a:path w="137160" h="152400">
                <a:moveTo>
                  <a:pt x="121919" y="0"/>
                </a:moveTo>
                <a:lnTo>
                  <a:pt x="0" y="140207"/>
                </a:lnTo>
                <a:lnTo>
                  <a:pt x="15239" y="152399"/>
                </a:lnTo>
                <a:lnTo>
                  <a:pt x="137159" y="12191"/>
                </a:lnTo>
                <a:lnTo>
                  <a:pt x="1219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36429" y="6097520"/>
            <a:ext cx="852169" cy="311150"/>
          </a:xfrm>
          <a:custGeom>
            <a:avLst/>
            <a:gdLst/>
            <a:ahLst/>
            <a:cxnLst/>
            <a:rect l="l" t="t" r="r" b="b"/>
            <a:pathLst>
              <a:path w="852169" h="311150">
                <a:moveTo>
                  <a:pt x="6095" y="0"/>
                </a:moveTo>
                <a:lnTo>
                  <a:pt x="0" y="16763"/>
                </a:lnTo>
                <a:lnTo>
                  <a:pt x="844295" y="310895"/>
                </a:lnTo>
                <a:lnTo>
                  <a:pt x="851915" y="292607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67265" y="5204455"/>
            <a:ext cx="178435" cy="904240"/>
          </a:xfrm>
          <a:custGeom>
            <a:avLst/>
            <a:gdLst/>
            <a:ahLst/>
            <a:cxnLst/>
            <a:rect l="l" t="t" r="r" b="b"/>
            <a:pathLst>
              <a:path w="178434" h="904239">
                <a:moveTo>
                  <a:pt x="18287" y="0"/>
                </a:moveTo>
                <a:lnTo>
                  <a:pt x="0" y="3047"/>
                </a:lnTo>
                <a:lnTo>
                  <a:pt x="160019" y="903731"/>
                </a:lnTo>
                <a:lnTo>
                  <a:pt x="178307" y="899159"/>
                </a:lnTo>
                <a:lnTo>
                  <a:pt x="182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9981" y="5050532"/>
            <a:ext cx="379730" cy="165100"/>
          </a:xfrm>
          <a:custGeom>
            <a:avLst/>
            <a:gdLst/>
            <a:ahLst/>
            <a:cxnLst/>
            <a:rect l="l" t="t" r="r" b="b"/>
            <a:pathLst>
              <a:path w="379730" h="165100">
                <a:moveTo>
                  <a:pt x="6095" y="0"/>
                </a:moveTo>
                <a:lnTo>
                  <a:pt x="0" y="18287"/>
                </a:lnTo>
                <a:lnTo>
                  <a:pt x="373379" y="164591"/>
                </a:lnTo>
                <a:lnTo>
                  <a:pt x="379475" y="1463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79229" y="5199884"/>
            <a:ext cx="303530" cy="320040"/>
          </a:xfrm>
          <a:custGeom>
            <a:avLst/>
            <a:gdLst/>
            <a:ahLst/>
            <a:cxnLst/>
            <a:rect l="l" t="t" r="r" b="b"/>
            <a:pathLst>
              <a:path w="303530" h="320039">
                <a:moveTo>
                  <a:pt x="288035" y="0"/>
                </a:moveTo>
                <a:lnTo>
                  <a:pt x="0" y="307847"/>
                </a:lnTo>
                <a:lnTo>
                  <a:pt x="13715" y="320039"/>
                </a:lnTo>
                <a:lnTo>
                  <a:pt x="303275" y="12191"/>
                </a:lnTo>
                <a:lnTo>
                  <a:pt x="2880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27285" y="5794244"/>
            <a:ext cx="292735" cy="318770"/>
          </a:xfrm>
          <a:custGeom>
            <a:avLst/>
            <a:gdLst/>
            <a:ahLst/>
            <a:cxnLst/>
            <a:rect l="l" t="t" r="r" b="b"/>
            <a:pathLst>
              <a:path w="292734" h="318770">
                <a:moveTo>
                  <a:pt x="278891" y="0"/>
                </a:moveTo>
                <a:lnTo>
                  <a:pt x="0" y="304799"/>
                </a:lnTo>
                <a:lnTo>
                  <a:pt x="13715" y="318515"/>
                </a:lnTo>
                <a:lnTo>
                  <a:pt x="292607" y="13715"/>
                </a:lnTo>
                <a:lnTo>
                  <a:pt x="2788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6933" y="4625335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22859" y="0"/>
                </a:moveTo>
                <a:lnTo>
                  <a:pt x="0" y="36575"/>
                </a:lnTo>
                <a:lnTo>
                  <a:pt x="16763" y="45719"/>
                </a:lnTo>
                <a:lnTo>
                  <a:pt x="38099" y="9143"/>
                </a:lnTo>
                <a:lnTo>
                  <a:pt x="228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9981" y="4565899"/>
            <a:ext cx="2286000" cy="2569845"/>
          </a:xfrm>
          <a:custGeom>
            <a:avLst/>
            <a:gdLst/>
            <a:ahLst/>
            <a:cxnLst/>
            <a:rect l="l" t="t" r="r" b="b"/>
            <a:pathLst>
              <a:path w="2286000" h="2569845">
                <a:moveTo>
                  <a:pt x="1609343" y="2025395"/>
                </a:moveTo>
                <a:lnTo>
                  <a:pt x="1828799" y="2215895"/>
                </a:lnTo>
                <a:lnTo>
                  <a:pt x="2048255" y="2397251"/>
                </a:lnTo>
                <a:lnTo>
                  <a:pt x="2276852" y="2569463"/>
                </a:lnTo>
                <a:lnTo>
                  <a:pt x="2285996" y="2569463"/>
                </a:lnTo>
                <a:lnTo>
                  <a:pt x="2058923" y="2397251"/>
                </a:lnTo>
                <a:lnTo>
                  <a:pt x="1837943" y="2215895"/>
                </a:lnTo>
                <a:lnTo>
                  <a:pt x="1609343" y="2025395"/>
                </a:lnTo>
                <a:close/>
              </a:path>
              <a:path w="2286000" h="2569845">
                <a:moveTo>
                  <a:pt x="780287" y="1170431"/>
                </a:moveTo>
                <a:lnTo>
                  <a:pt x="972311" y="1399031"/>
                </a:lnTo>
                <a:lnTo>
                  <a:pt x="1170431" y="1618487"/>
                </a:lnTo>
                <a:lnTo>
                  <a:pt x="1391411" y="1825751"/>
                </a:lnTo>
                <a:lnTo>
                  <a:pt x="1181099" y="1618487"/>
                </a:lnTo>
                <a:lnTo>
                  <a:pt x="972311" y="1389887"/>
                </a:lnTo>
                <a:lnTo>
                  <a:pt x="780287" y="1170431"/>
                </a:lnTo>
                <a:close/>
              </a:path>
              <a:path w="2286000" h="2569845">
                <a:moveTo>
                  <a:pt x="0" y="0"/>
                </a:moveTo>
                <a:lnTo>
                  <a:pt x="0" y="18287"/>
                </a:lnTo>
                <a:lnTo>
                  <a:pt x="134111" y="246887"/>
                </a:lnTo>
                <a:lnTo>
                  <a:pt x="275843" y="484631"/>
                </a:lnTo>
                <a:lnTo>
                  <a:pt x="428243" y="713231"/>
                </a:lnTo>
                <a:lnTo>
                  <a:pt x="600455" y="941831"/>
                </a:lnTo>
                <a:lnTo>
                  <a:pt x="438911" y="704087"/>
                </a:lnTo>
                <a:lnTo>
                  <a:pt x="275843" y="475487"/>
                </a:lnTo>
                <a:lnTo>
                  <a:pt x="134111" y="23621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9981" y="3938005"/>
            <a:ext cx="2656840" cy="3197860"/>
          </a:xfrm>
          <a:custGeom>
            <a:avLst/>
            <a:gdLst/>
            <a:ahLst/>
            <a:cxnLst/>
            <a:rect l="l" t="t" r="r" b="b"/>
            <a:pathLst>
              <a:path w="2656840" h="3197859">
                <a:moveTo>
                  <a:pt x="2362196" y="3006858"/>
                </a:moveTo>
                <a:lnTo>
                  <a:pt x="2647184" y="3197358"/>
                </a:lnTo>
                <a:lnTo>
                  <a:pt x="2656328" y="3197358"/>
                </a:lnTo>
                <a:lnTo>
                  <a:pt x="2362196" y="3006858"/>
                </a:lnTo>
                <a:close/>
              </a:path>
              <a:path w="2656840" h="3197859">
                <a:moveTo>
                  <a:pt x="1010411" y="1769370"/>
                </a:moveTo>
                <a:lnTo>
                  <a:pt x="1255775" y="2055882"/>
                </a:lnTo>
                <a:lnTo>
                  <a:pt x="1523999" y="2322582"/>
                </a:lnTo>
                <a:lnTo>
                  <a:pt x="1255775" y="2045214"/>
                </a:lnTo>
                <a:lnTo>
                  <a:pt x="1010411" y="1769370"/>
                </a:lnTo>
                <a:close/>
              </a:path>
              <a:path w="2656840" h="3197859">
                <a:moveTo>
                  <a:pt x="0" y="0"/>
                </a:moveTo>
                <a:lnTo>
                  <a:pt x="0" y="18287"/>
                </a:lnTo>
                <a:lnTo>
                  <a:pt x="105155" y="313943"/>
                </a:lnTo>
                <a:lnTo>
                  <a:pt x="237743" y="609606"/>
                </a:lnTo>
                <a:lnTo>
                  <a:pt x="399287" y="902214"/>
                </a:lnTo>
                <a:lnTo>
                  <a:pt x="580643" y="1197870"/>
                </a:lnTo>
                <a:lnTo>
                  <a:pt x="780287" y="1484382"/>
                </a:lnTo>
                <a:lnTo>
                  <a:pt x="1010411" y="1769370"/>
                </a:lnTo>
                <a:lnTo>
                  <a:pt x="780287" y="1473714"/>
                </a:lnTo>
                <a:lnTo>
                  <a:pt x="580643" y="1179582"/>
                </a:lnTo>
                <a:lnTo>
                  <a:pt x="399287" y="883926"/>
                </a:lnTo>
                <a:lnTo>
                  <a:pt x="237743" y="589794"/>
                </a:lnTo>
                <a:lnTo>
                  <a:pt x="105155" y="29413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90877" y="2688326"/>
            <a:ext cx="1628139" cy="1443355"/>
          </a:xfrm>
          <a:custGeom>
            <a:avLst/>
            <a:gdLst/>
            <a:ahLst/>
            <a:cxnLst/>
            <a:rect l="l" t="t" r="r" b="b"/>
            <a:pathLst>
              <a:path w="1628139" h="1443354">
                <a:moveTo>
                  <a:pt x="1609343" y="0"/>
                </a:moveTo>
                <a:lnTo>
                  <a:pt x="0" y="1421891"/>
                </a:lnTo>
                <a:lnTo>
                  <a:pt x="18287" y="1443227"/>
                </a:lnTo>
                <a:lnTo>
                  <a:pt x="1627631" y="19811"/>
                </a:lnTo>
                <a:lnTo>
                  <a:pt x="1609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78657" y="2756905"/>
            <a:ext cx="347980" cy="3508375"/>
          </a:xfrm>
          <a:custGeom>
            <a:avLst/>
            <a:gdLst/>
            <a:ahLst/>
            <a:cxnLst/>
            <a:rect l="l" t="t" r="r" b="b"/>
            <a:pathLst>
              <a:path w="347979" h="3508375">
                <a:moveTo>
                  <a:pt x="320039" y="0"/>
                </a:moveTo>
                <a:lnTo>
                  <a:pt x="0" y="3505206"/>
                </a:lnTo>
                <a:lnTo>
                  <a:pt x="27431" y="3508254"/>
                </a:lnTo>
                <a:lnTo>
                  <a:pt x="347471" y="3047"/>
                </a:lnTo>
                <a:lnTo>
                  <a:pt x="3200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48106" y="2851393"/>
            <a:ext cx="2341245" cy="3578860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003" y="0"/>
                </a:moveTo>
                <a:lnTo>
                  <a:pt x="0" y="3563118"/>
                </a:lnTo>
                <a:lnTo>
                  <a:pt x="22859" y="3578358"/>
                </a:lnTo>
                <a:lnTo>
                  <a:pt x="2340863" y="13715"/>
                </a:lnTo>
                <a:lnTo>
                  <a:pt x="2318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20121" y="2668513"/>
            <a:ext cx="3688079" cy="939165"/>
          </a:xfrm>
          <a:custGeom>
            <a:avLst/>
            <a:gdLst/>
            <a:ahLst/>
            <a:cxnLst/>
            <a:rect l="l" t="t" r="r" b="b"/>
            <a:pathLst>
              <a:path w="3688079" h="939164">
                <a:moveTo>
                  <a:pt x="3681980" y="0"/>
                </a:moveTo>
                <a:lnTo>
                  <a:pt x="0" y="912875"/>
                </a:lnTo>
                <a:lnTo>
                  <a:pt x="6095" y="938783"/>
                </a:lnTo>
                <a:lnTo>
                  <a:pt x="3688076" y="25907"/>
                </a:lnTo>
                <a:lnTo>
                  <a:pt x="368198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75615" y="2639766"/>
            <a:ext cx="250619" cy="260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41725" y="2577073"/>
            <a:ext cx="254507" cy="248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24021" y="2566405"/>
            <a:ext cx="182879" cy="173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89553" y="2462773"/>
            <a:ext cx="227075" cy="220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32809" y="2455154"/>
            <a:ext cx="88391" cy="82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846467" y="676573"/>
            <a:ext cx="699579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3420" marR="5080" indent="-1950720">
              <a:lnSpc>
                <a:spcPct val="100000"/>
              </a:lnSpc>
            </a:pP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Bar</a:t>
            </a:r>
            <a:r>
              <a:rPr sz="2500" spc="-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e</a:t>
            </a:r>
            <a:r>
              <a:rPr sz="2500" spc="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pub</a:t>
            </a:r>
            <a:r>
              <a:rPr sz="2500" spc="-10" dirty="0">
                <a:solidFill>
                  <a:srgbClr val="C4C3AA"/>
                </a:solidFill>
                <a:latin typeface="Arial"/>
                <a:cs typeface="Arial"/>
              </a:rPr>
              <a:t> di</a:t>
            </a:r>
            <a:r>
              <a:rPr sz="2500" spc="-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due</a:t>
            </a:r>
            <a:r>
              <a:rPr sz="2500" spc="-10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piani dentro</a:t>
            </a:r>
            <a:r>
              <a:rPr sz="2500" spc="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la</a:t>
            </a:r>
            <a:r>
              <a:rPr sz="2500" spc="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facoltà</a:t>
            </a:r>
            <a:r>
              <a:rPr sz="2500" spc="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che</a:t>
            </a:r>
            <a:r>
              <a:rPr sz="2500" spc="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ospita spesso</a:t>
            </a:r>
            <a:r>
              <a:rPr sz="2500" spc="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eventi e</a:t>
            </a:r>
            <a:r>
              <a:rPr sz="2500" spc="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C4C3AA"/>
                </a:solidFill>
                <a:latin typeface="Arial"/>
                <a:cs typeface="Arial"/>
              </a:rPr>
              <a:t>feste.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098682" y="4332730"/>
            <a:ext cx="8279891" cy="28742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98682" y="1618477"/>
            <a:ext cx="3960876" cy="27371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59558" y="1546849"/>
            <a:ext cx="4390644" cy="28087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693" y="2252461"/>
            <a:ext cx="5207635" cy="4883150"/>
          </a:xfrm>
          <a:custGeom>
            <a:avLst/>
            <a:gdLst/>
            <a:ahLst/>
            <a:cxnLst/>
            <a:rect l="l" t="t" r="r" b="b"/>
            <a:pathLst>
              <a:path w="5207635" h="4883150">
                <a:moveTo>
                  <a:pt x="1562099" y="3970026"/>
                </a:moveTo>
                <a:lnTo>
                  <a:pt x="1770887" y="4139190"/>
                </a:lnTo>
                <a:lnTo>
                  <a:pt x="1979672" y="4300733"/>
                </a:lnTo>
                <a:lnTo>
                  <a:pt x="2199128" y="4453133"/>
                </a:lnTo>
                <a:lnTo>
                  <a:pt x="2418584" y="4587245"/>
                </a:lnTo>
                <a:lnTo>
                  <a:pt x="2636516" y="4701545"/>
                </a:lnTo>
                <a:lnTo>
                  <a:pt x="2846828" y="4796033"/>
                </a:lnTo>
                <a:lnTo>
                  <a:pt x="3066284" y="4882901"/>
                </a:lnTo>
                <a:lnTo>
                  <a:pt x="3084572" y="4882901"/>
                </a:lnTo>
                <a:lnTo>
                  <a:pt x="2865116" y="4796033"/>
                </a:lnTo>
                <a:lnTo>
                  <a:pt x="2645660" y="4701545"/>
                </a:lnTo>
                <a:lnTo>
                  <a:pt x="2427728" y="4587245"/>
                </a:lnTo>
                <a:lnTo>
                  <a:pt x="2208272" y="4453133"/>
                </a:lnTo>
                <a:lnTo>
                  <a:pt x="1990340" y="4300733"/>
                </a:lnTo>
                <a:lnTo>
                  <a:pt x="1562099" y="3970026"/>
                </a:lnTo>
                <a:close/>
              </a:path>
              <a:path w="5207635" h="4883150">
                <a:moveTo>
                  <a:pt x="1503065" y="10667"/>
                </a:moveTo>
                <a:lnTo>
                  <a:pt x="1418843" y="10667"/>
                </a:lnTo>
                <a:lnTo>
                  <a:pt x="1647443" y="38099"/>
                </a:lnTo>
                <a:lnTo>
                  <a:pt x="1885187" y="96011"/>
                </a:lnTo>
                <a:lnTo>
                  <a:pt x="2122928" y="163067"/>
                </a:lnTo>
                <a:lnTo>
                  <a:pt x="2369816" y="257555"/>
                </a:lnTo>
                <a:lnTo>
                  <a:pt x="2616704" y="380999"/>
                </a:lnTo>
                <a:lnTo>
                  <a:pt x="2875784" y="515111"/>
                </a:lnTo>
                <a:lnTo>
                  <a:pt x="3122672" y="675131"/>
                </a:lnTo>
                <a:lnTo>
                  <a:pt x="3371084" y="847343"/>
                </a:lnTo>
                <a:lnTo>
                  <a:pt x="3617972" y="1046987"/>
                </a:lnTo>
                <a:lnTo>
                  <a:pt x="3855716" y="1266443"/>
                </a:lnTo>
                <a:lnTo>
                  <a:pt x="4151372" y="1571243"/>
                </a:lnTo>
                <a:lnTo>
                  <a:pt x="4408928" y="1885187"/>
                </a:lnTo>
                <a:lnTo>
                  <a:pt x="4636004" y="2208275"/>
                </a:lnTo>
                <a:lnTo>
                  <a:pt x="4828028" y="2540514"/>
                </a:lnTo>
                <a:lnTo>
                  <a:pt x="4911848" y="2702058"/>
                </a:lnTo>
                <a:lnTo>
                  <a:pt x="4988048" y="2865126"/>
                </a:lnTo>
                <a:lnTo>
                  <a:pt x="5045960" y="3026670"/>
                </a:lnTo>
                <a:lnTo>
                  <a:pt x="5102348" y="3188214"/>
                </a:lnTo>
                <a:lnTo>
                  <a:pt x="5140448" y="3349758"/>
                </a:lnTo>
                <a:lnTo>
                  <a:pt x="5169404" y="3502158"/>
                </a:lnTo>
                <a:lnTo>
                  <a:pt x="5189216" y="3654558"/>
                </a:lnTo>
                <a:lnTo>
                  <a:pt x="5198360" y="3806958"/>
                </a:lnTo>
                <a:lnTo>
                  <a:pt x="5198360" y="3941070"/>
                </a:lnTo>
                <a:lnTo>
                  <a:pt x="5180072" y="4072134"/>
                </a:lnTo>
                <a:lnTo>
                  <a:pt x="5160260" y="4197102"/>
                </a:lnTo>
                <a:lnTo>
                  <a:pt x="5122160" y="4311401"/>
                </a:lnTo>
                <a:lnTo>
                  <a:pt x="5074916" y="4415033"/>
                </a:lnTo>
                <a:lnTo>
                  <a:pt x="5026148" y="4520189"/>
                </a:lnTo>
                <a:lnTo>
                  <a:pt x="4959092" y="4616201"/>
                </a:lnTo>
                <a:lnTo>
                  <a:pt x="4884416" y="4701545"/>
                </a:lnTo>
                <a:lnTo>
                  <a:pt x="4770116" y="4796033"/>
                </a:lnTo>
                <a:lnTo>
                  <a:pt x="4646672" y="4882901"/>
                </a:lnTo>
                <a:lnTo>
                  <a:pt x="4664960" y="4882901"/>
                </a:lnTo>
                <a:lnTo>
                  <a:pt x="4779260" y="4806701"/>
                </a:lnTo>
                <a:lnTo>
                  <a:pt x="4884416" y="4710689"/>
                </a:lnTo>
                <a:lnTo>
                  <a:pt x="4959092" y="4625345"/>
                </a:lnTo>
                <a:lnTo>
                  <a:pt x="5026148" y="4529333"/>
                </a:lnTo>
                <a:lnTo>
                  <a:pt x="5084060" y="4425701"/>
                </a:lnTo>
                <a:lnTo>
                  <a:pt x="5131304" y="4320545"/>
                </a:lnTo>
                <a:lnTo>
                  <a:pt x="5169404" y="4197102"/>
                </a:lnTo>
                <a:lnTo>
                  <a:pt x="5189216" y="4072134"/>
                </a:lnTo>
                <a:lnTo>
                  <a:pt x="5207504" y="3941070"/>
                </a:lnTo>
                <a:lnTo>
                  <a:pt x="5207504" y="3806958"/>
                </a:lnTo>
                <a:lnTo>
                  <a:pt x="5198360" y="3654558"/>
                </a:lnTo>
                <a:lnTo>
                  <a:pt x="5180072" y="3502158"/>
                </a:lnTo>
                <a:lnTo>
                  <a:pt x="5151116" y="3349758"/>
                </a:lnTo>
                <a:lnTo>
                  <a:pt x="5113016" y="3188214"/>
                </a:lnTo>
                <a:lnTo>
                  <a:pt x="4997192" y="2865126"/>
                </a:lnTo>
                <a:lnTo>
                  <a:pt x="4920992" y="2702058"/>
                </a:lnTo>
                <a:lnTo>
                  <a:pt x="4837172" y="2531370"/>
                </a:lnTo>
                <a:lnTo>
                  <a:pt x="4646672" y="2208275"/>
                </a:lnTo>
                <a:lnTo>
                  <a:pt x="4418072" y="1876043"/>
                </a:lnTo>
                <a:lnTo>
                  <a:pt x="4160516" y="1560575"/>
                </a:lnTo>
                <a:lnTo>
                  <a:pt x="3866384" y="1255775"/>
                </a:lnTo>
                <a:lnTo>
                  <a:pt x="3627116" y="1037843"/>
                </a:lnTo>
                <a:lnTo>
                  <a:pt x="3380228" y="836675"/>
                </a:lnTo>
                <a:lnTo>
                  <a:pt x="3131816" y="665987"/>
                </a:lnTo>
                <a:lnTo>
                  <a:pt x="2875784" y="505967"/>
                </a:lnTo>
                <a:lnTo>
                  <a:pt x="2627372" y="371855"/>
                </a:lnTo>
                <a:lnTo>
                  <a:pt x="2369816" y="248411"/>
                </a:lnTo>
                <a:lnTo>
                  <a:pt x="2122928" y="152399"/>
                </a:lnTo>
                <a:lnTo>
                  <a:pt x="1885187" y="86867"/>
                </a:lnTo>
                <a:lnTo>
                  <a:pt x="1647443" y="28955"/>
                </a:lnTo>
                <a:lnTo>
                  <a:pt x="1503065" y="10667"/>
                </a:lnTo>
                <a:close/>
              </a:path>
              <a:path w="5207635" h="4883150">
                <a:moveTo>
                  <a:pt x="9143" y="1103375"/>
                </a:moveTo>
                <a:lnTo>
                  <a:pt x="0" y="1237487"/>
                </a:lnTo>
                <a:lnTo>
                  <a:pt x="9143" y="1389887"/>
                </a:lnTo>
                <a:lnTo>
                  <a:pt x="27431" y="1542287"/>
                </a:lnTo>
                <a:lnTo>
                  <a:pt x="56387" y="1694687"/>
                </a:lnTo>
                <a:lnTo>
                  <a:pt x="94487" y="1856231"/>
                </a:lnTo>
                <a:lnTo>
                  <a:pt x="152399" y="2017775"/>
                </a:lnTo>
                <a:lnTo>
                  <a:pt x="210311" y="2180843"/>
                </a:lnTo>
                <a:lnTo>
                  <a:pt x="286511" y="2340870"/>
                </a:lnTo>
                <a:lnTo>
                  <a:pt x="370331" y="2511558"/>
                </a:lnTo>
                <a:lnTo>
                  <a:pt x="457199" y="2674626"/>
                </a:lnTo>
                <a:lnTo>
                  <a:pt x="560831" y="2836170"/>
                </a:lnTo>
                <a:lnTo>
                  <a:pt x="789431" y="3159258"/>
                </a:lnTo>
                <a:lnTo>
                  <a:pt x="1056131" y="3474726"/>
                </a:lnTo>
                <a:lnTo>
                  <a:pt x="798575" y="3159258"/>
                </a:lnTo>
                <a:lnTo>
                  <a:pt x="571499" y="2836170"/>
                </a:lnTo>
                <a:lnTo>
                  <a:pt x="379475" y="2502414"/>
                </a:lnTo>
                <a:lnTo>
                  <a:pt x="295655" y="2340870"/>
                </a:lnTo>
                <a:lnTo>
                  <a:pt x="219455" y="2180843"/>
                </a:lnTo>
                <a:lnTo>
                  <a:pt x="161543" y="2017775"/>
                </a:lnTo>
                <a:lnTo>
                  <a:pt x="105155" y="1856231"/>
                </a:lnTo>
                <a:lnTo>
                  <a:pt x="67055" y="1694687"/>
                </a:lnTo>
                <a:lnTo>
                  <a:pt x="38099" y="1542287"/>
                </a:lnTo>
                <a:lnTo>
                  <a:pt x="18287" y="1389887"/>
                </a:lnTo>
                <a:lnTo>
                  <a:pt x="9143" y="1237487"/>
                </a:lnTo>
                <a:lnTo>
                  <a:pt x="9143" y="1103375"/>
                </a:lnTo>
                <a:close/>
              </a:path>
              <a:path w="5207635" h="4883150">
                <a:moveTo>
                  <a:pt x="47243" y="847343"/>
                </a:moveTo>
                <a:lnTo>
                  <a:pt x="18287" y="970787"/>
                </a:lnTo>
                <a:lnTo>
                  <a:pt x="9143" y="1103375"/>
                </a:lnTo>
                <a:lnTo>
                  <a:pt x="27431" y="970787"/>
                </a:lnTo>
                <a:lnTo>
                  <a:pt x="47243" y="847343"/>
                </a:lnTo>
                <a:close/>
              </a:path>
              <a:path w="5207635" h="4883150">
                <a:moveTo>
                  <a:pt x="1418843" y="0"/>
                </a:moveTo>
                <a:lnTo>
                  <a:pt x="1199387" y="0"/>
                </a:lnTo>
                <a:lnTo>
                  <a:pt x="990599" y="19811"/>
                </a:lnTo>
                <a:lnTo>
                  <a:pt x="798575" y="57911"/>
                </a:lnTo>
                <a:lnTo>
                  <a:pt x="627887" y="124967"/>
                </a:lnTo>
                <a:lnTo>
                  <a:pt x="466343" y="219455"/>
                </a:lnTo>
                <a:lnTo>
                  <a:pt x="324611" y="333755"/>
                </a:lnTo>
                <a:lnTo>
                  <a:pt x="248411" y="419099"/>
                </a:lnTo>
                <a:lnTo>
                  <a:pt x="181355" y="515111"/>
                </a:lnTo>
                <a:lnTo>
                  <a:pt x="123443" y="618743"/>
                </a:lnTo>
                <a:lnTo>
                  <a:pt x="76199" y="733043"/>
                </a:lnTo>
                <a:lnTo>
                  <a:pt x="47243" y="847343"/>
                </a:lnTo>
                <a:lnTo>
                  <a:pt x="85343" y="733043"/>
                </a:lnTo>
                <a:lnTo>
                  <a:pt x="132587" y="618743"/>
                </a:lnTo>
                <a:lnTo>
                  <a:pt x="190499" y="524255"/>
                </a:lnTo>
                <a:lnTo>
                  <a:pt x="257555" y="429767"/>
                </a:lnTo>
                <a:lnTo>
                  <a:pt x="332231" y="342899"/>
                </a:lnTo>
                <a:lnTo>
                  <a:pt x="475487" y="228599"/>
                </a:lnTo>
                <a:lnTo>
                  <a:pt x="627887" y="134111"/>
                </a:lnTo>
                <a:lnTo>
                  <a:pt x="807719" y="67055"/>
                </a:lnTo>
                <a:lnTo>
                  <a:pt x="999743" y="28955"/>
                </a:lnTo>
                <a:lnTo>
                  <a:pt x="1199387" y="10667"/>
                </a:lnTo>
                <a:lnTo>
                  <a:pt x="1503065" y="10667"/>
                </a:lnTo>
                <a:lnTo>
                  <a:pt x="14188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981" y="1577329"/>
            <a:ext cx="6283960" cy="5377180"/>
          </a:xfrm>
          <a:custGeom>
            <a:avLst/>
            <a:gdLst/>
            <a:ahLst/>
            <a:cxnLst/>
            <a:rect l="l" t="t" r="r" b="b"/>
            <a:pathLst>
              <a:path w="6283959" h="5377180">
                <a:moveTo>
                  <a:pt x="6283448" y="4957577"/>
                </a:moveTo>
                <a:lnTo>
                  <a:pt x="6245348" y="5166365"/>
                </a:lnTo>
                <a:lnTo>
                  <a:pt x="6187436" y="5376677"/>
                </a:lnTo>
                <a:lnTo>
                  <a:pt x="6254492" y="5166365"/>
                </a:lnTo>
                <a:lnTo>
                  <a:pt x="6283448" y="4957577"/>
                </a:lnTo>
                <a:close/>
              </a:path>
              <a:path w="6283959" h="5377180">
                <a:moveTo>
                  <a:pt x="6027416" y="3549402"/>
                </a:moveTo>
                <a:lnTo>
                  <a:pt x="6103616" y="3758190"/>
                </a:lnTo>
                <a:lnTo>
                  <a:pt x="6170672" y="3959358"/>
                </a:lnTo>
                <a:lnTo>
                  <a:pt x="6112760" y="3758190"/>
                </a:lnTo>
                <a:lnTo>
                  <a:pt x="6027416" y="3549402"/>
                </a:lnTo>
                <a:close/>
              </a:path>
              <a:path w="6283959" h="5377180">
                <a:moveTo>
                  <a:pt x="5721092" y="2941326"/>
                </a:moveTo>
                <a:lnTo>
                  <a:pt x="5835392" y="3148590"/>
                </a:lnTo>
                <a:lnTo>
                  <a:pt x="5940548" y="3349758"/>
                </a:lnTo>
                <a:lnTo>
                  <a:pt x="5835392" y="3139446"/>
                </a:lnTo>
                <a:lnTo>
                  <a:pt x="5721092" y="2941326"/>
                </a:lnTo>
                <a:close/>
              </a:path>
              <a:path w="6283959" h="5377180">
                <a:moveTo>
                  <a:pt x="5312660" y="2331719"/>
                </a:moveTo>
                <a:lnTo>
                  <a:pt x="5455916" y="2531363"/>
                </a:lnTo>
                <a:lnTo>
                  <a:pt x="5588504" y="2741675"/>
                </a:lnTo>
                <a:lnTo>
                  <a:pt x="5721092" y="2941326"/>
                </a:lnTo>
                <a:lnTo>
                  <a:pt x="5599172" y="2731007"/>
                </a:lnTo>
                <a:lnTo>
                  <a:pt x="5465060" y="2531363"/>
                </a:lnTo>
                <a:lnTo>
                  <a:pt x="5312660" y="2331719"/>
                </a:lnTo>
                <a:close/>
              </a:path>
              <a:path w="6283959" h="5377180">
                <a:moveTo>
                  <a:pt x="1600199" y="9143"/>
                </a:moveTo>
                <a:lnTo>
                  <a:pt x="1885187" y="47243"/>
                </a:lnTo>
                <a:lnTo>
                  <a:pt x="2170175" y="114299"/>
                </a:lnTo>
                <a:lnTo>
                  <a:pt x="2476496" y="208787"/>
                </a:lnTo>
                <a:lnTo>
                  <a:pt x="2779772" y="323087"/>
                </a:lnTo>
                <a:lnTo>
                  <a:pt x="3093716" y="466343"/>
                </a:lnTo>
                <a:lnTo>
                  <a:pt x="3400040" y="637031"/>
                </a:lnTo>
                <a:lnTo>
                  <a:pt x="3713984" y="838199"/>
                </a:lnTo>
                <a:lnTo>
                  <a:pt x="4017260" y="1056131"/>
                </a:lnTo>
                <a:lnTo>
                  <a:pt x="4323584" y="1303019"/>
                </a:lnTo>
                <a:lnTo>
                  <a:pt x="4617716" y="1569719"/>
                </a:lnTo>
                <a:lnTo>
                  <a:pt x="4978904" y="1941575"/>
                </a:lnTo>
                <a:lnTo>
                  <a:pt x="5151116" y="2141219"/>
                </a:lnTo>
                <a:lnTo>
                  <a:pt x="5312660" y="2331719"/>
                </a:lnTo>
                <a:lnTo>
                  <a:pt x="5160260" y="2132075"/>
                </a:lnTo>
                <a:lnTo>
                  <a:pt x="4817360" y="1751075"/>
                </a:lnTo>
                <a:lnTo>
                  <a:pt x="4626860" y="1560575"/>
                </a:lnTo>
                <a:lnTo>
                  <a:pt x="4332728" y="1293875"/>
                </a:lnTo>
                <a:lnTo>
                  <a:pt x="4027928" y="1046987"/>
                </a:lnTo>
                <a:lnTo>
                  <a:pt x="3713984" y="827531"/>
                </a:lnTo>
                <a:lnTo>
                  <a:pt x="3409184" y="627887"/>
                </a:lnTo>
                <a:lnTo>
                  <a:pt x="3093716" y="457199"/>
                </a:lnTo>
                <a:lnTo>
                  <a:pt x="2779772" y="313943"/>
                </a:lnTo>
                <a:lnTo>
                  <a:pt x="2476496" y="199643"/>
                </a:lnTo>
                <a:lnTo>
                  <a:pt x="2170175" y="103631"/>
                </a:lnTo>
                <a:lnTo>
                  <a:pt x="1885187" y="38099"/>
                </a:lnTo>
                <a:lnTo>
                  <a:pt x="1600199" y="9143"/>
                </a:lnTo>
                <a:close/>
              </a:path>
              <a:path w="6283959" h="5377180">
                <a:moveTo>
                  <a:pt x="838199" y="76199"/>
                </a:moveTo>
                <a:lnTo>
                  <a:pt x="620267" y="161543"/>
                </a:lnTo>
                <a:lnTo>
                  <a:pt x="419099" y="275843"/>
                </a:lnTo>
                <a:lnTo>
                  <a:pt x="246887" y="419099"/>
                </a:lnTo>
                <a:lnTo>
                  <a:pt x="181355" y="495299"/>
                </a:lnTo>
                <a:lnTo>
                  <a:pt x="114299" y="580643"/>
                </a:lnTo>
                <a:lnTo>
                  <a:pt x="0" y="771143"/>
                </a:lnTo>
                <a:lnTo>
                  <a:pt x="0" y="789431"/>
                </a:lnTo>
                <a:lnTo>
                  <a:pt x="114299" y="589787"/>
                </a:lnTo>
                <a:lnTo>
                  <a:pt x="256031" y="419099"/>
                </a:lnTo>
                <a:lnTo>
                  <a:pt x="428243" y="275843"/>
                </a:lnTo>
                <a:lnTo>
                  <a:pt x="629411" y="161543"/>
                </a:lnTo>
                <a:lnTo>
                  <a:pt x="838199" y="76199"/>
                </a:lnTo>
                <a:close/>
              </a:path>
              <a:path w="6283959" h="5377180">
                <a:moveTo>
                  <a:pt x="1333499" y="0"/>
                </a:moveTo>
                <a:lnTo>
                  <a:pt x="1075943" y="18287"/>
                </a:lnTo>
                <a:lnTo>
                  <a:pt x="838199" y="76199"/>
                </a:lnTo>
                <a:lnTo>
                  <a:pt x="1075943" y="27431"/>
                </a:lnTo>
                <a:lnTo>
                  <a:pt x="1333499" y="9143"/>
                </a:lnTo>
                <a:lnTo>
                  <a:pt x="1600199" y="9143"/>
                </a:lnTo>
                <a:lnTo>
                  <a:pt x="13334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125" y="1795261"/>
            <a:ext cx="6038215" cy="5340350"/>
          </a:xfrm>
          <a:custGeom>
            <a:avLst/>
            <a:gdLst/>
            <a:ahLst/>
            <a:cxnLst/>
            <a:rect l="l" t="t" r="r" b="b"/>
            <a:pathLst>
              <a:path w="6038215" h="5340350">
                <a:moveTo>
                  <a:pt x="2542028" y="5138933"/>
                </a:moveTo>
                <a:lnTo>
                  <a:pt x="2866640" y="5340101"/>
                </a:lnTo>
                <a:lnTo>
                  <a:pt x="2877308" y="5340101"/>
                </a:lnTo>
                <a:lnTo>
                  <a:pt x="2542028" y="5138933"/>
                </a:lnTo>
                <a:close/>
              </a:path>
              <a:path w="6038215" h="5340350">
                <a:moveTo>
                  <a:pt x="6038084" y="4436369"/>
                </a:moveTo>
                <a:lnTo>
                  <a:pt x="6018272" y="4692401"/>
                </a:lnTo>
                <a:lnTo>
                  <a:pt x="5971028" y="4930145"/>
                </a:lnTo>
                <a:lnTo>
                  <a:pt x="5885684" y="5149601"/>
                </a:lnTo>
                <a:lnTo>
                  <a:pt x="5769860" y="5340101"/>
                </a:lnTo>
                <a:lnTo>
                  <a:pt x="5780528" y="5340101"/>
                </a:lnTo>
                <a:lnTo>
                  <a:pt x="5894828" y="5149601"/>
                </a:lnTo>
                <a:lnTo>
                  <a:pt x="5971028" y="4939289"/>
                </a:lnTo>
                <a:lnTo>
                  <a:pt x="6018272" y="4710689"/>
                </a:lnTo>
                <a:lnTo>
                  <a:pt x="6038084" y="4454657"/>
                </a:lnTo>
                <a:lnTo>
                  <a:pt x="6038084" y="4436369"/>
                </a:lnTo>
                <a:close/>
              </a:path>
              <a:path w="6038215" h="5340350">
                <a:moveTo>
                  <a:pt x="790955" y="3464058"/>
                </a:moveTo>
                <a:lnTo>
                  <a:pt x="923543" y="3654558"/>
                </a:lnTo>
                <a:lnTo>
                  <a:pt x="1077467" y="3845058"/>
                </a:lnTo>
                <a:lnTo>
                  <a:pt x="1228343" y="4026414"/>
                </a:lnTo>
                <a:lnTo>
                  <a:pt x="1572767" y="4378457"/>
                </a:lnTo>
                <a:lnTo>
                  <a:pt x="1886711" y="4654301"/>
                </a:lnTo>
                <a:lnTo>
                  <a:pt x="2209799" y="4910333"/>
                </a:lnTo>
                <a:lnTo>
                  <a:pt x="2542028" y="5138933"/>
                </a:lnTo>
                <a:lnTo>
                  <a:pt x="2218943" y="4910333"/>
                </a:lnTo>
                <a:lnTo>
                  <a:pt x="1895855" y="4654301"/>
                </a:lnTo>
                <a:lnTo>
                  <a:pt x="1581911" y="4378457"/>
                </a:lnTo>
                <a:lnTo>
                  <a:pt x="1237487" y="4026414"/>
                </a:lnTo>
                <a:lnTo>
                  <a:pt x="1077467" y="3835914"/>
                </a:lnTo>
                <a:lnTo>
                  <a:pt x="934211" y="3654558"/>
                </a:lnTo>
                <a:lnTo>
                  <a:pt x="790955" y="3464058"/>
                </a:lnTo>
                <a:close/>
              </a:path>
              <a:path w="6038215" h="5340350">
                <a:moveTo>
                  <a:pt x="5789672" y="3340614"/>
                </a:moveTo>
                <a:lnTo>
                  <a:pt x="5923784" y="3721614"/>
                </a:lnTo>
                <a:lnTo>
                  <a:pt x="5971028" y="3902970"/>
                </a:lnTo>
                <a:lnTo>
                  <a:pt x="5923784" y="3712470"/>
                </a:lnTo>
                <a:lnTo>
                  <a:pt x="5865872" y="3531114"/>
                </a:lnTo>
                <a:lnTo>
                  <a:pt x="5789672" y="3340614"/>
                </a:lnTo>
                <a:close/>
              </a:path>
              <a:path w="6038215" h="5340350">
                <a:moveTo>
                  <a:pt x="544067" y="3083058"/>
                </a:moveTo>
                <a:lnTo>
                  <a:pt x="658367" y="3273558"/>
                </a:lnTo>
                <a:lnTo>
                  <a:pt x="790955" y="3464058"/>
                </a:lnTo>
                <a:lnTo>
                  <a:pt x="544067" y="3083058"/>
                </a:lnTo>
                <a:close/>
              </a:path>
              <a:path w="6038215" h="5340350">
                <a:moveTo>
                  <a:pt x="5114540" y="2199131"/>
                </a:moveTo>
                <a:lnTo>
                  <a:pt x="5248652" y="2389631"/>
                </a:lnTo>
                <a:lnTo>
                  <a:pt x="5379716" y="2580131"/>
                </a:lnTo>
                <a:lnTo>
                  <a:pt x="5609840" y="2959614"/>
                </a:lnTo>
                <a:lnTo>
                  <a:pt x="5504684" y="2761494"/>
                </a:lnTo>
                <a:lnTo>
                  <a:pt x="5379716" y="2570987"/>
                </a:lnTo>
                <a:lnTo>
                  <a:pt x="5256272" y="2380487"/>
                </a:lnTo>
                <a:lnTo>
                  <a:pt x="5114540" y="2199131"/>
                </a:lnTo>
                <a:close/>
              </a:path>
              <a:path w="6038215" h="5340350">
                <a:moveTo>
                  <a:pt x="4808216" y="1827275"/>
                </a:moveTo>
                <a:lnTo>
                  <a:pt x="4960616" y="2008631"/>
                </a:lnTo>
                <a:lnTo>
                  <a:pt x="5114540" y="2199131"/>
                </a:lnTo>
                <a:lnTo>
                  <a:pt x="4971284" y="2008631"/>
                </a:lnTo>
                <a:lnTo>
                  <a:pt x="4808216" y="1827275"/>
                </a:lnTo>
                <a:close/>
              </a:path>
              <a:path w="6038215" h="5340350">
                <a:moveTo>
                  <a:pt x="38099" y="1770887"/>
                </a:moveTo>
                <a:lnTo>
                  <a:pt x="67055" y="1952243"/>
                </a:lnTo>
                <a:lnTo>
                  <a:pt x="124967" y="2132075"/>
                </a:lnTo>
                <a:lnTo>
                  <a:pt x="77723" y="1952243"/>
                </a:lnTo>
                <a:lnTo>
                  <a:pt x="38099" y="1770887"/>
                </a:lnTo>
                <a:close/>
              </a:path>
              <a:path w="6038215" h="5340350">
                <a:moveTo>
                  <a:pt x="1380743" y="0"/>
                </a:moveTo>
                <a:lnTo>
                  <a:pt x="1142999" y="19811"/>
                </a:lnTo>
                <a:lnTo>
                  <a:pt x="923543" y="67055"/>
                </a:lnTo>
                <a:lnTo>
                  <a:pt x="714755" y="143255"/>
                </a:lnTo>
                <a:lnTo>
                  <a:pt x="533399" y="257555"/>
                </a:lnTo>
                <a:lnTo>
                  <a:pt x="371855" y="391667"/>
                </a:lnTo>
                <a:lnTo>
                  <a:pt x="284987" y="486155"/>
                </a:lnTo>
                <a:lnTo>
                  <a:pt x="210311" y="600455"/>
                </a:lnTo>
                <a:lnTo>
                  <a:pt x="143255" y="714755"/>
                </a:lnTo>
                <a:lnTo>
                  <a:pt x="96011" y="838199"/>
                </a:lnTo>
                <a:lnTo>
                  <a:pt x="57911" y="972311"/>
                </a:lnTo>
                <a:lnTo>
                  <a:pt x="19811" y="1114043"/>
                </a:lnTo>
                <a:lnTo>
                  <a:pt x="10667" y="1266443"/>
                </a:lnTo>
                <a:lnTo>
                  <a:pt x="0" y="1418843"/>
                </a:lnTo>
                <a:lnTo>
                  <a:pt x="10667" y="1589531"/>
                </a:lnTo>
                <a:lnTo>
                  <a:pt x="38099" y="1770887"/>
                </a:lnTo>
                <a:lnTo>
                  <a:pt x="19811" y="1589531"/>
                </a:lnTo>
                <a:lnTo>
                  <a:pt x="10667" y="1418843"/>
                </a:lnTo>
                <a:lnTo>
                  <a:pt x="28955" y="1114043"/>
                </a:lnTo>
                <a:lnTo>
                  <a:pt x="67055" y="972311"/>
                </a:lnTo>
                <a:lnTo>
                  <a:pt x="105155" y="838199"/>
                </a:lnTo>
                <a:lnTo>
                  <a:pt x="153923" y="714755"/>
                </a:lnTo>
                <a:lnTo>
                  <a:pt x="220979" y="600455"/>
                </a:lnTo>
                <a:lnTo>
                  <a:pt x="295655" y="486155"/>
                </a:lnTo>
                <a:lnTo>
                  <a:pt x="380999" y="391667"/>
                </a:lnTo>
                <a:lnTo>
                  <a:pt x="544067" y="257555"/>
                </a:lnTo>
                <a:lnTo>
                  <a:pt x="723899" y="152399"/>
                </a:lnTo>
                <a:lnTo>
                  <a:pt x="923543" y="76199"/>
                </a:lnTo>
                <a:lnTo>
                  <a:pt x="1152143" y="28955"/>
                </a:lnTo>
                <a:lnTo>
                  <a:pt x="1380743" y="10667"/>
                </a:lnTo>
                <a:lnTo>
                  <a:pt x="1638299" y="10667"/>
                </a:lnTo>
                <a:lnTo>
                  <a:pt x="1380743" y="0"/>
                </a:lnTo>
                <a:close/>
              </a:path>
              <a:path w="6038215" h="5340350">
                <a:moveTo>
                  <a:pt x="3904484" y="990599"/>
                </a:moveTo>
                <a:lnTo>
                  <a:pt x="4190996" y="1228343"/>
                </a:lnTo>
                <a:lnTo>
                  <a:pt x="4465316" y="1475231"/>
                </a:lnTo>
                <a:lnTo>
                  <a:pt x="4190996" y="1217675"/>
                </a:lnTo>
                <a:lnTo>
                  <a:pt x="3904484" y="990599"/>
                </a:lnTo>
                <a:close/>
              </a:path>
              <a:path w="6038215" h="5340350">
                <a:moveTo>
                  <a:pt x="3323840" y="600455"/>
                </a:moveTo>
                <a:lnTo>
                  <a:pt x="3619496" y="790955"/>
                </a:lnTo>
                <a:lnTo>
                  <a:pt x="3904484" y="990599"/>
                </a:lnTo>
                <a:lnTo>
                  <a:pt x="3619496" y="781811"/>
                </a:lnTo>
                <a:lnTo>
                  <a:pt x="3323840" y="600455"/>
                </a:lnTo>
                <a:close/>
              </a:path>
              <a:path w="6038215" h="5340350">
                <a:moveTo>
                  <a:pt x="2743196" y="304799"/>
                </a:moveTo>
                <a:lnTo>
                  <a:pt x="3028184" y="448055"/>
                </a:lnTo>
                <a:lnTo>
                  <a:pt x="3323840" y="600455"/>
                </a:lnTo>
                <a:lnTo>
                  <a:pt x="3028184" y="438911"/>
                </a:lnTo>
                <a:lnTo>
                  <a:pt x="2743196" y="304799"/>
                </a:lnTo>
                <a:close/>
              </a:path>
              <a:path w="6038215" h="5340350">
                <a:moveTo>
                  <a:pt x="1638299" y="10667"/>
                </a:moveTo>
                <a:lnTo>
                  <a:pt x="1904999" y="48767"/>
                </a:lnTo>
                <a:lnTo>
                  <a:pt x="2171699" y="105155"/>
                </a:lnTo>
                <a:lnTo>
                  <a:pt x="1895855" y="38099"/>
                </a:lnTo>
                <a:lnTo>
                  <a:pt x="1638299" y="10667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337" y="2014717"/>
            <a:ext cx="5615940" cy="5120640"/>
          </a:xfrm>
          <a:custGeom>
            <a:avLst/>
            <a:gdLst/>
            <a:ahLst/>
            <a:cxnLst/>
            <a:rect l="l" t="t" r="r" b="b"/>
            <a:pathLst>
              <a:path w="5615940" h="5120640">
                <a:moveTo>
                  <a:pt x="1455419" y="4082802"/>
                </a:moveTo>
                <a:lnTo>
                  <a:pt x="1636775" y="4245870"/>
                </a:lnTo>
                <a:lnTo>
                  <a:pt x="1818131" y="4405889"/>
                </a:lnTo>
                <a:lnTo>
                  <a:pt x="1997963" y="4549145"/>
                </a:lnTo>
                <a:lnTo>
                  <a:pt x="2179316" y="4681733"/>
                </a:lnTo>
                <a:lnTo>
                  <a:pt x="2369816" y="4805177"/>
                </a:lnTo>
                <a:lnTo>
                  <a:pt x="2560316" y="4919477"/>
                </a:lnTo>
                <a:lnTo>
                  <a:pt x="2741672" y="5024633"/>
                </a:lnTo>
                <a:lnTo>
                  <a:pt x="2932172" y="5120645"/>
                </a:lnTo>
                <a:lnTo>
                  <a:pt x="2950460" y="5120645"/>
                </a:lnTo>
                <a:lnTo>
                  <a:pt x="2761484" y="5024633"/>
                </a:lnTo>
                <a:lnTo>
                  <a:pt x="2569460" y="4919477"/>
                </a:lnTo>
                <a:lnTo>
                  <a:pt x="2378960" y="4805177"/>
                </a:lnTo>
                <a:lnTo>
                  <a:pt x="2189984" y="4681733"/>
                </a:lnTo>
                <a:lnTo>
                  <a:pt x="2008631" y="4549145"/>
                </a:lnTo>
                <a:lnTo>
                  <a:pt x="1818131" y="4396745"/>
                </a:lnTo>
                <a:lnTo>
                  <a:pt x="1455419" y="4082802"/>
                </a:lnTo>
                <a:close/>
              </a:path>
              <a:path w="5615940" h="5120640">
                <a:moveTo>
                  <a:pt x="5532116" y="4652777"/>
                </a:moveTo>
                <a:lnTo>
                  <a:pt x="5474204" y="4777745"/>
                </a:lnTo>
                <a:lnTo>
                  <a:pt x="5417816" y="4881377"/>
                </a:lnTo>
                <a:lnTo>
                  <a:pt x="5350760" y="4986533"/>
                </a:lnTo>
                <a:lnTo>
                  <a:pt x="5263892" y="5082545"/>
                </a:lnTo>
                <a:lnTo>
                  <a:pt x="5225792" y="5120645"/>
                </a:lnTo>
                <a:lnTo>
                  <a:pt x="5236460" y="5120645"/>
                </a:lnTo>
                <a:lnTo>
                  <a:pt x="5254748" y="5100833"/>
                </a:lnTo>
                <a:lnTo>
                  <a:pt x="5274560" y="5082545"/>
                </a:lnTo>
                <a:lnTo>
                  <a:pt x="5359904" y="4986533"/>
                </a:lnTo>
                <a:lnTo>
                  <a:pt x="5426960" y="4881377"/>
                </a:lnTo>
                <a:lnTo>
                  <a:pt x="5484872" y="4777745"/>
                </a:lnTo>
                <a:lnTo>
                  <a:pt x="5532116" y="4652777"/>
                </a:lnTo>
                <a:close/>
              </a:path>
              <a:path w="5615940" h="5120640">
                <a:moveTo>
                  <a:pt x="5615936" y="4111758"/>
                </a:moveTo>
                <a:lnTo>
                  <a:pt x="5606792" y="4255014"/>
                </a:lnTo>
                <a:lnTo>
                  <a:pt x="5597648" y="4396745"/>
                </a:lnTo>
                <a:lnTo>
                  <a:pt x="5615936" y="4255014"/>
                </a:lnTo>
                <a:lnTo>
                  <a:pt x="5615936" y="4111758"/>
                </a:lnTo>
                <a:close/>
              </a:path>
              <a:path w="5615940" h="5120640">
                <a:moveTo>
                  <a:pt x="608075" y="3064770"/>
                </a:moveTo>
                <a:lnTo>
                  <a:pt x="722375" y="3235458"/>
                </a:lnTo>
                <a:lnTo>
                  <a:pt x="856487" y="3416814"/>
                </a:lnTo>
                <a:lnTo>
                  <a:pt x="1141475" y="3759714"/>
                </a:lnTo>
                <a:lnTo>
                  <a:pt x="1455419" y="4082802"/>
                </a:lnTo>
                <a:lnTo>
                  <a:pt x="1141475" y="3750570"/>
                </a:lnTo>
                <a:lnTo>
                  <a:pt x="856487" y="3407670"/>
                </a:lnTo>
                <a:lnTo>
                  <a:pt x="733043" y="3235458"/>
                </a:lnTo>
                <a:lnTo>
                  <a:pt x="608075" y="3064770"/>
                </a:lnTo>
                <a:close/>
              </a:path>
              <a:path w="5615940" h="5120640">
                <a:moveTo>
                  <a:pt x="5388860" y="3092202"/>
                </a:moveTo>
                <a:lnTo>
                  <a:pt x="5455916" y="3273558"/>
                </a:lnTo>
                <a:lnTo>
                  <a:pt x="5512304" y="3445770"/>
                </a:lnTo>
                <a:lnTo>
                  <a:pt x="5455916" y="3264414"/>
                </a:lnTo>
                <a:lnTo>
                  <a:pt x="5388860" y="3092202"/>
                </a:lnTo>
                <a:close/>
              </a:path>
              <a:path w="5615940" h="5120640">
                <a:moveTo>
                  <a:pt x="5216648" y="2740158"/>
                </a:moveTo>
                <a:lnTo>
                  <a:pt x="5301992" y="2921514"/>
                </a:lnTo>
                <a:lnTo>
                  <a:pt x="5388860" y="3092202"/>
                </a:lnTo>
                <a:lnTo>
                  <a:pt x="5312660" y="2912370"/>
                </a:lnTo>
                <a:lnTo>
                  <a:pt x="5216648" y="2740158"/>
                </a:lnTo>
                <a:close/>
              </a:path>
              <a:path w="5615940" h="5120640">
                <a:moveTo>
                  <a:pt x="28955" y="1656587"/>
                </a:moveTo>
                <a:lnTo>
                  <a:pt x="54863" y="1827275"/>
                </a:lnTo>
                <a:lnTo>
                  <a:pt x="103631" y="1999487"/>
                </a:lnTo>
                <a:lnTo>
                  <a:pt x="160019" y="2179319"/>
                </a:lnTo>
                <a:lnTo>
                  <a:pt x="227075" y="2351531"/>
                </a:lnTo>
                <a:lnTo>
                  <a:pt x="303275" y="2532894"/>
                </a:lnTo>
                <a:lnTo>
                  <a:pt x="399287" y="2711202"/>
                </a:lnTo>
                <a:lnTo>
                  <a:pt x="495299" y="2883414"/>
                </a:lnTo>
                <a:lnTo>
                  <a:pt x="608075" y="3064770"/>
                </a:lnTo>
                <a:lnTo>
                  <a:pt x="504443" y="2883414"/>
                </a:lnTo>
                <a:lnTo>
                  <a:pt x="399287" y="2702058"/>
                </a:lnTo>
                <a:lnTo>
                  <a:pt x="313943" y="2522226"/>
                </a:lnTo>
                <a:lnTo>
                  <a:pt x="237743" y="2351531"/>
                </a:lnTo>
                <a:lnTo>
                  <a:pt x="170687" y="2170175"/>
                </a:lnTo>
                <a:lnTo>
                  <a:pt x="112775" y="1999487"/>
                </a:lnTo>
                <a:lnTo>
                  <a:pt x="65531" y="1827275"/>
                </a:lnTo>
                <a:lnTo>
                  <a:pt x="28955" y="1656587"/>
                </a:lnTo>
                <a:close/>
              </a:path>
              <a:path w="5615940" h="5120640">
                <a:moveTo>
                  <a:pt x="4893560" y="2208275"/>
                </a:moveTo>
                <a:lnTo>
                  <a:pt x="5007860" y="2389631"/>
                </a:lnTo>
                <a:lnTo>
                  <a:pt x="5120636" y="2558802"/>
                </a:lnTo>
                <a:lnTo>
                  <a:pt x="5007860" y="2380487"/>
                </a:lnTo>
                <a:lnTo>
                  <a:pt x="4893560" y="2208275"/>
                </a:lnTo>
                <a:close/>
              </a:path>
              <a:path w="5615940" h="5120640">
                <a:moveTo>
                  <a:pt x="4160516" y="1360931"/>
                </a:moveTo>
                <a:lnTo>
                  <a:pt x="4474460" y="1694687"/>
                </a:lnTo>
                <a:lnTo>
                  <a:pt x="4759448" y="2037587"/>
                </a:lnTo>
                <a:lnTo>
                  <a:pt x="4893560" y="2208275"/>
                </a:lnTo>
                <a:lnTo>
                  <a:pt x="4759448" y="2026919"/>
                </a:lnTo>
                <a:lnTo>
                  <a:pt x="4483604" y="1684019"/>
                </a:lnTo>
                <a:lnTo>
                  <a:pt x="4160516" y="1360931"/>
                </a:lnTo>
                <a:close/>
              </a:path>
              <a:path w="5615940" h="5120640">
                <a:moveTo>
                  <a:pt x="3636260" y="912875"/>
                </a:moveTo>
                <a:lnTo>
                  <a:pt x="3902960" y="1132331"/>
                </a:lnTo>
                <a:lnTo>
                  <a:pt x="4160516" y="1360931"/>
                </a:lnTo>
                <a:lnTo>
                  <a:pt x="3902960" y="1123187"/>
                </a:lnTo>
                <a:lnTo>
                  <a:pt x="3636260" y="912875"/>
                </a:lnTo>
                <a:close/>
              </a:path>
              <a:path w="5615940" h="5120640">
                <a:moveTo>
                  <a:pt x="18287" y="1046987"/>
                </a:moveTo>
                <a:lnTo>
                  <a:pt x="0" y="1188719"/>
                </a:lnTo>
                <a:lnTo>
                  <a:pt x="0" y="1331975"/>
                </a:lnTo>
                <a:lnTo>
                  <a:pt x="9143" y="1188719"/>
                </a:lnTo>
                <a:lnTo>
                  <a:pt x="18287" y="1046987"/>
                </a:lnTo>
                <a:close/>
              </a:path>
              <a:path w="5615940" h="5120640">
                <a:moveTo>
                  <a:pt x="1065275" y="19811"/>
                </a:moveTo>
                <a:lnTo>
                  <a:pt x="856487" y="67055"/>
                </a:lnTo>
                <a:lnTo>
                  <a:pt x="665987" y="134111"/>
                </a:lnTo>
                <a:lnTo>
                  <a:pt x="495299" y="237743"/>
                </a:lnTo>
                <a:lnTo>
                  <a:pt x="342899" y="362711"/>
                </a:lnTo>
                <a:lnTo>
                  <a:pt x="265175" y="457199"/>
                </a:lnTo>
                <a:lnTo>
                  <a:pt x="188975" y="562355"/>
                </a:lnTo>
                <a:lnTo>
                  <a:pt x="132587" y="667511"/>
                </a:lnTo>
                <a:lnTo>
                  <a:pt x="83819" y="790955"/>
                </a:lnTo>
                <a:lnTo>
                  <a:pt x="47243" y="912875"/>
                </a:lnTo>
                <a:lnTo>
                  <a:pt x="94487" y="790955"/>
                </a:lnTo>
                <a:lnTo>
                  <a:pt x="141731" y="667511"/>
                </a:lnTo>
                <a:lnTo>
                  <a:pt x="198119" y="562355"/>
                </a:lnTo>
                <a:lnTo>
                  <a:pt x="275843" y="457199"/>
                </a:lnTo>
                <a:lnTo>
                  <a:pt x="352043" y="362711"/>
                </a:lnTo>
                <a:lnTo>
                  <a:pt x="504443" y="237743"/>
                </a:lnTo>
                <a:lnTo>
                  <a:pt x="675131" y="143255"/>
                </a:lnTo>
                <a:lnTo>
                  <a:pt x="865631" y="67055"/>
                </a:lnTo>
                <a:lnTo>
                  <a:pt x="1065275" y="19811"/>
                </a:lnTo>
                <a:close/>
              </a:path>
              <a:path w="5615940" h="5120640">
                <a:moveTo>
                  <a:pt x="2560316" y="275843"/>
                </a:moveTo>
                <a:lnTo>
                  <a:pt x="2827016" y="409955"/>
                </a:lnTo>
                <a:lnTo>
                  <a:pt x="3102860" y="553211"/>
                </a:lnTo>
                <a:lnTo>
                  <a:pt x="2827016" y="400811"/>
                </a:lnTo>
                <a:lnTo>
                  <a:pt x="2560316" y="275843"/>
                </a:lnTo>
                <a:close/>
              </a:path>
              <a:path w="5615940" h="5120640">
                <a:moveTo>
                  <a:pt x="2026919" y="96011"/>
                </a:moveTo>
                <a:lnTo>
                  <a:pt x="2295140" y="181355"/>
                </a:lnTo>
                <a:lnTo>
                  <a:pt x="2560316" y="275843"/>
                </a:lnTo>
                <a:lnTo>
                  <a:pt x="2284472" y="172211"/>
                </a:lnTo>
                <a:lnTo>
                  <a:pt x="2026919" y="96011"/>
                </a:lnTo>
                <a:close/>
              </a:path>
              <a:path w="5615940" h="5120640">
                <a:moveTo>
                  <a:pt x="1522475" y="0"/>
                </a:moveTo>
                <a:lnTo>
                  <a:pt x="1293875" y="0"/>
                </a:lnTo>
                <a:lnTo>
                  <a:pt x="1522475" y="9143"/>
                </a:lnTo>
                <a:lnTo>
                  <a:pt x="1770887" y="38099"/>
                </a:lnTo>
                <a:lnTo>
                  <a:pt x="1522475" y="0"/>
                </a:lnTo>
                <a:close/>
              </a:path>
              <a:path w="5615940" h="5120640">
                <a:moveTo>
                  <a:pt x="1293875" y="0"/>
                </a:moveTo>
                <a:lnTo>
                  <a:pt x="1284731" y="0"/>
                </a:lnTo>
                <a:lnTo>
                  <a:pt x="1065275" y="19811"/>
                </a:lnTo>
                <a:lnTo>
                  <a:pt x="12938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81" y="1110985"/>
            <a:ext cx="6769734" cy="5861685"/>
          </a:xfrm>
          <a:custGeom>
            <a:avLst/>
            <a:gdLst/>
            <a:ahLst/>
            <a:cxnLst/>
            <a:rect l="l" t="t" r="r" b="b"/>
            <a:pathLst>
              <a:path w="6769734" h="5861684">
                <a:moveTo>
                  <a:pt x="6760460" y="5529077"/>
                </a:moveTo>
                <a:lnTo>
                  <a:pt x="6740648" y="5699765"/>
                </a:lnTo>
                <a:lnTo>
                  <a:pt x="6711692" y="5861309"/>
                </a:lnTo>
                <a:lnTo>
                  <a:pt x="6749792" y="5699765"/>
                </a:lnTo>
                <a:lnTo>
                  <a:pt x="6760460" y="5529077"/>
                </a:lnTo>
                <a:close/>
              </a:path>
              <a:path w="6769734" h="5861684">
                <a:moveTo>
                  <a:pt x="5980172" y="3102863"/>
                </a:moveTo>
                <a:lnTo>
                  <a:pt x="6112760" y="3340607"/>
                </a:lnTo>
                <a:lnTo>
                  <a:pt x="6245348" y="3567690"/>
                </a:lnTo>
                <a:lnTo>
                  <a:pt x="6359648" y="3796290"/>
                </a:lnTo>
                <a:lnTo>
                  <a:pt x="6464804" y="4024890"/>
                </a:lnTo>
                <a:lnTo>
                  <a:pt x="6551672" y="4253490"/>
                </a:lnTo>
                <a:lnTo>
                  <a:pt x="6627872" y="4482089"/>
                </a:lnTo>
                <a:lnTo>
                  <a:pt x="6682736" y="4710689"/>
                </a:lnTo>
                <a:lnTo>
                  <a:pt x="6720836" y="4930145"/>
                </a:lnTo>
                <a:lnTo>
                  <a:pt x="6749792" y="5138933"/>
                </a:lnTo>
                <a:lnTo>
                  <a:pt x="6760460" y="5347721"/>
                </a:lnTo>
                <a:lnTo>
                  <a:pt x="6760460" y="5529077"/>
                </a:lnTo>
                <a:lnTo>
                  <a:pt x="6769604" y="5347721"/>
                </a:lnTo>
                <a:lnTo>
                  <a:pt x="6760460" y="5138933"/>
                </a:lnTo>
                <a:lnTo>
                  <a:pt x="6731504" y="4921001"/>
                </a:lnTo>
                <a:lnTo>
                  <a:pt x="6693404" y="4701545"/>
                </a:lnTo>
                <a:lnTo>
                  <a:pt x="6635492" y="4482089"/>
                </a:lnTo>
                <a:lnTo>
                  <a:pt x="6560816" y="4253490"/>
                </a:lnTo>
                <a:lnTo>
                  <a:pt x="6475472" y="4024890"/>
                </a:lnTo>
                <a:lnTo>
                  <a:pt x="6370316" y="3796290"/>
                </a:lnTo>
                <a:lnTo>
                  <a:pt x="6254492" y="3567690"/>
                </a:lnTo>
                <a:lnTo>
                  <a:pt x="6123428" y="3331463"/>
                </a:lnTo>
                <a:lnTo>
                  <a:pt x="5980172" y="3102863"/>
                </a:lnTo>
                <a:close/>
              </a:path>
              <a:path w="6769734" h="5861684">
                <a:moveTo>
                  <a:pt x="5655560" y="2645663"/>
                </a:moveTo>
                <a:lnTo>
                  <a:pt x="5817104" y="2874263"/>
                </a:lnTo>
                <a:lnTo>
                  <a:pt x="5980172" y="3102863"/>
                </a:lnTo>
                <a:lnTo>
                  <a:pt x="5826248" y="2874263"/>
                </a:lnTo>
                <a:lnTo>
                  <a:pt x="5655560" y="2645663"/>
                </a:lnTo>
                <a:close/>
              </a:path>
              <a:path w="6769734" h="5861684">
                <a:moveTo>
                  <a:pt x="3521960" y="742187"/>
                </a:moveTo>
                <a:lnTo>
                  <a:pt x="3866384" y="961643"/>
                </a:lnTo>
                <a:lnTo>
                  <a:pt x="4209284" y="1208531"/>
                </a:lnTo>
                <a:lnTo>
                  <a:pt x="4550660" y="1484375"/>
                </a:lnTo>
                <a:lnTo>
                  <a:pt x="4218428" y="1208531"/>
                </a:lnTo>
                <a:lnTo>
                  <a:pt x="3875528" y="961643"/>
                </a:lnTo>
                <a:lnTo>
                  <a:pt x="3521960" y="742187"/>
                </a:lnTo>
                <a:close/>
              </a:path>
              <a:path w="6769734" h="5861684">
                <a:moveTo>
                  <a:pt x="1476755" y="10667"/>
                </a:moveTo>
                <a:lnTo>
                  <a:pt x="1217675" y="10667"/>
                </a:lnTo>
                <a:lnTo>
                  <a:pt x="1523999" y="28955"/>
                </a:lnTo>
                <a:lnTo>
                  <a:pt x="1837943" y="74675"/>
                </a:lnTo>
                <a:lnTo>
                  <a:pt x="2161031" y="150875"/>
                </a:lnTo>
                <a:lnTo>
                  <a:pt x="2494784" y="256031"/>
                </a:lnTo>
                <a:lnTo>
                  <a:pt x="2837684" y="390143"/>
                </a:lnTo>
                <a:lnTo>
                  <a:pt x="3180584" y="551687"/>
                </a:lnTo>
                <a:lnTo>
                  <a:pt x="3521960" y="742187"/>
                </a:lnTo>
                <a:lnTo>
                  <a:pt x="3169916" y="542543"/>
                </a:lnTo>
                <a:lnTo>
                  <a:pt x="2819396" y="370331"/>
                </a:lnTo>
                <a:lnTo>
                  <a:pt x="2467352" y="227075"/>
                </a:lnTo>
                <a:lnTo>
                  <a:pt x="2113787" y="123443"/>
                </a:lnTo>
                <a:lnTo>
                  <a:pt x="1790699" y="56387"/>
                </a:lnTo>
                <a:lnTo>
                  <a:pt x="1476755" y="10667"/>
                </a:lnTo>
                <a:close/>
              </a:path>
              <a:path w="6769734" h="5861684">
                <a:moveTo>
                  <a:pt x="1179575" y="0"/>
                </a:moveTo>
                <a:lnTo>
                  <a:pt x="905255" y="28955"/>
                </a:lnTo>
                <a:lnTo>
                  <a:pt x="638555" y="74675"/>
                </a:lnTo>
                <a:lnTo>
                  <a:pt x="409955" y="161543"/>
                </a:lnTo>
                <a:lnTo>
                  <a:pt x="192023" y="275843"/>
                </a:lnTo>
                <a:lnTo>
                  <a:pt x="0" y="417575"/>
                </a:lnTo>
                <a:lnTo>
                  <a:pt x="0" y="428243"/>
                </a:lnTo>
                <a:lnTo>
                  <a:pt x="201167" y="275843"/>
                </a:lnTo>
                <a:lnTo>
                  <a:pt x="419099" y="161543"/>
                </a:lnTo>
                <a:lnTo>
                  <a:pt x="667511" y="74675"/>
                </a:lnTo>
                <a:lnTo>
                  <a:pt x="932687" y="28955"/>
                </a:lnTo>
                <a:lnTo>
                  <a:pt x="1217675" y="10667"/>
                </a:lnTo>
                <a:lnTo>
                  <a:pt x="1476755" y="10667"/>
                </a:lnTo>
                <a:lnTo>
                  <a:pt x="11795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981" y="1328918"/>
            <a:ext cx="6543040" cy="5806440"/>
          </a:xfrm>
          <a:custGeom>
            <a:avLst/>
            <a:gdLst/>
            <a:ahLst/>
            <a:cxnLst/>
            <a:rect l="l" t="t" r="r" b="b"/>
            <a:pathLst>
              <a:path w="6543040" h="5806440">
                <a:moveTo>
                  <a:pt x="6542528" y="5071877"/>
                </a:moveTo>
                <a:lnTo>
                  <a:pt x="6533384" y="5273045"/>
                </a:lnTo>
                <a:lnTo>
                  <a:pt x="6513572" y="5463545"/>
                </a:lnTo>
                <a:lnTo>
                  <a:pt x="6466328" y="5634233"/>
                </a:lnTo>
                <a:lnTo>
                  <a:pt x="6408416" y="5806445"/>
                </a:lnTo>
                <a:lnTo>
                  <a:pt x="6417560" y="5806445"/>
                </a:lnTo>
                <a:lnTo>
                  <a:pt x="6475472" y="5643377"/>
                </a:lnTo>
                <a:lnTo>
                  <a:pt x="6513572" y="5472689"/>
                </a:lnTo>
                <a:lnTo>
                  <a:pt x="6533384" y="5291333"/>
                </a:lnTo>
                <a:lnTo>
                  <a:pt x="6542528" y="5100833"/>
                </a:lnTo>
                <a:lnTo>
                  <a:pt x="6542528" y="5071877"/>
                </a:lnTo>
                <a:close/>
              </a:path>
              <a:path w="6543040" h="5806440">
                <a:moveTo>
                  <a:pt x="6408416" y="4255014"/>
                </a:moveTo>
                <a:lnTo>
                  <a:pt x="6466328" y="4474469"/>
                </a:lnTo>
                <a:lnTo>
                  <a:pt x="6504428" y="4674113"/>
                </a:lnTo>
                <a:lnTo>
                  <a:pt x="6466328" y="4463801"/>
                </a:lnTo>
                <a:lnTo>
                  <a:pt x="6408416" y="4255014"/>
                </a:lnTo>
                <a:close/>
              </a:path>
              <a:path w="6543040" h="5806440">
                <a:moveTo>
                  <a:pt x="6256016" y="3826770"/>
                </a:moveTo>
                <a:lnTo>
                  <a:pt x="6332216" y="4044702"/>
                </a:lnTo>
                <a:lnTo>
                  <a:pt x="6408416" y="4255014"/>
                </a:lnTo>
                <a:lnTo>
                  <a:pt x="6341360" y="4044702"/>
                </a:lnTo>
                <a:lnTo>
                  <a:pt x="6256016" y="3826770"/>
                </a:lnTo>
                <a:close/>
              </a:path>
              <a:path w="6543040" h="5806440">
                <a:moveTo>
                  <a:pt x="2846993" y="389354"/>
                </a:moveTo>
                <a:lnTo>
                  <a:pt x="3104384" y="515111"/>
                </a:lnTo>
                <a:lnTo>
                  <a:pt x="3436616" y="694943"/>
                </a:lnTo>
                <a:lnTo>
                  <a:pt x="3771896" y="905255"/>
                </a:lnTo>
                <a:lnTo>
                  <a:pt x="4104128" y="1142999"/>
                </a:lnTo>
                <a:lnTo>
                  <a:pt x="4427216" y="1409699"/>
                </a:lnTo>
                <a:lnTo>
                  <a:pt x="4742684" y="1694687"/>
                </a:lnTo>
                <a:lnTo>
                  <a:pt x="4942328" y="1894331"/>
                </a:lnTo>
                <a:lnTo>
                  <a:pt x="5132828" y="2093975"/>
                </a:lnTo>
                <a:lnTo>
                  <a:pt x="5312660" y="2304287"/>
                </a:lnTo>
                <a:lnTo>
                  <a:pt x="5484872" y="2522219"/>
                </a:lnTo>
                <a:lnTo>
                  <a:pt x="5637272" y="2732531"/>
                </a:lnTo>
                <a:lnTo>
                  <a:pt x="5789672" y="2951987"/>
                </a:lnTo>
                <a:lnTo>
                  <a:pt x="5922260" y="3169919"/>
                </a:lnTo>
                <a:lnTo>
                  <a:pt x="6047228" y="3387858"/>
                </a:lnTo>
                <a:lnTo>
                  <a:pt x="6152384" y="3607314"/>
                </a:lnTo>
                <a:lnTo>
                  <a:pt x="6256016" y="3826770"/>
                </a:lnTo>
                <a:lnTo>
                  <a:pt x="6161528" y="3607314"/>
                </a:lnTo>
                <a:lnTo>
                  <a:pt x="6056372" y="3387858"/>
                </a:lnTo>
                <a:lnTo>
                  <a:pt x="5932928" y="3169919"/>
                </a:lnTo>
                <a:lnTo>
                  <a:pt x="5798816" y="2951987"/>
                </a:lnTo>
                <a:lnTo>
                  <a:pt x="5647940" y="2732531"/>
                </a:lnTo>
                <a:lnTo>
                  <a:pt x="5494016" y="2513075"/>
                </a:lnTo>
                <a:lnTo>
                  <a:pt x="5321804" y="2304287"/>
                </a:lnTo>
                <a:lnTo>
                  <a:pt x="5141972" y="2093975"/>
                </a:lnTo>
                <a:lnTo>
                  <a:pt x="4951472" y="1885187"/>
                </a:lnTo>
                <a:lnTo>
                  <a:pt x="4751828" y="1684019"/>
                </a:lnTo>
                <a:lnTo>
                  <a:pt x="4447028" y="1409699"/>
                </a:lnTo>
                <a:lnTo>
                  <a:pt x="4123940" y="1152143"/>
                </a:lnTo>
                <a:lnTo>
                  <a:pt x="3799328" y="914399"/>
                </a:lnTo>
                <a:lnTo>
                  <a:pt x="3465572" y="705611"/>
                </a:lnTo>
                <a:lnTo>
                  <a:pt x="3133340" y="524255"/>
                </a:lnTo>
                <a:lnTo>
                  <a:pt x="2846993" y="389354"/>
                </a:lnTo>
                <a:close/>
              </a:path>
              <a:path w="6543040" h="5806440">
                <a:moveTo>
                  <a:pt x="76199" y="448055"/>
                </a:moveTo>
                <a:lnTo>
                  <a:pt x="0" y="524255"/>
                </a:lnTo>
                <a:lnTo>
                  <a:pt x="0" y="533399"/>
                </a:lnTo>
                <a:lnTo>
                  <a:pt x="38099" y="495299"/>
                </a:lnTo>
                <a:lnTo>
                  <a:pt x="76199" y="448055"/>
                </a:lnTo>
                <a:close/>
              </a:path>
              <a:path w="6543040" h="5806440">
                <a:moveTo>
                  <a:pt x="2646961" y="304793"/>
                </a:moveTo>
                <a:lnTo>
                  <a:pt x="2790440" y="362711"/>
                </a:lnTo>
                <a:lnTo>
                  <a:pt x="2846993" y="389354"/>
                </a:lnTo>
                <a:lnTo>
                  <a:pt x="2770628" y="352043"/>
                </a:lnTo>
                <a:lnTo>
                  <a:pt x="2646961" y="304793"/>
                </a:lnTo>
                <a:close/>
              </a:path>
              <a:path w="6543040" h="5806440">
                <a:moveTo>
                  <a:pt x="1495043" y="9143"/>
                </a:moveTo>
                <a:lnTo>
                  <a:pt x="1228343" y="9143"/>
                </a:lnTo>
                <a:lnTo>
                  <a:pt x="1514855" y="19811"/>
                </a:lnTo>
                <a:lnTo>
                  <a:pt x="1808987" y="57911"/>
                </a:lnTo>
                <a:lnTo>
                  <a:pt x="2122931" y="134111"/>
                </a:lnTo>
                <a:lnTo>
                  <a:pt x="2447540" y="228599"/>
                </a:lnTo>
                <a:lnTo>
                  <a:pt x="2646961" y="304793"/>
                </a:lnTo>
                <a:lnTo>
                  <a:pt x="2458208" y="228599"/>
                </a:lnTo>
                <a:lnTo>
                  <a:pt x="2122931" y="123443"/>
                </a:lnTo>
                <a:lnTo>
                  <a:pt x="1799843" y="47243"/>
                </a:lnTo>
                <a:lnTo>
                  <a:pt x="1495043" y="9143"/>
                </a:lnTo>
                <a:close/>
              </a:path>
              <a:path w="6543040" h="5806440">
                <a:moveTo>
                  <a:pt x="1199387" y="0"/>
                </a:moveTo>
                <a:lnTo>
                  <a:pt x="932687" y="28955"/>
                </a:lnTo>
                <a:lnTo>
                  <a:pt x="687323" y="85343"/>
                </a:lnTo>
                <a:lnTo>
                  <a:pt x="457199" y="172211"/>
                </a:lnTo>
                <a:lnTo>
                  <a:pt x="256031" y="295655"/>
                </a:lnTo>
                <a:lnTo>
                  <a:pt x="466343" y="172211"/>
                </a:lnTo>
                <a:lnTo>
                  <a:pt x="704087" y="85343"/>
                </a:lnTo>
                <a:lnTo>
                  <a:pt x="952499" y="28955"/>
                </a:lnTo>
                <a:lnTo>
                  <a:pt x="1228343" y="9143"/>
                </a:lnTo>
                <a:lnTo>
                  <a:pt x="1495043" y="9143"/>
                </a:lnTo>
                <a:lnTo>
                  <a:pt x="11993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2829" y="1281673"/>
            <a:ext cx="327660" cy="3602990"/>
          </a:xfrm>
          <a:custGeom>
            <a:avLst/>
            <a:gdLst/>
            <a:ahLst/>
            <a:cxnLst/>
            <a:rect l="l" t="t" r="r" b="b"/>
            <a:pathLst>
              <a:path w="327660" h="3602990">
                <a:moveTo>
                  <a:pt x="9143" y="0"/>
                </a:moveTo>
                <a:lnTo>
                  <a:pt x="0" y="1523"/>
                </a:lnTo>
                <a:lnTo>
                  <a:pt x="318512" y="3602742"/>
                </a:lnTo>
                <a:lnTo>
                  <a:pt x="327656" y="36027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217" y="2959598"/>
            <a:ext cx="2417445" cy="1969135"/>
          </a:xfrm>
          <a:custGeom>
            <a:avLst/>
            <a:gdLst/>
            <a:ahLst/>
            <a:cxnLst/>
            <a:rect l="l" t="t" r="r" b="b"/>
            <a:pathLst>
              <a:path w="2417445" h="1969135">
                <a:moveTo>
                  <a:pt x="6095" y="0"/>
                </a:moveTo>
                <a:lnTo>
                  <a:pt x="0" y="7619"/>
                </a:lnTo>
                <a:lnTo>
                  <a:pt x="2410964" y="1969014"/>
                </a:lnTo>
                <a:lnTo>
                  <a:pt x="2417060" y="1962918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6933" y="2572501"/>
            <a:ext cx="2411095" cy="2346960"/>
          </a:xfrm>
          <a:custGeom>
            <a:avLst/>
            <a:gdLst/>
            <a:ahLst/>
            <a:cxnLst/>
            <a:rect l="l" t="t" r="r" b="b"/>
            <a:pathLst>
              <a:path w="2411095" h="2346960">
                <a:moveTo>
                  <a:pt x="6095" y="0"/>
                </a:moveTo>
                <a:lnTo>
                  <a:pt x="0" y="7619"/>
                </a:lnTo>
                <a:lnTo>
                  <a:pt x="2404868" y="2346966"/>
                </a:lnTo>
                <a:lnTo>
                  <a:pt x="2410964" y="2339346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933" y="2087870"/>
            <a:ext cx="2421890" cy="2819400"/>
          </a:xfrm>
          <a:custGeom>
            <a:avLst/>
            <a:gdLst/>
            <a:ahLst/>
            <a:cxnLst/>
            <a:rect l="l" t="t" r="r" b="b"/>
            <a:pathLst>
              <a:path w="2421890" h="2819400">
                <a:moveTo>
                  <a:pt x="6095" y="0"/>
                </a:moveTo>
                <a:lnTo>
                  <a:pt x="0" y="6095"/>
                </a:lnTo>
                <a:lnTo>
                  <a:pt x="2414012" y="2819406"/>
                </a:lnTo>
                <a:lnTo>
                  <a:pt x="2421632" y="281331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173" y="1517893"/>
            <a:ext cx="2413000" cy="3377565"/>
          </a:xfrm>
          <a:custGeom>
            <a:avLst/>
            <a:gdLst/>
            <a:ahLst/>
            <a:cxnLst/>
            <a:rect l="l" t="t" r="r" b="b"/>
            <a:pathLst>
              <a:path w="2413000" h="3377565">
                <a:moveTo>
                  <a:pt x="7619" y="0"/>
                </a:moveTo>
                <a:lnTo>
                  <a:pt x="0" y="6095"/>
                </a:lnTo>
                <a:lnTo>
                  <a:pt x="2403344" y="3377190"/>
                </a:lnTo>
                <a:lnTo>
                  <a:pt x="2412488" y="337109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0497" y="1117082"/>
            <a:ext cx="1409700" cy="3769360"/>
          </a:xfrm>
          <a:custGeom>
            <a:avLst/>
            <a:gdLst/>
            <a:ahLst/>
            <a:cxnLst/>
            <a:rect l="l" t="t" r="r" b="b"/>
            <a:pathLst>
              <a:path w="1409700" h="3769360">
                <a:moveTo>
                  <a:pt x="9143" y="0"/>
                </a:moveTo>
                <a:lnTo>
                  <a:pt x="0" y="3047"/>
                </a:lnTo>
                <a:lnTo>
                  <a:pt x="1400552" y="3768858"/>
                </a:lnTo>
                <a:lnTo>
                  <a:pt x="1409696" y="3765810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457" y="3322310"/>
            <a:ext cx="2394585" cy="1624965"/>
          </a:xfrm>
          <a:custGeom>
            <a:avLst/>
            <a:gdLst/>
            <a:ahLst/>
            <a:cxnLst/>
            <a:rect l="l" t="t" r="r" b="b"/>
            <a:pathLst>
              <a:path w="2394585" h="1624964">
                <a:moveTo>
                  <a:pt x="6095" y="0"/>
                </a:moveTo>
                <a:lnTo>
                  <a:pt x="0" y="7619"/>
                </a:lnTo>
                <a:lnTo>
                  <a:pt x="2388104" y="1624590"/>
                </a:lnTo>
                <a:lnTo>
                  <a:pt x="2394200" y="161697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409" y="3631681"/>
            <a:ext cx="2394585" cy="1332230"/>
          </a:xfrm>
          <a:custGeom>
            <a:avLst/>
            <a:gdLst/>
            <a:ahLst/>
            <a:cxnLst/>
            <a:rect l="l" t="t" r="r" b="b"/>
            <a:pathLst>
              <a:path w="2394585" h="1332229">
                <a:moveTo>
                  <a:pt x="4571" y="0"/>
                </a:moveTo>
                <a:lnTo>
                  <a:pt x="0" y="9143"/>
                </a:lnTo>
                <a:lnTo>
                  <a:pt x="2389628" y="1331982"/>
                </a:lnTo>
                <a:lnTo>
                  <a:pt x="2394200" y="1322838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4633" y="5090155"/>
            <a:ext cx="1789430" cy="501650"/>
          </a:xfrm>
          <a:custGeom>
            <a:avLst/>
            <a:gdLst/>
            <a:ahLst/>
            <a:cxnLst/>
            <a:rect l="l" t="t" r="r" b="b"/>
            <a:pathLst>
              <a:path w="1789430" h="501650">
                <a:moveTo>
                  <a:pt x="1787648" y="0"/>
                </a:moveTo>
                <a:lnTo>
                  <a:pt x="0" y="492251"/>
                </a:lnTo>
                <a:lnTo>
                  <a:pt x="1523" y="501395"/>
                </a:lnTo>
                <a:lnTo>
                  <a:pt x="1789172" y="9143"/>
                </a:lnTo>
                <a:lnTo>
                  <a:pt x="17876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8289" y="4870699"/>
            <a:ext cx="2232660" cy="189230"/>
          </a:xfrm>
          <a:custGeom>
            <a:avLst/>
            <a:gdLst/>
            <a:ahLst/>
            <a:cxnLst/>
            <a:rect l="l" t="t" r="r" b="b"/>
            <a:pathLst>
              <a:path w="2232660" h="189229">
                <a:moveTo>
                  <a:pt x="0" y="0"/>
                </a:moveTo>
                <a:lnTo>
                  <a:pt x="0" y="9143"/>
                </a:lnTo>
                <a:lnTo>
                  <a:pt x="2232656" y="188975"/>
                </a:lnTo>
                <a:lnTo>
                  <a:pt x="2232656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981" y="4166605"/>
            <a:ext cx="2394585" cy="838200"/>
          </a:xfrm>
          <a:custGeom>
            <a:avLst/>
            <a:gdLst/>
            <a:ahLst/>
            <a:cxnLst/>
            <a:rect l="l" t="t" r="r" b="b"/>
            <a:pathLst>
              <a:path w="2394585" h="838200">
                <a:moveTo>
                  <a:pt x="3047" y="0"/>
                </a:moveTo>
                <a:lnTo>
                  <a:pt x="0" y="9143"/>
                </a:lnTo>
                <a:lnTo>
                  <a:pt x="2391152" y="838206"/>
                </a:lnTo>
                <a:lnTo>
                  <a:pt x="2394200" y="83058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8553" y="5167879"/>
            <a:ext cx="980440" cy="1359535"/>
          </a:xfrm>
          <a:custGeom>
            <a:avLst/>
            <a:gdLst/>
            <a:ahLst/>
            <a:cxnLst/>
            <a:rect l="l" t="t" r="r" b="b"/>
            <a:pathLst>
              <a:path w="980439" h="1359534">
                <a:moveTo>
                  <a:pt x="972308" y="0"/>
                </a:moveTo>
                <a:lnTo>
                  <a:pt x="0" y="1354835"/>
                </a:lnTo>
                <a:lnTo>
                  <a:pt x="7619" y="1359407"/>
                </a:lnTo>
                <a:lnTo>
                  <a:pt x="979928" y="6095"/>
                </a:lnTo>
                <a:lnTo>
                  <a:pt x="9723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092" y="5180071"/>
            <a:ext cx="861060" cy="1452880"/>
          </a:xfrm>
          <a:custGeom>
            <a:avLst/>
            <a:gdLst/>
            <a:ahLst/>
            <a:cxnLst/>
            <a:rect l="l" t="t" r="r" b="b"/>
            <a:pathLst>
              <a:path w="861060" h="1452879">
                <a:moveTo>
                  <a:pt x="853436" y="0"/>
                </a:moveTo>
                <a:lnTo>
                  <a:pt x="0" y="1447799"/>
                </a:lnTo>
                <a:lnTo>
                  <a:pt x="7619" y="1452371"/>
                </a:lnTo>
                <a:lnTo>
                  <a:pt x="861056" y="4571"/>
                </a:lnTo>
                <a:lnTo>
                  <a:pt x="8534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6964" y="5180071"/>
            <a:ext cx="746760" cy="1554480"/>
          </a:xfrm>
          <a:custGeom>
            <a:avLst/>
            <a:gdLst/>
            <a:ahLst/>
            <a:cxnLst/>
            <a:rect l="l" t="t" r="r" b="b"/>
            <a:pathLst>
              <a:path w="746760" h="1554479">
                <a:moveTo>
                  <a:pt x="739136" y="0"/>
                </a:moveTo>
                <a:lnTo>
                  <a:pt x="0" y="1551431"/>
                </a:lnTo>
                <a:lnTo>
                  <a:pt x="7619" y="1554479"/>
                </a:lnTo>
                <a:lnTo>
                  <a:pt x="746756" y="4571"/>
                </a:lnTo>
                <a:lnTo>
                  <a:pt x="7391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6505" y="5186167"/>
            <a:ext cx="624840" cy="1655445"/>
          </a:xfrm>
          <a:custGeom>
            <a:avLst/>
            <a:gdLst/>
            <a:ahLst/>
            <a:cxnLst/>
            <a:rect l="l" t="t" r="r" b="b"/>
            <a:pathLst>
              <a:path w="624839" h="1655445">
                <a:moveTo>
                  <a:pt x="615692" y="0"/>
                </a:moveTo>
                <a:lnTo>
                  <a:pt x="0" y="1650491"/>
                </a:lnTo>
                <a:lnTo>
                  <a:pt x="7619" y="1655063"/>
                </a:lnTo>
                <a:lnTo>
                  <a:pt x="624836" y="3047"/>
                </a:lnTo>
                <a:lnTo>
                  <a:pt x="6156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4333" y="5196835"/>
            <a:ext cx="487680" cy="1767839"/>
          </a:xfrm>
          <a:custGeom>
            <a:avLst/>
            <a:gdLst/>
            <a:ahLst/>
            <a:cxnLst/>
            <a:rect l="l" t="t" r="r" b="b"/>
            <a:pathLst>
              <a:path w="487679" h="1767840">
                <a:moveTo>
                  <a:pt x="478532" y="0"/>
                </a:moveTo>
                <a:lnTo>
                  <a:pt x="0" y="1764791"/>
                </a:lnTo>
                <a:lnTo>
                  <a:pt x="9143" y="1767839"/>
                </a:lnTo>
                <a:lnTo>
                  <a:pt x="487676" y="1523"/>
                </a:lnTo>
                <a:lnTo>
                  <a:pt x="478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2161" y="5199884"/>
            <a:ext cx="347980" cy="1876425"/>
          </a:xfrm>
          <a:custGeom>
            <a:avLst/>
            <a:gdLst/>
            <a:ahLst/>
            <a:cxnLst/>
            <a:rect l="l" t="t" r="r" b="b"/>
            <a:pathLst>
              <a:path w="347979" h="1876425">
                <a:moveTo>
                  <a:pt x="338324" y="0"/>
                </a:moveTo>
                <a:lnTo>
                  <a:pt x="0" y="1874519"/>
                </a:lnTo>
                <a:lnTo>
                  <a:pt x="9143" y="1876043"/>
                </a:lnTo>
                <a:lnTo>
                  <a:pt x="347468" y="3047"/>
                </a:lnTo>
                <a:lnTo>
                  <a:pt x="33832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3251" y="5221220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90">
                <a:moveTo>
                  <a:pt x="0" y="0"/>
                </a:moveTo>
                <a:lnTo>
                  <a:pt x="0" y="1926335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6206" y="5224267"/>
            <a:ext cx="180340" cy="1923414"/>
          </a:xfrm>
          <a:custGeom>
            <a:avLst/>
            <a:gdLst/>
            <a:ahLst/>
            <a:cxnLst/>
            <a:rect l="l" t="t" r="r" b="b"/>
            <a:pathLst>
              <a:path w="180339" h="1923415">
                <a:moveTo>
                  <a:pt x="9143" y="0"/>
                </a:moveTo>
                <a:lnTo>
                  <a:pt x="0" y="1523"/>
                </a:lnTo>
                <a:lnTo>
                  <a:pt x="170687" y="1923287"/>
                </a:lnTo>
                <a:lnTo>
                  <a:pt x="179831" y="192328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4494" y="5233411"/>
            <a:ext cx="340360" cy="1899285"/>
          </a:xfrm>
          <a:custGeom>
            <a:avLst/>
            <a:gdLst/>
            <a:ahLst/>
            <a:cxnLst/>
            <a:rect l="l" t="t" r="r" b="b"/>
            <a:pathLst>
              <a:path w="340360" h="1899284">
                <a:moveTo>
                  <a:pt x="9143" y="0"/>
                </a:moveTo>
                <a:lnTo>
                  <a:pt x="0" y="1523"/>
                </a:lnTo>
                <a:lnTo>
                  <a:pt x="330707" y="1898903"/>
                </a:lnTo>
                <a:lnTo>
                  <a:pt x="339851" y="1897379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4306" y="5234935"/>
            <a:ext cx="523240" cy="1910080"/>
          </a:xfrm>
          <a:custGeom>
            <a:avLst/>
            <a:gdLst/>
            <a:ahLst/>
            <a:cxnLst/>
            <a:rect l="l" t="t" r="r" b="b"/>
            <a:pathLst>
              <a:path w="523239" h="1910079">
                <a:moveTo>
                  <a:pt x="9143" y="0"/>
                </a:moveTo>
                <a:lnTo>
                  <a:pt x="0" y="3047"/>
                </a:lnTo>
                <a:lnTo>
                  <a:pt x="513587" y="1909571"/>
                </a:lnTo>
                <a:lnTo>
                  <a:pt x="522731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4118" y="5234935"/>
            <a:ext cx="704215" cy="1911350"/>
          </a:xfrm>
          <a:custGeom>
            <a:avLst/>
            <a:gdLst/>
            <a:ahLst/>
            <a:cxnLst/>
            <a:rect l="l" t="t" r="r" b="b"/>
            <a:pathLst>
              <a:path w="704214" h="1911350">
                <a:moveTo>
                  <a:pt x="9143" y="0"/>
                </a:moveTo>
                <a:lnTo>
                  <a:pt x="0" y="3047"/>
                </a:lnTo>
                <a:lnTo>
                  <a:pt x="694943" y="1911095"/>
                </a:lnTo>
                <a:lnTo>
                  <a:pt x="704087" y="190804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6309" y="5233411"/>
            <a:ext cx="902335" cy="1894839"/>
          </a:xfrm>
          <a:custGeom>
            <a:avLst/>
            <a:gdLst/>
            <a:ahLst/>
            <a:cxnLst/>
            <a:rect l="l" t="t" r="r" b="b"/>
            <a:pathLst>
              <a:path w="902335" h="1894840">
                <a:moveTo>
                  <a:pt x="7619" y="0"/>
                </a:moveTo>
                <a:lnTo>
                  <a:pt x="0" y="3047"/>
                </a:lnTo>
                <a:lnTo>
                  <a:pt x="893063" y="1894331"/>
                </a:lnTo>
                <a:lnTo>
                  <a:pt x="902207" y="189128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0694" y="5239508"/>
            <a:ext cx="1111250" cy="1897380"/>
          </a:xfrm>
          <a:custGeom>
            <a:avLst/>
            <a:gdLst/>
            <a:ahLst/>
            <a:cxnLst/>
            <a:rect l="l" t="t" r="r" b="b"/>
            <a:pathLst>
              <a:path w="1111250" h="1897379">
                <a:moveTo>
                  <a:pt x="7619" y="0"/>
                </a:moveTo>
                <a:lnTo>
                  <a:pt x="0" y="4571"/>
                </a:lnTo>
                <a:lnTo>
                  <a:pt x="1103375" y="1897379"/>
                </a:lnTo>
                <a:lnTo>
                  <a:pt x="1110995" y="18928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7457" y="5230364"/>
            <a:ext cx="1356360" cy="1917700"/>
          </a:xfrm>
          <a:custGeom>
            <a:avLst/>
            <a:gdLst/>
            <a:ahLst/>
            <a:cxnLst/>
            <a:rect l="l" t="t" r="r" b="b"/>
            <a:pathLst>
              <a:path w="1356360" h="1917700">
                <a:moveTo>
                  <a:pt x="7619" y="0"/>
                </a:moveTo>
                <a:lnTo>
                  <a:pt x="0" y="6095"/>
                </a:lnTo>
                <a:lnTo>
                  <a:pt x="1348739" y="1917191"/>
                </a:lnTo>
                <a:lnTo>
                  <a:pt x="1356359" y="1912619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0318" y="5225791"/>
            <a:ext cx="1632585" cy="1920239"/>
          </a:xfrm>
          <a:custGeom>
            <a:avLst/>
            <a:gdLst/>
            <a:ahLst/>
            <a:cxnLst/>
            <a:rect l="l" t="t" r="r" b="b"/>
            <a:pathLst>
              <a:path w="1632585" h="1920240">
                <a:moveTo>
                  <a:pt x="7619" y="0"/>
                </a:moveTo>
                <a:lnTo>
                  <a:pt x="0" y="6095"/>
                </a:lnTo>
                <a:lnTo>
                  <a:pt x="1624583" y="1920239"/>
                </a:lnTo>
                <a:lnTo>
                  <a:pt x="1632203" y="191414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2509" y="5210552"/>
            <a:ext cx="1950720" cy="1929764"/>
          </a:xfrm>
          <a:custGeom>
            <a:avLst/>
            <a:gdLst/>
            <a:ahLst/>
            <a:cxnLst/>
            <a:rect l="l" t="t" r="r" b="b"/>
            <a:pathLst>
              <a:path w="1950720" h="1929765">
                <a:moveTo>
                  <a:pt x="7619" y="0"/>
                </a:moveTo>
                <a:lnTo>
                  <a:pt x="0" y="7619"/>
                </a:lnTo>
                <a:lnTo>
                  <a:pt x="1943099" y="1929383"/>
                </a:lnTo>
                <a:lnTo>
                  <a:pt x="1950719" y="192176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8606" y="5196835"/>
            <a:ext cx="2367280" cy="1945005"/>
          </a:xfrm>
          <a:custGeom>
            <a:avLst/>
            <a:gdLst/>
            <a:ahLst/>
            <a:cxnLst/>
            <a:rect l="l" t="t" r="r" b="b"/>
            <a:pathLst>
              <a:path w="2367279" h="1945004">
                <a:moveTo>
                  <a:pt x="6095" y="0"/>
                </a:moveTo>
                <a:lnTo>
                  <a:pt x="0" y="7619"/>
                </a:lnTo>
                <a:lnTo>
                  <a:pt x="2360675" y="1944623"/>
                </a:lnTo>
                <a:lnTo>
                  <a:pt x="2366771" y="19370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2321" y="5186167"/>
            <a:ext cx="2865120" cy="1960245"/>
          </a:xfrm>
          <a:custGeom>
            <a:avLst/>
            <a:gdLst/>
            <a:ahLst/>
            <a:cxnLst/>
            <a:rect l="l" t="t" r="r" b="b"/>
            <a:pathLst>
              <a:path w="2865120" h="1960245">
                <a:moveTo>
                  <a:pt x="4571" y="0"/>
                </a:moveTo>
                <a:lnTo>
                  <a:pt x="0" y="9143"/>
                </a:lnTo>
                <a:lnTo>
                  <a:pt x="2860547" y="1959863"/>
                </a:lnTo>
                <a:lnTo>
                  <a:pt x="2865119" y="1952243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8418" y="5169403"/>
            <a:ext cx="3503929" cy="1975485"/>
          </a:xfrm>
          <a:custGeom>
            <a:avLst/>
            <a:gdLst/>
            <a:ahLst/>
            <a:cxnLst/>
            <a:rect l="l" t="t" r="r" b="b"/>
            <a:pathLst>
              <a:path w="3503929" h="1975484">
                <a:moveTo>
                  <a:pt x="4571" y="0"/>
                </a:moveTo>
                <a:lnTo>
                  <a:pt x="0" y="7619"/>
                </a:lnTo>
                <a:lnTo>
                  <a:pt x="3499103" y="1975103"/>
                </a:lnTo>
                <a:lnTo>
                  <a:pt x="3503675" y="196595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9942" y="5152640"/>
            <a:ext cx="3962400" cy="1795780"/>
          </a:xfrm>
          <a:custGeom>
            <a:avLst/>
            <a:gdLst/>
            <a:ahLst/>
            <a:cxnLst/>
            <a:rect l="l" t="t" r="r" b="b"/>
            <a:pathLst>
              <a:path w="3962400" h="1795779">
                <a:moveTo>
                  <a:pt x="3047" y="0"/>
                </a:moveTo>
                <a:lnTo>
                  <a:pt x="0" y="9143"/>
                </a:lnTo>
                <a:lnTo>
                  <a:pt x="3957827" y="1795271"/>
                </a:lnTo>
                <a:lnTo>
                  <a:pt x="3962399" y="178612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2989" y="5135876"/>
            <a:ext cx="3997960" cy="1403985"/>
          </a:xfrm>
          <a:custGeom>
            <a:avLst/>
            <a:gdLst/>
            <a:ahLst/>
            <a:cxnLst/>
            <a:rect l="l" t="t" r="r" b="b"/>
            <a:pathLst>
              <a:path w="3997959" h="1403984">
                <a:moveTo>
                  <a:pt x="3047" y="0"/>
                </a:moveTo>
                <a:lnTo>
                  <a:pt x="0" y="9143"/>
                </a:lnTo>
                <a:lnTo>
                  <a:pt x="3994403" y="1403603"/>
                </a:lnTo>
                <a:lnTo>
                  <a:pt x="3997451" y="1395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3845" y="5091679"/>
            <a:ext cx="3912235" cy="668020"/>
          </a:xfrm>
          <a:custGeom>
            <a:avLst/>
            <a:gdLst/>
            <a:ahLst/>
            <a:cxnLst/>
            <a:rect l="l" t="t" r="r" b="b"/>
            <a:pathLst>
              <a:path w="3912234" h="668020">
                <a:moveTo>
                  <a:pt x="1523" y="0"/>
                </a:moveTo>
                <a:lnTo>
                  <a:pt x="0" y="9143"/>
                </a:lnTo>
                <a:lnTo>
                  <a:pt x="3910583" y="667511"/>
                </a:lnTo>
                <a:lnTo>
                  <a:pt x="3912107" y="6583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5745" y="4143745"/>
            <a:ext cx="3221990" cy="893444"/>
          </a:xfrm>
          <a:custGeom>
            <a:avLst/>
            <a:gdLst/>
            <a:ahLst/>
            <a:cxnLst/>
            <a:rect l="l" t="t" r="r" b="b"/>
            <a:pathLst>
              <a:path w="3221990" h="893445">
                <a:moveTo>
                  <a:pt x="3218687" y="0"/>
                </a:moveTo>
                <a:lnTo>
                  <a:pt x="0" y="883926"/>
                </a:lnTo>
                <a:lnTo>
                  <a:pt x="1523" y="893070"/>
                </a:lnTo>
                <a:lnTo>
                  <a:pt x="3221735" y="9143"/>
                </a:lnTo>
                <a:lnTo>
                  <a:pt x="32186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2030" y="3625586"/>
            <a:ext cx="2926080" cy="1384300"/>
          </a:xfrm>
          <a:custGeom>
            <a:avLst/>
            <a:gdLst/>
            <a:ahLst/>
            <a:cxnLst/>
            <a:rect l="l" t="t" r="r" b="b"/>
            <a:pathLst>
              <a:path w="2926079" h="1384300">
                <a:moveTo>
                  <a:pt x="2921507" y="0"/>
                </a:moveTo>
                <a:lnTo>
                  <a:pt x="0" y="1376178"/>
                </a:lnTo>
                <a:lnTo>
                  <a:pt x="4571" y="1383798"/>
                </a:lnTo>
                <a:lnTo>
                  <a:pt x="2926079" y="7619"/>
                </a:lnTo>
                <a:lnTo>
                  <a:pt x="29215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5409" y="3805423"/>
            <a:ext cx="3898388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77677" y="3578347"/>
            <a:ext cx="2749550" cy="2651760"/>
          </a:xfrm>
          <a:custGeom>
            <a:avLst/>
            <a:gdLst/>
            <a:ahLst/>
            <a:cxnLst/>
            <a:rect l="l" t="t" r="r" b="b"/>
            <a:pathLst>
              <a:path w="2749550" h="2651760">
                <a:moveTo>
                  <a:pt x="662939" y="0"/>
                </a:moveTo>
                <a:lnTo>
                  <a:pt x="551687" y="6095"/>
                </a:lnTo>
                <a:lnTo>
                  <a:pt x="448055" y="24383"/>
                </a:lnTo>
                <a:lnTo>
                  <a:pt x="399287" y="39623"/>
                </a:lnTo>
                <a:lnTo>
                  <a:pt x="353567" y="54863"/>
                </a:lnTo>
                <a:lnTo>
                  <a:pt x="309371" y="76199"/>
                </a:lnTo>
                <a:lnTo>
                  <a:pt x="266699" y="97535"/>
                </a:lnTo>
                <a:lnTo>
                  <a:pt x="227075" y="124967"/>
                </a:lnTo>
                <a:lnTo>
                  <a:pt x="188975" y="155447"/>
                </a:lnTo>
                <a:lnTo>
                  <a:pt x="155447" y="188975"/>
                </a:lnTo>
                <a:lnTo>
                  <a:pt x="123443" y="225551"/>
                </a:lnTo>
                <a:lnTo>
                  <a:pt x="96011" y="265175"/>
                </a:lnTo>
                <a:lnTo>
                  <a:pt x="71627" y="307847"/>
                </a:lnTo>
                <a:lnTo>
                  <a:pt x="51815" y="350519"/>
                </a:lnTo>
                <a:lnTo>
                  <a:pt x="35051" y="396239"/>
                </a:lnTo>
                <a:lnTo>
                  <a:pt x="21335" y="445007"/>
                </a:lnTo>
                <a:lnTo>
                  <a:pt x="10667" y="493775"/>
                </a:lnTo>
                <a:lnTo>
                  <a:pt x="3047" y="545591"/>
                </a:lnTo>
                <a:lnTo>
                  <a:pt x="0" y="597407"/>
                </a:lnTo>
                <a:lnTo>
                  <a:pt x="0" y="652271"/>
                </a:lnTo>
                <a:lnTo>
                  <a:pt x="3047" y="710183"/>
                </a:lnTo>
                <a:lnTo>
                  <a:pt x="9143" y="765047"/>
                </a:lnTo>
                <a:lnTo>
                  <a:pt x="18287" y="826007"/>
                </a:lnTo>
                <a:lnTo>
                  <a:pt x="30479" y="883919"/>
                </a:lnTo>
                <a:lnTo>
                  <a:pt x="45719" y="944879"/>
                </a:lnTo>
                <a:lnTo>
                  <a:pt x="64007" y="1005839"/>
                </a:lnTo>
                <a:lnTo>
                  <a:pt x="85343" y="1066799"/>
                </a:lnTo>
                <a:lnTo>
                  <a:pt x="109727" y="1130807"/>
                </a:lnTo>
                <a:lnTo>
                  <a:pt x="137159" y="1194815"/>
                </a:lnTo>
                <a:lnTo>
                  <a:pt x="166115" y="1255775"/>
                </a:lnTo>
                <a:lnTo>
                  <a:pt x="199643" y="1319783"/>
                </a:lnTo>
                <a:lnTo>
                  <a:pt x="234695" y="1383791"/>
                </a:lnTo>
                <a:lnTo>
                  <a:pt x="274319" y="1447799"/>
                </a:lnTo>
                <a:lnTo>
                  <a:pt x="315467" y="1511807"/>
                </a:lnTo>
                <a:lnTo>
                  <a:pt x="359663" y="1575815"/>
                </a:lnTo>
                <a:lnTo>
                  <a:pt x="405383" y="1639823"/>
                </a:lnTo>
                <a:lnTo>
                  <a:pt x="455675" y="1703831"/>
                </a:lnTo>
                <a:lnTo>
                  <a:pt x="507491" y="1764791"/>
                </a:lnTo>
                <a:lnTo>
                  <a:pt x="560831" y="1825751"/>
                </a:lnTo>
                <a:lnTo>
                  <a:pt x="618743" y="1886711"/>
                </a:lnTo>
                <a:lnTo>
                  <a:pt x="678179" y="1947671"/>
                </a:lnTo>
                <a:lnTo>
                  <a:pt x="739139" y="2008631"/>
                </a:lnTo>
                <a:lnTo>
                  <a:pt x="803147" y="2066543"/>
                </a:lnTo>
                <a:lnTo>
                  <a:pt x="867155" y="2121407"/>
                </a:lnTo>
                <a:lnTo>
                  <a:pt x="932684" y="2173223"/>
                </a:lnTo>
                <a:lnTo>
                  <a:pt x="1063748" y="2270759"/>
                </a:lnTo>
                <a:lnTo>
                  <a:pt x="1129280" y="2313431"/>
                </a:lnTo>
                <a:lnTo>
                  <a:pt x="1196336" y="2356103"/>
                </a:lnTo>
                <a:lnTo>
                  <a:pt x="1263392" y="2395727"/>
                </a:lnTo>
                <a:lnTo>
                  <a:pt x="1330448" y="2432303"/>
                </a:lnTo>
                <a:lnTo>
                  <a:pt x="1395980" y="2465831"/>
                </a:lnTo>
                <a:lnTo>
                  <a:pt x="1463036" y="2499359"/>
                </a:lnTo>
                <a:lnTo>
                  <a:pt x="1528568" y="2526791"/>
                </a:lnTo>
                <a:lnTo>
                  <a:pt x="1658108" y="2575559"/>
                </a:lnTo>
                <a:lnTo>
                  <a:pt x="1723640" y="2593847"/>
                </a:lnTo>
                <a:lnTo>
                  <a:pt x="1786124" y="2612135"/>
                </a:lnTo>
                <a:lnTo>
                  <a:pt x="1848608" y="2627375"/>
                </a:lnTo>
                <a:lnTo>
                  <a:pt x="1970528" y="2645663"/>
                </a:lnTo>
                <a:lnTo>
                  <a:pt x="2086352" y="2651759"/>
                </a:lnTo>
                <a:lnTo>
                  <a:pt x="2142740" y="2651759"/>
                </a:lnTo>
                <a:lnTo>
                  <a:pt x="2223512" y="2642615"/>
                </a:lnTo>
                <a:lnTo>
                  <a:pt x="2086352" y="2642615"/>
                </a:lnTo>
                <a:lnTo>
                  <a:pt x="1970528" y="2636519"/>
                </a:lnTo>
                <a:lnTo>
                  <a:pt x="1911092" y="2627375"/>
                </a:lnTo>
                <a:lnTo>
                  <a:pt x="1787648" y="2602991"/>
                </a:lnTo>
                <a:lnTo>
                  <a:pt x="1661156" y="2566415"/>
                </a:lnTo>
                <a:lnTo>
                  <a:pt x="1531616" y="2517647"/>
                </a:lnTo>
                <a:lnTo>
                  <a:pt x="1466084" y="2490215"/>
                </a:lnTo>
                <a:lnTo>
                  <a:pt x="1400552" y="2459735"/>
                </a:lnTo>
                <a:lnTo>
                  <a:pt x="1333496" y="2423159"/>
                </a:lnTo>
                <a:lnTo>
                  <a:pt x="1267964" y="2386583"/>
                </a:lnTo>
                <a:lnTo>
                  <a:pt x="1200908" y="2350007"/>
                </a:lnTo>
                <a:lnTo>
                  <a:pt x="1135376" y="2307335"/>
                </a:lnTo>
                <a:lnTo>
                  <a:pt x="1068320" y="2261615"/>
                </a:lnTo>
                <a:lnTo>
                  <a:pt x="1002788" y="2215895"/>
                </a:lnTo>
                <a:lnTo>
                  <a:pt x="937256" y="2164079"/>
                </a:lnTo>
                <a:lnTo>
                  <a:pt x="873248" y="2112263"/>
                </a:lnTo>
                <a:lnTo>
                  <a:pt x="809243" y="2057399"/>
                </a:lnTo>
                <a:lnTo>
                  <a:pt x="745235" y="1999487"/>
                </a:lnTo>
                <a:lnTo>
                  <a:pt x="684275" y="1941575"/>
                </a:lnTo>
                <a:lnTo>
                  <a:pt x="624839" y="1880615"/>
                </a:lnTo>
                <a:lnTo>
                  <a:pt x="568451" y="1819655"/>
                </a:lnTo>
                <a:lnTo>
                  <a:pt x="513587" y="1758695"/>
                </a:lnTo>
                <a:lnTo>
                  <a:pt x="461771" y="1697735"/>
                </a:lnTo>
                <a:lnTo>
                  <a:pt x="413003" y="1633727"/>
                </a:lnTo>
                <a:lnTo>
                  <a:pt x="367283" y="1569719"/>
                </a:lnTo>
                <a:lnTo>
                  <a:pt x="323087" y="1505711"/>
                </a:lnTo>
                <a:lnTo>
                  <a:pt x="281939" y="1444751"/>
                </a:lnTo>
                <a:lnTo>
                  <a:pt x="243839" y="1380743"/>
                </a:lnTo>
                <a:lnTo>
                  <a:pt x="208787" y="1316735"/>
                </a:lnTo>
                <a:lnTo>
                  <a:pt x="175259" y="1252727"/>
                </a:lnTo>
                <a:lnTo>
                  <a:pt x="144779" y="1188719"/>
                </a:lnTo>
                <a:lnTo>
                  <a:pt x="118871" y="1127759"/>
                </a:lnTo>
                <a:lnTo>
                  <a:pt x="94487" y="1063751"/>
                </a:lnTo>
                <a:lnTo>
                  <a:pt x="73151" y="1002791"/>
                </a:lnTo>
                <a:lnTo>
                  <a:pt x="54863" y="941831"/>
                </a:lnTo>
                <a:lnTo>
                  <a:pt x="39623" y="880871"/>
                </a:lnTo>
                <a:lnTo>
                  <a:pt x="27431" y="822959"/>
                </a:lnTo>
                <a:lnTo>
                  <a:pt x="18287" y="765047"/>
                </a:lnTo>
                <a:lnTo>
                  <a:pt x="12191" y="707135"/>
                </a:lnTo>
                <a:lnTo>
                  <a:pt x="9143" y="652271"/>
                </a:lnTo>
                <a:lnTo>
                  <a:pt x="9143" y="597407"/>
                </a:lnTo>
                <a:lnTo>
                  <a:pt x="13715" y="545591"/>
                </a:lnTo>
                <a:lnTo>
                  <a:pt x="19811" y="496823"/>
                </a:lnTo>
                <a:lnTo>
                  <a:pt x="30479" y="445007"/>
                </a:lnTo>
                <a:lnTo>
                  <a:pt x="44195" y="399287"/>
                </a:lnTo>
                <a:lnTo>
                  <a:pt x="60959" y="353567"/>
                </a:lnTo>
                <a:lnTo>
                  <a:pt x="80771" y="310895"/>
                </a:lnTo>
                <a:lnTo>
                  <a:pt x="105155" y="271271"/>
                </a:lnTo>
                <a:lnTo>
                  <a:pt x="132587" y="231647"/>
                </a:lnTo>
                <a:lnTo>
                  <a:pt x="163067" y="195071"/>
                </a:lnTo>
                <a:lnTo>
                  <a:pt x="196595" y="164591"/>
                </a:lnTo>
                <a:lnTo>
                  <a:pt x="233171" y="134111"/>
                </a:lnTo>
                <a:lnTo>
                  <a:pt x="271271" y="106679"/>
                </a:lnTo>
                <a:lnTo>
                  <a:pt x="313943" y="82295"/>
                </a:lnTo>
                <a:lnTo>
                  <a:pt x="356615" y="64007"/>
                </a:lnTo>
                <a:lnTo>
                  <a:pt x="402335" y="45719"/>
                </a:lnTo>
                <a:lnTo>
                  <a:pt x="451103" y="33527"/>
                </a:lnTo>
                <a:lnTo>
                  <a:pt x="553211" y="15239"/>
                </a:lnTo>
                <a:lnTo>
                  <a:pt x="662939" y="9143"/>
                </a:lnTo>
                <a:lnTo>
                  <a:pt x="778763" y="9143"/>
                </a:lnTo>
                <a:lnTo>
                  <a:pt x="719327" y="3047"/>
                </a:lnTo>
                <a:lnTo>
                  <a:pt x="662939" y="0"/>
                </a:lnTo>
                <a:close/>
              </a:path>
              <a:path w="2749550" h="2651760">
                <a:moveTo>
                  <a:pt x="778763" y="9143"/>
                </a:moveTo>
                <a:lnTo>
                  <a:pt x="662939" y="9143"/>
                </a:lnTo>
                <a:lnTo>
                  <a:pt x="719327" y="12191"/>
                </a:lnTo>
                <a:lnTo>
                  <a:pt x="838199" y="24383"/>
                </a:lnTo>
                <a:lnTo>
                  <a:pt x="899156" y="36575"/>
                </a:lnTo>
                <a:lnTo>
                  <a:pt x="960116" y="51815"/>
                </a:lnTo>
                <a:lnTo>
                  <a:pt x="1024124" y="67055"/>
                </a:lnTo>
                <a:lnTo>
                  <a:pt x="1086608" y="88391"/>
                </a:lnTo>
                <a:lnTo>
                  <a:pt x="1152140" y="109727"/>
                </a:lnTo>
                <a:lnTo>
                  <a:pt x="1217672" y="134111"/>
                </a:lnTo>
                <a:lnTo>
                  <a:pt x="1348736" y="195071"/>
                </a:lnTo>
                <a:lnTo>
                  <a:pt x="1414268" y="228599"/>
                </a:lnTo>
                <a:lnTo>
                  <a:pt x="1481324" y="265175"/>
                </a:lnTo>
                <a:lnTo>
                  <a:pt x="1546856" y="304799"/>
                </a:lnTo>
                <a:lnTo>
                  <a:pt x="1613912" y="347471"/>
                </a:lnTo>
                <a:lnTo>
                  <a:pt x="1679444" y="390143"/>
                </a:lnTo>
                <a:lnTo>
                  <a:pt x="1810508" y="487679"/>
                </a:lnTo>
                <a:lnTo>
                  <a:pt x="1876040" y="539495"/>
                </a:lnTo>
                <a:lnTo>
                  <a:pt x="1940048" y="594359"/>
                </a:lnTo>
                <a:lnTo>
                  <a:pt x="2002532" y="652271"/>
                </a:lnTo>
                <a:lnTo>
                  <a:pt x="2124452" y="771143"/>
                </a:lnTo>
                <a:lnTo>
                  <a:pt x="2180840" y="832103"/>
                </a:lnTo>
                <a:lnTo>
                  <a:pt x="2234180" y="896111"/>
                </a:lnTo>
                <a:lnTo>
                  <a:pt x="2285996" y="957071"/>
                </a:lnTo>
                <a:lnTo>
                  <a:pt x="2334764" y="1021079"/>
                </a:lnTo>
                <a:lnTo>
                  <a:pt x="2382008" y="1082039"/>
                </a:lnTo>
                <a:lnTo>
                  <a:pt x="2426204" y="1146047"/>
                </a:lnTo>
                <a:lnTo>
                  <a:pt x="2467352" y="1210055"/>
                </a:lnTo>
                <a:lnTo>
                  <a:pt x="2505452" y="1274063"/>
                </a:lnTo>
                <a:lnTo>
                  <a:pt x="2540504" y="1338071"/>
                </a:lnTo>
                <a:lnTo>
                  <a:pt x="2574032" y="1402079"/>
                </a:lnTo>
                <a:lnTo>
                  <a:pt x="2602988" y="1463039"/>
                </a:lnTo>
                <a:lnTo>
                  <a:pt x="2630420" y="1527047"/>
                </a:lnTo>
                <a:lnTo>
                  <a:pt x="2654804" y="1588007"/>
                </a:lnTo>
                <a:lnTo>
                  <a:pt x="2676140" y="1652015"/>
                </a:lnTo>
                <a:lnTo>
                  <a:pt x="2694428" y="1712975"/>
                </a:lnTo>
                <a:lnTo>
                  <a:pt x="2709668" y="1770887"/>
                </a:lnTo>
                <a:lnTo>
                  <a:pt x="2721860" y="1831847"/>
                </a:lnTo>
                <a:lnTo>
                  <a:pt x="2731004" y="1889759"/>
                </a:lnTo>
                <a:lnTo>
                  <a:pt x="2737100" y="1944623"/>
                </a:lnTo>
                <a:lnTo>
                  <a:pt x="2740148" y="1999487"/>
                </a:lnTo>
                <a:lnTo>
                  <a:pt x="2738624" y="2054351"/>
                </a:lnTo>
                <a:lnTo>
                  <a:pt x="2735576" y="2106167"/>
                </a:lnTo>
                <a:lnTo>
                  <a:pt x="2729480" y="2157983"/>
                </a:lnTo>
                <a:lnTo>
                  <a:pt x="2718812" y="2206751"/>
                </a:lnTo>
                <a:lnTo>
                  <a:pt x="2705096" y="2255519"/>
                </a:lnTo>
                <a:lnTo>
                  <a:pt x="2688332" y="2298191"/>
                </a:lnTo>
                <a:lnTo>
                  <a:pt x="2668520" y="2340863"/>
                </a:lnTo>
                <a:lnTo>
                  <a:pt x="2644136" y="2383535"/>
                </a:lnTo>
                <a:lnTo>
                  <a:pt x="2616704" y="2420111"/>
                </a:lnTo>
                <a:lnTo>
                  <a:pt x="2586224" y="2456687"/>
                </a:lnTo>
                <a:lnTo>
                  <a:pt x="2552696" y="2490215"/>
                </a:lnTo>
                <a:lnTo>
                  <a:pt x="2516120" y="2520695"/>
                </a:lnTo>
                <a:lnTo>
                  <a:pt x="2476496" y="2545079"/>
                </a:lnTo>
                <a:lnTo>
                  <a:pt x="2435348" y="2569463"/>
                </a:lnTo>
                <a:lnTo>
                  <a:pt x="2391152" y="2590799"/>
                </a:lnTo>
                <a:lnTo>
                  <a:pt x="2345432" y="2606039"/>
                </a:lnTo>
                <a:lnTo>
                  <a:pt x="2298188" y="2621279"/>
                </a:lnTo>
                <a:lnTo>
                  <a:pt x="2247896" y="2630423"/>
                </a:lnTo>
                <a:lnTo>
                  <a:pt x="2141216" y="2642615"/>
                </a:lnTo>
                <a:lnTo>
                  <a:pt x="2223512" y="2642615"/>
                </a:lnTo>
                <a:lnTo>
                  <a:pt x="2299712" y="2630423"/>
                </a:lnTo>
                <a:lnTo>
                  <a:pt x="2348480" y="2615183"/>
                </a:lnTo>
                <a:lnTo>
                  <a:pt x="2395724" y="2596895"/>
                </a:lnTo>
                <a:lnTo>
                  <a:pt x="2439920" y="2578607"/>
                </a:lnTo>
                <a:lnTo>
                  <a:pt x="2482592" y="2554223"/>
                </a:lnTo>
                <a:lnTo>
                  <a:pt x="2522216" y="2526791"/>
                </a:lnTo>
                <a:lnTo>
                  <a:pt x="2558792" y="2496311"/>
                </a:lnTo>
                <a:lnTo>
                  <a:pt x="2593844" y="2462783"/>
                </a:lnTo>
                <a:lnTo>
                  <a:pt x="2624324" y="2426207"/>
                </a:lnTo>
                <a:lnTo>
                  <a:pt x="2651756" y="2386583"/>
                </a:lnTo>
                <a:lnTo>
                  <a:pt x="2676140" y="2346959"/>
                </a:lnTo>
                <a:lnTo>
                  <a:pt x="2697476" y="2301239"/>
                </a:lnTo>
                <a:lnTo>
                  <a:pt x="2714240" y="2255519"/>
                </a:lnTo>
                <a:lnTo>
                  <a:pt x="2727956" y="2209799"/>
                </a:lnTo>
                <a:lnTo>
                  <a:pt x="2738624" y="2157983"/>
                </a:lnTo>
                <a:lnTo>
                  <a:pt x="2744720" y="2109215"/>
                </a:lnTo>
                <a:lnTo>
                  <a:pt x="2749292" y="2054351"/>
                </a:lnTo>
                <a:lnTo>
                  <a:pt x="2749292" y="1999487"/>
                </a:lnTo>
                <a:lnTo>
                  <a:pt x="2746244" y="1944623"/>
                </a:lnTo>
                <a:lnTo>
                  <a:pt x="2740148" y="1886711"/>
                </a:lnTo>
                <a:lnTo>
                  <a:pt x="2731004" y="1828799"/>
                </a:lnTo>
                <a:lnTo>
                  <a:pt x="2718812" y="1767839"/>
                </a:lnTo>
                <a:lnTo>
                  <a:pt x="2703572" y="1709927"/>
                </a:lnTo>
                <a:lnTo>
                  <a:pt x="2685284" y="1648967"/>
                </a:lnTo>
                <a:lnTo>
                  <a:pt x="2663948" y="1584959"/>
                </a:lnTo>
                <a:lnTo>
                  <a:pt x="2639564" y="1523999"/>
                </a:lnTo>
                <a:lnTo>
                  <a:pt x="2612132" y="1459991"/>
                </a:lnTo>
                <a:lnTo>
                  <a:pt x="2581652" y="1395983"/>
                </a:lnTo>
                <a:lnTo>
                  <a:pt x="2549648" y="1331975"/>
                </a:lnTo>
                <a:lnTo>
                  <a:pt x="2513072" y="1267967"/>
                </a:lnTo>
                <a:lnTo>
                  <a:pt x="2474972" y="1203959"/>
                </a:lnTo>
                <a:lnTo>
                  <a:pt x="2433824" y="1139951"/>
                </a:lnTo>
                <a:lnTo>
                  <a:pt x="2389628" y="1075943"/>
                </a:lnTo>
                <a:lnTo>
                  <a:pt x="2342384" y="1014983"/>
                </a:lnTo>
                <a:lnTo>
                  <a:pt x="2293616" y="950975"/>
                </a:lnTo>
                <a:lnTo>
                  <a:pt x="2241800" y="886967"/>
                </a:lnTo>
                <a:lnTo>
                  <a:pt x="2186936" y="826007"/>
                </a:lnTo>
                <a:lnTo>
                  <a:pt x="2130548" y="765047"/>
                </a:lnTo>
                <a:lnTo>
                  <a:pt x="2071112" y="704087"/>
                </a:lnTo>
                <a:lnTo>
                  <a:pt x="2010152" y="646175"/>
                </a:lnTo>
                <a:lnTo>
                  <a:pt x="1946144" y="588263"/>
                </a:lnTo>
                <a:lnTo>
                  <a:pt x="1882136" y="533399"/>
                </a:lnTo>
                <a:lnTo>
                  <a:pt x="1751072" y="429767"/>
                </a:lnTo>
                <a:lnTo>
                  <a:pt x="1685540" y="384047"/>
                </a:lnTo>
                <a:lnTo>
                  <a:pt x="1618484" y="338327"/>
                </a:lnTo>
                <a:lnTo>
                  <a:pt x="1552952" y="295655"/>
                </a:lnTo>
                <a:lnTo>
                  <a:pt x="1485896" y="256031"/>
                </a:lnTo>
                <a:lnTo>
                  <a:pt x="1418840" y="219455"/>
                </a:lnTo>
                <a:lnTo>
                  <a:pt x="1353308" y="185927"/>
                </a:lnTo>
                <a:lnTo>
                  <a:pt x="1286252" y="155447"/>
                </a:lnTo>
                <a:lnTo>
                  <a:pt x="1155188" y="100583"/>
                </a:lnTo>
                <a:lnTo>
                  <a:pt x="1025648" y="57911"/>
                </a:lnTo>
                <a:lnTo>
                  <a:pt x="900680" y="27431"/>
                </a:lnTo>
                <a:lnTo>
                  <a:pt x="839723" y="15239"/>
                </a:lnTo>
                <a:lnTo>
                  <a:pt x="77876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6989" y="3357367"/>
            <a:ext cx="3152140" cy="3039110"/>
          </a:xfrm>
          <a:custGeom>
            <a:avLst/>
            <a:gdLst/>
            <a:ahLst/>
            <a:cxnLst/>
            <a:rect l="l" t="t" r="r" b="b"/>
            <a:pathLst>
              <a:path w="3152140" h="3039110">
                <a:moveTo>
                  <a:pt x="829055" y="0"/>
                </a:moveTo>
                <a:lnTo>
                  <a:pt x="699515" y="0"/>
                </a:lnTo>
                <a:lnTo>
                  <a:pt x="637031" y="6095"/>
                </a:lnTo>
                <a:lnTo>
                  <a:pt x="576071" y="15239"/>
                </a:lnTo>
                <a:lnTo>
                  <a:pt x="518159" y="27431"/>
                </a:lnTo>
                <a:lnTo>
                  <a:pt x="461771" y="42671"/>
                </a:lnTo>
                <a:lnTo>
                  <a:pt x="408431" y="60959"/>
                </a:lnTo>
                <a:lnTo>
                  <a:pt x="356615" y="85343"/>
                </a:lnTo>
                <a:lnTo>
                  <a:pt x="307847" y="112775"/>
                </a:lnTo>
                <a:lnTo>
                  <a:pt x="262127" y="143255"/>
                </a:lnTo>
                <a:lnTo>
                  <a:pt x="219455" y="179831"/>
                </a:lnTo>
                <a:lnTo>
                  <a:pt x="179831" y="216407"/>
                </a:lnTo>
                <a:lnTo>
                  <a:pt x="144779" y="259079"/>
                </a:lnTo>
                <a:lnTo>
                  <a:pt x="112775" y="304799"/>
                </a:lnTo>
                <a:lnTo>
                  <a:pt x="85343" y="353567"/>
                </a:lnTo>
                <a:lnTo>
                  <a:pt x="60959" y="402335"/>
                </a:lnTo>
                <a:lnTo>
                  <a:pt x="41147" y="454151"/>
                </a:lnTo>
                <a:lnTo>
                  <a:pt x="25907" y="512063"/>
                </a:lnTo>
                <a:lnTo>
                  <a:pt x="13715" y="566927"/>
                </a:lnTo>
                <a:lnTo>
                  <a:pt x="4571" y="627887"/>
                </a:lnTo>
                <a:lnTo>
                  <a:pt x="0" y="688847"/>
                </a:lnTo>
                <a:lnTo>
                  <a:pt x="0" y="749807"/>
                </a:lnTo>
                <a:lnTo>
                  <a:pt x="3047" y="813815"/>
                </a:lnTo>
                <a:lnTo>
                  <a:pt x="9143" y="880871"/>
                </a:lnTo>
                <a:lnTo>
                  <a:pt x="19811" y="947927"/>
                </a:lnTo>
                <a:lnTo>
                  <a:pt x="33527" y="1014983"/>
                </a:lnTo>
                <a:lnTo>
                  <a:pt x="51815" y="1085087"/>
                </a:lnTo>
                <a:lnTo>
                  <a:pt x="71627" y="1155191"/>
                </a:lnTo>
                <a:lnTo>
                  <a:pt x="96011" y="1225295"/>
                </a:lnTo>
                <a:lnTo>
                  <a:pt x="123443" y="1298447"/>
                </a:lnTo>
                <a:lnTo>
                  <a:pt x="155447" y="1371599"/>
                </a:lnTo>
                <a:lnTo>
                  <a:pt x="188975" y="1444751"/>
                </a:lnTo>
                <a:lnTo>
                  <a:pt x="227075" y="1517903"/>
                </a:lnTo>
                <a:lnTo>
                  <a:pt x="268223" y="1591055"/>
                </a:lnTo>
                <a:lnTo>
                  <a:pt x="312419" y="1664207"/>
                </a:lnTo>
                <a:lnTo>
                  <a:pt x="358139" y="1737359"/>
                </a:lnTo>
                <a:lnTo>
                  <a:pt x="461771" y="1883663"/>
                </a:lnTo>
                <a:lnTo>
                  <a:pt x="518159" y="1953767"/>
                </a:lnTo>
                <a:lnTo>
                  <a:pt x="577595" y="2026919"/>
                </a:lnTo>
                <a:lnTo>
                  <a:pt x="640079" y="2097023"/>
                </a:lnTo>
                <a:lnTo>
                  <a:pt x="705611" y="2167127"/>
                </a:lnTo>
                <a:lnTo>
                  <a:pt x="774191" y="2237231"/>
                </a:lnTo>
                <a:lnTo>
                  <a:pt x="844295" y="2304287"/>
                </a:lnTo>
                <a:lnTo>
                  <a:pt x="990599" y="2432303"/>
                </a:lnTo>
                <a:lnTo>
                  <a:pt x="1065272" y="2493263"/>
                </a:lnTo>
                <a:lnTo>
                  <a:pt x="1139948" y="2551175"/>
                </a:lnTo>
                <a:lnTo>
                  <a:pt x="1216148" y="2602991"/>
                </a:lnTo>
                <a:lnTo>
                  <a:pt x="1290824" y="2654807"/>
                </a:lnTo>
                <a:lnTo>
                  <a:pt x="1368548" y="2703575"/>
                </a:lnTo>
                <a:lnTo>
                  <a:pt x="1444748" y="2749295"/>
                </a:lnTo>
                <a:lnTo>
                  <a:pt x="1597148" y="2828543"/>
                </a:lnTo>
                <a:lnTo>
                  <a:pt x="1673348" y="2865119"/>
                </a:lnTo>
                <a:lnTo>
                  <a:pt x="1748024" y="2898647"/>
                </a:lnTo>
                <a:lnTo>
                  <a:pt x="1897376" y="2953511"/>
                </a:lnTo>
                <a:lnTo>
                  <a:pt x="1972052" y="2974847"/>
                </a:lnTo>
                <a:lnTo>
                  <a:pt x="2115308" y="3011423"/>
                </a:lnTo>
                <a:lnTo>
                  <a:pt x="2185412" y="3023615"/>
                </a:lnTo>
                <a:lnTo>
                  <a:pt x="2255516" y="3032759"/>
                </a:lnTo>
                <a:lnTo>
                  <a:pt x="2389628" y="3038855"/>
                </a:lnTo>
                <a:lnTo>
                  <a:pt x="2453636" y="3038855"/>
                </a:lnTo>
                <a:lnTo>
                  <a:pt x="2516120" y="3032759"/>
                </a:lnTo>
                <a:lnTo>
                  <a:pt x="2535932" y="3029711"/>
                </a:lnTo>
                <a:lnTo>
                  <a:pt x="2388104" y="3029711"/>
                </a:lnTo>
                <a:lnTo>
                  <a:pt x="2322572" y="3026663"/>
                </a:lnTo>
                <a:lnTo>
                  <a:pt x="2186936" y="3014471"/>
                </a:lnTo>
                <a:lnTo>
                  <a:pt x="2046728" y="2983991"/>
                </a:lnTo>
                <a:lnTo>
                  <a:pt x="1973576" y="2965703"/>
                </a:lnTo>
                <a:lnTo>
                  <a:pt x="1900424" y="2944367"/>
                </a:lnTo>
                <a:lnTo>
                  <a:pt x="1752596" y="2889503"/>
                </a:lnTo>
                <a:lnTo>
                  <a:pt x="1676396" y="2855975"/>
                </a:lnTo>
                <a:lnTo>
                  <a:pt x="1525520" y="2782823"/>
                </a:lnTo>
                <a:lnTo>
                  <a:pt x="1449320" y="2740151"/>
                </a:lnTo>
                <a:lnTo>
                  <a:pt x="1296920" y="2648711"/>
                </a:lnTo>
                <a:lnTo>
                  <a:pt x="1220720" y="2596895"/>
                </a:lnTo>
                <a:lnTo>
                  <a:pt x="1146044" y="2542031"/>
                </a:lnTo>
                <a:lnTo>
                  <a:pt x="996695" y="2426207"/>
                </a:lnTo>
                <a:lnTo>
                  <a:pt x="850391" y="2298191"/>
                </a:lnTo>
                <a:lnTo>
                  <a:pt x="780287" y="2228087"/>
                </a:lnTo>
                <a:lnTo>
                  <a:pt x="711707" y="2161031"/>
                </a:lnTo>
                <a:lnTo>
                  <a:pt x="647699" y="2090927"/>
                </a:lnTo>
                <a:lnTo>
                  <a:pt x="585215" y="2020823"/>
                </a:lnTo>
                <a:lnTo>
                  <a:pt x="525779" y="1947671"/>
                </a:lnTo>
                <a:lnTo>
                  <a:pt x="469391" y="1877567"/>
                </a:lnTo>
                <a:lnTo>
                  <a:pt x="417575" y="1804415"/>
                </a:lnTo>
                <a:lnTo>
                  <a:pt x="367283" y="1731263"/>
                </a:lnTo>
                <a:lnTo>
                  <a:pt x="320039" y="1658111"/>
                </a:lnTo>
                <a:lnTo>
                  <a:pt x="275843" y="1584959"/>
                </a:lnTo>
                <a:lnTo>
                  <a:pt x="234695" y="1511807"/>
                </a:lnTo>
                <a:lnTo>
                  <a:pt x="198119" y="1438655"/>
                </a:lnTo>
                <a:lnTo>
                  <a:pt x="163067" y="1365503"/>
                </a:lnTo>
                <a:lnTo>
                  <a:pt x="132587" y="1295399"/>
                </a:lnTo>
                <a:lnTo>
                  <a:pt x="105155" y="1222247"/>
                </a:lnTo>
                <a:lnTo>
                  <a:pt x="80771" y="1152143"/>
                </a:lnTo>
                <a:lnTo>
                  <a:pt x="60959" y="1082039"/>
                </a:lnTo>
                <a:lnTo>
                  <a:pt x="42671" y="1011935"/>
                </a:lnTo>
                <a:lnTo>
                  <a:pt x="28955" y="944879"/>
                </a:lnTo>
                <a:lnTo>
                  <a:pt x="19811" y="877823"/>
                </a:lnTo>
                <a:lnTo>
                  <a:pt x="12191" y="813815"/>
                </a:lnTo>
                <a:lnTo>
                  <a:pt x="9143" y="749807"/>
                </a:lnTo>
                <a:lnTo>
                  <a:pt x="10667" y="688847"/>
                </a:lnTo>
                <a:lnTo>
                  <a:pt x="15239" y="627887"/>
                </a:lnTo>
                <a:lnTo>
                  <a:pt x="22859" y="569975"/>
                </a:lnTo>
                <a:lnTo>
                  <a:pt x="35051" y="512063"/>
                </a:lnTo>
                <a:lnTo>
                  <a:pt x="50291" y="457199"/>
                </a:lnTo>
                <a:lnTo>
                  <a:pt x="70103" y="405383"/>
                </a:lnTo>
                <a:lnTo>
                  <a:pt x="92963" y="356615"/>
                </a:lnTo>
                <a:lnTo>
                  <a:pt x="120395" y="310895"/>
                </a:lnTo>
                <a:lnTo>
                  <a:pt x="152399" y="265175"/>
                </a:lnTo>
                <a:lnTo>
                  <a:pt x="187451" y="222503"/>
                </a:lnTo>
                <a:lnTo>
                  <a:pt x="227075" y="185927"/>
                </a:lnTo>
                <a:lnTo>
                  <a:pt x="268223" y="152399"/>
                </a:lnTo>
                <a:lnTo>
                  <a:pt x="313943" y="121919"/>
                </a:lnTo>
                <a:lnTo>
                  <a:pt x="361187" y="94487"/>
                </a:lnTo>
                <a:lnTo>
                  <a:pt x="411479" y="70103"/>
                </a:lnTo>
                <a:lnTo>
                  <a:pt x="464819" y="51815"/>
                </a:lnTo>
                <a:lnTo>
                  <a:pt x="521207" y="36575"/>
                </a:lnTo>
                <a:lnTo>
                  <a:pt x="577595" y="24383"/>
                </a:lnTo>
                <a:lnTo>
                  <a:pt x="638555" y="15239"/>
                </a:lnTo>
                <a:lnTo>
                  <a:pt x="699515" y="9143"/>
                </a:lnTo>
                <a:lnTo>
                  <a:pt x="920495" y="9143"/>
                </a:lnTo>
                <a:lnTo>
                  <a:pt x="897635" y="6095"/>
                </a:lnTo>
                <a:lnTo>
                  <a:pt x="829055" y="0"/>
                </a:lnTo>
                <a:close/>
              </a:path>
              <a:path w="3152140" h="3039110">
                <a:moveTo>
                  <a:pt x="920495" y="9143"/>
                </a:moveTo>
                <a:lnTo>
                  <a:pt x="829055" y="9143"/>
                </a:lnTo>
                <a:lnTo>
                  <a:pt x="896111" y="15239"/>
                </a:lnTo>
                <a:lnTo>
                  <a:pt x="964691" y="24383"/>
                </a:lnTo>
                <a:lnTo>
                  <a:pt x="1034795" y="36575"/>
                </a:lnTo>
                <a:lnTo>
                  <a:pt x="1106420" y="51815"/>
                </a:lnTo>
                <a:lnTo>
                  <a:pt x="1251200" y="94487"/>
                </a:lnTo>
                <a:lnTo>
                  <a:pt x="1400552" y="149351"/>
                </a:lnTo>
                <a:lnTo>
                  <a:pt x="1551428" y="216407"/>
                </a:lnTo>
                <a:lnTo>
                  <a:pt x="1627628" y="256031"/>
                </a:lnTo>
                <a:lnTo>
                  <a:pt x="1780028" y="341375"/>
                </a:lnTo>
                <a:lnTo>
                  <a:pt x="1856228" y="390143"/>
                </a:lnTo>
                <a:lnTo>
                  <a:pt x="1930904" y="441959"/>
                </a:lnTo>
                <a:lnTo>
                  <a:pt x="2007104" y="496823"/>
                </a:lnTo>
                <a:lnTo>
                  <a:pt x="2081780" y="551687"/>
                </a:lnTo>
                <a:lnTo>
                  <a:pt x="2156456" y="612647"/>
                </a:lnTo>
                <a:lnTo>
                  <a:pt x="2229608" y="676655"/>
                </a:lnTo>
                <a:lnTo>
                  <a:pt x="2301236" y="740663"/>
                </a:lnTo>
                <a:lnTo>
                  <a:pt x="2372864" y="807719"/>
                </a:lnTo>
                <a:lnTo>
                  <a:pt x="2439920" y="877823"/>
                </a:lnTo>
                <a:lnTo>
                  <a:pt x="2505452" y="947927"/>
                </a:lnTo>
                <a:lnTo>
                  <a:pt x="2566412" y="1018031"/>
                </a:lnTo>
                <a:lnTo>
                  <a:pt x="2625848" y="1091183"/>
                </a:lnTo>
                <a:lnTo>
                  <a:pt x="2682236" y="1161287"/>
                </a:lnTo>
                <a:lnTo>
                  <a:pt x="2735576" y="1234439"/>
                </a:lnTo>
                <a:lnTo>
                  <a:pt x="2785868" y="1307591"/>
                </a:lnTo>
                <a:lnTo>
                  <a:pt x="2833112" y="1380743"/>
                </a:lnTo>
                <a:lnTo>
                  <a:pt x="2875784" y="1453895"/>
                </a:lnTo>
                <a:lnTo>
                  <a:pt x="2916932" y="1527047"/>
                </a:lnTo>
                <a:lnTo>
                  <a:pt x="2955032" y="1600199"/>
                </a:lnTo>
                <a:lnTo>
                  <a:pt x="2988560" y="1670303"/>
                </a:lnTo>
                <a:lnTo>
                  <a:pt x="3019040" y="1743455"/>
                </a:lnTo>
                <a:lnTo>
                  <a:pt x="3046472" y="1816607"/>
                </a:lnTo>
                <a:lnTo>
                  <a:pt x="3070856" y="1886711"/>
                </a:lnTo>
                <a:lnTo>
                  <a:pt x="3092192" y="1956815"/>
                </a:lnTo>
                <a:lnTo>
                  <a:pt x="3108956" y="2023871"/>
                </a:lnTo>
                <a:lnTo>
                  <a:pt x="3122672" y="2093975"/>
                </a:lnTo>
                <a:lnTo>
                  <a:pt x="3133340" y="2157983"/>
                </a:lnTo>
                <a:lnTo>
                  <a:pt x="3139436" y="2225039"/>
                </a:lnTo>
                <a:lnTo>
                  <a:pt x="3142484" y="2289047"/>
                </a:lnTo>
                <a:lnTo>
                  <a:pt x="3142484" y="2350007"/>
                </a:lnTo>
                <a:lnTo>
                  <a:pt x="3137912" y="2410967"/>
                </a:lnTo>
                <a:lnTo>
                  <a:pt x="3128768" y="2468879"/>
                </a:lnTo>
                <a:lnTo>
                  <a:pt x="3118100" y="2526791"/>
                </a:lnTo>
                <a:lnTo>
                  <a:pt x="3101336" y="2578607"/>
                </a:lnTo>
                <a:lnTo>
                  <a:pt x="3081524" y="2630423"/>
                </a:lnTo>
                <a:lnTo>
                  <a:pt x="3058664" y="2682239"/>
                </a:lnTo>
                <a:lnTo>
                  <a:pt x="3031232" y="2727959"/>
                </a:lnTo>
                <a:lnTo>
                  <a:pt x="2999228" y="2773679"/>
                </a:lnTo>
                <a:lnTo>
                  <a:pt x="2964176" y="2813303"/>
                </a:lnTo>
                <a:lnTo>
                  <a:pt x="2926076" y="2852927"/>
                </a:lnTo>
                <a:lnTo>
                  <a:pt x="2883404" y="2886455"/>
                </a:lnTo>
                <a:lnTo>
                  <a:pt x="2839208" y="2916935"/>
                </a:lnTo>
                <a:lnTo>
                  <a:pt x="2790440" y="2944367"/>
                </a:lnTo>
                <a:lnTo>
                  <a:pt x="2740148" y="2968751"/>
                </a:lnTo>
                <a:lnTo>
                  <a:pt x="2686808" y="2987039"/>
                </a:lnTo>
                <a:lnTo>
                  <a:pt x="2631944" y="3002279"/>
                </a:lnTo>
                <a:lnTo>
                  <a:pt x="2574032" y="3014471"/>
                </a:lnTo>
                <a:lnTo>
                  <a:pt x="2514596" y="3023615"/>
                </a:lnTo>
                <a:lnTo>
                  <a:pt x="2452112" y="3029711"/>
                </a:lnTo>
                <a:lnTo>
                  <a:pt x="2535932" y="3029711"/>
                </a:lnTo>
                <a:lnTo>
                  <a:pt x="2575556" y="3023615"/>
                </a:lnTo>
                <a:lnTo>
                  <a:pt x="2634992" y="3011423"/>
                </a:lnTo>
                <a:lnTo>
                  <a:pt x="2689856" y="2996183"/>
                </a:lnTo>
                <a:lnTo>
                  <a:pt x="2744720" y="2974847"/>
                </a:lnTo>
                <a:lnTo>
                  <a:pt x="2795012" y="2953511"/>
                </a:lnTo>
                <a:lnTo>
                  <a:pt x="2843780" y="2926079"/>
                </a:lnTo>
                <a:lnTo>
                  <a:pt x="2889500" y="2895599"/>
                </a:lnTo>
                <a:lnTo>
                  <a:pt x="2932172" y="2859023"/>
                </a:lnTo>
                <a:lnTo>
                  <a:pt x="2971796" y="2819399"/>
                </a:lnTo>
                <a:lnTo>
                  <a:pt x="3008372" y="2776727"/>
                </a:lnTo>
                <a:lnTo>
                  <a:pt x="3038852" y="2734055"/>
                </a:lnTo>
                <a:lnTo>
                  <a:pt x="3067808" y="2685287"/>
                </a:lnTo>
                <a:lnTo>
                  <a:pt x="3090668" y="2636519"/>
                </a:lnTo>
                <a:lnTo>
                  <a:pt x="3110480" y="2581655"/>
                </a:lnTo>
                <a:lnTo>
                  <a:pt x="3127244" y="2526791"/>
                </a:lnTo>
                <a:lnTo>
                  <a:pt x="3139436" y="2471927"/>
                </a:lnTo>
                <a:lnTo>
                  <a:pt x="3147056" y="2410967"/>
                </a:lnTo>
                <a:lnTo>
                  <a:pt x="3151628" y="2350007"/>
                </a:lnTo>
                <a:lnTo>
                  <a:pt x="3151628" y="2289047"/>
                </a:lnTo>
                <a:lnTo>
                  <a:pt x="3148580" y="2225039"/>
                </a:lnTo>
                <a:lnTo>
                  <a:pt x="3142484" y="2157983"/>
                </a:lnTo>
                <a:lnTo>
                  <a:pt x="3131816" y="2090927"/>
                </a:lnTo>
                <a:lnTo>
                  <a:pt x="3118100" y="2023871"/>
                </a:lnTo>
                <a:lnTo>
                  <a:pt x="3101336" y="1953767"/>
                </a:lnTo>
                <a:lnTo>
                  <a:pt x="3080000" y="1883663"/>
                </a:lnTo>
                <a:lnTo>
                  <a:pt x="3055616" y="1810511"/>
                </a:lnTo>
                <a:lnTo>
                  <a:pt x="3028184" y="1740407"/>
                </a:lnTo>
                <a:lnTo>
                  <a:pt x="2997704" y="1667255"/>
                </a:lnTo>
                <a:lnTo>
                  <a:pt x="2962652" y="1594103"/>
                </a:lnTo>
                <a:lnTo>
                  <a:pt x="2924552" y="1520951"/>
                </a:lnTo>
                <a:lnTo>
                  <a:pt x="2884928" y="1447799"/>
                </a:lnTo>
                <a:lnTo>
                  <a:pt x="2840732" y="1374647"/>
                </a:lnTo>
                <a:lnTo>
                  <a:pt x="2793488" y="1301495"/>
                </a:lnTo>
                <a:lnTo>
                  <a:pt x="2743196" y="1228343"/>
                </a:lnTo>
                <a:lnTo>
                  <a:pt x="2689856" y="1155191"/>
                </a:lnTo>
                <a:lnTo>
                  <a:pt x="2633468" y="1085087"/>
                </a:lnTo>
                <a:lnTo>
                  <a:pt x="2574032" y="1011935"/>
                </a:lnTo>
                <a:lnTo>
                  <a:pt x="2511548" y="941831"/>
                </a:lnTo>
                <a:lnTo>
                  <a:pt x="2447540" y="871727"/>
                </a:lnTo>
                <a:lnTo>
                  <a:pt x="2378960" y="801623"/>
                </a:lnTo>
                <a:lnTo>
                  <a:pt x="2235704" y="667511"/>
                </a:lnTo>
                <a:lnTo>
                  <a:pt x="2161028" y="606551"/>
                </a:lnTo>
                <a:lnTo>
                  <a:pt x="2087876" y="545591"/>
                </a:lnTo>
                <a:lnTo>
                  <a:pt x="2011676" y="487679"/>
                </a:lnTo>
                <a:lnTo>
                  <a:pt x="1937000" y="432815"/>
                </a:lnTo>
                <a:lnTo>
                  <a:pt x="1784600" y="335279"/>
                </a:lnTo>
                <a:lnTo>
                  <a:pt x="1708400" y="289559"/>
                </a:lnTo>
                <a:lnTo>
                  <a:pt x="1632200" y="246887"/>
                </a:lnTo>
                <a:lnTo>
                  <a:pt x="1479800" y="173735"/>
                </a:lnTo>
                <a:lnTo>
                  <a:pt x="1403600" y="140207"/>
                </a:lnTo>
                <a:lnTo>
                  <a:pt x="1254248" y="85343"/>
                </a:lnTo>
                <a:lnTo>
                  <a:pt x="1107944" y="42671"/>
                </a:lnTo>
                <a:lnTo>
                  <a:pt x="1036319" y="27431"/>
                </a:lnTo>
                <a:lnTo>
                  <a:pt x="966215" y="15239"/>
                </a:lnTo>
                <a:lnTo>
                  <a:pt x="9204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3253" y="3139436"/>
            <a:ext cx="3568065" cy="3444240"/>
          </a:xfrm>
          <a:custGeom>
            <a:avLst/>
            <a:gdLst/>
            <a:ahLst/>
            <a:cxnLst/>
            <a:rect l="l" t="t" r="r" b="b"/>
            <a:pathLst>
              <a:path w="3568065" h="3444240">
                <a:moveTo>
                  <a:pt x="542543" y="60959"/>
                </a:moveTo>
                <a:lnTo>
                  <a:pt x="539495" y="60959"/>
                </a:lnTo>
                <a:lnTo>
                  <a:pt x="477011" y="91439"/>
                </a:lnTo>
                <a:lnTo>
                  <a:pt x="419099" y="121919"/>
                </a:lnTo>
                <a:lnTo>
                  <a:pt x="362711" y="152399"/>
                </a:lnTo>
                <a:lnTo>
                  <a:pt x="310895" y="182879"/>
                </a:lnTo>
                <a:lnTo>
                  <a:pt x="260603" y="213359"/>
                </a:lnTo>
                <a:lnTo>
                  <a:pt x="214883" y="274319"/>
                </a:lnTo>
                <a:lnTo>
                  <a:pt x="173735" y="335279"/>
                </a:lnTo>
                <a:lnTo>
                  <a:pt x="137159" y="365759"/>
                </a:lnTo>
                <a:lnTo>
                  <a:pt x="103631" y="426719"/>
                </a:lnTo>
                <a:lnTo>
                  <a:pt x="76199" y="487679"/>
                </a:lnTo>
                <a:lnTo>
                  <a:pt x="51815" y="548639"/>
                </a:lnTo>
                <a:lnTo>
                  <a:pt x="33527" y="609599"/>
                </a:lnTo>
                <a:lnTo>
                  <a:pt x="18287" y="670559"/>
                </a:lnTo>
                <a:lnTo>
                  <a:pt x="7619" y="731519"/>
                </a:lnTo>
                <a:lnTo>
                  <a:pt x="1523" y="822959"/>
                </a:lnTo>
                <a:lnTo>
                  <a:pt x="0" y="883919"/>
                </a:lnTo>
                <a:lnTo>
                  <a:pt x="1523" y="944879"/>
                </a:lnTo>
                <a:lnTo>
                  <a:pt x="9143" y="1036319"/>
                </a:lnTo>
                <a:lnTo>
                  <a:pt x="18287" y="1097279"/>
                </a:lnTo>
                <a:lnTo>
                  <a:pt x="33527" y="1188719"/>
                </a:lnTo>
                <a:lnTo>
                  <a:pt x="51815" y="1280159"/>
                </a:lnTo>
                <a:lnTo>
                  <a:pt x="74675" y="1341119"/>
                </a:lnTo>
                <a:lnTo>
                  <a:pt x="100583" y="1432559"/>
                </a:lnTo>
                <a:lnTo>
                  <a:pt x="131063" y="1493519"/>
                </a:lnTo>
                <a:lnTo>
                  <a:pt x="164591" y="1584959"/>
                </a:lnTo>
                <a:lnTo>
                  <a:pt x="202691" y="1676399"/>
                </a:lnTo>
                <a:lnTo>
                  <a:pt x="245363" y="1767839"/>
                </a:lnTo>
                <a:lnTo>
                  <a:pt x="289559" y="1828799"/>
                </a:lnTo>
                <a:lnTo>
                  <a:pt x="338327" y="1920239"/>
                </a:lnTo>
                <a:lnTo>
                  <a:pt x="391667" y="2011679"/>
                </a:lnTo>
                <a:lnTo>
                  <a:pt x="446531" y="2103119"/>
                </a:lnTo>
                <a:lnTo>
                  <a:pt x="507491" y="2164079"/>
                </a:lnTo>
                <a:lnTo>
                  <a:pt x="569975" y="2255519"/>
                </a:lnTo>
                <a:lnTo>
                  <a:pt x="635507" y="2346959"/>
                </a:lnTo>
                <a:lnTo>
                  <a:pt x="705611" y="2407919"/>
                </a:lnTo>
                <a:lnTo>
                  <a:pt x="778763" y="2499359"/>
                </a:lnTo>
                <a:lnTo>
                  <a:pt x="854963" y="2560319"/>
                </a:lnTo>
                <a:lnTo>
                  <a:pt x="934211" y="2651759"/>
                </a:lnTo>
                <a:lnTo>
                  <a:pt x="1016507" y="2712719"/>
                </a:lnTo>
                <a:lnTo>
                  <a:pt x="1098803" y="2804159"/>
                </a:lnTo>
                <a:lnTo>
                  <a:pt x="1182623" y="2865119"/>
                </a:lnTo>
                <a:lnTo>
                  <a:pt x="1438652" y="3047999"/>
                </a:lnTo>
                <a:lnTo>
                  <a:pt x="1525520" y="3078479"/>
                </a:lnTo>
                <a:lnTo>
                  <a:pt x="1610864" y="3139439"/>
                </a:lnTo>
                <a:lnTo>
                  <a:pt x="1697732" y="3200399"/>
                </a:lnTo>
                <a:lnTo>
                  <a:pt x="1869944" y="3261359"/>
                </a:lnTo>
                <a:lnTo>
                  <a:pt x="1955288" y="3322319"/>
                </a:lnTo>
                <a:lnTo>
                  <a:pt x="2040632" y="3352799"/>
                </a:lnTo>
                <a:lnTo>
                  <a:pt x="2124452" y="3352799"/>
                </a:lnTo>
                <a:lnTo>
                  <a:pt x="2292092" y="3413759"/>
                </a:lnTo>
                <a:lnTo>
                  <a:pt x="2372864" y="3444239"/>
                </a:lnTo>
                <a:lnTo>
                  <a:pt x="2453636" y="3444239"/>
                </a:lnTo>
                <a:lnTo>
                  <a:pt x="2374388" y="3413759"/>
                </a:lnTo>
                <a:lnTo>
                  <a:pt x="2293616" y="3413759"/>
                </a:lnTo>
                <a:lnTo>
                  <a:pt x="1787648" y="3230879"/>
                </a:lnTo>
                <a:lnTo>
                  <a:pt x="1702304" y="3169919"/>
                </a:lnTo>
                <a:lnTo>
                  <a:pt x="1615436" y="3139439"/>
                </a:lnTo>
                <a:lnTo>
                  <a:pt x="1530092" y="3078479"/>
                </a:lnTo>
                <a:lnTo>
                  <a:pt x="1443224" y="3017519"/>
                </a:lnTo>
                <a:lnTo>
                  <a:pt x="1357880" y="2987039"/>
                </a:lnTo>
                <a:lnTo>
                  <a:pt x="1272536" y="2926079"/>
                </a:lnTo>
                <a:lnTo>
                  <a:pt x="1188719" y="2865119"/>
                </a:lnTo>
                <a:lnTo>
                  <a:pt x="1104899" y="2773679"/>
                </a:lnTo>
                <a:lnTo>
                  <a:pt x="940307" y="2651759"/>
                </a:lnTo>
                <a:lnTo>
                  <a:pt x="861059" y="2560319"/>
                </a:lnTo>
                <a:lnTo>
                  <a:pt x="784859" y="2499359"/>
                </a:lnTo>
                <a:lnTo>
                  <a:pt x="713231" y="2407919"/>
                </a:lnTo>
                <a:lnTo>
                  <a:pt x="643127" y="2316479"/>
                </a:lnTo>
                <a:lnTo>
                  <a:pt x="577595" y="2255519"/>
                </a:lnTo>
                <a:lnTo>
                  <a:pt x="513587" y="2164079"/>
                </a:lnTo>
                <a:lnTo>
                  <a:pt x="454151" y="2072639"/>
                </a:lnTo>
                <a:lnTo>
                  <a:pt x="399287" y="2011679"/>
                </a:lnTo>
                <a:lnTo>
                  <a:pt x="347471" y="1920239"/>
                </a:lnTo>
                <a:lnTo>
                  <a:pt x="298703" y="1828799"/>
                </a:lnTo>
                <a:lnTo>
                  <a:pt x="252983" y="1737359"/>
                </a:lnTo>
                <a:lnTo>
                  <a:pt x="211835" y="1676399"/>
                </a:lnTo>
                <a:lnTo>
                  <a:pt x="173735" y="1584959"/>
                </a:lnTo>
                <a:lnTo>
                  <a:pt x="140207" y="1493519"/>
                </a:lnTo>
                <a:lnTo>
                  <a:pt x="109727" y="1432559"/>
                </a:lnTo>
                <a:lnTo>
                  <a:pt x="83819" y="1341119"/>
                </a:lnTo>
                <a:lnTo>
                  <a:pt x="60959" y="1249679"/>
                </a:lnTo>
                <a:lnTo>
                  <a:pt x="42671" y="1188719"/>
                </a:lnTo>
                <a:lnTo>
                  <a:pt x="28955" y="1097279"/>
                </a:lnTo>
                <a:lnTo>
                  <a:pt x="18287" y="1036319"/>
                </a:lnTo>
                <a:lnTo>
                  <a:pt x="12191" y="944879"/>
                </a:lnTo>
                <a:lnTo>
                  <a:pt x="9143" y="883919"/>
                </a:lnTo>
                <a:lnTo>
                  <a:pt x="10667" y="822959"/>
                </a:lnTo>
                <a:lnTo>
                  <a:pt x="16763" y="731519"/>
                </a:lnTo>
                <a:lnTo>
                  <a:pt x="27431" y="670559"/>
                </a:lnTo>
                <a:lnTo>
                  <a:pt x="42671" y="609599"/>
                </a:lnTo>
                <a:lnTo>
                  <a:pt x="60959" y="548639"/>
                </a:lnTo>
                <a:lnTo>
                  <a:pt x="85343" y="487679"/>
                </a:lnTo>
                <a:lnTo>
                  <a:pt x="112775" y="426719"/>
                </a:lnTo>
                <a:lnTo>
                  <a:pt x="144779" y="365759"/>
                </a:lnTo>
                <a:lnTo>
                  <a:pt x="181355" y="335279"/>
                </a:lnTo>
                <a:lnTo>
                  <a:pt x="222503" y="274319"/>
                </a:lnTo>
                <a:lnTo>
                  <a:pt x="268223" y="243839"/>
                </a:lnTo>
                <a:lnTo>
                  <a:pt x="316991" y="182879"/>
                </a:lnTo>
                <a:lnTo>
                  <a:pt x="368807" y="152399"/>
                </a:lnTo>
                <a:lnTo>
                  <a:pt x="423671" y="121919"/>
                </a:lnTo>
                <a:lnTo>
                  <a:pt x="481583" y="91439"/>
                </a:lnTo>
                <a:lnTo>
                  <a:pt x="542543" y="60959"/>
                </a:lnTo>
                <a:close/>
              </a:path>
              <a:path w="3568065" h="3444240">
                <a:moveTo>
                  <a:pt x="2964176" y="3413759"/>
                </a:moveTo>
                <a:lnTo>
                  <a:pt x="2895596" y="3413759"/>
                </a:lnTo>
                <a:lnTo>
                  <a:pt x="2827016" y="3444239"/>
                </a:lnTo>
                <a:lnTo>
                  <a:pt x="2897120" y="3444239"/>
                </a:lnTo>
                <a:lnTo>
                  <a:pt x="2964176" y="3413759"/>
                </a:lnTo>
                <a:close/>
              </a:path>
              <a:path w="3568065" h="3444240">
                <a:moveTo>
                  <a:pt x="1194815" y="30479"/>
                </a:moveTo>
                <a:lnTo>
                  <a:pt x="1114043" y="30479"/>
                </a:lnTo>
                <a:lnTo>
                  <a:pt x="1193291" y="60959"/>
                </a:lnTo>
                <a:lnTo>
                  <a:pt x="1274060" y="60959"/>
                </a:lnTo>
                <a:lnTo>
                  <a:pt x="1356356" y="91439"/>
                </a:lnTo>
                <a:lnTo>
                  <a:pt x="1865372" y="274319"/>
                </a:lnTo>
                <a:lnTo>
                  <a:pt x="1952240" y="335279"/>
                </a:lnTo>
                <a:lnTo>
                  <a:pt x="2037584" y="396239"/>
                </a:lnTo>
                <a:lnTo>
                  <a:pt x="2124452" y="426719"/>
                </a:lnTo>
                <a:lnTo>
                  <a:pt x="2295140" y="548639"/>
                </a:lnTo>
                <a:lnTo>
                  <a:pt x="2378960" y="609599"/>
                </a:lnTo>
                <a:lnTo>
                  <a:pt x="2462780" y="701039"/>
                </a:lnTo>
                <a:lnTo>
                  <a:pt x="2627372" y="822959"/>
                </a:lnTo>
                <a:lnTo>
                  <a:pt x="2706620" y="914399"/>
                </a:lnTo>
                <a:lnTo>
                  <a:pt x="2782820" y="975359"/>
                </a:lnTo>
                <a:lnTo>
                  <a:pt x="2854448" y="1066799"/>
                </a:lnTo>
                <a:lnTo>
                  <a:pt x="2924552" y="1158239"/>
                </a:lnTo>
                <a:lnTo>
                  <a:pt x="2991608" y="1219199"/>
                </a:lnTo>
                <a:lnTo>
                  <a:pt x="3054092" y="1310639"/>
                </a:lnTo>
                <a:lnTo>
                  <a:pt x="3113528" y="1402079"/>
                </a:lnTo>
                <a:lnTo>
                  <a:pt x="3168392" y="1463039"/>
                </a:lnTo>
                <a:lnTo>
                  <a:pt x="3221732" y="1554479"/>
                </a:lnTo>
                <a:lnTo>
                  <a:pt x="3270500" y="1645919"/>
                </a:lnTo>
                <a:lnTo>
                  <a:pt x="3314696" y="1706879"/>
                </a:lnTo>
                <a:lnTo>
                  <a:pt x="3355844" y="1798319"/>
                </a:lnTo>
                <a:lnTo>
                  <a:pt x="3393944" y="1889759"/>
                </a:lnTo>
                <a:lnTo>
                  <a:pt x="3427472" y="1950719"/>
                </a:lnTo>
                <a:lnTo>
                  <a:pt x="3457952" y="2042159"/>
                </a:lnTo>
                <a:lnTo>
                  <a:pt x="3483860" y="2133599"/>
                </a:lnTo>
                <a:lnTo>
                  <a:pt x="3506720" y="2194559"/>
                </a:lnTo>
                <a:lnTo>
                  <a:pt x="3525008" y="2285999"/>
                </a:lnTo>
                <a:lnTo>
                  <a:pt x="3540248" y="2377439"/>
                </a:lnTo>
                <a:lnTo>
                  <a:pt x="3549392" y="2438399"/>
                </a:lnTo>
                <a:lnTo>
                  <a:pt x="3557012" y="2499359"/>
                </a:lnTo>
                <a:lnTo>
                  <a:pt x="3558536" y="2590799"/>
                </a:lnTo>
                <a:lnTo>
                  <a:pt x="3557012" y="2651759"/>
                </a:lnTo>
                <a:lnTo>
                  <a:pt x="3550916" y="2712719"/>
                </a:lnTo>
                <a:lnTo>
                  <a:pt x="3540248" y="2804159"/>
                </a:lnTo>
                <a:lnTo>
                  <a:pt x="3525008" y="2865119"/>
                </a:lnTo>
                <a:lnTo>
                  <a:pt x="3506720" y="2926079"/>
                </a:lnTo>
                <a:lnTo>
                  <a:pt x="3483860" y="2987039"/>
                </a:lnTo>
                <a:lnTo>
                  <a:pt x="3454904" y="3047999"/>
                </a:lnTo>
                <a:lnTo>
                  <a:pt x="3422900" y="3078479"/>
                </a:lnTo>
                <a:lnTo>
                  <a:pt x="3386324" y="3139439"/>
                </a:lnTo>
                <a:lnTo>
                  <a:pt x="3345176" y="3200399"/>
                </a:lnTo>
                <a:lnTo>
                  <a:pt x="3299456" y="3230879"/>
                </a:lnTo>
                <a:lnTo>
                  <a:pt x="3250688" y="3261359"/>
                </a:lnTo>
                <a:lnTo>
                  <a:pt x="3198872" y="3322319"/>
                </a:lnTo>
                <a:lnTo>
                  <a:pt x="3144008" y="3352799"/>
                </a:lnTo>
                <a:lnTo>
                  <a:pt x="3086096" y="3383279"/>
                </a:lnTo>
                <a:lnTo>
                  <a:pt x="3025136" y="3383279"/>
                </a:lnTo>
                <a:lnTo>
                  <a:pt x="2961128" y="3413759"/>
                </a:lnTo>
                <a:lnTo>
                  <a:pt x="3028184" y="3413759"/>
                </a:lnTo>
                <a:lnTo>
                  <a:pt x="3090668" y="3383279"/>
                </a:lnTo>
                <a:lnTo>
                  <a:pt x="3148580" y="3352799"/>
                </a:lnTo>
                <a:lnTo>
                  <a:pt x="3204968" y="3322319"/>
                </a:lnTo>
                <a:lnTo>
                  <a:pt x="3256784" y="3291839"/>
                </a:lnTo>
                <a:lnTo>
                  <a:pt x="3307076" y="3230879"/>
                </a:lnTo>
                <a:lnTo>
                  <a:pt x="3352796" y="3200399"/>
                </a:lnTo>
                <a:lnTo>
                  <a:pt x="3393944" y="3139439"/>
                </a:lnTo>
                <a:lnTo>
                  <a:pt x="3432044" y="3108959"/>
                </a:lnTo>
                <a:lnTo>
                  <a:pt x="3464048" y="3047999"/>
                </a:lnTo>
                <a:lnTo>
                  <a:pt x="3491480" y="2987039"/>
                </a:lnTo>
                <a:lnTo>
                  <a:pt x="3515864" y="2926079"/>
                </a:lnTo>
                <a:lnTo>
                  <a:pt x="3534152" y="2865119"/>
                </a:lnTo>
                <a:lnTo>
                  <a:pt x="3549392" y="2804159"/>
                </a:lnTo>
                <a:lnTo>
                  <a:pt x="3560060" y="2712719"/>
                </a:lnTo>
                <a:lnTo>
                  <a:pt x="3566156" y="2651759"/>
                </a:lnTo>
                <a:lnTo>
                  <a:pt x="3567680" y="2590799"/>
                </a:lnTo>
                <a:lnTo>
                  <a:pt x="3566156" y="2499359"/>
                </a:lnTo>
                <a:lnTo>
                  <a:pt x="3560060" y="2438399"/>
                </a:lnTo>
                <a:lnTo>
                  <a:pt x="3549392" y="2346959"/>
                </a:lnTo>
                <a:lnTo>
                  <a:pt x="3534152" y="2285999"/>
                </a:lnTo>
                <a:lnTo>
                  <a:pt x="3515864" y="2194559"/>
                </a:lnTo>
                <a:lnTo>
                  <a:pt x="3493004" y="2133599"/>
                </a:lnTo>
                <a:lnTo>
                  <a:pt x="3467096" y="2042159"/>
                </a:lnTo>
                <a:lnTo>
                  <a:pt x="3436616" y="1950719"/>
                </a:lnTo>
                <a:lnTo>
                  <a:pt x="3403088" y="1889759"/>
                </a:lnTo>
                <a:lnTo>
                  <a:pt x="3364988" y="1798319"/>
                </a:lnTo>
                <a:lnTo>
                  <a:pt x="3323840" y="1706879"/>
                </a:lnTo>
                <a:lnTo>
                  <a:pt x="3278120" y="1615439"/>
                </a:lnTo>
                <a:lnTo>
                  <a:pt x="3229352" y="1554479"/>
                </a:lnTo>
                <a:lnTo>
                  <a:pt x="3176012" y="1463039"/>
                </a:lnTo>
                <a:lnTo>
                  <a:pt x="3121148" y="1371599"/>
                </a:lnTo>
                <a:lnTo>
                  <a:pt x="3061712" y="1310639"/>
                </a:lnTo>
                <a:lnTo>
                  <a:pt x="2997704" y="1219199"/>
                </a:lnTo>
                <a:lnTo>
                  <a:pt x="2932172" y="1127759"/>
                </a:lnTo>
                <a:lnTo>
                  <a:pt x="2862068" y="1066799"/>
                </a:lnTo>
                <a:lnTo>
                  <a:pt x="2788916" y="975359"/>
                </a:lnTo>
                <a:lnTo>
                  <a:pt x="2712716" y="914399"/>
                </a:lnTo>
                <a:lnTo>
                  <a:pt x="2633468" y="822959"/>
                </a:lnTo>
                <a:lnTo>
                  <a:pt x="2551172" y="761999"/>
                </a:lnTo>
                <a:lnTo>
                  <a:pt x="2468876" y="670559"/>
                </a:lnTo>
                <a:lnTo>
                  <a:pt x="2385056" y="609599"/>
                </a:lnTo>
                <a:lnTo>
                  <a:pt x="2043680" y="365759"/>
                </a:lnTo>
                <a:lnTo>
                  <a:pt x="1956812" y="335279"/>
                </a:lnTo>
                <a:lnTo>
                  <a:pt x="1869944" y="274319"/>
                </a:lnTo>
                <a:lnTo>
                  <a:pt x="1784600" y="243839"/>
                </a:lnTo>
                <a:lnTo>
                  <a:pt x="1697732" y="182879"/>
                </a:lnTo>
                <a:lnTo>
                  <a:pt x="1443224" y="91439"/>
                </a:lnTo>
                <a:lnTo>
                  <a:pt x="1359404" y="91439"/>
                </a:lnTo>
                <a:lnTo>
                  <a:pt x="1194815" y="30479"/>
                </a:lnTo>
                <a:close/>
              </a:path>
              <a:path w="3568065" h="3444240">
                <a:moveTo>
                  <a:pt x="672083" y="30479"/>
                </a:moveTo>
                <a:lnTo>
                  <a:pt x="670559" y="30479"/>
                </a:lnTo>
                <a:lnTo>
                  <a:pt x="603503" y="60959"/>
                </a:lnTo>
                <a:lnTo>
                  <a:pt x="606551" y="60959"/>
                </a:lnTo>
                <a:lnTo>
                  <a:pt x="672083" y="30479"/>
                </a:lnTo>
                <a:close/>
              </a:path>
              <a:path w="3568065" h="3444240">
                <a:moveTo>
                  <a:pt x="960119" y="0"/>
                </a:moveTo>
                <a:lnTo>
                  <a:pt x="810767" y="0"/>
                </a:lnTo>
                <a:lnTo>
                  <a:pt x="739139" y="30479"/>
                </a:lnTo>
                <a:lnTo>
                  <a:pt x="1036319" y="30479"/>
                </a:lnTo>
                <a:lnTo>
                  <a:pt x="9601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5801" y="2935220"/>
            <a:ext cx="3971925" cy="3810000"/>
          </a:xfrm>
          <a:custGeom>
            <a:avLst/>
            <a:gdLst/>
            <a:ahLst/>
            <a:cxnLst/>
            <a:rect l="l" t="t" r="r" b="b"/>
            <a:pathLst>
              <a:path w="3971925" h="3810000">
                <a:moveTo>
                  <a:pt x="809243" y="0"/>
                </a:moveTo>
                <a:lnTo>
                  <a:pt x="731519" y="0"/>
                </a:lnTo>
                <a:lnTo>
                  <a:pt x="586739" y="60959"/>
                </a:lnTo>
                <a:lnTo>
                  <a:pt x="519683" y="60959"/>
                </a:lnTo>
                <a:lnTo>
                  <a:pt x="454151" y="91439"/>
                </a:lnTo>
                <a:lnTo>
                  <a:pt x="393191" y="152399"/>
                </a:lnTo>
                <a:lnTo>
                  <a:pt x="335279" y="182879"/>
                </a:lnTo>
                <a:lnTo>
                  <a:pt x="307847" y="213359"/>
                </a:lnTo>
                <a:lnTo>
                  <a:pt x="281939" y="213359"/>
                </a:lnTo>
                <a:lnTo>
                  <a:pt x="256031" y="243839"/>
                </a:lnTo>
                <a:lnTo>
                  <a:pt x="207263" y="304799"/>
                </a:lnTo>
                <a:lnTo>
                  <a:pt x="164591" y="365759"/>
                </a:lnTo>
                <a:lnTo>
                  <a:pt x="109727" y="457199"/>
                </a:lnTo>
                <a:lnTo>
                  <a:pt x="79247" y="518159"/>
                </a:lnTo>
                <a:lnTo>
                  <a:pt x="53339" y="579119"/>
                </a:lnTo>
                <a:lnTo>
                  <a:pt x="33527" y="640079"/>
                </a:lnTo>
                <a:lnTo>
                  <a:pt x="18287" y="701039"/>
                </a:lnTo>
                <a:lnTo>
                  <a:pt x="7619" y="792479"/>
                </a:lnTo>
                <a:lnTo>
                  <a:pt x="1523" y="853439"/>
                </a:lnTo>
                <a:lnTo>
                  <a:pt x="0" y="944879"/>
                </a:lnTo>
                <a:lnTo>
                  <a:pt x="3047" y="1036319"/>
                </a:lnTo>
                <a:lnTo>
                  <a:pt x="12191" y="1097279"/>
                </a:lnTo>
                <a:lnTo>
                  <a:pt x="24383" y="1188719"/>
                </a:lnTo>
                <a:lnTo>
                  <a:pt x="41147" y="1280159"/>
                </a:lnTo>
                <a:lnTo>
                  <a:pt x="62483" y="1371599"/>
                </a:lnTo>
                <a:lnTo>
                  <a:pt x="88391" y="1463039"/>
                </a:lnTo>
                <a:lnTo>
                  <a:pt x="118871" y="1554479"/>
                </a:lnTo>
                <a:lnTo>
                  <a:pt x="152399" y="1645919"/>
                </a:lnTo>
                <a:lnTo>
                  <a:pt x="192023" y="1737359"/>
                </a:lnTo>
                <a:lnTo>
                  <a:pt x="234695" y="1828799"/>
                </a:lnTo>
                <a:lnTo>
                  <a:pt x="281939" y="1920239"/>
                </a:lnTo>
                <a:lnTo>
                  <a:pt x="332231" y="2011679"/>
                </a:lnTo>
                <a:lnTo>
                  <a:pt x="387095" y="2103119"/>
                </a:lnTo>
                <a:lnTo>
                  <a:pt x="446531" y="2194559"/>
                </a:lnTo>
                <a:lnTo>
                  <a:pt x="510539" y="2285999"/>
                </a:lnTo>
                <a:lnTo>
                  <a:pt x="576071" y="2377439"/>
                </a:lnTo>
                <a:lnTo>
                  <a:pt x="647699" y="2468879"/>
                </a:lnTo>
                <a:lnTo>
                  <a:pt x="722375" y="2560319"/>
                </a:lnTo>
                <a:lnTo>
                  <a:pt x="800099" y="2651759"/>
                </a:lnTo>
                <a:lnTo>
                  <a:pt x="882395" y="2743199"/>
                </a:lnTo>
                <a:lnTo>
                  <a:pt x="967739" y="2834639"/>
                </a:lnTo>
                <a:lnTo>
                  <a:pt x="1056131" y="2895599"/>
                </a:lnTo>
                <a:lnTo>
                  <a:pt x="1147571" y="2987039"/>
                </a:lnTo>
                <a:lnTo>
                  <a:pt x="1240535" y="3078479"/>
                </a:lnTo>
                <a:lnTo>
                  <a:pt x="1333499" y="3139439"/>
                </a:lnTo>
                <a:lnTo>
                  <a:pt x="1427984" y="3200399"/>
                </a:lnTo>
                <a:lnTo>
                  <a:pt x="1523996" y="3291839"/>
                </a:lnTo>
                <a:lnTo>
                  <a:pt x="1618484" y="3352799"/>
                </a:lnTo>
                <a:lnTo>
                  <a:pt x="1812032" y="3474719"/>
                </a:lnTo>
                <a:lnTo>
                  <a:pt x="1908044" y="3505199"/>
                </a:lnTo>
                <a:lnTo>
                  <a:pt x="2004056" y="3566159"/>
                </a:lnTo>
                <a:lnTo>
                  <a:pt x="2100068" y="3596639"/>
                </a:lnTo>
                <a:lnTo>
                  <a:pt x="2194556" y="3657599"/>
                </a:lnTo>
                <a:lnTo>
                  <a:pt x="2567936" y="3779519"/>
                </a:lnTo>
                <a:lnTo>
                  <a:pt x="2657852" y="3779519"/>
                </a:lnTo>
                <a:lnTo>
                  <a:pt x="2746244" y="3809999"/>
                </a:lnTo>
                <a:lnTo>
                  <a:pt x="2747768" y="3809999"/>
                </a:lnTo>
                <a:lnTo>
                  <a:pt x="2569460" y="3749039"/>
                </a:lnTo>
                <a:lnTo>
                  <a:pt x="2478020" y="3749039"/>
                </a:lnTo>
                <a:lnTo>
                  <a:pt x="2386580" y="3718559"/>
                </a:lnTo>
                <a:lnTo>
                  <a:pt x="2292092" y="3688079"/>
                </a:lnTo>
                <a:lnTo>
                  <a:pt x="2197604" y="3627119"/>
                </a:lnTo>
                <a:lnTo>
                  <a:pt x="2007104" y="3566159"/>
                </a:lnTo>
                <a:lnTo>
                  <a:pt x="1912616" y="3505199"/>
                </a:lnTo>
                <a:lnTo>
                  <a:pt x="1816604" y="3444239"/>
                </a:lnTo>
                <a:lnTo>
                  <a:pt x="1720592" y="3413759"/>
                </a:lnTo>
                <a:lnTo>
                  <a:pt x="1624580" y="3352799"/>
                </a:lnTo>
                <a:lnTo>
                  <a:pt x="1528568" y="3261359"/>
                </a:lnTo>
                <a:lnTo>
                  <a:pt x="1339595" y="3139439"/>
                </a:lnTo>
                <a:lnTo>
                  <a:pt x="1246631" y="3047999"/>
                </a:lnTo>
                <a:lnTo>
                  <a:pt x="1153667" y="2987039"/>
                </a:lnTo>
                <a:lnTo>
                  <a:pt x="1062227" y="2895599"/>
                </a:lnTo>
                <a:lnTo>
                  <a:pt x="973835" y="2804159"/>
                </a:lnTo>
                <a:lnTo>
                  <a:pt x="888491" y="2712719"/>
                </a:lnTo>
                <a:lnTo>
                  <a:pt x="806195" y="2651759"/>
                </a:lnTo>
                <a:lnTo>
                  <a:pt x="728471" y="2560319"/>
                </a:lnTo>
                <a:lnTo>
                  <a:pt x="655319" y="2468879"/>
                </a:lnTo>
                <a:lnTo>
                  <a:pt x="583691" y="2377439"/>
                </a:lnTo>
                <a:lnTo>
                  <a:pt x="518159" y="2285999"/>
                </a:lnTo>
                <a:lnTo>
                  <a:pt x="454151" y="2194559"/>
                </a:lnTo>
                <a:lnTo>
                  <a:pt x="396239" y="2103119"/>
                </a:lnTo>
                <a:lnTo>
                  <a:pt x="341375" y="2011679"/>
                </a:lnTo>
                <a:lnTo>
                  <a:pt x="289559" y="1920239"/>
                </a:lnTo>
                <a:lnTo>
                  <a:pt x="242315" y="1828799"/>
                </a:lnTo>
                <a:lnTo>
                  <a:pt x="199643" y="1737359"/>
                </a:lnTo>
                <a:lnTo>
                  <a:pt x="161543" y="1645919"/>
                </a:lnTo>
                <a:lnTo>
                  <a:pt x="128015" y="1554479"/>
                </a:lnTo>
                <a:lnTo>
                  <a:pt x="97535" y="1463039"/>
                </a:lnTo>
                <a:lnTo>
                  <a:pt x="71627" y="1371599"/>
                </a:lnTo>
                <a:lnTo>
                  <a:pt x="50291" y="1280159"/>
                </a:lnTo>
                <a:lnTo>
                  <a:pt x="33527" y="1188719"/>
                </a:lnTo>
                <a:lnTo>
                  <a:pt x="21335" y="1097279"/>
                </a:lnTo>
                <a:lnTo>
                  <a:pt x="12191" y="1036319"/>
                </a:lnTo>
                <a:lnTo>
                  <a:pt x="9143" y="944879"/>
                </a:lnTo>
                <a:lnTo>
                  <a:pt x="10667" y="853439"/>
                </a:lnTo>
                <a:lnTo>
                  <a:pt x="16763" y="792479"/>
                </a:lnTo>
                <a:lnTo>
                  <a:pt x="27431" y="731519"/>
                </a:lnTo>
                <a:lnTo>
                  <a:pt x="42671" y="640079"/>
                </a:lnTo>
                <a:lnTo>
                  <a:pt x="62483" y="579119"/>
                </a:lnTo>
                <a:lnTo>
                  <a:pt x="88391" y="518159"/>
                </a:lnTo>
                <a:lnTo>
                  <a:pt x="118871" y="457199"/>
                </a:lnTo>
                <a:lnTo>
                  <a:pt x="153923" y="396239"/>
                </a:lnTo>
                <a:lnTo>
                  <a:pt x="214883" y="304799"/>
                </a:lnTo>
                <a:lnTo>
                  <a:pt x="239267" y="274319"/>
                </a:lnTo>
                <a:lnTo>
                  <a:pt x="262127" y="243839"/>
                </a:lnTo>
                <a:lnTo>
                  <a:pt x="313943" y="213359"/>
                </a:lnTo>
                <a:lnTo>
                  <a:pt x="341375" y="182879"/>
                </a:lnTo>
                <a:lnTo>
                  <a:pt x="399287" y="152399"/>
                </a:lnTo>
                <a:lnTo>
                  <a:pt x="460247" y="121919"/>
                </a:lnTo>
                <a:lnTo>
                  <a:pt x="524255" y="91439"/>
                </a:lnTo>
                <a:lnTo>
                  <a:pt x="591311" y="60959"/>
                </a:lnTo>
                <a:lnTo>
                  <a:pt x="661415" y="30479"/>
                </a:lnTo>
                <a:lnTo>
                  <a:pt x="734567" y="30479"/>
                </a:lnTo>
                <a:lnTo>
                  <a:pt x="809243" y="0"/>
                </a:lnTo>
                <a:close/>
              </a:path>
              <a:path w="3971925" h="3810000">
                <a:moveTo>
                  <a:pt x="1223771" y="0"/>
                </a:moveTo>
                <a:lnTo>
                  <a:pt x="1136903" y="0"/>
                </a:lnTo>
                <a:lnTo>
                  <a:pt x="1223771" y="30479"/>
                </a:lnTo>
                <a:lnTo>
                  <a:pt x="1312163" y="30479"/>
                </a:lnTo>
                <a:lnTo>
                  <a:pt x="1584956" y="121919"/>
                </a:lnTo>
                <a:lnTo>
                  <a:pt x="1868420" y="213359"/>
                </a:lnTo>
                <a:lnTo>
                  <a:pt x="1964432" y="274319"/>
                </a:lnTo>
                <a:lnTo>
                  <a:pt x="2058920" y="304799"/>
                </a:lnTo>
                <a:lnTo>
                  <a:pt x="2442968" y="548639"/>
                </a:lnTo>
                <a:lnTo>
                  <a:pt x="2631944" y="670559"/>
                </a:lnTo>
                <a:lnTo>
                  <a:pt x="2724908" y="761999"/>
                </a:lnTo>
                <a:lnTo>
                  <a:pt x="2817872" y="822959"/>
                </a:lnTo>
                <a:lnTo>
                  <a:pt x="2909312" y="914399"/>
                </a:lnTo>
                <a:lnTo>
                  <a:pt x="2997704" y="1005839"/>
                </a:lnTo>
                <a:lnTo>
                  <a:pt x="3083048" y="1097279"/>
                </a:lnTo>
                <a:lnTo>
                  <a:pt x="3163820" y="1188719"/>
                </a:lnTo>
                <a:lnTo>
                  <a:pt x="3243068" y="1280159"/>
                </a:lnTo>
                <a:lnTo>
                  <a:pt x="3316220" y="1371599"/>
                </a:lnTo>
                <a:lnTo>
                  <a:pt x="3387848" y="1463039"/>
                </a:lnTo>
                <a:lnTo>
                  <a:pt x="3453380" y="1554479"/>
                </a:lnTo>
                <a:lnTo>
                  <a:pt x="3517388" y="1645919"/>
                </a:lnTo>
                <a:lnTo>
                  <a:pt x="3575300" y="1737359"/>
                </a:lnTo>
                <a:lnTo>
                  <a:pt x="3630164" y="1828799"/>
                </a:lnTo>
                <a:lnTo>
                  <a:pt x="3681980" y="1920239"/>
                </a:lnTo>
                <a:lnTo>
                  <a:pt x="3727700" y="2011679"/>
                </a:lnTo>
                <a:lnTo>
                  <a:pt x="3771896" y="2103119"/>
                </a:lnTo>
                <a:lnTo>
                  <a:pt x="3809996" y="2194559"/>
                </a:lnTo>
                <a:lnTo>
                  <a:pt x="3843524" y="2285999"/>
                </a:lnTo>
                <a:lnTo>
                  <a:pt x="3874004" y="2377439"/>
                </a:lnTo>
                <a:lnTo>
                  <a:pt x="3899912" y="2438399"/>
                </a:lnTo>
                <a:lnTo>
                  <a:pt x="3921248" y="2529839"/>
                </a:lnTo>
                <a:lnTo>
                  <a:pt x="3938012" y="2621279"/>
                </a:lnTo>
                <a:lnTo>
                  <a:pt x="3950204" y="2712719"/>
                </a:lnTo>
                <a:lnTo>
                  <a:pt x="3959348" y="2804159"/>
                </a:lnTo>
                <a:lnTo>
                  <a:pt x="3962396" y="2865119"/>
                </a:lnTo>
                <a:lnTo>
                  <a:pt x="3960872" y="2956559"/>
                </a:lnTo>
                <a:lnTo>
                  <a:pt x="3954776" y="3017519"/>
                </a:lnTo>
                <a:lnTo>
                  <a:pt x="3944108" y="3108959"/>
                </a:lnTo>
                <a:lnTo>
                  <a:pt x="3928868" y="3169919"/>
                </a:lnTo>
                <a:lnTo>
                  <a:pt x="3909056" y="3230879"/>
                </a:lnTo>
                <a:lnTo>
                  <a:pt x="3883148" y="3291839"/>
                </a:lnTo>
                <a:lnTo>
                  <a:pt x="3852668" y="3383279"/>
                </a:lnTo>
                <a:lnTo>
                  <a:pt x="3817616" y="3444239"/>
                </a:lnTo>
                <a:lnTo>
                  <a:pt x="3799328" y="3444239"/>
                </a:lnTo>
                <a:lnTo>
                  <a:pt x="3756656" y="3505199"/>
                </a:lnTo>
                <a:lnTo>
                  <a:pt x="3683504" y="3596639"/>
                </a:lnTo>
                <a:lnTo>
                  <a:pt x="3657596" y="3596639"/>
                </a:lnTo>
                <a:lnTo>
                  <a:pt x="3630164" y="3627119"/>
                </a:lnTo>
                <a:lnTo>
                  <a:pt x="3572252" y="3657599"/>
                </a:lnTo>
                <a:lnTo>
                  <a:pt x="3511292" y="3718559"/>
                </a:lnTo>
                <a:lnTo>
                  <a:pt x="3447284" y="3749039"/>
                </a:lnTo>
                <a:lnTo>
                  <a:pt x="3380228" y="3749039"/>
                </a:lnTo>
                <a:lnTo>
                  <a:pt x="3310124" y="3779519"/>
                </a:lnTo>
                <a:lnTo>
                  <a:pt x="3236972" y="3809999"/>
                </a:lnTo>
                <a:lnTo>
                  <a:pt x="3240020" y="3809999"/>
                </a:lnTo>
                <a:lnTo>
                  <a:pt x="3313172" y="3779519"/>
                </a:lnTo>
                <a:lnTo>
                  <a:pt x="3383276" y="3779519"/>
                </a:lnTo>
                <a:lnTo>
                  <a:pt x="3451856" y="3749039"/>
                </a:lnTo>
                <a:lnTo>
                  <a:pt x="3515864" y="3718559"/>
                </a:lnTo>
                <a:lnTo>
                  <a:pt x="3578348" y="3688079"/>
                </a:lnTo>
                <a:lnTo>
                  <a:pt x="3636260" y="3627119"/>
                </a:lnTo>
                <a:lnTo>
                  <a:pt x="3663692" y="3627119"/>
                </a:lnTo>
                <a:lnTo>
                  <a:pt x="3715508" y="3566159"/>
                </a:lnTo>
                <a:lnTo>
                  <a:pt x="3764276" y="3505199"/>
                </a:lnTo>
                <a:lnTo>
                  <a:pt x="3806948" y="3474719"/>
                </a:lnTo>
                <a:lnTo>
                  <a:pt x="3826760" y="3444239"/>
                </a:lnTo>
                <a:lnTo>
                  <a:pt x="3861812" y="3383279"/>
                </a:lnTo>
                <a:lnTo>
                  <a:pt x="3892292" y="3322319"/>
                </a:lnTo>
                <a:lnTo>
                  <a:pt x="3916676" y="3230879"/>
                </a:lnTo>
                <a:lnTo>
                  <a:pt x="3938012" y="3169919"/>
                </a:lnTo>
                <a:lnTo>
                  <a:pt x="3953252" y="3108959"/>
                </a:lnTo>
                <a:lnTo>
                  <a:pt x="3963920" y="3017519"/>
                </a:lnTo>
                <a:lnTo>
                  <a:pt x="3970016" y="2956559"/>
                </a:lnTo>
                <a:lnTo>
                  <a:pt x="3971540" y="2865119"/>
                </a:lnTo>
                <a:lnTo>
                  <a:pt x="3968492" y="2804159"/>
                </a:lnTo>
                <a:lnTo>
                  <a:pt x="3960872" y="2712719"/>
                </a:lnTo>
                <a:lnTo>
                  <a:pt x="3947156" y="2621279"/>
                </a:lnTo>
                <a:lnTo>
                  <a:pt x="3930392" y="2529839"/>
                </a:lnTo>
                <a:lnTo>
                  <a:pt x="3909056" y="2438399"/>
                </a:lnTo>
                <a:lnTo>
                  <a:pt x="3883148" y="2346959"/>
                </a:lnTo>
                <a:lnTo>
                  <a:pt x="3852668" y="2255519"/>
                </a:lnTo>
                <a:lnTo>
                  <a:pt x="3819140" y="2164079"/>
                </a:lnTo>
                <a:lnTo>
                  <a:pt x="3779516" y="2103119"/>
                </a:lnTo>
                <a:lnTo>
                  <a:pt x="3736844" y="1981199"/>
                </a:lnTo>
                <a:lnTo>
                  <a:pt x="3689600" y="1889759"/>
                </a:lnTo>
                <a:lnTo>
                  <a:pt x="3639308" y="1798319"/>
                </a:lnTo>
                <a:lnTo>
                  <a:pt x="3584444" y="1706879"/>
                </a:lnTo>
                <a:lnTo>
                  <a:pt x="3525008" y="1615439"/>
                </a:lnTo>
                <a:lnTo>
                  <a:pt x="3461000" y="1523999"/>
                </a:lnTo>
                <a:lnTo>
                  <a:pt x="3395468" y="1432559"/>
                </a:lnTo>
                <a:lnTo>
                  <a:pt x="3323840" y="1341119"/>
                </a:lnTo>
                <a:lnTo>
                  <a:pt x="3249164" y="1249679"/>
                </a:lnTo>
                <a:lnTo>
                  <a:pt x="3171440" y="1158239"/>
                </a:lnTo>
                <a:lnTo>
                  <a:pt x="3089144" y="1097279"/>
                </a:lnTo>
                <a:lnTo>
                  <a:pt x="3003800" y="1005839"/>
                </a:lnTo>
                <a:lnTo>
                  <a:pt x="2915408" y="914399"/>
                </a:lnTo>
                <a:lnTo>
                  <a:pt x="2823968" y="822959"/>
                </a:lnTo>
                <a:lnTo>
                  <a:pt x="2731004" y="761999"/>
                </a:lnTo>
                <a:lnTo>
                  <a:pt x="2638040" y="670559"/>
                </a:lnTo>
                <a:lnTo>
                  <a:pt x="2543552" y="609599"/>
                </a:lnTo>
                <a:lnTo>
                  <a:pt x="2447540" y="548639"/>
                </a:lnTo>
                <a:lnTo>
                  <a:pt x="2353052" y="457199"/>
                </a:lnTo>
                <a:lnTo>
                  <a:pt x="2255516" y="396239"/>
                </a:lnTo>
                <a:lnTo>
                  <a:pt x="2159504" y="365759"/>
                </a:lnTo>
                <a:lnTo>
                  <a:pt x="1967480" y="243839"/>
                </a:lnTo>
                <a:lnTo>
                  <a:pt x="1776980" y="182879"/>
                </a:lnTo>
                <a:lnTo>
                  <a:pt x="1682492" y="121919"/>
                </a:lnTo>
                <a:lnTo>
                  <a:pt x="1495040" y="60959"/>
                </a:lnTo>
                <a:lnTo>
                  <a:pt x="1403600" y="60959"/>
                </a:lnTo>
                <a:lnTo>
                  <a:pt x="12237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5969" y="2714240"/>
            <a:ext cx="4422775" cy="4206240"/>
          </a:xfrm>
          <a:custGeom>
            <a:avLst/>
            <a:gdLst/>
            <a:ahLst/>
            <a:cxnLst/>
            <a:rect l="l" t="t" r="r" b="b"/>
            <a:pathLst>
              <a:path w="4422775" h="4206240">
                <a:moveTo>
                  <a:pt x="595883" y="91439"/>
                </a:moveTo>
                <a:lnTo>
                  <a:pt x="592835" y="91439"/>
                </a:lnTo>
                <a:lnTo>
                  <a:pt x="519683" y="121919"/>
                </a:lnTo>
                <a:lnTo>
                  <a:pt x="484631" y="152399"/>
                </a:lnTo>
                <a:lnTo>
                  <a:pt x="451103" y="152399"/>
                </a:lnTo>
                <a:lnTo>
                  <a:pt x="417575" y="182879"/>
                </a:lnTo>
                <a:lnTo>
                  <a:pt x="385571" y="213359"/>
                </a:lnTo>
                <a:lnTo>
                  <a:pt x="355091" y="213359"/>
                </a:lnTo>
                <a:lnTo>
                  <a:pt x="324611" y="243839"/>
                </a:lnTo>
                <a:lnTo>
                  <a:pt x="295655" y="274319"/>
                </a:lnTo>
                <a:lnTo>
                  <a:pt x="268223" y="304799"/>
                </a:lnTo>
                <a:lnTo>
                  <a:pt x="216407" y="365759"/>
                </a:lnTo>
                <a:lnTo>
                  <a:pt x="192023" y="396239"/>
                </a:lnTo>
                <a:lnTo>
                  <a:pt x="149351" y="457199"/>
                </a:lnTo>
                <a:lnTo>
                  <a:pt x="111251" y="518159"/>
                </a:lnTo>
                <a:lnTo>
                  <a:pt x="64007" y="640079"/>
                </a:lnTo>
                <a:lnTo>
                  <a:pt x="51815" y="670559"/>
                </a:lnTo>
                <a:lnTo>
                  <a:pt x="30479" y="731519"/>
                </a:lnTo>
                <a:lnTo>
                  <a:pt x="15239" y="822959"/>
                </a:lnTo>
                <a:lnTo>
                  <a:pt x="4571" y="914399"/>
                </a:lnTo>
                <a:lnTo>
                  <a:pt x="0" y="975359"/>
                </a:lnTo>
                <a:lnTo>
                  <a:pt x="0" y="1066799"/>
                </a:lnTo>
                <a:lnTo>
                  <a:pt x="4571" y="1158239"/>
                </a:lnTo>
                <a:lnTo>
                  <a:pt x="15239" y="1249679"/>
                </a:lnTo>
                <a:lnTo>
                  <a:pt x="30479" y="1341119"/>
                </a:lnTo>
                <a:lnTo>
                  <a:pt x="51815" y="1432559"/>
                </a:lnTo>
                <a:lnTo>
                  <a:pt x="76199" y="1523999"/>
                </a:lnTo>
                <a:lnTo>
                  <a:pt x="106679" y="1645919"/>
                </a:lnTo>
                <a:lnTo>
                  <a:pt x="141731" y="1737359"/>
                </a:lnTo>
                <a:lnTo>
                  <a:pt x="181355" y="1828799"/>
                </a:lnTo>
                <a:lnTo>
                  <a:pt x="227075" y="1950719"/>
                </a:lnTo>
                <a:lnTo>
                  <a:pt x="275843" y="2042159"/>
                </a:lnTo>
                <a:lnTo>
                  <a:pt x="329183" y="2133599"/>
                </a:lnTo>
                <a:lnTo>
                  <a:pt x="387095" y="2225039"/>
                </a:lnTo>
                <a:lnTo>
                  <a:pt x="451103" y="2346959"/>
                </a:lnTo>
                <a:lnTo>
                  <a:pt x="518159" y="2438399"/>
                </a:lnTo>
                <a:lnTo>
                  <a:pt x="588263" y="2529839"/>
                </a:lnTo>
                <a:lnTo>
                  <a:pt x="664463" y="2651759"/>
                </a:lnTo>
                <a:lnTo>
                  <a:pt x="743711" y="2743199"/>
                </a:lnTo>
                <a:lnTo>
                  <a:pt x="827531" y="2834639"/>
                </a:lnTo>
                <a:lnTo>
                  <a:pt x="915923" y="2926079"/>
                </a:lnTo>
                <a:lnTo>
                  <a:pt x="1008887" y="3047999"/>
                </a:lnTo>
                <a:lnTo>
                  <a:pt x="1104899" y="3139439"/>
                </a:lnTo>
                <a:lnTo>
                  <a:pt x="1203959" y="3230879"/>
                </a:lnTo>
                <a:lnTo>
                  <a:pt x="1306067" y="3322319"/>
                </a:lnTo>
                <a:lnTo>
                  <a:pt x="1411223" y="3413759"/>
                </a:lnTo>
                <a:lnTo>
                  <a:pt x="1514855" y="3474719"/>
                </a:lnTo>
                <a:lnTo>
                  <a:pt x="1621532" y="3566159"/>
                </a:lnTo>
                <a:lnTo>
                  <a:pt x="1728212" y="3627119"/>
                </a:lnTo>
                <a:lnTo>
                  <a:pt x="1834892" y="3718559"/>
                </a:lnTo>
                <a:lnTo>
                  <a:pt x="2156456" y="3901439"/>
                </a:lnTo>
                <a:lnTo>
                  <a:pt x="2263136" y="3931919"/>
                </a:lnTo>
                <a:lnTo>
                  <a:pt x="2369816" y="3992879"/>
                </a:lnTo>
                <a:lnTo>
                  <a:pt x="2476496" y="4023359"/>
                </a:lnTo>
                <a:lnTo>
                  <a:pt x="2581652" y="4084319"/>
                </a:lnTo>
                <a:lnTo>
                  <a:pt x="2889500" y="4175759"/>
                </a:lnTo>
                <a:lnTo>
                  <a:pt x="2990084" y="4175759"/>
                </a:lnTo>
                <a:lnTo>
                  <a:pt x="3089144" y="4206239"/>
                </a:lnTo>
                <a:lnTo>
                  <a:pt x="2892548" y="4145279"/>
                </a:lnTo>
                <a:lnTo>
                  <a:pt x="2790440" y="4114799"/>
                </a:lnTo>
                <a:lnTo>
                  <a:pt x="2688332" y="4114799"/>
                </a:lnTo>
                <a:lnTo>
                  <a:pt x="2584700" y="4053839"/>
                </a:lnTo>
                <a:lnTo>
                  <a:pt x="2374388" y="3992879"/>
                </a:lnTo>
                <a:lnTo>
                  <a:pt x="1626104" y="3566159"/>
                </a:lnTo>
                <a:lnTo>
                  <a:pt x="1415795" y="3383279"/>
                </a:lnTo>
                <a:lnTo>
                  <a:pt x="1312163" y="3322319"/>
                </a:lnTo>
                <a:lnTo>
                  <a:pt x="1210055" y="3230879"/>
                </a:lnTo>
                <a:lnTo>
                  <a:pt x="1110995" y="3139439"/>
                </a:lnTo>
                <a:lnTo>
                  <a:pt x="1014983" y="3017519"/>
                </a:lnTo>
                <a:lnTo>
                  <a:pt x="923543" y="2926079"/>
                </a:lnTo>
                <a:lnTo>
                  <a:pt x="835151" y="2834639"/>
                </a:lnTo>
                <a:lnTo>
                  <a:pt x="751331" y="2743199"/>
                </a:lnTo>
                <a:lnTo>
                  <a:pt x="672083" y="2651759"/>
                </a:lnTo>
                <a:lnTo>
                  <a:pt x="595883" y="2529839"/>
                </a:lnTo>
                <a:lnTo>
                  <a:pt x="525779" y="2438399"/>
                </a:lnTo>
                <a:lnTo>
                  <a:pt x="458723" y="2346959"/>
                </a:lnTo>
                <a:lnTo>
                  <a:pt x="396239" y="2225039"/>
                </a:lnTo>
                <a:lnTo>
                  <a:pt x="338327" y="2133599"/>
                </a:lnTo>
                <a:lnTo>
                  <a:pt x="283463" y="2042159"/>
                </a:lnTo>
                <a:lnTo>
                  <a:pt x="234695" y="1920239"/>
                </a:lnTo>
                <a:lnTo>
                  <a:pt x="190499" y="1828799"/>
                </a:lnTo>
                <a:lnTo>
                  <a:pt x="150875" y="1737359"/>
                </a:lnTo>
                <a:lnTo>
                  <a:pt x="115823" y="1645919"/>
                </a:lnTo>
                <a:lnTo>
                  <a:pt x="85343" y="1523999"/>
                </a:lnTo>
                <a:lnTo>
                  <a:pt x="60959" y="1432559"/>
                </a:lnTo>
                <a:lnTo>
                  <a:pt x="39623" y="1341119"/>
                </a:lnTo>
                <a:lnTo>
                  <a:pt x="24383" y="1249679"/>
                </a:lnTo>
                <a:lnTo>
                  <a:pt x="13715" y="1158239"/>
                </a:lnTo>
                <a:lnTo>
                  <a:pt x="9143" y="1066799"/>
                </a:lnTo>
                <a:lnTo>
                  <a:pt x="9143" y="975359"/>
                </a:lnTo>
                <a:lnTo>
                  <a:pt x="13715" y="914399"/>
                </a:lnTo>
                <a:lnTo>
                  <a:pt x="24383" y="822959"/>
                </a:lnTo>
                <a:lnTo>
                  <a:pt x="39623" y="731519"/>
                </a:lnTo>
                <a:lnTo>
                  <a:pt x="60959" y="670559"/>
                </a:lnTo>
                <a:lnTo>
                  <a:pt x="73151" y="640079"/>
                </a:lnTo>
                <a:lnTo>
                  <a:pt x="86867" y="579119"/>
                </a:lnTo>
                <a:lnTo>
                  <a:pt x="118871" y="518159"/>
                </a:lnTo>
                <a:lnTo>
                  <a:pt x="156971" y="457199"/>
                </a:lnTo>
                <a:lnTo>
                  <a:pt x="199643" y="396239"/>
                </a:lnTo>
                <a:lnTo>
                  <a:pt x="248411" y="335279"/>
                </a:lnTo>
                <a:lnTo>
                  <a:pt x="330707" y="243839"/>
                </a:lnTo>
                <a:lnTo>
                  <a:pt x="361187" y="243839"/>
                </a:lnTo>
                <a:lnTo>
                  <a:pt x="391667" y="213359"/>
                </a:lnTo>
                <a:lnTo>
                  <a:pt x="455675" y="182879"/>
                </a:lnTo>
                <a:lnTo>
                  <a:pt x="489203" y="152399"/>
                </a:lnTo>
                <a:lnTo>
                  <a:pt x="559307" y="121919"/>
                </a:lnTo>
                <a:lnTo>
                  <a:pt x="595883" y="91439"/>
                </a:lnTo>
                <a:close/>
              </a:path>
              <a:path w="4422775" h="4206240">
                <a:moveTo>
                  <a:pt x="3720461" y="4173219"/>
                </a:moveTo>
                <a:lnTo>
                  <a:pt x="3710936" y="4175759"/>
                </a:lnTo>
                <a:lnTo>
                  <a:pt x="3630164" y="4175759"/>
                </a:lnTo>
                <a:lnTo>
                  <a:pt x="3546344" y="4206239"/>
                </a:lnTo>
                <a:lnTo>
                  <a:pt x="3631688" y="4206239"/>
                </a:lnTo>
                <a:lnTo>
                  <a:pt x="3713984" y="4175759"/>
                </a:lnTo>
                <a:lnTo>
                  <a:pt x="3720461" y="4173219"/>
                </a:lnTo>
                <a:close/>
              </a:path>
              <a:path w="4422775" h="4206240">
                <a:moveTo>
                  <a:pt x="3858764" y="4117339"/>
                </a:moveTo>
                <a:lnTo>
                  <a:pt x="3791708" y="4145279"/>
                </a:lnTo>
                <a:lnTo>
                  <a:pt x="3720461" y="4173219"/>
                </a:lnTo>
                <a:lnTo>
                  <a:pt x="3825236" y="4145279"/>
                </a:lnTo>
                <a:lnTo>
                  <a:pt x="3858764" y="4117339"/>
                </a:lnTo>
                <a:close/>
              </a:path>
              <a:path w="4422775" h="4206240">
                <a:moveTo>
                  <a:pt x="1333499" y="30479"/>
                </a:moveTo>
                <a:lnTo>
                  <a:pt x="1331975" y="30479"/>
                </a:lnTo>
                <a:lnTo>
                  <a:pt x="1530095" y="91439"/>
                </a:lnTo>
                <a:lnTo>
                  <a:pt x="1630676" y="91439"/>
                </a:lnTo>
                <a:lnTo>
                  <a:pt x="1837940" y="152399"/>
                </a:lnTo>
                <a:lnTo>
                  <a:pt x="1941572" y="213359"/>
                </a:lnTo>
                <a:lnTo>
                  <a:pt x="2048252" y="243839"/>
                </a:lnTo>
                <a:lnTo>
                  <a:pt x="2261612" y="365759"/>
                </a:lnTo>
                <a:lnTo>
                  <a:pt x="2368292" y="396239"/>
                </a:lnTo>
                <a:lnTo>
                  <a:pt x="2474972" y="457199"/>
                </a:lnTo>
                <a:lnTo>
                  <a:pt x="2581652" y="548639"/>
                </a:lnTo>
                <a:lnTo>
                  <a:pt x="2795012" y="670559"/>
                </a:lnTo>
                <a:lnTo>
                  <a:pt x="3005324" y="853439"/>
                </a:lnTo>
                <a:lnTo>
                  <a:pt x="3108956" y="914399"/>
                </a:lnTo>
                <a:lnTo>
                  <a:pt x="3211064" y="1005839"/>
                </a:lnTo>
                <a:lnTo>
                  <a:pt x="3310124" y="1097279"/>
                </a:lnTo>
                <a:lnTo>
                  <a:pt x="3406136" y="1188719"/>
                </a:lnTo>
                <a:lnTo>
                  <a:pt x="3499100" y="1310639"/>
                </a:lnTo>
                <a:lnTo>
                  <a:pt x="3585968" y="1402079"/>
                </a:lnTo>
                <a:lnTo>
                  <a:pt x="3669788" y="1493519"/>
                </a:lnTo>
                <a:lnTo>
                  <a:pt x="3749036" y="1584959"/>
                </a:lnTo>
                <a:lnTo>
                  <a:pt x="3825236" y="1706879"/>
                </a:lnTo>
                <a:lnTo>
                  <a:pt x="3896864" y="1798319"/>
                </a:lnTo>
                <a:lnTo>
                  <a:pt x="3963920" y="1889759"/>
                </a:lnTo>
                <a:lnTo>
                  <a:pt x="4026404" y="2011679"/>
                </a:lnTo>
                <a:lnTo>
                  <a:pt x="4084316" y="2103119"/>
                </a:lnTo>
                <a:lnTo>
                  <a:pt x="4137656" y="2194559"/>
                </a:lnTo>
                <a:lnTo>
                  <a:pt x="4186424" y="2316479"/>
                </a:lnTo>
                <a:lnTo>
                  <a:pt x="4230620" y="2407919"/>
                </a:lnTo>
                <a:lnTo>
                  <a:pt x="4270244" y="2499359"/>
                </a:lnTo>
                <a:lnTo>
                  <a:pt x="4305296" y="2590799"/>
                </a:lnTo>
                <a:lnTo>
                  <a:pt x="4335776" y="2682239"/>
                </a:lnTo>
                <a:lnTo>
                  <a:pt x="4361684" y="2804159"/>
                </a:lnTo>
                <a:lnTo>
                  <a:pt x="4381496" y="2895599"/>
                </a:lnTo>
                <a:lnTo>
                  <a:pt x="4396736" y="2987039"/>
                </a:lnTo>
                <a:lnTo>
                  <a:pt x="4407404" y="3078479"/>
                </a:lnTo>
                <a:lnTo>
                  <a:pt x="4411976" y="3169919"/>
                </a:lnTo>
                <a:lnTo>
                  <a:pt x="4411976" y="3261359"/>
                </a:lnTo>
                <a:lnTo>
                  <a:pt x="4407404" y="3322319"/>
                </a:lnTo>
                <a:lnTo>
                  <a:pt x="4396736" y="3413759"/>
                </a:lnTo>
                <a:lnTo>
                  <a:pt x="4381496" y="3505199"/>
                </a:lnTo>
                <a:lnTo>
                  <a:pt x="4347968" y="3596639"/>
                </a:lnTo>
                <a:lnTo>
                  <a:pt x="4334252" y="3627119"/>
                </a:lnTo>
                <a:lnTo>
                  <a:pt x="4319012" y="3688079"/>
                </a:lnTo>
                <a:lnTo>
                  <a:pt x="4283960" y="3749039"/>
                </a:lnTo>
                <a:lnTo>
                  <a:pt x="4244336" y="3809999"/>
                </a:lnTo>
                <a:lnTo>
                  <a:pt x="4172708" y="3901439"/>
                </a:lnTo>
                <a:lnTo>
                  <a:pt x="4146800" y="3931919"/>
                </a:lnTo>
                <a:lnTo>
                  <a:pt x="4119368" y="3962399"/>
                </a:lnTo>
                <a:lnTo>
                  <a:pt x="4090412" y="3992879"/>
                </a:lnTo>
                <a:lnTo>
                  <a:pt x="4029452" y="4023359"/>
                </a:lnTo>
                <a:lnTo>
                  <a:pt x="3997448" y="4053839"/>
                </a:lnTo>
                <a:lnTo>
                  <a:pt x="3965444" y="4053839"/>
                </a:lnTo>
                <a:lnTo>
                  <a:pt x="3931916" y="4084319"/>
                </a:lnTo>
                <a:lnTo>
                  <a:pt x="3861812" y="4114799"/>
                </a:lnTo>
                <a:lnTo>
                  <a:pt x="3858764" y="4117339"/>
                </a:lnTo>
                <a:lnTo>
                  <a:pt x="3864860" y="4114799"/>
                </a:lnTo>
                <a:lnTo>
                  <a:pt x="3901436" y="4114799"/>
                </a:lnTo>
                <a:lnTo>
                  <a:pt x="3936488" y="4084319"/>
                </a:lnTo>
                <a:lnTo>
                  <a:pt x="4003544" y="4053839"/>
                </a:lnTo>
                <a:lnTo>
                  <a:pt x="4035548" y="4023359"/>
                </a:lnTo>
                <a:lnTo>
                  <a:pt x="4066028" y="4023359"/>
                </a:lnTo>
                <a:lnTo>
                  <a:pt x="4096508" y="3992879"/>
                </a:lnTo>
                <a:lnTo>
                  <a:pt x="4125464" y="3962399"/>
                </a:lnTo>
                <a:lnTo>
                  <a:pt x="4180328" y="3901439"/>
                </a:lnTo>
                <a:lnTo>
                  <a:pt x="4229096" y="3840479"/>
                </a:lnTo>
                <a:lnTo>
                  <a:pt x="4273292" y="3779519"/>
                </a:lnTo>
                <a:lnTo>
                  <a:pt x="4311392" y="3718559"/>
                </a:lnTo>
                <a:lnTo>
                  <a:pt x="4343396" y="3657599"/>
                </a:lnTo>
                <a:lnTo>
                  <a:pt x="4357112" y="3596639"/>
                </a:lnTo>
                <a:lnTo>
                  <a:pt x="4381496" y="3535679"/>
                </a:lnTo>
                <a:lnTo>
                  <a:pt x="4390640" y="3505199"/>
                </a:lnTo>
                <a:lnTo>
                  <a:pt x="4407404" y="3413759"/>
                </a:lnTo>
                <a:lnTo>
                  <a:pt x="4422644" y="3261359"/>
                </a:lnTo>
                <a:lnTo>
                  <a:pt x="4422644" y="3169919"/>
                </a:lnTo>
                <a:lnTo>
                  <a:pt x="4416548" y="3078479"/>
                </a:lnTo>
                <a:lnTo>
                  <a:pt x="4405880" y="2987039"/>
                </a:lnTo>
                <a:lnTo>
                  <a:pt x="4390640" y="2895599"/>
                </a:lnTo>
                <a:lnTo>
                  <a:pt x="4370828" y="2804159"/>
                </a:lnTo>
                <a:lnTo>
                  <a:pt x="4344920" y="2682239"/>
                </a:lnTo>
                <a:lnTo>
                  <a:pt x="4314440" y="2590799"/>
                </a:lnTo>
                <a:lnTo>
                  <a:pt x="4279388" y="2499359"/>
                </a:lnTo>
                <a:lnTo>
                  <a:pt x="4239764" y="2407919"/>
                </a:lnTo>
                <a:lnTo>
                  <a:pt x="4195568" y="2285999"/>
                </a:lnTo>
                <a:lnTo>
                  <a:pt x="4145276" y="2194559"/>
                </a:lnTo>
                <a:lnTo>
                  <a:pt x="4091936" y="2103119"/>
                </a:lnTo>
                <a:lnTo>
                  <a:pt x="4034024" y="1981199"/>
                </a:lnTo>
                <a:lnTo>
                  <a:pt x="3971540" y="1889759"/>
                </a:lnTo>
                <a:lnTo>
                  <a:pt x="3904484" y="1798319"/>
                </a:lnTo>
                <a:lnTo>
                  <a:pt x="3832856" y="1676399"/>
                </a:lnTo>
                <a:lnTo>
                  <a:pt x="3756656" y="1584959"/>
                </a:lnTo>
                <a:lnTo>
                  <a:pt x="3677408" y="1493519"/>
                </a:lnTo>
                <a:lnTo>
                  <a:pt x="3593588" y="1402079"/>
                </a:lnTo>
                <a:lnTo>
                  <a:pt x="3505196" y="1280159"/>
                </a:lnTo>
                <a:lnTo>
                  <a:pt x="3413756" y="1188719"/>
                </a:lnTo>
                <a:lnTo>
                  <a:pt x="3317744" y="1097279"/>
                </a:lnTo>
                <a:lnTo>
                  <a:pt x="3217160" y="1005839"/>
                </a:lnTo>
                <a:lnTo>
                  <a:pt x="3115052" y="914399"/>
                </a:lnTo>
                <a:lnTo>
                  <a:pt x="3011420" y="822959"/>
                </a:lnTo>
                <a:lnTo>
                  <a:pt x="2906264" y="761999"/>
                </a:lnTo>
                <a:lnTo>
                  <a:pt x="2799584" y="670559"/>
                </a:lnTo>
                <a:lnTo>
                  <a:pt x="2694428" y="609599"/>
                </a:lnTo>
                <a:lnTo>
                  <a:pt x="2587748" y="518159"/>
                </a:lnTo>
                <a:lnTo>
                  <a:pt x="2264660" y="335279"/>
                </a:lnTo>
                <a:lnTo>
                  <a:pt x="2157980" y="304799"/>
                </a:lnTo>
                <a:lnTo>
                  <a:pt x="1946144" y="182879"/>
                </a:lnTo>
                <a:lnTo>
                  <a:pt x="1531619" y="60959"/>
                </a:lnTo>
                <a:lnTo>
                  <a:pt x="1431035" y="60959"/>
                </a:lnTo>
                <a:lnTo>
                  <a:pt x="1333499" y="30479"/>
                </a:lnTo>
                <a:close/>
              </a:path>
              <a:path w="4422775" h="4206240">
                <a:moveTo>
                  <a:pt x="874775" y="30479"/>
                </a:moveTo>
                <a:lnTo>
                  <a:pt x="789431" y="30479"/>
                </a:lnTo>
                <a:lnTo>
                  <a:pt x="708659" y="60959"/>
                </a:lnTo>
                <a:lnTo>
                  <a:pt x="630935" y="91439"/>
                </a:lnTo>
                <a:lnTo>
                  <a:pt x="633983" y="91439"/>
                </a:lnTo>
                <a:lnTo>
                  <a:pt x="711707" y="60959"/>
                </a:lnTo>
                <a:lnTo>
                  <a:pt x="790955" y="60959"/>
                </a:lnTo>
                <a:lnTo>
                  <a:pt x="874775" y="30479"/>
                </a:lnTo>
                <a:close/>
              </a:path>
              <a:path w="4422775" h="4206240">
                <a:moveTo>
                  <a:pt x="1141475" y="0"/>
                </a:moveTo>
                <a:lnTo>
                  <a:pt x="1050035" y="0"/>
                </a:lnTo>
                <a:lnTo>
                  <a:pt x="960119" y="30479"/>
                </a:lnTo>
                <a:lnTo>
                  <a:pt x="1235963" y="30479"/>
                </a:lnTo>
                <a:lnTo>
                  <a:pt x="11414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9665" y="2459732"/>
            <a:ext cx="4788535" cy="4663440"/>
          </a:xfrm>
          <a:custGeom>
            <a:avLst/>
            <a:gdLst/>
            <a:ahLst/>
            <a:cxnLst/>
            <a:rect l="l" t="t" r="r" b="b"/>
            <a:pathLst>
              <a:path w="4788535" h="4663440">
                <a:moveTo>
                  <a:pt x="557783" y="121919"/>
                </a:moveTo>
                <a:lnTo>
                  <a:pt x="553211" y="121919"/>
                </a:lnTo>
                <a:lnTo>
                  <a:pt x="515111" y="152399"/>
                </a:lnTo>
                <a:lnTo>
                  <a:pt x="478535" y="182879"/>
                </a:lnTo>
                <a:lnTo>
                  <a:pt x="443483" y="182879"/>
                </a:lnTo>
                <a:lnTo>
                  <a:pt x="408431" y="213359"/>
                </a:lnTo>
                <a:lnTo>
                  <a:pt x="374903" y="243839"/>
                </a:lnTo>
                <a:lnTo>
                  <a:pt x="342899" y="274319"/>
                </a:lnTo>
                <a:lnTo>
                  <a:pt x="281939" y="335279"/>
                </a:lnTo>
                <a:lnTo>
                  <a:pt x="227075" y="396239"/>
                </a:lnTo>
                <a:lnTo>
                  <a:pt x="201167" y="426719"/>
                </a:lnTo>
                <a:lnTo>
                  <a:pt x="155447" y="487679"/>
                </a:lnTo>
                <a:lnTo>
                  <a:pt x="115823" y="579119"/>
                </a:lnTo>
                <a:lnTo>
                  <a:pt x="97535" y="609599"/>
                </a:lnTo>
                <a:lnTo>
                  <a:pt x="67055" y="670559"/>
                </a:lnTo>
                <a:lnTo>
                  <a:pt x="53339" y="731519"/>
                </a:lnTo>
                <a:lnTo>
                  <a:pt x="32003" y="822959"/>
                </a:lnTo>
                <a:lnTo>
                  <a:pt x="22859" y="853439"/>
                </a:lnTo>
                <a:lnTo>
                  <a:pt x="15239" y="914399"/>
                </a:lnTo>
                <a:lnTo>
                  <a:pt x="9143" y="944879"/>
                </a:lnTo>
                <a:lnTo>
                  <a:pt x="6095" y="1005839"/>
                </a:lnTo>
                <a:lnTo>
                  <a:pt x="3047" y="1036319"/>
                </a:lnTo>
                <a:lnTo>
                  <a:pt x="0" y="1127759"/>
                </a:lnTo>
                <a:lnTo>
                  <a:pt x="4571" y="1219199"/>
                </a:lnTo>
                <a:lnTo>
                  <a:pt x="13715" y="1341119"/>
                </a:lnTo>
                <a:lnTo>
                  <a:pt x="28955" y="1432559"/>
                </a:lnTo>
                <a:lnTo>
                  <a:pt x="48767" y="1523999"/>
                </a:lnTo>
                <a:lnTo>
                  <a:pt x="74675" y="1645919"/>
                </a:lnTo>
                <a:lnTo>
                  <a:pt x="105155" y="1737359"/>
                </a:lnTo>
                <a:lnTo>
                  <a:pt x="141731" y="1859279"/>
                </a:lnTo>
                <a:lnTo>
                  <a:pt x="182879" y="1981199"/>
                </a:lnTo>
                <a:lnTo>
                  <a:pt x="228599" y="2072639"/>
                </a:lnTo>
                <a:lnTo>
                  <a:pt x="280415" y="2194559"/>
                </a:lnTo>
                <a:lnTo>
                  <a:pt x="336803" y="2316479"/>
                </a:lnTo>
                <a:lnTo>
                  <a:pt x="397763" y="2407919"/>
                </a:lnTo>
                <a:lnTo>
                  <a:pt x="464819" y="2529839"/>
                </a:lnTo>
                <a:lnTo>
                  <a:pt x="534923" y="2651759"/>
                </a:lnTo>
                <a:lnTo>
                  <a:pt x="611123" y="2743199"/>
                </a:lnTo>
                <a:lnTo>
                  <a:pt x="691895" y="2865119"/>
                </a:lnTo>
                <a:lnTo>
                  <a:pt x="775715" y="2987039"/>
                </a:lnTo>
                <a:lnTo>
                  <a:pt x="865631" y="3078479"/>
                </a:lnTo>
                <a:lnTo>
                  <a:pt x="960119" y="3200399"/>
                </a:lnTo>
                <a:lnTo>
                  <a:pt x="1057655" y="3322319"/>
                </a:lnTo>
                <a:lnTo>
                  <a:pt x="1161287" y="3413759"/>
                </a:lnTo>
                <a:lnTo>
                  <a:pt x="1267967" y="3535679"/>
                </a:lnTo>
                <a:lnTo>
                  <a:pt x="1377695" y="3627119"/>
                </a:lnTo>
                <a:lnTo>
                  <a:pt x="1716023" y="3901439"/>
                </a:lnTo>
                <a:lnTo>
                  <a:pt x="1830320" y="3992879"/>
                </a:lnTo>
                <a:lnTo>
                  <a:pt x="1946144" y="4053839"/>
                </a:lnTo>
                <a:lnTo>
                  <a:pt x="2061968" y="4145279"/>
                </a:lnTo>
                <a:lnTo>
                  <a:pt x="2639564" y="4450079"/>
                </a:lnTo>
                <a:lnTo>
                  <a:pt x="2753864" y="4480559"/>
                </a:lnTo>
                <a:lnTo>
                  <a:pt x="2868164" y="4541519"/>
                </a:lnTo>
                <a:lnTo>
                  <a:pt x="3198872" y="4632959"/>
                </a:lnTo>
                <a:lnTo>
                  <a:pt x="3305552" y="4632959"/>
                </a:lnTo>
                <a:lnTo>
                  <a:pt x="3412232" y="4663439"/>
                </a:lnTo>
                <a:lnTo>
                  <a:pt x="3200396" y="4602479"/>
                </a:lnTo>
                <a:lnTo>
                  <a:pt x="3092192" y="4602479"/>
                </a:lnTo>
                <a:lnTo>
                  <a:pt x="2982464" y="4571999"/>
                </a:lnTo>
                <a:lnTo>
                  <a:pt x="2869688" y="4511039"/>
                </a:lnTo>
                <a:lnTo>
                  <a:pt x="2644136" y="4450079"/>
                </a:lnTo>
                <a:lnTo>
                  <a:pt x="2066540" y="4145279"/>
                </a:lnTo>
                <a:lnTo>
                  <a:pt x="1952240" y="4053839"/>
                </a:lnTo>
                <a:lnTo>
                  <a:pt x="1836416" y="3992879"/>
                </a:lnTo>
                <a:lnTo>
                  <a:pt x="1607819" y="3809999"/>
                </a:lnTo>
                <a:lnTo>
                  <a:pt x="1496567" y="3718559"/>
                </a:lnTo>
                <a:lnTo>
                  <a:pt x="1383791" y="3627119"/>
                </a:lnTo>
                <a:lnTo>
                  <a:pt x="1274063" y="3505199"/>
                </a:lnTo>
                <a:lnTo>
                  <a:pt x="1167383" y="3413759"/>
                </a:lnTo>
                <a:lnTo>
                  <a:pt x="1065275" y="3291839"/>
                </a:lnTo>
                <a:lnTo>
                  <a:pt x="966215" y="3200399"/>
                </a:lnTo>
                <a:lnTo>
                  <a:pt x="873251" y="3078479"/>
                </a:lnTo>
                <a:lnTo>
                  <a:pt x="783335" y="2987039"/>
                </a:lnTo>
                <a:lnTo>
                  <a:pt x="699515" y="2865119"/>
                </a:lnTo>
                <a:lnTo>
                  <a:pt x="618743" y="2743199"/>
                </a:lnTo>
                <a:lnTo>
                  <a:pt x="542543" y="2651759"/>
                </a:lnTo>
                <a:lnTo>
                  <a:pt x="472439" y="2529839"/>
                </a:lnTo>
                <a:lnTo>
                  <a:pt x="406907" y="2407919"/>
                </a:lnTo>
                <a:lnTo>
                  <a:pt x="344423" y="2316479"/>
                </a:lnTo>
                <a:lnTo>
                  <a:pt x="288035" y="2194559"/>
                </a:lnTo>
                <a:lnTo>
                  <a:pt x="237743" y="2072639"/>
                </a:lnTo>
                <a:lnTo>
                  <a:pt x="190499" y="1981199"/>
                </a:lnTo>
                <a:lnTo>
                  <a:pt x="149351" y="1859279"/>
                </a:lnTo>
                <a:lnTo>
                  <a:pt x="114299" y="1737359"/>
                </a:lnTo>
                <a:lnTo>
                  <a:pt x="83819" y="1645919"/>
                </a:lnTo>
                <a:lnTo>
                  <a:pt x="57911" y="1523999"/>
                </a:lnTo>
                <a:lnTo>
                  <a:pt x="38099" y="1432559"/>
                </a:lnTo>
                <a:lnTo>
                  <a:pt x="22859" y="1341119"/>
                </a:lnTo>
                <a:lnTo>
                  <a:pt x="13715" y="1219199"/>
                </a:lnTo>
                <a:lnTo>
                  <a:pt x="10667" y="1127759"/>
                </a:lnTo>
                <a:lnTo>
                  <a:pt x="12191" y="1036319"/>
                </a:lnTo>
                <a:lnTo>
                  <a:pt x="15239" y="1005839"/>
                </a:lnTo>
                <a:lnTo>
                  <a:pt x="19811" y="944879"/>
                </a:lnTo>
                <a:lnTo>
                  <a:pt x="32003" y="853439"/>
                </a:lnTo>
                <a:lnTo>
                  <a:pt x="41147" y="822959"/>
                </a:lnTo>
                <a:lnTo>
                  <a:pt x="51815" y="761999"/>
                </a:lnTo>
                <a:lnTo>
                  <a:pt x="62483" y="731519"/>
                </a:lnTo>
                <a:lnTo>
                  <a:pt x="76199" y="701039"/>
                </a:lnTo>
                <a:lnTo>
                  <a:pt x="106679" y="609599"/>
                </a:lnTo>
                <a:lnTo>
                  <a:pt x="143255" y="548639"/>
                </a:lnTo>
                <a:lnTo>
                  <a:pt x="164591" y="487679"/>
                </a:lnTo>
                <a:lnTo>
                  <a:pt x="185927" y="457199"/>
                </a:lnTo>
                <a:lnTo>
                  <a:pt x="234695" y="396239"/>
                </a:lnTo>
                <a:lnTo>
                  <a:pt x="260603" y="365759"/>
                </a:lnTo>
                <a:lnTo>
                  <a:pt x="318515" y="304799"/>
                </a:lnTo>
                <a:lnTo>
                  <a:pt x="350519" y="274319"/>
                </a:lnTo>
                <a:lnTo>
                  <a:pt x="380999" y="243839"/>
                </a:lnTo>
                <a:lnTo>
                  <a:pt x="448055" y="213359"/>
                </a:lnTo>
                <a:lnTo>
                  <a:pt x="484631" y="182879"/>
                </a:lnTo>
                <a:lnTo>
                  <a:pt x="519683" y="152399"/>
                </a:lnTo>
                <a:lnTo>
                  <a:pt x="557783" y="121919"/>
                </a:lnTo>
                <a:close/>
              </a:path>
              <a:path w="4788535" h="4663440">
                <a:moveTo>
                  <a:pt x="3989828" y="4632959"/>
                </a:moveTo>
                <a:lnTo>
                  <a:pt x="3944108" y="4632959"/>
                </a:lnTo>
                <a:lnTo>
                  <a:pt x="3898388" y="4663439"/>
                </a:lnTo>
                <a:lnTo>
                  <a:pt x="3945632" y="4663439"/>
                </a:lnTo>
                <a:lnTo>
                  <a:pt x="3989828" y="4632959"/>
                </a:lnTo>
                <a:close/>
              </a:path>
              <a:path w="4788535" h="4663440">
                <a:moveTo>
                  <a:pt x="4116320" y="4602479"/>
                </a:moveTo>
                <a:lnTo>
                  <a:pt x="4072124" y="4602479"/>
                </a:lnTo>
                <a:lnTo>
                  <a:pt x="4030976" y="4632959"/>
                </a:lnTo>
                <a:lnTo>
                  <a:pt x="4075172" y="4632959"/>
                </a:lnTo>
                <a:lnTo>
                  <a:pt x="4116320" y="4602479"/>
                </a:lnTo>
                <a:close/>
              </a:path>
              <a:path w="4788535" h="4663440">
                <a:moveTo>
                  <a:pt x="4235192" y="4541519"/>
                </a:moveTo>
                <a:lnTo>
                  <a:pt x="4232144" y="4541519"/>
                </a:lnTo>
                <a:lnTo>
                  <a:pt x="4192520" y="4571999"/>
                </a:lnTo>
                <a:lnTo>
                  <a:pt x="4154420" y="4571999"/>
                </a:lnTo>
                <a:lnTo>
                  <a:pt x="4113272" y="4602479"/>
                </a:lnTo>
                <a:lnTo>
                  <a:pt x="4157468" y="4602479"/>
                </a:lnTo>
                <a:lnTo>
                  <a:pt x="4197092" y="4571999"/>
                </a:lnTo>
                <a:lnTo>
                  <a:pt x="4235192" y="4541519"/>
                </a:lnTo>
                <a:close/>
              </a:path>
              <a:path w="4788535" h="4663440">
                <a:moveTo>
                  <a:pt x="1482851" y="30479"/>
                </a:moveTo>
                <a:lnTo>
                  <a:pt x="1481327" y="30479"/>
                </a:lnTo>
                <a:lnTo>
                  <a:pt x="1918712" y="152399"/>
                </a:lnTo>
                <a:lnTo>
                  <a:pt x="2031488" y="213359"/>
                </a:lnTo>
                <a:lnTo>
                  <a:pt x="2144264" y="243839"/>
                </a:lnTo>
                <a:lnTo>
                  <a:pt x="2837684" y="609599"/>
                </a:lnTo>
                <a:lnTo>
                  <a:pt x="3180584" y="883919"/>
                </a:lnTo>
                <a:lnTo>
                  <a:pt x="3293360" y="975359"/>
                </a:lnTo>
                <a:lnTo>
                  <a:pt x="3404612" y="1066799"/>
                </a:lnTo>
                <a:lnTo>
                  <a:pt x="3514340" y="1158239"/>
                </a:lnTo>
                <a:lnTo>
                  <a:pt x="3621020" y="1280159"/>
                </a:lnTo>
                <a:lnTo>
                  <a:pt x="3723128" y="1371599"/>
                </a:lnTo>
                <a:lnTo>
                  <a:pt x="3822188" y="1493519"/>
                </a:lnTo>
                <a:lnTo>
                  <a:pt x="3915152" y="1584959"/>
                </a:lnTo>
                <a:lnTo>
                  <a:pt x="4005068" y="1706879"/>
                </a:lnTo>
                <a:lnTo>
                  <a:pt x="4090412" y="1828799"/>
                </a:lnTo>
                <a:lnTo>
                  <a:pt x="4169660" y="1920239"/>
                </a:lnTo>
                <a:lnTo>
                  <a:pt x="4245860" y="2042159"/>
                </a:lnTo>
                <a:lnTo>
                  <a:pt x="4315964" y="2164079"/>
                </a:lnTo>
                <a:lnTo>
                  <a:pt x="4383020" y="2255519"/>
                </a:lnTo>
                <a:lnTo>
                  <a:pt x="4443980" y="2377439"/>
                </a:lnTo>
                <a:lnTo>
                  <a:pt x="4500368" y="2499359"/>
                </a:lnTo>
                <a:lnTo>
                  <a:pt x="4552184" y="2590799"/>
                </a:lnTo>
                <a:lnTo>
                  <a:pt x="4597904" y="2712719"/>
                </a:lnTo>
                <a:lnTo>
                  <a:pt x="4639052" y="2834639"/>
                </a:lnTo>
                <a:lnTo>
                  <a:pt x="4674104" y="2926079"/>
                </a:lnTo>
                <a:lnTo>
                  <a:pt x="4706108" y="3047999"/>
                </a:lnTo>
                <a:lnTo>
                  <a:pt x="4730492" y="3139439"/>
                </a:lnTo>
                <a:lnTo>
                  <a:pt x="4751828" y="3261359"/>
                </a:lnTo>
                <a:lnTo>
                  <a:pt x="4765544" y="3352799"/>
                </a:lnTo>
                <a:lnTo>
                  <a:pt x="4774688" y="3444239"/>
                </a:lnTo>
                <a:lnTo>
                  <a:pt x="4779260" y="3535679"/>
                </a:lnTo>
                <a:lnTo>
                  <a:pt x="4777736" y="3657599"/>
                </a:lnTo>
                <a:lnTo>
                  <a:pt x="4773164" y="3688079"/>
                </a:lnTo>
                <a:lnTo>
                  <a:pt x="4770116" y="3749039"/>
                </a:lnTo>
                <a:lnTo>
                  <a:pt x="4764020" y="3779519"/>
                </a:lnTo>
                <a:lnTo>
                  <a:pt x="4756400" y="3840479"/>
                </a:lnTo>
                <a:lnTo>
                  <a:pt x="4747256" y="3870959"/>
                </a:lnTo>
                <a:lnTo>
                  <a:pt x="4736588" y="3901439"/>
                </a:lnTo>
                <a:lnTo>
                  <a:pt x="4725920" y="3962399"/>
                </a:lnTo>
                <a:lnTo>
                  <a:pt x="4698488" y="4023359"/>
                </a:lnTo>
                <a:lnTo>
                  <a:pt x="4681724" y="4084319"/>
                </a:lnTo>
                <a:lnTo>
                  <a:pt x="4664960" y="4114799"/>
                </a:lnTo>
                <a:lnTo>
                  <a:pt x="4625336" y="4175759"/>
                </a:lnTo>
                <a:lnTo>
                  <a:pt x="4602476" y="4206239"/>
                </a:lnTo>
                <a:lnTo>
                  <a:pt x="4579616" y="4267199"/>
                </a:lnTo>
                <a:lnTo>
                  <a:pt x="4527800" y="4328159"/>
                </a:lnTo>
                <a:lnTo>
                  <a:pt x="4469888" y="4389119"/>
                </a:lnTo>
                <a:lnTo>
                  <a:pt x="4439408" y="4419599"/>
                </a:lnTo>
                <a:lnTo>
                  <a:pt x="4407404" y="4450079"/>
                </a:lnTo>
                <a:lnTo>
                  <a:pt x="4340348" y="4480559"/>
                </a:lnTo>
                <a:lnTo>
                  <a:pt x="4305296" y="4511039"/>
                </a:lnTo>
                <a:lnTo>
                  <a:pt x="4268720" y="4541519"/>
                </a:lnTo>
                <a:lnTo>
                  <a:pt x="4273292" y="4541519"/>
                </a:lnTo>
                <a:lnTo>
                  <a:pt x="4309868" y="4511039"/>
                </a:lnTo>
                <a:lnTo>
                  <a:pt x="4344920" y="4480559"/>
                </a:lnTo>
                <a:lnTo>
                  <a:pt x="4379972" y="4480559"/>
                </a:lnTo>
                <a:lnTo>
                  <a:pt x="4413500" y="4450079"/>
                </a:lnTo>
                <a:lnTo>
                  <a:pt x="4445504" y="4419599"/>
                </a:lnTo>
                <a:lnTo>
                  <a:pt x="4506464" y="4358639"/>
                </a:lnTo>
                <a:lnTo>
                  <a:pt x="4535420" y="4328159"/>
                </a:lnTo>
                <a:lnTo>
                  <a:pt x="4587236" y="4267199"/>
                </a:lnTo>
                <a:lnTo>
                  <a:pt x="4632956" y="4175759"/>
                </a:lnTo>
                <a:lnTo>
                  <a:pt x="4654292" y="4145279"/>
                </a:lnTo>
                <a:lnTo>
                  <a:pt x="4690868" y="4084319"/>
                </a:lnTo>
                <a:lnTo>
                  <a:pt x="4721348" y="3992879"/>
                </a:lnTo>
                <a:lnTo>
                  <a:pt x="4735064" y="3962399"/>
                </a:lnTo>
                <a:lnTo>
                  <a:pt x="4747256" y="3901439"/>
                </a:lnTo>
                <a:lnTo>
                  <a:pt x="4765544" y="3840479"/>
                </a:lnTo>
                <a:lnTo>
                  <a:pt x="4773164" y="3779519"/>
                </a:lnTo>
                <a:lnTo>
                  <a:pt x="4779260" y="3749039"/>
                </a:lnTo>
                <a:lnTo>
                  <a:pt x="4783832" y="3688079"/>
                </a:lnTo>
                <a:lnTo>
                  <a:pt x="4786880" y="3657599"/>
                </a:lnTo>
                <a:lnTo>
                  <a:pt x="4788404" y="3535679"/>
                </a:lnTo>
                <a:lnTo>
                  <a:pt x="4783832" y="3444239"/>
                </a:lnTo>
                <a:lnTo>
                  <a:pt x="4774688" y="3352799"/>
                </a:lnTo>
                <a:lnTo>
                  <a:pt x="4760972" y="3261359"/>
                </a:lnTo>
                <a:lnTo>
                  <a:pt x="4739636" y="3139439"/>
                </a:lnTo>
                <a:lnTo>
                  <a:pt x="4715252" y="3047999"/>
                </a:lnTo>
                <a:lnTo>
                  <a:pt x="4683248" y="2926079"/>
                </a:lnTo>
                <a:lnTo>
                  <a:pt x="4648196" y="2834639"/>
                </a:lnTo>
                <a:lnTo>
                  <a:pt x="4607048" y="2712719"/>
                </a:lnTo>
                <a:lnTo>
                  <a:pt x="4559804" y="2590799"/>
                </a:lnTo>
                <a:lnTo>
                  <a:pt x="4507988" y="2499359"/>
                </a:lnTo>
                <a:lnTo>
                  <a:pt x="4451600" y="2377439"/>
                </a:lnTo>
                <a:lnTo>
                  <a:pt x="4390640" y="2255519"/>
                </a:lnTo>
                <a:lnTo>
                  <a:pt x="4325108" y="2164079"/>
                </a:lnTo>
                <a:lnTo>
                  <a:pt x="4253480" y="2042159"/>
                </a:lnTo>
                <a:lnTo>
                  <a:pt x="4177280" y="1920239"/>
                </a:lnTo>
                <a:lnTo>
                  <a:pt x="4098032" y="1798319"/>
                </a:lnTo>
                <a:lnTo>
                  <a:pt x="4012688" y="1706879"/>
                </a:lnTo>
                <a:lnTo>
                  <a:pt x="3922772" y="1584959"/>
                </a:lnTo>
                <a:lnTo>
                  <a:pt x="3828284" y="1493519"/>
                </a:lnTo>
                <a:lnTo>
                  <a:pt x="3730748" y="1371599"/>
                </a:lnTo>
                <a:lnTo>
                  <a:pt x="3627116" y="1280159"/>
                </a:lnTo>
                <a:lnTo>
                  <a:pt x="3520436" y="1158239"/>
                </a:lnTo>
                <a:lnTo>
                  <a:pt x="3410708" y="1066799"/>
                </a:lnTo>
                <a:lnTo>
                  <a:pt x="3299456" y="975359"/>
                </a:lnTo>
                <a:lnTo>
                  <a:pt x="3186680" y="853439"/>
                </a:lnTo>
                <a:lnTo>
                  <a:pt x="3072380" y="792479"/>
                </a:lnTo>
                <a:lnTo>
                  <a:pt x="2958080" y="701039"/>
                </a:lnTo>
                <a:lnTo>
                  <a:pt x="2842256" y="609599"/>
                </a:lnTo>
                <a:lnTo>
                  <a:pt x="2726432" y="548639"/>
                </a:lnTo>
                <a:lnTo>
                  <a:pt x="2610608" y="457199"/>
                </a:lnTo>
                <a:lnTo>
                  <a:pt x="2263136" y="274319"/>
                </a:lnTo>
                <a:lnTo>
                  <a:pt x="2148836" y="243839"/>
                </a:lnTo>
                <a:lnTo>
                  <a:pt x="2034536" y="182879"/>
                </a:lnTo>
                <a:lnTo>
                  <a:pt x="1589531" y="60959"/>
                </a:lnTo>
                <a:lnTo>
                  <a:pt x="1482851" y="30479"/>
                </a:lnTo>
                <a:close/>
              </a:path>
              <a:path w="4788535" h="4663440">
                <a:moveTo>
                  <a:pt x="635507" y="91439"/>
                </a:moveTo>
                <a:lnTo>
                  <a:pt x="630935" y="91439"/>
                </a:lnTo>
                <a:lnTo>
                  <a:pt x="591311" y="121919"/>
                </a:lnTo>
                <a:lnTo>
                  <a:pt x="595883" y="121919"/>
                </a:lnTo>
                <a:lnTo>
                  <a:pt x="635507" y="91439"/>
                </a:lnTo>
                <a:close/>
              </a:path>
              <a:path w="4788535" h="4663440">
                <a:moveTo>
                  <a:pt x="716279" y="60959"/>
                </a:moveTo>
                <a:lnTo>
                  <a:pt x="713231" y="60959"/>
                </a:lnTo>
                <a:lnTo>
                  <a:pt x="672083" y="91439"/>
                </a:lnTo>
                <a:lnTo>
                  <a:pt x="675131" y="91439"/>
                </a:lnTo>
                <a:lnTo>
                  <a:pt x="716279" y="60959"/>
                </a:lnTo>
                <a:close/>
              </a:path>
              <a:path w="4788535" h="4663440">
                <a:moveTo>
                  <a:pt x="844295" y="30479"/>
                </a:moveTo>
                <a:lnTo>
                  <a:pt x="798575" y="30479"/>
                </a:lnTo>
                <a:lnTo>
                  <a:pt x="755903" y="60959"/>
                </a:lnTo>
                <a:lnTo>
                  <a:pt x="801623" y="60959"/>
                </a:lnTo>
                <a:lnTo>
                  <a:pt x="844295" y="30479"/>
                </a:lnTo>
                <a:close/>
              </a:path>
              <a:path w="4788535" h="4663440">
                <a:moveTo>
                  <a:pt x="1173479" y="0"/>
                </a:moveTo>
                <a:lnTo>
                  <a:pt x="979931" y="0"/>
                </a:lnTo>
                <a:lnTo>
                  <a:pt x="934211" y="30479"/>
                </a:lnTo>
                <a:lnTo>
                  <a:pt x="1075943" y="30479"/>
                </a:lnTo>
                <a:lnTo>
                  <a:pt x="1173479" y="0"/>
                </a:lnTo>
                <a:close/>
              </a:path>
              <a:path w="4788535" h="4663440">
                <a:moveTo>
                  <a:pt x="1274063" y="0"/>
                </a:moveTo>
                <a:lnTo>
                  <a:pt x="1173479" y="0"/>
                </a:lnTo>
                <a:lnTo>
                  <a:pt x="1274063" y="30479"/>
                </a:lnTo>
                <a:lnTo>
                  <a:pt x="1377695" y="30479"/>
                </a:lnTo>
                <a:lnTo>
                  <a:pt x="12740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4306" y="2129017"/>
            <a:ext cx="1329055" cy="2813685"/>
          </a:xfrm>
          <a:custGeom>
            <a:avLst/>
            <a:gdLst/>
            <a:ahLst/>
            <a:cxnLst/>
            <a:rect l="l" t="t" r="r" b="b"/>
            <a:pathLst>
              <a:path w="1329054" h="2813685">
                <a:moveTo>
                  <a:pt x="1319783" y="0"/>
                </a:moveTo>
                <a:lnTo>
                  <a:pt x="0" y="2810262"/>
                </a:lnTo>
                <a:lnTo>
                  <a:pt x="9143" y="2813310"/>
                </a:lnTo>
                <a:lnTo>
                  <a:pt x="1328927" y="4571"/>
                </a:lnTo>
                <a:lnTo>
                  <a:pt x="13197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8021" y="2479537"/>
            <a:ext cx="1775460" cy="2470785"/>
          </a:xfrm>
          <a:custGeom>
            <a:avLst/>
            <a:gdLst/>
            <a:ahLst/>
            <a:cxnLst/>
            <a:rect l="l" t="t" r="r" b="b"/>
            <a:pathLst>
              <a:path w="1775460" h="2470785">
                <a:moveTo>
                  <a:pt x="1767839" y="0"/>
                </a:moveTo>
                <a:lnTo>
                  <a:pt x="0" y="2465838"/>
                </a:lnTo>
                <a:lnTo>
                  <a:pt x="7619" y="2470410"/>
                </a:lnTo>
                <a:lnTo>
                  <a:pt x="1775459" y="6095"/>
                </a:lnTo>
                <a:lnTo>
                  <a:pt x="17678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9545" y="2284465"/>
            <a:ext cx="1562100" cy="2650490"/>
          </a:xfrm>
          <a:custGeom>
            <a:avLst/>
            <a:gdLst/>
            <a:ahLst/>
            <a:cxnLst/>
            <a:rect l="l" t="t" r="r" b="b"/>
            <a:pathLst>
              <a:path w="1562100" h="2650490">
                <a:moveTo>
                  <a:pt x="1554479" y="0"/>
                </a:moveTo>
                <a:lnTo>
                  <a:pt x="0" y="2645670"/>
                </a:lnTo>
                <a:lnTo>
                  <a:pt x="7619" y="2650242"/>
                </a:lnTo>
                <a:lnTo>
                  <a:pt x="1562099" y="4571"/>
                </a:lnTo>
                <a:lnTo>
                  <a:pt x="15544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48689" y="2639557"/>
            <a:ext cx="1984375" cy="2319655"/>
          </a:xfrm>
          <a:custGeom>
            <a:avLst/>
            <a:gdLst/>
            <a:ahLst/>
            <a:cxnLst/>
            <a:rect l="l" t="t" r="r" b="b"/>
            <a:pathLst>
              <a:path w="1984375" h="2319654">
                <a:moveTo>
                  <a:pt x="1976627" y="0"/>
                </a:moveTo>
                <a:lnTo>
                  <a:pt x="0" y="2313438"/>
                </a:lnTo>
                <a:lnTo>
                  <a:pt x="6095" y="2319534"/>
                </a:lnTo>
                <a:lnTo>
                  <a:pt x="1984247" y="6095"/>
                </a:lnTo>
                <a:lnTo>
                  <a:pt x="19766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6309" y="2814817"/>
            <a:ext cx="2220595" cy="2152015"/>
          </a:xfrm>
          <a:custGeom>
            <a:avLst/>
            <a:gdLst/>
            <a:ahLst/>
            <a:cxnLst/>
            <a:rect l="l" t="t" r="r" b="b"/>
            <a:pathLst>
              <a:path w="2220595" h="2152015">
                <a:moveTo>
                  <a:pt x="2214371" y="0"/>
                </a:moveTo>
                <a:lnTo>
                  <a:pt x="0" y="2144274"/>
                </a:lnTo>
                <a:lnTo>
                  <a:pt x="6095" y="2151894"/>
                </a:lnTo>
                <a:lnTo>
                  <a:pt x="2220467" y="6095"/>
                </a:lnTo>
                <a:lnTo>
                  <a:pt x="22143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76121" y="3230869"/>
            <a:ext cx="2542540" cy="1755775"/>
          </a:xfrm>
          <a:custGeom>
            <a:avLst/>
            <a:gdLst/>
            <a:ahLst/>
            <a:cxnLst/>
            <a:rect l="l" t="t" r="r" b="b"/>
            <a:pathLst>
              <a:path w="2542540" h="1755775">
                <a:moveTo>
                  <a:pt x="2537459" y="0"/>
                </a:moveTo>
                <a:lnTo>
                  <a:pt x="0" y="1748034"/>
                </a:lnTo>
                <a:lnTo>
                  <a:pt x="6095" y="1755654"/>
                </a:lnTo>
                <a:lnTo>
                  <a:pt x="2542031" y="7619"/>
                </a:lnTo>
                <a:lnTo>
                  <a:pt x="25374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89838" y="3441181"/>
            <a:ext cx="2712720" cy="1556385"/>
          </a:xfrm>
          <a:custGeom>
            <a:avLst/>
            <a:gdLst/>
            <a:ahLst/>
            <a:cxnLst/>
            <a:rect l="l" t="t" r="r" b="b"/>
            <a:pathLst>
              <a:path w="2712720" h="1556385">
                <a:moveTo>
                  <a:pt x="2708147" y="0"/>
                </a:moveTo>
                <a:lnTo>
                  <a:pt x="0" y="1548390"/>
                </a:lnTo>
                <a:lnTo>
                  <a:pt x="4571" y="1556010"/>
                </a:lnTo>
                <a:lnTo>
                  <a:pt x="2712719" y="9143"/>
                </a:lnTo>
                <a:lnTo>
                  <a:pt x="27081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11174" y="3902954"/>
            <a:ext cx="3034665" cy="1123315"/>
          </a:xfrm>
          <a:custGeom>
            <a:avLst/>
            <a:gdLst/>
            <a:ahLst/>
            <a:cxnLst/>
            <a:rect l="l" t="t" r="r" b="b"/>
            <a:pathLst>
              <a:path w="3034665" h="1123314">
                <a:moveTo>
                  <a:pt x="3031235" y="0"/>
                </a:moveTo>
                <a:lnTo>
                  <a:pt x="0" y="1114050"/>
                </a:lnTo>
                <a:lnTo>
                  <a:pt x="3047" y="1123194"/>
                </a:lnTo>
                <a:lnTo>
                  <a:pt x="3034283" y="9143"/>
                </a:lnTo>
                <a:lnTo>
                  <a:pt x="30312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24889" y="4389110"/>
            <a:ext cx="3374390" cy="655320"/>
          </a:xfrm>
          <a:custGeom>
            <a:avLst/>
            <a:gdLst/>
            <a:ahLst/>
            <a:cxnLst/>
            <a:rect l="l" t="t" r="r" b="b"/>
            <a:pathLst>
              <a:path w="3374390" h="655320">
                <a:moveTo>
                  <a:pt x="3372611" y="0"/>
                </a:moveTo>
                <a:lnTo>
                  <a:pt x="0" y="646182"/>
                </a:lnTo>
                <a:lnTo>
                  <a:pt x="1523" y="655326"/>
                </a:lnTo>
                <a:lnTo>
                  <a:pt x="3374135" y="9143"/>
                </a:lnTo>
                <a:lnTo>
                  <a:pt x="33726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29462" y="4722872"/>
            <a:ext cx="3549650" cy="326390"/>
          </a:xfrm>
          <a:custGeom>
            <a:avLst/>
            <a:gdLst/>
            <a:ahLst/>
            <a:cxnLst/>
            <a:rect l="l" t="t" r="r" b="b"/>
            <a:pathLst>
              <a:path w="3549650" h="326389">
                <a:moveTo>
                  <a:pt x="3547871" y="0"/>
                </a:moveTo>
                <a:lnTo>
                  <a:pt x="0" y="316991"/>
                </a:lnTo>
                <a:lnTo>
                  <a:pt x="1523" y="326135"/>
                </a:lnTo>
                <a:lnTo>
                  <a:pt x="3549395" y="9143"/>
                </a:lnTo>
                <a:lnTo>
                  <a:pt x="35478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7938" y="5055103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4701" y="5070344"/>
            <a:ext cx="3830320" cy="325120"/>
          </a:xfrm>
          <a:custGeom>
            <a:avLst/>
            <a:gdLst/>
            <a:ahLst/>
            <a:cxnLst/>
            <a:rect l="l" t="t" r="r" b="b"/>
            <a:pathLst>
              <a:path w="3830320" h="325120">
                <a:moveTo>
                  <a:pt x="0" y="0"/>
                </a:moveTo>
                <a:lnTo>
                  <a:pt x="0" y="9143"/>
                </a:lnTo>
                <a:lnTo>
                  <a:pt x="3829811" y="324611"/>
                </a:lnTo>
                <a:lnTo>
                  <a:pt x="3829811" y="31546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61465" y="5114540"/>
            <a:ext cx="3992879" cy="1024255"/>
          </a:xfrm>
          <a:custGeom>
            <a:avLst/>
            <a:gdLst/>
            <a:ahLst/>
            <a:cxnLst/>
            <a:rect l="l" t="t" r="r" b="b"/>
            <a:pathLst>
              <a:path w="3992879" h="1024254">
                <a:moveTo>
                  <a:pt x="3047" y="0"/>
                </a:moveTo>
                <a:lnTo>
                  <a:pt x="0" y="9143"/>
                </a:lnTo>
                <a:lnTo>
                  <a:pt x="3989831" y="1024127"/>
                </a:lnTo>
                <a:lnTo>
                  <a:pt x="3992879" y="1014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5037" y="5212076"/>
            <a:ext cx="182880" cy="1922145"/>
          </a:xfrm>
          <a:custGeom>
            <a:avLst/>
            <a:gdLst/>
            <a:ahLst/>
            <a:cxnLst/>
            <a:rect l="l" t="t" r="r" b="b"/>
            <a:pathLst>
              <a:path w="182879" h="1922145">
                <a:moveTo>
                  <a:pt x="182879" y="0"/>
                </a:moveTo>
                <a:lnTo>
                  <a:pt x="173735" y="0"/>
                </a:lnTo>
                <a:lnTo>
                  <a:pt x="0" y="1921763"/>
                </a:lnTo>
                <a:lnTo>
                  <a:pt x="10667" y="1921763"/>
                </a:lnTo>
                <a:lnTo>
                  <a:pt x="1828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0349" y="5155688"/>
            <a:ext cx="1068705" cy="1262380"/>
          </a:xfrm>
          <a:custGeom>
            <a:avLst/>
            <a:gdLst/>
            <a:ahLst/>
            <a:cxnLst/>
            <a:rect l="l" t="t" r="r" b="b"/>
            <a:pathLst>
              <a:path w="1068704" h="1262379">
                <a:moveTo>
                  <a:pt x="1060700" y="0"/>
                </a:moveTo>
                <a:lnTo>
                  <a:pt x="0" y="1255775"/>
                </a:lnTo>
                <a:lnTo>
                  <a:pt x="6095" y="1261871"/>
                </a:lnTo>
                <a:lnTo>
                  <a:pt x="1068320" y="6095"/>
                </a:lnTo>
                <a:lnTo>
                  <a:pt x="106070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9097" y="5143496"/>
            <a:ext cx="1170940" cy="1169035"/>
          </a:xfrm>
          <a:custGeom>
            <a:avLst/>
            <a:gdLst/>
            <a:ahLst/>
            <a:cxnLst/>
            <a:rect l="l" t="t" r="r" b="b"/>
            <a:pathLst>
              <a:path w="1170939" h="1169035">
                <a:moveTo>
                  <a:pt x="1162808" y="0"/>
                </a:moveTo>
                <a:lnTo>
                  <a:pt x="0" y="1162811"/>
                </a:lnTo>
                <a:lnTo>
                  <a:pt x="6095" y="1168907"/>
                </a:lnTo>
                <a:lnTo>
                  <a:pt x="1170428" y="7619"/>
                </a:lnTo>
                <a:lnTo>
                  <a:pt x="11628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91749" y="5135876"/>
            <a:ext cx="1282065" cy="1074420"/>
          </a:xfrm>
          <a:custGeom>
            <a:avLst/>
            <a:gdLst/>
            <a:ahLst/>
            <a:cxnLst/>
            <a:rect l="l" t="t" r="r" b="b"/>
            <a:pathLst>
              <a:path w="1282064" h="1074420">
                <a:moveTo>
                  <a:pt x="1275584" y="0"/>
                </a:moveTo>
                <a:lnTo>
                  <a:pt x="0" y="1068323"/>
                </a:lnTo>
                <a:lnTo>
                  <a:pt x="6095" y="1074419"/>
                </a:lnTo>
                <a:lnTo>
                  <a:pt x="1281680" y="7619"/>
                </a:lnTo>
                <a:lnTo>
                  <a:pt x="12755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88117" y="5125208"/>
            <a:ext cx="1377950" cy="974090"/>
          </a:xfrm>
          <a:custGeom>
            <a:avLst/>
            <a:gdLst/>
            <a:ahLst/>
            <a:cxnLst/>
            <a:rect l="l" t="t" r="r" b="b"/>
            <a:pathLst>
              <a:path w="1377950" h="974089">
                <a:moveTo>
                  <a:pt x="1371596" y="0"/>
                </a:moveTo>
                <a:lnTo>
                  <a:pt x="0" y="964691"/>
                </a:lnTo>
                <a:lnTo>
                  <a:pt x="4571" y="973835"/>
                </a:lnTo>
                <a:lnTo>
                  <a:pt x="1377692" y="7619"/>
                </a:lnTo>
                <a:lnTo>
                  <a:pt x="137159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2961" y="5117588"/>
            <a:ext cx="1469390" cy="866140"/>
          </a:xfrm>
          <a:custGeom>
            <a:avLst/>
            <a:gdLst/>
            <a:ahLst/>
            <a:cxnLst/>
            <a:rect l="l" t="t" r="r" b="b"/>
            <a:pathLst>
              <a:path w="1469389" h="866139">
                <a:moveTo>
                  <a:pt x="1463036" y="0"/>
                </a:moveTo>
                <a:lnTo>
                  <a:pt x="0" y="858011"/>
                </a:lnTo>
                <a:lnTo>
                  <a:pt x="4571" y="865631"/>
                </a:lnTo>
                <a:lnTo>
                  <a:pt x="1469132" y="7619"/>
                </a:lnTo>
                <a:lnTo>
                  <a:pt x="14630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70185" y="5106920"/>
            <a:ext cx="1577340" cy="751840"/>
          </a:xfrm>
          <a:custGeom>
            <a:avLst/>
            <a:gdLst/>
            <a:ahLst/>
            <a:cxnLst/>
            <a:rect l="l" t="t" r="r" b="b"/>
            <a:pathLst>
              <a:path w="1577339" h="751839">
                <a:moveTo>
                  <a:pt x="1574288" y="0"/>
                </a:moveTo>
                <a:lnTo>
                  <a:pt x="0" y="742187"/>
                </a:lnTo>
                <a:lnTo>
                  <a:pt x="4571" y="751331"/>
                </a:lnTo>
                <a:lnTo>
                  <a:pt x="1577336" y="7619"/>
                </a:lnTo>
                <a:lnTo>
                  <a:pt x="157428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55885" y="5097776"/>
            <a:ext cx="1685925" cy="629920"/>
          </a:xfrm>
          <a:custGeom>
            <a:avLst/>
            <a:gdLst/>
            <a:ahLst/>
            <a:cxnLst/>
            <a:rect l="l" t="t" r="r" b="b"/>
            <a:pathLst>
              <a:path w="1685925" h="629920">
                <a:moveTo>
                  <a:pt x="1682492" y="0"/>
                </a:moveTo>
                <a:lnTo>
                  <a:pt x="0" y="620267"/>
                </a:lnTo>
                <a:lnTo>
                  <a:pt x="4571" y="629411"/>
                </a:lnTo>
                <a:lnTo>
                  <a:pt x="1685540" y="9143"/>
                </a:lnTo>
                <a:lnTo>
                  <a:pt x="16824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1001" y="5077964"/>
            <a:ext cx="1887220" cy="358140"/>
          </a:xfrm>
          <a:custGeom>
            <a:avLst/>
            <a:gdLst/>
            <a:ahLst/>
            <a:cxnLst/>
            <a:rect l="l" t="t" r="r" b="b"/>
            <a:pathLst>
              <a:path w="1887220" h="358139">
                <a:moveTo>
                  <a:pt x="1885184" y="0"/>
                </a:moveTo>
                <a:lnTo>
                  <a:pt x="0" y="348995"/>
                </a:lnTo>
                <a:lnTo>
                  <a:pt x="1523" y="358139"/>
                </a:lnTo>
                <a:lnTo>
                  <a:pt x="1886708" y="10667"/>
                </a:lnTo>
                <a:lnTo>
                  <a:pt x="18851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7557" y="5068820"/>
            <a:ext cx="2002789" cy="198120"/>
          </a:xfrm>
          <a:custGeom>
            <a:avLst/>
            <a:gdLst/>
            <a:ahLst/>
            <a:cxnLst/>
            <a:rect l="l" t="t" r="r" b="b"/>
            <a:pathLst>
              <a:path w="2002789" h="198120">
                <a:moveTo>
                  <a:pt x="2002532" y="0"/>
                </a:moveTo>
                <a:lnTo>
                  <a:pt x="0" y="187451"/>
                </a:lnTo>
                <a:lnTo>
                  <a:pt x="1523" y="198119"/>
                </a:lnTo>
                <a:lnTo>
                  <a:pt x="2002532" y="9143"/>
                </a:lnTo>
                <a:lnTo>
                  <a:pt x="2002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2589" y="5069582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19880" y="0"/>
                </a:lnTo>
              </a:path>
            </a:pathLst>
          </a:custGeom>
          <a:ln w="27177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05" y="4642099"/>
            <a:ext cx="2367280" cy="401320"/>
          </a:xfrm>
          <a:custGeom>
            <a:avLst/>
            <a:gdLst/>
            <a:ahLst/>
            <a:cxnLst/>
            <a:rect l="l" t="t" r="r" b="b"/>
            <a:pathLst>
              <a:path w="2367280" h="401320">
                <a:moveTo>
                  <a:pt x="3047" y="0"/>
                </a:moveTo>
                <a:lnTo>
                  <a:pt x="0" y="10667"/>
                </a:lnTo>
                <a:lnTo>
                  <a:pt x="2365244" y="400811"/>
                </a:lnTo>
                <a:lnTo>
                  <a:pt x="2366768" y="39166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9981" y="4408921"/>
            <a:ext cx="2399030" cy="615950"/>
          </a:xfrm>
          <a:custGeom>
            <a:avLst/>
            <a:gdLst/>
            <a:ahLst/>
            <a:cxnLst/>
            <a:rect l="l" t="t" r="r" b="b"/>
            <a:pathLst>
              <a:path w="2399030" h="615950">
                <a:moveTo>
                  <a:pt x="1523" y="0"/>
                </a:moveTo>
                <a:lnTo>
                  <a:pt x="0" y="9143"/>
                </a:lnTo>
                <a:lnTo>
                  <a:pt x="2397248" y="615702"/>
                </a:lnTo>
                <a:lnTo>
                  <a:pt x="2398772" y="606558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6933" y="3904477"/>
            <a:ext cx="2394585" cy="1087120"/>
          </a:xfrm>
          <a:custGeom>
            <a:avLst/>
            <a:gdLst/>
            <a:ahLst/>
            <a:cxnLst/>
            <a:rect l="l" t="t" r="r" b="b"/>
            <a:pathLst>
              <a:path w="2394585" h="1087120">
                <a:moveTo>
                  <a:pt x="4571" y="0"/>
                </a:moveTo>
                <a:lnTo>
                  <a:pt x="0" y="9143"/>
                </a:lnTo>
                <a:lnTo>
                  <a:pt x="2389628" y="1086618"/>
                </a:lnTo>
                <a:lnTo>
                  <a:pt x="2394200" y="1077474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3737" y="1319773"/>
            <a:ext cx="2103120" cy="3569335"/>
          </a:xfrm>
          <a:custGeom>
            <a:avLst/>
            <a:gdLst/>
            <a:ahLst/>
            <a:cxnLst/>
            <a:rect l="l" t="t" r="r" b="b"/>
            <a:pathLst>
              <a:path w="2103120" h="3569335">
                <a:moveTo>
                  <a:pt x="7619" y="0"/>
                </a:moveTo>
                <a:lnTo>
                  <a:pt x="0" y="4571"/>
                </a:lnTo>
                <a:lnTo>
                  <a:pt x="2095496" y="3569214"/>
                </a:lnTo>
                <a:lnTo>
                  <a:pt x="2103116" y="3564642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93401" y="1179565"/>
            <a:ext cx="1765300" cy="3708400"/>
          </a:xfrm>
          <a:custGeom>
            <a:avLst/>
            <a:gdLst/>
            <a:ahLst/>
            <a:cxnLst/>
            <a:rect l="l" t="t" r="r" b="b"/>
            <a:pathLst>
              <a:path w="1765300" h="3708400">
                <a:moveTo>
                  <a:pt x="9143" y="0"/>
                </a:moveTo>
                <a:lnTo>
                  <a:pt x="0" y="4571"/>
                </a:lnTo>
                <a:lnTo>
                  <a:pt x="1755644" y="3707898"/>
                </a:lnTo>
                <a:lnTo>
                  <a:pt x="1764788" y="37033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76736" y="1135369"/>
            <a:ext cx="1028700" cy="3743325"/>
          </a:xfrm>
          <a:custGeom>
            <a:avLst/>
            <a:gdLst/>
            <a:ahLst/>
            <a:cxnLst/>
            <a:rect l="l" t="t" r="r" b="b"/>
            <a:pathLst>
              <a:path w="1028700" h="3743325">
                <a:moveTo>
                  <a:pt x="9143" y="0"/>
                </a:moveTo>
                <a:lnTo>
                  <a:pt x="0" y="3047"/>
                </a:lnTo>
                <a:lnTo>
                  <a:pt x="1019552" y="3742950"/>
                </a:lnTo>
                <a:lnTo>
                  <a:pt x="1028696" y="37414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28781" y="1188710"/>
            <a:ext cx="695325" cy="3694429"/>
          </a:xfrm>
          <a:custGeom>
            <a:avLst/>
            <a:gdLst/>
            <a:ahLst/>
            <a:cxnLst/>
            <a:rect l="l" t="t" r="r" b="b"/>
            <a:pathLst>
              <a:path w="695325" h="3694429">
                <a:moveTo>
                  <a:pt x="9143" y="0"/>
                </a:moveTo>
                <a:lnTo>
                  <a:pt x="0" y="1523"/>
                </a:lnTo>
                <a:lnTo>
                  <a:pt x="685796" y="3694182"/>
                </a:lnTo>
                <a:lnTo>
                  <a:pt x="694940" y="369265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4963" y="1392926"/>
            <a:ext cx="0" cy="3493135"/>
          </a:xfrm>
          <a:custGeom>
            <a:avLst/>
            <a:gdLst/>
            <a:ahLst/>
            <a:cxnLst/>
            <a:rect l="l" t="t" r="r" b="b"/>
            <a:pathLst>
              <a:path h="3493135">
                <a:moveTo>
                  <a:pt x="0" y="0"/>
                </a:moveTo>
                <a:lnTo>
                  <a:pt x="0" y="3493014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7918" y="1517893"/>
            <a:ext cx="314325" cy="3378835"/>
          </a:xfrm>
          <a:custGeom>
            <a:avLst/>
            <a:gdLst/>
            <a:ahLst/>
            <a:cxnLst/>
            <a:rect l="l" t="t" r="r" b="b"/>
            <a:pathLst>
              <a:path w="314325" h="3378835">
                <a:moveTo>
                  <a:pt x="313943" y="0"/>
                </a:moveTo>
                <a:lnTo>
                  <a:pt x="304799" y="0"/>
                </a:lnTo>
                <a:lnTo>
                  <a:pt x="0" y="3378714"/>
                </a:lnTo>
                <a:lnTo>
                  <a:pt x="9143" y="3378714"/>
                </a:lnTo>
                <a:lnTo>
                  <a:pt x="3139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80109" y="1659626"/>
            <a:ext cx="594360" cy="3248025"/>
          </a:xfrm>
          <a:custGeom>
            <a:avLst/>
            <a:gdLst/>
            <a:ahLst/>
            <a:cxnLst/>
            <a:rect l="l" t="t" r="r" b="b"/>
            <a:pathLst>
              <a:path w="594360" h="3248025">
                <a:moveTo>
                  <a:pt x="585215" y="0"/>
                </a:moveTo>
                <a:lnTo>
                  <a:pt x="0" y="3244602"/>
                </a:lnTo>
                <a:lnTo>
                  <a:pt x="9143" y="3247650"/>
                </a:lnTo>
                <a:lnTo>
                  <a:pt x="594359" y="3047"/>
                </a:lnTo>
                <a:lnTo>
                  <a:pt x="5852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92301" y="1810501"/>
            <a:ext cx="856615" cy="3107690"/>
          </a:xfrm>
          <a:custGeom>
            <a:avLst/>
            <a:gdLst/>
            <a:ahLst/>
            <a:cxnLst/>
            <a:rect l="l" t="t" r="r" b="b"/>
            <a:pathLst>
              <a:path w="856614" h="3107690">
                <a:moveTo>
                  <a:pt x="847343" y="0"/>
                </a:moveTo>
                <a:lnTo>
                  <a:pt x="0" y="3105918"/>
                </a:lnTo>
                <a:lnTo>
                  <a:pt x="9143" y="3107442"/>
                </a:lnTo>
                <a:lnTo>
                  <a:pt x="856487" y="1523"/>
                </a:lnTo>
                <a:lnTo>
                  <a:pt x="847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06018" y="1973570"/>
            <a:ext cx="1104900" cy="2948940"/>
          </a:xfrm>
          <a:custGeom>
            <a:avLst/>
            <a:gdLst/>
            <a:ahLst/>
            <a:cxnLst/>
            <a:rect l="l" t="t" r="r" b="b"/>
            <a:pathLst>
              <a:path w="1104900" h="2948940">
                <a:moveTo>
                  <a:pt x="1095755" y="0"/>
                </a:moveTo>
                <a:lnTo>
                  <a:pt x="0" y="2945898"/>
                </a:lnTo>
                <a:lnTo>
                  <a:pt x="9143" y="2948946"/>
                </a:lnTo>
                <a:lnTo>
                  <a:pt x="1104899" y="4571"/>
                </a:lnTo>
                <a:lnTo>
                  <a:pt x="109575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68501" y="3025129"/>
            <a:ext cx="2356485" cy="1955800"/>
          </a:xfrm>
          <a:custGeom>
            <a:avLst/>
            <a:gdLst/>
            <a:ahLst/>
            <a:cxnLst/>
            <a:rect l="l" t="t" r="r" b="b"/>
            <a:pathLst>
              <a:path w="2356485" h="1955800">
                <a:moveTo>
                  <a:pt x="2350007" y="0"/>
                </a:moveTo>
                <a:lnTo>
                  <a:pt x="0" y="1947678"/>
                </a:lnTo>
                <a:lnTo>
                  <a:pt x="6095" y="1955298"/>
                </a:lnTo>
                <a:lnTo>
                  <a:pt x="2356103" y="7619"/>
                </a:lnTo>
                <a:lnTo>
                  <a:pt x="23500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73105" y="6397747"/>
            <a:ext cx="370840" cy="742315"/>
          </a:xfrm>
          <a:custGeom>
            <a:avLst/>
            <a:gdLst/>
            <a:ahLst/>
            <a:cxnLst/>
            <a:rect l="l" t="t" r="r" b="b"/>
            <a:pathLst>
              <a:path w="370839" h="742315">
                <a:moveTo>
                  <a:pt x="16763" y="0"/>
                </a:moveTo>
                <a:lnTo>
                  <a:pt x="0" y="7619"/>
                </a:lnTo>
                <a:lnTo>
                  <a:pt x="353567" y="742187"/>
                </a:lnTo>
                <a:lnTo>
                  <a:pt x="370331" y="734567"/>
                </a:lnTo>
                <a:lnTo>
                  <a:pt x="16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00309" y="6396223"/>
            <a:ext cx="288290" cy="309880"/>
          </a:xfrm>
          <a:custGeom>
            <a:avLst/>
            <a:gdLst/>
            <a:ahLst/>
            <a:cxnLst/>
            <a:rect l="l" t="t" r="r" b="b"/>
            <a:pathLst>
              <a:path w="288289" h="309879">
                <a:moveTo>
                  <a:pt x="274319" y="0"/>
                </a:moveTo>
                <a:lnTo>
                  <a:pt x="0" y="297179"/>
                </a:lnTo>
                <a:lnTo>
                  <a:pt x="13715" y="309371"/>
                </a:lnTo>
                <a:lnTo>
                  <a:pt x="288035" y="13715"/>
                </a:lnTo>
                <a:lnTo>
                  <a:pt x="274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5409" y="5385811"/>
            <a:ext cx="1610995" cy="1762125"/>
          </a:xfrm>
          <a:custGeom>
            <a:avLst/>
            <a:gdLst/>
            <a:ahLst/>
            <a:cxnLst/>
            <a:rect l="l" t="t" r="r" b="b"/>
            <a:pathLst>
              <a:path w="1610995" h="1762125">
                <a:moveTo>
                  <a:pt x="15239" y="0"/>
                </a:moveTo>
                <a:lnTo>
                  <a:pt x="80771" y="132587"/>
                </a:lnTo>
                <a:lnTo>
                  <a:pt x="530351" y="722375"/>
                </a:lnTo>
                <a:lnTo>
                  <a:pt x="1106423" y="1319783"/>
                </a:lnTo>
                <a:lnTo>
                  <a:pt x="1598675" y="1761743"/>
                </a:lnTo>
                <a:lnTo>
                  <a:pt x="1610867" y="1748027"/>
                </a:lnTo>
                <a:lnTo>
                  <a:pt x="1118615" y="1304543"/>
                </a:lnTo>
                <a:lnTo>
                  <a:pt x="544067" y="708659"/>
                </a:lnTo>
                <a:lnTo>
                  <a:pt x="96011" y="120395"/>
                </a:lnTo>
                <a:lnTo>
                  <a:pt x="152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64417" y="6993632"/>
            <a:ext cx="137160" cy="152400"/>
          </a:xfrm>
          <a:custGeom>
            <a:avLst/>
            <a:gdLst/>
            <a:ahLst/>
            <a:cxnLst/>
            <a:rect l="l" t="t" r="r" b="b"/>
            <a:pathLst>
              <a:path w="137160" h="152400">
                <a:moveTo>
                  <a:pt x="121919" y="0"/>
                </a:moveTo>
                <a:lnTo>
                  <a:pt x="0" y="140207"/>
                </a:lnTo>
                <a:lnTo>
                  <a:pt x="15239" y="152399"/>
                </a:lnTo>
                <a:lnTo>
                  <a:pt x="137159" y="12191"/>
                </a:lnTo>
                <a:lnTo>
                  <a:pt x="1219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36429" y="6097520"/>
            <a:ext cx="852169" cy="311150"/>
          </a:xfrm>
          <a:custGeom>
            <a:avLst/>
            <a:gdLst/>
            <a:ahLst/>
            <a:cxnLst/>
            <a:rect l="l" t="t" r="r" b="b"/>
            <a:pathLst>
              <a:path w="852169" h="311150">
                <a:moveTo>
                  <a:pt x="6095" y="0"/>
                </a:moveTo>
                <a:lnTo>
                  <a:pt x="0" y="16763"/>
                </a:lnTo>
                <a:lnTo>
                  <a:pt x="844295" y="310895"/>
                </a:lnTo>
                <a:lnTo>
                  <a:pt x="851915" y="292607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67265" y="5204455"/>
            <a:ext cx="178435" cy="904240"/>
          </a:xfrm>
          <a:custGeom>
            <a:avLst/>
            <a:gdLst/>
            <a:ahLst/>
            <a:cxnLst/>
            <a:rect l="l" t="t" r="r" b="b"/>
            <a:pathLst>
              <a:path w="178434" h="904239">
                <a:moveTo>
                  <a:pt x="18287" y="0"/>
                </a:moveTo>
                <a:lnTo>
                  <a:pt x="0" y="3047"/>
                </a:lnTo>
                <a:lnTo>
                  <a:pt x="160019" y="903731"/>
                </a:lnTo>
                <a:lnTo>
                  <a:pt x="178307" y="899159"/>
                </a:lnTo>
                <a:lnTo>
                  <a:pt x="182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9981" y="5050532"/>
            <a:ext cx="379730" cy="165100"/>
          </a:xfrm>
          <a:custGeom>
            <a:avLst/>
            <a:gdLst/>
            <a:ahLst/>
            <a:cxnLst/>
            <a:rect l="l" t="t" r="r" b="b"/>
            <a:pathLst>
              <a:path w="379730" h="165100">
                <a:moveTo>
                  <a:pt x="6095" y="0"/>
                </a:moveTo>
                <a:lnTo>
                  <a:pt x="0" y="18287"/>
                </a:lnTo>
                <a:lnTo>
                  <a:pt x="373379" y="164591"/>
                </a:lnTo>
                <a:lnTo>
                  <a:pt x="379475" y="1463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9229" y="5199884"/>
            <a:ext cx="303530" cy="320040"/>
          </a:xfrm>
          <a:custGeom>
            <a:avLst/>
            <a:gdLst/>
            <a:ahLst/>
            <a:cxnLst/>
            <a:rect l="l" t="t" r="r" b="b"/>
            <a:pathLst>
              <a:path w="303530" h="320039">
                <a:moveTo>
                  <a:pt x="288035" y="0"/>
                </a:moveTo>
                <a:lnTo>
                  <a:pt x="0" y="307847"/>
                </a:lnTo>
                <a:lnTo>
                  <a:pt x="13715" y="320039"/>
                </a:lnTo>
                <a:lnTo>
                  <a:pt x="303275" y="12191"/>
                </a:lnTo>
                <a:lnTo>
                  <a:pt x="2880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27285" y="5794244"/>
            <a:ext cx="292735" cy="318770"/>
          </a:xfrm>
          <a:custGeom>
            <a:avLst/>
            <a:gdLst/>
            <a:ahLst/>
            <a:cxnLst/>
            <a:rect l="l" t="t" r="r" b="b"/>
            <a:pathLst>
              <a:path w="292734" h="318770">
                <a:moveTo>
                  <a:pt x="278891" y="0"/>
                </a:moveTo>
                <a:lnTo>
                  <a:pt x="0" y="304799"/>
                </a:lnTo>
                <a:lnTo>
                  <a:pt x="13715" y="318515"/>
                </a:lnTo>
                <a:lnTo>
                  <a:pt x="292607" y="13715"/>
                </a:lnTo>
                <a:lnTo>
                  <a:pt x="2788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6933" y="4625335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22859" y="0"/>
                </a:moveTo>
                <a:lnTo>
                  <a:pt x="0" y="36575"/>
                </a:lnTo>
                <a:lnTo>
                  <a:pt x="16763" y="45719"/>
                </a:lnTo>
                <a:lnTo>
                  <a:pt x="38099" y="9143"/>
                </a:lnTo>
                <a:lnTo>
                  <a:pt x="228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9981" y="4565899"/>
            <a:ext cx="2286000" cy="2569845"/>
          </a:xfrm>
          <a:custGeom>
            <a:avLst/>
            <a:gdLst/>
            <a:ahLst/>
            <a:cxnLst/>
            <a:rect l="l" t="t" r="r" b="b"/>
            <a:pathLst>
              <a:path w="2286000" h="2569845">
                <a:moveTo>
                  <a:pt x="1609343" y="2025395"/>
                </a:moveTo>
                <a:lnTo>
                  <a:pt x="1828799" y="2215895"/>
                </a:lnTo>
                <a:lnTo>
                  <a:pt x="2048255" y="2397251"/>
                </a:lnTo>
                <a:lnTo>
                  <a:pt x="2276852" y="2569463"/>
                </a:lnTo>
                <a:lnTo>
                  <a:pt x="2285996" y="2569463"/>
                </a:lnTo>
                <a:lnTo>
                  <a:pt x="2058923" y="2397251"/>
                </a:lnTo>
                <a:lnTo>
                  <a:pt x="1837943" y="2215895"/>
                </a:lnTo>
                <a:lnTo>
                  <a:pt x="1609343" y="2025395"/>
                </a:lnTo>
                <a:close/>
              </a:path>
              <a:path w="2286000" h="2569845">
                <a:moveTo>
                  <a:pt x="780287" y="1170431"/>
                </a:moveTo>
                <a:lnTo>
                  <a:pt x="972311" y="1399031"/>
                </a:lnTo>
                <a:lnTo>
                  <a:pt x="1170431" y="1618487"/>
                </a:lnTo>
                <a:lnTo>
                  <a:pt x="1391411" y="1825751"/>
                </a:lnTo>
                <a:lnTo>
                  <a:pt x="1181099" y="1618487"/>
                </a:lnTo>
                <a:lnTo>
                  <a:pt x="972311" y="1389887"/>
                </a:lnTo>
                <a:lnTo>
                  <a:pt x="780287" y="1170431"/>
                </a:lnTo>
                <a:close/>
              </a:path>
              <a:path w="2286000" h="2569845">
                <a:moveTo>
                  <a:pt x="0" y="0"/>
                </a:moveTo>
                <a:lnTo>
                  <a:pt x="0" y="18287"/>
                </a:lnTo>
                <a:lnTo>
                  <a:pt x="134111" y="246887"/>
                </a:lnTo>
                <a:lnTo>
                  <a:pt x="275843" y="484631"/>
                </a:lnTo>
                <a:lnTo>
                  <a:pt x="428243" y="713231"/>
                </a:lnTo>
                <a:lnTo>
                  <a:pt x="600455" y="941831"/>
                </a:lnTo>
                <a:lnTo>
                  <a:pt x="438911" y="704087"/>
                </a:lnTo>
                <a:lnTo>
                  <a:pt x="275843" y="475487"/>
                </a:lnTo>
                <a:lnTo>
                  <a:pt x="134111" y="23621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9981" y="3938005"/>
            <a:ext cx="2656840" cy="3197860"/>
          </a:xfrm>
          <a:custGeom>
            <a:avLst/>
            <a:gdLst/>
            <a:ahLst/>
            <a:cxnLst/>
            <a:rect l="l" t="t" r="r" b="b"/>
            <a:pathLst>
              <a:path w="2656840" h="3197859">
                <a:moveTo>
                  <a:pt x="2362196" y="3006858"/>
                </a:moveTo>
                <a:lnTo>
                  <a:pt x="2647184" y="3197358"/>
                </a:lnTo>
                <a:lnTo>
                  <a:pt x="2656328" y="3197358"/>
                </a:lnTo>
                <a:lnTo>
                  <a:pt x="2362196" y="3006858"/>
                </a:lnTo>
                <a:close/>
              </a:path>
              <a:path w="2656840" h="3197859">
                <a:moveTo>
                  <a:pt x="1010411" y="1769370"/>
                </a:moveTo>
                <a:lnTo>
                  <a:pt x="1255775" y="2055882"/>
                </a:lnTo>
                <a:lnTo>
                  <a:pt x="1523999" y="2322582"/>
                </a:lnTo>
                <a:lnTo>
                  <a:pt x="1255775" y="2045214"/>
                </a:lnTo>
                <a:lnTo>
                  <a:pt x="1010411" y="1769370"/>
                </a:lnTo>
                <a:close/>
              </a:path>
              <a:path w="2656840" h="3197859">
                <a:moveTo>
                  <a:pt x="0" y="0"/>
                </a:moveTo>
                <a:lnTo>
                  <a:pt x="0" y="18287"/>
                </a:lnTo>
                <a:lnTo>
                  <a:pt x="105155" y="313943"/>
                </a:lnTo>
                <a:lnTo>
                  <a:pt x="237743" y="609606"/>
                </a:lnTo>
                <a:lnTo>
                  <a:pt x="399287" y="902214"/>
                </a:lnTo>
                <a:lnTo>
                  <a:pt x="580643" y="1197870"/>
                </a:lnTo>
                <a:lnTo>
                  <a:pt x="780287" y="1484382"/>
                </a:lnTo>
                <a:lnTo>
                  <a:pt x="1010411" y="1769370"/>
                </a:lnTo>
                <a:lnTo>
                  <a:pt x="780287" y="1473714"/>
                </a:lnTo>
                <a:lnTo>
                  <a:pt x="580643" y="1179582"/>
                </a:lnTo>
                <a:lnTo>
                  <a:pt x="399287" y="883926"/>
                </a:lnTo>
                <a:lnTo>
                  <a:pt x="237743" y="589794"/>
                </a:lnTo>
                <a:lnTo>
                  <a:pt x="105155" y="29413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90877" y="2688326"/>
            <a:ext cx="1628139" cy="1443355"/>
          </a:xfrm>
          <a:custGeom>
            <a:avLst/>
            <a:gdLst/>
            <a:ahLst/>
            <a:cxnLst/>
            <a:rect l="l" t="t" r="r" b="b"/>
            <a:pathLst>
              <a:path w="1628139" h="1443354">
                <a:moveTo>
                  <a:pt x="1609343" y="0"/>
                </a:moveTo>
                <a:lnTo>
                  <a:pt x="0" y="1421891"/>
                </a:lnTo>
                <a:lnTo>
                  <a:pt x="18287" y="1443227"/>
                </a:lnTo>
                <a:lnTo>
                  <a:pt x="1627631" y="19811"/>
                </a:lnTo>
                <a:lnTo>
                  <a:pt x="1609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78657" y="2756905"/>
            <a:ext cx="347980" cy="3508375"/>
          </a:xfrm>
          <a:custGeom>
            <a:avLst/>
            <a:gdLst/>
            <a:ahLst/>
            <a:cxnLst/>
            <a:rect l="l" t="t" r="r" b="b"/>
            <a:pathLst>
              <a:path w="347979" h="3508375">
                <a:moveTo>
                  <a:pt x="320039" y="0"/>
                </a:moveTo>
                <a:lnTo>
                  <a:pt x="0" y="3505206"/>
                </a:lnTo>
                <a:lnTo>
                  <a:pt x="27431" y="3508254"/>
                </a:lnTo>
                <a:lnTo>
                  <a:pt x="347471" y="3047"/>
                </a:lnTo>
                <a:lnTo>
                  <a:pt x="3200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48106" y="2851393"/>
            <a:ext cx="2341245" cy="3578860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003" y="0"/>
                </a:moveTo>
                <a:lnTo>
                  <a:pt x="0" y="3563118"/>
                </a:lnTo>
                <a:lnTo>
                  <a:pt x="22859" y="3578358"/>
                </a:lnTo>
                <a:lnTo>
                  <a:pt x="2340863" y="13715"/>
                </a:lnTo>
                <a:lnTo>
                  <a:pt x="2318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20121" y="2668513"/>
            <a:ext cx="3688079" cy="939165"/>
          </a:xfrm>
          <a:custGeom>
            <a:avLst/>
            <a:gdLst/>
            <a:ahLst/>
            <a:cxnLst/>
            <a:rect l="l" t="t" r="r" b="b"/>
            <a:pathLst>
              <a:path w="3688079" h="939164">
                <a:moveTo>
                  <a:pt x="3681980" y="0"/>
                </a:moveTo>
                <a:lnTo>
                  <a:pt x="0" y="912875"/>
                </a:lnTo>
                <a:lnTo>
                  <a:pt x="6095" y="938783"/>
                </a:lnTo>
                <a:lnTo>
                  <a:pt x="3688076" y="25907"/>
                </a:lnTo>
                <a:lnTo>
                  <a:pt x="368198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75615" y="2639766"/>
            <a:ext cx="250619" cy="26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41725" y="2577073"/>
            <a:ext cx="254507" cy="248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24021" y="2566405"/>
            <a:ext cx="182879" cy="173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89553" y="2462773"/>
            <a:ext cx="227075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2809" y="2455154"/>
            <a:ext cx="88391" cy="82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421" rIns="0" bIns="0" rtlCol="0">
            <a:spAutoFit/>
          </a:bodyPr>
          <a:lstStyle/>
          <a:p>
            <a:pPr marL="338455">
              <a:lnSpc>
                <a:spcPct val="100000"/>
              </a:lnSpc>
            </a:pPr>
            <a:r>
              <a:rPr spc="-25" dirty="0"/>
              <a:t>A</a:t>
            </a:r>
            <a:r>
              <a:rPr spc="-10" dirty="0"/>
              <a:t>ll</a:t>
            </a:r>
            <a:r>
              <a:rPr spc="-15" dirty="0"/>
              <a:t>oggio</a:t>
            </a:r>
          </a:p>
        </p:txBody>
      </p:sp>
      <p:sp>
        <p:nvSpPr>
          <p:cNvPr id="109" name="object 109"/>
          <p:cNvSpPr txBox="1">
            <a:spLocks noGrp="1"/>
          </p:cNvSpPr>
          <p:nvPr>
            <p:ph type="body" idx="1"/>
          </p:nvPr>
        </p:nvSpPr>
        <p:spPr>
          <a:xfrm>
            <a:off x="-452253" y="1544121"/>
            <a:ext cx="9047507" cy="5521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8195">
              <a:lnSpc>
                <a:spcPct val="100000"/>
              </a:lnSpc>
            </a:pPr>
            <a:r>
              <a:rPr lang="it-IT" spc="-5" dirty="0" err="1"/>
              <a:t>Student</a:t>
            </a:r>
            <a:r>
              <a:rPr spc="-15" dirty="0"/>
              <a:t>h</a:t>
            </a:r>
            <a:r>
              <a:rPr spc="-20" dirty="0"/>
              <a:t>o</a:t>
            </a:r>
            <a:r>
              <a:rPr spc="-15" dirty="0"/>
              <a:t>use</a:t>
            </a:r>
            <a:r>
              <a:rPr dirty="0"/>
              <a:t>:</a:t>
            </a:r>
          </a:p>
          <a:p>
            <a:pPr marL="2055495">
              <a:lnSpc>
                <a:spcPct val="100000"/>
              </a:lnSpc>
              <a:spcBef>
                <a:spcPts val="34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068195">
              <a:lnSpc>
                <a:spcPct val="100000"/>
              </a:lnSpc>
              <a:buClr>
                <a:srgbClr val="FFFFFF"/>
              </a:buClr>
              <a:buFont typeface="Verdana"/>
              <a:buChar char="-"/>
              <a:tabLst>
                <a:tab pos="2252980" algn="l"/>
              </a:tabLst>
            </a:pPr>
            <a:r>
              <a:rPr spc="-10" dirty="0"/>
              <a:t>D</a:t>
            </a:r>
            <a:r>
              <a:rPr spc="10" dirty="0"/>
              <a:t>i</a:t>
            </a:r>
            <a:r>
              <a:rPr spc="-15" dirty="0"/>
              <a:t>n</a:t>
            </a:r>
            <a:r>
              <a:rPr dirty="0"/>
              <a:t>w</a:t>
            </a:r>
            <a:r>
              <a:rPr spc="10" dirty="0"/>
              <a:t>i</a:t>
            </a:r>
            <a:r>
              <a:rPr spc="-10" dirty="0"/>
              <a:t>dd</a:t>
            </a:r>
            <a:r>
              <a:rPr spc="-15" dirty="0"/>
              <a:t>y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</a:t>
            </a:r>
            <a:r>
              <a:rPr spc="-15" dirty="0"/>
              <a:t>use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spc="-20" dirty="0"/>
              <a:t>£1</a:t>
            </a:r>
            <a:r>
              <a:rPr lang="it-IT" spc="-20" dirty="0"/>
              <a:t>60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2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dirty="0"/>
              <a:t>w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-5" dirty="0"/>
              <a:t>(</a:t>
            </a:r>
            <a:r>
              <a:rPr spc="-20" dirty="0"/>
              <a:t>a</a:t>
            </a:r>
            <a:r>
              <a:rPr spc="10" dirty="0"/>
              <a:t>l</a:t>
            </a:r>
            <a:r>
              <a:rPr dirty="0"/>
              <a:t>l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spc="-10" dirty="0"/>
              <a:t>b</a:t>
            </a:r>
            <a:r>
              <a:rPr spc="10" dirty="0"/>
              <a:t>ill</a:t>
            </a:r>
            <a:r>
              <a:rPr spc="-10" dirty="0"/>
              <a:t>s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10" dirty="0"/>
              <a:t>i</a:t>
            </a:r>
            <a:r>
              <a:rPr spc="-15" dirty="0"/>
              <a:t>nc</a:t>
            </a:r>
            <a:r>
              <a:rPr spc="10" dirty="0"/>
              <a:t>l</a:t>
            </a:r>
            <a:r>
              <a:rPr spc="-15" dirty="0"/>
              <a:t>u</a:t>
            </a:r>
            <a:r>
              <a:rPr spc="-10" dirty="0"/>
              <a:t>d</a:t>
            </a:r>
            <a:r>
              <a:rPr spc="-20" dirty="0"/>
              <a:t>e</a:t>
            </a:r>
            <a:r>
              <a:rPr spc="-10" dirty="0"/>
              <a:t>d</a:t>
            </a:r>
            <a:r>
              <a:rPr dirty="0"/>
              <a:t>)</a:t>
            </a:r>
            <a:r>
              <a:rPr lang="it-IT" dirty="0"/>
              <a:t> </a:t>
            </a:r>
          </a:p>
          <a:p>
            <a:pPr marL="2068195">
              <a:lnSpc>
                <a:spcPct val="100000"/>
              </a:lnSpc>
              <a:buClr>
                <a:srgbClr val="FFFFFF"/>
              </a:buClr>
              <a:tabLst>
                <a:tab pos="2252980" algn="l"/>
              </a:tabLst>
            </a:pPr>
            <a:r>
              <a:rPr lang="it-IT" dirty="0"/>
              <a:t>(a 20 minuti a piedi dalla SOAS)</a:t>
            </a:r>
            <a:endParaRPr dirty="0"/>
          </a:p>
          <a:p>
            <a:pPr marL="2068195" marR="1257935">
              <a:lnSpc>
                <a:spcPct val="120000"/>
              </a:lnSpc>
              <a:buClr>
                <a:srgbClr val="FFFFFF"/>
              </a:buClr>
              <a:buFont typeface="Verdana"/>
              <a:buChar char="-"/>
              <a:tabLst>
                <a:tab pos="2252980" algn="l"/>
              </a:tabLst>
            </a:pPr>
            <a:r>
              <a:rPr spc="-10" dirty="0"/>
              <a:t>P</a:t>
            </a:r>
            <a:r>
              <a:rPr spc="-20" dirty="0"/>
              <a:t>a</a:t>
            </a:r>
            <a:r>
              <a:rPr spc="-15" dirty="0"/>
              <a:t>u</a:t>
            </a:r>
            <a:r>
              <a:rPr dirty="0"/>
              <a:t>l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5" dirty="0"/>
              <a:t>R</a:t>
            </a:r>
            <a:r>
              <a:rPr spc="-20" dirty="0"/>
              <a:t>o</a:t>
            </a:r>
            <a:r>
              <a:rPr spc="-10" dirty="0"/>
              <a:t>b</a:t>
            </a:r>
            <a:r>
              <a:rPr spc="-20" dirty="0"/>
              <a:t>e</a:t>
            </a:r>
            <a:r>
              <a:rPr spc="-15" dirty="0"/>
              <a:t>s</a:t>
            </a:r>
            <a:r>
              <a:rPr spc="-20" dirty="0"/>
              <a:t>o</a:t>
            </a:r>
            <a:r>
              <a:rPr spc="-15" dirty="0"/>
              <a:t>n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</a:t>
            </a:r>
            <a:r>
              <a:rPr spc="-15" dirty="0"/>
              <a:t>use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-20" dirty="0"/>
              <a:t>£1</a:t>
            </a:r>
            <a:r>
              <a:rPr lang="it-IT" spc="-20" dirty="0"/>
              <a:t>60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2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dirty="0"/>
              <a:t>w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spc="-5" dirty="0"/>
              <a:t>(</a:t>
            </a:r>
            <a:r>
              <a:rPr spc="-20" dirty="0"/>
              <a:t>a</a:t>
            </a:r>
            <a:r>
              <a:rPr spc="10" dirty="0"/>
              <a:t>l</a:t>
            </a:r>
            <a:r>
              <a:rPr dirty="0"/>
              <a:t>l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-10" dirty="0"/>
              <a:t>b</a:t>
            </a:r>
            <a:r>
              <a:rPr spc="10" dirty="0"/>
              <a:t>ill</a:t>
            </a:r>
            <a:r>
              <a:rPr spc="-10" dirty="0"/>
              <a:t>s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10" dirty="0"/>
              <a:t>i</a:t>
            </a:r>
            <a:r>
              <a:rPr spc="-15" dirty="0"/>
              <a:t>nc</a:t>
            </a:r>
            <a:r>
              <a:rPr spc="10" dirty="0"/>
              <a:t>l</a:t>
            </a:r>
            <a:r>
              <a:rPr spc="-15" dirty="0"/>
              <a:t>u</a:t>
            </a:r>
            <a:r>
              <a:rPr spc="-10" dirty="0"/>
              <a:t>d</a:t>
            </a:r>
            <a:r>
              <a:rPr spc="-20" dirty="0"/>
              <a:t>e</a:t>
            </a:r>
            <a:r>
              <a:rPr spc="-10" dirty="0"/>
              <a:t>d</a:t>
            </a:r>
            <a:r>
              <a:rPr dirty="0"/>
              <a:t>)</a:t>
            </a:r>
            <a:r>
              <a:rPr lang="it-IT" dirty="0"/>
              <a:t> (a 20 minuti a piedi dalla SOAS)</a:t>
            </a:r>
          </a:p>
          <a:p>
            <a:pPr marL="2068195" marR="1257935">
              <a:lnSpc>
                <a:spcPct val="120000"/>
              </a:lnSpc>
              <a:buClr>
                <a:srgbClr val="FFFFFF"/>
              </a:buClr>
              <a:tabLst>
                <a:tab pos="2252980" algn="l"/>
              </a:tabLst>
            </a:pPr>
            <a:r>
              <a:rPr spc="-10" dirty="0" err="1"/>
              <a:t>T</a:t>
            </a:r>
            <a:r>
              <a:rPr spc="-20" dirty="0" err="1"/>
              <a:t>e</a:t>
            </a:r>
            <a:r>
              <a:rPr spc="-15" dirty="0" err="1"/>
              <a:t>r</a:t>
            </a:r>
            <a:r>
              <a:rPr spc="-20" dirty="0" err="1"/>
              <a:t>m</a:t>
            </a:r>
            <a:r>
              <a:rPr spc="10" dirty="0" err="1"/>
              <a:t>i</a:t>
            </a:r>
            <a:r>
              <a:rPr spc="-15" dirty="0" err="1"/>
              <a:t>ne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spc="-20" dirty="0"/>
              <a:t>e</a:t>
            </a:r>
            <a:r>
              <a:rPr spc="-10" dirty="0"/>
              <a:t>r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20" dirty="0"/>
              <a:t>ma</a:t>
            </a:r>
            <a:r>
              <a:rPr spc="-15" dirty="0"/>
              <a:t>n</a:t>
            </a:r>
            <a:r>
              <a:rPr spc="-10" dirty="0"/>
              <a:t>d</a:t>
            </a:r>
            <a:r>
              <a:rPr spc="-20" dirty="0"/>
              <a:t>a</a:t>
            </a:r>
            <a:r>
              <a:rPr spc="-15" dirty="0"/>
              <a:t>re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10" dirty="0"/>
              <a:t>l</a:t>
            </a:r>
            <a:r>
              <a:rPr spc="-15" dirty="0"/>
              <a:t>a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20" dirty="0"/>
              <a:t>oma</a:t>
            </a:r>
            <a:r>
              <a:rPr spc="-15" dirty="0"/>
              <a:t>n</a:t>
            </a:r>
            <a:r>
              <a:rPr spc="-10" dirty="0"/>
              <a:t>d</a:t>
            </a:r>
            <a:r>
              <a:rPr spc="-20" dirty="0"/>
              <a:t>a</a:t>
            </a:r>
            <a:r>
              <a:rPr dirty="0"/>
              <a:t>: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-10" dirty="0"/>
              <a:t>Ag</a:t>
            </a:r>
            <a:r>
              <a:rPr spc="-20" dirty="0"/>
              <a:t>o</a:t>
            </a:r>
            <a:r>
              <a:rPr spc="-15" dirty="0"/>
              <a:t>s</a:t>
            </a:r>
            <a:r>
              <a:rPr spc="-5" dirty="0"/>
              <a:t>t</a:t>
            </a:r>
            <a:r>
              <a:rPr spc="-15" dirty="0"/>
              <a:t>o</a:t>
            </a:r>
          </a:p>
          <a:p>
            <a:pPr marL="2055495">
              <a:lnSpc>
                <a:spcPct val="100000"/>
              </a:lnSpc>
              <a:spcBef>
                <a:spcPts val="34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068195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r</a:t>
            </a:r>
            <a:r>
              <a:rPr spc="10" dirty="0"/>
              <a:t>i</a:t>
            </a:r>
            <a:r>
              <a:rPr spc="-15" dirty="0"/>
              <a:t>v</a:t>
            </a:r>
            <a:r>
              <a:rPr spc="-20" dirty="0"/>
              <a:t>a</a:t>
            </a:r>
            <a:r>
              <a:rPr spc="-5" dirty="0"/>
              <a:t>t</a:t>
            </a:r>
            <a:r>
              <a:rPr spc="-20" dirty="0"/>
              <a:t>e</a:t>
            </a:r>
            <a:r>
              <a:rPr dirty="0"/>
              <a:t>:</a:t>
            </a:r>
          </a:p>
          <a:p>
            <a:pPr marL="2055495">
              <a:lnSpc>
                <a:spcPct val="100000"/>
              </a:lnSpc>
              <a:spcBef>
                <a:spcPts val="34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068195">
              <a:lnSpc>
                <a:spcPct val="100000"/>
              </a:lnSpc>
            </a:pPr>
            <a:r>
              <a:rPr dirty="0"/>
              <a:t>-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/>
              <a:t>Z</a:t>
            </a:r>
            <a:r>
              <a:rPr spc="-20" dirty="0"/>
              <a:t>o</a:t>
            </a:r>
            <a:r>
              <a:rPr spc="-15" dirty="0"/>
              <a:t>ne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-20" dirty="0"/>
              <a:t>1</a:t>
            </a:r>
            <a:r>
              <a:rPr dirty="0"/>
              <a:t>: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20" dirty="0"/>
              <a:t>£16</a:t>
            </a:r>
            <a:r>
              <a:rPr spc="-15" dirty="0"/>
              <a:t>0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-20" dirty="0"/>
              <a:t>1</a:t>
            </a:r>
            <a:r>
              <a:rPr lang="it-IT" spc="-20" dirty="0"/>
              <a:t>8</a:t>
            </a:r>
            <a:r>
              <a:rPr spc="-15" dirty="0"/>
              <a:t>0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dirty="0"/>
              <a:t>w</a:t>
            </a:r>
          </a:p>
          <a:p>
            <a:pPr marL="2068195">
              <a:lnSpc>
                <a:spcPct val="100000"/>
              </a:lnSpc>
              <a:spcBef>
                <a:spcPts val="430"/>
              </a:spcBef>
            </a:pPr>
            <a:r>
              <a:rPr dirty="0"/>
              <a:t>-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/>
              <a:t>Z</a:t>
            </a:r>
            <a:r>
              <a:rPr spc="-20" dirty="0"/>
              <a:t>o</a:t>
            </a:r>
            <a:r>
              <a:rPr spc="-15" dirty="0"/>
              <a:t>ne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-20" dirty="0"/>
              <a:t>2</a:t>
            </a:r>
            <a:r>
              <a:rPr dirty="0"/>
              <a:t>: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20" dirty="0"/>
              <a:t>£12</a:t>
            </a:r>
            <a:r>
              <a:rPr spc="-15" dirty="0"/>
              <a:t>0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15" dirty="0"/>
              <a:t>–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spc="-20" dirty="0"/>
              <a:t>14</a:t>
            </a:r>
            <a:r>
              <a:rPr spc="-15" dirty="0"/>
              <a:t>0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dirty="0"/>
              <a:t>w</a:t>
            </a:r>
          </a:p>
          <a:p>
            <a:pPr marL="2068195">
              <a:lnSpc>
                <a:spcPct val="100000"/>
              </a:lnSpc>
              <a:spcBef>
                <a:spcPts val="430"/>
              </a:spcBef>
            </a:pPr>
            <a:r>
              <a:rPr dirty="0"/>
              <a:t>-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/>
              <a:t>Z</a:t>
            </a:r>
            <a:r>
              <a:rPr spc="-20" dirty="0"/>
              <a:t>o</a:t>
            </a:r>
            <a:r>
              <a:rPr spc="-15" dirty="0"/>
              <a:t>ne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-20" dirty="0"/>
              <a:t>3</a:t>
            </a:r>
            <a:r>
              <a:rPr dirty="0"/>
              <a:t>: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20" dirty="0"/>
              <a:t>£10</a:t>
            </a:r>
            <a:r>
              <a:rPr spc="-15" dirty="0"/>
              <a:t>0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15" dirty="0"/>
              <a:t>–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spc="-20" dirty="0"/>
              <a:t>100</a:t>
            </a:r>
            <a:r>
              <a:rPr dirty="0"/>
              <a:t>+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dirty="0"/>
              <a:t>w</a:t>
            </a:r>
          </a:p>
          <a:p>
            <a:pPr marL="2055495">
              <a:lnSpc>
                <a:spcPct val="100000"/>
              </a:lnSpc>
              <a:spcBef>
                <a:spcPts val="34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068195">
              <a:lnSpc>
                <a:spcPct val="100000"/>
              </a:lnSpc>
            </a:pPr>
            <a:r>
              <a:rPr spc="-20" dirty="0"/>
              <a:t>We</a:t>
            </a:r>
            <a:r>
              <a:rPr spc="-10" dirty="0"/>
              <a:t>b</a:t>
            </a:r>
            <a:r>
              <a:rPr spc="-15" dirty="0"/>
              <a:t>s</a:t>
            </a:r>
            <a:r>
              <a:rPr spc="10" dirty="0"/>
              <a:t>i</a:t>
            </a:r>
            <a:r>
              <a:rPr spc="-5" dirty="0"/>
              <a:t>t</a:t>
            </a:r>
            <a:r>
              <a:rPr spc="-15" dirty="0"/>
              <a:t>es</a:t>
            </a:r>
            <a:r>
              <a:rPr dirty="0"/>
              <a:t>: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spc="-10" dirty="0"/>
              <a:t>Sp</a:t>
            </a:r>
            <a:r>
              <a:rPr spc="-15" dirty="0"/>
              <a:t>areroom,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spc="-5" dirty="0"/>
              <a:t>G</a:t>
            </a:r>
            <a:r>
              <a:rPr spc="-15" dirty="0"/>
              <a:t>um</a:t>
            </a:r>
            <a:r>
              <a:rPr spc="-5" dirty="0"/>
              <a:t>t</a:t>
            </a:r>
            <a:r>
              <a:rPr spc="-15" dirty="0"/>
              <a:t>ree</a:t>
            </a:r>
            <a:r>
              <a:rPr spc="-10" dirty="0"/>
              <a:t>.</a:t>
            </a:r>
          </a:p>
          <a:p>
            <a:pPr marL="2411095" marR="5080" indent="-342900">
              <a:lnSpc>
                <a:spcPct val="100000"/>
              </a:lnSpc>
              <a:spcBef>
                <a:spcPts val="430"/>
              </a:spcBef>
            </a:pPr>
            <a:r>
              <a:rPr spc="-5" dirty="0"/>
              <a:t>N.</a:t>
            </a:r>
            <a:r>
              <a:rPr spc="-10" dirty="0"/>
              <a:t>B.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spc="-20" dirty="0"/>
              <a:t>e</a:t>
            </a:r>
            <a:r>
              <a:rPr spc="-10" dirty="0"/>
              <a:t>r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5" dirty="0"/>
              <a:t>n</a:t>
            </a:r>
            <a:r>
              <a:rPr dirty="0"/>
              <a:t>z</a:t>
            </a:r>
            <a:r>
              <a:rPr spc="-15" dirty="0"/>
              <a:t>e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spc="-15" dirty="0"/>
              <a:t>r</a:t>
            </a:r>
            <a:r>
              <a:rPr spc="10" dirty="0"/>
              <a:t>i</a:t>
            </a:r>
            <a:r>
              <a:rPr spc="-15" dirty="0"/>
              <a:t>v</a:t>
            </a:r>
            <a:r>
              <a:rPr spc="-20" dirty="0"/>
              <a:t>a</a:t>
            </a:r>
            <a:r>
              <a:rPr spc="-5" dirty="0"/>
              <a:t>t</a:t>
            </a:r>
            <a:r>
              <a:rPr spc="-20" dirty="0"/>
              <a:t>e</a:t>
            </a:r>
            <a:r>
              <a:rPr spc="-10" dirty="0"/>
              <a:t>,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spc="-15" dirty="0"/>
              <a:t>r</a:t>
            </a:r>
            <a:r>
              <a:rPr spc="-20" dirty="0"/>
              <a:t>e</a:t>
            </a:r>
            <a:r>
              <a:rPr spc="-15" dirty="0"/>
              <a:t>c</a:t>
            </a:r>
            <a:r>
              <a:rPr spc="-20" dirty="0"/>
              <a:t>a</a:t>
            </a:r>
            <a:r>
              <a:rPr spc="-15" dirty="0"/>
              <a:t>rs</a:t>
            </a:r>
            <a:r>
              <a:rPr dirty="0"/>
              <a:t>i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spc="-20" dirty="0"/>
              <a:t>Lo</a:t>
            </a:r>
            <a:r>
              <a:rPr spc="-15" dirty="0"/>
              <a:t>n</a:t>
            </a:r>
            <a:r>
              <a:rPr spc="-10" dirty="0"/>
              <a:t>d</a:t>
            </a:r>
            <a:r>
              <a:rPr spc="-15" dirty="0"/>
              <a:t>ra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spc="-20" dirty="0"/>
              <a:t>e</a:t>
            </a:r>
            <a:r>
              <a:rPr spc="-10" dirty="0"/>
              <a:t>r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10" dirty="0"/>
              <a:t>l</a:t>
            </a:r>
            <a:r>
              <a:rPr spc="-15" dirty="0"/>
              <a:t>a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spc="-15" dirty="0"/>
              <a:t>r</a:t>
            </a:r>
            <a:r>
              <a:rPr spc="10" dirty="0"/>
              <a:t>i</a:t>
            </a:r>
            <a:r>
              <a:rPr spc="-15" dirty="0"/>
              <a:t>c</a:t>
            </a:r>
            <a:r>
              <a:rPr spc="-20" dirty="0"/>
              <a:t>e</a:t>
            </a:r>
            <a:r>
              <a:rPr spc="-15" dirty="0"/>
              <a:t>rc</a:t>
            </a:r>
            <a:r>
              <a:rPr spc="-20" dirty="0"/>
              <a:t>a</a:t>
            </a:r>
            <a:r>
              <a:rPr dirty="0"/>
              <a:t>;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u="heavy" spc="-5" dirty="0"/>
              <a:t>NO</a:t>
            </a:r>
            <a:r>
              <a:rPr u="heavy"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F</a:t>
            </a:r>
            <a:r>
              <a:rPr dirty="0"/>
              <a:t>E</a:t>
            </a:r>
            <a:r>
              <a:rPr spc="-5" dirty="0"/>
              <a:t>R</a:t>
            </a:r>
            <a:r>
              <a:rPr spc="-25" dirty="0"/>
              <a:t>M</a:t>
            </a:r>
            <a:r>
              <a:rPr spc="-10"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10" dirty="0"/>
              <a:t>AS</a:t>
            </a:r>
            <a:r>
              <a:rPr dirty="0"/>
              <a:t>E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spc="-5" dirty="0"/>
              <a:t>R</a:t>
            </a:r>
            <a:r>
              <a:rPr spc="-15" dirty="0"/>
              <a:t>I</a:t>
            </a:r>
            <a:r>
              <a:rPr spc="-25" dirty="0"/>
              <a:t>M</a:t>
            </a:r>
            <a:r>
              <a:rPr spc="-15" dirty="0"/>
              <a:t>A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-10" dirty="0"/>
              <a:t>DI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-10" dirty="0"/>
              <a:t>AV</a:t>
            </a:r>
            <a:r>
              <a:rPr dirty="0"/>
              <a:t>E</a:t>
            </a:r>
            <a:r>
              <a:rPr spc="-5" dirty="0"/>
              <a:t>R</a:t>
            </a:r>
            <a:r>
              <a:rPr spc="-20" dirty="0"/>
              <a:t>L</a:t>
            </a:r>
            <a:r>
              <a:rPr dirty="0"/>
              <a:t>E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-10" dirty="0"/>
              <a:t>V</a:t>
            </a:r>
            <a:r>
              <a:rPr spc="-15" dirty="0"/>
              <a:t>I</a:t>
            </a:r>
            <a:r>
              <a:rPr spc="-10" dirty="0"/>
              <a:t>ST</a:t>
            </a:r>
            <a:r>
              <a:rPr dirty="0"/>
              <a:t>E</a:t>
            </a:r>
            <a:r>
              <a:rPr spc="-10" dirty="0"/>
              <a:t>.</a:t>
            </a:r>
          </a:p>
        </p:txBody>
      </p:sp>
      <p:sp>
        <p:nvSpPr>
          <p:cNvPr id="110" name="object 110"/>
          <p:cNvSpPr/>
          <p:nvPr/>
        </p:nvSpPr>
        <p:spPr>
          <a:xfrm>
            <a:off x="1665613" y="6400034"/>
            <a:ext cx="4785360" cy="0"/>
          </a:xfrm>
          <a:custGeom>
            <a:avLst/>
            <a:gdLst/>
            <a:ahLst/>
            <a:cxnLst/>
            <a:rect l="l" t="t" r="r" b="b"/>
            <a:pathLst>
              <a:path w="4785360">
                <a:moveTo>
                  <a:pt x="0" y="0"/>
                </a:moveTo>
                <a:lnTo>
                  <a:pt x="4785359" y="0"/>
                </a:lnTo>
              </a:path>
            </a:pathLst>
          </a:custGeom>
          <a:ln w="149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693" y="2252461"/>
            <a:ext cx="5207635" cy="4883150"/>
          </a:xfrm>
          <a:custGeom>
            <a:avLst/>
            <a:gdLst/>
            <a:ahLst/>
            <a:cxnLst/>
            <a:rect l="l" t="t" r="r" b="b"/>
            <a:pathLst>
              <a:path w="5207635" h="4883150">
                <a:moveTo>
                  <a:pt x="1562099" y="3970026"/>
                </a:moveTo>
                <a:lnTo>
                  <a:pt x="1770887" y="4139190"/>
                </a:lnTo>
                <a:lnTo>
                  <a:pt x="1979672" y="4300733"/>
                </a:lnTo>
                <a:lnTo>
                  <a:pt x="2199128" y="4453133"/>
                </a:lnTo>
                <a:lnTo>
                  <a:pt x="2418584" y="4587245"/>
                </a:lnTo>
                <a:lnTo>
                  <a:pt x="2636516" y="4701545"/>
                </a:lnTo>
                <a:lnTo>
                  <a:pt x="2846828" y="4796033"/>
                </a:lnTo>
                <a:lnTo>
                  <a:pt x="3066284" y="4882901"/>
                </a:lnTo>
                <a:lnTo>
                  <a:pt x="3084572" y="4882901"/>
                </a:lnTo>
                <a:lnTo>
                  <a:pt x="2865116" y="4796033"/>
                </a:lnTo>
                <a:lnTo>
                  <a:pt x="2645660" y="4701545"/>
                </a:lnTo>
                <a:lnTo>
                  <a:pt x="2427728" y="4587245"/>
                </a:lnTo>
                <a:lnTo>
                  <a:pt x="2208272" y="4453133"/>
                </a:lnTo>
                <a:lnTo>
                  <a:pt x="1990340" y="4300733"/>
                </a:lnTo>
                <a:lnTo>
                  <a:pt x="1562099" y="3970026"/>
                </a:lnTo>
                <a:close/>
              </a:path>
              <a:path w="5207635" h="4883150">
                <a:moveTo>
                  <a:pt x="1503065" y="10667"/>
                </a:moveTo>
                <a:lnTo>
                  <a:pt x="1418843" y="10667"/>
                </a:lnTo>
                <a:lnTo>
                  <a:pt x="1647443" y="38099"/>
                </a:lnTo>
                <a:lnTo>
                  <a:pt x="1885187" y="96011"/>
                </a:lnTo>
                <a:lnTo>
                  <a:pt x="2122928" y="163067"/>
                </a:lnTo>
                <a:lnTo>
                  <a:pt x="2369816" y="257555"/>
                </a:lnTo>
                <a:lnTo>
                  <a:pt x="2616704" y="380999"/>
                </a:lnTo>
                <a:lnTo>
                  <a:pt x="2875784" y="515111"/>
                </a:lnTo>
                <a:lnTo>
                  <a:pt x="3122672" y="675131"/>
                </a:lnTo>
                <a:lnTo>
                  <a:pt x="3371084" y="847343"/>
                </a:lnTo>
                <a:lnTo>
                  <a:pt x="3617972" y="1046987"/>
                </a:lnTo>
                <a:lnTo>
                  <a:pt x="3855716" y="1266443"/>
                </a:lnTo>
                <a:lnTo>
                  <a:pt x="4151372" y="1571243"/>
                </a:lnTo>
                <a:lnTo>
                  <a:pt x="4408928" y="1885187"/>
                </a:lnTo>
                <a:lnTo>
                  <a:pt x="4636004" y="2208275"/>
                </a:lnTo>
                <a:lnTo>
                  <a:pt x="4828028" y="2540514"/>
                </a:lnTo>
                <a:lnTo>
                  <a:pt x="4911848" y="2702058"/>
                </a:lnTo>
                <a:lnTo>
                  <a:pt x="4988048" y="2865126"/>
                </a:lnTo>
                <a:lnTo>
                  <a:pt x="5045960" y="3026670"/>
                </a:lnTo>
                <a:lnTo>
                  <a:pt x="5102348" y="3188214"/>
                </a:lnTo>
                <a:lnTo>
                  <a:pt x="5140448" y="3349758"/>
                </a:lnTo>
                <a:lnTo>
                  <a:pt x="5169404" y="3502158"/>
                </a:lnTo>
                <a:lnTo>
                  <a:pt x="5189216" y="3654558"/>
                </a:lnTo>
                <a:lnTo>
                  <a:pt x="5198360" y="3806958"/>
                </a:lnTo>
                <a:lnTo>
                  <a:pt x="5198360" y="3941070"/>
                </a:lnTo>
                <a:lnTo>
                  <a:pt x="5180072" y="4072134"/>
                </a:lnTo>
                <a:lnTo>
                  <a:pt x="5160260" y="4197102"/>
                </a:lnTo>
                <a:lnTo>
                  <a:pt x="5122160" y="4311401"/>
                </a:lnTo>
                <a:lnTo>
                  <a:pt x="5074916" y="4415033"/>
                </a:lnTo>
                <a:lnTo>
                  <a:pt x="5026148" y="4520189"/>
                </a:lnTo>
                <a:lnTo>
                  <a:pt x="4959092" y="4616201"/>
                </a:lnTo>
                <a:lnTo>
                  <a:pt x="4884416" y="4701545"/>
                </a:lnTo>
                <a:lnTo>
                  <a:pt x="4770116" y="4796033"/>
                </a:lnTo>
                <a:lnTo>
                  <a:pt x="4646672" y="4882901"/>
                </a:lnTo>
                <a:lnTo>
                  <a:pt x="4664960" y="4882901"/>
                </a:lnTo>
                <a:lnTo>
                  <a:pt x="4779260" y="4806701"/>
                </a:lnTo>
                <a:lnTo>
                  <a:pt x="4884416" y="4710689"/>
                </a:lnTo>
                <a:lnTo>
                  <a:pt x="4959092" y="4625345"/>
                </a:lnTo>
                <a:lnTo>
                  <a:pt x="5026148" y="4529333"/>
                </a:lnTo>
                <a:lnTo>
                  <a:pt x="5084060" y="4425701"/>
                </a:lnTo>
                <a:lnTo>
                  <a:pt x="5131304" y="4320545"/>
                </a:lnTo>
                <a:lnTo>
                  <a:pt x="5169404" y="4197102"/>
                </a:lnTo>
                <a:lnTo>
                  <a:pt x="5189216" y="4072134"/>
                </a:lnTo>
                <a:lnTo>
                  <a:pt x="5207504" y="3941070"/>
                </a:lnTo>
                <a:lnTo>
                  <a:pt x="5207504" y="3806958"/>
                </a:lnTo>
                <a:lnTo>
                  <a:pt x="5198360" y="3654558"/>
                </a:lnTo>
                <a:lnTo>
                  <a:pt x="5180072" y="3502158"/>
                </a:lnTo>
                <a:lnTo>
                  <a:pt x="5151116" y="3349758"/>
                </a:lnTo>
                <a:lnTo>
                  <a:pt x="5113016" y="3188214"/>
                </a:lnTo>
                <a:lnTo>
                  <a:pt x="4997192" y="2865126"/>
                </a:lnTo>
                <a:lnTo>
                  <a:pt x="4920992" y="2702058"/>
                </a:lnTo>
                <a:lnTo>
                  <a:pt x="4837172" y="2531370"/>
                </a:lnTo>
                <a:lnTo>
                  <a:pt x="4646672" y="2208275"/>
                </a:lnTo>
                <a:lnTo>
                  <a:pt x="4418072" y="1876043"/>
                </a:lnTo>
                <a:lnTo>
                  <a:pt x="4160516" y="1560575"/>
                </a:lnTo>
                <a:lnTo>
                  <a:pt x="3866384" y="1255775"/>
                </a:lnTo>
                <a:lnTo>
                  <a:pt x="3627116" y="1037843"/>
                </a:lnTo>
                <a:lnTo>
                  <a:pt x="3380228" y="836675"/>
                </a:lnTo>
                <a:lnTo>
                  <a:pt x="3131816" y="665987"/>
                </a:lnTo>
                <a:lnTo>
                  <a:pt x="2875784" y="505967"/>
                </a:lnTo>
                <a:lnTo>
                  <a:pt x="2627372" y="371855"/>
                </a:lnTo>
                <a:lnTo>
                  <a:pt x="2369816" y="248411"/>
                </a:lnTo>
                <a:lnTo>
                  <a:pt x="2122928" y="152399"/>
                </a:lnTo>
                <a:lnTo>
                  <a:pt x="1885187" y="86867"/>
                </a:lnTo>
                <a:lnTo>
                  <a:pt x="1647443" y="28955"/>
                </a:lnTo>
                <a:lnTo>
                  <a:pt x="1503065" y="10667"/>
                </a:lnTo>
                <a:close/>
              </a:path>
              <a:path w="5207635" h="4883150">
                <a:moveTo>
                  <a:pt x="9143" y="1103375"/>
                </a:moveTo>
                <a:lnTo>
                  <a:pt x="0" y="1237487"/>
                </a:lnTo>
                <a:lnTo>
                  <a:pt x="9143" y="1389887"/>
                </a:lnTo>
                <a:lnTo>
                  <a:pt x="27431" y="1542287"/>
                </a:lnTo>
                <a:lnTo>
                  <a:pt x="56387" y="1694687"/>
                </a:lnTo>
                <a:lnTo>
                  <a:pt x="94487" y="1856231"/>
                </a:lnTo>
                <a:lnTo>
                  <a:pt x="152399" y="2017775"/>
                </a:lnTo>
                <a:lnTo>
                  <a:pt x="210311" y="2180843"/>
                </a:lnTo>
                <a:lnTo>
                  <a:pt x="286511" y="2340870"/>
                </a:lnTo>
                <a:lnTo>
                  <a:pt x="370331" y="2511558"/>
                </a:lnTo>
                <a:lnTo>
                  <a:pt x="457199" y="2674626"/>
                </a:lnTo>
                <a:lnTo>
                  <a:pt x="560831" y="2836170"/>
                </a:lnTo>
                <a:lnTo>
                  <a:pt x="789431" y="3159258"/>
                </a:lnTo>
                <a:lnTo>
                  <a:pt x="1056131" y="3474726"/>
                </a:lnTo>
                <a:lnTo>
                  <a:pt x="798575" y="3159258"/>
                </a:lnTo>
                <a:lnTo>
                  <a:pt x="571499" y="2836170"/>
                </a:lnTo>
                <a:lnTo>
                  <a:pt x="379475" y="2502414"/>
                </a:lnTo>
                <a:lnTo>
                  <a:pt x="295655" y="2340870"/>
                </a:lnTo>
                <a:lnTo>
                  <a:pt x="219455" y="2180843"/>
                </a:lnTo>
                <a:lnTo>
                  <a:pt x="161543" y="2017775"/>
                </a:lnTo>
                <a:lnTo>
                  <a:pt x="105155" y="1856231"/>
                </a:lnTo>
                <a:lnTo>
                  <a:pt x="67055" y="1694687"/>
                </a:lnTo>
                <a:lnTo>
                  <a:pt x="38099" y="1542287"/>
                </a:lnTo>
                <a:lnTo>
                  <a:pt x="18287" y="1389887"/>
                </a:lnTo>
                <a:lnTo>
                  <a:pt x="9143" y="1237487"/>
                </a:lnTo>
                <a:lnTo>
                  <a:pt x="9143" y="1103375"/>
                </a:lnTo>
                <a:close/>
              </a:path>
              <a:path w="5207635" h="4883150">
                <a:moveTo>
                  <a:pt x="47243" y="847343"/>
                </a:moveTo>
                <a:lnTo>
                  <a:pt x="18287" y="970787"/>
                </a:lnTo>
                <a:lnTo>
                  <a:pt x="9143" y="1103375"/>
                </a:lnTo>
                <a:lnTo>
                  <a:pt x="27431" y="970787"/>
                </a:lnTo>
                <a:lnTo>
                  <a:pt x="47243" y="847343"/>
                </a:lnTo>
                <a:close/>
              </a:path>
              <a:path w="5207635" h="4883150">
                <a:moveTo>
                  <a:pt x="1418843" y="0"/>
                </a:moveTo>
                <a:lnTo>
                  <a:pt x="1199387" y="0"/>
                </a:lnTo>
                <a:lnTo>
                  <a:pt x="990599" y="19811"/>
                </a:lnTo>
                <a:lnTo>
                  <a:pt x="798575" y="57911"/>
                </a:lnTo>
                <a:lnTo>
                  <a:pt x="627887" y="124967"/>
                </a:lnTo>
                <a:lnTo>
                  <a:pt x="466343" y="219455"/>
                </a:lnTo>
                <a:lnTo>
                  <a:pt x="324611" y="333755"/>
                </a:lnTo>
                <a:lnTo>
                  <a:pt x="248411" y="419099"/>
                </a:lnTo>
                <a:lnTo>
                  <a:pt x="181355" y="515111"/>
                </a:lnTo>
                <a:lnTo>
                  <a:pt x="123443" y="618743"/>
                </a:lnTo>
                <a:lnTo>
                  <a:pt x="76199" y="733043"/>
                </a:lnTo>
                <a:lnTo>
                  <a:pt x="47243" y="847343"/>
                </a:lnTo>
                <a:lnTo>
                  <a:pt x="85343" y="733043"/>
                </a:lnTo>
                <a:lnTo>
                  <a:pt x="132587" y="618743"/>
                </a:lnTo>
                <a:lnTo>
                  <a:pt x="190499" y="524255"/>
                </a:lnTo>
                <a:lnTo>
                  <a:pt x="257555" y="429767"/>
                </a:lnTo>
                <a:lnTo>
                  <a:pt x="332231" y="342899"/>
                </a:lnTo>
                <a:lnTo>
                  <a:pt x="475487" y="228599"/>
                </a:lnTo>
                <a:lnTo>
                  <a:pt x="627887" y="134111"/>
                </a:lnTo>
                <a:lnTo>
                  <a:pt x="807719" y="67055"/>
                </a:lnTo>
                <a:lnTo>
                  <a:pt x="999743" y="28955"/>
                </a:lnTo>
                <a:lnTo>
                  <a:pt x="1199387" y="10667"/>
                </a:lnTo>
                <a:lnTo>
                  <a:pt x="1503065" y="10667"/>
                </a:lnTo>
                <a:lnTo>
                  <a:pt x="14188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981" y="1577329"/>
            <a:ext cx="6283960" cy="5377180"/>
          </a:xfrm>
          <a:custGeom>
            <a:avLst/>
            <a:gdLst/>
            <a:ahLst/>
            <a:cxnLst/>
            <a:rect l="l" t="t" r="r" b="b"/>
            <a:pathLst>
              <a:path w="6283959" h="5377180">
                <a:moveTo>
                  <a:pt x="6283448" y="4957577"/>
                </a:moveTo>
                <a:lnTo>
                  <a:pt x="6245348" y="5166365"/>
                </a:lnTo>
                <a:lnTo>
                  <a:pt x="6187436" y="5376677"/>
                </a:lnTo>
                <a:lnTo>
                  <a:pt x="6254492" y="5166365"/>
                </a:lnTo>
                <a:lnTo>
                  <a:pt x="6283448" y="4957577"/>
                </a:lnTo>
                <a:close/>
              </a:path>
              <a:path w="6283959" h="5377180">
                <a:moveTo>
                  <a:pt x="6027416" y="3549402"/>
                </a:moveTo>
                <a:lnTo>
                  <a:pt x="6103616" y="3758190"/>
                </a:lnTo>
                <a:lnTo>
                  <a:pt x="6170672" y="3959358"/>
                </a:lnTo>
                <a:lnTo>
                  <a:pt x="6112760" y="3758190"/>
                </a:lnTo>
                <a:lnTo>
                  <a:pt x="6027416" y="3549402"/>
                </a:lnTo>
                <a:close/>
              </a:path>
              <a:path w="6283959" h="5377180">
                <a:moveTo>
                  <a:pt x="5721092" y="2941326"/>
                </a:moveTo>
                <a:lnTo>
                  <a:pt x="5835392" y="3148590"/>
                </a:lnTo>
                <a:lnTo>
                  <a:pt x="5940548" y="3349758"/>
                </a:lnTo>
                <a:lnTo>
                  <a:pt x="5835392" y="3139446"/>
                </a:lnTo>
                <a:lnTo>
                  <a:pt x="5721092" y="2941326"/>
                </a:lnTo>
                <a:close/>
              </a:path>
              <a:path w="6283959" h="5377180">
                <a:moveTo>
                  <a:pt x="5312660" y="2331719"/>
                </a:moveTo>
                <a:lnTo>
                  <a:pt x="5455916" y="2531363"/>
                </a:lnTo>
                <a:lnTo>
                  <a:pt x="5588504" y="2741675"/>
                </a:lnTo>
                <a:lnTo>
                  <a:pt x="5721092" y="2941326"/>
                </a:lnTo>
                <a:lnTo>
                  <a:pt x="5599172" y="2731007"/>
                </a:lnTo>
                <a:lnTo>
                  <a:pt x="5465060" y="2531363"/>
                </a:lnTo>
                <a:lnTo>
                  <a:pt x="5312660" y="2331719"/>
                </a:lnTo>
                <a:close/>
              </a:path>
              <a:path w="6283959" h="5377180">
                <a:moveTo>
                  <a:pt x="1600199" y="9143"/>
                </a:moveTo>
                <a:lnTo>
                  <a:pt x="1885187" y="47243"/>
                </a:lnTo>
                <a:lnTo>
                  <a:pt x="2170175" y="114299"/>
                </a:lnTo>
                <a:lnTo>
                  <a:pt x="2476496" y="208787"/>
                </a:lnTo>
                <a:lnTo>
                  <a:pt x="2779772" y="323087"/>
                </a:lnTo>
                <a:lnTo>
                  <a:pt x="3093716" y="466343"/>
                </a:lnTo>
                <a:lnTo>
                  <a:pt x="3400040" y="637031"/>
                </a:lnTo>
                <a:lnTo>
                  <a:pt x="3713984" y="838199"/>
                </a:lnTo>
                <a:lnTo>
                  <a:pt x="4017260" y="1056131"/>
                </a:lnTo>
                <a:lnTo>
                  <a:pt x="4323584" y="1303019"/>
                </a:lnTo>
                <a:lnTo>
                  <a:pt x="4617716" y="1569719"/>
                </a:lnTo>
                <a:lnTo>
                  <a:pt x="4978904" y="1941575"/>
                </a:lnTo>
                <a:lnTo>
                  <a:pt x="5151116" y="2141219"/>
                </a:lnTo>
                <a:lnTo>
                  <a:pt x="5312660" y="2331719"/>
                </a:lnTo>
                <a:lnTo>
                  <a:pt x="5160260" y="2132075"/>
                </a:lnTo>
                <a:lnTo>
                  <a:pt x="4817360" y="1751075"/>
                </a:lnTo>
                <a:lnTo>
                  <a:pt x="4626860" y="1560575"/>
                </a:lnTo>
                <a:lnTo>
                  <a:pt x="4332728" y="1293875"/>
                </a:lnTo>
                <a:lnTo>
                  <a:pt x="4027928" y="1046987"/>
                </a:lnTo>
                <a:lnTo>
                  <a:pt x="3713984" y="827531"/>
                </a:lnTo>
                <a:lnTo>
                  <a:pt x="3409184" y="627887"/>
                </a:lnTo>
                <a:lnTo>
                  <a:pt x="3093716" y="457199"/>
                </a:lnTo>
                <a:lnTo>
                  <a:pt x="2779772" y="313943"/>
                </a:lnTo>
                <a:lnTo>
                  <a:pt x="2476496" y="199643"/>
                </a:lnTo>
                <a:lnTo>
                  <a:pt x="2170175" y="103631"/>
                </a:lnTo>
                <a:lnTo>
                  <a:pt x="1885187" y="38099"/>
                </a:lnTo>
                <a:lnTo>
                  <a:pt x="1600199" y="9143"/>
                </a:lnTo>
                <a:close/>
              </a:path>
              <a:path w="6283959" h="5377180">
                <a:moveTo>
                  <a:pt x="838199" y="76199"/>
                </a:moveTo>
                <a:lnTo>
                  <a:pt x="620267" y="161543"/>
                </a:lnTo>
                <a:lnTo>
                  <a:pt x="419099" y="275843"/>
                </a:lnTo>
                <a:lnTo>
                  <a:pt x="246887" y="419099"/>
                </a:lnTo>
                <a:lnTo>
                  <a:pt x="181355" y="495299"/>
                </a:lnTo>
                <a:lnTo>
                  <a:pt x="114299" y="580643"/>
                </a:lnTo>
                <a:lnTo>
                  <a:pt x="0" y="771143"/>
                </a:lnTo>
                <a:lnTo>
                  <a:pt x="0" y="789431"/>
                </a:lnTo>
                <a:lnTo>
                  <a:pt x="114299" y="589787"/>
                </a:lnTo>
                <a:lnTo>
                  <a:pt x="256031" y="419099"/>
                </a:lnTo>
                <a:lnTo>
                  <a:pt x="428243" y="275843"/>
                </a:lnTo>
                <a:lnTo>
                  <a:pt x="629411" y="161543"/>
                </a:lnTo>
                <a:lnTo>
                  <a:pt x="838199" y="76199"/>
                </a:lnTo>
                <a:close/>
              </a:path>
              <a:path w="6283959" h="5377180">
                <a:moveTo>
                  <a:pt x="1333499" y="0"/>
                </a:moveTo>
                <a:lnTo>
                  <a:pt x="1075943" y="18287"/>
                </a:lnTo>
                <a:lnTo>
                  <a:pt x="838199" y="76199"/>
                </a:lnTo>
                <a:lnTo>
                  <a:pt x="1075943" y="27431"/>
                </a:lnTo>
                <a:lnTo>
                  <a:pt x="1333499" y="9143"/>
                </a:lnTo>
                <a:lnTo>
                  <a:pt x="1600199" y="9143"/>
                </a:lnTo>
                <a:lnTo>
                  <a:pt x="13334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125" y="1795261"/>
            <a:ext cx="6038215" cy="5340350"/>
          </a:xfrm>
          <a:custGeom>
            <a:avLst/>
            <a:gdLst/>
            <a:ahLst/>
            <a:cxnLst/>
            <a:rect l="l" t="t" r="r" b="b"/>
            <a:pathLst>
              <a:path w="6038215" h="5340350">
                <a:moveTo>
                  <a:pt x="2542028" y="5138933"/>
                </a:moveTo>
                <a:lnTo>
                  <a:pt x="2866640" y="5340101"/>
                </a:lnTo>
                <a:lnTo>
                  <a:pt x="2877308" y="5340101"/>
                </a:lnTo>
                <a:lnTo>
                  <a:pt x="2542028" y="5138933"/>
                </a:lnTo>
                <a:close/>
              </a:path>
              <a:path w="6038215" h="5340350">
                <a:moveTo>
                  <a:pt x="6038084" y="4436369"/>
                </a:moveTo>
                <a:lnTo>
                  <a:pt x="6018272" y="4692401"/>
                </a:lnTo>
                <a:lnTo>
                  <a:pt x="5971028" y="4930145"/>
                </a:lnTo>
                <a:lnTo>
                  <a:pt x="5885684" y="5149601"/>
                </a:lnTo>
                <a:lnTo>
                  <a:pt x="5769860" y="5340101"/>
                </a:lnTo>
                <a:lnTo>
                  <a:pt x="5780528" y="5340101"/>
                </a:lnTo>
                <a:lnTo>
                  <a:pt x="5894828" y="5149601"/>
                </a:lnTo>
                <a:lnTo>
                  <a:pt x="5971028" y="4939289"/>
                </a:lnTo>
                <a:lnTo>
                  <a:pt x="6018272" y="4710689"/>
                </a:lnTo>
                <a:lnTo>
                  <a:pt x="6038084" y="4454657"/>
                </a:lnTo>
                <a:lnTo>
                  <a:pt x="6038084" y="4436369"/>
                </a:lnTo>
                <a:close/>
              </a:path>
              <a:path w="6038215" h="5340350">
                <a:moveTo>
                  <a:pt x="790955" y="3464058"/>
                </a:moveTo>
                <a:lnTo>
                  <a:pt x="923543" y="3654558"/>
                </a:lnTo>
                <a:lnTo>
                  <a:pt x="1077467" y="3845058"/>
                </a:lnTo>
                <a:lnTo>
                  <a:pt x="1228343" y="4026414"/>
                </a:lnTo>
                <a:lnTo>
                  <a:pt x="1572767" y="4378457"/>
                </a:lnTo>
                <a:lnTo>
                  <a:pt x="1886711" y="4654301"/>
                </a:lnTo>
                <a:lnTo>
                  <a:pt x="2209799" y="4910333"/>
                </a:lnTo>
                <a:lnTo>
                  <a:pt x="2542028" y="5138933"/>
                </a:lnTo>
                <a:lnTo>
                  <a:pt x="2218943" y="4910333"/>
                </a:lnTo>
                <a:lnTo>
                  <a:pt x="1895855" y="4654301"/>
                </a:lnTo>
                <a:lnTo>
                  <a:pt x="1581911" y="4378457"/>
                </a:lnTo>
                <a:lnTo>
                  <a:pt x="1237487" y="4026414"/>
                </a:lnTo>
                <a:lnTo>
                  <a:pt x="1077467" y="3835914"/>
                </a:lnTo>
                <a:lnTo>
                  <a:pt x="934211" y="3654558"/>
                </a:lnTo>
                <a:lnTo>
                  <a:pt x="790955" y="3464058"/>
                </a:lnTo>
                <a:close/>
              </a:path>
              <a:path w="6038215" h="5340350">
                <a:moveTo>
                  <a:pt x="5789672" y="3340614"/>
                </a:moveTo>
                <a:lnTo>
                  <a:pt x="5923784" y="3721614"/>
                </a:lnTo>
                <a:lnTo>
                  <a:pt x="5971028" y="3902970"/>
                </a:lnTo>
                <a:lnTo>
                  <a:pt x="5923784" y="3712470"/>
                </a:lnTo>
                <a:lnTo>
                  <a:pt x="5865872" y="3531114"/>
                </a:lnTo>
                <a:lnTo>
                  <a:pt x="5789672" y="3340614"/>
                </a:lnTo>
                <a:close/>
              </a:path>
              <a:path w="6038215" h="5340350">
                <a:moveTo>
                  <a:pt x="544067" y="3083058"/>
                </a:moveTo>
                <a:lnTo>
                  <a:pt x="658367" y="3273558"/>
                </a:lnTo>
                <a:lnTo>
                  <a:pt x="790955" y="3464058"/>
                </a:lnTo>
                <a:lnTo>
                  <a:pt x="544067" y="3083058"/>
                </a:lnTo>
                <a:close/>
              </a:path>
              <a:path w="6038215" h="5340350">
                <a:moveTo>
                  <a:pt x="5114540" y="2199131"/>
                </a:moveTo>
                <a:lnTo>
                  <a:pt x="5248652" y="2389631"/>
                </a:lnTo>
                <a:lnTo>
                  <a:pt x="5379716" y="2580131"/>
                </a:lnTo>
                <a:lnTo>
                  <a:pt x="5609840" y="2959614"/>
                </a:lnTo>
                <a:lnTo>
                  <a:pt x="5504684" y="2761494"/>
                </a:lnTo>
                <a:lnTo>
                  <a:pt x="5379716" y="2570987"/>
                </a:lnTo>
                <a:lnTo>
                  <a:pt x="5256272" y="2380487"/>
                </a:lnTo>
                <a:lnTo>
                  <a:pt x="5114540" y="2199131"/>
                </a:lnTo>
                <a:close/>
              </a:path>
              <a:path w="6038215" h="5340350">
                <a:moveTo>
                  <a:pt x="4808216" y="1827275"/>
                </a:moveTo>
                <a:lnTo>
                  <a:pt x="4960616" y="2008631"/>
                </a:lnTo>
                <a:lnTo>
                  <a:pt x="5114540" y="2199131"/>
                </a:lnTo>
                <a:lnTo>
                  <a:pt x="4971284" y="2008631"/>
                </a:lnTo>
                <a:lnTo>
                  <a:pt x="4808216" y="1827275"/>
                </a:lnTo>
                <a:close/>
              </a:path>
              <a:path w="6038215" h="5340350">
                <a:moveTo>
                  <a:pt x="38099" y="1770887"/>
                </a:moveTo>
                <a:lnTo>
                  <a:pt x="67055" y="1952243"/>
                </a:lnTo>
                <a:lnTo>
                  <a:pt x="124967" y="2132075"/>
                </a:lnTo>
                <a:lnTo>
                  <a:pt x="77723" y="1952243"/>
                </a:lnTo>
                <a:lnTo>
                  <a:pt x="38099" y="1770887"/>
                </a:lnTo>
                <a:close/>
              </a:path>
              <a:path w="6038215" h="5340350">
                <a:moveTo>
                  <a:pt x="1380743" y="0"/>
                </a:moveTo>
                <a:lnTo>
                  <a:pt x="1142999" y="19811"/>
                </a:lnTo>
                <a:lnTo>
                  <a:pt x="923543" y="67055"/>
                </a:lnTo>
                <a:lnTo>
                  <a:pt x="714755" y="143255"/>
                </a:lnTo>
                <a:lnTo>
                  <a:pt x="533399" y="257555"/>
                </a:lnTo>
                <a:lnTo>
                  <a:pt x="371855" y="391667"/>
                </a:lnTo>
                <a:lnTo>
                  <a:pt x="284987" y="486155"/>
                </a:lnTo>
                <a:lnTo>
                  <a:pt x="210311" y="600455"/>
                </a:lnTo>
                <a:lnTo>
                  <a:pt x="143255" y="714755"/>
                </a:lnTo>
                <a:lnTo>
                  <a:pt x="96011" y="838199"/>
                </a:lnTo>
                <a:lnTo>
                  <a:pt x="57911" y="972311"/>
                </a:lnTo>
                <a:lnTo>
                  <a:pt x="19811" y="1114043"/>
                </a:lnTo>
                <a:lnTo>
                  <a:pt x="10667" y="1266443"/>
                </a:lnTo>
                <a:lnTo>
                  <a:pt x="0" y="1418843"/>
                </a:lnTo>
                <a:lnTo>
                  <a:pt x="10667" y="1589531"/>
                </a:lnTo>
                <a:lnTo>
                  <a:pt x="38099" y="1770887"/>
                </a:lnTo>
                <a:lnTo>
                  <a:pt x="19811" y="1589531"/>
                </a:lnTo>
                <a:lnTo>
                  <a:pt x="10667" y="1418843"/>
                </a:lnTo>
                <a:lnTo>
                  <a:pt x="28955" y="1114043"/>
                </a:lnTo>
                <a:lnTo>
                  <a:pt x="67055" y="972311"/>
                </a:lnTo>
                <a:lnTo>
                  <a:pt x="105155" y="838199"/>
                </a:lnTo>
                <a:lnTo>
                  <a:pt x="153923" y="714755"/>
                </a:lnTo>
                <a:lnTo>
                  <a:pt x="220979" y="600455"/>
                </a:lnTo>
                <a:lnTo>
                  <a:pt x="295655" y="486155"/>
                </a:lnTo>
                <a:lnTo>
                  <a:pt x="380999" y="391667"/>
                </a:lnTo>
                <a:lnTo>
                  <a:pt x="544067" y="257555"/>
                </a:lnTo>
                <a:lnTo>
                  <a:pt x="723899" y="152399"/>
                </a:lnTo>
                <a:lnTo>
                  <a:pt x="923543" y="76199"/>
                </a:lnTo>
                <a:lnTo>
                  <a:pt x="1152143" y="28955"/>
                </a:lnTo>
                <a:lnTo>
                  <a:pt x="1380743" y="10667"/>
                </a:lnTo>
                <a:lnTo>
                  <a:pt x="1638299" y="10667"/>
                </a:lnTo>
                <a:lnTo>
                  <a:pt x="1380743" y="0"/>
                </a:lnTo>
                <a:close/>
              </a:path>
              <a:path w="6038215" h="5340350">
                <a:moveTo>
                  <a:pt x="3904484" y="990599"/>
                </a:moveTo>
                <a:lnTo>
                  <a:pt x="4190996" y="1228343"/>
                </a:lnTo>
                <a:lnTo>
                  <a:pt x="4465316" y="1475231"/>
                </a:lnTo>
                <a:lnTo>
                  <a:pt x="4190996" y="1217675"/>
                </a:lnTo>
                <a:lnTo>
                  <a:pt x="3904484" y="990599"/>
                </a:lnTo>
                <a:close/>
              </a:path>
              <a:path w="6038215" h="5340350">
                <a:moveTo>
                  <a:pt x="3323840" y="600455"/>
                </a:moveTo>
                <a:lnTo>
                  <a:pt x="3619496" y="790955"/>
                </a:lnTo>
                <a:lnTo>
                  <a:pt x="3904484" y="990599"/>
                </a:lnTo>
                <a:lnTo>
                  <a:pt x="3619496" y="781811"/>
                </a:lnTo>
                <a:lnTo>
                  <a:pt x="3323840" y="600455"/>
                </a:lnTo>
                <a:close/>
              </a:path>
              <a:path w="6038215" h="5340350">
                <a:moveTo>
                  <a:pt x="2743196" y="304799"/>
                </a:moveTo>
                <a:lnTo>
                  <a:pt x="3028184" y="448055"/>
                </a:lnTo>
                <a:lnTo>
                  <a:pt x="3323840" y="600455"/>
                </a:lnTo>
                <a:lnTo>
                  <a:pt x="3028184" y="438911"/>
                </a:lnTo>
                <a:lnTo>
                  <a:pt x="2743196" y="304799"/>
                </a:lnTo>
                <a:close/>
              </a:path>
              <a:path w="6038215" h="5340350">
                <a:moveTo>
                  <a:pt x="1638299" y="10667"/>
                </a:moveTo>
                <a:lnTo>
                  <a:pt x="1904999" y="48767"/>
                </a:lnTo>
                <a:lnTo>
                  <a:pt x="2171699" y="105155"/>
                </a:lnTo>
                <a:lnTo>
                  <a:pt x="1895855" y="38099"/>
                </a:lnTo>
                <a:lnTo>
                  <a:pt x="1638299" y="10667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337" y="2014717"/>
            <a:ext cx="5615940" cy="5120640"/>
          </a:xfrm>
          <a:custGeom>
            <a:avLst/>
            <a:gdLst/>
            <a:ahLst/>
            <a:cxnLst/>
            <a:rect l="l" t="t" r="r" b="b"/>
            <a:pathLst>
              <a:path w="5615940" h="5120640">
                <a:moveTo>
                  <a:pt x="1455419" y="4082802"/>
                </a:moveTo>
                <a:lnTo>
                  <a:pt x="1636775" y="4245870"/>
                </a:lnTo>
                <a:lnTo>
                  <a:pt x="1818131" y="4405889"/>
                </a:lnTo>
                <a:lnTo>
                  <a:pt x="1997963" y="4549145"/>
                </a:lnTo>
                <a:lnTo>
                  <a:pt x="2179316" y="4681733"/>
                </a:lnTo>
                <a:lnTo>
                  <a:pt x="2369816" y="4805177"/>
                </a:lnTo>
                <a:lnTo>
                  <a:pt x="2560316" y="4919477"/>
                </a:lnTo>
                <a:lnTo>
                  <a:pt x="2741672" y="5024633"/>
                </a:lnTo>
                <a:lnTo>
                  <a:pt x="2932172" y="5120645"/>
                </a:lnTo>
                <a:lnTo>
                  <a:pt x="2950460" y="5120645"/>
                </a:lnTo>
                <a:lnTo>
                  <a:pt x="2761484" y="5024633"/>
                </a:lnTo>
                <a:lnTo>
                  <a:pt x="2569460" y="4919477"/>
                </a:lnTo>
                <a:lnTo>
                  <a:pt x="2378960" y="4805177"/>
                </a:lnTo>
                <a:lnTo>
                  <a:pt x="2189984" y="4681733"/>
                </a:lnTo>
                <a:lnTo>
                  <a:pt x="2008631" y="4549145"/>
                </a:lnTo>
                <a:lnTo>
                  <a:pt x="1818131" y="4396745"/>
                </a:lnTo>
                <a:lnTo>
                  <a:pt x="1455419" y="4082802"/>
                </a:lnTo>
                <a:close/>
              </a:path>
              <a:path w="5615940" h="5120640">
                <a:moveTo>
                  <a:pt x="5532116" y="4652777"/>
                </a:moveTo>
                <a:lnTo>
                  <a:pt x="5474204" y="4777745"/>
                </a:lnTo>
                <a:lnTo>
                  <a:pt x="5417816" y="4881377"/>
                </a:lnTo>
                <a:lnTo>
                  <a:pt x="5350760" y="4986533"/>
                </a:lnTo>
                <a:lnTo>
                  <a:pt x="5263892" y="5082545"/>
                </a:lnTo>
                <a:lnTo>
                  <a:pt x="5225792" y="5120645"/>
                </a:lnTo>
                <a:lnTo>
                  <a:pt x="5236460" y="5120645"/>
                </a:lnTo>
                <a:lnTo>
                  <a:pt x="5254748" y="5100833"/>
                </a:lnTo>
                <a:lnTo>
                  <a:pt x="5274560" y="5082545"/>
                </a:lnTo>
                <a:lnTo>
                  <a:pt x="5359904" y="4986533"/>
                </a:lnTo>
                <a:lnTo>
                  <a:pt x="5426960" y="4881377"/>
                </a:lnTo>
                <a:lnTo>
                  <a:pt x="5484872" y="4777745"/>
                </a:lnTo>
                <a:lnTo>
                  <a:pt x="5532116" y="4652777"/>
                </a:lnTo>
                <a:close/>
              </a:path>
              <a:path w="5615940" h="5120640">
                <a:moveTo>
                  <a:pt x="5615936" y="4111758"/>
                </a:moveTo>
                <a:lnTo>
                  <a:pt x="5606792" y="4255014"/>
                </a:lnTo>
                <a:lnTo>
                  <a:pt x="5597648" y="4396745"/>
                </a:lnTo>
                <a:lnTo>
                  <a:pt x="5615936" y="4255014"/>
                </a:lnTo>
                <a:lnTo>
                  <a:pt x="5615936" y="4111758"/>
                </a:lnTo>
                <a:close/>
              </a:path>
              <a:path w="5615940" h="5120640">
                <a:moveTo>
                  <a:pt x="608075" y="3064770"/>
                </a:moveTo>
                <a:lnTo>
                  <a:pt x="722375" y="3235458"/>
                </a:lnTo>
                <a:lnTo>
                  <a:pt x="856487" y="3416814"/>
                </a:lnTo>
                <a:lnTo>
                  <a:pt x="1141475" y="3759714"/>
                </a:lnTo>
                <a:lnTo>
                  <a:pt x="1455419" y="4082802"/>
                </a:lnTo>
                <a:lnTo>
                  <a:pt x="1141475" y="3750570"/>
                </a:lnTo>
                <a:lnTo>
                  <a:pt x="856487" y="3407670"/>
                </a:lnTo>
                <a:lnTo>
                  <a:pt x="733043" y="3235458"/>
                </a:lnTo>
                <a:lnTo>
                  <a:pt x="608075" y="3064770"/>
                </a:lnTo>
                <a:close/>
              </a:path>
              <a:path w="5615940" h="5120640">
                <a:moveTo>
                  <a:pt x="5388860" y="3092202"/>
                </a:moveTo>
                <a:lnTo>
                  <a:pt x="5455916" y="3273558"/>
                </a:lnTo>
                <a:lnTo>
                  <a:pt x="5512304" y="3445770"/>
                </a:lnTo>
                <a:lnTo>
                  <a:pt x="5455916" y="3264414"/>
                </a:lnTo>
                <a:lnTo>
                  <a:pt x="5388860" y="3092202"/>
                </a:lnTo>
                <a:close/>
              </a:path>
              <a:path w="5615940" h="5120640">
                <a:moveTo>
                  <a:pt x="5216648" y="2740158"/>
                </a:moveTo>
                <a:lnTo>
                  <a:pt x="5301992" y="2921514"/>
                </a:lnTo>
                <a:lnTo>
                  <a:pt x="5388860" y="3092202"/>
                </a:lnTo>
                <a:lnTo>
                  <a:pt x="5312660" y="2912370"/>
                </a:lnTo>
                <a:lnTo>
                  <a:pt x="5216648" y="2740158"/>
                </a:lnTo>
                <a:close/>
              </a:path>
              <a:path w="5615940" h="5120640">
                <a:moveTo>
                  <a:pt x="28955" y="1656587"/>
                </a:moveTo>
                <a:lnTo>
                  <a:pt x="54863" y="1827275"/>
                </a:lnTo>
                <a:lnTo>
                  <a:pt x="103631" y="1999487"/>
                </a:lnTo>
                <a:lnTo>
                  <a:pt x="160019" y="2179319"/>
                </a:lnTo>
                <a:lnTo>
                  <a:pt x="227075" y="2351531"/>
                </a:lnTo>
                <a:lnTo>
                  <a:pt x="303275" y="2532894"/>
                </a:lnTo>
                <a:lnTo>
                  <a:pt x="399287" y="2711202"/>
                </a:lnTo>
                <a:lnTo>
                  <a:pt x="495299" y="2883414"/>
                </a:lnTo>
                <a:lnTo>
                  <a:pt x="608075" y="3064770"/>
                </a:lnTo>
                <a:lnTo>
                  <a:pt x="504443" y="2883414"/>
                </a:lnTo>
                <a:lnTo>
                  <a:pt x="399287" y="2702058"/>
                </a:lnTo>
                <a:lnTo>
                  <a:pt x="313943" y="2522226"/>
                </a:lnTo>
                <a:lnTo>
                  <a:pt x="237743" y="2351531"/>
                </a:lnTo>
                <a:lnTo>
                  <a:pt x="170687" y="2170175"/>
                </a:lnTo>
                <a:lnTo>
                  <a:pt x="112775" y="1999487"/>
                </a:lnTo>
                <a:lnTo>
                  <a:pt x="65531" y="1827275"/>
                </a:lnTo>
                <a:lnTo>
                  <a:pt x="28955" y="1656587"/>
                </a:lnTo>
                <a:close/>
              </a:path>
              <a:path w="5615940" h="5120640">
                <a:moveTo>
                  <a:pt x="4893560" y="2208275"/>
                </a:moveTo>
                <a:lnTo>
                  <a:pt x="5007860" y="2389631"/>
                </a:lnTo>
                <a:lnTo>
                  <a:pt x="5120636" y="2558802"/>
                </a:lnTo>
                <a:lnTo>
                  <a:pt x="5007860" y="2380487"/>
                </a:lnTo>
                <a:lnTo>
                  <a:pt x="4893560" y="2208275"/>
                </a:lnTo>
                <a:close/>
              </a:path>
              <a:path w="5615940" h="5120640">
                <a:moveTo>
                  <a:pt x="4160516" y="1360931"/>
                </a:moveTo>
                <a:lnTo>
                  <a:pt x="4474460" y="1694687"/>
                </a:lnTo>
                <a:lnTo>
                  <a:pt x="4759448" y="2037587"/>
                </a:lnTo>
                <a:lnTo>
                  <a:pt x="4893560" y="2208275"/>
                </a:lnTo>
                <a:lnTo>
                  <a:pt x="4759448" y="2026919"/>
                </a:lnTo>
                <a:lnTo>
                  <a:pt x="4483604" y="1684019"/>
                </a:lnTo>
                <a:lnTo>
                  <a:pt x="4160516" y="1360931"/>
                </a:lnTo>
                <a:close/>
              </a:path>
              <a:path w="5615940" h="5120640">
                <a:moveTo>
                  <a:pt x="3636260" y="912875"/>
                </a:moveTo>
                <a:lnTo>
                  <a:pt x="3902960" y="1132331"/>
                </a:lnTo>
                <a:lnTo>
                  <a:pt x="4160516" y="1360931"/>
                </a:lnTo>
                <a:lnTo>
                  <a:pt x="3902960" y="1123187"/>
                </a:lnTo>
                <a:lnTo>
                  <a:pt x="3636260" y="912875"/>
                </a:lnTo>
                <a:close/>
              </a:path>
              <a:path w="5615940" h="5120640">
                <a:moveTo>
                  <a:pt x="18287" y="1046987"/>
                </a:moveTo>
                <a:lnTo>
                  <a:pt x="0" y="1188719"/>
                </a:lnTo>
                <a:lnTo>
                  <a:pt x="0" y="1331975"/>
                </a:lnTo>
                <a:lnTo>
                  <a:pt x="9143" y="1188719"/>
                </a:lnTo>
                <a:lnTo>
                  <a:pt x="18287" y="1046987"/>
                </a:lnTo>
                <a:close/>
              </a:path>
              <a:path w="5615940" h="5120640">
                <a:moveTo>
                  <a:pt x="1065275" y="19811"/>
                </a:moveTo>
                <a:lnTo>
                  <a:pt x="856487" y="67055"/>
                </a:lnTo>
                <a:lnTo>
                  <a:pt x="665987" y="134111"/>
                </a:lnTo>
                <a:lnTo>
                  <a:pt x="495299" y="237743"/>
                </a:lnTo>
                <a:lnTo>
                  <a:pt x="342899" y="362711"/>
                </a:lnTo>
                <a:lnTo>
                  <a:pt x="265175" y="457199"/>
                </a:lnTo>
                <a:lnTo>
                  <a:pt x="188975" y="562355"/>
                </a:lnTo>
                <a:lnTo>
                  <a:pt x="132587" y="667511"/>
                </a:lnTo>
                <a:lnTo>
                  <a:pt x="83819" y="790955"/>
                </a:lnTo>
                <a:lnTo>
                  <a:pt x="47243" y="912875"/>
                </a:lnTo>
                <a:lnTo>
                  <a:pt x="94487" y="790955"/>
                </a:lnTo>
                <a:lnTo>
                  <a:pt x="141731" y="667511"/>
                </a:lnTo>
                <a:lnTo>
                  <a:pt x="198119" y="562355"/>
                </a:lnTo>
                <a:lnTo>
                  <a:pt x="275843" y="457199"/>
                </a:lnTo>
                <a:lnTo>
                  <a:pt x="352043" y="362711"/>
                </a:lnTo>
                <a:lnTo>
                  <a:pt x="504443" y="237743"/>
                </a:lnTo>
                <a:lnTo>
                  <a:pt x="675131" y="143255"/>
                </a:lnTo>
                <a:lnTo>
                  <a:pt x="865631" y="67055"/>
                </a:lnTo>
                <a:lnTo>
                  <a:pt x="1065275" y="19811"/>
                </a:lnTo>
                <a:close/>
              </a:path>
              <a:path w="5615940" h="5120640">
                <a:moveTo>
                  <a:pt x="2560316" y="275843"/>
                </a:moveTo>
                <a:lnTo>
                  <a:pt x="2827016" y="409955"/>
                </a:lnTo>
                <a:lnTo>
                  <a:pt x="3102860" y="553211"/>
                </a:lnTo>
                <a:lnTo>
                  <a:pt x="2827016" y="400811"/>
                </a:lnTo>
                <a:lnTo>
                  <a:pt x="2560316" y="275843"/>
                </a:lnTo>
                <a:close/>
              </a:path>
              <a:path w="5615940" h="5120640">
                <a:moveTo>
                  <a:pt x="2026919" y="96011"/>
                </a:moveTo>
                <a:lnTo>
                  <a:pt x="2295140" y="181355"/>
                </a:lnTo>
                <a:lnTo>
                  <a:pt x="2560316" y="275843"/>
                </a:lnTo>
                <a:lnTo>
                  <a:pt x="2284472" y="172211"/>
                </a:lnTo>
                <a:lnTo>
                  <a:pt x="2026919" y="96011"/>
                </a:lnTo>
                <a:close/>
              </a:path>
              <a:path w="5615940" h="5120640">
                <a:moveTo>
                  <a:pt x="1522475" y="0"/>
                </a:moveTo>
                <a:lnTo>
                  <a:pt x="1293875" y="0"/>
                </a:lnTo>
                <a:lnTo>
                  <a:pt x="1522475" y="9143"/>
                </a:lnTo>
                <a:lnTo>
                  <a:pt x="1770887" y="38099"/>
                </a:lnTo>
                <a:lnTo>
                  <a:pt x="1522475" y="0"/>
                </a:lnTo>
                <a:close/>
              </a:path>
              <a:path w="5615940" h="5120640">
                <a:moveTo>
                  <a:pt x="1293875" y="0"/>
                </a:moveTo>
                <a:lnTo>
                  <a:pt x="1284731" y="0"/>
                </a:lnTo>
                <a:lnTo>
                  <a:pt x="1065275" y="19811"/>
                </a:lnTo>
                <a:lnTo>
                  <a:pt x="12938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81" y="1110985"/>
            <a:ext cx="6769734" cy="5861685"/>
          </a:xfrm>
          <a:custGeom>
            <a:avLst/>
            <a:gdLst/>
            <a:ahLst/>
            <a:cxnLst/>
            <a:rect l="l" t="t" r="r" b="b"/>
            <a:pathLst>
              <a:path w="6769734" h="5861684">
                <a:moveTo>
                  <a:pt x="6760460" y="5529077"/>
                </a:moveTo>
                <a:lnTo>
                  <a:pt x="6740648" y="5699765"/>
                </a:lnTo>
                <a:lnTo>
                  <a:pt x="6711692" y="5861309"/>
                </a:lnTo>
                <a:lnTo>
                  <a:pt x="6749792" y="5699765"/>
                </a:lnTo>
                <a:lnTo>
                  <a:pt x="6760460" y="5529077"/>
                </a:lnTo>
                <a:close/>
              </a:path>
              <a:path w="6769734" h="5861684">
                <a:moveTo>
                  <a:pt x="5980172" y="3102863"/>
                </a:moveTo>
                <a:lnTo>
                  <a:pt x="6112760" y="3340607"/>
                </a:lnTo>
                <a:lnTo>
                  <a:pt x="6245348" y="3567690"/>
                </a:lnTo>
                <a:lnTo>
                  <a:pt x="6359648" y="3796290"/>
                </a:lnTo>
                <a:lnTo>
                  <a:pt x="6464804" y="4024890"/>
                </a:lnTo>
                <a:lnTo>
                  <a:pt x="6551672" y="4253490"/>
                </a:lnTo>
                <a:lnTo>
                  <a:pt x="6627872" y="4482089"/>
                </a:lnTo>
                <a:lnTo>
                  <a:pt x="6682736" y="4710689"/>
                </a:lnTo>
                <a:lnTo>
                  <a:pt x="6720836" y="4930145"/>
                </a:lnTo>
                <a:lnTo>
                  <a:pt x="6749792" y="5138933"/>
                </a:lnTo>
                <a:lnTo>
                  <a:pt x="6760460" y="5347721"/>
                </a:lnTo>
                <a:lnTo>
                  <a:pt x="6760460" y="5529077"/>
                </a:lnTo>
                <a:lnTo>
                  <a:pt x="6769604" y="5347721"/>
                </a:lnTo>
                <a:lnTo>
                  <a:pt x="6760460" y="5138933"/>
                </a:lnTo>
                <a:lnTo>
                  <a:pt x="6731504" y="4921001"/>
                </a:lnTo>
                <a:lnTo>
                  <a:pt x="6693404" y="4701545"/>
                </a:lnTo>
                <a:lnTo>
                  <a:pt x="6635492" y="4482089"/>
                </a:lnTo>
                <a:lnTo>
                  <a:pt x="6560816" y="4253490"/>
                </a:lnTo>
                <a:lnTo>
                  <a:pt x="6475472" y="4024890"/>
                </a:lnTo>
                <a:lnTo>
                  <a:pt x="6370316" y="3796290"/>
                </a:lnTo>
                <a:lnTo>
                  <a:pt x="6254492" y="3567690"/>
                </a:lnTo>
                <a:lnTo>
                  <a:pt x="6123428" y="3331463"/>
                </a:lnTo>
                <a:lnTo>
                  <a:pt x="5980172" y="3102863"/>
                </a:lnTo>
                <a:close/>
              </a:path>
              <a:path w="6769734" h="5861684">
                <a:moveTo>
                  <a:pt x="5655560" y="2645663"/>
                </a:moveTo>
                <a:lnTo>
                  <a:pt x="5817104" y="2874263"/>
                </a:lnTo>
                <a:lnTo>
                  <a:pt x="5980172" y="3102863"/>
                </a:lnTo>
                <a:lnTo>
                  <a:pt x="5826248" y="2874263"/>
                </a:lnTo>
                <a:lnTo>
                  <a:pt x="5655560" y="2645663"/>
                </a:lnTo>
                <a:close/>
              </a:path>
              <a:path w="6769734" h="5861684">
                <a:moveTo>
                  <a:pt x="3521960" y="742187"/>
                </a:moveTo>
                <a:lnTo>
                  <a:pt x="3866384" y="961643"/>
                </a:lnTo>
                <a:lnTo>
                  <a:pt x="4209284" y="1208531"/>
                </a:lnTo>
                <a:lnTo>
                  <a:pt x="4550660" y="1484375"/>
                </a:lnTo>
                <a:lnTo>
                  <a:pt x="4218428" y="1208531"/>
                </a:lnTo>
                <a:lnTo>
                  <a:pt x="3875528" y="961643"/>
                </a:lnTo>
                <a:lnTo>
                  <a:pt x="3521960" y="742187"/>
                </a:lnTo>
                <a:close/>
              </a:path>
              <a:path w="6769734" h="5861684">
                <a:moveTo>
                  <a:pt x="1476755" y="10667"/>
                </a:moveTo>
                <a:lnTo>
                  <a:pt x="1217675" y="10667"/>
                </a:lnTo>
                <a:lnTo>
                  <a:pt x="1523999" y="28955"/>
                </a:lnTo>
                <a:lnTo>
                  <a:pt x="1837943" y="74675"/>
                </a:lnTo>
                <a:lnTo>
                  <a:pt x="2161031" y="150875"/>
                </a:lnTo>
                <a:lnTo>
                  <a:pt x="2494784" y="256031"/>
                </a:lnTo>
                <a:lnTo>
                  <a:pt x="2837684" y="390143"/>
                </a:lnTo>
                <a:lnTo>
                  <a:pt x="3180584" y="551687"/>
                </a:lnTo>
                <a:lnTo>
                  <a:pt x="3521960" y="742187"/>
                </a:lnTo>
                <a:lnTo>
                  <a:pt x="3169916" y="542543"/>
                </a:lnTo>
                <a:lnTo>
                  <a:pt x="2819396" y="370331"/>
                </a:lnTo>
                <a:lnTo>
                  <a:pt x="2467352" y="227075"/>
                </a:lnTo>
                <a:lnTo>
                  <a:pt x="2113787" y="123443"/>
                </a:lnTo>
                <a:lnTo>
                  <a:pt x="1790699" y="56387"/>
                </a:lnTo>
                <a:lnTo>
                  <a:pt x="1476755" y="10667"/>
                </a:lnTo>
                <a:close/>
              </a:path>
              <a:path w="6769734" h="5861684">
                <a:moveTo>
                  <a:pt x="1179575" y="0"/>
                </a:moveTo>
                <a:lnTo>
                  <a:pt x="905255" y="28955"/>
                </a:lnTo>
                <a:lnTo>
                  <a:pt x="638555" y="74675"/>
                </a:lnTo>
                <a:lnTo>
                  <a:pt x="409955" y="161543"/>
                </a:lnTo>
                <a:lnTo>
                  <a:pt x="192023" y="275843"/>
                </a:lnTo>
                <a:lnTo>
                  <a:pt x="0" y="417575"/>
                </a:lnTo>
                <a:lnTo>
                  <a:pt x="0" y="428243"/>
                </a:lnTo>
                <a:lnTo>
                  <a:pt x="201167" y="275843"/>
                </a:lnTo>
                <a:lnTo>
                  <a:pt x="419099" y="161543"/>
                </a:lnTo>
                <a:lnTo>
                  <a:pt x="667511" y="74675"/>
                </a:lnTo>
                <a:lnTo>
                  <a:pt x="932687" y="28955"/>
                </a:lnTo>
                <a:lnTo>
                  <a:pt x="1217675" y="10667"/>
                </a:lnTo>
                <a:lnTo>
                  <a:pt x="1476755" y="10667"/>
                </a:lnTo>
                <a:lnTo>
                  <a:pt x="11795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981" y="1328918"/>
            <a:ext cx="6543040" cy="5806440"/>
          </a:xfrm>
          <a:custGeom>
            <a:avLst/>
            <a:gdLst/>
            <a:ahLst/>
            <a:cxnLst/>
            <a:rect l="l" t="t" r="r" b="b"/>
            <a:pathLst>
              <a:path w="6543040" h="5806440">
                <a:moveTo>
                  <a:pt x="6542528" y="5071877"/>
                </a:moveTo>
                <a:lnTo>
                  <a:pt x="6533384" y="5273045"/>
                </a:lnTo>
                <a:lnTo>
                  <a:pt x="6513572" y="5463545"/>
                </a:lnTo>
                <a:lnTo>
                  <a:pt x="6466328" y="5634233"/>
                </a:lnTo>
                <a:lnTo>
                  <a:pt x="6408416" y="5806445"/>
                </a:lnTo>
                <a:lnTo>
                  <a:pt x="6417560" y="5806445"/>
                </a:lnTo>
                <a:lnTo>
                  <a:pt x="6475472" y="5643377"/>
                </a:lnTo>
                <a:lnTo>
                  <a:pt x="6513572" y="5472689"/>
                </a:lnTo>
                <a:lnTo>
                  <a:pt x="6533384" y="5291333"/>
                </a:lnTo>
                <a:lnTo>
                  <a:pt x="6542528" y="5100833"/>
                </a:lnTo>
                <a:lnTo>
                  <a:pt x="6542528" y="5071877"/>
                </a:lnTo>
                <a:close/>
              </a:path>
              <a:path w="6543040" h="5806440">
                <a:moveTo>
                  <a:pt x="6408416" y="4255014"/>
                </a:moveTo>
                <a:lnTo>
                  <a:pt x="6466328" y="4474469"/>
                </a:lnTo>
                <a:lnTo>
                  <a:pt x="6504428" y="4674113"/>
                </a:lnTo>
                <a:lnTo>
                  <a:pt x="6466328" y="4463801"/>
                </a:lnTo>
                <a:lnTo>
                  <a:pt x="6408416" y="4255014"/>
                </a:lnTo>
                <a:close/>
              </a:path>
              <a:path w="6543040" h="5806440">
                <a:moveTo>
                  <a:pt x="6256016" y="3826770"/>
                </a:moveTo>
                <a:lnTo>
                  <a:pt x="6332216" y="4044702"/>
                </a:lnTo>
                <a:lnTo>
                  <a:pt x="6408416" y="4255014"/>
                </a:lnTo>
                <a:lnTo>
                  <a:pt x="6341360" y="4044702"/>
                </a:lnTo>
                <a:lnTo>
                  <a:pt x="6256016" y="3826770"/>
                </a:lnTo>
                <a:close/>
              </a:path>
              <a:path w="6543040" h="5806440">
                <a:moveTo>
                  <a:pt x="2846993" y="389354"/>
                </a:moveTo>
                <a:lnTo>
                  <a:pt x="3104384" y="515111"/>
                </a:lnTo>
                <a:lnTo>
                  <a:pt x="3436616" y="694943"/>
                </a:lnTo>
                <a:lnTo>
                  <a:pt x="3771896" y="905255"/>
                </a:lnTo>
                <a:lnTo>
                  <a:pt x="4104128" y="1142999"/>
                </a:lnTo>
                <a:lnTo>
                  <a:pt x="4427216" y="1409699"/>
                </a:lnTo>
                <a:lnTo>
                  <a:pt x="4742684" y="1694687"/>
                </a:lnTo>
                <a:lnTo>
                  <a:pt x="4942328" y="1894331"/>
                </a:lnTo>
                <a:lnTo>
                  <a:pt x="5132828" y="2093975"/>
                </a:lnTo>
                <a:lnTo>
                  <a:pt x="5312660" y="2304287"/>
                </a:lnTo>
                <a:lnTo>
                  <a:pt x="5484872" y="2522219"/>
                </a:lnTo>
                <a:lnTo>
                  <a:pt x="5637272" y="2732531"/>
                </a:lnTo>
                <a:lnTo>
                  <a:pt x="5789672" y="2951987"/>
                </a:lnTo>
                <a:lnTo>
                  <a:pt x="5922260" y="3169919"/>
                </a:lnTo>
                <a:lnTo>
                  <a:pt x="6047228" y="3387858"/>
                </a:lnTo>
                <a:lnTo>
                  <a:pt x="6152384" y="3607314"/>
                </a:lnTo>
                <a:lnTo>
                  <a:pt x="6256016" y="3826770"/>
                </a:lnTo>
                <a:lnTo>
                  <a:pt x="6161528" y="3607314"/>
                </a:lnTo>
                <a:lnTo>
                  <a:pt x="6056372" y="3387858"/>
                </a:lnTo>
                <a:lnTo>
                  <a:pt x="5932928" y="3169919"/>
                </a:lnTo>
                <a:lnTo>
                  <a:pt x="5798816" y="2951987"/>
                </a:lnTo>
                <a:lnTo>
                  <a:pt x="5647940" y="2732531"/>
                </a:lnTo>
                <a:lnTo>
                  <a:pt x="5494016" y="2513075"/>
                </a:lnTo>
                <a:lnTo>
                  <a:pt x="5321804" y="2304287"/>
                </a:lnTo>
                <a:lnTo>
                  <a:pt x="5141972" y="2093975"/>
                </a:lnTo>
                <a:lnTo>
                  <a:pt x="4951472" y="1885187"/>
                </a:lnTo>
                <a:lnTo>
                  <a:pt x="4751828" y="1684019"/>
                </a:lnTo>
                <a:lnTo>
                  <a:pt x="4447028" y="1409699"/>
                </a:lnTo>
                <a:lnTo>
                  <a:pt x="4123940" y="1152143"/>
                </a:lnTo>
                <a:lnTo>
                  <a:pt x="3799328" y="914399"/>
                </a:lnTo>
                <a:lnTo>
                  <a:pt x="3465572" y="705611"/>
                </a:lnTo>
                <a:lnTo>
                  <a:pt x="3133340" y="524255"/>
                </a:lnTo>
                <a:lnTo>
                  <a:pt x="2846993" y="389354"/>
                </a:lnTo>
                <a:close/>
              </a:path>
              <a:path w="6543040" h="5806440">
                <a:moveTo>
                  <a:pt x="76199" y="448055"/>
                </a:moveTo>
                <a:lnTo>
                  <a:pt x="0" y="524255"/>
                </a:lnTo>
                <a:lnTo>
                  <a:pt x="0" y="533399"/>
                </a:lnTo>
                <a:lnTo>
                  <a:pt x="38099" y="495299"/>
                </a:lnTo>
                <a:lnTo>
                  <a:pt x="76199" y="448055"/>
                </a:lnTo>
                <a:close/>
              </a:path>
              <a:path w="6543040" h="5806440">
                <a:moveTo>
                  <a:pt x="2646961" y="304793"/>
                </a:moveTo>
                <a:lnTo>
                  <a:pt x="2790440" y="362711"/>
                </a:lnTo>
                <a:lnTo>
                  <a:pt x="2846993" y="389354"/>
                </a:lnTo>
                <a:lnTo>
                  <a:pt x="2770628" y="352043"/>
                </a:lnTo>
                <a:lnTo>
                  <a:pt x="2646961" y="304793"/>
                </a:lnTo>
                <a:close/>
              </a:path>
              <a:path w="6543040" h="5806440">
                <a:moveTo>
                  <a:pt x="1495043" y="9143"/>
                </a:moveTo>
                <a:lnTo>
                  <a:pt x="1228343" y="9143"/>
                </a:lnTo>
                <a:lnTo>
                  <a:pt x="1514855" y="19811"/>
                </a:lnTo>
                <a:lnTo>
                  <a:pt x="1808987" y="57911"/>
                </a:lnTo>
                <a:lnTo>
                  <a:pt x="2122931" y="134111"/>
                </a:lnTo>
                <a:lnTo>
                  <a:pt x="2447540" y="228599"/>
                </a:lnTo>
                <a:lnTo>
                  <a:pt x="2646961" y="304793"/>
                </a:lnTo>
                <a:lnTo>
                  <a:pt x="2458208" y="228599"/>
                </a:lnTo>
                <a:lnTo>
                  <a:pt x="2122931" y="123443"/>
                </a:lnTo>
                <a:lnTo>
                  <a:pt x="1799843" y="47243"/>
                </a:lnTo>
                <a:lnTo>
                  <a:pt x="1495043" y="9143"/>
                </a:lnTo>
                <a:close/>
              </a:path>
              <a:path w="6543040" h="5806440">
                <a:moveTo>
                  <a:pt x="1199387" y="0"/>
                </a:moveTo>
                <a:lnTo>
                  <a:pt x="932687" y="28955"/>
                </a:lnTo>
                <a:lnTo>
                  <a:pt x="687323" y="85343"/>
                </a:lnTo>
                <a:lnTo>
                  <a:pt x="457199" y="172211"/>
                </a:lnTo>
                <a:lnTo>
                  <a:pt x="256031" y="295655"/>
                </a:lnTo>
                <a:lnTo>
                  <a:pt x="466343" y="172211"/>
                </a:lnTo>
                <a:lnTo>
                  <a:pt x="704087" y="85343"/>
                </a:lnTo>
                <a:lnTo>
                  <a:pt x="952499" y="28955"/>
                </a:lnTo>
                <a:lnTo>
                  <a:pt x="1228343" y="9143"/>
                </a:lnTo>
                <a:lnTo>
                  <a:pt x="1495043" y="9143"/>
                </a:lnTo>
                <a:lnTo>
                  <a:pt x="11993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2829" y="1281673"/>
            <a:ext cx="327660" cy="3602990"/>
          </a:xfrm>
          <a:custGeom>
            <a:avLst/>
            <a:gdLst/>
            <a:ahLst/>
            <a:cxnLst/>
            <a:rect l="l" t="t" r="r" b="b"/>
            <a:pathLst>
              <a:path w="327660" h="3602990">
                <a:moveTo>
                  <a:pt x="9143" y="0"/>
                </a:moveTo>
                <a:lnTo>
                  <a:pt x="0" y="1523"/>
                </a:lnTo>
                <a:lnTo>
                  <a:pt x="318512" y="3602742"/>
                </a:lnTo>
                <a:lnTo>
                  <a:pt x="327656" y="36027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217" y="2959598"/>
            <a:ext cx="2417445" cy="1969135"/>
          </a:xfrm>
          <a:custGeom>
            <a:avLst/>
            <a:gdLst/>
            <a:ahLst/>
            <a:cxnLst/>
            <a:rect l="l" t="t" r="r" b="b"/>
            <a:pathLst>
              <a:path w="2417445" h="1969135">
                <a:moveTo>
                  <a:pt x="6095" y="0"/>
                </a:moveTo>
                <a:lnTo>
                  <a:pt x="0" y="7619"/>
                </a:lnTo>
                <a:lnTo>
                  <a:pt x="2410964" y="1969014"/>
                </a:lnTo>
                <a:lnTo>
                  <a:pt x="2417060" y="1962918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6933" y="2572501"/>
            <a:ext cx="2411095" cy="2346960"/>
          </a:xfrm>
          <a:custGeom>
            <a:avLst/>
            <a:gdLst/>
            <a:ahLst/>
            <a:cxnLst/>
            <a:rect l="l" t="t" r="r" b="b"/>
            <a:pathLst>
              <a:path w="2411095" h="2346960">
                <a:moveTo>
                  <a:pt x="6095" y="0"/>
                </a:moveTo>
                <a:lnTo>
                  <a:pt x="0" y="7619"/>
                </a:lnTo>
                <a:lnTo>
                  <a:pt x="2404868" y="2346966"/>
                </a:lnTo>
                <a:lnTo>
                  <a:pt x="2410964" y="2339346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933" y="2087870"/>
            <a:ext cx="2421890" cy="2819400"/>
          </a:xfrm>
          <a:custGeom>
            <a:avLst/>
            <a:gdLst/>
            <a:ahLst/>
            <a:cxnLst/>
            <a:rect l="l" t="t" r="r" b="b"/>
            <a:pathLst>
              <a:path w="2421890" h="2819400">
                <a:moveTo>
                  <a:pt x="6095" y="0"/>
                </a:moveTo>
                <a:lnTo>
                  <a:pt x="0" y="6095"/>
                </a:lnTo>
                <a:lnTo>
                  <a:pt x="2414012" y="2819406"/>
                </a:lnTo>
                <a:lnTo>
                  <a:pt x="2421632" y="281331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173" y="1517893"/>
            <a:ext cx="2413000" cy="3377565"/>
          </a:xfrm>
          <a:custGeom>
            <a:avLst/>
            <a:gdLst/>
            <a:ahLst/>
            <a:cxnLst/>
            <a:rect l="l" t="t" r="r" b="b"/>
            <a:pathLst>
              <a:path w="2413000" h="3377565">
                <a:moveTo>
                  <a:pt x="7619" y="0"/>
                </a:moveTo>
                <a:lnTo>
                  <a:pt x="0" y="6095"/>
                </a:lnTo>
                <a:lnTo>
                  <a:pt x="2403344" y="3377190"/>
                </a:lnTo>
                <a:lnTo>
                  <a:pt x="2412488" y="337109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0497" y="1117082"/>
            <a:ext cx="1409700" cy="3769360"/>
          </a:xfrm>
          <a:custGeom>
            <a:avLst/>
            <a:gdLst/>
            <a:ahLst/>
            <a:cxnLst/>
            <a:rect l="l" t="t" r="r" b="b"/>
            <a:pathLst>
              <a:path w="1409700" h="3769360">
                <a:moveTo>
                  <a:pt x="9143" y="0"/>
                </a:moveTo>
                <a:lnTo>
                  <a:pt x="0" y="3047"/>
                </a:lnTo>
                <a:lnTo>
                  <a:pt x="1400552" y="3768858"/>
                </a:lnTo>
                <a:lnTo>
                  <a:pt x="1409696" y="3765810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457" y="3322310"/>
            <a:ext cx="2394585" cy="1624965"/>
          </a:xfrm>
          <a:custGeom>
            <a:avLst/>
            <a:gdLst/>
            <a:ahLst/>
            <a:cxnLst/>
            <a:rect l="l" t="t" r="r" b="b"/>
            <a:pathLst>
              <a:path w="2394585" h="1624964">
                <a:moveTo>
                  <a:pt x="6095" y="0"/>
                </a:moveTo>
                <a:lnTo>
                  <a:pt x="0" y="7619"/>
                </a:lnTo>
                <a:lnTo>
                  <a:pt x="2388104" y="1624590"/>
                </a:lnTo>
                <a:lnTo>
                  <a:pt x="2394200" y="161697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409" y="3631681"/>
            <a:ext cx="2394585" cy="1332230"/>
          </a:xfrm>
          <a:custGeom>
            <a:avLst/>
            <a:gdLst/>
            <a:ahLst/>
            <a:cxnLst/>
            <a:rect l="l" t="t" r="r" b="b"/>
            <a:pathLst>
              <a:path w="2394585" h="1332229">
                <a:moveTo>
                  <a:pt x="4571" y="0"/>
                </a:moveTo>
                <a:lnTo>
                  <a:pt x="0" y="9143"/>
                </a:lnTo>
                <a:lnTo>
                  <a:pt x="2389628" y="1331982"/>
                </a:lnTo>
                <a:lnTo>
                  <a:pt x="2394200" y="1322838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4633" y="5090155"/>
            <a:ext cx="1789430" cy="501650"/>
          </a:xfrm>
          <a:custGeom>
            <a:avLst/>
            <a:gdLst/>
            <a:ahLst/>
            <a:cxnLst/>
            <a:rect l="l" t="t" r="r" b="b"/>
            <a:pathLst>
              <a:path w="1789430" h="501650">
                <a:moveTo>
                  <a:pt x="1787648" y="0"/>
                </a:moveTo>
                <a:lnTo>
                  <a:pt x="0" y="492251"/>
                </a:lnTo>
                <a:lnTo>
                  <a:pt x="1523" y="501395"/>
                </a:lnTo>
                <a:lnTo>
                  <a:pt x="1789172" y="9143"/>
                </a:lnTo>
                <a:lnTo>
                  <a:pt x="17876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8289" y="4870699"/>
            <a:ext cx="2232660" cy="189230"/>
          </a:xfrm>
          <a:custGeom>
            <a:avLst/>
            <a:gdLst/>
            <a:ahLst/>
            <a:cxnLst/>
            <a:rect l="l" t="t" r="r" b="b"/>
            <a:pathLst>
              <a:path w="2232660" h="189229">
                <a:moveTo>
                  <a:pt x="0" y="0"/>
                </a:moveTo>
                <a:lnTo>
                  <a:pt x="0" y="9143"/>
                </a:lnTo>
                <a:lnTo>
                  <a:pt x="2232656" y="188975"/>
                </a:lnTo>
                <a:lnTo>
                  <a:pt x="2232656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981" y="4166605"/>
            <a:ext cx="2394585" cy="838200"/>
          </a:xfrm>
          <a:custGeom>
            <a:avLst/>
            <a:gdLst/>
            <a:ahLst/>
            <a:cxnLst/>
            <a:rect l="l" t="t" r="r" b="b"/>
            <a:pathLst>
              <a:path w="2394585" h="838200">
                <a:moveTo>
                  <a:pt x="3047" y="0"/>
                </a:moveTo>
                <a:lnTo>
                  <a:pt x="0" y="9143"/>
                </a:lnTo>
                <a:lnTo>
                  <a:pt x="2391152" y="838206"/>
                </a:lnTo>
                <a:lnTo>
                  <a:pt x="2394200" y="83058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8553" y="5167879"/>
            <a:ext cx="980440" cy="1359535"/>
          </a:xfrm>
          <a:custGeom>
            <a:avLst/>
            <a:gdLst/>
            <a:ahLst/>
            <a:cxnLst/>
            <a:rect l="l" t="t" r="r" b="b"/>
            <a:pathLst>
              <a:path w="980439" h="1359534">
                <a:moveTo>
                  <a:pt x="972308" y="0"/>
                </a:moveTo>
                <a:lnTo>
                  <a:pt x="0" y="1354835"/>
                </a:lnTo>
                <a:lnTo>
                  <a:pt x="7619" y="1359407"/>
                </a:lnTo>
                <a:lnTo>
                  <a:pt x="979928" y="6095"/>
                </a:lnTo>
                <a:lnTo>
                  <a:pt x="9723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092" y="5180071"/>
            <a:ext cx="861060" cy="1452880"/>
          </a:xfrm>
          <a:custGeom>
            <a:avLst/>
            <a:gdLst/>
            <a:ahLst/>
            <a:cxnLst/>
            <a:rect l="l" t="t" r="r" b="b"/>
            <a:pathLst>
              <a:path w="861060" h="1452879">
                <a:moveTo>
                  <a:pt x="853436" y="0"/>
                </a:moveTo>
                <a:lnTo>
                  <a:pt x="0" y="1447799"/>
                </a:lnTo>
                <a:lnTo>
                  <a:pt x="7619" y="1452371"/>
                </a:lnTo>
                <a:lnTo>
                  <a:pt x="861056" y="4571"/>
                </a:lnTo>
                <a:lnTo>
                  <a:pt x="8534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6964" y="5180071"/>
            <a:ext cx="746760" cy="1554480"/>
          </a:xfrm>
          <a:custGeom>
            <a:avLst/>
            <a:gdLst/>
            <a:ahLst/>
            <a:cxnLst/>
            <a:rect l="l" t="t" r="r" b="b"/>
            <a:pathLst>
              <a:path w="746760" h="1554479">
                <a:moveTo>
                  <a:pt x="739136" y="0"/>
                </a:moveTo>
                <a:lnTo>
                  <a:pt x="0" y="1551431"/>
                </a:lnTo>
                <a:lnTo>
                  <a:pt x="7619" y="1554479"/>
                </a:lnTo>
                <a:lnTo>
                  <a:pt x="746756" y="4571"/>
                </a:lnTo>
                <a:lnTo>
                  <a:pt x="7391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6505" y="5186167"/>
            <a:ext cx="624840" cy="1655445"/>
          </a:xfrm>
          <a:custGeom>
            <a:avLst/>
            <a:gdLst/>
            <a:ahLst/>
            <a:cxnLst/>
            <a:rect l="l" t="t" r="r" b="b"/>
            <a:pathLst>
              <a:path w="624839" h="1655445">
                <a:moveTo>
                  <a:pt x="615692" y="0"/>
                </a:moveTo>
                <a:lnTo>
                  <a:pt x="0" y="1650491"/>
                </a:lnTo>
                <a:lnTo>
                  <a:pt x="7619" y="1655063"/>
                </a:lnTo>
                <a:lnTo>
                  <a:pt x="624836" y="3047"/>
                </a:lnTo>
                <a:lnTo>
                  <a:pt x="6156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4333" y="5196835"/>
            <a:ext cx="487680" cy="1767839"/>
          </a:xfrm>
          <a:custGeom>
            <a:avLst/>
            <a:gdLst/>
            <a:ahLst/>
            <a:cxnLst/>
            <a:rect l="l" t="t" r="r" b="b"/>
            <a:pathLst>
              <a:path w="487679" h="1767840">
                <a:moveTo>
                  <a:pt x="478532" y="0"/>
                </a:moveTo>
                <a:lnTo>
                  <a:pt x="0" y="1764791"/>
                </a:lnTo>
                <a:lnTo>
                  <a:pt x="9143" y="1767839"/>
                </a:lnTo>
                <a:lnTo>
                  <a:pt x="487676" y="1523"/>
                </a:lnTo>
                <a:lnTo>
                  <a:pt x="478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2161" y="5199884"/>
            <a:ext cx="347980" cy="1876425"/>
          </a:xfrm>
          <a:custGeom>
            <a:avLst/>
            <a:gdLst/>
            <a:ahLst/>
            <a:cxnLst/>
            <a:rect l="l" t="t" r="r" b="b"/>
            <a:pathLst>
              <a:path w="347979" h="1876425">
                <a:moveTo>
                  <a:pt x="338324" y="0"/>
                </a:moveTo>
                <a:lnTo>
                  <a:pt x="0" y="1874519"/>
                </a:lnTo>
                <a:lnTo>
                  <a:pt x="9143" y="1876043"/>
                </a:lnTo>
                <a:lnTo>
                  <a:pt x="347468" y="3047"/>
                </a:lnTo>
                <a:lnTo>
                  <a:pt x="33832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3251" y="5221220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90">
                <a:moveTo>
                  <a:pt x="0" y="0"/>
                </a:moveTo>
                <a:lnTo>
                  <a:pt x="0" y="1926335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6206" y="5224267"/>
            <a:ext cx="180340" cy="1923414"/>
          </a:xfrm>
          <a:custGeom>
            <a:avLst/>
            <a:gdLst/>
            <a:ahLst/>
            <a:cxnLst/>
            <a:rect l="l" t="t" r="r" b="b"/>
            <a:pathLst>
              <a:path w="180339" h="1923415">
                <a:moveTo>
                  <a:pt x="9143" y="0"/>
                </a:moveTo>
                <a:lnTo>
                  <a:pt x="0" y="1523"/>
                </a:lnTo>
                <a:lnTo>
                  <a:pt x="170687" y="1923287"/>
                </a:lnTo>
                <a:lnTo>
                  <a:pt x="179831" y="192328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4494" y="5233411"/>
            <a:ext cx="340360" cy="1899285"/>
          </a:xfrm>
          <a:custGeom>
            <a:avLst/>
            <a:gdLst/>
            <a:ahLst/>
            <a:cxnLst/>
            <a:rect l="l" t="t" r="r" b="b"/>
            <a:pathLst>
              <a:path w="340360" h="1899284">
                <a:moveTo>
                  <a:pt x="9143" y="0"/>
                </a:moveTo>
                <a:lnTo>
                  <a:pt x="0" y="1523"/>
                </a:lnTo>
                <a:lnTo>
                  <a:pt x="330707" y="1898903"/>
                </a:lnTo>
                <a:lnTo>
                  <a:pt x="339851" y="1897379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4306" y="5234935"/>
            <a:ext cx="523240" cy="1910080"/>
          </a:xfrm>
          <a:custGeom>
            <a:avLst/>
            <a:gdLst/>
            <a:ahLst/>
            <a:cxnLst/>
            <a:rect l="l" t="t" r="r" b="b"/>
            <a:pathLst>
              <a:path w="523239" h="1910079">
                <a:moveTo>
                  <a:pt x="9143" y="0"/>
                </a:moveTo>
                <a:lnTo>
                  <a:pt x="0" y="3047"/>
                </a:lnTo>
                <a:lnTo>
                  <a:pt x="513587" y="1909571"/>
                </a:lnTo>
                <a:lnTo>
                  <a:pt x="522731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4118" y="5234935"/>
            <a:ext cx="704215" cy="1911350"/>
          </a:xfrm>
          <a:custGeom>
            <a:avLst/>
            <a:gdLst/>
            <a:ahLst/>
            <a:cxnLst/>
            <a:rect l="l" t="t" r="r" b="b"/>
            <a:pathLst>
              <a:path w="704214" h="1911350">
                <a:moveTo>
                  <a:pt x="9143" y="0"/>
                </a:moveTo>
                <a:lnTo>
                  <a:pt x="0" y="3047"/>
                </a:lnTo>
                <a:lnTo>
                  <a:pt x="694943" y="1911095"/>
                </a:lnTo>
                <a:lnTo>
                  <a:pt x="704087" y="190804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6309" y="5233411"/>
            <a:ext cx="902335" cy="1894839"/>
          </a:xfrm>
          <a:custGeom>
            <a:avLst/>
            <a:gdLst/>
            <a:ahLst/>
            <a:cxnLst/>
            <a:rect l="l" t="t" r="r" b="b"/>
            <a:pathLst>
              <a:path w="902335" h="1894840">
                <a:moveTo>
                  <a:pt x="7619" y="0"/>
                </a:moveTo>
                <a:lnTo>
                  <a:pt x="0" y="3047"/>
                </a:lnTo>
                <a:lnTo>
                  <a:pt x="893063" y="1894331"/>
                </a:lnTo>
                <a:lnTo>
                  <a:pt x="902207" y="189128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0694" y="5239508"/>
            <a:ext cx="1111250" cy="1897380"/>
          </a:xfrm>
          <a:custGeom>
            <a:avLst/>
            <a:gdLst/>
            <a:ahLst/>
            <a:cxnLst/>
            <a:rect l="l" t="t" r="r" b="b"/>
            <a:pathLst>
              <a:path w="1111250" h="1897379">
                <a:moveTo>
                  <a:pt x="7619" y="0"/>
                </a:moveTo>
                <a:lnTo>
                  <a:pt x="0" y="4571"/>
                </a:lnTo>
                <a:lnTo>
                  <a:pt x="1103375" y="1897379"/>
                </a:lnTo>
                <a:lnTo>
                  <a:pt x="1110995" y="18928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7457" y="5230364"/>
            <a:ext cx="1356360" cy="1917700"/>
          </a:xfrm>
          <a:custGeom>
            <a:avLst/>
            <a:gdLst/>
            <a:ahLst/>
            <a:cxnLst/>
            <a:rect l="l" t="t" r="r" b="b"/>
            <a:pathLst>
              <a:path w="1356360" h="1917700">
                <a:moveTo>
                  <a:pt x="7619" y="0"/>
                </a:moveTo>
                <a:lnTo>
                  <a:pt x="0" y="6095"/>
                </a:lnTo>
                <a:lnTo>
                  <a:pt x="1348739" y="1917191"/>
                </a:lnTo>
                <a:lnTo>
                  <a:pt x="1356359" y="1912619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0318" y="5225791"/>
            <a:ext cx="1632585" cy="1920239"/>
          </a:xfrm>
          <a:custGeom>
            <a:avLst/>
            <a:gdLst/>
            <a:ahLst/>
            <a:cxnLst/>
            <a:rect l="l" t="t" r="r" b="b"/>
            <a:pathLst>
              <a:path w="1632585" h="1920240">
                <a:moveTo>
                  <a:pt x="7619" y="0"/>
                </a:moveTo>
                <a:lnTo>
                  <a:pt x="0" y="6095"/>
                </a:lnTo>
                <a:lnTo>
                  <a:pt x="1624583" y="1920239"/>
                </a:lnTo>
                <a:lnTo>
                  <a:pt x="1632203" y="191414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2509" y="5210552"/>
            <a:ext cx="1950720" cy="1929764"/>
          </a:xfrm>
          <a:custGeom>
            <a:avLst/>
            <a:gdLst/>
            <a:ahLst/>
            <a:cxnLst/>
            <a:rect l="l" t="t" r="r" b="b"/>
            <a:pathLst>
              <a:path w="1950720" h="1929765">
                <a:moveTo>
                  <a:pt x="7619" y="0"/>
                </a:moveTo>
                <a:lnTo>
                  <a:pt x="0" y="7619"/>
                </a:lnTo>
                <a:lnTo>
                  <a:pt x="1943099" y="1929383"/>
                </a:lnTo>
                <a:lnTo>
                  <a:pt x="1950719" y="192176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8606" y="5196835"/>
            <a:ext cx="2367280" cy="1945005"/>
          </a:xfrm>
          <a:custGeom>
            <a:avLst/>
            <a:gdLst/>
            <a:ahLst/>
            <a:cxnLst/>
            <a:rect l="l" t="t" r="r" b="b"/>
            <a:pathLst>
              <a:path w="2367279" h="1945004">
                <a:moveTo>
                  <a:pt x="6095" y="0"/>
                </a:moveTo>
                <a:lnTo>
                  <a:pt x="0" y="7619"/>
                </a:lnTo>
                <a:lnTo>
                  <a:pt x="2360675" y="1944623"/>
                </a:lnTo>
                <a:lnTo>
                  <a:pt x="2366771" y="19370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2321" y="5186167"/>
            <a:ext cx="2865120" cy="1960245"/>
          </a:xfrm>
          <a:custGeom>
            <a:avLst/>
            <a:gdLst/>
            <a:ahLst/>
            <a:cxnLst/>
            <a:rect l="l" t="t" r="r" b="b"/>
            <a:pathLst>
              <a:path w="2865120" h="1960245">
                <a:moveTo>
                  <a:pt x="4571" y="0"/>
                </a:moveTo>
                <a:lnTo>
                  <a:pt x="0" y="9143"/>
                </a:lnTo>
                <a:lnTo>
                  <a:pt x="2860547" y="1959863"/>
                </a:lnTo>
                <a:lnTo>
                  <a:pt x="2865119" y="1952243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8418" y="5169403"/>
            <a:ext cx="3503929" cy="1975485"/>
          </a:xfrm>
          <a:custGeom>
            <a:avLst/>
            <a:gdLst/>
            <a:ahLst/>
            <a:cxnLst/>
            <a:rect l="l" t="t" r="r" b="b"/>
            <a:pathLst>
              <a:path w="3503929" h="1975484">
                <a:moveTo>
                  <a:pt x="4571" y="0"/>
                </a:moveTo>
                <a:lnTo>
                  <a:pt x="0" y="7619"/>
                </a:lnTo>
                <a:lnTo>
                  <a:pt x="3499103" y="1975103"/>
                </a:lnTo>
                <a:lnTo>
                  <a:pt x="3503675" y="196595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9942" y="5152640"/>
            <a:ext cx="3962400" cy="1795780"/>
          </a:xfrm>
          <a:custGeom>
            <a:avLst/>
            <a:gdLst/>
            <a:ahLst/>
            <a:cxnLst/>
            <a:rect l="l" t="t" r="r" b="b"/>
            <a:pathLst>
              <a:path w="3962400" h="1795779">
                <a:moveTo>
                  <a:pt x="3047" y="0"/>
                </a:moveTo>
                <a:lnTo>
                  <a:pt x="0" y="9143"/>
                </a:lnTo>
                <a:lnTo>
                  <a:pt x="3957827" y="1795271"/>
                </a:lnTo>
                <a:lnTo>
                  <a:pt x="3962399" y="178612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2989" y="5135876"/>
            <a:ext cx="3997960" cy="1403985"/>
          </a:xfrm>
          <a:custGeom>
            <a:avLst/>
            <a:gdLst/>
            <a:ahLst/>
            <a:cxnLst/>
            <a:rect l="l" t="t" r="r" b="b"/>
            <a:pathLst>
              <a:path w="3997959" h="1403984">
                <a:moveTo>
                  <a:pt x="3047" y="0"/>
                </a:moveTo>
                <a:lnTo>
                  <a:pt x="0" y="9143"/>
                </a:lnTo>
                <a:lnTo>
                  <a:pt x="3994403" y="1403603"/>
                </a:lnTo>
                <a:lnTo>
                  <a:pt x="3997451" y="1395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3845" y="5091679"/>
            <a:ext cx="3912235" cy="668020"/>
          </a:xfrm>
          <a:custGeom>
            <a:avLst/>
            <a:gdLst/>
            <a:ahLst/>
            <a:cxnLst/>
            <a:rect l="l" t="t" r="r" b="b"/>
            <a:pathLst>
              <a:path w="3912234" h="668020">
                <a:moveTo>
                  <a:pt x="1523" y="0"/>
                </a:moveTo>
                <a:lnTo>
                  <a:pt x="0" y="9143"/>
                </a:lnTo>
                <a:lnTo>
                  <a:pt x="3910583" y="667511"/>
                </a:lnTo>
                <a:lnTo>
                  <a:pt x="3912107" y="6583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5745" y="4143745"/>
            <a:ext cx="3221990" cy="893444"/>
          </a:xfrm>
          <a:custGeom>
            <a:avLst/>
            <a:gdLst/>
            <a:ahLst/>
            <a:cxnLst/>
            <a:rect l="l" t="t" r="r" b="b"/>
            <a:pathLst>
              <a:path w="3221990" h="893445">
                <a:moveTo>
                  <a:pt x="3218687" y="0"/>
                </a:moveTo>
                <a:lnTo>
                  <a:pt x="0" y="883926"/>
                </a:lnTo>
                <a:lnTo>
                  <a:pt x="1523" y="893070"/>
                </a:lnTo>
                <a:lnTo>
                  <a:pt x="3221735" y="9143"/>
                </a:lnTo>
                <a:lnTo>
                  <a:pt x="32186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2030" y="3625586"/>
            <a:ext cx="2926080" cy="1384300"/>
          </a:xfrm>
          <a:custGeom>
            <a:avLst/>
            <a:gdLst/>
            <a:ahLst/>
            <a:cxnLst/>
            <a:rect l="l" t="t" r="r" b="b"/>
            <a:pathLst>
              <a:path w="2926079" h="1384300">
                <a:moveTo>
                  <a:pt x="2921507" y="0"/>
                </a:moveTo>
                <a:lnTo>
                  <a:pt x="0" y="1376178"/>
                </a:lnTo>
                <a:lnTo>
                  <a:pt x="4571" y="1383798"/>
                </a:lnTo>
                <a:lnTo>
                  <a:pt x="2926079" y="7619"/>
                </a:lnTo>
                <a:lnTo>
                  <a:pt x="29215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5409" y="3805423"/>
            <a:ext cx="3898388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77677" y="3578347"/>
            <a:ext cx="2749550" cy="2651760"/>
          </a:xfrm>
          <a:custGeom>
            <a:avLst/>
            <a:gdLst/>
            <a:ahLst/>
            <a:cxnLst/>
            <a:rect l="l" t="t" r="r" b="b"/>
            <a:pathLst>
              <a:path w="2749550" h="2651760">
                <a:moveTo>
                  <a:pt x="662939" y="0"/>
                </a:moveTo>
                <a:lnTo>
                  <a:pt x="551687" y="6095"/>
                </a:lnTo>
                <a:lnTo>
                  <a:pt x="448055" y="24383"/>
                </a:lnTo>
                <a:lnTo>
                  <a:pt x="399287" y="39623"/>
                </a:lnTo>
                <a:lnTo>
                  <a:pt x="353567" y="54863"/>
                </a:lnTo>
                <a:lnTo>
                  <a:pt x="309371" y="76199"/>
                </a:lnTo>
                <a:lnTo>
                  <a:pt x="266699" y="97535"/>
                </a:lnTo>
                <a:lnTo>
                  <a:pt x="227075" y="124967"/>
                </a:lnTo>
                <a:lnTo>
                  <a:pt x="188975" y="155447"/>
                </a:lnTo>
                <a:lnTo>
                  <a:pt x="155447" y="188975"/>
                </a:lnTo>
                <a:lnTo>
                  <a:pt x="123443" y="225551"/>
                </a:lnTo>
                <a:lnTo>
                  <a:pt x="96011" y="265175"/>
                </a:lnTo>
                <a:lnTo>
                  <a:pt x="71627" y="307847"/>
                </a:lnTo>
                <a:lnTo>
                  <a:pt x="51815" y="350519"/>
                </a:lnTo>
                <a:lnTo>
                  <a:pt x="35051" y="396239"/>
                </a:lnTo>
                <a:lnTo>
                  <a:pt x="21335" y="445007"/>
                </a:lnTo>
                <a:lnTo>
                  <a:pt x="10667" y="493775"/>
                </a:lnTo>
                <a:lnTo>
                  <a:pt x="3047" y="545591"/>
                </a:lnTo>
                <a:lnTo>
                  <a:pt x="0" y="597407"/>
                </a:lnTo>
                <a:lnTo>
                  <a:pt x="0" y="652271"/>
                </a:lnTo>
                <a:lnTo>
                  <a:pt x="3047" y="710183"/>
                </a:lnTo>
                <a:lnTo>
                  <a:pt x="9143" y="765047"/>
                </a:lnTo>
                <a:lnTo>
                  <a:pt x="18287" y="826007"/>
                </a:lnTo>
                <a:lnTo>
                  <a:pt x="30479" y="883919"/>
                </a:lnTo>
                <a:lnTo>
                  <a:pt x="45719" y="944879"/>
                </a:lnTo>
                <a:lnTo>
                  <a:pt x="64007" y="1005839"/>
                </a:lnTo>
                <a:lnTo>
                  <a:pt x="85343" y="1066799"/>
                </a:lnTo>
                <a:lnTo>
                  <a:pt x="109727" y="1130807"/>
                </a:lnTo>
                <a:lnTo>
                  <a:pt x="137159" y="1194815"/>
                </a:lnTo>
                <a:lnTo>
                  <a:pt x="166115" y="1255775"/>
                </a:lnTo>
                <a:lnTo>
                  <a:pt x="199643" y="1319783"/>
                </a:lnTo>
                <a:lnTo>
                  <a:pt x="234695" y="1383791"/>
                </a:lnTo>
                <a:lnTo>
                  <a:pt x="274319" y="1447799"/>
                </a:lnTo>
                <a:lnTo>
                  <a:pt x="315467" y="1511807"/>
                </a:lnTo>
                <a:lnTo>
                  <a:pt x="359663" y="1575815"/>
                </a:lnTo>
                <a:lnTo>
                  <a:pt x="405383" y="1639823"/>
                </a:lnTo>
                <a:lnTo>
                  <a:pt x="455675" y="1703831"/>
                </a:lnTo>
                <a:lnTo>
                  <a:pt x="507491" y="1764791"/>
                </a:lnTo>
                <a:lnTo>
                  <a:pt x="560831" y="1825751"/>
                </a:lnTo>
                <a:lnTo>
                  <a:pt x="618743" y="1886711"/>
                </a:lnTo>
                <a:lnTo>
                  <a:pt x="678179" y="1947671"/>
                </a:lnTo>
                <a:lnTo>
                  <a:pt x="739139" y="2008631"/>
                </a:lnTo>
                <a:lnTo>
                  <a:pt x="803147" y="2066543"/>
                </a:lnTo>
                <a:lnTo>
                  <a:pt x="867155" y="2121407"/>
                </a:lnTo>
                <a:lnTo>
                  <a:pt x="932684" y="2173223"/>
                </a:lnTo>
                <a:lnTo>
                  <a:pt x="1063748" y="2270759"/>
                </a:lnTo>
                <a:lnTo>
                  <a:pt x="1129280" y="2313431"/>
                </a:lnTo>
                <a:lnTo>
                  <a:pt x="1196336" y="2356103"/>
                </a:lnTo>
                <a:lnTo>
                  <a:pt x="1263392" y="2395727"/>
                </a:lnTo>
                <a:lnTo>
                  <a:pt x="1330448" y="2432303"/>
                </a:lnTo>
                <a:lnTo>
                  <a:pt x="1395980" y="2465831"/>
                </a:lnTo>
                <a:lnTo>
                  <a:pt x="1463036" y="2499359"/>
                </a:lnTo>
                <a:lnTo>
                  <a:pt x="1528568" y="2526791"/>
                </a:lnTo>
                <a:lnTo>
                  <a:pt x="1658108" y="2575559"/>
                </a:lnTo>
                <a:lnTo>
                  <a:pt x="1723640" y="2593847"/>
                </a:lnTo>
                <a:lnTo>
                  <a:pt x="1786124" y="2612135"/>
                </a:lnTo>
                <a:lnTo>
                  <a:pt x="1848608" y="2627375"/>
                </a:lnTo>
                <a:lnTo>
                  <a:pt x="1970528" y="2645663"/>
                </a:lnTo>
                <a:lnTo>
                  <a:pt x="2086352" y="2651759"/>
                </a:lnTo>
                <a:lnTo>
                  <a:pt x="2142740" y="2651759"/>
                </a:lnTo>
                <a:lnTo>
                  <a:pt x="2223512" y="2642615"/>
                </a:lnTo>
                <a:lnTo>
                  <a:pt x="2086352" y="2642615"/>
                </a:lnTo>
                <a:lnTo>
                  <a:pt x="1970528" y="2636519"/>
                </a:lnTo>
                <a:lnTo>
                  <a:pt x="1911092" y="2627375"/>
                </a:lnTo>
                <a:lnTo>
                  <a:pt x="1787648" y="2602991"/>
                </a:lnTo>
                <a:lnTo>
                  <a:pt x="1661156" y="2566415"/>
                </a:lnTo>
                <a:lnTo>
                  <a:pt x="1531616" y="2517647"/>
                </a:lnTo>
                <a:lnTo>
                  <a:pt x="1466084" y="2490215"/>
                </a:lnTo>
                <a:lnTo>
                  <a:pt x="1400552" y="2459735"/>
                </a:lnTo>
                <a:lnTo>
                  <a:pt x="1333496" y="2423159"/>
                </a:lnTo>
                <a:lnTo>
                  <a:pt x="1267964" y="2386583"/>
                </a:lnTo>
                <a:lnTo>
                  <a:pt x="1200908" y="2350007"/>
                </a:lnTo>
                <a:lnTo>
                  <a:pt x="1135376" y="2307335"/>
                </a:lnTo>
                <a:lnTo>
                  <a:pt x="1068320" y="2261615"/>
                </a:lnTo>
                <a:lnTo>
                  <a:pt x="1002788" y="2215895"/>
                </a:lnTo>
                <a:lnTo>
                  <a:pt x="937256" y="2164079"/>
                </a:lnTo>
                <a:lnTo>
                  <a:pt x="873248" y="2112263"/>
                </a:lnTo>
                <a:lnTo>
                  <a:pt x="809243" y="2057399"/>
                </a:lnTo>
                <a:lnTo>
                  <a:pt x="745235" y="1999487"/>
                </a:lnTo>
                <a:lnTo>
                  <a:pt x="684275" y="1941575"/>
                </a:lnTo>
                <a:lnTo>
                  <a:pt x="624839" y="1880615"/>
                </a:lnTo>
                <a:lnTo>
                  <a:pt x="568451" y="1819655"/>
                </a:lnTo>
                <a:lnTo>
                  <a:pt x="513587" y="1758695"/>
                </a:lnTo>
                <a:lnTo>
                  <a:pt x="461771" y="1697735"/>
                </a:lnTo>
                <a:lnTo>
                  <a:pt x="413003" y="1633727"/>
                </a:lnTo>
                <a:lnTo>
                  <a:pt x="367283" y="1569719"/>
                </a:lnTo>
                <a:lnTo>
                  <a:pt x="323087" y="1505711"/>
                </a:lnTo>
                <a:lnTo>
                  <a:pt x="281939" y="1444751"/>
                </a:lnTo>
                <a:lnTo>
                  <a:pt x="243839" y="1380743"/>
                </a:lnTo>
                <a:lnTo>
                  <a:pt x="208787" y="1316735"/>
                </a:lnTo>
                <a:lnTo>
                  <a:pt x="175259" y="1252727"/>
                </a:lnTo>
                <a:lnTo>
                  <a:pt x="144779" y="1188719"/>
                </a:lnTo>
                <a:lnTo>
                  <a:pt x="118871" y="1127759"/>
                </a:lnTo>
                <a:lnTo>
                  <a:pt x="94487" y="1063751"/>
                </a:lnTo>
                <a:lnTo>
                  <a:pt x="73151" y="1002791"/>
                </a:lnTo>
                <a:lnTo>
                  <a:pt x="54863" y="941831"/>
                </a:lnTo>
                <a:lnTo>
                  <a:pt x="39623" y="880871"/>
                </a:lnTo>
                <a:lnTo>
                  <a:pt x="27431" y="822959"/>
                </a:lnTo>
                <a:lnTo>
                  <a:pt x="18287" y="765047"/>
                </a:lnTo>
                <a:lnTo>
                  <a:pt x="12191" y="707135"/>
                </a:lnTo>
                <a:lnTo>
                  <a:pt x="9143" y="652271"/>
                </a:lnTo>
                <a:lnTo>
                  <a:pt x="9143" y="597407"/>
                </a:lnTo>
                <a:lnTo>
                  <a:pt x="13715" y="545591"/>
                </a:lnTo>
                <a:lnTo>
                  <a:pt x="19811" y="496823"/>
                </a:lnTo>
                <a:lnTo>
                  <a:pt x="30479" y="445007"/>
                </a:lnTo>
                <a:lnTo>
                  <a:pt x="44195" y="399287"/>
                </a:lnTo>
                <a:lnTo>
                  <a:pt x="60959" y="353567"/>
                </a:lnTo>
                <a:lnTo>
                  <a:pt x="80771" y="310895"/>
                </a:lnTo>
                <a:lnTo>
                  <a:pt x="105155" y="271271"/>
                </a:lnTo>
                <a:lnTo>
                  <a:pt x="132587" y="231647"/>
                </a:lnTo>
                <a:lnTo>
                  <a:pt x="163067" y="195071"/>
                </a:lnTo>
                <a:lnTo>
                  <a:pt x="196595" y="164591"/>
                </a:lnTo>
                <a:lnTo>
                  <a:pt x="233171" y="134111"/>
                </a:lnTo>
                <a:lnTo>
                  <a:pt x="271271" y="106679"/>
                </a:lnTo>
                <a:lnTo>
                  <a:pt x="313943" y="82295"/>
                </a:lnTo>
                <a:lnTo>
                  <a:pt x="356615" y="64007"/>
                </a:lnTo>
                <a:lnTo>
                  <a:pt x="402335" y="45719"/>
                </a:lnTo>
                <a:lnTo>
                  <a:pt x="451103" y="33527"/>
                </a:lnTo>
                <a:lnTo>
                  <a:pt x="553211" y="15239"/>
                </a:lnTo>
                <a:lnTo>
                  <a:pt x="662939" y="9143"/>
                </a:lnTo>
                <a:lnTo>
                  <a:pt x="778763" y="9143"/>
                </a:lnTo>
                <a:lnTo>
                  <a:pt x="719327" y="3047"/>
                </a:lnTo>
                <a:lnTo>
                  <a:pt x="662939" y="0"/>
                </a:lnTo>
                <a:close/>
              </a:path>
              <a:path w="2749550" h="2651760">
                <a:moveTo>
                  <a:pt x="778763" y="9143"/>
                </a:moveTo>
                <a:lnTo>
                  <a:pt x="662939" y="9143"/>
                </a:lnTo>
                <a:lnTo>
                  <a:pt x="719327" y="12191"/>
                </a:lnTo>
                <a:lnTo>
                  <a:pt x="838199" y="24383"/>
                </a:lnTo>
                <a:lnTo>
                  <a:pt x="899156" y="36575"/>
                </a:lnTo>
                <a:lnTo>
                  <a:pt x="960116" y="51815"/>
                </a:lnTo>
                <a:lnTo>
                  <a:pt x="1024124" y="67055"/>
                </a:lnTo>
                <a:lnTo>
                  <a:pt x="1086608" y="88391"/>
                </a:lnTo>
                <a:lnTo>
                  <a:pt x="1152140" y="109727"/>
                </a:lnTo>
                <a:lnTo>
                  <a:pt x="1217672" y="134111"/>
                </a:lnTo>
                <a:lnTo>
                  <a:pt x="1348736" y="195071"/>
                </a:lnTo>
                <a:lnTo>
                  <a:pt x="1414268" y="228599"/>
                </a:lnTo>
                <a:lnTo>
                  <a:pt x="1481324" y="265175"/>
                </a:lnTo>
                <a:lnTo>
                  <a:pt x="1546856" y="304799"/>
                </a:lnTo>
                <a:lnTo>
                  <a:pt x="1613912" y="347471"/>
                </a:lnTo>
                <a:lnTo>
                  <a:pt x="1679444" y="390143"/>
                </a:lnTo>
                <a:lnTo>
                  <a:pt x="1810508" y="487679"/>
                </a:lnTo>
                <a:lnTo>
                  <a:pt x="1876040" y="539495"/>
                </a:lnTo>
                <a:lnTo>
                  <a:pt x="1940048" y="594359"/>
                </a:lnTo>
                <a:lnTo>
                  <a:pt x="2002532" y="652271"/>
                </a:lnTo>
                <a:lnTo>
                  <a:pt x="2124452" y="771143"/>
                </a:lnTo>
                <a:lnTo>
                  <a:pt x="2180840" y="832103"/>
                </a:lnTo>
                <a:lnTo>
                  <a:pt x="2234180" y="896111"/>
                </a:lnTo>
                <a:lnTo>
                  <a:pt x="2285996" y="957071"/>
                </a:lnTo>
                <a:lnTo>
                  <a:pt x="2334764" y="1021079"/>
                </a:lnTo>
                <a:lnTo>
                  <a:pt x="2382008" y="1082039"/>
                </a:lnTo>
                <a:lnTo>
                  <a:pt x="2426204" y="1146047"/>
                </a:lnTo>
                <a:lnTo>
                  <a:pt x="2467352" y="1210055"/>
                </a:lnTo>
                <a:lnTo>
                  <a:pt x="2505452" y="1274063"/>
                </a:lnTo>
                <a:lnTo>
                  <a:pt x="2540504" y="1338071"/>
                </a:lnTo>
                <a:lnTo>
                  <a:pt x="2574032" y="1402079"/>
                </a:lnTo>
                <a:lnTo>
                  <a:pt x="2602988" y="1463039"/>
                </a:lnTo>
                <a:lnTo>
                  <a:pt x="2630420" y="1527047"/>
                </a:lnTo>
                <a:lnTo>
                  <a:pt x="2654804" y="1588007"/>
                </a:lnTo>
                <a:lnTo>
                  <a:pt x="2676140" y="1652015"/>
                </a:lnTo>
                <a:lnTo>
                  <a:pt x="2694428" y="1712975"/>
                </a:lnTo>
                <a:lnTo>
                  <a:pt x="2709668" y="1770887"/>
                </a:lnTo>
                <a:lnTo>
                  <a:pt x="2721860" y="1831847"/>
                </a:lnTo>
                <a:lnTo>
                  <a:pt x="2731004" y="1889759"/>
                </a:lnTo>
                <a:lnTo>
                  <a:pt x="2737100" y="1944623"/>
                </a:lnTo>
                <a:lnTo>
                  <a:pt x="2740148" y="1999487"/>
                </a:lnTo>
                <a:lnTo>
                  <a:pt x="2738624" y="2054351"/>
                </a:lnTo>
                <a:lnTo>
                  <a:pt x="2735576" y="2106167"/>
                </a:lnTo>
                <a:lnTo>
                  <a:pt x="2729480" y="2157983"/>
                </a:lnTo>
                <a:lnTo>
                  <a:pt x="2718812" y="2206751"/>
                </a:lnTo>
                <a:lnTo>
                  <a:pt x="2705096" y="2255519"/>
                </a:lnTo>
                <a:lnTo>
                  <a:pt x="2688332" y="2298191"/>
                </a:lnTo>
                <a:lnTo>
                  <a:pt x="2668520" y="2340863"/>
                </a:lnTo>
                <a:lnTo>
                  <a:pt x="2644136" y="2383535"/>
                </a:lnTo>
                <a:lnTo>
                  <a:pt x="2616704" y="2420111"/>
                </a:lnTo>
                <a:lnTo>
                  <a:pt x="2586224" y="2456687"/>
                </a:lnTo>
                <a:lnTo>
                  <a:pt x="2552696" y="2490215"/>
                </a:lnTo>
                <a:lnTo>
                  <a:pt x="2516120" y="2520695"/>
                </a:lnTo>
                <a:lnTo>
                  <a:pt x="2476496" y="2545079"/>
                </a:lnTo>
                <a:lnTo>
                  <a:pt x="2435348" y="2569463"/>
                </a:lnTo>
                <a:lnTo>
                  <a:pt x="2391152" y="2590799"/>
                </a:lnTo>
                <a:lnTo>
                  <a:pt x="2345432" y="2606039"/>
                </a:lnTo>
                <a:lnTo>
                  <a:pt x="2298188" y="2621279"/>
                </a:lnTo>
                <a:lnTo>
                  <a:pt x="2247896" y="2630423"/>
                </a:lnTo>
                <a:lnTo>
                  <a:pt x="2141216" y="2642615"/>
                </a:lnTo>
                <a:lnTo>
                  <a:pt x="2223512" y="2642615"/>
                </a:lnTo>
                <a:lnTo>
                  <a:pt x="2299712" y="2630423"/>
                </a:lnTo>
                <a:lnTo>
                  <a:pt x="2348480" y="2615183"/>
                </a:lnTo>
                <a:lnTo>
                  <a:pt x="2395724" y="2596895"/>
                </a:lnTo>
                <a:lnTo>
                  <a:pt x="2439920" y="2578607"/>
                </a:lnTo>
                <a:lnTo>
                  <a:pt x="2482592" y="2554223"/>
                </a:lnTo>
                <a:lnTo>
                  <a:pt x="2522216" y="2526791"/>
                </a:lnTo>
                <a:lnTo>
                  <a:pt x="2558792" y="2496311"/>
                </a:lnTo>
                <a:lnTo>
                  <a:pt x="2593844" y="2462783"/>
                </a:lnTo>
                <a:lnTo>
                  <a:pt x="2624324" y="2426207"/>
                </a:lnTo>
                <a:lnTo>
                  <a:pt x="2651756" y="2386583"/>
                </a:lnTo>
                <a:lnTo>
                  <a:pt x="2676140" y="2346959"/>
                </a:lnTo>
                <a:lnTo>
                  <a:pt x="2697476" y="2301239"/>
                </a:lnTo>
                <a:lnTo>
                  <a:pt x="2714240" y="2255519"/>
                </a:lnTo>
                <a:lnTo>
                  <a:pt x="2727956" y="2209799"/>
                </a:lnTo>
                <a:lnTo>
                  <a:pt x="2738624" y="2157983"/>
                </a:lnTo>
                <a:lnTo>
                  <a:pt x="2744720" y="2109215"/>
                </a:lnTo>
                <a:lnTo>
                  <a:pt x="2749292" y="2054351"/>
                </a:lnTo>
                <a:lnTo>
                  <a:pt x="2749292" y="1999487"/>
                </a:lnTo>
                <a:lnTo>
                  <a:pt x="2746244" y="1944623"/>
                </a:lnTo>
                <a:lnTo>
                  <a:pt x="2740148" y="1886711"/>
                </a:lnTo>
                <a:lnTo>
                  <a:pt x="2731004" y="1828799"/>
                </a:lnTo>
                <a:lnTo>
                  <a:pt x="2718812" y="1767839"/>
                </a:lnTo>
                <a:lnTo>
                  <a:pt x="2703572" y="1709927"/>
                </a:lnTo>
                <a:lnTo>
                  <a:pt x="2685284" y="1648967"/>
                </a:lnTo>
                <a:lnTo>
                  <a:pt x="2663948" y="1584959"/>
                </a:lnTo>
                <a:lnTo>
                  <a:pt x="2639564" y="1523999"/>
                </a:lnTo>
                <a:lnTo>
                  <a:pt x="2612132" y="1459991"/>
                </a:lnTo>
                <a:lnTo>
                  <a:pt x="2581652" y="1395983"/>
                </a:lnTo>
                <a:lnTo>
                  <a:pt x="2549648" y="1331975"/>
                </a:lnTo>
                <a:lnTo>
                  <a:pt x="2513072" y="1267967"/>
                </a:lnTo>
                <a:lnTo>
                  <a:pt x="2474972" y="1203959"/>
                </a:lnTo>
                <a:lnTo>
                  <a:pt x="2433824" y="1139951"/>
                </a:lnTo>
                <a:lnTo>
                  <a:pt x="2389628" y="1075943"/>
                </a:lnTo>
                <a:lnTo>
                  <a:pt x="2342384" y="1014983"/>
                </a:lnTo>
                <a:lnTo>
                  <a:pt x="2293616" y="950975"/>
                </a:lnTo>
                <a:lnTo>
                  <a:pt x="2241800" y="886967"/>
                </a:lnTo>
                <a:lnTo>
                  <a:pt x="2186936" y="826007"/>
                </a:lnTo>
                <a:lnTo>
                  <a:pt x="2130548" y="765047"/>
                </a:lnTo>
                <a:lnTo>
                  <a:pt x="2071112" y="704087"/>
                </a:lnTo>
                <a:lnTo>
                  <a:pt x="2010152" y="646175"/>
                </a:lnTo>
                <a:lnTo>
                  <a:pt x="1946144" y="588263"/>
                </a:lnTo>
                <a:lnTo>
                  <a:pt x="1882136" y="533399"/>
                </a:lnTo>
                <a:lnTo>
                  <a:pt x="1751072" y="429767"/>
                </a:lnTo>
                <a:lnTo>
                  <a:pt x="1685540" y="384047"/>
                </a:lnTo>
                <a:lnTo>
                  <a:pt x="1618484" y="338327"/>
                </a:lnTo>
                <a:lnTo>
                  <a:pt x="1552952" y="295655"/>
                </a:lnTo>
                <a:lnTo>
                  <a:pt x="1485896" y="256031"/>
                </a:lnTo>
                <a:lnTo>
                  <a:pt x="1418840" y="219455"/>
                </a:lnTo>
                <a:lnTo>
                  <a:pt x="1353308" y="185927"/>
                </a:lnTo>
                <a:lnTo>
                  <a:pt x="1286252" y="155447"/>
                </a:lnTo>
                <a:lnTo>
                  <a:pt x="1155188" y="100583"/>
                </a:lnTo>
                <a:lnTo>
                  <a:pt x="1025648" y="57911"/>
                </a:lnTo>
                <a:lnTo>
                  <a:pt x="900680" y="27431"/>
                </a:lnTo>
                <a:lnTo>
                  <a:pt x="839723" y="15239"/>
                </a:lnTo>
                <a:lnTo>
                  <a:pt x="77876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6989" y="3357367"/>
            <a:ext cx="3152140" cy="3039110"/>
          </a:xfrm>
          <a:custGeom>
            <a:avLst/>
            <a:gdLst/>
            <a:ahLst/>
            <a:cxnLst/>
            <a:rect l="l" t="t" r="r" b="b"/>
            <a:pathLst>
              <a:path w="3152140" h="3039110">
                <a:moveTo>
                  <a:pt x="829055" y="0"/>
                </a:moveTo>
                <a:lnTo>
                  <a:pt x="699515" y="0"/>
                </a:lnTo>
                <a:lnTo>
                  <a:pt x="637031" y="6095"/>
                </a:lnTo>
                <a:lnTo>
                  <a:pt x="576071" y="15239"/>
                </a:lnTo>
                <a:lnTo>
                  <a:pt x="518159" y="27431"/>
                </a:lnTo>
                <a:lnTo>
                  <a:pt x="461771" y="42671"/>
                </a:lnTo>
                <a:lnTo>
                  <a:pt x="408431" y="60959"/>
                </a:lnTo>
                <a:lnTo>
                  <a:pt x="356615" y="85343"/>
                </a:lnTo>
                <a:lnTo>
                  <a:pt x="307847" y="112775"/>
                </a:lnTo>
                <a:lnTo>
                  <a:pt x="262127" y="143255"/>
                </a:lnTo>
                <a:lnTo>
                  <a:pt x="219455" y="179831"/>
                </a:lnTo>
                <a:lnTo>
                  <a:pt x="179831" y="216407"/>
                </a:lnTo>
                <a:lnTo>
                  <a:pt x="144779" y="259079"/>
                </a:lnTo>
                <a:lnTo>
                  <a:pt x="112775" y="304799"/>
                </a:lnTo>
                <a:lnTo>
                  <a:pt x="85343" y="353567"/>
                </a:lnTo>
                <a:lnTo>
                  <a:pt x="60959" y="402335"/>
                </a:lnTo>
                <a:lnTo>
                  <a:pt x="41147" y="454151"/>
                </a:lnTo>
                <a:lnTo>
                  <a:pt x="25907" y="512063"/>
                </a:lnTo>
                <a:lnTo>
                  <a:pt x="13715" y="566927"/>
                </a:lnTo>
                <a:lnTo>
                  <a:pt x="4571" y="627887"/>
                </a:lnTo>
                <a:lnTo>
                  <a:pt x="0" y="688847"/>
                </a:lnTo>
                <a:lnTo>
                  <a:pt x="0" y="749807"/>
                </a:lnTo>
                <a:lnTo>
                  <a:pt x="3047" y="813815"/>
                </a:lnTo>
                <a:lnTo>
                  <a:pt x="9143" y="880871"/>
                </a:lnTo>
                <a:lnTo>
                  <a:pt x="19811" y="947927"/>
                </a:lnTo>
                <a:lnTo>
                  <a:pt x="33527" y="1014983"/>
                </a:lnTo>
                <a:lnTo>
                  <a:pt x="51815" y="1085087"/>
                </a:lnTo>
                <a:lnTo>
                  <a:pt x="71627" y="1155191"/>
                </a:lnTo>
                <a:lnTo>
                  <a:pt x="96011" y="1225295"/>
                </a:lnTo>
                <a:lnTo>
                  <a:pt x="123443" y="1298447"/>
                </a:lnTo>
                <a:lnTo>
                  <a:pt x="155447" y="1371599"/>
                </a:lnTo>
                <a:lnTo>
                  <a:pt x="188975" y="1444751"/>
                </a:lnTo>
                <a:lnTo>
                  <a:pt x="227075" y="1517903"/>
                </a:lnTo>
                <a:lnTo>
                  <a:pt x="268223" y="1591055"/>
                </a:lnTo>
                <a:lnTo>
                  <a:pt x="312419" y="1664207"/>
                </a:lnTo>
                <a:lnTo>
                  <a:pt x="358139" y="1737359"/>
                </a:lnTo>
                <a:lnTo>
                  <a:pt x="461771" y="1883663"/>
                </a:lnTo>
                <a:lnTo>
                  <a:pt x="518159" y="1953767"/>
                </a:lnTo>
                <a:lnTo>
                  <a:pt x="577595" y="2026919"/>
                </a:lnTo>
                <a:lnTo>
                  <a:pt x="640079" y="2097023"/>
                </a:lnTo>
                <a:lnTo>
                  <a:pt x="705611" y="2167127"/>
                </a:lnTo>
                <a:lnTo>
                  <a:pt x="774191" y="2237231"/>
                </a:lnTo>
                <a:lnTo>
                  <a:pt x="844295" y="2304287"/>
                </a:lnTo>
                <a:lnTo>
                  <a:pt x="990599" y="2432303"/>
                </a:lnTo>
                <a:lnTo>
                  <a:pt x="1065272" y="2493263"/>
                </a:lnTo>
                <a:lnTo>
                  <a:pt x="1139948" y="2551175"/>
                </a:lnTo>
                <a:lnTo>
                  <a:pt x="1216148" y="2602991"/>
                </a:lnTo>
                <a:lnTo>
                  <a:pt x="1290824" y="2654807"/>
                </a:lnTo>
                <a:lnTo>
                  <a:pt x="1368548" y="2703575"/>
                </a:lnTo>
                <a:lnTo>
                  <a:pt x="1444748" y="2749295"/>
                </a:lnTo>
                <a:lnTo>
                  <a:pt x="1597148" y="2828543"/>
                </a:lnTo>
                <a:lnTo>
                  <a:pt x="1673348" y="2865119"/>
                </a:lnTo>
                <a:lnTo>
                  <a:pt x="1748024" y="2898647"/>
                </a:lnTo>
                <a:lnTo>
                  <a:pt x="1897376" y="2953511"/>
                </a:lnTo>
                <a:lnTo>
                  <a:pt x="1972052" y="2974847"/>
                </a:lnTo>
                <a:lnTo>
                  <a:pt x="2115308" y="3011423"/>
                </a:lnTo>
                <a:lnTo>
                  <a:pt x="2185412" y="3023615"/>
                </a:lnTo>
                <a:lnTo>
                  <a:pt x="2255516" y="3032759"/>
                </a:lnTo>
                <a:lnTo>
                  <a:pt x="2389628" y="3038855"/>
                </a:lnTo>
                <a:lnTo>
                  <a:pt x="2453636" y="3038855"/>
                </a:lnTo>
                <a:lnTo>
                  <a:pt x="2516120" y="3032759"/>
                </a:lnTo>
                <a:lnTo>
                  <a:pt x="2535932" y="3029711"/>
                </a:lnTo>
                <a:lnTo>
                  <a:pt x="2388104" y="3029711"/>
                </a:lnTo>
                <a:lnTo>
                  <a:pt x="2322572" y="3026663"/>
                </a:lnTo>
                <a:lnTo>
                  <a:pt x="2186936" y="3014471"/>
                </a:lnTo>
                <a:lnTo>
                  <a:pt x="2046728" y="2983991"/>
                </a:lnTo>
                <a:lnTo>
                  <a:pt x="1973576" y="2965703"/>
                </a:lnTo>
                <a:lnTo>
                  <a:pt x="1900424" y="2944367"/>
                </a:lnTo>
                <a:lnTo>
                  <a:pt x="1752596" y="2889503"/>
                </a:lnTo>
                <a:lnTo>
                  <a:pt x="1676396" y="2855975"/>
                </a:lnTo>
                <a:lnTo>
                  <a:pt x="1525520" y="2782823"/>
                </a:lnTo>
                <a:lnTo>
                  <a:pt x="1449320" y="2740151"/>
                </a:lnTo>
                <a:lnTo>
                  <a:pt x="1296920" y="2648711"/>
                </a:lnTo>
                <a:lnTo>
                  <a:pt x="1220720" y="2596895"/>
                </a:lnTo>
                <a:lnTo>
                  <a:pt x="1146044" y="2542031"/>
                </a:lnTo>
                <a:lnTo>
                  <a:pt x="996695" y="2426207"/>
                </a:lnTo>
                <a:lnTo>
                  <a:pt x="850391" y="2298191"/>
                </a:lnTo>
                <a:lnTo>
                  <a:pt x="780287" y="2228087"/>
                </a:lnTo>
                <a:lnTo>
                  <a:pt x="711707" y="2161031"/>
                </a:lnTo>
                <a:lnTo>
                  <a:pt x="647699" y="2090927"/>
                </a:lnTo>
                <a:lnTo>
                  <a:pt x="585215" y="2020823"/>
                </a:lnTo>
                <a:lnTo>
                  <a:pt x="525779" y="1947671"/>
                </a:lnTo>
                <a:lnTo>
                  <a:pt x="469391" y="1877567"/>
                </a:lnTo>
                <a:lnTo>
                  <a:pt x="417575" y="1804415"/>
                </a:lnTo>
                <a:lnTo>
                  <a:pt x="367283" y="1731263"/>
                </a:lnTo>
                <a:lnTo>
                  <a:pt x="320039" y="1658111"/>
                </a:lnTo>
                <a:lnTo>
                  <a:pt x="275843" y="1584959"/>
                </a:lnTo>
                <a:lnTo>
                  <a:pt x="234695" y="1511807"/>
                </a:lnTo>
                <a:lnTo>
                  <a:pt x="198119" y="1438655"/>
                </a:lnTo>
                <a:lnTo>
                  <a:pt x="163067" y="1365503"/>
                </a:lnTo>
                <a:lnTo>
                  <a:pt x="132587" y="1295399"/>
                </a:lnTo>
                <a:lnTo>
                  <a:pt x="105155" y="1222247"/>
                </a:lnTo>
                <a:lnTo>
                  <a:pt x="80771" y="1152143"/>
                </a:lnTo>
                <a:lnTo>
                  <a:pt x="60959" y="1082039"/>
                </a:lnTo>
                <a:lnTo>
                  <a:pt x="42671" y="1011935"/>
                </a:lnTo>
                <a:lnTo>
                  <a:pt x="28955" y="944879"/>
                </a:lnTo>
                <a:lnTo>
                  <a:pt x="19811" y="877823"/>
                </a:lnTo>
                <a:lnTo>
                  <a:pt x="12191" y="813815"/>
                </a:lnTo>
                <a:lnTo>
                  <a:pt x="9143" y="749807"/>
                </a:lnTo>
                <a:lnTo>
                  <a:pt x="10667" y="688847"/>
                </a:lnTo>
                <a:lnTo>
                  <a:pt x="15239" y="627887"/>
                </a:lnTo>
                <a:lnTo>
                  <a:pt x="22859" y="569975"/>
                </a:lnTo>
                <a:lnTo>
                  <a:pt x="35051" y="512063"/>
                </a:lnTo>
                <a:lnTo>
                  <a:pt x="50291" y="457199"/>
                </a:lnTo>
                <a:lnTo>
                  <a:pt x="70103" y="405383"/>
                </a:lnTo>
                <a:lnTo>
                  <a:pt x="92963" y="356615"/>
                </a:lnTo>
                <a:lnTo>
                  <a:pt x="120395" y="310895"/>
                </a:lnTo>
                <a:lnTo>
                  <a:pt x="152399" y="265175"/>
                </a:lnTo>
                <a:lnTo>
                  <a:pt x="187451" y="222503"/>
                </a:lnTo>
                <a:lnTo>
                  <a:pt x="227075" y="185927"/>
                </a:lnTo>
                <a:lnTo>
                  <a:pt x="268223" y="152399"/>
                </a:lnTo>
                <a:lnTo>
                  <a:pt x="313943" y="121919"/>
                </a:lnTo>
                <a:lnTo>
                  <a:pt x="361187" y="94487"/>
                </a:lnTo>
                <a:lnTo>
                  <a:pt x="411479" y="70103"/>
                </a:lnTo>
                <a:lnTo>
                  <a:pt x="464819" y="51815"/>
                </a:lnTo>
                <a:lnTo>
                  <a:pt x="521207" y="36575"/>
                </a:lnTo>
                <a:lnTo>
                  <a:pt x="577595" y="24383"/>
                </a:lnTo>
                <a:lnTo>
                  <a:pt x="638555" y="15239"/>
                </a:lnTo>
                <a:lnTo>
                  <a:pt x="699515" y="9143"/>
                </a:lnTo>
                <a:lnTo>
                  <a:pt x="920495" y="9143"/>
                </a:lnTo>
                <a:lnTo>
                  <a:pt x="897635" y="6095"/>
                </a:lnTo>
                <a:lnTo>
                  <a:pt x="829055" y="0"/>
                </a:lnTo>
                <a:close/>
              </a:path>
              <a:path w="3152140" h="3039110">
                <a:moveTo>
                  <a:pt x="920495" y="9143"/>
                </a:moveTo>
                <a:lnTo>
                  <a:pt x="829055" y="9143"/>
                </a:lnTo>
                <a:lnTo>
                  <a:pt x="896111" y="15239"/>
                </a:lnTo>
                <a:lnTo>
                  <a:pt x="964691" y="24383"/>
                </a:lnTo>
                <a:lnTo>
                  <a:pt x="1034795" y="36575"/>
                </a:lnTo>
                <a:lnTo>
                  <a:pt x="1106420" y="51815"/>
                </a:lnTo>
                <a:lnTo>
                  <a:pt x="1251200" y="94487"/>
                </a:lnTo>
                <a:lnTo>
                  <a:pt x="1400552" y="149351"/>
                </a:lnTo>
                <a:lnTo>
                  <a:pt x="1551428" y="216407"/>
                </a:lnTo>
                <a:lnTo>
                  <a:pt x="1627628" y="256031"/>
                </a:lnTo>
                <a:lnTo>
                  <a:pt x="1780028" y="341375"/>
                </a:lnTo>
                <a:lnTo>
                  <a:pt x="1856228" y="390143"/>
                </a:lnTo>
                <a:lnTo>
                  <a:pt x="1930904" y="441959"/>
                </a:lnTo>
                <a:lnTo>
                  <a:pt x="2007104" y="496823"/>
                </a:lnTo>
                <a:lnTo>
                  <a:pt x="2081780" y="551687"/>
                </a:lnTo>
                <a:lnTo>
                  <a:pt x="2156456" y="612647"/>
                </a:lnTo>
                <a:lnTo>
                  <a:pt x="2229608" y="676655"/>
                </a:lnTo>
                <a:lnTo>
                  <a:pt x="2301236" y="740663"/>
                </a:lnTo>
                <a:lnTo>
                  <a:pt x="2372864" y="807719"/>
                </a:lnTo>
                <a:lnTo>
                  <a:pt x="2439920" y="877823"/>
                </a:lnTo>
                <a:lnTo>
                  <a:pt x="2505452" y="947927"/>
                </a:lnTo>
                <a:lnTo>
                  <a:pt x="2566412" y="1018031"/>
                </a:lnTo>
                <a:lnTo>
                  <a:pt x="2625848" y="1091183"/>
                </a:lnTo>
                <a:lnTo>
                  <a:pt x="2682236" y="1161287"/>
                </a:lnTo>
                <a:lnTo>
                  <a:pt x="2735576" y="1234439"/>
                </a:lnTo>
                <a:lnTo>
                  <a:pt x="2785868" y="1307591"/>
                </a:lnTo>
                <a:lnTo>
                  <a:pt x="2833112" y="1380743"/>
                </a:lnTo>
                <a:lnTo>
                  <a:pt x="2875784" y="1453895"/>
                </a:lnTo>
                <a:lnTo>
                  <a:pt x="2916932" y="1527047"/>
                </a:lnTo>
                <a:lnTo>
                  <a:pt x="2955032" y="1600199"/>
                </a:lnTo>
                <a:lnTo>
                  <a:pt x="2988560" y="1670303"/>
                </a:lnTo>
                <a:lnTo>
                  <a:pt x="3019040" y="1743455"/>
                </a:lnTo>
                <a:lnTo>
                  <a:pt x="3046472" y="1816607"/>
                </a:lnTo>
                <a:lnTo>
                  <a:pt x="3070856" y="1886711"/>
                </a:lnTo>
                <a:lnTo>
                  <a:pt x="3092192" y="1956815"/>
                </a:lnTo>
                <a:lnTo>
                  <a:pt x="3108956" y="2023871"/>
                </a:lnTo>
                <a:lnTo>
                  <a:pt x="3122672" y="2093975"/>
                </a:lnTo>
                <a:lnTo>
                  <a:pt x="3133340" y="2157983"/>
                </a:lnTo>
                <a:lnTo>
                  <a:pt x="3139436" y="2225039"/>
                </a:lnTo>
                <a:lnTo>
                  <a:pt x="3142484" y="2289047"/>
                </a:lnTo>
                <a:lnTo>
                  <a:pt x="3142484" y="2350007"/>
                </a:lnTo>
                <a:lnTo>
                  <a:pt x="3137912" y="2410967"/>
                </a:lnTo>
                <a:lnTo>
                  <a:pt x="3128768" y="2468879"/>
                </a:lnTo>
                <a:lnTo>
                  <a:pt x="3118100" y="2526791"/>
                </a:lnTo>
                <a:lnTo>
                  <a:pt x="3101336" y="2578607"/>
                </a:lnTo>
                <a:lnTo>
                  <a:pt x="3081524" y="2630423"/>
                </a:lnTo>
                <a:lnTo>
                  <a:pt x="3058664" y="2682239"/>
                </a:lnTo>
                <a:lnTo>
                  <a:pt x="3031232" y="2727959"/>
                </a:lnTo>
                <a:lnTo>
                  <a:pt x="2999228" y="2773679"/>
                </a:lnTo>
                <a:lnTo>
                  <a:pt x="2964176" y="2813303"/>
                </a:lnTo>
                <a:lnTo>
                  <a:pt x="2926076" y="2852927"/>
                </a:lnTo>
                <a:lnTo>
                  <a:pt x="2883404" y="2886455"/>
                </a:lnTo>
                <a:lnTo>
                  <a:pt x="2839208" y="2916935"/>
                </a:lnTo>
                <a:lnTo>
                  <a:pt x="2790440" y="2944367"/>
                </a:lnTo>
                <a:lnTo>
                  <a:pt x="2740148" y="2968751"/>
                </a:lnTo>
                <a:lnTo>
                  <a:pt x="2686808" y="2987039"/>
                </a:lnTo>
                <a:lnTo>
                  <a:pt x="2631944" y="3002279"/>
                </a:lnTo>
                <a:lnTo>
                  <a:pt x="2574032" y="3014471"/>
                </a:lnTo>
                <a:lnTo>
                  <a:pt x="2514596" y="3023615"/>
                </a:lnTo>
                <a:lnTo>
                  <a:pt x="2452112" y="3029711"/>
                </a:lnTo>
                <a:lnTo>
                  <a:pt x="2535932" y="3029711"/>
                </a:lnTo>
                <a:lnTo>
                  <a:pt x="2575556" y="3023615"/>
                </a:lnTo>
                <a:lnTo>
                  <a:pt x="2634992" y="3011423"/>
                </a:lnTo>
                <a:lnTo>
                  <a:pt x="2689856" y="2996183"/>
                </a:lnTo>
                <a:lnTo>
                  <a:pt x="2744720" y="2974847"/>
                </a:lnTo>
                <a:lnTo>
                  <a:pt x="2795012" y="2953511"/>
                </a:lnTo>
                <a:lnTo>
                  <a:pt x="2843780" y="2926079"/>
                </a:lnTo>
                <a:lnTo>
                  <a:pt x="2889500" y="2895599"/>
                </a:lnTo>
                <a:lnTo>
                  <a:pt x="2932172" y="2859023"/>
                </a:lnTo>
                <a:lnTo>
                  <a:pt x="2971796" y="2819399"/>
                </a:lnTo>
                <a:lnTo>
                  <a:pt x="3008372" y="2776727"/>
                </a:lnTo>
                <a:lnTo>
                  <a:pt x="3038852" y="2734055"/>
                </a:lnTo>
                <a:lnTo>
                  <a:pt x="3067808" y="2685287"/>
                </a:lnTo>
                <a:lnTo>
                  <a:pt x="3090668" y="2636519"/>
                </a:lnTo>
                <a:lnTo>
                  <a:pt x="3110480" y="2581655"/>
                </a:lnTo>
                <a:lnTo>
                  <a:pt x="3127244" y="2526791"/>
                </a:lnTo>
                <a:lnTo>
                  <a:pt x="3139436" y="2471927"/>
                </a:lnTo>
                <a:lnTo>
                  <a:pt x="3147056" y="2410967"/>
                </a:lnTo>
                <a:lnTo>
                  <a:pt x="3151628" y="2350007"/>
                </a:lnTo>
                <a:lnTo>
                  <a:pt x="3151628" y="2289047"/>
                </a:lnTo>
                <a:lnTo>
                  <a:pt x="3148580" y="2225039"/>
                </a:lnTo>
                <a:lnTo>
                  <a:pt x="3142484" y="2157983"/>
                </a:lnTo>
                <a:lnTo>
                  <a:pt x="3131816" y="2090927"/>
                </a:lnTo>
                <a:lnTo>
                  <a:pt x="3118100" y="2023871"/>
                </a:lnTo>
                <a:lnTo>
                  <a:pt x="3101336" y="1953767"/>
                </a:lnTo>
                <a:lnTo>
                  <a:pt x="3080000" y="1883663"/>
                </a:lnTo>
                <a:lnTo>
                  <a:pt x="3055616" y="1810511"/>
                </a:lnTo>
                <a:lnTo>
                  <a:pt x="3028184" y="1740407"/>
                </a:lnTo>
                <a:lnTo>
                  <a:pt x="2997704" y="1667255"/>
                </a:lnTo>
                <a:lnTo>
                  <a:pt x="2962652" y="1594103"/>
                </a:lnTo>
                <a:lnTo>
                  <a:pt x="2924552" y="1520951"/>
                </a:lnTo>
                <a:lnTo>
                  <a:pt x="2884928" y="1447799"/>
                </a:lnTo>
                <a:lnTo>
                  <a:pt x="2840732" y="1374647"/>
                </a:lnTo>
                <a:lnTo>
                  <a:pt x="2793488" y="1301495"/>
                </a:lnTo>
                <a:lnTo>
                  <a:pt x="2743196" y="1228343"/>
                </a:lnTo>
                <a:lnTo>
                  <a:pt x="2689856" y="1155191"/>
                </a:lnTo>
                <a:lnTo>
                  <a:pt x="2633468" y="1085087"/>
                </a:lnTo>
                <a:lnTo>
                  <a:pt x="2574032" y="1011935"/>
                </a:lnTo>
                <a:lnTo>
                  <a:pt x="2511548" y="941831"/>
                </a:lnTo>
                <a:lnTo>
                  <a:pt x="2447540" y="871727"/>
                </a:lnTo>
                <a:lnTo>
                  <a:pt x="2378960" y="801623"/>
                </a:lnTo>
                <a:lnTo>
                  <a:pt x="2235704" y="667511"/>
                </a:lnTo>
                <a:lnTo>
                  <a:pt x="2161028" y="606551"/>
                </a:lnTo>
                <a:lnTo>
                  <a:pt x="2087876" y="545591"/>
                </a:lnTo>
                <a:lnTo>
                  <a:pt x="2011676" y="487679"/>
                </a:lnTo>
                <a:lnTo>
                  <a:pt x="1937000" y="432815"/>
                </a:lnTo>
                <a:lnTo>
                  <a:pt x="1784600" y="335279"/>
                </a:lnTo>
                <a:lnTo>
                  <a:pt x="1708400" y="289559"/>
                </a:lnTo>
                <a:lnTo>
                  <a:pt x="1632200" y="246887"/>
                </a:lnTo>
                <a:lnTo>
                  <a:pt x="1479800" y="173735"/>
                </a:lnTo>
                <a:lnTo>
                  <a:pt x="1403600" y="140207"/>
                </a:lnTo>
                <a:lnTo>
                  <a:pt x="1254248" y="85343"/>
                </a:lnTo>
                <a:lnTo>
                  <a:pt x="1107944" y="42671"/>
                </a:lnTo>
                <a:lnTo>
                  <a:pt x="1036319" y="27431"/>
                </a:lnTo>
                <a:lnTo>
                  <a:pt x="966215" y="15239"/>
                </a:lnTo>
                <a:lnTo>
                  <a:pt x="9204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3253" y="3139436"/>
            <a:ext cx="3568065" cy="3444240"/>
          </a:xfrm>
          <a:custGeom>
            <a:avLst/>
            <a:gdLst/>
            <a:ahLst/>
            <a:cxnLst/>
            <a:rect l="l" t="t" r="r" b="b"/>
            <a:pathLst>
              <a:path w="3568065" h="3444240">
                <a:moveTo>
                  <a:pt x="542543" y="60959"/>
                </a:moveTo>
                <a:lnTo>
                  <a:pt x="539495" y="60959"/>
                </a:lnTo>
                <a:lnTo>
                  <a:pt x="477011" y="91439"/>
                </a:lnTo>
                <a:lnTo>
                  <a:pt x="419099" y="121919"/>
                </a:lnTo>
                <a:lnTo>
                  <a:pt x="362711" y="152399"/>
                </a:lnTo>
                <a:lnTo>
                  <a:pt x="310895" y="182879"/>
                </a:lnTo>
                <a:lnTo>
                  <a:pt x="260603" y="213359"/>
                </a:lnTo>
                <a:lnTo>
                  <a:pt x="214883" y="274319"/>
                </a:lnTo>
                <a:lnTo>
                  <a:pt x="173735" y="335279"/>
                </a:lnTo>
                <a:lnTo>
                  <a:pt x="137159" y="365759"/>
                </a:lnTo>
                <a:lnTo>
                  <a:pt x="103631" y="426719"/>
                </a:lnTo>
                <a:lnTo>
                  <a:pt x="76199" y="487679"/>
                </a:lnTo>
                <a:lnTo>
                  <a:pt x="51815" y="548639"/>
                </a:lnTo>
                <a:lnTo>
                  <a:pt x="33527" y="609599"/>
                </a:lnTo>
                <a:lnTo>
                  <a:pt x="18287" y="670559"/>
                </a:lnTo>
                <a:lnTo>
                  <a:pt x="7619" y="731519"/>
                </a:lnTo>
                <a:lnTo>
                  <a:pt x="1523" y="822959"/>
                </a:lnTo>
                <a:lnTo>
                  <a:pt x="0" y="883919"/>
                </a:lnTo>
                <a:lnTo>
                  <a:pt x="1523" y="944879"/>
                </a:lnTo>
                <a:lnTo>
                  <a:pt x="9143" y="1036319"/>
                </a:lnTo>
                <a:lnTo>
                  <a:pt x="18287" y="1097279"/>
                </a:lnTo>
                <a:lnTo>
                  <a:pt x="33527" y="1188719"/>
                </a:lnTo>
                <a:lnTo>
                  <a:pt x="51815" y="1280159"/>
                </a:lnTo>
                <a:lnTo>
                  <a:pt x="74675" y="1341119"/>
                </a:lnTo>
                <a:lnTo>
                  <a:pt x="100583" y="1432559"/>
                </a:lnTo>
                <a:lnTo>
                  <a:pt x="131063" y="1493519"/>
                </a:lnTo>
                <a:lnTo>
                  <a:pt x="164591" y="1584959"/>
                </a:lnTo>
                <a:lnTo>
                  <a:pt x="202691" y="1676399"/>
                </a:lnTo>
                <a:lnTo>
                  <a:pt x="245363" y="1767839"/>
                </a:lnTo>
                <a:lnTo>
                  <a:pt x="289559" y="1828799"/>
                </a:lnTo>
                <a:lnTo>
                  <a:pt x="338327" y="1920239"/>
                </a:lnTo>
                <a:lnTo>
                  <a:pt x="391667" y="2011679"/>
                </a:lnTo>
                <a:lnTo>
                  <a:pt x="446531" y="2103119"/>
                </a:lnTo>
                <a:lnTo>
                  <a:pt x="507491" y="2164079"/>
                </a:lnTo>
                <a:lnTo>
                  <a:pt x="569975" y="2255519"/>
                </a:lnTo>
                <a:lnTo>
                  <a:pt x="635507" y="2346959"/>
                </a:lnTo>
                <a:lnTo>
                  <a:pt x="705611" y="2407919"/>
                </a:lnTo>
                <a:lnTo>
                  <a:pt x="778763" y="2499359"/>
                </a:lnTo>
                <a:lnTo>
                  <a:pt x="854963" y="2560319"/>
                </a:lnTo>
                <a:lnTo>
                  <a:pt x="934211" y="2651759"/>
                </a:lnTo>
                <a:lnTo>
                  <a:pt x="1016507" y="2712719"/>
                </a:lnTo>
                <a:lnTo>
                  <a:pt x="1098803" y="2804159"/>
                </a:lnTo>
                <a:lnTo>
                  <a:pt x="1182623" y="2865119"/>
                </a:lnTo>
                <a:lnTo>
                  <a:pt x="1438652" y="3047999"/>
                </a:lnTo>
                <a:lnTo>
                  <a:pt x="1525520" y="3078479"/>
                </a:lnTo>
                <a:lnTo>
                  <a:pt x="1610864" y="3139439"/>
                </a:lnTo>
                <a:lnTo>
                  <a:pt x="1697732" y="3200399"/>
                </a:lnTo>
                <a:lnTo>
                  <a:pt x="1869944" y="3261359"/>
                </a:lnTo>
                <a:lnTo>
                  <a:pt x="1955288" y="3322319"/>
                </a:lnTo>
                <a:lnTo>
                  <a:pt x="2040632" y="3352799"/>
                </a:lnTo>
                <a:lnTo>
                  <a:pt x="2124452" y="3352799"/>
                </a:lnTo>
                <a:lnTo>
                  <a:pt x="2292092" y="3413759"/>
                </a:lnTo>
                <a:lnTo>
                  <a:pt x="2372864" y="3444239"/>
                </a:lnTo>
                <a:lnTo>
                  <a:pt x="2453636" y="3444239"/>
                </a:lnTo>
                <a:lnTo>
                  <a:pt x="2374388" y="3413759"/>
                </a:lnTo>
                <a:lnTo>
                  <a:pt x="2293616" y="3413759"/>
                </a:lnTo>
                <a:lnTo>
                  <a:pt x="1787648" y="3230879"/>
                </a:lnTo>
                <a:lnTo>
                  <a:pt x="1702304" y="3169919"/>
                </a:lnTo>
                <a:lnTo>
                  <a:pt x="1615436" y="3139439"/>
                </a:lnTo>
                <a:lnTo>
                  <a:pt x="1530092" y="3078479"/>
                </a:lnTo>
                <a:lnTo>
                  <a:pt x="1443224" y="3017519"/>
                </a:lnTo>
                <a:lnTo>
                  <a:pt x="1357880" y="2987039"/>
                </a:lnTo>
                <a:lnTo>
                  <a:pt x="1272536" y="2926079"/>
                </a:lnTo>
                <a:lnTo>
                  <a:pt x="1188719" y="2865119"/>
                </a:lnTo>
                <a:lnTo>
                  <a:pt x="1104899" y="2773679"/>
                </a:lnTo>
                <a:lnTo>
                  <a:pt x="940307" y="2651759"/>
                </a:lnTo>
                <a:lnTo>
                  <a:pt x="861059" y="2560319"/>
                </a:lnTo>
                <a:lnTo>
                  <a:pt x="784859" y="2499359"/>
                </a:lnTo>
                <a:lnTo>
                  <a:pt x="713231" y="2407919"/>
                </a:lnTo>
                <a:lnTo>
                  <a:pt x="643127" y="2316479"/>
                </a:lnTo>
                <a:lnTo>
                  <a:pt x="577595" y="2255519"/>
                </a:lnTo>
                <a:lnTo>
                  <a:pt x="513587" y="2164079"/>
                </a:lnTo>
                <a:lnTo>
                  <a:pt x="454151" y="2072639"/>
                </a:lnTo>
                <a:lnTo>
                  <a:pt x="399287" y="2011679"/>
                </a:lnTo>
                <a:lnTo>
                  <a:pt x="347471" y="1920239"/>
                </a:lnTo>
                <a:lnTo>
                  <a:pt x="298703" y="1828799"/>
                </a:lnTo>
                <a:lnTo>
                  <a:pt x="252983" y="1737359"/>
                </a:lnTo>
                <a:lnTo>
                  <a:pt x="211835" y="1676399"/>
                </a:lnTo>
                <a:lnTo>
                  <a:pt x="173735" y="1584959"/>
                </a:lnTo>
                <a:lnTo>
                  <a:pt x="140207" y="1493519"/>
                </a:lnTo>
                <a:lnTo>
                  <a:pt x="109727" y="1432559"/>
                </a:lnTo>
                <a:lnTo>
                  <a:pt x="83819" y="1341119"/>
                </a:lnTo>
                <a:lnTo>
                  <a:pt x="60959" y="1249679"/>
                </a:lnTo>
                <a:lnTo>
                  <a:pt x="42671" y="1188719"/>
                </a:lnTo>
                <a:lnTo>
                  <a:pt x="28955" y="1097279"/>
                </a:lnTo>
                <a:lnTo>
                  <a:pt x="18287" y="1036319"/>
                </a:lnTo>
                <a:lnTo>
                  <a:pt x="12191" y="944879"/>
                </a:lnTo>
                <a:lnTo>
                  <a:pt x="9143" y="883919"/>
                </a:lnTo>
                <a:lnTo>
                  <a:pt x="10667" y="822959"/>
                </a:lnTo>
                <a:lnTo>
                  <a:pt x="16763" y="731519"/>
                </a:lnTo>
                <a:lnTo>
                  <a:pt x="27431" y="670559"/>
                </a:lnTo>
                <a:lnTo>
                  <a:pt x="42671" y="609599"/>
                </a:lnTo>
                <a:lnTo>
                  <a:pt x="60959" y="548639"/>
                </a:lnTo>
                <a:lnTo>
                  <a:pt x="85343" y="487679"/>
                </a:lnTo>
                <a:lnTo>
                  <a:pt x="112775" y="426719"/>
                </a:lnTo>
                <a:lnTo>
                  <a:pt x="144779" y="365759"/>
                </a:lnTo>
                <a:lnTo>
                  <a:pt x="181355" y="335279"/>
                </a:lnTo>
                <a:lnTo>
                  <a:pt x="222503" y="274319"/>
                </a:lnTo>
                <a:lnTo>
                  <a:pt x="268223" y="243839"/>
                </a:lnTo>
                <a:lnTo>
                  <a:pt x="316991" y="182879"/>
                </a:lnTo>
                <a:lnTo>
                  <a:pt x="368807" y="152399"/>
                </a:lnTo>
                <a:lnTo>
                  <a:pt x="423671" y="121919"/>
                </a:lnTo>
                <a:lnTo>
                  <a:pt x="481583" y="91439"/>
                </a:lnTo>
                <a:lnTo>
                  <a:pt x="542543" y="60959"/>
                </a:lnTo>
                <a:close/>
              </a:path>
              <a:path w="3568065" h="3444240">
                <a:moveTo>
                  <a:pt x="2964176" y="3413759"/>
                </a:moveTo>
                <a:lnTo>
                  <a:pt x="2895596" y="3413759"/>
                </a:lnTo>
                <a:lnTo>
                  <a:pt x="2827016" y="3444239"/>
                </a:lnTo>
                <a:lnTo>
                  <a:pt x="2897120" y="3444239"/>
                </a:lnTo>
                <a:lnTo>
                  <a:pt x="2964176" y="3413759"/>
                </a:lnTo>
                <a:close/>
              </a:path>
              <a:path w="3568065" h="3444240">
                <a:moveTo>
                  <a:pt x="1194815" y="30479"/>
                </a:moveTo>
                <a:lnTo>
                  <a:pt x="1114043" y="30479"/>
                </a:lnTo>
                <a:lnTo>
                  <a:pt x="1193291" y="60959"/>
                </a:lnTo>
                <a:lnTo>
                  <a:pt x="1274060" y="60959"/>
                </a:lnTo>
                <a:lnTo>
                  <a:pt x="1356356" y="91439"/>
                </a:lnTo>
                <a:lnTo>
                  <a:pt x="1865372" y="274319"/>
                </a:lnTo>
                <a:lnTo>
                  <a:pt x="1952240" y="335279"/>
                </a:lnTo>
                <a:lnTo>
                  <a:pt x="2037584" y="396239"/>
                </a:lnTo>
                <a:lnTo>
                  <a:pt x="2124452" y="426719"/>
                </a:lnTo>
                <a:lnTo>
                  <a:pt x="2295140" y="548639"/>
                </a:lnTo>
                <a:lnTo>
                  <a:pt x="2378960" y="609599"/>
                </a:lnTo>
                <a:lnTo>
                  <a:pt x="2462780" y="701039"/>
                </a:lnTo>
                <a:lnTo>
                  <a:pt x="2627372" y="822959"/>
                </a:lnTo>
                <a:lnTo>
                  <a:pt x="2706620" y="914399"/>
                </a:lnTo>
                <a:lnTo>
                  <a:pt x="2782820" y="975359"/>
                </a:lnTo>
                <a:lnTo>
                  <a:pt x="2854448" y="1066799"/>
                </a:lnTo>
                <a:lnTo>
                  <a:pt x="2924552" y="1158239"/>
                </a:lnTo>
                <a:lnTo>
                  <a:pt x="2991608" y="1219199"/>
                </a:lnTo>
                <a:lnTo>
                  <a:pt x="3054092" y="1310639"/>
                </a:lnTo>
                <a:lnTo>
                  <a:pt x="3113528" y="1402079"/>
                </a:lnTo>
                <a:lnTo>
                  <a:pt x="3168392" y="1463039"/>
                </a:lnTo>
                <a:lnTo>
                  <a:pt x="3221732" y="1554479"/>
                </a:lnTo>
                <a:lnTo>
                  <a:pt x="3270500" y="1645919"/>
                </a:lnTo>
                <a:lnTo>
                  <a:pt x="3314696" y="1706879"/>
                </a:lnTo>
                <a:lnTo>
                  <a:pt x="3355844" y="1798319"/>
                </a:lnTo>
                <a:lnTo>
                  <a:pt x="3393944" y="1889759"/>
                </a:lnTo>
                <a:lnTo>
                  <a:pt x="3427472" y="1950719"/>
                </a:lnTo>
                <a:lnTo>
                  <a:pt x="3457952" y="2042159"/>
                </a:lnTo>
                <a:lnTo>
                  <a:pt x="3483860" y="2133599"/>
                </a:lnTo>
                <a:lnTo>
                  <a:pt x="3506720" y="2194559"/>
                </a:lnTo>
                <a:lnTo>
                  <a:pt x="3525008" y="2285999"/>
                </a:lnTo>
                <a:lnTo>
                  <a:pt x="3540248" y="2377439"/>
                </a:lnTo>
                <a:lnTo>
                  <a:pt x="3549392" y="2438399"/>
                </a:lnTo>
                <a:lnTo>
                  <a:pt x="3557012" y="2499359"/>
                </a:lnTo>
                <a:lnTo>
                  <a:pt x="3558536" y="2590799"/>
                </a:lnTo>
                <a:lnTo>
                  <a:pt x="3557012" y="2651759"/>
                </a:lnTo>
                <a:lnTo>
                  <a:pt x="3550916" y="2712719"/>
                </a:lnTo>
                <a:lnTo>
                  <a:pt x="3540248" y="2804159"/>
                </a:lnTo>
                <a:lnTo>
                  <a:pt x="3525008" y="2865119"/>
                </a:lnTo>
                <a:lnTo>
                  <a:pt x="3506720" y="2926079"/>
                </a:lnTo>
                <a:lnTo>
                  <a:pt x="3483860" y="2987039"/>
                </a:lnTo>
                <a:lnTo>
                  <a:pt x="3454904" y="3047999"/>
                </a:lnTo>
                <a:lnTo>
                  <a:pt x="3422900" y="3078479"/>
                </a:lnTo>
                <a:lnTo>
                  <a:pt x="3386324" y="3139439"/>
                </a:lnTo>
                <a:lnTo>
                  <a:pt x="3345176" y="3200399"/>
                </a:lnTo>
                <a:lnTo>
                  <a:pt x="3299456" y="3230879"/>
                </a:lnTo>
                <a:lnTo>
                  <a:pt x="3250688" y="3261359"/>
                </a:lnTo>
                <a:lnTo>
                  <a:pt x="3198872" y="3322319"/>
                </a:lnTo>
                <a:lnTo>
                  <a:pt x="3144008" y="3352799"/>
                </a:lnTo>
                <a:lnTo>
                  <a:pt x="3086096" y="3383279"/>
                </a:lnTo>
                <a:lnTo>
                  <a:pt x="3025136" y="3383279"/>
                </a:lnTo>
                <a:lnTo>
                  <a:pt x="2961128" y="3413759"/>
                </a:lnTo>
                <a:lnTo>
                  <a:pt x="3028184" y="3413759"/>
                </a:lnTo>
                <a:lnTo>
                  <a:pt x="3090668" y="3383279"/>
                </a:lnTo>
                <a:lnTo>
                  <a:pt x="3148580" y="3352799"/>
                </a:lnTo>
                <a:lnTo>
                  <a:pt x="3204968" y="3322319"/>
                </a:lnTo>
                <a:lnTo>
                  <a:pt x="3256784" y="3291839"/>
                </a:lnTo>
                <a:lnTo>
                  <a:pt x="3307076" y="3230879"/>
                </a:lnTo>
                <a:lnTo>
                  <a:pt x="3352796" y="3200399"/>
                </a:lnTo>
                <a:lnTo>
                  <a:pt x="3393944" y="3139439"/>
                </a:lnTo>
                <a:lnTo>
                  <a:pt x="3432044" y="3108959"/>
                </a:lnTo>
                <a:lnTo>
                  <a:pt x="3464048" y="3047999"/>
                </a:lnTo>
                <a:lnTo>
                  <a:pt x="3491480" y="2987039"/>
                </a:lnTo>
                <a:lnTo>
                  <a:pt x="3515864" y="2926079"/>
                </a:lnTo>
                <a:lnTo>
                  <a:pt x="3534152" y="2865119"/>
                </a:lnTo>
                <a:lnTo>
                  <a:pt x="3549392" y="2804159"/>
                </a:lnTo>
                <a:lnTo>
                  <a:pt x="3560060" y="2712719"/>
                </a:lnTo>
                <a:lnTo>
                  <a:pt x="3566156" y="2651759"/>
                </a:lnTo>
                <a:lnTo>
                  <a:pt x="3567680" y="2590799"/>
                </a:lnTo>
                <a:lnTo>
                  <a:pt x="3566156" y="2499359"/>
                </a:lnTo>
                <a:lnTo>
                  <a:pt x="3560060" y="2438399"/>
                </a:lnTo>
                <a:lnTo>
                  <a:pt x="3549392" y="2346959"/>
                </a:lnTo>
                <a:lnTo>
                  <a:pt x="3534152" y="2285999"/>
                </a:lnTo>
                <a:lnTo>
                  <a:pt x="3515864" y="2194559"/>
                </a:lnTo>
                <a:lnTo>
                  <a:pt x="3493004" y="2133599"/>
                </a:lnTo>
                <a:lnTo>
                  <a:pt x="3467096" y="2042159"/>
                </a:lnTo>
                <a:lnTo>
                  <a:pt x="3436616" y="1950719"/>
                </a:lnTo>
                <a:lnTo>
                  <a:pt x="3403088" y="1889759"/>
                </a:lnTo>
                <a:lnTo>
                  <a:pt x="3364988" y="1798319"/>
                </a:lnTo>
                <a:lnTo>
                  <a:pt x="3323840" y="1706879"/>
                </a:lnTo>
                <a:lnTo>
                  <a:pt x="3278120" y="1615439"/>
                </a:lnTo>
                <a:lnTo>
                  <a:pt x="3229352" y="1554479"/>
                </a:lnTo>
                <a:lnTo>
                  <a:pt x="3176012" y="1463039"/>
                </a:lnTo>
                <a:lnTo>
                  <a:pt x="3121148" y="1371599"/>
                </a:lnTo>
                <a:lnTo>
                  <a:pt x="3061712" y="1310639"/>
                </a:lnTo>
                <a:lnTo>
                  <a:pt x="2997704" y="1219199"/>
                </a:lnTo>
                <a:lnTo>
                  <a:pt x="2932172" y="1127759"/>
                </a:lnTo>
                <a:lnTo>
                  <a:pt x="2862068" y="1066799"/>
                </a:lnTo>
                <a:lnTo>
                  <a:pt x="2788916" y="975359"/>
                </a:lnTo>
                <a:lnTo>
                  <a:pt x="2712716" y="914399"/>
                </a:lnTo>
                <a:lnTo>
                  <a:pt x="2633468" y="822959"/>
                </a:lnTo>
                <a:lnTo>
                  <a:pt x="2551172" y="761999"/>
                </a:lnTo>
                <a:lnTo>
                  <a:pt x="2468876" y="670559"/>
                </a:lnTo>
                <a:lnTo>
                  <a:pt x="2385056" y="609599"/>
                </a:lnTo>
                <a:lnTo>
                  <a:pt x="2043680" y="365759"/>
                </a:lnTo>
                <a:lnTo>
                  <a:pt x="1956812" y="335279"/>
                </a:lnTo>
                <a:lnTo>
                  <a:pt x="1869944" y="274319"/>
                </a:lnTo>
                <a:lnTo>
                  <a:pt x="1784600" y="243839"/>
                </a:lnTo>
                <a:lnTo>
                  <a:pt x="1697732" y="182879"/>
                </a:lnTo>
                <a:lnTo>
                  <a:pt x="1443224" y="91439"/>
                </a:lnTo>
                <a:lnTo>
                  <a:pt x="1359404" y="91439"/>
                </a:lnTo>
                <a:lnTo>
                  <a:pt x="1194815" y="30479"/>
                </a:lnTo>
                <a:close/>
              </a:path>
              <a:path w="3568065" h="3444240">
                <a:moveTo>
                  <a:pt x="672083" y="30479"/>
                </a:moveTo>
                <a:lnTo>
                  <a:pt x="670559" y="30479"/>
                </a:lnTo>
                <a:lnTo>
                  <a:pt x="603503" y="60959"/>
                </a:lnTo>
                <a:lnTo>
                  <a:pt x="606551" y="60959"/>
                </a:lnTo>
                <a:lnTo>
                  <a:pt x="672083" y="30479"/>
                </a:lnTo>
                <a:close/>
              </a:path>
              <a:path w="3568065" h="3444240">
                <a:moveTo>
                  <a:pt x="960119" y="0"/>
                </a:moveTo>
                <a:lnTo>
                  <a:pt x="810767" y="0"/>
                </a:lnTo>
                <a:lnTo>
                  <a:pt x="739139" y="30479"/>
                </a:lnTo>
                <a:lnTo>
                  <a:pt x="1036319" y="30479"/>
                </a:lnTo>
                <a:lnTo>
                  <a:pt x="9601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5801" y="2935220"/>
            <a:ext cx="3971925" cy="3810000"/>
          </a:xfrm>
          <a:custGeom>
            <a:avLst/>
            <a:gdLst/>
            <a:ahLst/>
            <a:cxnLst/>
            <a:rect l="l" t="t" r="r" b="b"/>
            <a:pathLst>
              <a:path w="3971925" h="3810000">
                <a:moveTo>
                  <a:pt x="809243" y="0"/>
                </a:moveTo>
                <a:lnTo>
                  <a:pt x="731519" y="0"/>
                </a:lnTo>
                <a:lnTo>
                  <a:pt x="586739" y="60959"/>
                </a:lnTo>
                <a:lnTo>
                  <a:pt x="519683" y="60959"/>
                </a:lnTo>
                <a:lnTo>
                  <a:pt x="454151" y="91439"/>
                </a:lnTo>
                <a:lnTo>
                  <a:pt x="393191" y="152399"/>
                </a:lnTo>
                <a:lnTo>
                  <a:pt x="335279" y="182879"/>
                </a:lnTo>
                <a:lnTo>
                  <a:pt x="307847" y="213359"/>
                </a:lnTo>
                <a:lnTo>
                  <a:pt x="281939" y="213359"/>
                </a:lnTo>
                <a:lnTo>
                  <a:pt x="256031" y="243839"/>
                </a:lnTo>
                <a:lnTo>
                  <a:pt x="207263" y="304799"/>
                </a:lnTo>
                <a:lnTo>
                  <a:pt x="164591" y="365759"/>
                </a:lnTo>
                <a:lnTo>
                  <a:pt x="109727" y="457199"/>
                </a:lnTo>
                <a:lnTo>
                  <a:pt x="79247" y="518159"/>
                </a:lnTo>
                <a:lnTo>
                  <a:pt x="53339" y="579119"/>
                </a:lnTo>
                <a:lnTo>
                  <a:pt x="33527" y="640079"/>
                </a:lnTo>
                <a:lnTo>
                  <a:pt x="18287" y="701039"/>
                </a:lnTo>
                <a:lnTo>
                  <a:pt x="7619" y="792479"/>
                </a:lnTo>
                <a:lnTo>
                  <a:pt x="1523" y="853439"/>
                </a:lnTo>
                <a:lnTo>
                  <a:pt x="0" y="944879"/>
                </a:lnTo>
                <a:lnTo>
                  <a:pt x="3047" y="1036319"/>
                </a:lnTo>
                <a:lnTo>
                  <a:pt x="12191" y="1097279"/>
                </a:lnTo>
                <a:lnTo>
                  <a:pt x="24383" y="1188719"/>
                </a:lnTo>
                <a:lnTo>
                  <a:pt x="41147" y="1280159"/>
                </a:lnTo>
                <a:lnTo>
                  <a:pt x="62483" y="1371599"/>
                </a:lnTo>
                <a:lnTo>
                  <a:pt x="88391" y="1463039"/>
                </a:lnTo>
                <a:lnTo>
                  <a:pt x="118871" y="1554479"/>
                </a:lnTo>
                <a:lnTo>
                  <a:pt x="152399" y="1645919"/>
                </a:lnTo>
                <a:lnTo>
                  <a:pt x="192023" y="1737359"/>
                </a:lnTo>
                <a:lnTo>
                  <a:pt x="234695" y="1828799"/>
                </a:lnTo>
                <a:lnTo>
                  <a:pt x="281939" y="1920239"/>
                </a:lnTo>
                <a:lnTo>
                  <a:pt x="332231" y="2011679"/>
                </a:lnTo>
                <a:lnTo>
                  <a:pt x="387095" y="2103119"/>
                </a:lnTo>
                <a:lnTo>
                  <a:pt x="446531" y="2194559"/>
                </a:lnTo>
                <a:lnTo>
                  <a:pt x="510539" y="2285999"/>
                </a:lnTo>
                <a:lnTo>
                  <a:pt x="576071" y="2377439"/>
                </a:lnTo>
                <a:lnTo>
                  <a:pt x="647699" y="2468879"/>
                </a:lnTo>
                <a:lnTo>
                  <a:pt x="722375" y="2560319"/>
                </a:lnTo>
                <a:lnTo>
                  <a:pt x="800099" y="2651759"/>
                </a:lnTo>
                <a:lnTo>
                  <a:pt x="882395" y="2743199"/>
                </a:lnTo>
                <a:lnTo>
                  <a:pt x="967739" y="2834639"/>
                </a:lnTo>
                <a:lnTo>
                  <a:pt x="1056131" y="2895599"/>
                </a:lnTo>
                <a:lnTo>
                  <a:pt x="1147571" y="2987039"/>
                </a:lnTo>
                <a:lnTo>
                  <a:pt x="1240535" y="3078479"/>
                </a:lnTo>
                <a:lnTo>
                  <a:pt x="1333499" y="3139439"/>
                </a:lnTo>
                <a:lnTo>
                  <a:pt x="1427984" y="3200399"/>
                </a:lnTo>
                <a:lnTo>
                  <a:pt x="1523996" y="3291839"/>
                </a:lnTo>
                <a:lnTo>
                  <a:pt x="1618484" y="3352799"/>
                </a:lnTo>
                <a:lnTo>
                  <a:pt x="1812032" y="3474719"/>
                </a:lnTo>
                <a:lnTo>
                  <a:pt x="1908044" y="3505199"/>
                </a:lnTo>
                <a:lnTo>
                  <a:pt x="2004056" y="3566159"/>
                </a:lnTo>
                <a:lnTo>
                  <a:pt x="2100068" y="3596639"/>
                </a:lnTo>
                <a:lnTo>
                  <a:pt x="2194556" y="3657599"/>
                </a:lnTo>
                <a:lnTo>
                  <a:pt x="2567936" y="3779519"/>
                </a:lnTo>
                <a:lnTo>
                  <a:pt x="2657852" y="3779519"/>
                </a:lnTo>
                <a:lnTo>
                  <a:pt x="2746244" y="3809999"/>
                </a:lnTo>
                <a:lnTo>
                  <a:pt x="2747768" y="3809999"/>
                </a:lnTo>
                <a:lnTo>
                  <a:pt x="2569460" y="3749039"/>
                </a:lnTo>
                <a:lnTo>
                  <a:pt x="2478020" y="3749039"/>
                </a:lnTo>
                <a:lnTo>
                  <a:pt x="2386580" y="3718559"/>
                </a:lnTo>
                <a:lnTo>
                  <a:pt x="2292092" y="3688079"/>
                </a:lnTo>
                <a:lnTo>
                  <a:pt x="2197604" y="3627119"/>
                </a:lnTo>
                <a:lnTo>
                  <a:pt x="2007104" y="3566159"/>
                </a:lnTo>
                <a:lnTo>
                  <a:pt x="1912616" y="3505199"/>
                </a:lnTo>
                <a:lnTo>
                  <a:pt x="1816604" y="3444239"/>
                </a:lnTo>
                <a:lnTo>
                  <a:pt x="1720592" y="3413759"/>
                </a:lnTo>
                <a:lnTo>
                  <a:pt x="1624580" y="3352799"/>
                </a:lnTo>
                <a:lnTo>
                  <a:pt x="1528568" y="3261359"/>
                </a:lnTo>
                <a:lnTo>
                  <a:pt x="1339595" y="3139439"/>
                </a:lnTo>
                <a:lnTo>
                  <a:pt x="1246631" y="3047999"/>
                </a:lnTo>
                <a:lnTo>
                  <a:pt x="1153667" y="2987039"/>
                </a:lnTo>
                <a:lnTo>
                  <a:pt x="1062227" y="2895599"/>
                </a:lnTo>
                <a:lnTo>
                  <a:pt x="973835" y="2804159"/>
                </a:lnTo>
                <a:lnTo>
                  <a:pt x="888491" y="2712719"/>
                </a:lnTo>
                <a:lnTo>
                  <a:pt x="806195" y="2651759"/>
                </a:lnTo>
                <a:lnTo>
                  <a:pt x="728471" y="2560319"/>
                </a:lnTo>
                <a:lnTo>
                  <a:pt x="655319" y="2468879"/>
                </a:lnTo>
                <a:lnTo>
                  <a:pt x="583691" y="2377439"/>
                </a:lnTo>
                <a:lnTo>
                  <a:pt x="518159" y="2285999"/>
                </a:lnTo>
                <a:lnTo>
                  <a:pt x="454151" y="2194559"/>
                </a:lnTo>
                <a:lnTo>
                  <a:pt x="396239" y="2103119"/>
                </a:lnTo>
                <a:lnTo>
                  <a:pt x="341375" y="2011679"/>
                </a:lnTo>
                <a:lnTo>
                  <a:pt x="289559" y="1920239"/>
                </a:lnTo>
                <a:lnTo>
                  <a:pt x="242315" y="1828799"/>
                </a:lnTo>
                <a:lnTo>
                  <a:pt x="199643" y="1737359"/>
                </a:lnTo>
                <a:lnTo>
                  <a:pt x="161543" y="1645919"/>
                </a:lnTo>
                <a:lnTo>
                  <a:pt x="128015" y="1554479"/>
                </a:lnTo>
                <a:lnTo>
                  <a:pt x="97535" y="1463039"/>
                </a:lnTo>
                <a:lnTo>
                  <a:pt x="71627" y="1371599"/>
                </a:lnTo>
                <a:lnTo>
                  <a:pt x="50291" y="1280159"/>
                </a:lnTo>
                <a:lnTo>
                  <a:pt x="33527" y="1188719"/>
                </a:lnTo>
                <a:lnTo>
                  <a:pt x="21335" y="1097279"/>
                </a:lnTo>
                <a:lnTo>
                  <a:pt x="12191" y="1036319"/>
                </a:lnTo>
                <a:lnTo>
                  <a:pt x="9143" y="944879"/>
                </a:lnTo>
                <a:lnTo>
                  <a:pt x="10667" y="853439"/>
                </a:lnTo>
                <a:lnTo>
                  <a:pt x="16763" y="792479"/>
                </a:lnTo>
                <a:lnTo>
                  <a:pt x="27431" y="731519"/>
                </a:lnTo>
                <a:lnTo>
                  <a:pt x="42671" y="640079"/>
                </a:lnTo>
                <a:lnTo>
                  <a:pt x="62483" y="579119"/>
                </a:lnTo>
                <a:lnTo>
                  <a:pt x="88391" y="518159"/>
                </a:lnTo>
                <a:lnTo>
                  <a:pt x="118871" y="457199"/>
                </a:lnTo>
                <a:lnTo>
                  <a:pt x="153923" y="396239"/>
                </a:lnTo>
                <a:lnTo>
                  <a:pt x="214883" y="304799"/>
                </a:lnTo>
                <a:lnTo>
                  <a:pt x="239267" y="274319"/>
                </a:lnTo>
                <a:lnTo>
                  <a:pt x="262127" y="243839"/>
                </a:lnTo>
                <a:lnTo>
                  <a:pt x="313943" y="213359"/>
                </a:lnTo>
                <a:lnTo>
                  <a:pt x="341375" y="182879"/>
                </a:lnTo>
                <a:lnTo>
                  <a:pt x="399287" y="152399"/>
                </a:lnTo>
                <a:lnTo>
                  <a:pt x="460247" y="121919"/>
                </a:lnTo>
                <a:lnTo>
                  <a:pt x="524255" y="91439"/>
                </a:lnTo>
                <a:lnTo>
                  <a:pt x="591311" y="60959"/>
                </a:lnTo>
                <a:lnTo>
                  <a:pt x="661415" y="30479"/>
                </a:lnTo>
                <a:lnTo>
                  <a:pt x="734567" y="30479"/>
                </a:lnTo>
                <a:lnTo>
                  <a:pt x="809243" y="0"/>
                </a:lnTo>
                <a:close/>
              </a:path>
              <a:path w="3971925" h="3810000">
                <a:moveTo>
                  <a:pt x="1223771" y="0"/>
                </a:moveTo>
                <a:lnTo>
                  <a:pt x="1136903" y="0"/>
                </a:lnTo>
                <a:lnTo>
                  <a:pt x="1223771" y="30479"/>
                </a:lnTo>
                <a:lnTo>
                  <a:pt x="1312163" y="30479"/>
                </a:lnTo>
                <a:lnTo>
                  <a:pt x="1584956" y="121919"/>
                </a:lnTo>
                <a:lnTo>
                  <a:pt x="1868420" y="213359"/>
                </a:lnTo>
                <a:lnTo>
                  <a:pt x="1964432" y="274319"/>
                </a:lnTo>
                <a:lnTo>
                  <a:pt x="2058920" y="304799"/>
                </a:lnTo>
                <a:lnTo>
                  <a:pt x="2442968" y="548639"/>
                </a:lnTo>
                <a:lnTo>
                  <a:pt x="2631944" y="670559"/>
                </a:lnTo>
                <a:lnTo>
                  <a:pt x="2724908" y="761999"/>
                </a:lnTo>
                <a:lnTo>
                  <a:pt x="2817872" y="822959"/>
                </a:lnTo>
                <a:lnTo>
                  <a:pt x="2909312" y="914399"/>
                </a:lnTo>
                <a:lnTo>
                  <a:pt x="2997704" y="1005839"/>
                </a:lnTo>
                <a:lnTo>
                  <a:pt x="3083048" y="1097279"/>
                </a:lnTo>
                <a:lnTo>
                  <a:pt x="3163820" y="1188719"/>
                </a:lnTo>
                <a:lnTo>
                  <a:pt x="3243068" y="1280159"/>
                </a:lnTo>
                <a:lnTo>
                  <a:pt x="3316220" y="1371599"/>
                </a:lnTo>
                <a:lnTo>
                  <a:pt x="3387848" y="1463039"/>
                </a:lnTo>
                <a:lnTo>
                  <a:pt x="3453380" y="1554479"/>
                </a:lnTo>
                <a:lnTo>
                  <a:pt x="3517388" y="1645919"/>
                </a:lnTo>
                <a:lnTo>
                  <a:pt x="3575300" y="1737359"/>
                </a:lnTo>
                <a:lnTo>
                  <a:pt x="3630164" y="1828799"/>
                </a:lnTo>
                <a:lnTo>
                  <a:pt x="3681980" y="1920239"/>
                </a:lnTo>
                <a:lnTo>
                  <a:pt x="3727700" y="2011679"/>
                </a:lnTo>
                <a:lnTo>
                  <a:pt x="3771896" y="2103119"/>
                </a:lnTo>
                <a:lnTo>
                  <a:pt x="3809996" y="2194559"/>
                </a:lnTo>
                <a:lnTo>
                  <a:pt x="3843524" y="2285999"/>
                </a:lnTo>
                <a:lnTo>
                  <a:pt x="3874004" y="2377439"/>
                </a:lnTo>
                <a:lnTo>
                  <a:pt x="3899912" y="2438399"/>
                </a:lnTo>
                <a:lnTo>
                  <a:pt x="3921248" y="2529839"/>
                </a:lnTo>
                <a:lnTo>
                  <a:pt x="3938012" y="2621279"/>
                </a:lnTo>
                <a:lnTo>
                  <a:pt x="3950204" y="2712719"/>
                </a:lnTo>
                <a:lnTo>
                  <a:pt x="3959348" y="2804159"/>
                </a:lnTo>
                <a:lnTo>
                  <a:pt x="3962396" y="2865119"/>
                </a:lnTo>
                <a:lnTo>
                  <a:pt x="3960872" y="2956559"/>
                </a:lnTo>
                <a:lnTo>
                  <a:pt x="3954776" y="3017519"/>
                </a:lnTo>
                <a:lnTo>
                  <a:pt x="3944108" y="3108959"/>
                </a:lnTo>
                <a:lnTo>
                  <a:pt x="3928868" y="3169919"/>
                </a:lnTo>
                <a:lnTo>
                  <a:pt x="3909056" y="3230879"/>
                </a:lnTo>
                <a:lnTo>
                  <a:pt x="3883148" y="3291839"/>
                </a:lnTo>
                <a:lnTo>
                  <a:pt x="3852668" y="3383279"/>
                </a:lnTo>
                <a:lnTo>
                  <a:pt x="3817616" y="3444239"/>
                </a:lnTo>
                <a:lnTo>
                  <a:pt x="3799328" y="3444239"/>
                </a:lnTo>
                <a:lnTo>
                  <a:pt x="3756656" y="3505199"/>
                </a:lnTo>
                <a:lnTo>
                  <a:pt x="3683504" y="3596639"/>
                </a:lnTo>
                <a:lnTo>
                  <a:pt x="3657596" y="3596639"/>
                </a:lnTo>
                <a:lnTo>
                  <a:pt x="3630164" y="3627119"/>
                </a:lnTo>
                <a:lnTo>
                  <a:pt x="3572252" y="3657599"/>
                </a:lnTo>
                <a:lnTo>
                  <a:pt x="3511292" y="3718559"/>
                </a:lnTo>
                <a:lnTo>
                  <a:pt x="3447284" y="3749039"/>
                </a:lnTo>
                <a:lnTo>
                  <a:pt x="3380228" y="3749039"/>
                </a:lnTo>
                <a:lnTo>
                  <a:pt x="3310124" y="3779519"/>
                </a:lnTo>
                <a:lnTo>
                  <a:pt x="3236972" y="3809999"/>
                </a:lnTo>
                <a:lnTo>
                  <a:pt x="3240020" y="3809999"/>
                </a:lnTo>
                <a:lnTo>
                  <a:pt x="3313172" y="3779519"/>
                </a:lnTo>
                <a:lnTo>
                  <a:pt x="3383276" y="3779519"/>
                </a:lnTo>
                <a:lnTo>
                  <a:pt x="3451856" y="3749039"/>
                </a:lnTo>
                <a:lnTo>
                  <a:pt x="3515864" y="3718559"/>
                </a:lnTo>
                <a:lnTo>
                  <a:pt x="3578348" y="3688079"/>
                </a:lnTo>
                <a:lnTo>
                  <a:pt x="3636260" y="3627119"/>
                </a:lnTo>
                <a:lnTo>
                  <a:pt x="3663692" y="3627119"/>
                </a:lnTo>
                <a:lnTo>
                  <a:pt x="3715508" y="3566159"/>
                </a:lnTo>
                <a:lnTo>
                  <a:pt x="3764276" y="3505199"/>
                </a:lnTo>
                <a:lnTo>
                  <a:pt x="3806948" y="3474719"/>
                </a:lnTo>
                <a:lnTo>
                  <a:pt x="3826760" y="3444239"/>
                </a:lnTo>
                <a:lnTo>
                  <a:pt x="3861812" y="3383279"/>
                </a:lnTo>
                <a:lnTo>
                  <a:pt x="3892292" y="3322319"/>
                </a:lnTo>
                <a:lnTo>
                  <a:pt x="3916676" y="3230879"/>
                </a:lnTo>
                <a:lnTo>
                  <a:pt x="3938012" y="3169919"/>
                </a:lnTo>
                <a:lnTo>
                  <a:pt x="3953252" y="3108959"/>
                </a:lnTo>
                <a:lnTo>
                  <a:pt x="3963920" y="3017519"/>
                </a:lnTo>
                <a:lnTo>
                  <a:pt x="3970016" y="2956559"/>
                </a:lnTo>
                <a:lnTo>
                  <a:pt x="3971540" y="2865119"/>
                </a:lnTo>
                <a:lnTo>
                  <a:pt x="3968492" y="2804159"/>
                </a:lnTo>
                <a:lnTo>
                  <a:pt x="3960872" y="2712719"/>
                </a:lnTo>
                <a:lnTo>
                  <a:pt x="3947156" y="2621279"/>
                </a:lnTo>
                <a:lnTo>
                  <a:pt x="3930392" y="2529839"/>
                </a:lnTo>
                <a:lnTo>
                  <a:pt x="3909056" y="2438399"/>
                </a:lnTo>
                <a:lnTo>
                  <a:pt x="3883148" y="2346959"/>
                </a:lnTo>
                <a:lnTo>
                  <a:pt x="3852668" y="2255519"/>
                </a:lnTo>
                <a:lnTo>
                  <a:pt x="3819140" y="2164079"/>
                </a:lnTo>
                <a:lnTo>
                  <a:pt x="3779516" y="2103119"/>
                </a:lnTo>
                <a:lnTo>
                  <a:pt x="3736844" y="1981199"/>
                </a:lnTo>
                <a:lnTo>
                  <a:pt x="3689600" y="1889759"/>
                </a:lnTo>
                <a:lnTo>
                  <a:pt x="3639308" y="1798319"/>
                </a:lnTo>
                <a:lnTo>
                  <a:pt x="3584444" y="1706879"/>
                </a:lnTo>
                <a:lnTo>
                  <a:pt x="3525008" y="1615439"/>
                </a:lnTo>
                <a:lnTo>
                  <a:pt x="3461000" y="1523999"/>
                </a:lnTo>
                <a:lnTo>
                  <a:pt x="3395468" y="1432559"/>
                </a:lnTo>
                <a:lnTo>
                  <a:pt x="3323840" y="1341119"/>
                </a:lnTo>
                <a:lnTo>
                  <a:pt x="3249164" y="1249679"/>
                </a:lnTo>
                <a:lnTo>
                  <a:pt x="3171440" y="1158239"/>
                </a:lnTo>
                <a:lnTo>
                  <a:pt x="3089144" y="1097279"/>
                </a:lnTo>
                <a:lnTo>
                  <a:pt x="3003800" y="1005839"/>
                </a:lnTo>
                <a:lnTo>
                  <a:pt x="2915408" y="914399"/>
                </a:lnTo>
                <a:lnTo>
                  <a:pt x="2823968" y="822959"/>
                </a:lnTo>
                <a:lnTo>
                  <a:pt x="2731004" y="761999"/>
                </a:lnTo>
                <a:lnTo>
                  <a:pt x="2638040" y="670559"/>
                </a:lnTo>
                <a:lnTo>
                  <a:pt x="2543552" y="609599"/>
                </a:lnTo>
                <a:lnTo>
                  <a:pt x="2447540" y="548639"/>
                </a:lnTo>
                <a:lnTo>
                  <a:pt x="2353052" y="457199"/>
                </a:lnTo>
                <a:lnTo>
                  <a:pt x="2255516" y="396239"/>
                </a:lnTo>
                <a:lnTo>
                  <a:pt x="2159504" y="365759"/>
                </a:lnTo>
                <a:lnTo>
                  <a:pt x="1967480" y="243839"/>
                </a:lnTo>
                <a:lnTo>
                  <a:pt x="1776980" y="182879"/>
                </a:lnTo>
                <a:lnTo>
                  <a:pt x="1682492" y="121919"/>
                </a:lnTo>
                <a:lnTo>
                  <a:pt x="1495040" y="60959"/>
                </a:lnTo>
                <a:lnTo>
                  <a:pt x="1403600" y="60959"/>
                </a:lnTo>
                <a:lnTo>
                  <a:pt x="12237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5969" y="2714240"/>
            <a:ext cx="4422775" cy="4206240"/>
          </a:xfrm>
          <a:custGeom>
            <a:avLst/>
            <a:gdLst/>
            <a:ahLst/>
            <a:cxnLst/>
            <a:rect l="l" t="t" r="r" b="b"/>
            <a:pathLst>
              <a:path w="4422775" h="4206240">
                <a:moveTo>
                  <a:pt x="595883" y="91439"/>
                </a:moveTo>
                <a:lnTo>
                  <a:pt x="592835" y="91439"/>
                </a:lnTo>
                <a:lnTo>
                  <a:pt x="519683" y="121919"/>
                </a:lnTo>
                <a:lnTo>
                  <a:pt x="484631" y="152399"/>
                </a:lnTo>
                <a:lnTo>
                  <a:pt x="451103" y="152399"/>
                </a:lnTo>
                <a:lnTo>
                  <a:pt x="417575" y="182879"/>
                </a:lnTo>
                <a:lnTo>
                  <a:pt x="385571" y="213359"/>
                </a:lnTo>
                <a:lnTo>
                  <a:pt x="355091" y="213359"/>
                </a:lnTo>
                <a:lnTo>
                  <a:pt x="324611" y="243839"/>
                </a:lnTo>
                <a:lnTo>
                  <a:pt x="295655" y="274319"/>
                </a:lnTo>
                <a:lnTo>
                  <a:pt x="268223" y="304799"/>
                </a:lnTo>
                <a:lnTo>
                  <a:pt x="216407" y="365759"/>
                </a:lnTo>
                <a:lnTo>
                  <a:pt x="192023" y="396239"/>
                </a:lnTo>
                <a:lnTo>
                  <a:pt x="149351" y="457199"/>
                </a:lnTo>
                <a:lnTo>
                  <a:pt x="111251" y="518159"/>
                </a:lnTo>
                <a:lnTo>
                  <a:pt x="64007" y="640079"/>
                </a:lnTo>
                <a:lnTo>
                  <a:pt x="51815" y="670559"/>
                </a:lnTo>
                <a:lnTo>
                  <a:pt x="30479" y="731519"/>
                </a:lnTo>
                <a:lnTo>
                  <a:pt x="15239" y="822959"/>
                </a:lnTo>
                <a:lnTo>
                  <a:pt x="4571" y="914399"/>
                </a:lnTo>
                <a:lnTo>
                  <a:pt x="0" y="975359"/>
                </a:lnTo>
                <a:lnTo>
                  <a:pt x="0" y="1066799"/>
                </a:lnTo>
                <a:lnTo>
                  <a:pt x="4571" y="1158239"/>
                </a:lnTo>
                <a:lnTo>
                  <a:pt x="15239" y="1249679"/>
                </a:lnTo>
                <a:lnTo>
                  <a:pt x="30479" y="1341119"/>
                </a:lnTo>
                <a:lnTo>
                  <a:pt x="51815" y="1432559"/>
                </a:lnTo>
                <a:lnTo>
                  <a:pt x="76199" y="1523999"/>
                </a:lnTo>
                <a:lnTo>
                  <a:pt x="106679" y="1645919"/>
                </a:lnTo>
                <a:lnTo>
                  <a:pt x="141731" y="1737359"/>
                </a:lnTo>
                <a:lnTo>
                  <a:pt x="181355" y="1828799"/>
                </a:lnTo>
                <a:lnTo>
                  <a:pt x="227075" y="1950719"/>
                </a:lnTo>
                <a:lnTo>
                  <a:pt x="275843" y="2042159"/>
                </a:lnTo>
                <a:lnTo>
                  <a:pt x="329183" y="2133599"/>
                </a:lnTo>
                <a:lnTo>
                  <a:pt x="387095" y="2225039"/>
                </a:lnTo>
                <a:lnTo>
                  <a:pt x="451103" y="2346959"/>
                </a:lnTo>
                <a:lnTo>
                  <a:pt x="518159" y="2438399"/>
                </a:lnTo>
                <a:lnTo>
                  <a:pt x="588263" y="2529839"/>
                </a:lnTo>
                <a:lnTo>
                  <a:pt x="664463" y="2651759"/>
                </a:lnTo>
                <a:lnTo>
                  <a:pt x="743711" y="2743199"/>
                </a:lnTo>
                <a:lnTo>
                  <a:pt x="827531" y="2834639"/>
                </a:lnTo>
                <a:lnTo>
                  <a:pt x="915923" y="2926079"/>
                </a:lnTo>
                <a:lnTo>
                  <a:pt x="1008887" y="3047999"/>
                </a:lnTo>
                <a:lnTo>
                  <a:pt x="1104899" y="3139439"/>
                </a:lnTo>
                <a:lnTo>
                  <a:pt x="1203959" y="3230879"/>
                </a:lnTo>
                <a:lnTo>
                  <a:pt x="1306067" y="3322319"/>
                </a:lnTo>
                <a:lnTo>
                  <a:pt x="1411223" y="3413759"/>
                </a:lnTo>
                <a:lnTo>
                  <a:pt x="1514855" y="3474719"/>
                </a:lnTo>
                <a:lnTo>
                  <a:pt x="1621532" y="3566159"/>
                </a:lnTo>
                <a:lnTo>
                  <a:pt x="1728212" y="3627119"/>
                </a:lnTo>
                <a:lnTo>
                  <a:pt x="1834892" y="3718559"/>
                </a:lnTo>
                <a:lnTo>
                  <a:pt x="2156456" y="3901439"/>
                </a:lnTo>
                <a:lnTo>
                  <a:pt x="2263136" y="3931919"/>
                </a:lnTo>
                <a:lnTo>
                  <a:pt x="2369816" y="3992879"/>
                </a:lnTo>
                <a:lnTo>
                  <a:pt x="2476496" y="4023359"/>
                </a:lnTo>
                <a:lnTo>
                  <a:pt x="2581652" y="4084319"/>
                </a:lnTo>
                <a:lnTo>
                  <a:pt x="2889500" y="4175759"/>
                </a:lnTo>
                <a:lnTo>
                  <a:pt x="2990084" y="4175759"/>
                </a:lnTo>
                <a:lnTo>
                  <a:pt x="3089144" y="4206239"/>
                </a:lnTo>
                <a:lnTo>
                  <a:pt x="2892548" y="4145279"/>
                </a:lnTo>
                <a:lnTo>
                  <a:pt x="2790440" y="4114799"/>
                </a:lnTo>
                <a:lnTo>
                  <a:pt x="2688332" y="4114799"/>
                </a:lnTo>
                <a:lnTo>
                  <a:pt x="2584700" y="4053839"/>
                </a:lnTo>
                <a:lnTo>
                  <a:pt x="2374388" y="3992879"/>
                </a:lnTo>
                <a:lnTo>
                  <a:pt x="1626104" y="3566159"/>
                </a:lnTo>
                <a:lnTo>
                  <a:pt x="1415795" y="3383279"/>
                </a:lnTo>
                <a:lnTo>
                  <a:pt x="1312163" y="3322319"/>
                </a:lnTo>
                <a:lnTo>
                  <a:pt x="1210055" y="3230879"/>
                </a:lnTo>
                <a:lnTo>
                  <a:pt x="1110995" y="3139439"/>
                </a:lnTo>
                <a:lnTo>
                  <a:pt x="1014983" y="3017519"/>
                </a:lnTo>
                <a:lnTo>
                  <a:pt x="923543" y="2926079"/>
                </a:lnTo>
                <a:lnTo>
                  <a:pt x="835151" y="2834639"/>
                </a:lnTo>
                <a:lnTo>
                  <a:pt x="751331" y="2743199"/>
                </a:lnTo>
                <a:lnTo>
                  <a:pt x="672083" y="2651759"/>
                </a:lnTo>
                <a:lnTo>
                  <a:pt x="595883" y="2529839"/>
                </a:lnTo>
                <a:lnTo>
                  <a:pt x="525779" y="2438399"/>
                </a:lnTo>
                <a:lnTo>
                  <a:pt x="458723" y="2346959"/>
                </a:lnTo>
                <a:lnTo>
                  <a:pt x="396239" y="2225039"/>
                </a:lnTo>
                <a:lnTo>
                  <a:pt x="338327" y="2133599"/>
                </a:lnTo>
                <a:lnTo>
                  <a:pt x="283463" y="2042159"/>
                </a:lnTo>
                <a:lnTo>
                  <a:pt x="234695" y="1920239"/>
                </a:lnTo>
                <a:lnTo>
                  <a:pt x="190499" y="1828799"/>
                </a:lnTo>
                <a:lnTo>
                  <a:pt x="150875" y="1737359"/>
                </a:lnTo>
                <a:lnTo>
                  <a:pt x="115823" y="1645919"/>
                </a:lnTo>
                <a:lnTo>
                  <a:pt x="85343" y="1523999"/>
                </a:lnTo>
                <a:lnTo>
                  <a:pt x="60959" y="1432559"/>
                </a:lnTo>
                <a:lnTo>
                  <a:pt x="39623" y="1341119"/>
                </a:lnTo>
                <a:lnTo>
                  <a:pt x="24383" y="1249679"/>
                </a:lnTo>
                <a:lnTo>
                  <a:pt x="13715" y="1158239"/>
                </a:lnTo>
                <a:lnTo>
                  <a:pt x="9143" y="1066799"/>
                </a:lnTo>
                <a:lnTo>
                  <a:pt x="9143" y="975359"/>
                </a:lnTo>
                <a:lnTo>
                  <a:pt x="13715" y="914399"/>
                </a:lnTo>
                <a:lnTo>
                  <a:pt x="24383" y="822959"/>
                </a:lnTo>
                <a:lnTo>
                  <a:pt x="39623" y="731519"/>
                </a:lnTo>
                <a:lnTo>
                  <a:pt x="60959" y="670559"/>
                </a:lnTo>
                <a:lnTo>
                  <a:pt x="73151" y="640079"/>
                </a:lnTo>
                <a:lnTo>
                  <a:pt x="86867" y="579119"/>
                </a:lnTo>
                <a:lnTo>
                  <a:pt x="118871" y="518159"/>
                </a:lnTo>
                <a:lnTo>
                  <a:pt x="156971" y="457199"/>
                </a:lnTo>
                <a:lnTo>
                  <a:pt x="199643" y="396239"/>
                </a:lnTo>
                <a:lnTo>
                  <a:pt x="248411" y="335279"/>
                </a:lnTo>
                <a:lnTo>
                  <a:pt x="330707" y="243839"/>
                </a:lnTo>
                <a:lnTo>
                  <a:pt x="361187" y="243839"/>
                </a:lnTo>
                <a:lnTo>
                  <a:pt x="391667" y="213359"/>
                </a:lnTo>
                <a:lnTo>
                  <a:pt x="455675" y="182879"/>
                </a:lnTo>
                <a:lnTo>
                  <a:pt x="489203" y="152399"/>
                </a:lnTo>
                <a:lnTo>
                  <a:pt x="559307" y="121919"/>
                </a:lnTo>
                <a:lnTo>
                  <a:pt x="595883" y="91439"/>
                </a:lnTo>
                <a:close/>
              </a:path>
              <a:path w="4422775" h="4206240">
                <a:moveTo>
                  <a:pt x="3720461" y="4173219"/>
                </a:moveTo>
                <a:lnTo>
                  <a:pt x="3710936" y="4175759"/>
                </a:lnTo>
                <a:lnTo>
                  <a:pt x="3630164" y="4175759"/>
                </a:lnTo>
                <a:lnTo>
                  <a:pt x="3546344" y="4206239"/>
                </a:lnTo>
                <a:lnTo>
                  <a:pt x="3631688" y="4206239"/>
                </a:lnTo>
                <a:lnTo>
                  <a:pt x="3713984" y="4175759"/>
                </a:lnTo>
                <a:lnTo>
                  <a:pt x="3720461" y="4173219"/>
                </a:lnTo>
                <a:close/>
              </a:path>
              <a:path w="4422775" h="4206240">
                <a:moveTo>
                  <a:pt x="3858764" y="4117339"/>
                </a:moveTo>
                <a:lnTo>
                  <a:pt x="3791708" y="4145279"/>
                </a:lnTo>
                <a:lnTo>
                  <a:pt x="3720461" y="4173219"/>
                </a:lnTo>
                <a:lnTo>
                  <a:pt x="3825236" y="4145279"/>
                </a:lnTo>
                <a:lnTo>
                  <a:pt x="3858764" y="4117339"/>
                </a:lnTo>
                <a:close/>
              </a:path>
              <a:path w="4422775" h="4206240">
                <a:moveTo>
                  <a:pt x="1333499" y="30479"/>
                </a:moveTo>
                <a:lnTo>
                  <a:pt x="1331975" y="30479"/>
                </a:lnTo>
                <a:lnTo>
                  <a:pt x="1530095" y="91439"/>
                </a:lnTo>
                <a:lnTo>
                  <a:pt x="1630676" y="91439"/>
                </a:lnTo>
                <a:lnTo>
                  <a:pt x="1837940" y="152399"/>
                </a:lnTo>
                <a:lnTo>
                  <a:pt x="1941572" y="213359"/>
                </a:lnTo>
                <a:lnTo>
                  <a:pt x="2048252" y="243839"/>
                </a:lnTo>
                <a:lnTo>
                  <a:pt x="2261612" y="365759"/>
                </a:lnTo>
                <a:lnTo>
                  <a:pt x="2368292" y="396239"/>
                </a:lnTo>
                <a:lnTo>
                  <a:pt x="2474972" y="457199"/>
                </a:lnTo>
                <a:lnTo>
                  <a:pt x="2581652" y="548639"/>
                </a:lnTo>
                <a:lnTo>
                  <a:pt x="2795012" y="670559"/>
                </a:lnTo>
                <a:lnTo>
                  <a:pt x="3005324" y="853439"/>
                </a:lnTo>
                <a:lnTo>
                  <a:pt x="3108956" y="914399"/>
                </a:lnTo>
                <a:lnTo>
                  <a:pt x="3211064" y="1005839"/>
                </a:lnTo>
                <a:lnTo>
                  <a:pt x="3310124" y="1097279"/>
                </a:lnTo>
                <a:lnTo>
                  <a:pt x="3406136" y="1188719"/>
                </a:lnTo>
                <a:lnTo>
                  <a:pt x="3499100" y="1310639"/>
                </a:lnTo>
                <a:lnTo>
                  <a:pt x="3585968" y="1402079"/>
                </a:lnTo>
                <a:lnTo>
                  <a:pt x="3669788" y="1493519"/>
                </a:lnTo>
                <a:lnTo>
                  <a:pt x="3749036" y="1584959"/>
                </a:lnTo>
                <a:lnTo>
                  <a:pt x="3825236" y="1706879"/>
                </a:lnTo>
                <a:lnTo>
                  <a:pt x="3896864" y="1798319"/>
                </a:lnTo>
                <a:lnTo>
                  <a:pt x="3963920" y="1889759"/>
                </a:lnTo>
                <a:lnTo>
                  <a:pt x="4026404" y="2011679"/>
                </a:lnTo>
                <a:lnTo>
                  <a:pt x="4084316" y="2103119"/>
                </a:lnTo>
                <a:lnTo>
                  <a:pt x="4137656" y="2194559"/>
                </a:lnTo>
                <a:lnTo>
                  <a:pt x="4186424" y="2316479"/>
                </a:lnTo>
                <a:lnTo>
                  <a:pt x="4230620" y="2407919"/>
                </a:lnTo>
                <a:lnTo>
                  <a:pt x="4270244" y="2499359"/>
                </a:lnTo>
                <a:lnTo>
                  <a:pt x="4305296" y="2590799"/>
                </a:lnTo>
                <a:lnTo>
                  <a:pt x="4335776" y="2682239"/>
                </a:lnTo>
                <a:lnTo>
                  <a:pt x="4361684" y="2804159"/>
                </a:lnTo>
                <a:lnTo>
                  <a:pt x="4381496" y="2895599"/>
                </a:lnTo>
                <a:lnTo>
                  <a:pt x="4396736" y="2987039"/>
                </a:lnTo>
                <a:lnTo>
                  <a:pt x="4407404" y="3078479"/>
                </a:lnTo>
                <a:lnTo>
                  <a:pt x="4411976" y="3169919"/>
                </a:lnTo>
                <a:lnTo>
                  <a:pt x="4411976" y="3261359"/>
                </a:lnTo>
                <a:lnTo>
                  <a:pt x="4407404" y="3322319"/>
                </a:lnTo>
                <a:lnTo>
                  <a:pt x="4396736" y="3413759"/>
                </a:lnTo>
                <a:lnTo>
                  <a:pt x="4381496" y="3505199"/>
                </a:lnTo>
                <a:lnTo>
                  <a:pt x="4347968" y="3596639"/>
                </a:lnTo>
                <a:lnTo>
                  <a:pt x="4334252" y="3627119"/>
                </a:lnTo>
                <a:lnTo>
                  <a:pt x="4319012" y="3688079"/>
                </a:lnTo>
                <a:lnTo>
                  <a:pt x="4283960" y="3749039"/>
                </a:lnTo>
                <a:lnTo>
                  <a:pt x="4244336" y="3809999"/>
                </a:lnTo>
                <a:lnTo>
                  <a:pt x="4172708" y="3901439"/>
                </a:lnTo>
                <a:lnTo>
                  <a:pt x="4146800" y="3931919"/>
                </a:lnTo>
                <a:lnTo>
                  <a:pt x="4119368" y="3962399"/>
                </a:lnTo>
                <a:lnTo>
                  <a:pt x="4090412" y="3992879"/>
                </a:lnTo>
                <a:lnTo>
                  <a:pt x="4029452" y="4023359"/>
                </a:lnTo>
                <a:lnTo>
                  <a:pt x="3997448" y="4053839"/>
                </a:lnTo>
                <a:lnTo>
                  <a:pt x="3965444" y="4053839"/>
                </a:lnTo>
                <a:lnTo>
                  <a:pt x="3931916" y="4084319"/>
                </a:lnTo>
                <a:lnTo>
                  <a:pt x="3861812" y="4114799"/>
                </a:lnTo>
                <a:lnTo>
                  <a:pt x="3858764" y="4117339"/>
                </a:lnTo>
                <a:lnTo>
                  <a:pt x="3864860" y="4114799"/>
                </a:lnTo>
                <a:lnTo>
                  <a:pt x="3901436" y="4114799"/>
                </a:lnTo>
                <a:lnTo>
                  <a:pt x="3936488" y="4084319"/>
                </a:lnTo>
                <a:lnTo>
                  <a:pt x="4003544" y="4053839"/>
                </a:lnTo>
                <a:lnTo>
                  <a:pt x="4035548" y="4023359"/>
                </a:lnTo>
                <a:lnTo>
                  <a:pt x="4066028" y="4023359"/>
                </a:lnTo>
                <a:lnTo>
                  <a:pt x="4096508" y="3992879"/>
                </a:lnTo>
                <a:lnTo>
                  <a:pt x="4125464" y="3962399"/>
                </a:lnTo>
                <a:lnTo>
                  <a:pt x="4180328" y="3901439"/>
                </a:lnTo>
                <a:lnTo>
                  <a:pt x="4229096" y="3840479"/>
                </a:lnTo>
                <a:lnTo>
                  <a:pt x="4273292" y="3779519"/>
                </a:lnTo>
                <a:lnTo>
                  <a:pt x="4311392" y="3718559"/>
                </a:lnTo>
                <a:lnTo>
                  <a:pt x="4343396" y="3657599"/>
                </a:lnTo>
                <a:lnTo>
                  <a:pt x="4357112" y="3596639"/>
                </a:lnTo>
                <a:lnTo>
                  <a:pt x="4381496" y="3535679"/>
                </a:lnTo>
                <a:lnTo>
                  <a:pt x="4390640" y="3505199"/>
                </a:lnTo>
                <a:lnTo>
                  <a:pt x="4407404" y="3413759"/>
                </a:lnTo>
                <a:lnTo>
                  <a:pt x="4422644" y="3261359"/>
                </a:lnTo>
                <a:lnTo>
                  <a:pt x="4422644" y="3169919"/>
                </a:lnTo>
                <a:lnTo>
                  <a:pt x="4416548" y="3078479"/>
                </a:lnTo>
                <a:lnTo>
                  <a:pt x="4405880" y="2987039"/>
                </a:lnTo>
                <a:lnTo>
                  <a:pt x="4390640" y="2895599"/>
                </a:lnTo>
                <a:lnTo>
                  <a:pt x="4370828" y="2804159"/>
                </a:lnTo>
                <a:lnTo>
                  <a:pt x="4344920" y="2682239"/>
                </a:lnTo>
                <a:lnTo>
                  <a:pt x="4314440" y="2590799"/>
                </a:lnTo>
                <a:lnTo>
                  <a:pt x="4279388" y="2499359"/>
                </a:lnTo>
                <a:lnTo>
                  <a:pt x="4239764" y="2407919"/>
                </a:lnTo>
                <a:lnTo>
                  <a:pt x="4195568" y="2285999"/>
                </a:lnTo>
                <a:lnTo>
                  <a:pt x="4145276" y="2194559"/>
                </a:lnTo>
                <a:lnTo>
                  <a:pt x="4091936" y="2103119"/>
                </a:lnTo>
                <a:lnTo>
                  <a:pt x="4034024" y="1981199"/>
                </a:lnTo>
                <a:lnTo>
                  <a:pt x="3971540" y="1889759"/>
                </a:lnTo>
                <a:lnTo>
                  <a:pt x="3904484" y="1798319"/>
                </a:lnTo>
                <a:lnTo>
                  <a:pt x="3832856" y="1676399"/>
                </a:lnTo>
                <a:lnTo>
                  <a:pt x="3756656" y="1584959"/>
                </a:lnTo>
                <a:lnTo>
                  <a:pt x="3677408" y="1493519"/>
                </a:lnTo>
                <a:lnTo>
                  <a:pt x="3593588" y="1402079"/>
                </a:lnTo>
                <a:lnTo>
                  <a:pt x="3505196" y="1280159"/>
                </a:lnTo>
                <a:lnTo>
                  <a:pt x="3413756" y="1188719"/>
                </a:lnTo>
                <a:lnTo>
                  <a:pt x="3317744" y="1097279"/>
                </a:lnTo>
                <a:lnTo>
                  <a:pt x="3217160" y="1005839"/>
                </a:lnTo>
                <a:lnTo>
                  <a:pt x="3115052" y="914399"/>
                </a:lnTo>
                <a:lnTo>
                  <a:pt x="3011420" y="822959"/>
                </a:lnTo>
                <a:lnTo>
                  <a:pt x="2906264" y="761999"/>
                </a:lnTo>
                <a:lnTo>
                  <a:pt x="2799584" y="670559"/>
                </a:lnTo>
                <a:lnTo>
                  <a:pt x="2694428" y="609599"/>
                </a:lnTo>
                <a:lnTo>
                  <a:pt x="2587748" y="518159"/>
                </a:lnTo>
                <a:lnTo>
                  <a:pt x="2264660" y="335279"/>
                </a:lnTo>
                <a:lnTo>
                  <a:pt x="2157980" y="304799"/>
                </a:lnTo>
                <a:lnTo>
                  <a:pt x="1946144" y="182879"/>
                </a:lnTo>
                <a:lnTo>
                  <a:pt x="1531619" y="60959"/>
                </a:lnTo>
                <a:lnTo>
                  <a:pt x="1431035" y="60959"/>
                </a:lnTo>
                <a:lnTo>
                  <a:pt x="1333499" y="30479"/>
                </a:lnTo>
                <a:close/>
              </a:path>
              <a:path w="4422775" h="4206240">
                <a:moveTo>
                  <a:pt x="874775" y="30479"/>
                </a:moveTo>
                <a:lnTo>
                  <a:pt x="789431" y="30479"/>
                </a:lnTo>
                <a:lnTo>
                  <a:pt x="708659" y="60959"/>
                </a:lnTo>
                <a:lnTo>
                  <a:pt x="630935" y="91439"/>
                </a:lnTo>
                <a:lnTo>
                  <a:pt x="633983" y="91439"/>
                </a:lnTo>
                <a:lnTo>
                  <a:pt x="711707" y="60959"/>
                </a:lnTo>
                <a:lnTo>
                  <a:pt x="790955" y="60959"/>
                </a:lnTo>
                <a:lnTo>
                  <a:pt x="874775" y="30479"/>
                </a:lnTo>
                <a:close/>
              </a:path>
              <a:path w="4422775" h="4206240">
                <a:moveTo>
                  <a:pt x="1141475" y="0"/>
                </a:moveTo>
                <a:lnTo>
                  <a:pt x="1050035" y="0"/>
                </a:lnTo>
                <a:lnTo>
                  <a:pt x="960119" y="30479"/>
                </a:lnTo>
                <a:lnTo>
                  <a:pt x="1235963" y="30479"/>
                </a:lnTo>
                <a:lnTo>
                  <a:pt x="11414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9665" y="2459732"/>
            <a:ext cx="4788535" cy="4663440"/>
          </a:xfrm>
          <a:custGeom>
            <a:avLst/>
            <a:gdLst/>
            <a:ahLst/>
            <a:cxnLst/>
            <a:rect l="l" t="t" r="r" b="b"/>
            <a:pathLst>
              <a:path w="4788535" h="4663440">
                <a:moveTo>
                  <a:pt x="557783" y="121919"/>
                </a:moveTo>
                <a:lnTo>
                  <a:pt x="553211" y="121919"/>
                </a:lnTo>
                <a:lnTo>
                  <a:pt x="515111" y="152399"/>
                </a:lnTo>
                <a:lnTo>
                  <a:pt x="478535" y="182879"/>
                </a:lnTo>
                <a:lnTo>
                  <a:pt x="443483" y="182879"/>
                </a:lnTo>
                <a:lnTo>
                  <a:pt x="408431" y="213359"/>
                </a:lnTo>
                <a:lnTo>
                  <a:pt x="374903" y="243839"/>
                </a:lnTo>
                <a:lnTo>
                  <a:pt x="342899" y="274319"/>
                </a:lnTo>
                <a:lnTo>
                  <a:pt x="281939" y="335279"/>
                </a:lnTo>
                <a:lnTo>
                  <a:pt x="227075" y="396239"/>
                </a:lnTo>
                <a:lnTo>
                  <a:pt x="201167" y="426719"/>
                </a:lnTo>
                <a:lnTo>
                  <a:pt x="155447" y="487679"/>
                </a:lnTo>
                <a:lnTo>
                  <a:pt x="115823" y="579119"/>
                </a:lnTo>
                <a:lnTo>
                  <a:pt x="97535" y="609599"/>
                </a:lnTo>
                <a:lnTo>
                  <a:pt x="67055" y="670559"/>
                </a:lnTo>
                <a:lnTo>
                  <a:pt x="53339" y="731519"/>
                </a:lnTo>
                <a:lnTo>
                  <a:pt x="32003" y="822959"/>
                </a:lnTo>
                <a:lnTo>
                  <a:pt x="22859" y="853439"/>
                </a:lnTo>
                <a:lnTo>
                  <a:pt x="15239" y="914399"/>
                </a:lnTo>
                <a:lnTo>
                  <a:pt x="9143" y="944879"/>
                </a:lnTo>
                <a:lnTo>
                  <a:pt x="6095" y="1005839"/>
                </a:lnTo>
                <a:lnTo>
                  <a:pt x="3047" y="1036319"/>
                </a:lnTo>
                <a:lnTo>
                  <a:pt x="0" y="1127759"/>
                </a:lnTo>
                <a:lnTo>
                  <a:pt x="4571" y="1219199"/>
                </a:lnTo>
                <a:lnTo>
                  <a:pt x="13715" y="1341119"/>
                </a:lnTo>
                <a:lnTo>
                  <a:pt x="28955" y="1432559"/>
                </a:lnTo>
                <a:lnTo>
                  <a:pt x="48767" y="1523999"/>
                </a:lnTo>
                <a:lnTo>
                  <a:pt x="74675" y="1645919"/>
                </a:lnTo>
                <a:lnTo>
                  <a:pt x="105155" y="1737359"/>
                </a:lnTo>
                <a:lnTo>
                  <a:pt x="141731" y="1859279"/>
                </a:lnTo>
                <a:lnTo>
                  <a:pt x="182879" y="1981199"/>
                </a:lnTo>
                <a:lnTo>
                  <a:pt x="228599" y="2072639"/>
                </a:lnTo>
                <a:lnTo>
                  <a:pt x="280415" y="2194559"/>
                </a:lnTo>
                <a:lnTo>
                  <a:pt x="336803" y="2316479"/>
                </a:lnTo>
                <a:lnTo>
                  <a:pt x="397763" y="2407919"/>
                </a:lnTo>
                <a:lnTo>
                  <a:pt x="464819" y="2529839"/>
                </a:lnTo>
                <a:lnTo>
                  <a:pt x="534923" y="2651759"/>
                </a:lnTo>
                <a:lnTo>
                  <a:pt x="611123" y="2743199"/>
                </a:lnTo>
                <a:lnTo>
                  <a:pt x="691895" y="2865119"/>
                </a:lnTo>
                <a:lnTo>
                  <a:pt x="775715" y="2987039"/>
                </a:lnTo>
                <a:lnTo>
                  <a:pt x="865631" y="3078479"/>
                </a:lnTo>
                <a:lnTo>
                  <a:pt x="960119" y="3200399"/>
                </a:lnTo>
                <a:lnTo>
                  <a:pt x="1057655" y="3322319"/>
                </a:lnTo>
                <a:lnTo>
                  <a:pt x="1161287" y="3413759"/>
                </a:lnTo>
                <a:lnTo>
                  <a:pt x="1267967" y="3535679"/>
                </a:lnTo>
                <a:lnTo>
                  <a:pt x="1377695" y="3627119"/>
                </a:lnTo>
                <a:lnTo>
                  <a:pt x="1716023" y="3901439"/>
                </a:lnTo>
                <a:lnTo>
                  <a:pt x="1830320" y="3992879"/>
                </a:lnTo>
                <a:lnTo>
                  <a:pt x="1946144" y="4053839"/>
                </a:lnTo>
                <a:lnTo>
                  <a:pt x="2061968" y="4145279"/>
                </a:lnTo>
                <a:lnTo>
                  <a:pt x="2639564" y="4450079"/>
                </a:lnTo>
                <a:lnTo>
                  <a:pt x="2753864" y="4480559"/>
                </a:lnTo>
                <a:lnTo>
                  <a:pt x="2868164" y="4541519"/>
                </a:lnTo>
                <a:lnTo>
                  <a:pt x="3198872" y="4632959"/>
                </a:lnTo>
                <a:lnTo>
                  <a:pt x="3305552" y="4632959"/>
                </a:lnTo>
                <a:lnTo>
                  <a:pt x="3412232" y="4663439"/>
                </a:lnTo>
                <a:lnTo>
                  <a:pt x="3200396" y="4602479"/>
                </a:lnTo>
                <a:lnTo>
                  <a:pt x="3092192" y="4602479"/>
                </a:lnTo>
                <a:lnTo>
                  <a:pt x="2982464" y="4571999"/>
                </a:lnTo>
                <a:lnTo>
                  <a:pt x="2869688" y="4511039"/>
                </a:lnTo>
                <a:lnTo>
                  <a:pt x="2644136" y="4450079"/>
                </a:lnTo>
                <a:lnTo>
                  <a:pt x="2066540" y="4145279"/>
                </a:lnTo>
                <a:lnTo>
                  <a:pt x="1952240" y="4053839"/>
                </a:lnTo>
                <a:lnTo>
                  <a:pt x="1836416" y="3992879"/>
                </a:lnTo>
                <a:lnTo>
                  <a:pt x="1607819" y="3809999"/>
                </a:lnTo>
                <a:lnTo>
                  <a:pt x="1496567" y="3718559"/>
                </a:lnTo>
                <a:lnTo>
                  <a:pt x="1383791" y="3627119"/>
                </a:lnTo>
                <a:lnTo>
                  <a:pt x="1274063" y="3505199"/>
                </a:lnTo>
                <a:lnTo>
                  <a:pt x="1167383" y="3413759"/>
                </a:lnTo>
                <a:lnTo>
                  <a:pt x="1065275" y="3291839"/>
                </a:lnTo>
                <a:lnTo>
                  <a:pt x="966215" y="3200399"/>
                </a:lnTo>
                <a:lnTo>
                  <a:pt x="873251" y="3078479"/>
                </a:lnTo>
                <a:lnTo>
                  <a:pt x="783335" y="2987039"/>
                </a:lnTo>
                <a:lnTo>
                  <a:pt x="699515" y="2865119"/>
                </a:lnTo>
                <a:lnTo>
                  <a:pt x="618743" y="2743199"/>
                </a:lnTo>
                <a:lnTo>
                  <a:pt x="542543" y="2651759"/>
                </a:lnTo>
                <a:lnTo>
                  <a:pt x="472439" y="2529839"/>
                </a:lnTo>
                <a:lnTo>
                  <a:pt x="406907" y="2407919"/>
                </a:lnTo>
                <a:lnTo>
                  <a:pt x="344423" y="2316479"/>
                </a:lnTo>
                <a:lnTo>
                  <a:pt x="288035" y="2194559"/>
                </a:lnTo>
                <a:lnTo>
                  <a:pt x="237743" y="2072639"/>
                </a:lnTo>
                <a:lnTo>
                  <a:pt x="190499" y="1981199"/>
                </a:lnTo>
                <a:lnTo>
                  <a:pt x="149351" y="1859279"/>
                </a:lnTo>
                <a:lnTo>
                  <a:pt x="114299" y="1737359"/>
                </a:lnTo>
                <a:lnTo>
                  <a:pt x="83819" y="1645919"/>
                </a:lnTo>
                <a:lnTo>
                  <a:pt x="57911" y="1523999"/>
                </a:lnTo>
                <a:lnTo>
                  <a:pt x="38099" y="1432559"/>
                </a:lnTo>
                <a:lnTo>
                  <a:pt x="22859" y="1341119"/>
                </a:lnTo>
                <a:lnTo>
                  <a:pt x="13715" y="1219199"/>
                </a:lnTo>
                <a:lnTo>
                  <a:pt x="10667" y="1127759"/>
                </a:lnTo>
                <a:lnTo>
                  <a:pt x="12191" y="1036319"/>
                </a:lnTo>
                <a:lnTo>
                  <a:pt x="15239" y="1005839"/>
                </a:lnTo>
                <a:lnTo>
                  <a:pt x="19811" y="944879"/>
                </a:lnTo>
                <a:lnTo>
                  <a:pt x="32003" y="853439"/>
                </a:lnTo>
                <a:lnTo>
                  <a:pt x="41147" y="822959"/>
                </a:lnTo>
                <a:lnTo>
                  <a:pt x="51815" y="761999"/>
                </a:lnTo>
                <a:lnTo>
                  <a:pt x="62483" y="731519"/>
                </a:lnTo>
                <a:lnTo>
                  <a:pt x="76199" y="701039"/>
                </a:lnTo>
                <a:lnTo>
                  <a:pt x="106679" y="609599"/>
                </a:lnTo>
                <a:lnTo>
                  <a:pt x="143255" y="548639"/>
                </a:lnTo>
                <a:lnTo>
                  <a:pt x="164591" y="487679"/>
                </a:lnTo>
                <a:lnTo>
                  <a:pt x="185927" y="457199"/>
                </a:lnTo>
                <a:lnTo>
                  <a:pt x="234695" y="396239"/>
                </a:lnTo>
                <a:lnTo>
                  <a:pt x="260603" y="365759"/>
                </a:lnTo>
                <a:lnTo>
                  <a:pt x="318515" y="304799"/>
                </a:lnTo>
                <a:lnTo>
                  <a:pt x="350519" y="274319"/>
                </a:lnTo>
                <a:lnTo>
                  <a:pt x="380999" y="243839"/>
                </a:lnTo>
                <a:lnTo>
                  <a:pt x="448055" y="213359"/>
                </a:lnTo>
                <a:lnTo>
                  <a:pt x="484631" y="182879"/>
                </a:lnTo>
                <a:lnTo>
                  <a:pt x="519683" y="152399"/>
                </a:lnTo>
                <a:lnTo>
                  <a:pt x="557783" y="121919"/>
                </a:lnTo>
                <a:close/>
              </a:path>
              <a:path w="4788535" h="4663440">
                <a:moveTo>
                  <a:pt x="3989828" y="4632959"/>
                </a:moveTo>
                <a:lnTo>
                  <a:pt x="3944108" y="4632959"/>
                </a:lnTo>
                <a:lnTo>
                  <a:pt x="3898388" y="4663439"/>
                </a:lnTo>
                <a:lnTo>
                  <a:pt x="3945632" y="4663439"/>
                </a:lnTo>
                <a:lnTo>
                  <a:pt x="3989828" y="4632959"/>
                </a:lnTo>
                <a:close/>
              </a:path>
              <a:path w="4788535" h="4663440">
                <a:moveTo>
                  <a:pt x="4116320" y="4602479"/>
                </a:moveTo>
                <a:lnTo>
                  <a:pt x="4072124" y="4602479"/>
                </a:lnTo>
                <a:lnTo>
                  <a:pt x="4030976" y="4632959"/>
                </a:lnTo>
                <a:lnTo>
                  <a:pt x="4075172" y="4632959"/>
                </a:lnTo>
                <a:lnTo>
                  <a:pt x="4116320" y="4602479"/>
                </a:lnTo>
                <a:close/>
              </a:path>
              <a:path w="4788535" h="4663440">
                <a:moveTo>
                  <a:pt x="4235192" y="4541519"/>
                </a:moveTo>
                <a:lnTo>
                  <a:pt x="4232144" y="4541519"/>
                </a:lnTo>
                <a:lnTo>
                  <a:pt x="4192520" y="4571999"/>
                </a:lnTo>
                <a:lnTo>
                  <a:pt x="4154420" y="4571999"/>
                </a:lnTo>
                <a:lnTo>
                  <a:pt x="4113272" y="4602479"/>
                </a:lnTo>
                <a:lnTo>
                  <a:pt x="4157468" y="4602479"/>
                </a:lnTo>
                <a:lnTo>
                  <a:pt x="4197092" y="4571999"/>
                </a:lnTo>
                <a:lnTo>
                  <a:pt x="4235192" y="4541519"/>
                </a:lnTo>
                <a:close/>
              </a:path>
              <a:path w="4788535" h="4663440">
                <a:moveTo>
                  <a:pt x="1482851" y="30479"/>
                </a:moveTo>
                <a:lnTo>
                  <a:pt x="1481327" y="30479"/>
                </a:lnTo>
                <a:lnTo>
                  <a:pt x="1918712" y="152399"/>
                </a:lnTo>
                <a:lnTo>
                  <a:pt x="2031488" y="213359"/>
                </a:lnTo>
                <a:lnTo>
                  <a:pt x="2144264" y="243839"/>
                </a:lnTo>
                <a:lnTo>
                  <a:pt x="2837684" y="609599"/>
                </a:lnTo>
                <a:lnTo>
                  <a:pt x="3180584" y="883919"/>
                </a:lnTo>
                <a:lnTo>
                  <a:pt x="3293360" y="975359"/>
                </a:lnTo>
                <a:lnTo>
                  <a:pt x="3404612" y="1066799"/>
                </a:lnTo>
                <a:lnTo>
                  <a:pt x="3514340" y="1158239"/>
                </a:lnTo>
                <a:lnTo>
                  <a:pt x="3621020" y="1280159"/>
                </a:lnTo>
                <a:lnTo>
                  <a:pt x="3723128" y="1371599"/>
                </a:lnTo>
                <a:lnTo>
                  <a:pt x="3822188" y="1493519"/>
                </a:lnTo>
                <a:lnTo>
                  <a:pt x="3915152" y="1584959"/>
                </a:lnTo>
                <a:lnTo>
                  <a:pt x="4005068" y="1706879"/>
                </a:lnTo>
                <a:lnTo>
                  <a:pt x="4090412" y="1828799"/>
                </a:lnTo>
                <a:lnTo>
                  <a:pt x="4169660" y="1920239"/>
                </a:lnTo>
                <a:lnTo>
                  <a:pt x="4245860" y="2042159"/>
                </a:lnTo>
                <a:lnTo>
                  <a:pt x="4315964" y="2164079"/>
                </a:lnTo>
                <a:lnTo>
                  <a:pt x="4383020" y="2255519"/>
                </a:lnTo>
                <a:lnTo>
                  <a:pt x="4443980" y="2377439"/>
                </a:lnTo>
                <a:lnTo>
                  <a:pt x="4500368" y="2499359"/>
                </a:lnTo>
                <a:lnTo>
                  <a:pt x="4552184" y="2590799"/>
                </a:lnTo>
                <a:lnTo>
                  <a:pt x="4597904" y="2712719"/>
                </a:lnTo>
                <a:lnTo>
                  <a:pt x="4639052" y="2834639"/>
                </a:lnTo>
                <a:lnTo>
                  <a:pt x="4674104" y="2926079"/>
                </a:lnTo>
                <a:lnTo>
                  <a:pt x="4706108" y="3047999"/>
                </a:lnTo>
                <a:lnTo>
                  <a:pt x="4730492" y="3139439"/>
                </a:lnTo>
                <a:lnTo>
                  <a:pt x="4751828" y="3261359"/>
                </a:lnTo>
                <a:lnTo>
                  <a:pt x="4765544" y="3352799"/>
                </a:lnTo>
                <a:lnTo>
                  <a:pt x="4774688" y="3444239"/>
                </a:lnTo>
                <a:lnTo>
                  <a:pt x="4779260" y="3535679"/>
                </a:lnTo>
                <a:lnTo>
                  <a:pt x="4777736" y="3657599"/>
                </a:lnTo>
                <a:lnTo>
                  <a:pt x="4773164" y="3688079"/>
                </a:lnTo>
                <a:lnTo>
                  <a:pt x="4770116" y="3749039"/>
                </a:lnTo>
                <a:lnTo>
                  <a:pt x="4764020" y="3779519"/>
                </a:lnTo>
                <a:lnTo>
                  <a:pt x="4756400" y="3840479"/>
                </a:lnTo>
                <a:lnTo>
                  <a:pt x="4747256" y="3870959"/>
                </a:lnTo>
                <a:lnTo>
                  <a:pt x="4736588" y="3901439"/>
                </a:lnTo>
                <a:lnTo>
                  <a:pt x="4725920" y="3962399"/>
                </a:lnTo>
                <a:lnTo>
                  <a:pt x="4698488" y="4023359"/>
                </a:lnTo>
                <a:lnTo>
                  <a:pt x="4681724" y="4084319"/>
                </a:lnTo>
                <a:lnTo>
                  <a:pt x="4664960" y="4114799"/>
                </a:lnTo>
                <a:lnTo>
                  <a:pt x="4625336" y="4175759"/>
                </a:lnTo>
                <a:lnTo>
                  <a:pt x="4602476" y="4206239"/>
                </a:lnTo>
                <a:lnTo>
                  <a:pt x="4579616" y="4267199"/>
                </a:lnTo>
                <a:lnTo>
                  <a:pt x="4527800" y="4328159"/>
                </a:lnTo>
                <a:lnTo>
                  <a:pt x="4469888" y="4389119"/>
                </a:lnTo>
                <a:lnTo>
                  <a:pt x="4439408" y="4419599"/>
                </a:lnTo>
                <a:lnTo>
                  <a:pt x="4407404" y="4450079"/>
                </a:lnTo>
                <a:lnTo>
                  <a:pt x="4340348" y="4480559"/>
                </a:lnTo>
                <a:lnTo>
                  <a:pt x="4305296" y="4511039"/>
                </a:lnTo>
                <a:lnTo>
                  <a:pt x="4268720" y="4541519"/>
                </a:lnTo>
                <a:lnTo>
                  <a:pt x="4273292" y="4541519"/>
                </a:lnTo>
                <a:lnTo>
                  <a:pt x="4309868" y="4511039"/>
                </a:lnTo>
                <a:lnTo>
                  <a:pt x="4344920" y="4480559"/>
                </a:lnTo>
                <a:lnTo>
                  <a:pt x="4379972" y="4480559"/>
                </a:lnTo>
                <a:lnTo>
                  <a:pt x="4413500" y="4450079"/>
                </a:lnTo>
                <a:lnTo>
                  <a:pt x="4445504" y="4419599"/>
                </a:lnTo>
                <a:lnTo>
                  <a:pt x="4506464" y="4358639"/>
                </a:lnTo>
                <a:lnTo>
                  <a:pt x="4535420" y="4328159"/>
                </a:lnTo>
                <a:lnTo>
                  <a:pt x="4587236" y="4267199"/>
                </a:lnTo>
                <a:lnTo>
                  <a:pt x="4632956" y="4175759"/>
                </a:lnTo>
                <a:lnTo>
                  <a:pt x="4654292" y="4145279"/>
                </a:lnTo>
                <a:lnTo>
                  <a:pt x="4690868" y="4084319"/>
                </a:lnTo>
                <a:lnTo>
                  <a:pt x="4721348" y="3992879"/>
                </a:lnTo>
                <a:lnTo>
                  <a:pt x="4735064" y="3962399"/>
                </a:lnTo>
                <a:lnTo>
                  <a:pt x="4747256" y="3901439"/>
                </a:lnTo>
                <a:lnTo>
                  <a:pt x="4765544" y="3840479"/>
                </a:lnTo>
                <a:lnTo>
                  <a:pt x="4773164" y="3779519"/>
                </a:lnTo>
                <a:lnTo>
                  <a:pt x="4779260" y="3749039"/>
                </a:lnTo>
                <a:lnTo>
                  <a:pt x="4783832" y="3688079"/>
                </a:lnTo>
                <a:lnTo>
                  <a:pt x="4786880" y="3657599"/>
                </a:lnTo>
                <a:lnTo>
                  <a:pt x="4788404" y="3535679"/>
                </a:lnTo>
                <a:lnTo>
                  <a:pt x="4783832" y="3444239"/>
                </a:lnTo>
                <a:lnTo>
                  <a:pt x="4774688" y="3352799"/>
                </a:lnTo>
                <a:lnTo>
                  <a:pt x="4760972" y="3261359"/>
                </a:lnTo>
                <a:lnTo>
                  <a:pt x="4739636" y="3139439"/>
                </a:lnTo>
                <a:lnTo>
                  <a:pt x="4715252" y="3047999"/>
                </a:lnTo>
                <a:lnTo>
                  <a:pt x="4683248" y="2926079"/>
                </a:lnTo>
                <a:lnTo>
                  <a:pt x="4648196" y="2834639"/>
                </a:lnTo>
                <a:lnTo>
                  <a:pt x="4607048" y="2712719"/>
                </a:lnTo>
                <a:lnTo>
                  <a:pt x="4559804" y="2590799"/>
                </a:lnTo>
                <a:lnTo>
                  <a:pt x="4507988" y="2499359"/>
                </a:lnTo>
                <a:lnTo>
                  <a:pt x="4451600" y="2377439"/>
                </a:lnTo>
                <a:lnTo>
                  <a:pt x="4390640" y="2255519"/>
                </a:lnTo>
                <a:lnTo>
                  <a:pt x="4325108" y="2164079"/>
                </a:lnTo>
                <a:lnTo>
                  <a:pt x="4253480" y="2042159"/>
                </a:lnTo>
                <a:lnTo>
                  <a:pt x="4177280" y="1920239"/>
                </a:lnTo>
                <a:lnTo>
                  <a:pt x="4098032" y="1798319"/>
                </a:lnTo>
                <a:lnTo>
                  <a:pt x="4012688" y="1706879"/>
                </a:lnTo>
                <a:lnTo>
                  <a:pt x="3922772" y="1584959"/>
                </a:lnTo>
                <a:lnTo>
                  <a:pt x="3828284" y="1493519"/>
                </a:lnTo>
                <a:lnTo>
                  <a:pt x="3730748" y="1371599"/>
                </a:lnTo>
                <a:lnTo>
                  <a:pt x="3627116" y="1280159"/>
                </a:lnTo>
                <a:lnTo>
                  <a:pt x="3520436" y="1158239"/>
                </a:lnTo>
                <a:lnTo>
                  <a:pt x="3410708" y="1066799"/>
                </a:lnTo>
                <a:lnTo>
                  <a:pt x="3299456" y="975359"/>
                </a:lnTo>
                <a:lnTo>
                  <a:pt x="3186680" y="853439"/>
                </a:lnTo>
                <a:lnTo>
                  <a:pt x="3072380" y="792479"/>
                </a:lnTo>
                <a:lnTo>
                  <a:pt x="2958080" y="701039"/>
                </a:lnTo>
                <a:lnTo>
                  <a:pt x="2842256" y="609599"/>
                </a:lnTo>
                <a:lnTo>
                  <a:pt x="2726432" y="548639"/>
                </a:lnTo>
                <a:lnTo>
                  <a:pt x="2610608" y="457199"/>
                </a:lnTo>
                <a:lnTo>
                  <a:pt x="2263136" y="274319"/>
                </a:lnTo>
                <a:lnTo>
                  <a:pt x="2148836" y="243839"/>
                </a:lnTo>
                <a:lnTo>
                  <a:pt x="2034536" y="182879"/>
                </a:lnTo>
                <a:lnTo>
                  <a:pt x="1589531" y="60959"/>
                </a:lnTo>
                <a:lnTo>
                  <a:pt x="1482851" y="30479"/>
                </a:lnTo>
                <a:close/>
              </a:path>
              <a:path w="4788535" h="4663440">
                <a:moveTo>
                  <a:pt x="635507" y="91439"/>
                </a:moveTo>
                <a:lnTo>
                  <a:pt x="630935" y="91439"/>
                </a:lnTo>
                <a:lnTo>
                  <a:pt x="591311" y="121919"/>
                </a:lnTo>
                <a:lnTo>
                  <a:pt x="595883" y="121919"/>
                </a:lnTo>
                <a:lnTo>
                  <a:pt x="635507" y="91439"/>
                </a:lnTo>
                <a:close/>
              </a:path>
              <a:path w="4788535" h="4663440">
                <a:moveTo>
                  <a:pt x="716279" y="60959"/>
                </a:moveTo>
                <a:lnTo>
                  <a:pt x="713231" y="60959"/>
                </a:lnTo>
                <a:lnTo>
                  <a:pt x="672083" y="91439"/>
                </a:lnTo>
                <a:lnTo>
                  <a:pt x="675131" y="91439"/>
                </a:lnTo>
                <a:lnTo>
                  <a:pt x="716279" y="60959"/>
                </a:lnTo>
                <a:close/>
              </a:path>
              <a:path w="4788535" h="4663440">
                <a:moveTo>
                  <a:pt x="844295" y="30479"/>
                </a:moveTo>
                <a:lnTo>
                  <a:pt x="798575" y="30479"/>
                </a:lnTo>
                <a:lnTo>
                  <a:pt x="755903" y="60959"/>
                </a:lnTo>
                <a:lnTo>
                  <a:pt x="801623" y="60959"/>
                </a:lnTo>
                <a:lnTo>
                  <a:pt x="844295" y="30479"/>
                </a:lnTo>
                <a:close/>
              </a:path>
              <a:path w="4788535" h="4663440">
                <a:moveTo>
                  <a:pt x="1173479" y="0"/>
                </a:moveTo>
                <a:lnTo>
                  <a:pt x="979931" y="0"/>
                </a:lnTo>
                <a:lnTo>
                  <a:pt x="934211" y="30479"/>
                </a:lnTo>
                <a:lnTo>
                  <a:pt x="1075943" y="30479"/>
                </a:lnTo>
                <a:lnTo>
                  <a:pt x="1173479" y="0"/>
                </a:lnTo>
                <a:close/>
              </a:path>
              <a:path w="4788535" h="4663440">
                <a:moveTo>
                  <a:pt x="1274063" y="0"/>
                </a:moveTo>
                <a:lnTo>
                  <a:pt x="1173479" y="0"/>
                </a:lnTo>
                <a:lnTo>
                  <a:pt x="1274063" y="30479"/>
                </a:lnTo>
                <a:lnTo>
                  <a:pt x="1377695" y="30479"/>
                </a:lnTo>
                <a:lnTo>
                  <a:pt x="12740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4306" y="2129017"/>
            <a:ext cx="1329055" cy="2813685"/>
          </a:xfrm>
          <a:custGeom>
            <a:avLst/>
            <a:gdLst/>
            <a:ahLst/>
            <a:cxnLst/>
            <a:rect l="l" t="t" r="r" b="b"/>
            <a:pathLst>
              <a:path w="1329054" h="2813685">
                <a:moveTo>
                  <a:pt x="1319783" y="0"/>
                </a:moveTo>
                <a:lnTo>
                  <a:pt x="0" y="2810262"/>
                </a:lnTo>
                <a:lnTo>
                  <a:pt x="9143" y="2813310"/>
                </a:lnTo>
                <a:lnTo>
                  <a:pt x="1328927" y="4571"/>
                </a:lnTo>
                <a:lnTo>
                  <a:pt x="13197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8021" y="2479537"/>
            <a:ext cx="1775460" cy="2470785"/>
          </a:xfrm>
          <a:custGeom>
            <a:avLst/>
            <a:gdLst/>
            <a:ahLst/>
            <a:cxnLst/>
            <a:rect l="l" t="t" r="r" b="b"/>
            <a:pathLst>
              <a:path w="1775460" h="2470785">
                <a:moveTo>
                  <a:pt x="1767839" y="0"/>
                </a:moveTo>
                <a:lnTo>
                  <a:pt x="0" y="2465838"/>
                </a:lnTo>
                <a:lnTo>
                  <a:pt x="7619" y="2470410"/>
                </a:lnTo>
                <a:lnTo>
                  <a:pt x="1775459" y="6095"/>
                </a:lnTo>
                <a:lnTo>
                  <a:pt x="17678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9545" y="2284465"/>
            <a:ext cx="1562100" cy="2650490"/>
          </a:xfrm>
          <a:custGeom>
            <a:avLst/>
            <a:gdLst/>
            <a:ahLst/>
            <a:cxnLst/>
            <a:rect l="l" t="t" r="r" b="b"/>
            <a:pathLst>
              <a:path w="1562100" h="2650490">
                <a:moveTo>
                  <a:pt x="1554479" y="0"/>
                </a:moveTo>
                <a:lnTo>
                  <a:pt x="0" y="2645670"/>
                </a:lnTo>
                <a:lnTo>
                  <a:pt x="7619" y="2650242"/>
                </a:lnTo>
                <a:lnTo>
                  <a:pt x="1562099" y="4571"/>
                </a:lnTo>
                <a:lnTo>
                  <a:pt x="15544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48689" y="2639557"/>
            <a:ext cx="1984375" cy="2319655"/>
          </a:xfrm>
          <a:custGeom>
            <a:avLst/>
            <a:gdLst/>
            <a:ahLst/>
            <a:cxnLst/>
            <a:rect l="l" t="t" r="r" b="b"/>
            <a:pathLst>
              <a:path w="1984375" h="2319654">
                <a:moveTo>
                  <a:pt x="1976627" y="0"/>
                </a:moveTo>
                <a:lnTo>
                  <a:pt x="0" y="2313438"/>
                </a:lnTo>
                <a:lnTo>
                  <a:pt x="6095" y="2319534"/>
                </a:lnTo>
                <a:lnTo>
                  <a:pt x="1984247" y="6095"/>
                </a:lnTo>
                <a:lnTo>
                  <a:pt x="19766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6309" y="2814817"/>
            <a:ext cx="2220595" cy="2152015"/>
          </a:xfrm>
          <a:custGeom>
            <a:avLst/>
            <a:gdLst/>
            <a:ahLst/>
            <a:cxnLst/>
            <a:rect l="l" t="t" r="r" b="b"/>
            <a:pathLst>
              <a:path w="2220595" h="2152015">
                <a:moveTo>
                  <a:pt x="2214371" y="0"/>
                </a:moveTo>
                <a:lnTo>
                  <a:pt x="0" y="2144274"/>
                </a:lnTo>
                <a:lnTo>
                  <a:pt x="6095" y="2151894"/>
                </a:lnTo>
                <a:lnTo>
                  <a:pt x="2220467" y="6095"/>
                </a:lnTo>
                <a:lnTo>
                  <a:pt x="22143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76121" y="3230869"/>
            <a:ext cx="2542540" cy="1755775"/>
          </a:xfrm>
          <a:custGeom>
            <a:avLst/>
            <a:gdLst/>
            <a:ahLst/>
            <a:cxnLst/>
            <a:rect l="l" t="t" r="r" b="b"/>
            <a:pathLst>
              <a:path w="2542540" h="1755775">
                <a:moveTo>
                  <a:pt x="2537459" y="0"/>
                </a:moveTo>
                <a:lnTo>
                  <a:pt x="0" y="1748034"/>
                </a:lnTo>
                <a:lnTo>
                  <a:pt x="6095" y="1755654"/>
                </a:lnTo>
                <a:lnTo>
                  <a:pt x="2542031" y="7619"/>
                </a:lnTo>
                <a:lnTo>
                  <a:pt x="25374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89838" y="3441181"/>
            <a:ext cx="2712720" cy="1556385"/>
          </a:xfrm>
          <a:custGeom>
            <a:avLst/>
            <a:gdLst/>
            <a:ahLst/>
            <a:cxnLst/>
            <a:rect l="l" t="t" r="r" b="b"/>
            <a:pathLst>
              <a:path w="2712720" h="1556385">
                <a:moveTo>
                  <a:pt x="2708147" y="0"/>
                </a:moveTo>
                <a:lnTo>
                  <a:pt x="0" y="1548390"/>
                </a:lnTo>
                <a:lnTo>
                  <a:pt x="4571" y="1556010"/>
                </a:lnTo>
                <a:lnTo>
                  <a:pt x="2712719" y="9143"/>
                </a:lnTo>
                <a:lnTo>
                  <a:pt x="27081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11174" y="3902954"/>
            <a:ext cx="3034665" cy="1123315"/>
          </a:xfrm>
          <a:custGeom>
            <a:avLst/>
            <a:gdLst/>
            <a:ahLst/>
            <a:cxnLst/>
            <a:rect l="l" t="t" r="r" b="b"/>
            <a:pathLst>
              <a:path w="3034665" h="1123314">
                <a:moveTo>
                  <a:pt x="3031235" y="0"/>
                </a:moveTo>
                <a:lnTo>
                  <a:pt x="0" y="1114050"/>
                </a:lnTo>
                <a:lnTo>
                  <a:pt x="3047" y="1123194"/>
                </a:lnTo>
                <a:lnTo>
                  <a:pt x="3034283" y="9143"/>
                </a:lnTo>
                <a:lnTo>
                  <a:pt x="30312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24889" y="4389110"/>
            <a:ext cx="3374390" cy="655320"/>
          </a:xfrm>
          <a:custGeom>
            <a:avLst/>
            <a:gdLst/>
            <a:ahLst/>
            <a:cxnLst/>
            <a:rect l="l" t="t" r="r" b="b"/>
            <a:pathLst>
              <a:path w="3374390" h="655320">
                <a:moveTo>
                  <a:pt x="3372611" y="0"/>
                </a:moveTo>
                <a:lnTo>
                  <a:pt x="0" y="646182"/>
                </a:lnTo>
                <a:lnTo>
                  <a:pt x="1523" y="655326"/>
                </a:lnTo>
                <a:lnTo>
                  <a:pt x="3374135" y="9143"/>
                </a:lnTo>
                <a:lnTo>
                  <a:pt x="33726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29462" y="4722872"/>
            <a:ext cx="3549650" cy="326390"/>
          </a:xfrm>
          <a:custGeom>
            <a:avLst/>
            <a:gdLst/>
            <a:ahLst/>
            <a:cxnLst/>
            <a:rect l="l" t="t" r="r" b="b"/>
            <a:pathLst>
              <a:path w="3549650" h="326389">
                <a:moveTo>
                  <a:pt x="3547871" y="0"/>
                </a:moveTo>
                <a:lnTo>
                  <a:pt x="0" y="316991"/>
                </a:lnTo>
                <a:lnTo>
                  <a:pt x="1523" y="326135"/>
                </a:lnTo>
                <a:lnTo>
                  <a:pt x="3549395" y="9143"/>
                </a:lnTo>
                <a:lnTo>
                  <a:pt x="35478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7938" y="5055103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4701" y="5070344"/>
            <a:ext cx="3830320" cy="325120"/>
          </a:xfrm>
          <a:custGeom>
            <a:avLst/>
            <a:gdLst/>
            <a:ahLst/>
            <a:cxnLst/>
            <a:rect l="l" t="t" r="r" b="b"/>
            <a:pathLst>
              <a:path w="3830320" h="325120">
                <a:moveTo>
                  <a:pt x="0" y="0"/>
                </a:moveTo>
                <a:lnTo>
                  <a:pt x="0" y="9143"/>
                </a:lnTo>
                <a:lnTo>
                  <a:pt x="3829811" y="324611"/>
                </a:lnTo>
                <a:lnTo>
                  <a:pt x="3829811" y="31546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61465" y="5114540"/>
            <a:ext cx="3992879" cy="1024255"/>
          </a:xfrm>
          <a:custGeom>
            <a:avLst/>
            <a:gdLst/>
            <a:ahLst/>
            <a:cxnLst/>
            <a:rect l="l" t="t" r="r" b="b"/>
            <a:pathLst>
              <a:path w="3992879" h="1024254">
                <a:moveTo>
                  <a:pt x="3047" y="0"/>
                </a:moveTo>
                <a:lnTo>
                  <a:pt x="0" y="9143"/>
                </a:lnTo>
                <a:lnTo>
                  <a:pt x="3989831" y="1024127"/>
                </a:lnTo>
                <a:lnTo>
                  <a:pt x="3992879" y="1014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5037" y="5212076"/>
            <a:ext cx="182880" cy="1922145"/>
          </a:xfrm>
          <a:custGeom>
            <a:avLst/>
            <a:gdLst/>
            <a:ahLst/>
            <a:cxnLst/>
            <a:rect l="l" t="t" r="r" b="b"/>
            <a:pathLst>
              <a:path w="182879" h="1922145">
                <a:moveTo>
                  <a:pt x="182879" y="0"/>
                </a:moveTo>
                <a:lnTo>
                  <a:pt x="173735" y="0"/>
                </a:lnTo>
                <a:lnTo>
                  <a:pt x="0" y="1921763"/>
                </a:lnTo>
                <a:lnTo>
                  <a:pt x="10667" y="1921763"/>
                </a:lnTo>
                <a:lnTo>
                  <a:pt x="1828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0349" y="5155688"/>
            <a:ext cx="1068705" cy="1262380"/>
          </a:xfrm>
          <a:custGeom>
            <a:avLst/>
            <a:gdLst/>
            <a:ahLst/>
            <a:cxnLst/>
            <a:rect l="l" t="t" r="r" b="b"/>
            <a:pathLst>
              <a:path w="1068704" h="1262379">
                <a:moveTo>
                  <a:pt x="1060700" y="0"/>
                </a:moveTo>
                <a:lnTo>
                  <a:pt x="0" y="1255775"/>
                </a:lnTo>
                <a:lnTo>
                  <a:pt x="6095" y="1261871"/>
                </a:lnTo>
                <a:lnTo>
                  <a:pt x="1068320" y="6095"/>
                </a:lnTo>
                <a:lnTo>
                  <a:pt x="106070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9097" y="5143496"/>
            <a:ext cx="1170940" cy="1169035"/>
          </a:xfrm>
          <a:custGeom>
            <a:avLst/>
            <a:gdLst/>
            <a:ahLst/>
            <a:cxnLst/>
            <a:rect l="l" t="t" r="r" b="b"/>
            <a:pathLst>
              <a:path w="1170939" h="1169035">
                <a:moveTo>
                  <a:pt x="1162808" y="0"/>
                </a:moveTo>
                <a:lnTo>
                  <a:pt x="0" y="1162811"/>
                </a:lnTo>
                <a:lnTo>
                  <a:pt x="6095" y="1168907"/>
                </a:lnTo>
                <a:lnTo>
                  <a:pt x="1170428" y="7619"/>
                </a:lnTo>
                <a:lnTo>
                  <a:pt x="11628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91749" y="5135876"/>
            <a:ext cx="1282065" cy="1074420"/>
          </a:xfrm>
          <a:custGeom>
            <a:avLst/>
            <a:gdLst/>
            <a:ahLst/>
            <a:cxnLst/>
            <a:rect l="l" t="t" r="r" b="b"/>
            <a:pathLst>
              <a:path w="1282064" h="1074420">
                <a:moveTo>
                  <a:pt x="1275584" y="0"/>
                </a:moveTo>
                <a:lnTo>
                  <a:pt x="0" y="1068323"/>
                </a:lnTo>
                <a:lnTo>
                  <a:pt x="6095" y="1074419"/>
                </a:lnTo>
                <a:lnTo>
                  <a:pt x="1281680" y="7619"/>
                </a:lnTo>
                <a:lnTo>
                  <a:pt x="12755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88117" y="5125208"/>
            <a:ext cx="1377950" cy="974090"/>
          </a:xfrm>
          <a:custGeom>
            <a:avLst/>
            <a:gdLst/>
            <a:ahLst/>
            <a:cxnLst/>
            <a:rect l="l" t="t" r="r" b="b"/>
            <a:pathLst>
              <a:path w="1377950" h="974089">
                <a:moveTo>
                  <a:pt x="1371596" y="0"/>
                </a:moveTo>
                <a:lnTo>
                  <a:pt x="0" y="964691"/>
                </a:lnTo>
                <a:lnTo>
                  <a:pt x="4571" y="973835"/>
                </a:lnTo>
                <a:lnTo>
                  <a:pt x="1377692" y="7619"/>
                </a:lnTo>
                <a:lnTo>
                  <a:pt x="137159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2961" y="5117588"/>
            <a:ext cx="1469390" cy="866140"/>
          </a:xfrm>
          <a:custGeom>
            <a:avLst/>
            <a:gdLst/>
            <a:ahLst/>
            <a:cxnLst/>
            <a:rect l="l" t="t" r="r" b="b"/>
            <a:pathLst>
              <a:path w="1469389" h="866139">
                <a:moveTo>
                  <a:pt x="1463036" y="0"/>
                </a:moveTo>
                <a:lnTo>
                  <a:pt x="0" y="858011"/>
                </a:lnTo>
                <a:lnTo>
                  <a:pt x="4571" y="865631"/>
                </a:lnTo>
                <a:lnTo>
                  <a:pt x="1469132" y="7619"/>
                </a:lnTo>
                <a:lnTo>
                  <a:pt x="14630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70185" y="5106920"/>
            <a:ext cx="1577340" cy="751840"/>
          </a:xfrm>
          <a:custGeom>
            <a:avLst/>
            <a:gdLst/>
            <a:ahLst/>
            <a:cxnLst/>
            <a:rect l="l" t="t" r="r" b="b"/>
            <a:pathLst>
              <a:path w="1577339" h="751839">
                <a:moveTo>
                  <a:pt x="1574288" y="0"/>
                </a:moveTo>
                <a:lnTo>
                  <a:pt x="0" y="742187"/>
                </a:lnTo>
                <a:lnTo>
                  <a:pt x="4571" y="751331"/>
                </a:lnTo>
                <a:lnTo>
                  <a:pt x="1577336" y="7619"/>
                </a:lnTo>
                <a:lnTo>
                  <a:pt x="157428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55885" y="5097776"/>
            <a:ext cx="1685925" cy="629920"/>
          </a:xfrm>
          <a:custGeom>
            <a:avLst/>
            <a:gdLst/>
            <a:ahLst/>
            <a:cxnLst/>
            <a:rect l="l" t="t" r="r" b="b"/>
            <a:pathLst>
              <a:path w="1685925" h="629920">
                <a:moveTo>
                  <a:pt x="1682492" y="0"/>
                </a:moveTo>
                <a:lnTo>
                  <a:pt x="0" y="620267"/>
                </a:lnTo>
                <a:lnTo>
                  <a:pt x="4571" y="629411"/>
                </a:lnTo>
                <a:lnTo>
                  <a:pt x="1685540" y="9143"/>
                </a:lnTo>
                <a:lnTo>
                  <a:pt x="16824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1001" y="5077964"/>
            <a:ext cx="1887220" cy="358140"/>
          </a:xfrm>
          <a:custGeom>
            <a:avLst/>
            <a:gdLst/>
            <a:ahLst/>
            <a:cxnLst/>
            <a:rect l="l" t="t" r="r" b="b"/>
            <a:pathLst>
              <a:path w="1887220" h="358139">
                <a:moveTo>
                  <a:pt x="1885184" y="0"/>
                </a:moveTo>
                <a:lnTo>
                  <a:pt x="0" y="348995"/>
                </a:lnTo>
                <a:lnTo>
                  <a:pt x="1523" y="358139"/>
                </a:lnTo>
                <a:lnTo>
                  <a:pt x="1886708" y="10667"/>
                </a:lnTo>
                <a:lnTo>
                  <a:pt x="18851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7557" y="5068820"/>
            <a:ext cx="2002789" cy="198120"/>
          </a:xfrm>
          <a:custGeom>
            <a:avLst/>
            <a:gdLst/>
            <a:ahLst/>
            <a:cxnLst/>
            <a:rect l="l" t="t" r="r" b="b"/>
            <a:pathLst>
              <a:path w="2002789" h="198120">
                <a:moveTo>
                  <a:pt x="2002532" y="0"/>
                </a:moveTo>
                <a:lnTo>
                  <a:pt x="0" y="187451"/>
                </a:lnTo>
                <a:lnTo>
                  <a:pt x="1523" y="198119"/>
                </a:lnTo>
                <a:lnTo>
                  <a:pt x="2002532" y="9143"/>
                </a:lnTo>
                <a:lnTo>
                  <a:pt x="2002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2589" y="5069582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19880" y="0"/>
                </a:lnTo>
              </a:path>
            </a:pathLst>
          </a:custGeom>
          <a:ln w="27177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05" y="4642099"/>
            <a:ext cx="2367280" cy="401320"/>
          </a:xfrm>
          <a:custGeom>
            <a:avLst/>
            <a:gdLst/>
            <a:ahLst/>
            <a:cxnLst/>
            <a:rect l="l" t="t" r="r" b="b"/>
            <a:pathLst>
              <a:path w="2367280" h="401320">
                <a:moveTo>
                  <a:pt x="3047" y="0"/>
                </a:moveTo>
                <a:lnTo>
                  <a:pt x="0" y="10667"/>
                </a:lnTo>
                <a:lnTo>
                  <a:pt x="2365244" y="400811"/>
                </a:lnTo>
                <a:lnTo>
                  <a:pt x="2366768" y="39166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9981" y="4408921"/>
            <a:ext cx="2399030" cy="615950"/>
          </a:xfrm>
          <a:custGeom>
            <a:avLst/>
            <a:gdLst/>
            <a:ahLst/>
            <a:cxnLst/>
            <a:rect l="l" t="t" r="r" b="b"/>
            <a:pathLst>
              <a:path w="2399030" h="615950">
                <a:moveTo>
                  <a:pt x="1523" y="0"/>
                </a:moveTo>
                <a:lnTo>
                  <a:pt x="0" y="9143"/>
                </a:lnTo>
                <a:lnTo>
                  <a:pt x="2397248" y="615702"/>
                </a:lnTo>
                <a:lnTo>
                  <a:pt x="2398772" y="606558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6933" y="3904477"/>
            <a:ext cx="2394585" cy="1087120"/>
          </a:xfrm>
          <a:custGeom>
            <a:avLst/>
            <a:gdLst/>
            <a:ahLst/>
            <a:cxnLst/>
            <a:rect l="l" t="t" r="r" b="b"/>
            <a:pathLst>
              <a:path w="2394585" h="1087120">
                <a:moveTo>
                  <a:pt x="4571" y="0"/>
                </a:moveTo>
                <a:lnTo>
                  <a:pt x="0" y="9143"/>
                </a:lnTo>
                <a:lnTo>
                  <a:pt x="2389628" y="1086618"/>
                </a:lnTo>
                <a:lnTo>
                  <a:pt x="2394200" y="1077474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3737" y="1319773"/>
            <a:ext cx="2103120" cy="3569335"/>
          </a:xfrm>
          <a:custGeom>
            <a:avLst/>
            <a:gdLst/>
            <a:ahLst/>
            <a:cxnLst/>
            <a:rect l="l" t="t" r="r" b="b"/>
            <a:pathLst>
              <a:path w="2103120" h="3569335">
                <a:moveTo>
                  <a:pt x="7619" y="0"/>
                </a:moveTo>
                <a:lnTo>
                  <a:pt x="0" y="4571"/>
                </a:lnTo>
                <a:lnTo>
                  <a:pt x="2095496" y="3569214"/>
                </a:lnTo>
                <a:lnTo>
                  <a:pt x="2103116" y="3564642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93401" y="1179565"/>
            <a:ext cx="1765300" cy="3708400"/>
          </a:xfrm>
          <a:custGeom>
            <a:avLst/>
            <a:gdLst/>
            <a:ahLst/>
            <a:cxnLst/>
            <a:rect l="l" t="t" r="r" b="b"/>
            <a:pathLst>
              <a:path w="1765300" h="3708400">
                <a:moveTo>
                  <a:pt x="9143" y="0"/>
                </a:moveTo>
                <a:lnTo>
                  <a:pt x="0" y="4571"/>
                </a:lnTo>
                <a:lnTo>
                  <a:pt x="1755644" y="3707898"/>
                </a:lnTo>
                <a:lnTo>
                  <a:pt x="1764788" y="37033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76736" y="1135369"/>
            <a:ext cx="1028700" cy="3743325"/>
          </a:xfrm>
          <a:custGeom>
            <a:avLst/>
            <a:gdLst/>
            <a:ahLst/>
            <a:cxnLst/>
            <a:rect l="l" t="t" r="r" b="b"/>
            <a:pathLst>
              <a:path w="1028700" h="3743325">
                <a:moveTo>
                  <a:pt x="9143" y="0"/>
                </a:moveTo>
                <a:lnTo>
                  <a:pt x="0" y="3047"/>
                </a:lnTo>
                <a:lnTo>
                  <a:pt x="1019552" y="3742950"/>
                </a:lnTo>
                <a:lnTo>
                  <a:pt x="1028696" y="37414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28781" y="1188710"/>
            <a:ext cx="695325" cy="3694429"/>
          </a:xfrm>
          <a:custGeom>
            <a:avLst/>
            <a:gdLst/>
            <a:ahLst/>
            <a:cxnLst/>
            <a:rect l="l" t="t" r="r" b="b"/>
            <a:pathLst>
              <a:path w="695325" h="3694429">
                <a:moveTo>
                  <a:pt x="9143" y="0"/>
                </a:moveTo>
                <a:lnTo>
                  <a:pt x="0" y="1523"/>
                </a:lnTo>
                <a:lnTo>
                  <a:pt x="685796" y="3694182"/>
                </a:lnTo>
                <a:lnTo>
                  <a:pt x="694940" y="369265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4963" y="1392926"/>
            <a:ext cx="0" cy="3493135"/>
          </a:xfrm>
          <a:custGeom>
            <a:avLst/>
            <a:gdLst/>
            <a:ahLst/>
            <a:cxnLst/>
            <a:rect l="l" t="t" r="r" b="b"/>
            <a:pathLst>
              <a:path h="3493135">
                <a:moveTo>
                  <a:pt x="0" y="0"/>
                </a:moveTo>
                <a:lnTo>
                  <a:pt x="0" y="3493014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7918" y="1517893"/>
            <a:ext cx="314325" cy="3378835"/>
          </a:xfrm>
          <a:custGeom>
            <a:avLst/>
            <a:gdLst/>
            <a:ahLst/>
            <a:cxnLst/>
            <a:rect l="l" t="t" r="r" b="b"/>
            <a:pathLst>
              <a:path w="314325" h="3378835">
                <a:moveTo>
                  <a:pt x="313943" y="0"/>
                </a:moveTo>
                <a:lnTo>
                  <a:pt x="304799" y="0"/>
                </a:lnTo>
                <a:lnTo>
                  <a:pt x="0" y="3378714"/>
                </a:lnTo>
                <a:lnTo>
                  <a:pt x="9143" y="3378714"/>
                </a:lnTo>
                <a:lnTo>
                  <a:pt x="3139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80109" y="1659626"/>
            <a:ext cx="594360" cy="3248025"/>
          </a:xfrm>
          <a:custGeom>
            <a:avLst/>
            <a:gdLst/>
            <a:ahLst/>
            <a:cxnLst/>
            <a:rect l="l" t="t" r="r" b="b"/>
            <a:pathLst>
              <a:path w="594360" h="3248025">
                <a:moveTo>
                  <a:pt x="585215" y="0"/>
                </a:moveTo>
                <a:lnTo>
                  <a:pt x="0" y="3244602"/>
                </a:lnTo>
                <a:lnTo>
                  <a:pt x="9143" y="3247650"/>
                </a:lnTo>
                <a:lnTo>
                  <a:pt x="594359" y="3047"/>
                </a:lnTo>
                <a:lnTo>
                  <a:pt x="5852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92301" y="1810501"/>
            <a:ext cx="856615" cy="3107690"/>
          </a:xfrm>
          <a:custGeom>
            <a:avLst/>
            <a:gdLst/>
            <a:ahLst/>
            <a:cxnLst/>
            <a:rect l="l" t="t" r="r" b="b"/>
            <a:pathLst>
              <a:path w="856614" h="3107690">
                <a:moveTo>
                  <a:pt x="847343" y="0"/>
                </a:moveTo>
                <a:lnTo>
                  <a:pt x="0" y="3105918"/>
                </a:lnTo>
                <a:lnTo>
                  <a:pt x="9143" y="3107442"/>
                </a:lnTo>
                <a:lnTo>
                  <a:pt x="856487" y="1523"/>
                </a:lnTo>
                <a:lnTo>
                  <a:pt x="847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06018" y="1973570"/>
            <a:ext cx="1104900" cy="2948940"/>
          </a:xfrm>
          <a:custGeom>
            <a:avLst/>
            <a:gdLst/>
            <a:ahLst/>
            <a:cxnLst/>
            <a:rect l="l" t="t" r="r" b="b"/>
            <a:pathLst>
              <a:path w="1104900" h="2948940">
                <a:moveTo>
                  <a:pt x="1095755" y="0"/>
                </a:moveTo>
                <a:lnTo>
                  <a:pt x="0" y="2945898"/>
                </a:lnTo>
                <a:lnTo>
                  <a:pt x="9143" y="2948946"/>
                </a:lnTo>
                <a:lnTo>
                  <a:pt x="1104899" y="4571"/>
                </a:lnTo>
                <a:lnTo>
                  <a:pt x="109575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68501" y="3025129"/>
            <a:ext cx="2356485" cy="1955800"/>
          </a:xfrm>
          <a:custGeom>
            <a:avLst/>
            <a:gdLst/>
            <a:ahLst/>
            <a:cxnLst/>
            <a:rect l="l" t="t" r="r" b="b"/>
            <a:pathLst>
              <a:path w="2356485" h="1955800">
                <a:moveTo>
                  <a:pt x="2350007" y="0"/>
                </a:moveTo>
                <a:lnTo>
                  <a:pt x="0" y="1947678"/>
                </a:lnTo>
                <a:lnTo>
                  <a:pt x="6095" y="1955298"/>
                </a:lnTo>
                <a:lnTo>
                  <a:pt x="2356103" y="7619"/>
                </a:lnTo>
                <a:lnTo>
                  <a:pt x="23500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73105" y="6397747"/>
            <a:ext cx="370840" cy="742315"/>
          </a:xfrm>
          <a:custGeom>
            <a:avLst/>
            <a:gdLst/>
            <a:ahLst/>
            <a:cxnLst/>
            <a:rect l="l" t="t" r="r" b="b"/>
            <a:pathLst>
              <a:path w="370839" h="742315">
                <a:moveTo>
                  <a:pt x="16763" y="0"/>
                </a:moveTo>
                <a:lnTo>
                  <a:pt x="0" y="7619"/>
                </a:lnTo>
                <a:lnTo>
                  <a:pt x="353567" y="742187"/>
                </a:lnTo>
                <a:lnTo>
                  <a:pt x="370331" y="734567"/>
                </a:lnTo>
                <a:lnTo>
                  <a:pt x="16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00309" y="6396223"/>
            <a:ext cx="288290" cy="309880"/>
          </a:xfrm>
          <a:custGeom>
            <a:avLst/>
            <a:gdLst/>
            <a:ahLst/>
            <a:cxnLst/>
            <a:rect l="l" t="t" r="r" b="b"/>
            <a:pathLst>
              <a:path w="288289" h="309879">
                <a:moveTo>
                  <a:pt x="274319" y="0"/>
                </a:moveTo>
                <a:lnTo>
                  <a:pt x="0" y="297179"/>
                </a:lnTo>
                <a:lnTo>
                  <a:pt x="13715" y="309371"/>
                </a:lnTo>
                <a:lnTo>
                  <a:pt x="288035" y="13715"/>
                </a:lnTo>
                <a:lnTo>
                  <a:pt x="274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5409" y="5385811"/>
            <a:ext cx="1610995" cy="1762125"/>
          </a:xfrm>
          <a:custGeom>
            <a:avLst/>
            <a:gdLst/>
            <a:ahLst/>
            <a:cxnLst/>
            <a:rect l="l" t="t" r="r" b="b"/>
            <a:pathLst>
              <a:path w="1610995" h="1762125">
                <a:moveTo>
                  <a:pt x="15239" y="0"/>
                </a:moveTo>
                <a:lnTo>
                  <a:pt x="80771" y="132587"/>
                </a:lnTo>
                <a:lnTo>
                  <a:pt x="530351" y="722375"/>
                </a:lnTo>
                <a:lnTo>
                  <a:pt x="1106423" y="1319783"/>
                </a:lnTo>
                <a:lnTo>
                  <a:pt x="1598675" y="1761743"/>
                </a:lnTo>
                <a:lnTo>
                  <a:pt x="1610867" y="1748027"/>
                </a:lnTo>
                <a:lnTo>
                  <a:pt x="1118615" y="1304543"/>
                </a:lnTo>
                <a:lnTo>
                  <a:pt x="544067" y="708659"/>
                </a:lnTo>
                <a:lnTo>
                  <a:pt x="96011" y="120395"/>
                </a:lnTo>
                <a:lnTo>
                  <a:pt x="152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64417" y="6993632"/>
            <a:ext cx="137160" cy="152400"/>
          </a:xfrm>
          <a:custGeom>
            <a:avLst/>
            <a:gdLst/>
            <a:ahLst/>
            <a:cxnLst/>
            <a:rect l="l" t="t" r="r" b="b"/>
            <a:pathLst>
              <a:path w="137160" h="152400">
                <a:moveTo>
                  <a:pt x="121919" y="0"/>
                </a:moveTo>
                <a:lnTo>
                  <a:pt x="0" y="140207"/>
                </a:lnTo>
                <a:lnTo>
                  <a:pt x="15239" y="152399"/>
                </a:lnTo>
                <a:lnTo>
                  <a:pt x="137159" y="12191"/>
                </a:lnTo>
                <a:lnTo>
                  <a:pt x="1219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36429" y="6097520"/>
            <a:ext cx="852169" cy="311150"/>
          </a:xfrm>
          <a:custGeom>
            <a:avLst/>
            <a:gdLst/>
            <a:ahLst/>
            <a:cxnLst/>
            <a:rect l="l" t="t" r="r" b="b"/>
            <a:pathLst>
              <a:path w="852169" h="311150">
                <a:moveTo>
                  <a:pt x="6095" y="0"/>
                </a:moveTo>
                <a:lnTo>
                  <a:pt x="0" y="16763"/>
                </a:lnTo>
                <a:lnTo>
                  <a:pt x="844295" y="310895"/>
                </a:lnTo>
                <a:lnTo>
                  <a:pt x="851915" y="292607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67265" y="5204455"/>
            <a:ext cx="178435" cy="904240"/>
          </a:xfrm>
          <a:custGeom>
            <a:avLst/>
            <a:gdLst/>
            <a:ahLst/>
            <a:cxnLst/>
            <a:rect l="l" t="t" r="r" b="b"/>
            <a:pathLst>
              <a:path w="178434" h="904239">
                <a:moveTo>
                  <a:pt x="18287" y="0"/>
                </a:moveTo>
                <a:lnTo>
                  <a:pt x="0" y="3047"/>
                </a:lnTo>
                <a:lnTo>
                  <a:pt x="160019" y="903731"/>
                </a:lnTo>
                <a:lnTo>
                  <a:pt x="178307" y="899159"/>
                </a:lnTo>
                <a:lnTo>
                  <a:pt x="182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9981" y="5050532"/>
            <a:ext cx="379730" cy="165100"/>
          </a:xfrm>
          <a:custGeom>
            <a:avLst/>
            <a:gdLst/>
            <a:ahLst/>
            <a:cxnLst/>
            <a:rect l="l" t="t" r="r" b="b"/>
            <a:pathLst>
              <a:path w="379730" h="165100">
                <a:moveTo>
                  <a:pt x="6095" y="0"/>
                </a:moveTo>
                <a:lnTo>
                  <a:pt x="0" y="18287"/>
                </a:lnTo>
                <a:lnTo>
                  <a:pt x="373379" y="164591"/>
                </a:lnTo>
                <a:lnTo>
                  <a:pt x="379475" y="1463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9229" y="5199884"/>
            <a:ext cx="303530" cy="320040"/>
          </a:xfrm>
          <a:custGeom>
            <a:avLst/>
            <a:gdLst/>
            <a:ahLst/>
            <a:cxnLst/>
            <a:rect l="l" t="t" r="r" b="b"/>
            <a:pathLst>
              <a:path w="303530" h="320039">
                <a:moveTo>
                  <a:pt x="288035" y="0"/>
                </a:moveTo>
                <a:lnTo>
                  <a:pt x="0" y="307847"/>
                </a:lnTo>
                <a:lnTo>
                  <a:pt x="13715" y="320039"/>
                </a:lnTo>
                <a:lnTo>
                  <a:pt x="303275" y="12191"/>
                </a:lnTo>
                <a:lnTo>
                  <a:pt x="2880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27285" y="5794244"/>
            <a:ext cx="292735" cy="318770"/>
          </a:xfrm>
          <a:custGeom>
            <a:avLst/>
            <a:gdLst/>
            <a:ahLst/>
            <a:cxnLst/>
            <a:rect l="l" t="t" r="r" b="b"/>
            <a:pathLst>
              <a:path w="292734" h="318770">
                <a:moveTo>
                  <a:pt x="278891" y="0"/>
                </a:moveTo>
                <a:lnTo>
                  <a:pt x="0" y="304799"/>
                </a:lnTo>
                <a:lnTo>
                  <a:pt x="13715" y="318515"/>
                </a:lnTo>
                <a:lnTo>
                  <a:pt x="292607" y="13715"/>
                </a:lnTo>
                <a:lnTo>
                  <a:pt x="2788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6933" y="4625335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22859" y="0"/>
                </a:moveTo>
                <a:lnTo>
                  <a:pt x="0" y="36575"/>
                </a:lnTo>
                <a:lnTo>
                  <a:pt x="16763" y="45719"/>
                </a:lnTo>
                <a:lnTo>
                  <a:pt x="38099" y="9143"/>
                </a:lnTo>
                <a:lnTo>
                  <a:pt x="228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9981" y="4565899"/>
            <a:ext cx="2286000" cy="2569845"/>
          </a:xfrm>
          <a:custGeom>
            <a:avLst/>
            <a:gdLst/>
            <a:ahLst/>
            <a:cxnLst/>
            <a:rect l="l" t="t" r="r" b="b"/>
            <a:pathLst>
              <a:path w="2286000" h="2569845">
                <a:moveTo>
                  <a:pt x="1609343" y="2025395"/>
                </a:moveTo>
                <a:lnTo>
                  <a:pt x="1828799" y="2215895"/>
                </a:lnTo>
                <a:lnTo>
                  <a:pt x="2048255" y="2397251"/>
                </a:lnTo>
                <a:lnTo>
                  <a:pt x="2276852" y="2569463"/>
                </a:lnTo>
                <a:lnTo>
                  <a:pt x="2285996" y="2569463"/>
                </a:lnTo>
                <a:lnTo>
                  <a:pt x="2058923" y="2397251"/>
                </a:lnTo>
                <a:lnTo>
                  <a:pt x="1837943" y="2215895"/>
                </a:lnTo>
                <a:lnTo>
                  <a:pt x="1609343" y="2025395"/>
                </a:lnTo>
                <a:close/>
              </a:path>
              <a:path w="2286000" h="2569845">
                <a:moveTo>
                  <a:pt x="780287" y="1170431"/>
                </a:moveTo>
                <a:lnTo>
                  <a:pt x="972311" y="1399031"/>
                </a:lnTo>
                <a:lnTo>
                  <a:pt x="1170431" y="1618487"/>
                </a:lnTo>
                <a:lnTo>
                  <a:pt x="1391411" y="1825751"/>
                </a:lnTo>
                <a:lnTo>
                  <a:pt x="1181099" y="1618487"/>
                </a:lnTo>
                <a:lnTo>
                  <a:pt x="972311" y="1389887"/>
                </a:lnTo>
                <a:lnTo>
                  <a:pt x="780287" y="1170431"/>
                </a:lnTo>
                <a:close/>
              </a:path>
              <a:path w="2286000" h="2569845">
                <a:moveTo>
                  <a:pt x="0" y="0"/>
                </a:moveTo>
                <a:lnTo>
                  <a:pt x="0" y="18287"/>
                </a:lnTo>
                <a:lnTo>
                  <a:pt x="134111" y="246887"/>
                </a:lnTo>
                <a:lnTo>
                  <a:pt x="275843" y="484631"/>
                </a:lnTo>
                <a:lnTo>
                  <a:pt x="428243" y="713231"/>
                </a:lnTo>
                <a:lnTo>
                  <a:pt x="600455" y="941831"/>
                </a:lnTo>
                <a:lnTo>
                  <a:pt x="438911" y="704087"/>
                </a:lnTo>
                <a:lnTo>
                  <a:pt x="275843" y="475487"/>
                </a:lnTo>
                <a:lnTo>
                  <a:pt x="134111" y="23621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9981" y="3938005"/>
            <a:ext cx="2656840" cy="3197860"/>
          </a:xfrm>
          <a:custGeom>
            <a:avLst/>
            <a:gdLst/>
            <a:ahLst/>
            <a:cxnLst/>
            <a:rect l="l" t="t" r="r" b="b"/>
            <a:pathLst>
              <a:path w="2656840" h="3197859">
                <a:moveTo>
                  <a:pt x="2362196" y="3006858"/>
                </a:moveTo>
                <a:lnTo>
                  <a:pt x="2647184" y="3197358"/>
                </a:lnTo>
                <a:lnTo>
                  <a:pt x="2656328" y="3197358"/>
                </a:lnTo>
                <a:lnTo>
                  <a:pt x="2362196" y="3006858"/>
                </a:lnTo>
                <a:close/>
              </a:path>
              <a:path w="2656840" h="3197859">
                <a:moveTo>
                  <a:pt x="1010411" y="1769370"/>
                </a:moveTo>
                <a:lnTo>
                  <a:pt x="1255775" y="2055882"/>
                </a:lnTo>
                <a:lnTo>
                  <a:pt x="1523999" y="2322582"/>
                </a:lnTo>
                <a:lnTo>
                  <a:pt x="1255775" y="2045214"/>
                </a:lnTo>
                <a:lnTo>
                  <a:pt x="1010411" y="1769370"/>
                </a:lnTo>
                <a:close/>
              </a:path>
              <a:path w="2656840" h="3197859">
                <a:moveTo>
                  <a:pt x="0" y="0"/>
                </a:moveTo>
                <a:lnTo>
                  <a:pt x="0" y="18287"/>
                </a:lnTo>
                <a:lnTo>
                  <a:pt x="105155" y="313943"/>
                </a:lnTo>
                <a:lnTo>
                  <a:pt x="237743" y="609606"/>
                </a:lnTo>
                <a:lnTo>
                  <a:pt x="399287" y="902214"/>
                </a:lnTo>
                <a:lnTo>
                  <a:pt x="580643" y="1197870"/>
                </a:lnTo>
                <a:lnTo>
                  <a:pt x="780287" y="1484382"/>
                </a:lnTo>
                <a:lnTo>
                  <a:pt x="1010411" y="1769370"/>
                </a:lnTo>
                <a:lnTo>
                  <a:pt x="780287" y="1473714"/>
                </a:lnTo>
                <a:lnTo>
                  <a:pt x="580643" y="1179582"/>
                </a:lnTo>
                <a:lnTo>
                  <a:pt x="399287" y="883926"/>
                </a:lnTo>
                <a:lnTo>
                  <a:pt x="237743" y="589794"/>
                </a:lnTo>
                <a:lnTo>
                  <a:pt x="105155" y="29413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90877" y="2688326"/>
            <a:ext cx="1628139" cy="1443355"/>
          </a:xfrm>
          <a:custGeom>
            <a:avLst/>
            <a:gdLst/>
            <a:ahLst/>
            <a:cxnLst/>
            <a:rect l="l" t="t" r="r" b="b"/>
            <a:pathLst>
              <a:path w="1628139" h="1443354">
                <a:moveTo>
                  <a:pt x="1609343" y="0"/>
                </a:moveTo>
                <a:lnTo>
                  <a:pt x="0" y="1421891"/>
                </a:lnTo>
                <a:lnTo>
                  <a:pt x="18287" y="1443227"/>
                </a:lnTo>
                <a:lnTo>
                  <a:pt x="1627631" y="19811"/>
                </a:lnTo>
                <a:lnTo>
                  <a:pt x="1609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78657" y="2756905"/>
            <a:ext cx="347980" cy="3508375"/>
          </a:xfrm>
          <a:custGeom>
            <a:avLst/>
            <a:gdLst/>
            <a:ahLst/>
            <a:cxnLst/>
            <a:rect l="l" t="t" r="r" b="b"/>
            <a:pathLst>
              <a:path w="347979" h="3508375">
                <a:moveTo>
                  <a:pt x="320039" y="0"/>
                </a:moveTo>
                <a:lnTo>
                  <a:pt x="0" y="3505206"/>
                </a:lnTo>
                <a:lnTo>
                  <a:pt x="27431" y="3508254"/>
                </a:lnTo>
                <a:lnTo>
                  <a:pt x="347471" y="3047"/>
                </a:lnTo>
                <a:lnTo>
                  <a:pt x="3200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48106" y="2851393"/>
            <a:ext cx="2341245" cy="3578860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003" y="0"/>
                </a:moveTo>
                <a:lnTo>
                  <a:pt x="0" y="3563118"/>
                </a:lnTo>
                <a:lnTo>
                  <a:pt x="22859" y="3578358"/>
                </a:lnTo>
                <a:lnTo>
                  <a:pt x="2340863" y="13715"/>
                </a:lnTo>
                <a:lnTo>
                  <a:pt x="2318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20121" y="2668513"/>
            <a:ext cx="3688079" cy="939165"/>
          </a:xfrm>
          <a:custGeom>
            <a:avLst/>
            <a:gdLst/>
            <a:ahLst/>
            <a:cxnLst/>
            <a:rect l="l" t="t" r="r" b="b"/>
            <a:pathLst>
              <a:path w="3688079" h="939164">
                <a:moveTo>
                  <a:pt x="3681980" y="0"/>
                </a:moveTo>
                <a:lnTo>
                  <a:pt x="0" y="912875"/>
                </a:lnTo>
                <a:lnTo>
                  <a:pt x="6095" y="938783"/>
                </a:lnTo>
                <a:lnTo>
                  <a:pt x="3688076" y="25907"/>
                </a:lnTo>
                <a:lnTo>
                  <a:pt x="368198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75615" y="2639766"/>
            <a:ext cx="250619" cy="26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41725" y="2577073"/>
            <a:ext cx="254507" cy="248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24021" y="2566405"/>
            <a:ext cx="182879" cy="173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89553" y="2462773"/>
            <a:ext cx="227075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2809" y="2455154"/>
            <a:ext cx="88391" cy="82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101" rIns="0" bIns="0" rtlCol="0">
            <a:spAutoFit/>
          </a:bodyPr>
          <a:lstStyle/>
          <a:p>
            <a:pPr marL="338455">
              <a:lnSpc>
                <a:spcPct val="100000"/>
              </a:lnSpc>
            </a:pPr>
            <a:r>
              <a:rPr spc="-25" dirty="0"/>
              <a:t>AEREOPORT</a:t>
            </a:r>
            <a:r>
              <a:rPr spc="-10" dirty="0"/>
              <a:t>I: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1310017" y="1538486"/>
            <a:ext cx="8290791" cy="5683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10" indent="-245110">
              <a:lnSpc>
                <a:spcPct val="100000"/>
              </a:lnSpc>
              <a:buClr>
                <a:srgbClr val="FFFFFF"/>
              </a:buClr>
              <a:buFont typeface="Verdana"/>
              <a:buChar char="-"/>
              <a:tabLst>
                <a:tab pos="258445" algn="l"/>
              </a:tabLst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600" b="1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Zo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):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Colle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ment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cent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16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citt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à:</a:t>
            </a:r>
            <a:r>
              <a:rPr sz="16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rgro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Pic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ill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ci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600" dirty="0">
              <a:latin typeface="Verdana"/>
              <a:cs typeface="Verdana"/>
            </a:endParaRPr>
          </a:p>
          <a:p>
            <a:pPr marL="257810" indent="-245110">
              <a:lnSpc>
                <a:spcPct val="100000"/>
              </a:lnSpc>
              <a:spcBef>
                <a:spcPts val="580"/>
              </a:spcBef>
              <a:buClr>
                <a:srgbClr val="FFFFFF"/>
              </a:buClr>
              <a:buFont typeface="Verdana"/>
              <a:buChar char="-"/>
              <a:tabLst>
                <a:tab pos="258445" algn="l"/>
              </a:tabLst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b="1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ty</a:t>
            </a:r>
            <a:r>
              <a:rPr sz="1600" b="1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Zo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):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Colle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ment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o: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LR</a:t>
            </a:r>
            <a:r>
              <a:rPr sz="16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(Ove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rgro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d)</a:t>
            </a:r>
            <a:r>
              <a:rPr sz="16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ci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600" dirty="0">
              <a:latin typeface="Verdana"/>
              <a:cs typeface="Verdana"/>
            </a:endParaRPr>
          </a:p>
          <a:p>
            <a:pPr marL="257810" indent="-245110">
              <a:lnSpc>
                <a:spcPct val="100000"/>
              </a:lnSpc>
              <a:spcBef>
                <a:spcPts val="580"/>
              </a:spcBef>
              <a:buClr>
                <a:srgbClr val="FFFFFF"/>
              </a:buClr>
              <a:buFont typeface="Verdana"/>
              <a:buChar char="-"/>
              <a:tabLst>
                <a:tab pos="258445" algn="l"/>
              </a:tabLst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sz="1600" b="1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u="sng" spc="-20" dirty="0">
                <a:solidFill>
                  <a:srgbClr val="FFFFFF"/>
                </a:solidFill>
                <a:latin typeface="Verdana"/>
                <a:cs typeface="Verdana"/>
              </a:rPr>
              <a:t>Bu</a:t>
            </a:r>
            <a:r>
              <a:rPr sz="1600" u="sng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ci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6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ora</a:t>
            </a:r>
            <a:r>
              <a:rPr sz="16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arr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vare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1600" dirty="0">
              <a:latin typeface="Verdana"/>
              <a:cs typeface="Verdana"/>
            </a:endParaRPr>
          </a:p>
          <a:p>
            <a:pPr marL="12700" marR="3373754">
              <a:lnSpc>
                <a:spcPct val="120000"/>
              </a:lnSpc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£7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6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(in</a:t>
            </a:r>
            <a:r>
              <a:rPr sz="1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ba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sz="16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orar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>
                <a:solidFill>
                  <a:srgbClr val="FFFFFF"/>
                </a:solidFill>
                <a:latin typeface="Verdana"/>
                <a:cs typeface="Verdana"/>
              </a:rPr>
              <a:t>arr</a:t>
            </a:r>
            <a:r>
              <a:rPr sz="1600" spc="-15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spc="-10" dirty="0" err="1">
                <a:solidFill>
                  <a:srgbClr val="FFFFFF"/>
                </a:solidFill>
                <a:latin typeface="Verdana"/>
                <a:cs typeface="Verdana"/>
              </a:rPr>
              <a:t>vo</a:t>
            </a:r>
            <a:r>
              <a:rPr lang="it-IT" sz="1600" spc="-10" dirty="0">
                <a:solidFill>
                  <a:srgbClr val="FFFFFF"/>
                </a:solidFill>
                <a:latin typeface="Verdana"/>
                <a:cs typeface="Verdana"/>
              </a:rPr>
              <a:t>):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I)</a:t>
            </a:r>
            <a:r>
              <a:rPr sz="1600" spc="-20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spc="-1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5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spc="-10" dirty="0" err="1">
                <a:solidFill>
                  <a:srgbClr val="FFFFFF"/>
                </a:solidFill>
                <a:latin typeface="Verdana"/>
                <a:cs typeface="Verdana"/>
              </a:rPr>
              <a:t>yb</a:t>
            </a:r>
            <a:r>
              <a:rPr sz="1600" spc="-20" dirty="0" err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00" spc="-10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600" dirty="0">
              <a:latin typeface="Verdana"/>
              <a:cs typeface="Verdana"/>
            </a:endParaRPr>
          </a:p>
          <a:p>
            <a:pPr marL="12700" marR="6240145">
              <a:lnSpc>
                <a:spcPct val="120000"/>
              </a:lnSpc>
            </a:pPr>
            <a:r>
              <a:rPr lang="it-IT" sz="1600" spc="-10" dirty="0">
                <a:solidFill>
                  <a:srgbClr val="FFFFFF"/>
                </a:solidFill>
                <a:latin typeface="Verdana"/>
                <a:cs typeface="Verdana"/>
              </a:rPr>
              <a:t>II)</a:t>
            </a:r>
            <a:r>
              <a:rPr sz="1600" spc="-10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spc="-15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spc="-10" dirty="0" err="1">
                <a:solidFill>
                  <a:srgbClr val="FFFFFF"/>
                </a:solidFill>
                <a:latin typeface="Verdana"/>
                <a:cs typeface="Verdana"/>
              </a:rPr>
              <a:t>rrav</a:t>
            </a:r>
            <a:r>
              <a:rPr sz="1600" spc="-15" dirty="0" err="1">
                <a:solidFill>
                  <a:srgbClr val="FFFFFF"/>
                </a:solidFill>
                <a:latin typeface="Verdana"/>
                <a:cs typeface="Verdana"/>
              </a:rPr>
              <a:t>isi</a:t>
            </a:r>
            <a:r>
              <a:rPr sz="1600" spc="-10" dirty="0" err="1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III)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6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xpr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lang="it-IT" sz="1600" spc="-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6240145">
              <a:lnSpc>
                <a:spcPct val="120000"/>
              </a:lnSpc>
            </a:pPr>
            <a:endParaRPr lang="it-IT" sz="1600" spc="-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6240145">
              <a:lnSpc>
                <a:spcPct val="120000"/>
              </a:lnSpc>
            </a:pPr>
            <a:r>
              <a:rPr lang="it-IT" sz="1600" u="sng" spc="-10" dirty="0">
                <a:solidFill>
                  <a:srgbClr val="FFFFFF"/>
                </a:solidFill>
                <a:latin typeface="Verdana"/>
                <a:cs typeface="Verdana"/>
              </a:rPr>
              <a:t>Treno</a:t>
            </a:r>
            <a:r>
              <a:rPr lang="it-IT" sz="1600" spc="-10" dirty="0">
                <a:solidFill>
                  <a:srgbClr val="FFFFFF"/>
                </a:solidFill>
                <a:latin typeface="Verdana"/>
                <a:cs typeface="Verdana"/>
              </a:rPr>
              <a:t> – circa 30 </a:t>
            </a:r>
            <a:r>
              <a:rPr lang="it-IT" sz="1600" spc="-10" dirty="0" err="1">
                <a:solidFill>
                  <a:srgbClr val="FFFFFF"/>
                </a:solidFill>
                <a:latin typeface="Verdana"/>
                <a:cs typeface="Verdana"/>
              </a:rPr>
              <a:t>min</a:t>
            </a:r>
            <a:r>
              <a:rPr lang="it-IT" sz="1600" spc="-10" dirty="0">
                <a:solidFill>
                  <a:srgbClr val="FFFFFF"/>
                </a:solidFill>
                <a:latin typeface="Verdana"/>
                <a:cs typeface="Verdana"/>
              </a:rPr>
              <a:t> x Zona1 (£17):</a:t>
            </a:r>
          </a:p>
          <a:p>
            <a:pPr marL="12700" marR="6240145">
              <a:lnSpc>
                <a:spcPct val="120000"/>
              </a:lnSpc>
            </a:pPr>
            <a:r>
              <a:rPr lang="it-IT" sz="1600" spc="-10" dirty="0">
                <a:solidFill>
                  <a:srgbClr val="FFFFFF"/>
                </a:solidFill>
                <a:latin typeface="Verdana"/>
                <a:cs typeface="Verdana"/>
              </a:rPr>
              <a:t>Stansted Express</a:t>
            </a:r>
            <a:endParaRPr sz="1600" dirty="0">
              <a:latin typeface="Verdana"/>
              <a:cs typeface="Verdana"/>
            </a:endParaRPr>
          </a:p>
          <a:p>
            <a:pPr marL="257810" indent="-245110">
              <a:lnSpc>
                <a:spcPct val="100000"/>
              </a:lnSpc>
              <a:spcBef>
                <a:spcPts val="580"/>
              </a:spcBef>
              <a:buClr>
                <a:srgbClr val="FFFFFF"/>
              </a:buClr>
              <a:buFont typeface="Verdana"/>
              <a:buChar char="-"/>
              <a:tabLst>
                <a:tab pos="258445" algn="l"/>
              </a:tabLst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600" b="1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u="sng" spc="-10" dirty="0">
                <a:solidFill>
                  <a:srgbClr val="FFFFFF"/>
                </a:solidFill>
                <a:latin typeface="Verdana"/>
                <a:cs typeface="Verdana"/>
              </a:rPr>
              <a:t>Tr</a:t>
            </a:r>
            <a:r>
              <a:rPr sz="1600" u="sng" spc="-1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600" u="sng" spc="-10" dirty="0">
                <a:solidFill>
                  <a:srgbClr val="FFFFFF"/>
                </a:solidFill>
                <a:latin typeface="Verdana"/>
                <a:cs typeface="Verdana"/>
              </a:rPr>
              <a:t>o:</a:t>
            </a:r>
            <a:endParaRPr sz="1600" u="sng" dirty="0">
              <a:latin typeface="Verdana"/>
              <a:cs typeface="Verdana"/>
            </a:endParaRPr>
          </a:p>
          <a:p>
            <a:pPr marL="12700" marR="5177790">
              <a:lnSpc>
                <a:spcPct val="120000"/>
              </a:lnSpc>
            </a:pP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xpr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£2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6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ci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a)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dard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£1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6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  <a:p>
            <a:pPr marL="257810" indent="-245110">
              <a:lnSpc>
                <a:spcPct val="100000"/>
              </a:lnSpc>
              <a:spcBef>
                <a:spcPts val="580"/>
              </a:spcBef>
              <a:buClr>
                <a:srgbClr val="FFFFFF"/>
              </a:buClr>
              <a:buFont typeface="Verdana"/>
              <a:buChar char="-"/>
              <a:tabLst>
                <a:tab pos="258445" algn="l"/>
              </a:tabLst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Lu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b="1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309" y="2289037"/>
            <a:ext cx="5209540" cy="4883150"/>
          </a:xfrm>
          <a:custGeom>
            <a:avLst/>
            <a:gdLst/>
            <a:ahLst/>
            <a:cxnLst/>
            <a:rect l="l" t="t" r="r" b="b"/>
            <a:pathLst>
              <a:path w="5209540" h="4883150">
                <a:moveTo>
                  <a:pt x="1562099" y="3970026"/>
                </a:moveTo>
                <a:lnTo>
                  <a:pt x="1770887" y="4139190"/>
                </a:lnTo>
                <a:lnTo>
                  <a:pt x="1981196" y="4300733"/>
                </a:lnTo>
                <a:lnTo>
                  <a:pt x="2199128" y="4453133"/>
                </a:lnTo>
                <a:lnTo>
                  <a:pt x="2418584" y="4587245"/>
                </a:lnTo>
                <a:lnTo>
                  <a:pt x="2636516" y="4701545"/>
                </a:lnTo>
                <a:lnTo>
                  <a:pt x="2846828" y="4796033"/>
                </a:lnTo>
                <a:lnTo>
                  <a:pt x="3066284" y="4882901"/>
                </a:lnTo>
                <a:lnTo>
                  <a:pt x="3084572" y="4882901"/>
                </a:lnTo>
                <a:lnTo>
                  <a:pt x="2866640" y="4796033"/>
                </a:lnTo>
                <a:lnTo>
                  <a:pt x="2647184" y="4701545"/>
                </a:lnTo>
                <a:lnTo>
                  <a:pt x="2427728" y="4587245"/>
                </a:lnTo>
                <a:lnTo>
                  <a:pt x="2208272" y="4453133"/>
                </a:lnTo>
                <a:lnTo>
                  <a:pt x="1990340" y="4300733"/>
                </a:lnTo>
                <a:lnTo>
                  <a:pt x="1562099" y="3970026"/>
                </a:lnTo>
                <a:close/>
              </a:path>
              <a:path w="5209540" h="4883150">
                <a:moveTo>
                  <a:pt x="1503065" y="10667"/>
                </a:moveTo>
                <a:lnTo>
                  <a:pt x="1418843" y="10667"/>
                </a:lnTo>
                <a:lnTo>
                  <a:pt x="1647443" y="38099"/>
                </a:lnTo>
                <a:lnTo>
                  <a:pt x="1885187" y="96011"/>
                </a:lnTo>
                <a:lnTo>
                  <a:pt x="2124452" y="163067"/>
                </a:lnTo>
                <a:lnTo>
                  <a:pt x="2371340" y="257555"/>
                </a:lnTo>
                <a:lnTo>
                  <a:pt x="2618228" y="380999"/>
                </a:lnTo>
                <a:lnTo>
                  <a:pt x="2875784" y="515111"/>
                </a:lnTo>
                <a:lnTo>
                  <a:pt x="3122672" y="675131"/>
                </a:lnTo>
                <a:lnTo>
                  <a:pt x="3371084" y="847343"/>
                </a:lnTo>
                <a:lnTo>
                  <a:pt x="3617972" y="1046987"/>
                </a:lnTo>
                <a:lnTo>
                  <a:pt x="3857240" y="1266443"/>
                </a:lnTo>
                <a:lnTo>
                  <a:pt x="4151372" y="1571243"/>
                </a:lnTo>
                <a:lnTo>
                  <a:pt x="4408928" y="1885187"/>
                </a:lnTo>
                <a:lnTo>
                  <a:pt x="4637528" y="2208275"/>
                </a:lnTo>
                <a:lnTo>
                  <a:pt x="4828028" y="2540514"/>
                </a:lnTo>
                <a:lnTo>
                  <a:pt x="4911848" y="2702058"/>
                </a:lnTo>
                <a:lnTo>
                  <a:pt x="4989572" y="2865126"/>
                </a:lnTo>
                <a:lnTo>
                  <a:pt x="5045960" y="3026670"/>
                </a:lnTo>
                <a:lnTo>
                  <a:pt x="5103872" y="3188214"/>
                </a:lnTo>
                <a:lnTo>
                  <a:pt x="5141972" y="3349758"/>
                </a:lnTo>
                <a:lnTo>
                  <a:pt x="5170928" y="3502158"/>
                </a:lnTo>
                <a:lnTo>
                  <a:pt x="5189216" y="3654558"/>
                </a:lnTo>
                <a:lnTo>
                  <a:pt x="5198360" y="3806958"/>
                </a:lnTo>
                <a:lnTo>
                  <a:pt x="5198360" y="3941070"/>
                </a:lnTo>
                <a:lnTo>
                  <a:pt x="5180072" y="4072134"/>
                </a:lnTo>
                <a:lnTo>
                  <a:pt x="5160260" y="4197102"/>
                </a:lnTo>
                <a:lnTo>
                  <a:pt x="5122160" y="4311401"/>
                </a:lnTo>
                <a:lnTo>
                  <a:pt x="5074916" y="4415033"/>
                </a:lnTo>
                <a:lnTo>
                  <a:pt x="5027672" y="4520189"/>
                </a:lnTo>
                <a:lnTo>
                  <a:pt x="4960616" y="4616201"/>
                </a:lnTo>
                <a:lnTo>
                  <a:pt x="4885940" y="4701545"/>
                </a:lnTo>
                <a:lnTo>
                  <a:pt x="4770116" y="4796033"/>
                </a:lnTo>
                <a:lnTo>
                  <a:pt x="4646672" y="4882901"/>
                </a:lnTo>
                <a:lnTo>
                  <a:pt x="4664960" y="4882901"/>
                </a:lnTo>
                <a:lnTo>
                  <a:pt x="4780784" y="4806701"/>
                </a:lnTo>
                <a:lnTo>
                  <a:pt x="4885940" y="4710689"/>
                </a:lnTo>
                <a:lnTo>
                  <a:pt x="4960616" y="4625345"/>
                </a:lnTo>
                <a:lnTo>
                  <a:pt x="5027672" y="4529333"/>
                </a:lnTo>
                <a:lnTo>
                  <a:pt x="5084060" y="4425701"/>
                </a:lnTo>
                <a:lnTo>
                  <a:pt x="5132828" y="4320545"/>
                </a:lnTo>
                <a:lnTo>
                  <a:pt x="5170928" y="4197102"/>
                </a:lnTo>
                <a:lnTo>
                  <a:pt x="5189216" y="4072134"/>
                </a:lnTo>
                <a:lnTo>
                  <a:pt x="5209028" y="3941070"/>
                </a:lnTo>
                <a:lnTo>
                  <a:pt x="5209028" y="3806958"/>
                </a:lnTo>
                <a:lnTo>
                  <a:pt x="5198360" y="3654558"/>
                </a:lnTo>
                <a:lnTo>
                  <a:pt x="5180072" y="3502158"/>
                </a:lnTo>
                <a:lnTo>
                  <a:pt x="5151116" y="3349758"/>
                </a:lnTo>
                <a:lnTo>
                  <a:pt x="5113016" y="3188214"/>
                </a:lnTo>
                <a:lnTo>
                  <a:pt x="5055104" y="3026670"/>
                </a:lnTo>
                <a:lnTo>
                  <a:pt x="4998716" y="2865126"/>
                </a:lnTo>
                <a:lnTo>
                  <a:pt x="4922516" y="2702058"/>
                </a:lnTo>
                <a:lnTo>
                  <a:pt x="4837172" y="2531370"/>
                </a:lnTo>
                <a:lnTo>
                  <a:pt x="4646672" y="2208275"/>
                </a:lnTo>
                <a:lnTo>
                  <a:pt x="4418072" y="1876043"/>
                </a:lnTo>
                <a:lnTo>
                  <a:pt x="4160516" y="1560575"/>
                </a:lnTo>
                <a:lnTo>
                  <a:pt x="3866384" y="1255775"/>
                </a:lnTo>
                <a:lnTo>
                  <a:pt x="3627116" y="1037843"/>
                </a:lnTo>
                <a:lnTo>
                  <a:pt x="3380228" y="836675"/>
                </a:lnTo>
                <a:lnTo>
                  <a:pt x="3131816" y="665987"/>
                </a:lnTo>
                <a:lnTo>
                  <a:pt x="2875784" y="505967"/>
                </a:lnTo>
                <a:lnTo>
                  <a:pt x="2627372" y="371855"/>
                </a:lnTo>
                <a:lnTo>
                  <a:pt x="2371340" y="248411"/>
                </a:lnTo>
                <a:lnTo>
                  <a:pt x="2124452" y="152399"/>
                </a:lnTo>
                <a:lnTo>
                  <a:pt x="1885187" y="86867"/>
                </a:lnTo>
                <a:lnTo>
                  <a:pt x="1647443" y="28955"/>
                </a:lnTo>
                <a:lnTo>
                  <a:pt x="1503065" y="10667"/>
                </a:lnTo>
                <a:close/>
              </a:path>
              <a:path w="5209540" h="4883150">
                <a:moveTo>
                  <a:pt x="9143" y="1103375"/>
                </a:moveTo>
                <a:lnTo>
                  <a:pt x="0" y="1237487"/>
                </a:lnTo>
                <a:lnTo>
                  <a:pt x="9143" y="1389887"/>
                </a:lnTo>
                <a:lnTo>
                  <a:pt x="28955" y="1542287"/>
                </a:lnTo>
                <a:lnTo>
                  <a:pt x="57911" y="1694687"/>
                </a:lnTo>
                <a:lnTo>
                  <a:pt x="96011" y="1856231"/>
                </a:lnTo>
                <a:lnTo>
                  <a:pt x="152399" y="2017775"/>
                </a:lnTo>
                <a:lnTo>
                  <a:pt x="210311" y="2180843"/>
                </a:lnTo>
                <a:lnTo>
                  <a:pt x="286511" y="2340870"/>
                </a:lnTo>
                <a:lnTo>
                  <a:pt x="370331" y="2511558"/>
                </a:lnTo>
                <a:lnTo>
                  <a:pt x="457199" y="2674626"/>
                </a:lnTo>
                <a:lnTo>
                  <a:pt x="562355" y="2836170"/>
                </a:lnTo>
                <a:lnTo>
                  <a:pt x="789431" y="3159258"/>
                </a:lnTo>
                <a:lnTo>
                  <a:pt x="1057655" y="3474726"/>
                </a:lnTo>
                <a:lnTo>
                  <a:pt x="800099" y="3159258"/>
                </a:lnTo>
                <a:lnTo>
                  <a:pt x="571499" y="2836170"/>
                </a:lnTo>
                <a:lnTo>
                  <a:pt x="380999" y="2502414"/>
                </a:lnTo>
                <a:lnTo>
                  <a:pt x="295655" y="2340870"/>
                </a:lnTo>
                <a:lnTo>
                  <a:pt x="219455" y="2180843"/>
                </a:lnTo>
                <a:lnTo>
                  <a:pt x="163067" y="2017775"/>
                </a:lnTo>
                <a:lnTo>
                  <a:pt x="105155" y="1856231"/>
                </a:lnTo>
                <a:lnTo>
                  <a:pt x="67055" y="1694687"/>
                </a:lnTo>
                <a:lnTo>
                  <a:pt x="38099" y="1542287"/>
                </a:lnTo>
                <a:lnTo>
                  <a:pt x="19811" y="1389887"/>
                </a:lnTo>
                <a:lnTo>
                  <a:pt x="9143" y="1237487"/>
                </a:lnTo>
                <a:lnTo>
                  <a:pt x="9143" y="1103375"/>
                </a:lnTo>
                <a:close/>
              </a:path>
              <a:path w="5209540" h="4883150">
                <a:moveTo>
                  <a:pt x="47243" y="847343"/>
                </a:moveTo>
                <a:lnTo>
                  <a:pt x="19811" y="970787"/>
                </a:lnTo>
                <a:lnTo>
                  <a:pt x="9143" y="1103375"/>
                </a:lnTo>
                <a:lnTo>
                  <a:pt x="28955" y="970787"/>
                </a:lnTo>
                <a:lnTo>
                  <a:pt x="47243" y="847343"/>
                </a:lnTo>
                <a:close/>
              </a:path>
              <a:path w="5209540" h="4883150">
                <a:moveTo>
                  <a:pt x="1418843" y="0"/>
                </a:moveTo>
                <a:lnTo>
                  <a:pt x="1200911" y="0"/>
                </a:lnTo>
                <a:lnTo>
                  <a:pt x="990599" y="19811"/>
                </a:lnTo>
                <a:lnTo>
                  <a:pt x="800099" y="57911"/>
                </a:lnTo>
                <a:lnTo>
                  <a:pt x="629411" y="124967"/>
                </a:lnTo>
                <a:lnTo>
                  <a:pt x="466343" y="219455"/>
                </a:lnTo>
                <a:lnTo>
                  <a:pt x="324611" y="333755"/>
                </a:lnTo>
                <a:lnTo>
                  <a:pt x="248411" y="419099"/>
                </a:lnTo>
                <a:lnTo>
                  <a:pt x="181355" y="515111"/>
                </a:lnTo>
                <a:lnTo>
                  <a:pt x="124967" y="618743"/>
                </a:lnTo>
                <a:lnTo>
                  <a:pt x="76199" y="733043"/>
                </a:lnTo>
                <a:lnTo>
                  <a:pt x="47243" y="847343"/>
                </a:lnTo>
                <a:lnTo>
                  <a:pt x="85343" y="733043"/>
                </a:lnTo>
                <a:lnTo>
                  <a:pt x="134111" y="618743"/>
                </a:lnTo>
                <a:lnTo>
                  <a:pt x="190499" y="524255"/>
                </a:lnTo>
                <a:lnTo>
                  <a:pt x="257555" y="429767"/>
                </a:lnTo>
                <a:lnTo>
                  <a:pt x="332231" y="342899"/>
                </a:lnTo>
                <a:lnTo>
                  <a:pt x="475487" y="228599"/>
                </a:lnTo>
                <a:lnTo>
                  <a:pt x="629411" y="134111"/>
                </a:lnTo>
                <a:lnTo>
                  <a:pt x="809243" y="67055"/>
                </a:lnTo>
                <a:lnTo>
                  <a:pt x="999743" y="28955"/>
                </a:lnTo>
                <a:lnTo>
                  <a:pt x="1200911" y="10667"/>
                </a:lnTo>
                <a:lnTo>
                  <a:pt x="1503065" y="10667"/>
                </a:lnTo>
                <a:lnTo>
                  <a:pt x="14188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121" y="1613905"/>
            <a:ext cx="6282055" cy="5377180"/>
          </a:xfrm>
          <a:custGeom>
            <a:avLst/>
            <a:gdLst/>
            <a:ahLst/>
            <a:cxnLst/>
            <a:rect l="l" t="t" r="r" b="b"/>
            <a:pathLst>
              <a:path w="6282055" h="5377180">
                <a:moveTo>
                  <a:pt x="6281924" y="4957577"/>
                </a:moveTo>
                <a:lnTo>
                  <a:pt x="6243824" y="5166365"/>
                </a:lnTo>
                <a:lnTo>
                  <a:pt x="6187436" y="5376677"/>
                </a:lnTo>
                <a:lnTo>
                  <a:pt x="6254492" y="5166365"/>
                </a:lnTo>
                <a:lnTo>
                  <a:pt x="6281924" y="4957577"/>
                </a:lnTo>
                <a:close/>
              </a:path>
              <a:path w="6282055" h="5377180">
                <a:moveTo>
                  <a:pt x="6025892" y="3549402"/>
                </a:moveTo>
                <a:lnTo>
                  <a:pt x="6102092" y="3758190"/>
                </a:lnTo>
                <a:lnTo>
                  <a:pt x="6169148" y="3959358"/>
                </a:lnTo>
                <a:lnTo>
                  <a:pt x="6112760" y="3758190"/>
                </a:lnTo>
                <a:lnTo>
                  <a:pt x="6025892" y="3549402"/>
                </a:lnTo>
                <a:close/>
              </a:path>
              <a:path w="6282055" h="5377180">
                <a:moveTo>
                  <a:pt x="5721092" y="2941326"/>
                </a:moveTo>
                <a:lnTo>
                  <a:pt x="5835392" y="3148590"/>
                </a:lnTo>
                <a:lnTo>
                  <a:pt x="5940548" y="3349758"/>
                </a:lnTo>
                <a:lnTo>
                  <a:pt x="5835392" y="3139446"/>
                </a:lnTo>
                <a:lnTo>
                  <a:pt x="5721092" y="2941326"/>
                </a:lnTo>
                <a:close/>
              </a:path>
              <a:path w="6282055" h="5377180">
                <a:moveTo>
                  <a:pt x="5311136" y="2331719"/>
                </a:moveTo>
                <a:lnTo>
                  <a:pt x="5454392" y="2531363"/>
                </a:lnTo>
                <a:lnTo>
                  <a:pt x="5588504" y="2741675"/>
                </a:lnTo>
                <a:lnTo>
                  <a:pt x="5721092" y="2941326"/>
                </a:lnTo>
                <a:lnTo>
                  <a:pt x="5597648" y="2731007"/>
                </a:lnTo>
                <a:lnTo>
                  <a:pt x="5463536" y="2531363"/>
                </a:lnTo>
                <a:lnTo>
                  <a:pt x="5311136" y="2331719"/>
                </a:lnTo>
                <a:close/>
              </a:path>
              <a:path w="6282055" h="5377180">
                <a:moveTo>
                  <a:pt x="1600199" y="9143"/>
                </a:moveTo>
                <a:lnTo>
                  <a:pt x="1885187" y="47243"/>
                </a:lnTo>
                <a:lnTo>
                  <a:pt x="2170175" y="114299"/>
                </a:lnTo>
                <a:lnTo>
                  <a:pt x="2474972" y="208787"/>
                </a:lnTo>
                <a:lnTo>
                  <a:pt x="2779772" y="323087"/>
                </a:lnTo>
                <a:lnTo>
                  <a:pt x="3093716" y="466343"/>
                </a:lnTo>
                <a:lnTo>
                  <a:pt x="3398516" y="637031"/>
                </a:lnTo>
                <a:lnTo>
                  <a:pt x="3712460" y="838199"/>
                </a:lnTo>
                <a:lnTo>
                  <a:pt x="4017260" y="1056131"/>
                </a:lnTo>
                <a:lnTo>
                  <a:pt x="4322060" y="1303019"/>
                </a:lnTo>
                <a:lnTo>
                  <a:pt x="4617716" y="1569719"/>
                </a:lnTo>
                <a:lnTo>
                  <a:pt x="4978904" y="1941575"/>
                </a:lnTo>
                <a:lnTo>
                  <a:pt x="5151116" y="2141219"/>
                </a:lnTo>
                <a:lnTo>
                  <a:pt x="5311136" y="2331719"/>
                </a:lnTo>
                <a:lnTo>
                  <a:pt x="5160260" y="2132075"/>
                </a:lnTo>
                <a:lnTo>
                  <a:pt x="4815836" y="1751075"/>
                </a:lnTo>
                <a:lnTo>
                  <a:pt x="4626860" y="1560575"/>
                </a:lnTo>
                <a:lnTo>
                  <a:pt x="4331204" y="1293875"/>
                </a:lnTo>
                <a:lnTo>
                  <a:pt x="4026404" y="1046987"/>
                </a:lnTo>
                <a:lnTo>
                  <a:pt x="3712460" y="827531"/>
                </a:lnTo>
                <a:lnTo>
                  <a:pt x="3407660" y="627887"/>
                </a:lnTo>
                <a:lnTo>
                  <a:pt x="3093716" y="457199"/>
                </a:lnTo>
                <a:lnTo>
                  <a:pt x="2779772" y="313943"/>
                </a:lnTo>
                <a:lnTo>
                  <a:pt x="2474972" y="199643"/>
                </a:lnTo>
                <a:lnTo>
                  <a:pt x="2170175" y="103631"/>
                </a:lnTo>
                <a:lnTo>
                  <a:pt x="1885187" y="38099"/>
                </a:lnTo>
                <a:lnTo>
                  <a:pt x="1600199" y="9143"/>
                </a:lnTo>
                <a:close/>
              </a:path>
              <a:path w="6282055" h="5377180">
                <a:moveTo>
                  <a:pt x="836675" y="76199"/>
                </a:moveTo>
                <a:lnTo>
                  <a:pt x="618743" y="161543"/>
                </a:lnTo>
                <a:lnTo>
                  <a:pt x="417575" y="275843"/>
                </a:lnTo>
                <a:lnTo>
                  <a:pt x="245363" y="419099"/>
                </a:lnTo>
                <a:lnTo>
                  <a:pt x="181355" y="495299"/>
                </a:lnTo>
                <a:lnTo>
                  <a:pt x="114299" y="580643"/>
                </a:lnTo>
                <a:lnTo>
                  <a:pt x="0" y="771143"/>
                </a:lnTo>
                <a:lnTo>
                  <a:pt x="0" y="789431"/>
                </a:lnTo>
                <a:lnTo>
                  <a:pt x="114299" y="589787"/>
                </a:lnTo>
                <a:lnTo>
                  <a:pt x="256031" y="419099"/>
                </a:lnTo>
                <a:lnTo>
                  <a:pt x="428243" y="275843"/>
                </a:lnTo>
                <a:lnTo>
                  <a:pt x="627887" y="161543"/>
                </a:lnTo>
                <a:lnTo>
                  <a:pt x="836675" y="76199"/>
                </a:lnTo>
                <a:close/>
              </a:path>
              <a:path w="6282055" h="5377180">
                <a:moveTo>
                  <a:pt x="1331975" y="0"/>
                </a:moveTo>
                <a:lnTo>
                  <a:pt x="1075943" y="18287"/>
                </a:lnTo>
                <a:lnTo>
                  <a:pt x="836675" y="76199"/>
                </a:lnTo>
                <a:lnTo>
                  <a:pt x="1075943" y="27431"/>
                </a:lnTo>
                <a:lnTo>
                  <a:pt x="1331975" y="9143"/>
                </a:lnTo>
                <a:lnTo>
                  <a:pt x="1600199" y="9143"/>
                </a:lnTo>
                <a:lnTo>
                  <a:pt x="13319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6265" y="1831837"/>
            <a:ext cx="6036945" cy="5340350"/>
          </a:xfrm>
          <a:custGeom>
            <a:avLst/>
            <a:gdLst/>
            <a:ahLst/>
            <a:cxnLst/>
            <a:rect l="l" t="t" r="r" b="b"/>
            <a:pathLst>
              <a:path w="6036945" h="5340350">
                <a:moveTo>
                  <a:pt x="2542028" y="5138933"/>
                </a:moveTo>
                <a:lnTo>
                  <a:pt x="2866640" y="5340101"/>
                </a:lnTo>
                <a:lnTo>
                  <a:pt x="2875784" y="5340101"/>
                </a:lnTo>
                <a:lnTo>
                  <a:pt x="2542028" y="5138933"/>
                </a:lnTo>
                <a:close/>
              </a:path>
              <a:path w="6036945" h="5340350">
                <a:moveTo>
                  <a:pt x="6036560" y="4436369"/>
                </a:moveTo>
                <a:lnTo>
                  <a:pt x="6018272" y="4692401"/>
                </a:lnTo>
                <a:lnTo>
                  <a:pt x="5969504" y="4930145"/>
                </a:lnTo>
                <a:lnTo>
                  <a:pt x="5884160" y="5149601"/>
                </a:lnTo>
                <a:lnTo>
                  <a:pt x="5769860" y="5340101"/>
                </a:lnTo>
                <a:lnTo>
                  <a:pt x="5779004" y="5340101"/>
                </a:lnTo>
                <a:lnTo>
                  <a:pt x="5893304" y="5149601"/>
                </a:lnTo>
                <a:lnTo>
                  <a:pt x="5969504" y="4939289"/>
                </a:lnTo>
                <a:lnTo>
                  <a:pt x="6018272" y="4710689"/>
                </a:lnTo>
                <a:lnTo>
                  <a:pt x="6036560" y="4454657"/>
                </a:lnTo>
                <a:lnTo>
                  <a:pt x="6036560" y="4436369"/>
                </a:lnTo>
                <a:close/>
              </a:path>
              <a:path w="6036945" h="5340350">
                <a:moveTo>
                  <a:pt x="789431" y="3464058"/>
                </a:moveTo>
                <a:lnTo>
                  <a:pt x="923543" y="3654558"/>
                </a:lnTo>
                <a:lnTo>
                  <a:pt x="1075943" y="3845058"/>
                </a:lnTo>
                <a:lnTo>
                  <a:pt x="1226819" y="4026414"/>
                </a:lnTo>
                <a:lnTo>
                  <a:pt x="1571243" y="4378457"/>
                </a:lnTo>
                <a:lnTo>
                  <a:pt x="1885187" y="4654301"/>
                </a:lnTo>
                <a:lnTo>
                  <a:pt x="2208275" y="4910333"/>
                </a:lnTo>
                <a:lnTo>
                  <a:pt x="2542028" y="5138933"/>
                </a:lnTo>
                <a:lnTo>
                  <a:pt x="2217419" y="4910333"/>
                </a:lnTo>
                <a:lnTo>
                  <a:pt x="1894331" y="4654301"/>
                </a:lnTo>
                <a:lnTo>
                  <a:pt x="1580387" y="4378457"/>
                </a:lnTo>
                <a:lnTo>
                  <a:pt x="1237487" y="4026414"/>
                </a:lnTo>
                <a:lnTo>
                  <a:pt x="1075943" y="3835914"/>
                </a:lnTo>
                <a:lnTo>
                  <a:pt x="932687" y="3654558"/>
                </a:lnTo>
                <a:lnTo>
                  <a:pt x="789431" y="3464058"/>
                </a:lnTo>
                <a:close/>
              </a:path>
              <a:path w="6036945" h="5340350">
                <a:moveTo>
                  <a:pt x="5788148" y="3340614"/>
                </a:moveTo>
                <a:lnTo>
                  <a:pt x="5922260" y="3721614"/>
                </a:lnTo>
                <a:lnTo>
                  <a:pt x="5969504" y="3902970"/>
                </a:lnTo>
                <a:lnTo>
                  <a:pt x="5922260" y="3712470"/>
                </a:lnTo>
                <a:lnTo>
                  <a:pt x="5864348" y="3531114"/>
                </a:lnTo>
                <a:lnTo>
                  <a:pt x="5788148" y="3340614"/>
                </a:lnTo>
                <a:close/>
              </a:path>
              <a:path w="6036945" h="5340350">
                <a:moveTo>
                  <a:pt x="542543" y="3083058"/>
                </a:moveTo>
                <a:lnTo>
                  <a:pt x="656843" y="3273558"/>
                </a:lnTo>
                <a:lnTo>
                  <a:pt x="789431" y="3464058"/>
                </a:lnTo>
                <a:lnTo>
                  <a:pt x="667511" y="3273558"/>
                </a:lnTo>
                <a:lnTo>
                  <a:pt x="542543" y="3083058"/>
                </a:lnTo>
                <a:close/>
              </a:path>
              <a:path w="6036945" h="5340350">
                <a:moveTo>
                  <a:pt x="5113016" y="2199131"/>
                </a:moveTo>
                <a:lnTo>
                  <a:pt x="5247128" y="2389631"/>
                </a:lnTo>
                <a:lnTo>
                  <a:pt x="5379716" y="2580131"/>
                </a:lnTo>
                <a:lnTo>
                  <a:pt x="5494016" y="2770638"/>
                </a:lnTo>
                <a:lnTo>
                  <a:pt x="5608316" y="2959614"/>
                </a:lnTo>
                <a:lnTo>
                  <a:pt x="5503160" y="2761494"/>
                </a:lnTo>
                <a:lnTo>
                  <a:pt x="5379716" y="2570987"/>
                </a:lnTo>
                <a:lnTo>
                  <a:pt x="5254748" y="2380487"/>
                </a:lnTo>
                <a:lnTo>
                  <a:pt x="5113016" y="2199131"/>
                </a:lnTo>
                <a:close/>
              </a:path>
              <a:path w="6036945" h="5340350">
                <a:moveTo>
                  <a:pt x="4808216" y="1827275"/>
                </a:moveTo>
                <a:lnTo>
                  <a:pt x="4960616" y="2008631"/>
                </a:lnTo>
                <a:lnTo>
                  <a:pt x="5113016" y="2199131"/>
                </a:lnTo>
                <a:lnTo>
                  <a:pt x="4969760" y="2008631"/>
                </a:lnTo>
                <a:lnTo>
                  <a:pt x="4808216" y="1827275"/>
                </a:lnTo>
                <a:close/>
              </a:path>
              <a:path w="6036945" h="5340350">
                <a:moveTo>
                  <a:pt x="38099" y="1770887"/>
                </a:moveTo>
                <a:lnTo>
                  <a:pt x="67055" y="1952243"/>
                </a:lnTo>
                <a:lnTo>
                  <a:pt x="123443" y="2132075"/>
                </a:lnTo>
                <a:lnTo>
                  <a:pt x="76199" y="1952243"/>
                </a:lnTo>
                <a:lnTo>
                  <a:pt x="38099" y="1770887"/>
                </a:lnTo>
                <a:close/>
              </a:path>
              <a:path w="6036945" h="5340350">
                <a:moveTo>
                  <a:pt x="1380743" y="0"/>
                </a:moveTo>
                <a:lnTo>
                  <a:pt x="1141475" y="19811"/>
                </a:lnTo>
                <a:lnTo>
                  <a:pt x="923543" y="67055"/>
                </a:lnTo>
                <a:lnTo>
                  <a:pt x="713231" y="143255"/>
                </a:lnTo>
                <a:lnTo>
                  <a:pt x="533399" y="257555"/>
                </a:lnTo>
                <a:lnTo>
                  <a:pt x="370331" y="391667"/>
                </a:lnTo>
                <a:lnTo>
                  <a:pt x="284987" y="486155"/>
                </a:lnTo>
                <a:lnTo>
                  <a:pt x="210311" y="600455"/>
                </a:lnTo>
                <a:lnTo>
                  <a:pt x="143255" y="714755"/>
                </a:lnTo>
                <a:lnTo>
                  <a:pt x="94487" y="838199"/>
                </a:lnTo>
                <a:lnTo>
                  <a:pt x="56387" y="972311"/>
                </a:lnTo>
                <a:lnTo>
                  <a:pt x="18287" y="1114043"/>
                </a:lnTo>
                <a:lnTo>
                  <a:pt x="0" y="1418843"/>
                </a:lnTo>
                <a:lnTo>
                  <a:pt x="9143" y="1589531"/>
                </a:lnTo>
                <a:lnTo>
                  <a:pt x="38099" y="1770887"/>
                </a:lnTo>
                <a:lnTo>
                  <a:pt x="18287" y="1589531"/>
                </a:lnTo>
                <a:lnTo>
                  <a:pt x="9143" y="1418843"/>
                </a:lnTo>
                <a:lnTo>
                  <a:pt x="18287" y="1266443"/>
                </a:lnTo>
                <a:lnTo>
                  <a:pt x="28955" y="1114043"/>
                </a:lnTo>
                <a:lnTo>
                  <a:pt x="67055" y="972311"/>
                </a:lnTo>
                <a:lnTo>
                  <a:pt x="105155" y="838199"/>
                </a:lnTo>
                <a:lnTo>
                  <a:pt x="152399" y="714755"/>
                </a:lnTo>
                <a:lnTo>
                  <a:pt x="219455" y="600455"/>
                </a:lnTo>
                <a:lnTo>
                  <a:pt x="294131" y="486155"/>
                </a:lnTo>
                <a:lnTo>
                  <a:pt x="380999" y="391667"/>
                </a:lnTo>
                <a:lnTo>
                  <a:pt x="542543" y="257555"/>
                </a:lnTo>
                <a:lnTo>
                  <a:pt x="722375" y="152399"/>
                </a:lnTo>
                <a:lnTo>
                  <a:pt x="923543" y="76199"/>
                </a:lnTo>
                <a:lnTo>
                  <a:pt x="1150619" y="28955"/>
                </a:lnTo>
                <a:lnTo>
                  <a:pt x="1380743" y="10667"/>
                </a:lnTo>
                <a:lnTo>
                  <a:pt x="1636775" y="10667"/>
                </a:lnTo>
                <a:lnTo>
                  <a:pt x="1380743" y="0"/>
                </a:lnTo>
                <a:close/>
              </a:path>
              <a:path w="6036945" h="5340350">
                <a:moveTo>
                  <a:pt x="3902960" y="990599"/>
                </a:moveTo>
                <a:lnTo>
                  <a:pt x="4189472" y="1228343"/>
                </a:lnTo>
                <a:lnTo>
                  <a:pt x="4465316" y="1475231"/>
                </a:lnTo>
                <a:lnTo>
                  <a:pt x="4189472" y="1217675"/>
                </a:lnTo>
                <a:lnTo>
                  <a:pt x="3902960" y="990599"/>
                </a:lnTo>
                <a:close/>
              </a:path>
              <a:path w="6036945" h="5340350">
                <a:moveTo>
                  <a:pt x="3323840" y="600455"/>
                </a:moveTo>
                <a:lnTo>
                  <a:pt x="3617972" y="790955"/>
                </a:lnTo>
                <a:lnTo>
                  <a:pt x="3902960" y="990599"/>
                </a:lnTo>
                <a:lnTo>
                  <a:pt x="3617972" y="781811"/>
                </a:lnTo>
                <a:lnTo>
                  <a:pt x="3323840" y="600455"/>
                </a:lnTo>
                <a:close/>
              </a:path>
              <a:path w="6036945" h="5340350">
                <a:moveTo>
                  <a:pt x="2741672" y="304799"/>
                </a:moveTo>
                <a:lnTo>
                  <a:pt x="3026660" y="448055"/>
                </a:lnTo>
                <a:lnTo>
                  <a:pt x="3323840" y="600455"/>
                </a:lnTo>
                <a:lnTo>
                  <a:pt x="3026660" y="438911"/>
                </a:lnTo>
                <a:lnTo>
                  <a:pt x="2741672" y="304799"/>
                </a:lnTo>
                <a:close/>
              </a:path>
              <a:path w="6036945" h="5340350">
                <a:moveTo>
                  <a:pt x="1636775" y="10667"/>
                </a:moveTo>
                <a:lnTo>
                  <a:pt x="1904999" y="48767"/>
                </a:lnTo>
                <a:lnTo>
                  <a:pt x="2170175" y="105155"/>
                </a:lnTo>
                <a:lnTo>
                  <a:pt x="1894331" y="38099"/>
                </a:lnTo>
                <a:lnTo>
                  <a:pt x="1636775" y="10667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6953" y="2051293"/>
            <a:ext cx="5617845" cy="5120640"/>
          </a:xfrm>
          <a:custGeom>
            <a:avLst/>
            <a:gdLst/>
            <a:ahLst/>
            <a:cxnLst/>
            <a:rect l="l" t="t" r="r" b="b"/>
            <a:pathLst>
              <a:path w="5617845" h="5120640">
                <a:moveTo>
                  <a:pt x="1455419" y="4082802"/>
                </a:moveTo>
                <a:lnTo>
                  <a:pt x="1636775" y="4245870"/>
                </a:lnTo>
                <a:lnTo>
                  <a:pt x="1819655" y="4405889"/>
                </a:lnTo>
                <a:lnTo>
                  <a:pt x="1999487" y="4549145"/>
                </a:lnTo>
                <a:lnTo>
                  <a:pt x="2180840" y="4681733"/>
                </a:lnTo>
                <a:lnTo>
                  <a:pt x="2369816" y="4805177"/>
                </a:lnTo>
                <a:lnTo>
                  <a:pt x="2560316" y="4919477"/>
                </a:lnTo>
                <a:lnTo>
                  <a:pt x="2743196" y="5024633"/>
                </a:lnTo>
                <a:lnTo>
                  <a:pt x="2932172" y="5120645"/>
                </a:lnTo>
                <a:lnTo>
                  <a:pt x="2950460" y="5120645"/>
                </a:lnTo>
                <a:lnTo>
                  <a:pt x="2761484" y="5024633"/>
                </a:lnTo>
                <a:lnTo>
                  <a:pt x="2570984" y="4919477"/>
                </a:lnTo>
                <a:lnTo>
                  <a:pt x="2378960" y="4805177"/>
                </a:lnTo>
                <a:lnTo>
                  <a:pt x="2189984" y="4681733"/>
                </a:lnTo>
                <a:lnTo>
                  <a:pt x="2008631" y="4549145"/>
                </a:lnTo>
                <a:lnTo>
                  <a:pt x="1819655" y="4396745"/>
                </a:lnTo>
                <a:lnTo>
                  <a:pt x="1455419" y="4082802"/>
                </a:lnTo>
                <a:close/>
              </a:path>
              <a:path w="5617845" h="5120640">
                <a:moveTo>
                  <a:pt x="5532116" y="4652777"/>
                </a:moveTo>
                <a:lnTo>
                  <a:pt x="5475728" y="4777745"/>
                </a:lnTo>
                <a:lnTo>
                  <a:pt x="5417816" y="4881377"/>
                </a:lnTo>
                <a:lnTo>
                  <a:pt x="5350760" y="4986533"/>
                </a:lnTo>
                <a:lnTo>
                  <a:pt x="5265416" y="5082545"/>
                </a:lnTo>
                <a:lnTo>
                  <a:pt x="5245604" y="5100833"/>
                </a:lnTo>
                <a:lnTo>
                  <a:pt x="5227316" y="5120645"/>
                </a:lnTo>
                <a:lnTo>
                  <a:pt x="5236460" y="5120645"/>
                </a:lnTo>
                <a:lnTo>
                  <a:pt x="5254748" y="5100833"/>
                </a:lnTo>
                <a:lnTo>
                  <a:pt x="5274560" y="5082545"/>
                </a:lnTo>
                <a:lnTo>
                  <a:pt x="5359904" y="4986533"/>
                </a:lnTo>
                <a:lnTo>
                  <a:pt x="5426960" y="4881377"/>
                </a:lnTo>
                <a:lnTo>
                  <a:pt x="5484872" y="4777745"/>
                </a:lnTo>
                <a:lnTo>
                  <a:pt x="5532116" y="4652777"/>
                </a:lnTo>
                <a:close/>
              </a:path>
              <a:path w="5617845" h="5120640">
                <a:moveTo>
                  <a:pt x="5617460" y="4111758"/>
                </a:moveTo>
                <a:lnTo>
                  <a:pt x="5606792" y="4255014"/>
                </a:lnTo>
                <a:lnTo>
                  <a:pt x="5597648" y="4396745"/>
                </a:lnTo>
                <a:lnTo>
                  <a:pt x="5617460" y="4255014"/>
                </a:lnTo>
                <a:lnTo>
                  <a:pt x="5617460" y="4111758"/>
                </a:lnTo>
                <a:close/>
              </a:path>
              <a:path w="5617845" h="5120640">
                <a:moveTo>
                  <a:pt x="608075" y="3064770"/>
                </a:moveTo>
                <a:lnTo>
                  <a:pt x="723899" y="3235458"/>
                </a:lnTo>
                <a:lnTo>
                  <a:pt x="856487" y="3416814"/>
                </a:lnTo>
                <a:lnTo>
                  <a:pt x="1141475" y="3759714"/>
                </a:lnTo>
                <a:lnTo>
                  <a:pt x="1455419" y="4082802"/>
                </a:lnTo>
                <a:lnTo>
                  <a:pt x="1141475" y="3750570"/>
                </a:lnTo>
                <a:lnTo>
                  <a:pt x="856487" y="3407670"/>
                </a:lnTo>
                <a:lnTo>
                  <a:pt x="733043" y="3235458"/>
                </a:lnTo>
                <a:lnTo>
                  <a:pt x="608075" y="3064770"/>
                </a:lnTo>
                <a:close/>
              </a:path>
              <a:path w="5617845" h="5120640">
                <a:moveTo>
                  <a:pt x="5388860" y="3092202"/>
                </a:moveTo>
                <a:lnTo>
                  <a:pt x="5455916" y="3273558"/>
                </a:lnTo>
                <a:lnTo>
                  <a:pt x="5513828" y="3445770"/>
                </a:lnTo>
                <a:lnTo>
                  <a:pt x="5455916" y="3264414"/>
                </a:lnTo>
                <a:lnTo>
                  <a:pt x="5388860" y="3092202"/>
                </a:lnTo>
                <a:close/>
              </a:path>
              <a:path w="5617845" h="5120640">
                <a:moveTo>
                  <a:pt x="5216648" y="2740158"/>
                </a:moveTo>
                <a:lnTo>
                  <a:pt x="5303516" y="2921514"/>
                </a:lnTo>
                <a:lnTo>
                  <a:pt x="5388860" y="3092202"/>
                </a:lnTo>
                <a:lnTo>
                  <a:pt x="5312660" y="2912370"/>
                </a:lnTo>
                <a:lnTo>
                  <a:pt x="5216648" y="2740158"/>
                </a:lnTo>
                <a:close/>
              </a:path>
              <a:path w="5617845" h="5120640">
                <a:moveTo>
                  <a:pt x="28955" y="1656587"/>
                </a:moveTo>
                <a:lnTo>
                  <a:pt x="56387" y="1827275"/>
                </a:lnTo>
                <a:lnTo>
                  <a:pt x="103631" y="1999487"/>
                </a:lnTo>
                <a:lnTo>
                  <a:pt x="161543" y="2179319"/>
                </a:lnTo>
                <a:lnTo>
                  <a:pt x="228599" y="2351531"/>
                </a:lnTo>
                <a:lnTo>
                  <a:pt x="304799" y="2532894"/>
                </a:lnTo>
                <a:lnTo>
                  <a:pt x="400811" y="2711202"/>
                </a:lnTo>
                <a:lnTo>
                  <a:pt x="495299" y="2883414"/>
                </a:lnTo>
                <a:lnTo>
                  <a:pt x="608075" y="3064770"/>
                </a:lnTo>
                <a:lnTo>
                  <a:pt x="400811" y="2702058"/>
                </a:lnTo>
                <a:lnTo>
                  <a:pt x="313943" y="2522226"/>
                </a:lnTo>
                <a:lnTo>
                  <a:pt x="237743" y="2351531"/>
                </a:lnTo>
                <a:lnTo>
                  <a:pt x="170687" y="2170175"/>
                </a:lnTo>
                <a:lnTo>
                  <a:pt x="112775" y="1999487"/>
                </a:lnTo>
                <a:lnTo>
                  <a:pt x="65531" y="1827275"/>
                </a:lnTo>
                <a:lnTo>
                  <a:pt x="28955" y="1656587"/>
                </a:lnTo>
                <a:close/>
              </a:path>
              <a:path w="5617845" h="5120640">
                <a:moveTo>
                  <a:pt x="4893560" y="2208275"/>
                </a:moveTo>
                <a:lnTo>
                  <a:pt x="5009384" y="2389631"/>
                </a:lnTo>
                <a:lnTo>
                  <a:pt x="5122160" y="2558802"/>
                </a:lnTo>
                <a:lnTo>
                  <a:pt x="5009384" y="2380487"/>
                </a:lnTo>
                <a:lnTo>
                  <a:pt x="4893560" y="2208275"/>
                </a:lnTo>
                <a:close/>
              </a:path>
              <a:path w="5617845" h="5120640">
                <a:moveTo>
                  <a:pt x="4162040" y="1360931"/>
                </a:moveTo>
                <a:lnTo>
                  <a:pt x="4474460" y="1694687"/>
                </a:lnTo>
                <a:lnTo>
                  <a:pt x="4760972" y="2037587"/>
                </a:lnTo>
                <a:lnTo>
                  <a:pt x="4893560" y="2208275"/>
                </a:lnTo>
                <a:lnTo>
                  <a:pt x="4760972" y="2026919"/>
                </a:lnTo>
                <a:lnTo>
                  <a:pt x="4485128" y="1684019"/>
                </a:lnTo>
                <a:lnTo>
                  <a:pt x="4162040" y="1360931"/>
                </a:lnTo>
                <a:close/>
              </a:path>
              <a:path w="5617845" h="5120640">
                <a:moveTo>
                  <a:pt x="3637784" y="912875"/>
                </a:moveTo>
                <a:lnTo>
                  <a:pt x="3902960" y="1132331"/>
                </a:lnTo>
                <a:lnTo>
                  <a:pt x="4162040" y="1360931"/>
                </a:lnTo>
                <a:lnTo>
                  <a:pt x="3902960" y="1123187"/>
                </a:lnTo>
                <a:lnTo>
                  <a:pt x="3637784" y="912875"/>
                </a:lnTo>
                <a:close/>
              </a:path>
              <a:path w="5617845" h="5120640">
                <a:moveTo>
                  <a:pt x="19811" y="1046987"/>
                </a:moveTo>
                <a:lnTo>
                  <a:pt x="0" y="1188719"/>
                </a:lnTo>
                <a:lnTo>
                  <a:pt x="0" y="1331975"/>
                </a:lnTo>
                <a:lnTo>
                  <a:pt x="10667" y="1188719"/>
                </a:lnTo>
                <a:lnTo>
                  <a:pt x="19811" y="1046987"/>
                </a:lnTo>
                <a:close/>
              </a:path>
              <a:path w="5617845" h="5120640">
                <a:moveTo>
                  <a:pt x="1065275" y="19811"/>
                </a:moveTo>
                <a:lnTo>
                  <a:pt x="856487" y="67055"/>
                </a:lnTo>
                <a:lnTo>
                  <a:pt x="665987" y="134111"/>
                </a:lnTo>
                <a:lnTo>
                  <a:pt x="495299" y="237743"/>
                </a:lnTo>
                <a:lnTo>
                  <a:pt x="342899" y="362711"/>
                </a:lnTo>
                <a:lnTo>
                  <a:pt x="266699" y="457199"/>
                </a:lnTo>
                <a:lnTo>
                  <a:pt x="190499" y="562355"/>
                </a:lnTo>
                <a:lnTo>
                  <a:pt x="132587" y="667511"/>
                </a:lnTo>
                <a:lnTo>
                  <a:pt x="85343" y="790955"/>
                </a:lnTo>
                <a:lnTo>
                  <a:pt x="48767" y="912875"/>
                </a:lnTo>
                <a:lnTo>
                  <a:pt x="94487" y="790955"/>
                </a:lnTo>
                <a:lnTo>
                  <a:pt x="141731" y="667511"/>
                </a:lnTo>
                <a:lnTo>
                  <a:pt x="199643" y="562355"/>
                </a:lnTo>
                <a:lnTo>
                  <a:pt x="275843" y="457199"/>
                </a:lnTo>
                <a:lnTo>
                  <a:pt x="352043" y="362711"/>
                </a:lnTo>
                <a:lnTo>
                  <a:pt x="504443" y="237743"/>
                </a:lnTo>
                <a:lnTo>
                  <a:pt x="675131" y="143255"/>
                </a:lnTo>
                <a:lnTo>
                  <a:pt x="867155" y="67055"/>
                </a:lnTo>
                <a:lnTo>
                  <a:pt x="1065275" y="19811"/>
                </a:lnTo>
                <a:close/>
              </a:path>
              <a:path w="5617845" h="5120640">
                <a:moveTo>
                  <a:pt x="2560316" y="275843"/>
                </a:moveTo>
                <a:lnTo>
                  <a:pt x="2827016" y="409955"/>
                </a:lnTo>
                <a:lnTo>
                  <a:pt x="3104384" y="553211"/>
                </a:lnTo>
                <a:lnTo>
                  <a:pt x="2827016" y="400811"/>
                </a:lnTo>
                <a:lnTo>
                  <a:pt x="2560316" y="275843"/>
                </a:lnTo>
                <a:close/>
              </a:path>
              <a:path w="5617845" h="5120640">
                <a:moveTo>
                  <a:pt x="2026919" y="96011"/>
                </a:moveTo>
                <a:lnTo>
                  <a:pt x="2295140" y="181355"/>
                </a:lnTo>
                <a:lnTo>
                  <a:pt x="2560316" y="275843"/>
                </a:lnTo>
                <a:lnTo>
                  <a:pt x="2285996" y="172211"/>
                </a:lnTo>
                <a:lnTo>
                  <a:pt x="2026919" y="96011"/>
                </a:lnTo>
                <a:close/>
              </a:path>
              <a:path w="5617845" h="5120640">
                <a:moveTo>
                  <a:pt x="1522475" y="0"/>
                </a:moveTo>
                <a:lnTo>
                  <a:pt x="1295399" y="0"/>
                </a:lnTo>
                <a:lnTo>
                  <a:pt x="1522475" y="9143"/>
                </a:lnTo>
                <a:lnTo>
                  <a:pt x="1770887" y="38099"/>
                </a:lnTo>
                <a:lnTo>
                  <a:pt x="1522475" y="0"/>
                </a:lnTo>
                <a:close/>
              </a:path>
              <a:path w="5617845" h="5120640">
                <a:moveTo>
                  <a:pt x="1295399" y="0"/>
                </a:moveTo>
                <a:lnTo>
                  <a:pt x="1286255" y="0"/>
                </a:lnTo>
                <a:lnTo>
                  <a:pt x="1065275" y="19811"/>
                </a:lnTo>
                <a:lnTo>
                  <a:pt x="12953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121" y="1147562"/>
            <a:ext cx="6768465" cy="5861685"/>
          </a:xfrm>
          <a:custGeom>
            <a:avLst/>
            <a:gdLst/>
            <a:ahLst/>
            <a:cxnLst/>
            <a:rect l="l" t="t" r="r" b="b"/>
            <a:pathLst>
              <a:path w="6768465" h="5861684">
                <a:moveTo>
                  <a:pt x="6758936" y="5529077"/>
                </a:moveTo>
                <a:lnTo>
                  <a:pt x="6739124" y="5699765"/>
                </a:lnTo>
                <a:lnTo>
                  <a:pt x="6711692" y="5861309"/>
                </a:lnTo>
                <a:lnTo>
                  <a:pt x="6749792" y="5699765"/>
                </a:lnTo>
                <a:lnTo>
                  <a:pt x="6758936" y="5529077"/>
                </a:lnTo>
                <a:close/>
              </a:path>
              <a:path w="6768465" h="5861684">
                <a:moveTo>
                  <a:pt x="5978648" y="3102863"/>
                </a:moveTo>
                <a:lnTo>
                  <a:pt x="6112760" y="3340607"/>
                </a:lnTo>
                <a:lnTo>
                  <a:pt x="6243824" y="3567690"/>
                </a:lnTo>
                <a:lnTo>
                  <a:pt x="6359648" y="3796290"/>
                </a:lnTo>
                <a:lnTo>
                  <a:pt x="6464804" y="4024890"/>
                </a:lnTo>
                <a:lnTo>
                  <a:pt x="6550148" y="4253490"/>
                </a:lnTo>
                <a:lnTo>
                  <a:pt x="6626348" y="4482089"/>
                </a:lnTo>
                <a:lnTo>
                  <a:pt x="6682736" y="4710689"/>
                </a:lnTo>
                <a:lnTo>
                  <a:pt x="6720836" y="4930145"/>
                </a:lnTo>
                <a:lnTo>
                  <a:pt x="6749792" y="5138933"/>
                </a:lnTo>
                <a:lnTo>
                  <a:pt x="6758936" y="5347721"/>
                </a:lnTo>
                <a:lnTo>
                  <a:pt x="6758936" y="5529077"/>
                </a:lnTo>
                <a:lnTo>
                  <a:pt x="6768080" y="5347721"/>
                </a:lnTo>
                <a:lnTo>
                  <a:pt x="6758936" y="5138933"/>
                </a:lnTo>
                <a:lnTo>
                  <a:pt x="6729980" y="4921001"/>
                </a:lnTo>
                <a:lnTo>
                  <a:pt x="6691880" y="4701545"/>
                </a:lnTo>
                <a:lnTo>
                  <a:pt x="6633968" y="4482089"/>
                </a:lnTo>
                <a:lnTo>
                  <a:pt x="6559292" y="4253490"/>
                </a:lnTo>
                <a:lnTo>
                  <a:pt x="6473948" y="4024890"/>
                </a:lnTo>
                <a:lnTo>
                  <a:pt x="6368792" y="3796290"/>
                </a:lnTo>
                <a:lnTo>
                  <a:pt x="6254492" y="3567690"/>
                </a:lnTo>
                <a:lnTo>
                  <a:pt x="6121904" y="3331463"/>
                </a:lnTo>
                <a:lnTo>
                  <a:pt x="5978648" y="3102863"/>
                </a:lnTo>
                <a:close/>
              </a:path>
              <a:path w="6768465" h="5861684">
                <a:moveTo>
                  <a:pt x="5655560" y="2645663"/>
                </a:moveTo>
                <a:lnTo>
                  <a:pt x="5815580" y="2874263"/>
                </a:lnTo>
                <a:lnTo>
                  <a:pt x="5978648" y="3102863"/>
                </a:lnTo>
                <a:lnTo>
                  <a:pt x="5826248" y="2874263"/>
                </a:lnTo>
                <a:lnTo>
                  <a:pt x="5655560" y="2645663"/>
                </a:lnTo>
                <a:close/>
              </a:path>
              <a:path w="6768465" h="5861684">
                <a:moveTo>
                  <a:pt x="3521960" y="742187"/>
                </a:moveTo>
                <a:lnTo>
                  <a:pt x="3864860" y="961643"/>
                </a:lnTo>
                <a:lnTo>
                  <a:pt x="4207760" y="1208531"/>
                </a:lnTo>
                <a:lnTo>
                  <a:pt x="4550660" y="1484375"/>
                </a:lnTo>
                <a:lnTo>
                  <a:pt x="4216904" y="1208531"/>
                </a:lnTo>
                <a:lnTo>
                  <a:pt x="3875528" y="961643"/>
                </a:lnTo>
                <a:lnTo>
                  <a:pt x="3521960" y="742187"/>
                </a:lnTo>
                <a:close/>
              </a:path>
              <a:path w="6768465" h="5861684">
                <a:moveTo>
                  <a:pt x="1475231" y="10667"/>
                </a:moveTo>
                <a:lnTo>
                  <a:pt x="1217675" y="10667"/>
                </a:lnTo>
                <a:lnTo>
                  <a:pt x="1522475" y="28955"/>
                </a:lnTo>
                <a:lnTo>
                  <a:pt x="1836419" y="74675"/>
                </a:lnTo>
                <a:lnTo>
                  <a:pt x="2159507" y="150875"/>
                </a:lnTo>
                <a:lnTo>
                  <a:pt x="2494784" y="256031"/>
                </a:lnTo>
                <a:lnTo>
                  <a:pt x="2836160" y="390143"/>
                </a:lnTo>
                <a:lnTo>
                  <a:pt x="3179060" y="551687"/>
                </a:lnTo>
                <a:lnTo>
                  <a:pt x="3521960" y="742187"/>
                </a:lnTo>
                <a:lnTo>
                  <a:pt x="3169916" y="542543"/>
                </a:lnTo>
                <a:lnTo>
                  <a:pt x="2817872" y="370331"/>
                </a:lnTo>
                <a:lnTo>
                  <a:pt x="2465828" y="227075"/>
                </a:lnTo>
                <a:lnTo>
                  <a:pt x="2112263" y="123443"/>
                </a:lnTo>
                <a:lnTo>
                  <a:pt x="1789175" y="56387"/>
                </a:lnTo>
                <a:lnTo>
                  <a:pt x="1475231" y="10667"/>
                </a:lnTo>
                <a:close/>
              </a:path>
              <a:path w="6768465" h="5861684">
                <a:moveTo>
                  <a:pt x="1179575" y="0"/>
                </a:moveTo>
                <a:lnTo>
                  <a:pt x="903731" y="28955"/>
                </a:lnTo>
                <a:lnTo>
                  <a:pt x="637031" y="74675"/>
                </a:lnTo>
                <a:lnTo>
                  <a:pt x="408431" y="161543"/>
                </a:lnTo>
                <a:lnTo>
                  <a:pt x="190499" y="275843"/>
                </a:lnTo>
                <a:lnTo>
                  <a:pt x="0" y="417575"/>
                </a:lnTo>
                <a:lnTo>
                  <a:pt x="0" y="428243"/>
                </a:lnTo>
                <a:lnTo>
                  <a:pt x="199643" y="275843"/>
                </a:lnTo>
                <a:lnTo>
                  <a:pt x="417575" y="161543"/>
                </a:lnTo>
                <a:lnTo>
                  <a:pt x="665987" y="74675"/>
                </a:lnTo>
                <a:lnTo>
                  <a:pt x="932687" y="28955"/>
                </a:lnTo>
                <a:lnTo>
                  <a:pt x="1217675" y="10667"/>
                </a:lnTo>
                <a:lnTo>
                  <a:pt x="1475231" y="10667"/>
                </a:lnTo>
                <a:lnTo>
                  <a:pt x="11795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121" y="1365493"/>
            <a:ext cx="6541134" cy="5806440"/>
          </a:xfrm>
          <a:custGeom>
            <a:avLst/>
            <a:gdLst/>
            <a:ahLst/>
            <a:cxnLst/>
            <a:rect l="l" t="t" r="r" b="b"/>
            <a:pathLst>
              <a:path w="6541134" h="5806440">
                <a:moveTo>
                  <a:pt x="6541004" y="5071877"/>
                </a:moveTo>
                <a:lnTo>
                  <a:pt x="6531860" y="5273045"/>
                </a:lnTo>
                <a:lnTo>
                  <a:pt x="6512048" y="5463545"/>
                </a:lnTo>
                <a:lnTo>
                  <a:pt x="6464804" y="5634233"/>
                </a:lnTo>
                <a:lnTo>
                  <a:pt x="6406892" y="5806445"/>
                </a:lnTo>
                <a:lnTo>
                  <a:pt x="6417560" y="5806445"/>
                </a:lnTo>
                <a:lnTo>
                  <a:pt x="6473948" y="5643377"/>
                </a:lnTo>
                <a:lnTo>
                  <a:pt x="6512048" y="5472689"/>
                </a:lnTo>
                <a:lnTo>
                  <a:pt x="6531860" y="5291333"/>
                </a:lnTo>
                <a:lnTo>
                  <a:pt x="6541004" y="5100833"/>
                </a:lnTo>
                <a:lnTo>
                  <a:pt x="6541004" y="5071877"/>
                </a:lnTo>
                <a:close/>
              </a:path>
              <a:path w="6541134" h="5806440">
                <a:moveTo>
                  <a:pt x="6406892" y="4255014"/>
                </a:moveTo>
                <a:lnTo>
                  <a:pt x="6464804" y="4474469"/>
                </a:lnTo>
                <a:lnTo>
                  <a:pt x="6502904" y="4674113"/>
                </a:lnTo>
                <a:lnTo>
                  <a:pt x="6464804" y="4463801"/>
                </a:lnTo>
                <a:lnTo>
                  <a:pt x="6406892" y="4255014"/>
                </a:lnTo>
                <a:close/>
              </a:path>
              <a:path w="6541134" h="5806440">
                <a:moveTo>
                  <a:pt x="6254492" y="3826770"/>
                </a:moveTo>
                <a:lnTo>
                  <a:pt x="6330692" y="4044702"/>
                </a:lnTo>
                <a:lnTo>
                  <a:pt x="6406892" y="4255014"/>
                </a:lnTo>
                <a:lnTo>
                  <a:pt x="6341360" y="4044702"/>
                </a:lnTo>
                <a:lnTo>
                  <a:pt x="6254492" y="3826770"/>
                </a:lnTo>
                <a:close/>
              </a:path>
              <a:path w="6541134" h="5806440">
                <a:moveTo>
                  <a:pt x="2874730" y="403139"/>
                </a:moveTo>
                <a:lnTo>
                  <a:pt x="3102860" y="515111"/>
                </a:lnTo>
                <a:lnTo>
                  <a:pt x="3436616" y="694943"/>
                </a:lnTo>
                <a:lnTo>
                  <a:pt x="3770372" y="905255"/>
                </a:lnTo>
                <a:lnTo>
                  <a:pt x="4102604" y="1142999"/>
                </a:lnTo>
                <a:lnTo>
                  <a:pt x="4427216" y="1409699"/>
                </a:lnTo>
                <a:lnTo>
                  <a:pt x="4741160" y="1694687"/>
                </a:lnTo>
                <a:lnTo>
                  <a:pt x="4940804" y="1894331"/>
                </a:lnTo>
                <a:lnTo>
                  <a:pt x="5131304" y="2093975"/>
                </a:lnTo>
                <a:lnTo>
                  <a:pt x="5312660" y="2304287"/>
                </a:lnTo>
                <a:lnTo>
                  <a:pt x="5483348" y="2522219"/>
                </a:lnTo>
                <a:lnTo>
                  <a:pt x="5637272" y="2732531"/>
                </a:lnTo>
                <a:lnTo>
                  <a:pt x="5788148" y="2951987"/>
                </a:lnTo>
                <a:lnTo>
                  <a:pt x="5922260" y="3169926"/>
                </a:lnTo>
                <a:lnTo>
                  <a:pt x="6045704" y="3387858"/>
                </a:lnTo>
                <a:lnTo>
                  <a:pt x="6150860" y="3607314"/>
                </a:lnTo>
                <a:lnTo>
                  <a:pt x="6254492" y="3826770"/>
                </a:lnTo>
                <a:lnTo>
                  <a:pt x="6160004" y="3607314"/>
                </a:lnTo>
                <a:lnTo>
                  <a:pt x="6056372" y="3387858"/>
                </a:lnTo>
                <a:lnTo>
                  <a:pt x="5931404" y="3169926"/>
                </a:lnTo>
                <a:lnTo>
                  <a:pt x="5797292" y="2951987"/>
                </a:lnTo>
                <a:lnTo>
                  <a:pt x="5646416" y="2732531"/>
                </a:lnTo>
                <a:lnTo>
                  <a:pt x="5494016" y="2513075"/>
                </a:lnTo>
                <a:lnTo>
                  <a:pt x="5321804" y="2304287"/>
                </a:lnTo>
                <a:lnTo>
                  <a:pt x="5141972" y="2093975"/>
                </a:lnTo>
                <a:lnTo>
                  <a:pt x="4949948" y="1885187"/>
                </a:lnTo>
                <a:lnTo>
                  <a:pt x="4751828" y="1684019"/>
                </a:lnTo>
                <a:lnTo>
                  <a:pt x="4445504" y="1409699"/>
                </a:lnTo>
                <a:lnTo>
                  <a:pt x="4122416" y="1152143"/>
                </a:lnTo>
                <a:lnTo>
                  <a:pt x="3799328" y="914399"/>
                </a:lnTo>
                <a:lnTo>
                  <a:pt x="3464048" y="705611"/>
                </a:lnTo>
                <a:lnTo>
                  <a:pt x="3131816" y="524255"/>
                </a:lnTo>
                <a:lnTo>
                  <a:pt x="2874730" y="403139"/>
                </a:lnTo>
                <a:close/>
              </a:path>
              <a:path w="6541134" h="5806440">
                <a:moveTo>
                  <a:pt x="76199" y="448055"/>
                </a:moveTo>
                <a:lnTo>
                  <a:pt x="0" y="524255"/>
                </a:lnTo>
                <a:lnTo>
                  <a:pt x="0" y="533399"/>
                </a:lnTo>
                <a:lnTo>
                  <a:pt x="38099" y="495299"/>
                </a:lnTo>
                <a:lnTo>
                  <a:pt x="76199" y="448055"/>
                </a:lnTo>
                <a:close/>
              </a:path>
              <a:path w="6541134" h="5806440">
                <a:moveTo>
                  <a:pt x="2618473" y="293909"/>
                </a:moveTo>
                <a:lnTo>
                  <a:pt x="2788916" y="362711"/>
                </a:lnTo>
                <a:lnTo>
                  <a:pt x="2874730" y="403139"/>
                </a:lnTo>
                <a:lnTo>
                  <a:pt x="2770628" y="352043"/>
                </a:lnTo>
                <a:lnTo>
                  <a:pt x="2618473" y="293909"/>
                </a:lnTo>
                <a:close/>
              </a:path>
              <a:path w="6541134" h="5806440">
                <a:moveTo>
                  <a:pt x="1197863" y="0"/>
                </a:moveTo>
                <a:lnTo>
                  <a:pt x="932687" y="28955"/>
                </a:lnTo>
                <a:lnTo>
                  <a:pt x="685799" y="85343"/>
                </a:lnTo>
                <a:lnTo>
                  <a:pt x="455675" y="172211"/>
                </a:lnTo>
                <a:lnTo>
                  <a:pt x="256031" y="295655"/>
                </a:lnTo>
                <a:lnTo>
                  <a:pt x="466343" y="172211"/>
                </a:lnTo>
                <a:lnTo>
                  <a:pt x="702563" y="85343"/>
                </a:lnTo>
                <a:lnTo>
                  <a:pt x="950975" y="28955"/>
                </a:lnTo>
                <a:lnTo>
                  <a:pt x="1226819" y="9143"/>
                </a:lnTo>
                <a:lnTo>
                  <a:pt x="1495043" y="9143"/>
                </a:lnTo>
                <a:lnTo>
                  <a:pt x="1197863" y="0"/>
                </a:lnTo>
                <a:close/>
              </a:path>
              <a:path w="6541134" h="5806440">
                <a:moveTo>
                  <a:pt x="1495043" y="9143"/>
                </a:moveTo>
                <a:lnTo>
                  <a:pt x="1226819" y="9143"/>
                </a:lnTo>
                <a:lnTo>
                  <a:pt x="1513331" y="19811"/>
                </a:lnTo>
                <a:lnTo>
                  <a:pt x="1808987" y="57911"/>
                </a:lnTo>
                <a:lnTo>
                  <a:pt x="2121407" y="134111"/>
                </a:lnTo>
                <a:lnTo>
                  <a:pt x="2447540" y="228599"/>
                </a:lnTo>
                <a:lnTo>
                  <a:pt x="2618473" y="293909"/>
                </a:lnTo>
                <a:lnTo>
                  <a:pt x="2456684" y="228599"/>
                </a:lnTo>
                <a:lnTo>
                  <a:pt x="2121407" y="123443"/>
                </a:lnTo>
                <a:lnTo>
                  <a:pt x="1798319" y="47243"/>
                </a:lnTo>
                <a:lnTo>
                  <a:pt x="149504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8445" y="1318249"/>
            <a:ext cx="329565" cy="3602990"/>
          </a:xfrm>
          <a:custGeom>
            <a:avLst/>
            <a:gdLst/>
            <a:ahLst/>
            <a:cxnLst/>
            <a:rect l="l" t="t" r="r" b="b"/>
            <a:pathLst>
              <a:path w="329564" h="3602990">
                <a:moveTo>
                  <a:pt x="9143" y="0"/>
                </a:moveTo>
                <a:lnTo>
                  <a:pt x="0" y="0"/>
                </a:lnTo>
                <a:lnTo>
                  <a:pt x="318512" y="3602742"/>
                </a:lnTo>
                <a:lnTo>
                  <a:pt x="329180" y="36027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73" y="3003618"/>
            <a:ext cx="2402205" cy="1962150"/>
          </a:xfrm>
          <a:custGeom>
            <a:avLst/>
            <a:gdLst/>
            <a:ahLst/>
            <a:cxnLst/>
            <a:rect l="l" t="t" r="r" b="b"/>
            <a:pathLst>
              <a:path w="2402205" h="1962150">
                <a:moveTo>
                  <a:pt x="0" y="0"/>
                </a:moveTo>
                <a:lnTo>
                  <a:pt x="0" y="12573"/>
                </a:lnTo>
                <a:lnTo>
                  <a:pt x="2395724" y="1961569"/>
                </a:lnTo>
                <a:lnTo>
                  <a:pt x="2401820" y="1955473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549" y="2609077"/>
            <a:ext cx="2413000" cy="2346960"/>
          </a:xfrm>
          <a:custGeom>
            <a:avLst/>
            <a:gdLst/>
            <a:ahLst/>
            <a:cxnLst/>
            <a:rect l="l" t="t" r="r" b="b"/>
            <a:pathLst>
              <a:path w="2413000" h="2346960">
                <a:moveTo>
                  <a:pt x="7619" y="0"/>
                </a:moveTo>
                <a:lnTo>
                  <a:pt x="0" y="7619"/>
                </a:lnTo>
                <a:lnTo>
                  <a:pt x="2404868" y="2346966"/>
                </a:lnTo>
                <a:lnTo>
                  <a:pt x="2412488" y="2339346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2549" y="2124445"/>
            <a:ext cx="2421890" cy="2819400"/>
          </a:xfrm>
          <a:custGeom>
            <a:avLst/>
            <a:gdLst/>
            <a:ahLst/>
            <a:cxnLst/>
            <a:rect l="l" t="t" r="r" b="b"/>
            <a:pathLst>
              <a:path w="2421890" h="2819400">
                <a:moveTo>
                  <a:pt x="7619" y="0"/>
                </a:moveTo>
                <a:lnTo>
                  <a:pt x="0" y="6095"/>
                </a:lnTo>
                <a:lnTo>
                  <a:pt x="2415536" y="2819406"/>
                </a:lnTo>
                <a:lnTo>
                  <a:pt x="2421632" y="2813310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7789" y="1554469"/>
            <a:ext cx="2413000" cy="3377565"/>
          </a:xfrm>
          <a:custGeom>
            <a:avLst/>
            <a:gdLst/>
            <a:ahLst/>
            <a:cxnLst/>
            <a:rect l="l" t="t" r="r" b="b"/>
            <a:pathLst>
              <a:path w="2413000" h="3377565">
                <a:moveTo>
                  <a:pt x="7619" y="0"/>
                </a:moveTo>
                <a:lnTo>
                  <a:pt x="0" y="6095"/>
                </a:lnTo>
                <a:lnTo>
                  <a:pt x="2404868" y="3377190"/>
                </a:lnTo>
                <a:lnTo>
                  <a:pt x="2412488" y="337109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7636" y="1153657"/>
            <a:ext cx="1408430" cy="3769360"/>
          </a:xfrm>
          <a:custGeom>
            <a:avLst/>
            <a:gdLst/>
            <a:ahLst/>
            <a:cxnLst/>
            <a:rect l="l" t="t" r="r" b="b"/>
            <a:pathLst>
              <a:path w="1408429" h="3769360">
                <a:moveTo>
                  <a:pt x="9143" y="0"/>
                </a:moveTo>
                <a:lnTo>
                  <a:pt x="0" y="3047"/>
                </a:lnTo>
                <a:lnTo>
                  <a:pt x="1399028" y="3768858"/>
                </a:lnTo>
                <a:lnTo>
                  <a:pt x="1408172" y="3765810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5597" y="3358886"/>
            <a:ext cx="2392680" cy="1624965"/>
          </a:xfrm>
          <a:custGeom>
            <a:avLst/>
            <a:gdLst/>
            <a:ahLst/>
            <a:cxnLst/>
            <a:rect l="l" t="t" r="r" b="b"/>
            <a:pathLst>
              <a:path w="2392680" h="1624964">
                <a:moveTo>
                  <a:pt x="4571" y="0"/>
                </a:moveTo>
                <a:lnTo>
                  <a:pt x="0" y="7619"/>
                </a:lnTo>
                <a:lnTo>
                  <a:pt x="2386580" y="1624590"/>
                </a:lnTo>
                <a:lnTo>
                  <a:pt x="2392676" y="1616970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4073" y="3668257"/>
            <a:ext cx="2391410" cy="1332230"/>
          </a:xfrm>
          <a:custGeom>
            <a:avLst/>
            <a:gdLst/>
            <a:ahLst/>
            <a:cxnLst/>
            <a:rect l="l" t="t" r="r" b="b"/>
            <a:pathLst>
              <a:path w="2391410" h="1332229">
                <a:moveTo>
                  <a:pt x="1523" y="0"/>
                </a:moveTo>
                <a:lnTo>
                  <a:pt x="0" y="3047"/>
                </a:lnTo>
                <a:lnTo>
                  <a:pt x="0" y="10831"/>
                </a:lnTo>
                <a:lnTo>
                  <a:pt x="2386580" y="1331982"/>
                </a:lnTo>
                <a:lnTo>
                  <a:pt x="2391152" y="1322838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0249" y="5126732"/>
            <a:ext cx="1790700" cy="501650"/>
          </a:xfrm>
          <a:custGeom>
            <a:avLst/>
            <a:gdLst/>
            <a:ahLst/>
            <a:cxnLst/>
            <a:rect l="l" t="t" r="r" b="b"/>
            <a:pathLst>
              <a:path w="1790700" h="501650">
                <a:moveTo>
                  <a:pt x="1787648" y="0"/>
                </a:moveTo>
                <a:lnTo>
                  <a:pt x="0" y="492251"/>
                </a:lnTo>
                <a:lnTo>
                  <a:pt x="3047" y="501395"/>
                </a:lnTo>
                <a:lnTo>
                  <a:pt x="1790696" y="9143"/>
                </a:lnTo>
                <a:lnTo>
                  <a:pt x="17876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3905" y="4907276"/>
            <a:ext cx="2234565" cy="187960"/>
          </a:xfrm>
          <a:custGeom>
            <a:avLst/>
            <a:gdLst/>
            <a:ahLst/>
            <a:cxnLst/>
            <a:rect l="l" t="t" r="r" b="b"/>
            <a:pathLst>
              <a:path w="2234565" h="187960">
                <a:moveTo>
                  <a:pt x="1523" y="0"/>
                </a:moveTo>
                <a:lnTo>
                  <a:pt x="0" y="9143"/>
                </a:lnTo>
                <a:lnTo>
                  <a:pt x="2232656" y="187451"/>
                </a:lnTo>
                <a:lnTo>
                  <a:pt x="2234180" y="17830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597" y="4203181"/>
            <a:ext cx="2395855" cy="838200"/>
          </a:xfrm>
          <a:custGeom>
            <a:avLst/>
            <a:gdLst/>
            <a:ahLst/>
            <a:cxnLst/>
            <a:rect l="l" t="t" r="r" b="b"/>
            <a:pathLst>
              <a:path w="2395855" h="838200">
                <a:moveTo>
                  <a:pt x="3047" y="0"/>
                </a:moveTo>
                <a:lnTo>
                  <a:pt x="0" y="9143"/>
                </a:lnTo>
                <a:lnTo>
                  <a:pt x="2392676" y="838206"/>
                </a:lnTo>
                <a:lnTo>
                  <a:pt x="2395724" y="83058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4169" y="5204455"/>
            <a:ext cx="981710" cy="1359535"/>
          </a:xfrm>
          <a:custGeom>
            <a:avLst/>
            <a:gdLst/>
            <a:ahLst/>
            <a:cxnLst/>
            <a:rect l="l" t="t" r="r" b="b"/>
            <a:pathLst>
              <a:path w="981710" h="1359534">
                <a:moveTo>
                  <a:pt x="973832" y="0"/>
                </a:moveTo>
                <a:lnTo>
                  <a:pt x="0" y="1354835"/>
                </a:lnTo>
                <a:lnTo>
                  <a:pt x="7619" y="1359407"/>
                </a:lnTo>
                <a:lnTo>
                  <a:pt x="981452" y="6095"/>
                </a:lnTo>
                <a:lnTo>
                  <a:pt x="9738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3709" y="5216647"/>
            <a:ext cx="862965" cy="1452880"/>
          </a:xfrm>
          <a:custGeom>
            <a:avLst/>
            <a:gdLst/>
            <a:ahLst/>
            <a:cxnLst/>
            <a:rect l="l" t="t" r="r" b="b"/>
            <a:pathLst>
              <a:path w="862964" h="1452879">
                <a:moveTo>
                  <a:pt x="853436" y="0"/>
                </a:moveTo>
                <a:lnTo>
                  <a:pt x="0" y="1447799"/>
                </a:lnTo>
                <a:lnTo>
                  <a:pt x="7619" y="1452371"/>
                </a:lnTo>
                <a:lnTo>
                  <a:pt x="862580" y="4571"/>
                </a:lnTo>
                <a:lnTo>
                  <a:pt x="8534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2581" y="5216647"/>
            <a:ext cx="748665" cy="1554480"/>
          </a:xfrm>
          <a:custGeom>
            <a:avLst/>
            <a:gdLst/>
            <a:ahLst/>
            <a:cxnLst/>
            <a:rect l="l" t="t" r="r" b="b"/>
            <a:pathLst>
              <a:path w="748664" h="1554479">
                <a:moveTo>
                  <a:pt x="739136" y="0"/>
                </a:moveTo>
                <a:lnTo>
                  <a:pt x="0" y="1549907"/>
                </a:lnTo>
                <a:lnTo>
                  <a:pt x="9143" y="1554479"/>
                </a:lnTo>
                <a:lnTo>
                  <a:pt x="748280" y="4571"/>
                </a:lnTo>
                <a:lnTo>
                  <a:pt x="7391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82120" y="5222744"/>
            <a:ext cx="624840" cy="1655445"/>
          </a:xfrm>
          <a:custGeom>
            <a:avLst/>
            <a:gdLst/>
            <a:ahLst/>
            <a:cxnLst/>
            <a:rect l="l" t="t" r="r" b="b"/>
            <a:pathLst>
              <a:path w="624839" h="1655445">
                <a:moveTo>
                  <a:pt x="617216" y="0"/>
                </a:moveTo>
                <a:lnTo>
                  <a:pt x="0" y="1650491"/>
                </a:lnTo>
                <a:lnTo>
                  <a:pt x="9143" y="1655063"/>
                </a:lnTo>
                <a:lnTo>
                  <a:pt x="624836" y="3047"/>
                </a:lnTo>
                <a:lnTo>
                  <a:pt x="61721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29948" y="5233411"/>
            <a:ext cx="489584" cy="1767839"/>
          </a:xfrm>
          <a:custGeom>
            <a:avLst/>
            <a:gdLst/>
            <a:ahLst/>
            <a:cxnLst/>
            <a:rect l="l" t="t" r="r" b="b"/>
            <a:pathLst>
              <a:path w="489585" h="1767840">
                <a:moveTo>
                  <a:pt x="480056" y="0"/>
                </a:moveTo>
                <a:lnTo>
                  <a:pt x="0" y="1764791"/>
                </a:lnTo>
                <a:lnTo>
                  <a:pt x="9143" y="1767839"/>
                </a:lnTo>
                <a:lnTo>
                  <a:pt x="489200" y="1523"/>
                </a:lnTo>
                <a:lnTo>
                  <a:pt x="48005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77777" y="5236459"/>
            <a:ext cx="349250" cy="1876425"/>
          </a:xfrm>
          <a:custGeom>
            <a:avLst/>
            <a:gdLst/>
            <a:ahLst/>
            <a:cxnLst/>
            <a:rect l="l" t="t" r="r" b="b"/>
            <a:pathLst>
              <a:path w="349250" h="1876425">
                <a:moveTo>
                  <a:pt x="339848" y="0"/>
                </a:moveTo>
                <a:lnTo>
                  <a:pt x="0" y="1874519"/>
                </a:lnTo>
                <a:lnTo>
                  <a:pt x="9143" y="1876043"/>
                </a:lnTo>
                <a:lnTo>
                  <a:pt x="348992" y="1523"/>
                </a:lnTo>
                <a:lnTo>
                  <a:pt x="3398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8868" y="5257796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90">
                <a:moveTo>
                  <a:pt x="0" y="0"/>
                </a:moveTo>
                <a:lnTo>
                  <a:pt x="0" y="1926335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1821" y="5260844"/>
            <a:ext cx="180340" cy="1923414"/>
          </a:xfrm>
          <a:custGeom>
            <a:avLst/>
            <a:gdLst/>
            <a:ahLst/>
            <a:cxnLst/>
            <a:rect l="l" t="t" r="r" b="b"/>
            <a:pathLst>
              <a:path w="180339" h="1923415">
                <a:moveTo>
                  <a:pt x="9143" y="0"/>
                </a:moveTo>
                <a:lnTo>
                  <a:pt x="0" y="1523"/>
                </a:lnTo>
                <a:lnTo>
                  <a:pt x="170687" y="1923287"/>
                </a:lnTo>
                <a:lnTo>
                  <a:pt x="179831" y="192328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80109" y="5269988"/>
            <a:ext cx="341630" cy="1899285"/>
          </a:xfrm>
          <a:custGeom>
            <a:avLst/>
            <a:gdLst/>
            <a:ahLst/>
            <a:cxnLst/>
            <a:rect l="l" t="t" r="r" b="b"/>
            <a:pathLst>
              <a:path w="341629" h="1899284">
                <a:moveTo>
                  <a:pt x="9143" y="0"/>
                </a:moveTo>
                <a:lnTo>
                  <a:pt x="0" y="1523"/>
                </a:lnTo>
                <a:lnTo>
                  <a:pt x="332231" y="1898903"/>
                </a:lnTo>
                <a:lnTo>
                  <a:pt x="341375" y="1897379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99921" y="5271511"/>
            <a:ext cx="523240" cy="1910080"/>
          </a:xfrm>
          <a:custGeom>
            <a:avLst/>
            <a:gdLst/>
            <a:ahLst/>
            <a:cxnLst/>
            <a:rect l="l" t="t" r="r" b="b"/>
            <a:pathLst>
              <a:path w="523239" h="1910079">
                <a:moveTo>
                  <a:pt x="9143" y="0"/>
                </a:moveTo>
                <a:lnTo>
                  <a:pt x="0" y="1523"/>
                </a:lnTo>
                <a:lnTo>
                  <a:pt x="513587" y="1909571"/>
                </a:lnTo>
                <a:lnTo>
                  <a:pt x="522731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19733" y="5271511"/>
            <a:ext cx="704215" cy="1911350"/>
          </a:xfrm>
          <a:custGeom>
            <a:avLst/>
            <a:gdLst/>
            <a:ahLst/>
            <a:cxnLst/>
            <a:rect l="l" t="t" r="r" b="b"/>
            <a:pathLst>
              <a:path w="704214" h="1911350">
                <a:moveTo>
                  <a:pt x="9143" y="0"/>
                </a:moveTo>
                <a:lnTo>
                  <a:pt x="0" y="3047"/>
                </a:lnTo>
                <a:lnTo>
                  <a:pt x="694943" y="1911095"/>
                </a:lnTo>
                <a:lnTo>
                  <a:pt x="704087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31926" y="5269988"/>
            <a:ext cx="902335" cy="1894839"/>
          </a:xfrm>
          <a:custGeom>
            <a:avLst/>
            <a:gdLst/>
            <a:ahLst/>
            <a:cxnLst/>
            <a:rect l="l" t="t" r="r" b="b"/>
            <a:pathLst>
              <a:path w="902335" h="1894840">
                <a:moveTo>
                  <a:pt x="9143" y="0"/>
                </a:moveTo>
                <a:lnTo>
                  <a:pt x="0" y="3047"/>
                </a:lnTo>
                <a:lnTo>
                  <a:pt x="893063" y="1894331"/>
                </a:lnTo>
                <a:lnTo>
                  <a:pt x="902207" y="189128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56309" y="5276084"/>
            <a:ext cx="1112520" cy="1897380"/>
          </a:xfrm>
          <a:custGeom>
            <a:avLst/>
            <a:gdLst/>
            <a:ahLst/>
            <a:cxnLst/>
            <a:rect l="l" t="t" r="r" b="b"/>
            <a:pathLst>
              <a:path w="1112520" h="1897379">
                <a:moveTo>
                  <a:pt x="9143" y="0"/>
                </a:moveTo>
                <a:lnTo>
                  <a:pt x="0" y="4571"/>
                </a:lnTo>
                <a:lnTo>
                  <a:pt x="1103375" y="1897379"/>
                </a:lnTo>
                <a:lnTo>
                  <a:pt x="1112519" y="189280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74597" y="5266940"/>
            <a:ext cx="1356360" cy="1917700"/>
          </a:xfrm>
          <a:custGeom>
            <a:avLst/>
            <a:gdLst/>
            <a:ahLst/>
            <a:cxnLst/>
            <a:rect l="l" t="t" r="r" b="b"/>
            <a:pathLst>
              <a:path w="1356360" h="1917700">
                <a:moveTo>
                  <a:pt x="7619" y="0"/>
                </a:moveTo>
                <a:lnTo>
                  <a:pt x="0" y="6095"/>
                </a:lnTo>
                <a:lnTo>
                  <a:pt x="1347215" y="1917191"/>
                </a:lnTo>
                <a:lnTo>
                  <a:pt x="1356359" y="1912619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97457" y="5262367"/>
            <a:ext cx="1630680" cy="1920239"/>
          </a:xfrm>
          <a:custGeom>
            <a:avLst/>
            <a:gdLst/>
            <a:ahLst/>
            <a:cxnLst/>
            <a:rect l="l" t="t" r="r" b="b"/>
            <a:pathLst>
              <a:path w="1630679" h="1920240">
                <a:moveTo>
                  <a:pt x="6095" y="0"/>
                </a:moveTo>
                <a:lnTo>
                  <a:pt x="0" y="6095"/>
                </a:lnTo>
                <a:lnTo>
                  <a:pt x="1623059" y="1920239"/>
                </a:lnTo>
                <a:lnTo>
                  <a:pt x="1630679" y="191414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9650" y="5247128"/>
            <a:ext cx="1949450" cy="1929764"/>
          </a:xfrm>
          <a:custGeom>
            <a:avLst/>
            <a:gdLst/>
            <a:ahLst/>
            <a:cxnLst/>
            <a:rect l="l" t="t" r="r" b="b"/>
            <a:pathLst>
              <a:path w="1949450" h="1929765">
                <a:moveTo>
                  <a:pt x="6095" y="0"/>
                </a:moveTo>
                <a:lnTo>
                  <a:pt x="0" y="6095"/>
                </a:lnTo>
                <a:lnTo>
                  <a:pt x="1943099" y="1929383"/>
                </a:lnTo>
                <a:lnTo>
                  <a:pt x="1949195" y="192176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5745" y="5233411"/>
            <a:ext cx="2365375" cy="1945005"/>
          </a:xfrm>
          <a:custGeom>
            <a:avLst/>
            <a:gdLst/>
            <a:ahLst/>
            <a:cxnLst/>
            <a:rect l="l" t="t" r="r" b="b"/>
            <a:pathLst>
              <a:path w="2365375" h="1945004">
                <a:moveTo>
                  <a:pt x="6095" y="0"/>
                </a:moveTo>
                <a:lnTo>
                  <a:pt x="0" y="7619"/>
                </a:lnTo>
                <a:lnTo>
                  <a:pt x="2359151" y="1944623"/>
                </a:lnTo>
                <a:lnTo>
                  <a:pt x="2365247" y="19370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27938" y="5222744"/>
            <a:ext cx="2867025" cy="1960245"/>
          </a:xfrm>
          <a:custGeom>
            <a:avLst/>
            <a:gdLst/>
            <a:ahLst/>
            <a:cxnLst/>
            <a:rect l="l" t="t" r="r" b="b"/>
            <a:pathLst>
              <a:path w="2867025" h="1960245">
                <a:moveTo>
                  <a:pt x="6095" y="0"/>
                </a:moveTo>
                <a:lnTo>
                  <a:pt x="0" y="9143"/>
                </a:lnTo>
                <a:lnTo>
                  <a:pt x="2860547" y="1959863"/>
                </a:lnTo>
                <a:lnTo>
                  <a:pt x="2866643" y="195224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34033" y="5205979"/>
            <a:ext cx="3505200" cy="1975485"/>
          </a:xfrm>
          <a:custGeom>
            <a:avLst/>
            <a:gdLst/>
            <a:ahLst/>
            <a:cxnLst/>
            <a:rect l="l" t="t" r="r" b="b"/>
            <a:pathLst>
              <a:path w="3505200" h="1975484">
                <a:moveTo>
                  <a:pt x="4571" y="0"/>
                </a:moveTo>
                <a:lnTo>
                  <a:pt x="0" y="7619"/>
                </a:lnTo>
                <a:lnTo>
                  <a:pt x="3500627" y="1975103"/>
                </a:lnTo>
                <a:lnTo>
                  <a:pt x="3505199" y="196595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35557" y="5189215"/>
            <a:ext cx="3962400" cy="1795780"/>
          </a:xfrm>
          <a:custGeom>
            <a:avLst/>
            <a:gdLst/>
            <a:ahLst/>
            <a:cxnLst/>
            <a:rect l="l" t="t" r="r" b="b"/>
            <a:pathLst>
              <a:path w="3962400" h="1795779">
                <a:moveTo>
                  <a:pt x="3047" y="0"/>
                </a:moveTo>
                <a:lnTo>
                  <a:pt x="0" y="9143"/>
                </a:lnTo>
                <a:lnTo>
                  <a:pt x="3957827" y="1795271"/>
                </a:lnTo>
                <a:lnTo>
                  <a:pt x="3962399" y="178612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38606" y="5172452"/>
            <a:ext cx="3999229" cy="1403985"/>
          </a:xfrm>
          <a:custGeom>
            <a:avLst/>
            <a:gdLst/>
            <a:ahLst/>
            <a:cxnLst/>
            <a:rect l="l" t="t" r="r" b="b"/>
            <a:pathLst>
              <a:path w="3999229" h="1403984">
                <a:moveTo>
                  <a:pt x="3047" y="0"/>
                </a:moveTo>
                <a:lnTo>
                  <a:pt x="0" y="7619"/>
                </a:lnTo>
                <a:lnTo>
                  <a:pt x="3995927" y="1403603"/>
                </a:lnTo>
                <a:lnTo>
                  <a:pt x="3998975" y="1394459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30986" y="5128255"/>
            <a:ext cx="3912235" cy="668020"/>
          </a:xfrm>
          <a:custGeom>
            <a:avLst/>
            <a:gdLst/>
            <a:ahLst/>
            <a:cxnLst/>
            <a:rect l="l" t="t" r="r" b="b"/>
            <a:pathLst>
              <a:path w="3912234" h="668020">
                <a:moveTo>
                  <a:pt x="1523" y="0"/>
                </a:moveTo>
                <a:lnTo>
                  <a:pt x="0" y="9143"/>
                </a:lnTo>
                <a:lnTo>
                  <a:pt x="3910583" y="667511"/>
                </a:lnTo>
                <a:lnTo>
                  <a:pt x="3912107" y="6583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91362" y="4180321"/>
            <a:ext cx="3221990" cy="893444"/>
          </a:xfrm>
          <a:custGeom>
            <a:avLst/>
            <a:gdLst/>
            <a:ahLst/>
            <a:cxnLst/>
            <a:rect l="l" t="t" r="r" b="b"/>
            <a:pathLst>
              <a:path w="3221990" h="893445">
                <a:moveTo>
                  <a:pt x="3220211" y="0"/>
                </a:moveTo>
                <a:lnTo>
                  <a:pt x="0" y="883926"/>
                </a:lnTo>
                <a:lnTo>
                  <a:pt x="3047" y="893070"/>
                </a:lnTo>
                <a:lnTo>
                  <a:pt x="3221735" y="9143"/>
                </a:lnTo>
                <a:lnTo>
                  <a:pt x="32202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77645" y="3662161"/>
            <a:ext cx="2926080" cy="1384300"/>
          </a:xfrm>
          <a:custGeom>
            <a:avLst/>
            <a:gdLst/>
            <a:ahLst/>
            <a:cxnLst/>
            <a:rect l="l" t="t" r="r" b="b"/>
            <a:pathLst>
              <a:path w="2926079" h="1384300">
                <a:moveTo>
                  <a:pt x="2923031" y="0"/>
                </a:moveTo>
                <a:lnTo>
                  <a:pt x="0" y="1376178"/>
                </a:lnTo>
                <a:lnTo>
                  <a:pt x="4571" y="1383798"/>
                </a:lnTo>
                <a:lnTo>
                  <a:pt x="2926079" y="7619"/>
                </a:lnTo>
                <a:lnTo>
                  <a:pt x="292303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4073" y="3841999"/>
            <a:ext cx="3895340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53292" y="3614923"/>
            <a:ext cx="2749550" cy="2651760"/>
          </a:xfrm>
          <a:custGeom>
            <a:avLst/>
            <a:gdLst/>
            <a:ahLst/>
            <a:cxnLst/>
            <a:rect l="l" t="t" r="r" b="b"/>
            <a:pathLst>
              <a:path w="2749550" h="2651760">
                <a:moveTo>
                  <a:pt x="662939" y="0"/>
                </a:moveTo>
                <a:lnTo>
                  <a:pt x="553211" y="6095"/>
                </a:lnTo>
                <a:lnTo>
                  <a:pt x="499871" y="15239"/>
                </a:lnTo>
                <a:lnTo>
                  <a:pt x="449579" y="24383"/>
                </a:lnTo>
                <a:lnTo>
                  <a:pt x="400811" y="36575"/>
                </a:lnTo>
                <a:lnTo>
                  <a:pt x="353567" y="54863"/>
                </a:lnTo>
                <a:lnTo>
                  <a:pt x="309371" y="76199"/>
                </a:lnTo>
                <a:lnTo>
                  <a:pt x="266699" y="97535"/>
                </a:lnTo>
                <a:lnTo>
                  <a:pt x="227075" y="124967"/>
                </a:lnTo>
                <a:lnTo>
                  <a:pt x="190499" y="155447"/>
                </a:lnTo>
                <a:lnTo>
                  <a:pt x="155447" y="188975"/>
                </a:lnTo>
                <a:lnTo>
                  <a:pt x="124967" y="225551"/>
                </a:lnTo>
                <a:lnTo>
                  <a:pt x="97535" y="265175"/>
                </a:lnTo>
                <a:lnTo>
                  <a:pt x="73151" y="307847"/>
                </a:lnTo>
                <a:lnTo>
                  <a:pt x="51815" y="350519"/>
                </a:lnTo>
                <a:lnTo>
                  <a:pt x="35051" y="396239"/>
                </a:lnTo>
                <a:lnTo>
                  <a:pt x="21335" y="445007"/>
                </a:lnTo>
                <a:lnTo>
                  <a:pt x="10667" y="493775"/>
                </a:lnTo>
                <a:lnTo>
                  <a:pt x="4571" y="545591"/>
                </a:lnTo>
                <a:lnTo>
                  <a:pt x="0" y="597407"/>
                </a:lnTo>
                <a:lnTo>
                  <a:pt x="0" y="652271"/>
                </a:lnTo>
                <a:lnTo>
                  <a:pt x="3047" y="710183"/>
                </a:lnTo>
                <a:lnTo>
                  <a:pt x="9143" y="765047"/>
                </a:lnTo>
                <a:lnTo>
                  <a:pt x="18287" y="822959"/>
                </a:lnTo>
                <a:lnTo>
                  <a:pt x="30479" y="883919"/>
                </a:lnTo>
                <a:lnTo>
                  <a:pt x="45719" y="944879"/>
                </a:lnTo>
                <a:lnTo>
                  <a:pt x="64007" y="1005839"/>
                </a:lnTo>
                <a:lnTo>
                  <a:pt x="85343" y="1066799"/>
                </a:lnTo>
                <a:lnTo>
                  <a:pt x="109727" y="1130807"/>
                </a:lnTo>
                <a:lnTo>
                  <a:pt x="137159" y="1191767"/>
                </a:lnTo>
                <a:lnTo>
                  <a:pt x="167639" y="1255775"/>
                </a:lnTo>
                <a:lnTo>
                  <a:pt x="199643" y="1319783"/>
                </a:lnTo>
                <a:lnTo>
                  <a:pt x="236219" y="1383791"/>
                </a:lnTo>
                <a:lnTo>
                  <a:pt x="274319" y="1447799"/>
                </a:lnTo>
                <a:lnTo>
                  <a:pt x="315467" y="1511807"/>
                </a:lnTo>
                <a:lnTo>
                  <a:pt x="359663" y="1575815"/>
                </a:lnTo>
                <a:lnTo>
                  <a:pt x="406907" y="1639823"/>
                </a:lnTo>
                <a:lnTo>
                  <a:pt x="455675" y="1703831"/>
                </a:lnTo>
                <a:lnTo>
                  <a:pt x="507491" y="1764791"/>
                </a:lnTo>
                <a:lnTo>
                  <a:pt x="562355" y="1825751"/>
                </a:lnTo>
                <a:lnTo>
                  <a:pt x="618743" y="1886711"/>
                </a:lnTo>
                <a:lnTo>
                  <a:pt x="678179" y="1947671"/>
                </a:lnTo>
                <a:lnTo>
                  <a:pt x="740663" y="2008631"/>
                </a:lnTo>
                <a:lnTo>
                  <a:pt x="803147" y="2066543"/>
                </a:lnTo>
                <a:lnTo>
                  <a:pt x="867155" y="2121407"/>
                </a:lnTo>
                <a:lnTo>
                  <a:pt x="932684" y="2173223"/>
                </a:lnTo>
                <a:lnTo>
                  <a:pt x="1063748" y="2270759"/>
                </a:lnTo>
                <a:lnTo>
                  <a:pt x="1130804" y="2313431"/>
                </a:lnTo>
                <a:lnTo>
                  <a:pt x="1196336" y="2356103"/>
                </a:lnTo>
                <a:lnTo>
                  <a:pt x="1263392" y="2395727"/>
                </a:lnTo>
                <a:lnTo>
                  <a:pt x="1330448" y="2432303"/>
                </a:lnTo>
                <a:lnTo>
                  <a:pt x="1397504" y="2465831"/>
                </a:lnTo>
                <a:lnTo>
                  <a:pt x="1463036" y="2499359"/>
                </a:lnTo>
                <a:lnTo>
                  <a:pt x="1528568" y="2526791"/>
                </a:lnTo>
                <a:lnTo>
                  <a:pt x="1659632" y="2575559"/>
                </a:lnTo>
                <a:lnTo>
                  <a:pt x="1786124" y="2612135"/>
                </a:lnTo>
                <a:lnTo>
                  <a:pt x="1911092" y="2636519"/>
                </a:lnTo>
                <a:lnTo>
                  <a:pt x="1970528" y="2645663"/>
                </a:lnTo>
                <a:lnTo>
                  <a:pt x="2087876" y="2651759"/>
                </a:lnTo>
                <a:lnTo>
                  <a:pt x="2142740" y="2651759"/>
                </a:lnTo>
                <a:lnTo>
                  <a:pt x="2223512" y="2642615"/>
                </a:lnTo>
                <a:lnTo>
                  <a:pt x="2086352" y="2642615"/>
                </a:lnTo>
                <a:lnTo>
                  <a:pt x="1972052" y="2636519"/>
                </a:lnTo>
                <a:lnTo>
                  <a:pt x="1911092" y="2627375"/>
                </a:lnTo>
                <a:lnTo>
                  <a:pt x="1851656" y="2615183"/>
                </a:lnTo>
                <a:lnTo>
                  <a:pt x="1789172" y="2602991"/>
                </a:lnTo>
                <a:lnTo>
                  <a:pt x="1662680" y="2566415"/>
                </a:lnTo>
                <a:lnTo>
                  <a:pt x="1533140" y="2517647"/>
                </a:lnTo>
                <a:lnTo>
                  <a:pt x="1467608" y="2490215"/>
                </a:lnTo>
                <a:lnTo>
                  <a:pt x="1400552" y="2459735"/>
                </a:lnTo>
                <a:lnTo>
                  <a:pt x="1335020" y="2423159"/>
                </a:lnTo>
                <a:lnTo>
                  <a:pt x="1267964" y="2386583"/>
                </a:lnTo>
                <a:lnTo>
                  <a:pt x="1202432" y="2350007"/>
                </a:lnTo>
                <a:lnTo>
                  <a:pt x="1135376" y="2307335"/>
                </a:lnTo>
                <a:lnTo>
                  <a:pt x="1004312" y="2215895"/>
                </a:lnTo>
                <a:lnTo>
                  <a:pt x="873251" y="2112263"/>
                </a:lnTo>
                <a:lnTo>
                  <a:pt x="809243" y="2057399"/>
                </a:lnTo>
                <a:lnTo>
                  <a:pt x="684275" y="1941575"/>
                </a:lnTo>
                <a:lnTo>
                  <a:pt x="568451" y="1819655"/>
                </a:lnTo>
                <a:lnTo>
                  <a:pt x="515111" y="1758695"/>
                </a:lnTo>
                <a:lnTo>
                  <a:pt x="463295" y="1697735"/>
                </a:lnTo>
                <a:lnTo>
                  <a:pt x="414527" y="1633727"/>
                </a:lnTo>
                <a:lnTo>
                  <a:pt x="367283" y="1569719"/>
                </a:lnTo>
                <a:lnTo>
                  <a:pt x="323087" y="1505711"/>
                </a:lnTo>
                <a:lnTo>
                  <a:pt x="281939" y="1441703"/>
                </a:lnTo>
                <a:lnTo>
                  <a:pt x="243839" y="1380743"/>
                </a:lnTo>
                <a:lnTo>
                  <a:pt x="208787" y="1316735"/>
                </a:lnTo>
                <a:lnTo>
                  <a:pt x="175259" y="1252727"/>
                </a:lnTo>
                <a:lnTo>
                  <a:pt x="146303" y="1188719"/>
                </a:lnTo>
                <a:lnTo>
                  <a:pt x="118871" y="1127759"/>
                </a:lnTo>
                <a:lnTo>
                  <a:pt x="94487" y="1063751"/>
                </a:lnTo>
                <a:lnTo>
                  <a:pt x="73151" y="1002791"/>
                </a:lnTo>
                <a:lnTo>
                  <a:pt x="54863" y="941831"/>
                </a:lnTo>
                <a:lnTo>
                  <a:pt x="39623" y="880871"/>
                </a:lnTo>
                <a:lnTo>
                  <a:pt x="27431" y="822959"/>
                </a:lnTo>
                <a:lnTo>
                  <a:pt x="18287" y="765047"/>
                </a:lnTo>
                <a:lnTo>
                  <a:pt x="12191" y="707135"/>
                </a:lnTo>
                <a:lnTo>
                  <a:pt x="9143" y="652271"/>
                </a:lnTo>
                <a:lnTo>
                  <a:pt x="10667" y="597407"/>
                </a:lnTo>
                <a:lnTo>
                  <a:pt x="13715" y="545591"/>
                </a:lnTo>
                <a:lnTo>
                  <a:pt x="21335" y="493775"/>
                </a:lnTo>
                <a:lnTo>
                  <a:pt x="30479" y="445007"/>
                </a:lnTo>
                <a:lnTo>
                  <a:pt x="44195" y="399287"/>
                </a:lnTo>
                <a:lnTo>
                  <a:pt x="60959" y="353567"/>
                </a:lnTo>
                <a:lnTo>
                  <a:pt x="82295" y="310895"/>
                </a:lnTo>
                <a:lnTo>
                  <a:pt x="105155" y="271271"/>
                </a:lnTo>
                <a:lnTo>
                  <a:pt x="132587" y="231647"/>
                </a:lnTo>
                <a:lnTo>
                  <a:pt x="163067" y="195071"/>
                </a:lnTo>
                <a:lnTo>
                  <a:pt x="196595" y="161543"/>
                </a:lnTo>
                <a:lnTo>
                  <a:pt x="233171" y="134111"/>
                </a:lnTo>
                <a:lnTo>
                  <a:pt x="272795" y="106679"/>
                </a:lnTo>
                <a:lnTo>
                  <a:pt x="313943" y="82295"/>
                </a:lnTo>
                <a:lnTo>
                  <a:pt x="358139" y="64007"/>
                </a:lnTo>
                <a:lnTo>
                  <a:pt x="403859" y="45719"/>
                </a:lnTo>
                <a:lnTo>
                  <a:pt x="451103" y="33527"/>
                </a:lnTo>
                <a:lnTo>
                  <a:pt x="553211" y="15239"/>
                </a:lnTo>
                <a:lnTo>
                  <a:pt x="662939" y="9143"/>
                </a:lnTo>
                <a:lnTo>
                  <a:pt x="778763" y="9143"/>
                </a:lnTo>
                <a:lnTo>
                  <a:pt x="720851" y="3047"/>
                </a:lnTo>
                <a:lnTo>
                  <a:pt x="662939" y="0"/>
                </a:lnTo>
                <a:close/>
              </a:path>
              <a:path w="2749550" h="2651760">
                <a:moveTo>
                  <a:pt x="778763" y="9143"/>
                </a:moveTo>
                <a:lnTo>
                  <a:pt x="662939" y="9143"/>
                </a:lnTo>
                <a:lnTo>
                  <a:pt x="720851" y="12191"/>
                </a:lnTo>
                <a:lnTo>
                  <a:pt x="838199" y="24383"/>
                </a:lnTo>
                <a:lnTo>
                  <a:pt x="899156" y="36575"/>
                </a:lnTo>
                <a:lnTo>
                  <a:pt x="1024124" y="67055"/>
                </a:lnTo>
                <a:lnTo>
                  <a:pt x="1152140" y="109727"/>
                </a:lnTo>
                <a:lnTo>
                  <a:pt x="1217672" y="134111"/>
                </a:lnTo>
                <a:lnTo>
                  <a:pt x="1348736" y="195071"/>
                </a:lnTo>
                <a:lnTo>
                  <a:pt x="1415792" y="228599"/>
                </a:lnTo>
                <a:lnTo>
                  <a:pt x="1481324" y="265175"/>
                </a:lnTo>
                <a:lnTo>
                  <a:pt x="1548380" y="304799"/>
                </a:lnTo>
                <a:lnTo>
                  <a:pt x="1613912" y="347471"/>
                </a:lnTo>
                <a:lnTo>
                  <a:pt x="1680968" y="390143"/>
                </a:lnTo>
                <a:lnTo>
                  <a:pt x="1812032" y="487679"/>
                </a:lnTo>
                <a:lnTo>
                  <a:pt x="1876040" y="539495"/>
                </a:lnTo>
                <a:lnTo>
                  <a:pt x="1940048" y="594359"/>
                </a:lnTo>
                <a:lnTo>
                  <a:pt x="2004056" y="652271"/>
                </a:lnTo>
                <a:lnTo>
                  <a:pt x="2065016" y="713231"/>
                </a:lnTo>
                <a:lnTo>
                  <a:pt x="2124452" y="771143"/>
                </a:lnTo>
                <a:lnTo>
                  <a:pt x="2180840" y="832103"/>
                </a:lnTo>
                <a:lnTo>
                  <a:pt x="2235704" y="893063"/>
                </a:lnTo>
                <a:lnTo>
                  <a:pt x="2287520" y="957071"/>
                </a:lnTo>
                <a:lnTo>
                  <a:pt x="2336288" y="1021079"/>
                </a:lnTo>
                <a:lnTo>
                  <a:pt x="2382008" y="1082039"/>
                </a:lnTo>
                <a:lnTo>
                  <a:pt x="2426204" y="1146047"/>
                </a:lnTo>
                <a:lnTo>
                  <a:pt x="2467352" y="1210055"/>
                </a:lnTo>
                <a:lnTo>
                  <a:pt x="2505452" y="1274063"/>
                </a:lnTo>
                <a:lnTo>
                  <a:pt x="2542028" y="1338071"/>
                </a:lnTo>
                <a:lnTo>
                  <a:pt x="2604512" y="1463039"/>
                </a:lnTo>
                <a:lnTo>
                  <a:pt x="2631944" y="1527047"/>
                </a:lnTo>
                <a:lnTo>
                  <a:pt x="2654804" y="1588007"/>
                </a:lnTo>
                <a:lnTo>
                  <a:pt x="2676140" y="1652015"/>
                </a:lnTo>
                <a:lnTo>
                  <a:pt x="2694428" y="1712975"/>
                </a:lnTo>
                <a:lnTo>
                  <a:pt x="2709668" y="1770887"/>
                </a:lnTo>
                <a:lnTo>
                  <a:pt x="2721860" y="1831847"/>
                </a:lnTo>
                <a:lnTo>
                  <a:pt x="2731004" y="1889759"/>
                </a:lnTo>
                <a:lnTo>
                  <a:pt x="2737100" y="1944623"/>
                </a:lnTo>
                <a:lnTo>
                  <a:pt x="2740148" y="1999487"/>
                </a:lnTo>
                <a:lnTo>
                  <a:pt x="2740148" y="2054351"/>
                </a:lnTo>
                <a:lnTo>
                  <a:pt x="2735576" y="2106167"/>
                </a:lnTo>
                <a:lnTo>
                  <a:pt x="2729480" y="2157983"/>
                </a:lnTo>
                <a:lnTo>
                  <a:pt x="2718812" y="2206751"/>
                </a:lnTo>
                <a:lnTo>
                  <a:pt x="2705096" y="2252471"/>
                </a:lnTo>
                <a:lnTo>
                  <a:pt x="2688332" y="2298191"/>
                </a:lnTo>
                <a:lnTo>
                  <a:pt x="2668520" y="2340863"/>
                </a:lnTo>
                <a:lnTo>
                  <a:pt x="2644136" y="2383535"/>
                </a:lnTo>
                <a:lnTo>
                  <a:pt x="2618228" y="2420111"/>
                </a:lnTo>
                <a:lnTo>
                  <a:pt x="2586224" y="2456687"/>
                </a:lnTo>
                <a:lnTo>
                  <a:pt x="2552696" y="2490215"/>
                </a:lnTo>
                <a:lnTo>
                  <a:pt x="2516120" y="2520695"/>
                </a:lnTo>
                <a:lnTo>
                  <a:pt x="2478020" y="2545079"/>
                </a:lnTo>
                <a:lnTo>
                  <a:pt x="2436872" y="2569463"/>
                </a:lnTo>
                <a:lnTo>
                  <a:pt x="2392676" y="2590799"/>
                </a:lnTo>
                <a:lnTo>
                  <a:pt x="2346956" y="2606039"/>
                </a:lnTo>
                <a:lnTo>
                  <a:pt x="2247896" y="2630423"/>
                </a:lnTo>
                <a:lnTo>
                  <a:pt x="2142740" y="2642615"/>
                </a:lnTo>
                <a:lnTo>
                  <a:pt x="2223512" y="2642615"/>
                </a:lnTo>
                <a:lnTo>
                  <a:pt x="2301236" y="2627375"/>
                </a:lnTo>
                <a:lnTo>
                  <a:pt x="2350004" y="2615183"/>
                </a:lnTo>
                <a:lnTo>
                  <a:pt x="2441444" y="2578607"/>
                </a:lnTo>
                <a:lnTo>
                  <a:pt x="2482592" y="2554223"/>
                </a:lnTo>
                <a:lnTo>
                  <a:pt x="2522216" y="2526791"/>
                </a:lnTo>
                <a:lnTo>
                  <a:pt x="2560316" y="2496311"/>
                </a:lnTo>
                <a:lnTo>
                  <a:pt x="2593844" y="2462783"/>
                </a:lnTo>
                <a:lnTo>
                  <a:pt x="2625848" y="2426207"/>
                </a:lnTo>
                <a:lnTo>
                  <a:pt x="2653280" y="2386583"/>
                </a:lnTo>
                <a:lnTo>
                  <a:pt x="2677664" y="2346959"/>
                </a:lnTo>
                <a:lnTo>
                  <a:pt x="2697476" y="2301239"/>
                </a:lnTo>
                <a:lnTo>
                  <a:pt x="2714240" y="2255519"/>
                </a:lnTo>
                <a:lnTo>
                  <a:pt x="2727956" y="2209799"/>
                </a:lnTo>
                <a:lnTo>
                  <a:pt x="2738624" y="2157983"/>
                </a:lnTo>
                <a:lnTo>
                  <a:pt x="2746244" y="2109215"/>
                </a:lnTo>
                <a:lnTo>
                  <a:pt x="2749292" y="2054351"/>
                </a:lnTo>
                <a:lnTo>
                  <a:pt x="2749292" y="1999487"/>
                </a:lnTo>
                <a:lnTo>
                  <a:pt x="2746244" y="1944623"/>
                </a:lnTo>
                <a:lnTo>
                  <a:pt x="2740148" y="1886711"/>
                </a:lnTo>
                <a:lnTo>
                  <a:pt x="2731004" y="1828799"/>
                </a:lnTo>
                <a:lnTo>
                  <a:pt x="2718812" y="1767839"/>
                </a:lnTo>
                <a:lnTo>
                  <a:pt x="2703572" y="1709927"/>
                </a:lnTo>
                <a:lnTo>
                  <a:pt x="2685284" y="1648967"/>
                </a:lnTo>
                <a:lnTo>
                  <a:pt x="2663948" y="1584959"/>
                </a:lnTo>
                <a:lnTo>
                  <a:pt x="2639564" y="1523999"/>
                </a:lnTo>
                <a:lnTo>
                  <a:pt x="2612132" y="1459991"/>
                </a:lnTo>
                <a:lnTo>
                  <a:pt x="2583176" y="1395983"/>
                </a:lnTo>
                <a:lnTo>
                  <a:pt x="2549648" y="1331975"/>
                </a:lnTo>
                <a:lnTo>
                  <a:pt x="2514596" y="1267967"/>
                </a:lnTo>
                <a:lnTo>
                  <a:pt x="2474972" y="1203959"/>
                </a:lnTo>
                <a:lnTo>
                  <a:pt x="2433824" y="1139951"/>
                </a:lnTo>
                <a:lnTo>
                  <a:pt x="2389628" y="1075943"/>
                </a:lnTo>
                <a:lnTo>
                  <a:pt x="2343908" y="1014983"/>
                </a:lnTo>
                <a:lnTo>
                  <a:pt x="2293616" y="950975"/>
                </a:lnTo>
                <a:lnTo>
                  <a:pt x="2241800" y="886967"/>
                </a:lnTo>
                <a:lnTo>
                  <a:pt x="2188460" y="826007"/>
                </a:lnTo>
                <a:lnTo>
                  <a:pt x="2130548" y="765047"/>
                </a:lnTo>
                <a:lnTo>
                  <a:pt x="2071112" y="704087"/>
                </a:lnTo>
                <a:lnTo>
                  <a:pt x="2010152" y="646175"/>
                </a:lnTo>
                <a:lnTo>
                  <a:pt x="1946144" y="588263"/>
                </a:lnTo>
                <a:lnTo>
                  <a:pt x="1882136" y="533399"/>
                </a:lnTo>
                <a:lnTo>
                  <a:pt x="1751072" y="429767"/>
                </a:lnTo>
                <a:lnTo>
                  <a:pt x="1620008" y="338327"/>
                </a:lnTo>
                <a:lnTo>
                  <a:pt x="1552952" y="295655"/>
                </a:lnTo>
                <a:lnTo>
                  <a:pt x="1485896" y="256031"/>
                </a:lnTo>
                <a:lnTo>
                  <a:pt x="1420364" y="219455"/>
                </a:lnTo>
                <a:lnTo>
                  <a:pt x="1353308" y="185927"/>
                </a:lnTo>
                <a:lnTo>
                  <a:pt x="1286252" y="155447"/>
                </a:lnTo>
                <a:lnTo>
                  <a:pt x="1155188" y="100583"/>
                </a:lnTo>
                <a:lnTo>
                  <a:pt x="1027172" y="57911"/>
                </a:lnTo>
                <a:lnTo>
                  <a:pt x="900680" y="27431"/>
                </a:lnTo>
                <a:lnTo>
                  <a:pt x="839723" y="15239"/>
                </a:lnTo>
                <a:lnTo>
                  <a:pt x="77876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82605" y="3393944"/>
            <a:ext cx="3153410" cy="3039110"/>
          </a:xfrm>
          <a:custGeom>
            <a:avLst/>
            <a:gdLst/>
            <a:ahLst/>
            <a:cxnLst/>
            <a:rect l="l" t="t" r="r" b="b"/>
            <a:pathLst>
              <a:path w="3153410" h="3039110">
                <a:moveTo>
                  <a:pt x="830579" y="0"/>
                </a:moveTo>
                <a:lnTo>
                  <a:pt x="699515" y="0"/>
                </a:lnTo>
                <a:lnTo>
                  <a:pt x="637031" y="6095"/>
                </a:lnTo>
                <a:lnTo>
                  <a:pt x="576071" y="15239"/>
                </a:lnTo>
                <a:lnTo>
                  <a:pt x="518159" y="27431"/>
                </a:lnTo>
                <a:lnTo>
                  <a:pt x="461771" y="42671"/>
                </a:lnTo>
                <a:lnTo>
                  <a:pt x="408431" y="60959"/>
                </a:lnTo>
                <a:lnTo>
                  <a:pt x="358139" y="85343"/>
                </a:lnTo>
                <a:lnTo>
                  <a:pt x="309371" y="112775"/>
                </a:lnTo>
                <a:lnTo>
                  <a:pt x="263651" y="143255"/>
                </a:lnTo>
                <a:lnTo>
                  <a:pt x="220979" y="179831"/>
                </a:lnTo>
                <a:lnTo>
                  <a:pt x="181355" y="216407"/>
                </a:lnTo>
                <a:lnTo>
                  <a:pt x="144779" y="259079"/>
                </a:lnTo>
                <a:lnTo>
                  <a:pt x="112775" y="304799"/>
                </a:lnTo>
                <a:lnTo>
                  <a:pt x="85343" y="353567"/>
                </a:lnTo>
                <a:lnTo>
                  <a:pt x="60959" y="402335"/>
                </a:lnTo>
                <a:lnTo>
                  <a:pt x="41147" y="454151"/>
                </a:lnTo>
                <a:lnTo>
                  <a:pt x="25907" y="509015"/>
                </a:lnTo>
                <a:lnTo>
                  <a:pt x="13715" y="566927"/>
                </a:lnTo>
                <a:lnTo>
                  <a:pt x="6095" y="627887"/>
                </a:lnTo>
                <a:lnTo>
                  <a:pt x="1523" y="688847"/>
                </a:lnTo>
                <a:lnTo>
                  <a:pt x="0" y="749807"/>
                </a:lnTo>
                <a:lnTo>
                  <a:pt x="3047" y="813815"/>
                </a:lnTo>
                <a:lnTo>
                  <a:pt x="10667" y="880871"/>
                </a:lnTo>
                <a:lnTo>
                  <a:pt x="21335" y="947927"/>
                </a:lnTo>
                <a:lnTo>
                  <a:pt x="35051" y="1014983"/>
                </a:lnTo>
                <a:lnTo>
                  <a:pt x="51815" y="1085087"/>
                </a:lnTo>
                <a:lnTo>
                  <a:pt x="73151" y="1155191"/>
                </a:lnTo>
                <a:lnTo>
                  <a:pt x="97535" y="1225295"/>
                </a:lnTo>
                <a:lnTo>
                  <a:pt x="124967" y="1298447"/>
                </a:lnTo>
                <a:lnTo>
                  <a:pt x="155447" y="1371599"/>
                </a:lnTo>
                <a:lnTo>
                  <a:pt x="190499" y="1444751"/>
                </a:lnTo>
                <a:lnTo>
                  <a:pt x="227075" y="1517903"/>
                </a:lnTo>
                <a:lnTo>
                  <a:pt x="268223" y="1591055"/>
                </a:lnTo>
                <a:lnTo>
                  <a:pt x="312419" y="1664207"/>
                </a:lnTo>
                <a:lnTo>
                  <a:pt x="359663" y="1737359"/>
                </a:lnTo>
                <a:lnTo>
                  <a:pt x="409955" y="1810511"/>
                </a:lnTo>
                <a:lnTo>
                  <a:pt x="463295" y="1880615"/>
                </a:lnTo>
                <a:lnTo>
                  <a:pt x="519683" y="1953767"/>
                </a:lnTo>
                <a:lnTo>
                  <a:pt x="579119" y="2026919"/>
                </a:lnTo>
                <a:lnTo>
                  <a:pt x="641603" y="2097023"/>
                </a:lnTo>
                <a:lnTo>
                  <a:pt x="705611" y="2167127"/>
                </a:lnTo>
                <a:lnTo>
                  <a:pt x="774191" y="2237231"/>
                </a:lnTo>
                <a:lnTo>
                  <a:pt x="844295" y="2304287"/>
                </a:lnTo>
                <a:lnTo>
                  <a:pt x="990599" y="2432303"/>
                </a:lnTo>
                <a:lnTo>
                  <a:pt x="1065275" y="2493263"/>
                </a:lnTo>
                <a:lnTo>
                  <a:pt x="1139948" y="2551175"/>
                </a:lnTo>
                <a:lnTo>
                  <a:pt x="1292348" y="2654807"/>
                </a:lnTo>
                <a:lnTo>
                  <a:pt x="1368548" y="2703575"/>
                </a:lnTo>
                <a:lnTo>
                  <a:pt x="1444748" y="2749295"/>
                </a:lnTo>
                <a:lnTo>
                  <a:pt x="1597148" y="2828543"/>
                </a:lnTo>
                <a:lnTo>
                  <a:pt x="1673348" y="2865119"/>
                </a:lnTo>
                <a:lnTo>
                  <a:pt x="1749548" y="2898647"/>
                </a:lnTo>
                <a:lnTo>
                  <a:pt x="1898900" y="2953511"/>
                </a:lnTo>
                <a:lnTo>
                  <a:pt x="1972052" y="2974847"/>
                </a:lnTo>
                <a:lnTo>
                  <a:pt x="2116832" y="3011423"/>
                </a:lnTo>
                <a:lnTo>
                  <a:pt x="2186936" y="3023615"/>
                </a:lnTo>
                <a:lnTo>
                  <a:pt x="2255516" y="3032759"/>
                </a:lnTo>
                <a:lnTo>
                  <a:pt x="2389628" y="3038855"/>
                </a:lnTo>
                <a:lnTo>
                  <a:pt x="2453636" y="3038855"/>
                </a:lnTo>
                <a:lnTo>
                  <a:pt x="2516120" y="3032759"/>
                </a:lnTo>
                <a:lnTo>
                  <a:pt x="2536440" y="3029711"/>
                </a:lnTo>
                <a:lnTo>
                  <a:pt x="2389628" y="3029711"/>
                </a:lnTo>
                <a:lnTo>
                  <a:pt x="2324096" y="3026663"/>
                </a:lnTo>
                <a:lnTo>
                  <a:pt x="2188460" y="3014471"/>
                </a:lnTo>
                <a:lnTo>
                  <a:pt x="2046728" y="2983991"/>
                </a:lnTo>
                <a:lnTo>
                  <a:pt x="1975100" y="2965703"/>
                </a:lnTo>
                <a:lnTo>
                  <a:pt x="1901948" y="2944367"/>
                </a:lnTo>
                <a:lnTo>
                  <a:pt x="1752596" y="2889503"/>
                </a:lnTo>
                <a:lnTo>
                  <a:pt x="1677920" y="2855975"/>
                </a:lnTo>
                <a:lnTo>
                  <a:pt x="1525520" y="2782823"/>
                </a:lnTo>
                <a:lnTo>
                  <a:pt x="1449320" y="2740151"/>
                </a:lnTo>
                <a:lnTo>
                  <a:pt x="1296920" y="2648711"/>
                </a:lnTo>
                <a:lnTo>
                  <a:pt x="1222244" y="2596895"/>
                </a:lnTo>
                <a:lnTo>
                  <a:pt x="1146044" y="2542031"/>
                </a:lnTo>
                <a:lnTo>
                  <a:pt x="996695" y="2426207"/>
                </a:lnTo>
                <a:lnTo>
                  <a:pt x="923543" y="2362199"/>
                </a:lnTo>
                <a:lnTo>
                  <a:pt x="851915" y="2298191"/>
                </a:lnTo>
                <a:lnTo>
                  <a:pt x="780287" y="2228087"/>
                </a:lnTo>
                <a:lnTo>
                  <a:pt x="713231" y="2161031"/>
                </a:lnTo>
                <a:lnTo>
                  <a:pt x="647699" y="2090927"/>
                </a:lnTo>
                <a:lnTo>
                  <a:pt x="585215" y="2020823"/>
                </a:lnTo>
                <a:lnTo>
                  <a:pt x="527303" y="1947671"/>
                </a:lnTo>
                <a:lnTo>
                  <a:pt x="470915" y="1877567"/>
                </a:lnTo>
                <a:lnTo>
                  <a:pt x="417575" y="1804415"/>
                </a:lnTo>
                <a:lnTo>
                  <a:pt x="367283" y="1731263"/>
                </a:lnTo>
                <a:lnTo>
                  <a:pt x="320039" y="1658111"/>
                </a:lnTo>
                <a:lnTo>
                  <a:pt x="275843" y="1584959"/>
                </a:lnTo>
                <a:lnTo>
                  <a:pt x="236219" y="1511807"/>
                </a:lnTo>
                <a:lnTo>
                  <a:pt x="198119" y="1438655"/>
                </a:lnTo>
                <a:lnTo>
                  <a:pt x="132587" y="1295399"/>
                </a:lnTo>
                <a:lnTo>
                  <a:pt x="105155" y="1222247"/>
                </a:lnTo>
                <a:lnTo>
                  <a:pt x="82295" y="1152143"/>
                </a:lnTo>
                <a:lnTo>
                  <a:pt x="60959" y="1082039"/>
                </a:lnTo>
                <a:lnTo>
                  <a:pt x="44195" y="1011935"/>
                </a:lnTo>
                <a:lnTo>
                  <a:pt x="30479" y="944879"/>
                </a:lnTo>
                <a:lnTo>
                  <a:pt x="19811" y="877823"/>
                </a:lnTo>
                <a:lnTo>
                  <a:pt x="13715" y="813815"/>
                </a:lnTo>
                <a:lnTo>
                  <a:pt x="10667" y="749807"/>
                </a:lnTo>
                <a:lnTo>
                  <a:pt x="10667" y="688847"/>
                </a:lnTo>
                <a:lnTo>
                  <a:pt x="15239" y="627887"/>
                </a:lnTo>
                <a:lnTo>
                  <a:pt x="22859" y="569975"/>
                </a:lnTo>
                <a:lnTo>
                  <a:pt x="35051" y="512063"/>
                </a:lnTo>
                <a:lnTo>
                  <a:pt x="50291" y="457199"/>
                </a:lnTo>
                <a:lnTo>
                  <a:pt x="70103" y="405383"/>
                </a:lnTo>
                <a:lnTo>
                  <a:pt x="94487" y="356615"/>
                </a:lnTo>
                <a:lnTo>
                  <a:pt x="121919" y="310895"/>
                </a:lnTo>
                <a:lnTo>
                  <a:pt x="152399" y="265175"/>
                </a:lnTo>
                <a:lnTo>
                  <a:pt x="188975" y="222503"/>
                </a:lnTo>
                <a:lnTo>
                  <a:pt x="227075" y="185927"/>
                </a:lnTo>
                <a:lnTo>
                  <a:pt x="269747" y="152399"/>
                </a:lnTo>
                <a:lnTo>
                  <a:pt x="313943" y="121919"/>
                </a:lnTo>
                <a:lnTo>
                  <a:pt x="362711" y="94487"/>
                </a:lnTo>
                <a:lnTo>
                  <a:pt x="413003" y="70103"/>
                </a:lnTo>
                <a:lnTo>
                  <a:pt x="466343" y="51815"/>
                </a:lnTo>
                <a:lnTo>
                  <a:pt x="521207" y="36575"/>
                </a:lnTo>
                <a:lnTo>
                  <a:pt x="579119" y="24383"/>
                </a:lnTo>
                <a:lnTo>
                  <a:pt x="638555" y="15239"/>
                </a:lnTo>
                <a:lnTo>
                  <a:pt x="701039" y="9143"/>
                </a:lnTo>
                <a:lnTo>
                  <a:pt x="920495" y="9143"/>
                </a:lnTo>
                <a:lnTo>
                  <a:pt x="897635" y="6095"/>
                </a:lnTo>
                <a:lnTo>
                  <a:pt x="830579" y="0"/>
                </a:lnTo>
                <a:close/>
              </a:path>
              <a:path w="3153410" h="3039110">
                <a:moveTo>
                  <a:pt x="920495" y="9143"/>
                </a:moveTo>
                <a:lnTo>
                  <a:pt x="829055" y="9143"/>
                </a:lnTo>
                <a:lnTo>
                  <a:pt x="896111" y="15239"/>
                </a:lnTo>
                <a:lnTo>
                  <a:pt x="964691" y="24383"/>
                </a:lnTo>
                <a:lnTo>
                  <a:pt x="1034795" y="36575"/>
                </a:lnTo>
                <a:lnTo>
                  <a:pt x="1106420" y="51815"/>
                </a:lnTo>
                <a:lnTo>
                  <a:pt x="1252724" y="94487"/>
                </a:lnTo>
                <a:lnTo>
                  <a:pt x="1400552" y="149351"/>
                </a:lnTo>
                <a:lnTo>
                  <a:pt x="1551428" y="216407"/>
                </a:lnTo>
                <a:lnTo>
                  <a:pt x="1627628" y="256031"/>
                </a:lnTo>
                <a:lnTo>
                  <a:pt x="1780028" y="341375"/>
                </a:lnTo>
                <a:lnTo>
                  <a:pt x="1856228" y="390143"/>
                </a:lnTo>
                <a:lnTo>
                  <a:pt x="1932428" y="441959"/>
                </a:lnTo>
                <a:lnTo>
                  <a:pt x="2081780" y="551687"/>
                </a:lnTo>
                <a:lnTo>
                  <a:pt x="2156456" y="612647"/>
                </a:lnTo>
                <a:lnTo>
                  <a:pt x="2302760" y="740663"/>
                </a:lnTo>
                <a:lnTo>
                  <a:pt x="2372864" y="807719"/>
                </a:lnTo>
                <a:lnTo>
                  <a:pt x="2439920" y="877823"/>
                </a:lnTo>
                <a:lnTo>
                  <a:pt x="2505452" y="947927"/>
                </a:lnTo>
                <a:lnTo>
                  <a:pt x="2567936" y="1018031"/>
                </a:lnTo>
                <a:lnTo>
                  <a:pt x="2627372" y="1091183"/>
                </a:lnTo>
                <a:lnTo>
                  <a:pt x="2682236" y="1161287"/>
                </a:lnTo>
                <a:lnTo>
                  <a:pt x="2735576" y="1234439"/>
                </a:lnTo>
                <a:lnTo>
                  <a:pt x="2785868" y="1307591"/>
                </a:lnTo>
                <a:lnTo>
                  <a:pt x="2833112" y="1380743"/>
                </a:lnTo>
                <a:lnTo>
                  <a:pt x="2877308" y="1453895"/>
                </a:lnTo>
                <a:lnTo>
                  <a:pt x="2916932" y="1527047"/>
                </a:lnTo>
                <a:lnTo>
                  <a:pt x="2955032" y="1600199"/>
                </a:lnTo>
                <a:lnTo>
                  <a:pt x="2988560" y="1670303"/>
                </a:lnTo>
                <a:lnTo>
                  <a:pt x="3020564" y="1743455"/>
                </a:lnTo>
                <a:lnTo>
                  <a:pt x="3047996" y="1816607"/>
                </a:lnTo>
                <a:lnTo>
                  <a:pt x="3072380" y="1886711"/>
                </a:lnTo>
                <a:lnTo>
                  <a:pt x="3092192" y="1956815"/>
                </a:lnTo>
                <a:lnTo>
                  <a:pt x="3110480" y="2023871"/>
                </a:lnTo>
                <a:lnTo>
                  <a:pt x="3124196" y="2093975"/>
                </a:lnTo>
                <a:lnTo>
                  <a:pt x="3133340" y="2157983"/>
                </a:lnTo>
                <a:lnTo>
                  <a:pt x="3140960" y="2225039"/>
                </a:lnTo>
                <a:lnTo>
                  <a:pt x="3144008" y="2289047"/>
                </a:lnTo>
                <a:lnTo>
                  <a:pt x="3142484" y="2350007"/>
                </a:lnTo>
                <a:lnTo>
                  <a:pt x="3137912" y="2410967"/>
                </a:lnTo>
                <a:lnTo>
                  <a:pt x="3130292" y="2468879"/>
                </a:lnTo>
                <a:lnTo>
                  <a:pt x="3118100" y="2526791"/>
                </a:lnTo>
                <a:lnTo>
                  <a:pt x="3102860" y="2578607"/>
                </a:lnTo>
                <a:lnTo>
                  <a:pt x="3083048" y="2630423"/>
                </a:lnTo>
                <a:lnTo>
                  <a:pt x="3058664" y="2682239"/>
                </a:lnTo>
                <a:lnTo>
                  <a:pt x="3031232" y="2727959"/>
                </a:lnTo>
                <a:lnTo>
                  <a:pt x="3000752" y="2773679"/>
                </a:lnTo>
                <a:lnTo>
                  <a:pt x="2965700" y="2813303"/>
                </a:lnTo>
                <a:lnTo>
                  <a:pt x="2926076" y="2852927"/>
                </a:lnTo>
                <a:lnTo>
                  <a:pt x="2883404" y="2886455"/>
                </a:lnTo>
                <a:lnTo>
                  <a:pt x="2839208" y="2916935"/>
                </a:lnTo>
                <a:lnTo>
                  <a:pt x="2791964" y="2944367"/>
                </a:lnTo>
                <a:lnTo>
                  <a:pt x="2740148" y="2968751"/>
                </a:lnTo>
                <a:lnTo>
                  <a:pt x="2688332" y="2987039"/>
                </a:lnTo>
                <a:lnTo>
                  <a:pt x="2631944" y="3002279"/>
                </a:lnTo>
                <a:lnTo>
                  <a:pt x="2574032" y="3014471"/>
                </a:lnTo>
                <a:lnTo>
                  <a:pt x="2514596" y="3023615"/>
                </a:lnTo>
                <a:lnTo>
                  <a:pt x="2453636" y="3029711"/>
                </a:lnTo>
                <a:lnTo>
                  <a:pt x="2536440" y="3029711"/>
                </a:lnTo>
                <a:lnTo>
                  <a:pt x="2577080" y="3023615"/>
                </a:lnTo>
                <a:lnTo>
                  <a:pt x="2634992" y="3011423"/>
                </a:lnTo>
                <a:lnTo>
                  <a:pt x="2691380" y="2996183"/>
                </a:lnTo>
                <a:lnTo>
                  <a:pt x="2744720" y="2974847"/>
                </a:lnTo>
                <a:lnTo>
                  <a:pt x="2796536" y="2953511"/>
                </a:lnTo>
                <a:lnTo>
                  <a:pt x="2843780" y="2926079"/>
                </a:lnTo>
                <a:lnTo>
                  <a:pt x="2889500" y="2895599"/>
                </a:lnTo>
                <a:lnTo>
                  <a:pt x="2932172" y="2859023"/>
                </a:lnTo>
                <a:lnTo>
                  <a:pt x="2971796" y="2819399"/>
                </a:lnTo>
                <a:lnTo>
                  <a:pt x="3008372" y="2776727"/>
                </a:lnTo>
                <a:lnTo>
                  <a:pt x="3040376" y="2734055"/>
                </a:lnTo>
                <a:lnTo>
                  <a:pt x="3067808" y="2685287"/>
                </a:lnTo>
                <a:lnTo>
                  <a:pt x="3092192" y="2633471"/>
                </a:lnTo>
                <a:lnTo>
                  <a:pt x="3112004" y="2581655"/>
                </a:lnTo>
                <a:lnTo>
                  <a:pt x="3127244" y="2526791"/>
                </a:lnTo>
                <a:lnTo>
                  <a:pt x="3139436" y="2468879"/>
                </a:lnTo>
                <a:lnTo>
                  <a:pt x="3147056" y="2410967"/>
                </a:lnTo>
                <a:lnTo>
                  <a:pt x="3151628" y="2350007"/>
                </a:lnTo>
                <a:lnTo>
                  <a:pt x="3153152" y="2289047"/>
                </a:lnTo>
                <a:lnTo>
                  <a:pt x="3150104" y="2225039"/>
                </a:lnTo>
                <a:lnTo>
                  <a:pt x="3142484" y="2157983"/>
                </a:lnTo>
                <a:lnTo>
                  <a:pt x="3133340" y="2090927"/>
                </a:lnTo>
                <a:lnTo>
                  <a:pt x="3119624" y="2023871"/>
                </a:lnTo>
                <a:lnTo>
                  <a:pt x="3101336" y="1953767"/>
                </a:lnTo>
                <a:lnTo>
                  <a:pt x="3081524" y="1883663"/>
                </a:lnTo>
                <a:lnTo>
                  <a:pt x="3057140" y="1810511"/>
                </a:lnTo>
                <a:lnTo>
                  <a:pt x="3028184" y="1740407"/>
                </a:lnTo>
                <a:lnTo>
                  <a:pt x="2997704" y="1667255"/>
                </a:lnTo>
                <a:lnTo>
                  <a:pt x="2964176" y="1594103"/>
                </a:lnTo>
                <a:lnTo>
                  <a:pt x="2926076" y="1520951"/>
                </a:lnTo>
                <a:lnTo>
                  <a:pt x="2884928" y="1447799"/>
                </a:lnTo>
                <a:lnTo>
                  <a:pt x="2840732" y="1374647"/>
                </a:lnTo>
                <a:lnTo>
                  <a:pt x="2793488" y="1301495"/>
                </a:lnTo>
                <a:lnTo>
                  <a:pt x="2743196" y="1228343"/>
                </a:lnTo>
                <a:lnTo>
                  <a:pt x="2689856" y="1155191"/>
                </a:lnTo>
                <a:lnTo>
                  <a:pt x="2633468" y="1085087"/>
                </a:lnTo>
                <a:lnTo>
                  <a:pt x="2574032" y="1011935"/>
                </a:lnTo>
                <a:lnTo>
                  <a:pt x="2513072" y="941831"/>
                </a:lnTo>
                <a:lnTo>
                  <a:pt x="2447540" y="871727"/>
                </a:lnTo>
                <a:lnTo>
                  <a:pt x="2378960" y="801623"/>
                </a:lnTo>
                <a:lnTo>
                  <a:pt x="2308856" y="734567"/>
                </a:lnTo>
                <a:lnTo>
                  <a:pt x="2235704" y="667511"/>
                </a:lnTo>
                <a:lnTo>
                  <a:pt x="2162552" y="606551"/>
                </a:lnTo>
                <a:lnTo>
                  <a:pt x="2087876" y="545591"/>
                </a:lnTo>
                <a:lnTo>
                  <a:pt x="2013200" y="487679"/>
                </a:lnTo>
                <a:lnTo>
                  <a:pt x="1937000" y="432815"/>
                </a:lnTo>
                <a:lnTo>
                  <a:pt x="1784600" y="335279"/>
                </a:lnTo>
                <a:lnTo>
                  <a:pt x="1708400" y="289559"/>
                </a:lnTo>
                <a:lnTo>
                  <a:pt x="1632200" y="246887"/>
                </a:lnTo>
                <a:lnTo>
                  <a:pt x="1479800" y="173735"/>
                </a:lnTo>
                <a:lnTo>
                  <a:pt x="1405124" y="140207"/>
                </a:lnTo>
                <a:lnTo>
                  <a:pt x="1254248" y="85343"/>
                </a:lnTo>
                <a:lnTo>
                  <a:pt x="1107944" y="42671"/>
                </a:lnTo>
                <a:lnTo>
                  <a:pt x="1036319" y="27431"/>
                </a:lnTo>
                <a:lnTo>
                  <a:pt x="966215" y="15239"/>
                </a:lnTo>
                <a:lnTo>
                  <a:pt x="9204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08869" y="3176011"/>
            <a:ext cx="3569335" cy="3444240"/>
          </a:xfrm>
          <a:custGeom>
            <a:avLst/>
            <a:gdLst/>
            <a:ahLst/>
            <a:cxnLst/>
            <a:rect l="l" t="t" r="r" b="b"/>
            <a:pathLst>
              <a:path w="3569335" h="3444240">
                <a:moveTo>
                  <a:pt x="542543" y="60959"/>
                </a:moveTo>
                <a:lnTo>
                  <a:pt x="539495" y="60959"/>
                </a:lnTo>
                <a:lnTo>
                  <a:pt x="478535" y="91439"/>
                </a:lnTo>
                <a:lnTo>
                  <a:pt x="419099" y="121919"/>
                </a:lnTo>
                <a:lnTo>
                  <a:pt x="364235" y="152399"/>
                </a:lnTo>
                <a:lnTo>
                  <a:pt x="310895" y="182879"/>
                </a:lnTo>
                <a:lnTo>
                  <a:pt x="262127" y="213359"/>
                </a:lnTo>
                <a:lnTo>
                  <a:pt x="216407" y="274319"/>
                </a:lnTo>
                <a:lnTo>
                  <a:pt x="173735" y="335279"/>
                </a:lnTo>
                <a:lnTo>
                  <a:pt x="137159" y="365759"/>
                </a:lnTo>
                <a:lnTo>
                  <a:pt x="105155" y="426719"/>
                </a:lnTo>
                <a:lnTo>
                  <a:pt x="76199" y="487679"/>
                </a:lnTo>
                <a:lnTo>
                  <a:pt x="53339" y="548639"/>
                </a:lnTo>
                <a:lnTo>
                  <a:pt x="33527" y="609599"/>
                </a:lnTo>
                <a:lnTo>
                  <a:pt x="18287" y="670559"/>
                </a:lnTo>
                <a:lnTo>
                  <a:pt x="9143" y="731519"/>
                </a:lnTo>
                <a:lnTo>
                  <a:pt x="1523" y="822959"/>
                </a:lnTo>
                <a:lnTo>
                  <a:pt x="0" y="883919"/>
                </a:lnTo>
                <a:lnTo>
                  <a:pt x="3047" y="944879"/>
                </a:lnTo>
                <a:lnTo>
                  <a:pt x="9143" y="1036319"/>
                </a:lnTo>
                <a:lnTo>
                  <a:pt x="19811" y="1097279"/>
                </a:lnTo>
                <a:lnTo>
                  <a:pt x="33527" y="1188719"/>
                </a:lnTo>
                <a:lnTo>
                  <a:pt x="53339" y="1280159"/>
                </a:lnTo>
                <a:lnTo>
                  <a:pt x="74675" y="1341119"/>
                </a:lnTo>
                <a:lnTo>
                  <a:pt x="102107" y="1432559"/>
                </a:lnTo>
                <a:lnTo>
                  <a:pt x="131063" y="1493519"/>
                </a:lnTo>
                <a:lnTo>
                  <a:pt x="166115" y="1584959"/>
                </a:lnTo>
                <a:lnTo>
                  <a:pt x="204215" y="1676399"/>
                </a:lnTo>
                <a:lnTo>
                  <a:pt x="245363" y="1767839"/>
                </a:lnTo>
                <a:lnTo>
                  <a:pt x="291083" y="1828799"/>
                </a:lnTo>
                <a:lnTo>
                  <a:pt x="339851" y="1920239"/>
                </a:lnTo>
                <a:lnTo>
                  <a:pt x="391667" y="2011679"/>
                </a:lnTo>
                <a:lnTo>
                  <a:pt x="448055" y="2103119"/>
                </a:lnTo>
                <a:lnTo>
                  <a:pt x="507491" y="2164079"/>
                </a:lnTo>
                <a:lnTo>
                  <a:pt x="569975" y="2255519"/>
                </a:lnTo>
                <a:lnTo>
                  <a:pt x="637031" y="2346959"/>
                </a:lnTo>
                <a:lnTo>
                  <a:pt x="705611" y="2407919"/>
                </a:lnTo>
                <a:lnTo>
                  <a:pt x="778763" y="2499359"/>
                </a:lnTo>
                <a:lnTo>
                  <a:pt x="854963" y="2560319"/>
                </a:lnTo>
                <a:lnTo>
                  <a:pt x="935735" y="2651759"/>
                </a:lnTo>
                <a:lnTo>
                  <a:pt x="1016507" y="2712719"/>
                </a:lnTo>
                <a:lnTo>
                  <a:pt x="1100327" y="2804159"/>
                </a:lnTo>
                <a:lnTo>
                  <a:pt x="1267964" y="2926079"/>
                </a:lnTo>
                <a:lnTo>
                  <a:pt x="1438652" y="3047999"/>
                </a:lnTo>
                <a:lnTo>
                  <a:pt x="1525520" y="3078479"/>
                </a:lnTo>
                <a:lnTo>
                  <a:pt x="1612388" y="3139439"/>
                </a:lnTo>
                <a:lnTo>
                  <a:pt x="1697732" y="3200399"/>
                </a:lnTo>
                <a:lnTo>
                  <a:pt x="1869944" y="3261359"/>
                </a:lnTo>
                <a:lnTo>
                  <a:pt x="1956812" y="3322319"/>
                </a:lnTo>
                <a:lnTo>
                  <a:pt x="2040632" y="3352799"/>
                </a:lnTo>
                <a:lnTo>
                  <a:pt x="2125976" y="3352799"/>
                </a:lnTo>
                <a:lnTo>
                  <a:pt x="2209796" y="3383279"/>
                </a:lnTo>
                <a:lnTo>
                  <a:pt x="2372864" y="3444239"/>
                </a:lnTo>
                <a:lnTo>
                  <a:pt x="2455160" y="3444239"/>
                </a:lnTo>
                <a:lnTo>
                  <a:pt x="2374388" y="3413759"/>
                </a:lnTo>
                <a:lnTo>
                  <a:pt x="2293616" y="3413759"/>
                </a:lnTo>
                <a:lnTo>
                  <a:pt x="2129024" y="3352799"/>
                </a:lnTo>
                <a:lnTo>
                  <a:pt x="1789172" y="3230879"/>
                </a:lnTo>
                <a:lnTo>
                  <a:pt x="1702304" y="3169919"/>
                </a:lnTo>
                <a:lnTo>
                  <a:pt x="1616960" y="3139439"/>
                </a:lnTo>
                <a:lnTo>
                  <a:pt x="1530092" y="3078479"/>
                </a:lnTo>
                <a:lnTo>
                  <a:pt x="1444748" y="3017519"/>
                </a:lnTo>
                <a:lnTo>
                  <a:pt x="1359404" y="2987039"/>
                </a:lnTo>
                <a:lnTo>
                  <a:pt x="1188719" y="2865119"/>
                </a:lnTo>
                <a:lnTo>
                  <a:pt x="1106423" y="2773679"/>
                </a:lnTo>
                <a:lnTo>
                  <a:pt x="1022603" y="2712719"/>
                </a:lnTo>
                <a:lnTo>
                  <a:pt x="941831" y="2651759"/>
                </a:lnTo>
                <a:lnTo>
                  <a:pt x="862583" y="2560319"/>
                </a:lnTo>
                <a:lnTo>
                  <a:pt x="786383" y="2499359"/>
                </a:lnTo>
                <a:lnTo>
                  <a:pt x="713231" y="2407919"/>
                </a:lnTo>
                <a:lnTo>
                  <a:pt x="643127" y="2316479"/>
                </a:lnTo>
                <a:lnTo>
                  <a:pt x="577595" y="2255519"/>
                </a:lnTo>
                <a:lnTo>
                  <a:pt x="515111" y="2164079"/>
                </a:lnTo>
                <a:lnTo>
                  <a:pt x="455675" y="2072639"/>
                </a:lnTo>
                <a:lnTo>
                  <a:pt x="399287" y="2011679"/>
                </a:lnTo>
                <a:lnTo>
                  <a:pt x="347471" y="1920239"/>
                </a:lnTo>
                <a:lnTo>
                  <a:pt x="298703" y="1828799"/>
                </a:lnTo>
                <a:lnTo>
                  <a:pt x="252983" y="1737359"/>
                </a:lnTo>
                <a:lnTo>
                  <a:pt x="211835" y="1676399"/>
                </a:lnTo>
                <a:lnTo>
                  <a:pt x="175259" y="1584959"/>
                </a:lnTo>
                <a:lnTo>
                  <a:pt x="140207" y="1493519"/>
                </a:lnTo>
                <a:lnTo>
                  <a:pt x="109727" y="1432559"/>
                </a:lnTo>
                <a:lnTo>
                  <a:pt x="83819" y="1341119"/>
                </a:lnTo>
                <a:lnTo>
                  <a:pt x="62483" y="1249679"/>
                </a:lnTo>
                <a:lnTo>
                  <a:pt x="42671" y="1188719"/>
                </a:lnTo>
                <a:lnTo>
                  <a:pt x="28955" y="1097279"/>
                </a:lnTo>
                <a:lnTo>
                  <a:pt x="18287" y="1036319"/>
                </a:lnTo>
                <a:lnTo>
                  <a:pt x="12191" y="944879"/>
                </a:lnTo>
                <a:lnTo>
                  <a:pt x="10667" y="883919"/>
                </a:lnTo>
                <a:lnTo>
                  <a:pt x="12191" y="822959"/>
                </a:lnTo>
                <a:lnTo>
                  <a:pt x="18287" y="731519"/>
                </a:lnTo>
                <a:lnTo>
                  <a:pt x="28955" y="670559"/>
                </a:lnTo>
                <a:lnTo>
                  <a:pt x="42671" y="609599"/>
                </a:lnTo>
                <a:lnTo>
                  <a:pt x="62483" y="548639"/>
                </a:lnTo>
                <a:lnTo>
                  <a:pt x="85343" y="487679"/>
                </a:lnTo>
                <a:lnTo>
                  <a:pt x="112775" y="426719"/>
                </a:lnTo>
                <a:lnTo>
                  <a:pt x="144779" y="365759"/>
                </a:lnTo>
                <a:lnTo>
                  <a:pt x="181355" y="335279"/>
                </a:lnTo>
                <a:lnTo>
                  <a:pt x="222503" y="274319"/>
                </a:lnTo>
                <a:lnTo>
                  <a:pt x="268223" y="243839"/>
                </a:lnTo>
                <a:lnTo>
                  <a:pt x="316991" y="182879"/>
                </a:lnTo>
                <a:lnTo>
                  <a:pt x="368807" y="152399"/>
                </a:lnTo>
                <a:lnTo>
                  <a:pt x="423671" y="121919"/>
                </a:lnTo>
                <a:lnTo>
                  <a:pt x="481583" y="91439"/>
                </a:lnTo>
                <a:lnTo>
                  <a:pt x="542543" y="60959"/>
                </a:lnTo>
                <a:close/>
              </a:path>
              <a:path w="3569335" h="3444240">
                <a:moveTo>
                  <a:pt x="2965700" y="3413759"/>
                </a:moveTo>
                <a:lnTo>
                  <a:pt x="2895596" y="3413759"/>
                </a:lnTo>
                <a:lnTo>
                  <a:pt x="2827016" y="3444239"/>
                </a:lnTo>
                <a:lnTo>
                  <a:pt x="2898644" y="3444239"/>
                </a:lnTo>
                <a:lnTo>
                  <a:pt x="2965700" y="3413759"/>
                </a:lnTo>
                <a:close/>
              </a:path>
              <a:path w="3569335" h="3444240">
                <a:moveTo>
                  <a:pt x="1196339" y="30479"/>
                </a:moveTo>
                <a:lnTo>
                  <a:pt x="1114043" y="30479"/>
                </a:lnTo>
                <a:lnTo>
                  <a:pt x="1194815" y="60959"/>
                </a:lnTo>
                <a:lnTo>
                  <a:pt x="1275584" y="60959"/>
                </a:lnTo>
                <a:lnTo>
                  <a:pt x="1440176" y="121919"/>
                </a:lnTo>
                <a:lnTo>
                  <a:pt x="1866896" y="274319"/>
                </a:lnTo>
                <a:lnTo>
                  <a:pt x="1952240" y="335279"/>
                </a:lnTo>
                <a:lnTo>
                  <a:pt x="2039108" y="396239"/>
                </a:lnTo>
                <a:lnTo>
                  <a:pt x="2124452" y="426719"/>
                </a:lnTo>
                <a:lnTo>
                  <a:pt x="2380484" y="609599"/>
                </a:lnTo>
                <a:lnTo>
                  <a:pt x="2462780" y="701039"/>
                </a:lnTo>
                <a:lnTo>
                  <a:pt x="2546600" y="761999"/>
                </a:lnTo>
                <a:lnTo>
                  <a:pt x="2627372" y="822959"/>
                </a:lnTo>
                <a:lnTo>
                  <a:pt x="2706620" y="914399"/>
                </a:lnTo>
                <a:lnTo>
                  <a:pt x="2782820" y="975359"/>
                </a:lnTo>
                <a:lnTo>
                  <a:pt x="2855972" y="1066799"/>
                </a:lnTo>
                <a:lnTo>
                  <a:pt x="2924552" y="1158239"/>
                </a:lnTo>
                <a:lnTo>
                  <a:pt x="2991608" y="1219199"/>
                </a:lnTo>
                <a:lnTo>
                  <a:pt x="3054092" y="1310639"/>
                </a:lnTo>
                <a:lnTo>
                  <a:pt x="3113528" y="1402079"/>
                </a:lnTo>
                <a:lnTo>
                  <a:pt x="3169916" y="1463039"/>
                </a:lnTo>
                <a:lnTo>
                  <a:pt x="3221732" y="1554479"/>
                </a:lnTo>
                <a:lnTo>
                  <a:pt x="3270500" y="1645919"/>
                </a:lnTo>
                <a:lnTo>
                  <a:pt x="3316220" y="1706879"/>
                </a:lnTo>
                <a:lnTo>
                  <a:pt x="3357368" y="1798319"/>
                </a:lnTo>
                <a:lnTo>
                  <a:pt x="3393944" y="1889759"/>
                </a:lnTo>
                <a:lnTo>
                  <a:pt x="3428996" y="1950719"/>
                </a:lnTo>
                <a:lnTo>
                  <a:pt x="3459476" y="2042159"/>
                </a:lnTo>
                <a:lnTo>
                  <a:pt x="3485384" y="2133599"/>
                </a:lnTo>
                <a:lnTo>
                  <a:pt x="3506720" y="2194559"/>
                </a:lnTo>
                <a:lnTo>
                  <a:pt x="3526532" y="2285999"/>
                </a:lnTo>
                <a:lnTo>
                  <a:pt x="3540248" y="2377439"/>
                </a:lnTo>
                <a:lnTo>
                  <a:pt x="3550916" y="2438399"/>
                </a:lnTo>
                <a:lnTo>
                  <a:pt x="3557012" y="2499359"/>
                </a:lnTo>
                <a:lnTo>
                  <a:pt x="3558536" y="2590799"/>
                </a:lnTo>
                <a:lnTo>
                  <a:pt x="3557012" y="2651759"/>
                </a:lnTo>
                <a:lnTo>
                  <a:pt x="3550916" y="2712719"/>
                </a:lnTo>
                <a:lnTo>
                  <a:pt x="3540248" y="2804159"/>
                </a:lnTo>
                <a:lnTo>
                  <a:pt x="3526532" y="2865119"/>
                </a:lnTo>
                <a:lnTo>
                  <a:pt x="3506720" y="2926079"/>
                </a:lnTo>
                <a:lnTo>
                  <a:pt x="3483860" y="2987039"/>
                </a:lnTo>
                <a:lnTo>
                  <a:pt x="3456428" y="3047999"/>
                </a:lnTo>
                <a:lnTo>
                  <a:pt x="3424424" y="3078479"/>
                </a:lnTo>
                <a:lnTo>
                  <a:pt x="3387848" y="3139439"/>
                </a:lnTo>
                <a:lnTo>
                  <a:pt x="3345176" y="3200399"/>
                </a:lnTo>
                <a:lnTo>
                  <a:pt x="3300980" y="3230879"/>
                </a:lnTo>
                <a:lnTo>
                  <a:pt x="3252212" y="3261359"/>
                </a:lnTo>
                <a:lnTo>
                  <a:pt x="3200396" y="3322319"/>
                </a:lnTo>
                <a:lnTo>
                  <a:pt x="3145532" y="3352799"/>
                </a:lnTo>
                <a:lnTo>
                  <a:pt x="3086096" y="3383279"/>
                </a:lnTo>
                <a:lnTo>
                  <a:pt x="3026660" y="3383279"/>
                </a:lnTo>
                <a:lnTo>
                  <a:pt x="2962652" y="3413759"/>
                </a:lnTo>
                <a:lnTo>
                  <a:pt x="3029708" y="3413759"/>
                </a:lnTo>
                <a:lnTo>
                  <a:pt x="3090668" y="3383279"/>
                </a:lnTo>
                <a:lnTo>
                  <a:pt x="3150104" y="3352799"/>
                </a:lnTo>
                <a:lnTo>
                  <a:pt x="3204968" y="3322319"/>
                </a:lnTo>
                <a:lnTo>
                  <a:pt x="3258308" y="3291839"/>
                </a:lnTo>
                <a:lnTo>
                  <a:pt x="3307076" y="3230879"/>
                </a:lnTo>
                <a:lnTo>
                  <a:pt x="3352796" y="3200399"/>
                </a:lnTo>
                <a:lnTo>
                  <a:pt x="3395468" y="3139439"/>
                </a:lnTo>
                <a:lnTo>
                  <a:pt x="3432044" y="3108959"/>
                </a:lnTo>
                <a:lnTo>
                  <a:pt x="3464048" y="3047999"/>
                </a:lnTo>
                <a:lnTo>
                  <a:pt x="3493004" y="2987039"/>
                </a:lnTo>
                <a:lnTo>
                  <a:pt x="3515864" y="2926079"/>
                </a:lnTo>
                <a:lnTo>
                  <a:pt x="3535676" y="2865119"/>
                </a:lnTo>
                <a:lnTo>
                  <a:pt x="3550916" y="2804159"/>
                </a:lnTo>
                <a:lnTo>
                  <a:pt x="3566156" y="2651759"/>
                </a:lnTo>
                <a:lnTo>
                  <a:pt x="3569204" y="2590799"/>
                </a:lnTo>
                <a:lnTo>
                  <a:pt x="3566156" y="2499359"/>
                </a:lnTo>
                <a:lnTo>
                  <a:pt x="3560060" y="2438399"/>
                </a:lnTo>
                <a:lnTo>
                  <a:pt x="3549392" y="2346959"/>
                </a:lnTo>
                <a:lnTo>
                  <a:pt x="3535676" y="2285999"/>
                </a:lnTo>
                <a:lnTo>
                  <a:pt x="3515864" y="2194559"/>
                </a:lnTo>
                <a:lnTo>
                  <a:pt x="3494528" y="2133599"/>
                </a:lnTo>
                <a:lnTo>
                  <a:pt x="3467096" y="2042159"/>
                </a:lnTo>
                <a:lnTo>
                  <a:pt x="3438140" y="1950719"/>
                </a:lnTo>
                <a:lnTo>
                  <a:pt x="3403088" y="1889759"/>
                </a:lnTo>
                <a:lnTo>
                  <a:pt x="3364988" y="1798319"/>
                </a:lnTo>
                <a:lnTo>
                  <a:pt x="3323840" y="1706879"/>
                </a:lnTo>
                <a:lnTo>
                  <a:pt x="3278120" y="1615439"/>
                </a:lnTo>
                <a:lnTo>
                  <a:pt x="3229352" y="1554479"/>
                </a:lnTo>
                <a:lnTo>
                  <a:pt x="3177536" y="1463039"/>
                </a:lnTo>
                <a:lnTo>
                  <a:pt x="3121148" y="1371599"/>
                </a:lnTo>
                <a:lnTo>
                  <a:pt x="3061712" y="1310639"/>
                </a:lnTo>
                <a:lnTo>
                  <a:pt x="2999228" y="1219199"/>
                </a:lnTo>
                <a:lnTo>
                  <a:pt x="2932172" y="1127759"/>
                </a:lnTo>
                <a:lnTo>
                  <a:pt x="2862068" y="1066799"/>
                </a:lnTo>
                <a:lnTo>
                  <a:pt x="2790440" y="975359"/>
                </a:lnTo>
                <a:lnTo>
                  <a:pt x="2712716" y="914399"/>
                </a:lnTo>
                <a:lnTo>
                  <a:pt x="2633468" y="822959"/>
                </a:lnTo>
                <a:lnTo>
                  <a:pt x="2552696" y="761999"/>
                </a:lnTo>
                <a:lnTo>
                  <a:pt x="2468876" y="670559"/>
                </a:lnTo>
                <a:lnTo>
                  <a:pt x="2301236" y="548639"/>
                </a:lnTo>
                <a:lnTo>
                  <a:pt x="2215892" y="487679"/>
                </a:lnTo>
                <a:lnTo>
                  <a:pt x="2129024" y="426719"/>
                </a:lnTo>
                <a:lnTo>
                  <a:pt x="2043680" y="365759"/>
                </a:lnTo>
                <a:lnTo>
                  <a:pt x="1956812" y="335279"/>
                </a:lnTo>
                <a:lnTo>
                  <a:pt x="1871468" y="274319"/>
                </a:lnTo>
                <a:lnTo>
                  <a:pt x="1784600" y="243839"/>
                </a:lnTo>
                <a:lnTo>
                  <a:pt x="1697732" y="182879"/>
                </a:lnTo>
                <a:lnTo>
                  <a:pt x="1443224" y="91439"/>
                </a:lnTo>
                <a:lnTo>
                  <a:pt x="1359404" y="91439"/>
                </a:lnTo>
                <a:lnTo>
                  <a:pt x="1196339" y="30479"/>
                </a:lnTo>
                <a:close/>
              </a:path>
              <a:path w="3569335" h="3444240">
                <a:moveTo>
                  <a:pt x="673607" y="30479"/>
                </a:moveTo>
                <a:lnTo>
                  <a:pt x="670559" y="30479"/>
                </a:lnTo>
                <a:lnTo>
                  <a:pt x="603503" y="60959"/>
                </a:lnTo>
                <a:lnTo>
                  <a:pt x="606551" y="60959"/>
                </a:lnTo>
                <a:lnTo>
                  <a:pt x="673607" y="30479"/>
                </a:lnTo>
                <a:close/>
              </a:path>
              <a:path w="3569335" h="3444240">
                <a:moveTo>
                  <a:pt x="960119" y="0"/>
                </a:moveTo>
                <a:lnTo>
                  <a:pt x="810767" y="0"/>
                </a:lnTo>
                <a:lnTo>
                  <a:pt x="740663" y="30479"/>
                </a:lnTo>
                <a:lnTo>
                  <a:pt x="1036319" y="30479"/>
                </a:lnTo>
                <a:lnTo>
                  <a:pt x="9601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21417" y="2971796"/>
            <a:ext cx="3971925" cy="3810000"/>
          </a:xfrm>
          <a:custGeom>
            <a:avLst/>
            <a:gdLst/>
            <a:ahLst/>
            <a:cxnLst/>
            <a:rect l="l" t="t" r="r" b="b"/>
            <a:pathLst>
              <a:path w="3971925" h="3810000">
                <a:moveTo>
                  <a:pt x="810767" y="0"/>
                </a:moveTo>
                <a:lnTo>
                  <a:pt x="733043" y="0"/>
                </a:lnTo>
                <a:lnTo>
                  <a:pt x="658367" y="30479"/>
                </a:lnTo>
                <a:lnTo>
                  <a:pt x="588263" y="60959"/>
                </a:lnTo>
                <a:lnTo>
                  <a:pt x="519683" y="60959"/>
                </a:lnTo>
                <a:lnTo>
                  <a:pt x="455675" y="91439"/>
                </a:lnTo>
                <a:lnTo>
                  <a:pt x="394715" y="152399"/>
                </a:lnTo>
                <a:lnTo>
                  <a:pt x="336803" y="182879"/>
                </a:lnTo>
                <a:lnTo>
                  <a:pt x="309371" y="213359"/>
                </a:lnTo>
                <a:lnTo>
                  <a:pt x="281939" y="213359"/>
                </a:lnTo>
                <a:lnTo>
                  <a:pt x="256031" y="243839"/>
                </a:lnTo>
                <a:lnTo>
                  <a:pt x="231647" y="274319"/>
                </a:lnTo>
                <a:lnTo>
                  <a:pt x="185927" y="335279"/>
                </a:lnTo>
                <a:lnTo>
                  <a:pt x="146303" y="396239"/>
                </a:lnTo>
                <a:lnTo>
                  <a:pt x="109727" y="457199"/>
                </a:lnTo>
                <a:lnTo>
                  <a:pt x="79247" y="518159"/>
                </a:lnTo>
                <a:lnTo>
                  <a:pt x="54863" y="579119"/>
                </a:lnTo>
                <a:lnTo>
                  <a:pt x="33527" y="640079"/>
                </a:lnTo>
                <a:lnTo>
                  <a:pt x="18287" y="701039"/>
                </a:lnTo>
                <a:lnTo>
                  <a:pt x="7619" y="792479"/>
                </a:lnTo>
                <a:lnTo>
                  <a:pt x="1523" y="853439"/>
                </a:lnTo>
                <a:lnTo>
                  <a:pt x="0" y="944879"/>
                </a:lnTo>
                <a:lnTo>
                  <a:pt x="4571" y="1036319"/>
                </a:lnTo>
                <a:lnTo>
                  <a:pt x="12191" y="1097279"/>
                </a:lnTo>
                <a:lnTo>
                  <a:pt x="24383" y="1188719"/>
                </a:lnTo>
                <a:lnTo>
                  <a:pt x="41147" y="1280159"/>
                </a:lnTo>
                <a:lnTo>
                  <a:pt x="62483" y="1371599"/>
                </a:lnTo>
                <a:lnTo>
                  <a:pt x="88391" y="1463039"/>
                </a:lnTo>
                <a:lnTo>
                  <a:pt x="118871" y="1554479"/>
                </a:lnTo>
                <a:lnTo>
                  <a:pt x="153923" y="1645919"/>
                </a:lnTo>
                <a:lnTo>
                  <a:pt x="192023" y="1737359"/>
                </a:lnTo>
                <a:lnTo>
                  <a:pt x="234695" y="1828799"/>
                </a:lnTo>
                <a:lnTo>
                  <a:pt x="281939" y="1920239"/>
                </a:lnTo>
                <a:lnTo>
                  <a:pt x="333755" y="2011679"/>
                </a:lnTo>
                <a:lnTo>
                  <a:pt x="388619" y="2103119"/>
                </a:lnTo>
                <a:lnTo>
                  <a:pt x="448055" y="2194559"/>
                </a:lnTo>
                <a:lnTo>
                  <a:pt x="510539" y="2285999"/>
                </a:lnTo>
                <a:lnTo>
                  <a:pt x="577595" y="2377439"/>
                </a:lnTo>
                <a:lnTo>
                  <a:pt x="647699" y="2468879"/>
                </a:lnTo>
                <a:lnTo>
                  <a:pt x="722375" y="2560319"/>
                </a:lnTo>
                <a:lnTo>
                  <a:pt x="800099" y="2651759"/>
                </a:lnTo>
                <a:lnTo>
                  <a:pt x="882395" y="2743199"/>
                </a:lnTo>
                <a:lnTo>
                  <a:pt x="967739" y="2834639"/>
                </a:lnTo>
                <a:lnTo>
                  <a:pt x="1056131" y="2895599"/>
                </a:lnTo>
                <a:lnTo>
                  <a:pt x="1147571" y="2987039"/>
                </a:lnTo>
                <a:lnTo>
                  <a:pt x="1240535" y="3078479"/>
                </a:lnTo>
                <a:lnTo>
                  <a:pt x="1429508" y="3200399"/>
                </a:lnTo>
                <a:lnTo>
                  <a:pt x="1523996" y="3291839"/>
                </a:lnTo>
                <a:lnTo>
                  <a:pt x="1812032" y="3474719"/>
                </a:lnTo>
                <a:lnTo>
                  <a:pt x="1908044" y="3505199"/>
                </a:lnTo>
                <a:lnTo>
                  <a:pt x="2004056" y="3566159"/>
                </a:lnTo>
                <a:lnTo>
                  <a:pt x="2100068" y="3596639"/>
                </a:lnTo>
                <a:lnTo>
                  <a:pt x="2196080" y="3657599"/>
                </a:lnTo>
                <a:lnTo>
                  <a:pt x="2567936" y="3779519"/>
                </a:lnTo>
                <a:lnTo>
                  <a:pt x="2659376" y="3779519"/>
                </a:lnTo>
                <a:lnTo>
                  <a:pt x="2747768" y="3809999"/>
                </a:lnTo>
                <a:lnTo>
                  <a:pt x="2749292" y="3809999"/>
                </a:lnTo>
                <a:lnTo>
                  <a:pt x="2570984" y="3749039"/>
                </a:lnTo>
                <a:lnTo>
                  <a:pt x="2479544" y="3749039"/>
                </a:lnTo>
                <a:lnTo>
                  <a:pt x="2293616" y="3688079"/>
                </a:lnTo>
                <a:lnTo>
                  <a:pt x="2199128" y="3627119"/>
                </a:lnTo>
                <a:lnTo>
                  <a:pt x="2008628" y="3566159"/>
                </a:lnTo>
                <a:lnTo>
                  <a:pt x="1816604" y="3444239"/>
                </a:lnTo>
                <a:lnTo>
                  <a:pt x="1720592" y="3413759"/>
                </a:lnTo>
                <a:lnTo>
                  <a:pt x="1624580" y="3352799"/>
                </a:lnTo>
                <a:lnTo>
                  <a:pt x="1530092" y="3261359"/>
                </a:lnTo>
                <a:lnTo>
                  <a:pt x="1434080" y="3200399"/>
                </a:lnTo>
                <a:lnTo>
                  <a:pt x="1339595" y="3139439"/>
                </a:lnTo>
                <a:lnTo>
                  <a:pt x="1246631" y="3047999"/>
                </a:lnTo>
                <a:lnTo>
                  <a:pt x="1155191" y="2987039"/>
                </a:lnTo>
                <a:lnTo>
                  <a:pt x="1063751" y="2895599"/>
                </a:lnTo>
                <a:lnTo>
                  <a:pt x="973835" y="2804159"/>
                </a:lnTo>
                <a:lnTo>
                  <a:pt x="888491" y="2712719"/>
                </a:lnTo>
                <a:lnTo>
                  <a:pt x="807719" y="2651759"/>
                </a:lnTo>
                <a:lnTo>
                  <a:pt x="729995" y="2560319"/>
                </a:lnTo>
                <a:lnTo>
                  <a:pt x="655319" y="2468879"/>
                </a:lnTo>
                <a:lnTo>
                  <a:pt x="585215" y="2377439"/>
                </a:lnTo>
                <a:lnTo>
                  <a:pt x="518159" y="2285999"/>
                </a:lnTo>
                <a:lnTo>
                  <a:pt x="455675" y="2194559"/>
                </a:lnTo>
                <a:lnTo>
                  <a:pt x="396239" y="2103119"/>
                </a:lnTo>
                <a:lnTo>
                  <a:pt x="341375" y="2011679"/>
                </a:lnTo>
                <a:lnTo>
                  <a:pt x="291083" y="1920239"/>
                </a:lnTo>
                <a:lnTo>
                  <a:pt x="243839" y="1828799"/>
                </a:lnTo>
                <a:lnTo>
                  <a:pt x="201167" y="1737359"/>
                </a:lnTo>
                <a:lnTo>
                  <a:pt x="161543" y="1645919"/>
                </a:lnTo>
                <a:lnTo>
                  <a:pt x="128015" y="1554479"/>
                </a:lnTo>
                <a:lnTo>
                  <a:pt x="97535" y="1463039"/>
                </a:lnTo>
                <a:lnTo>
                  <a:pt x="71627" y="1371599"/>
                </a:lnTo>
                <a:lnTo>
                  <a:pt x="50291" y="1280159"/>
                </a:lnTo>
                <a:lnTo>
                  <a:pt x="33527" y="1188719"/>
                </a:lnTo>
                <a:lnTo>
                  <a:pt x="21335" y="1097279"/>
                </a:lnTo>
                <a:lnTo>
                  <a:pt x="13715" y="1036319"/>
                </a:lnTo>
                <a:lnTo>
                  <a:pt x="10667" y="944879"/>
                </a:lnTo>
                <a:lnTo>
                  <a:pt x="10667" y="853439"/>
                </a:lnTo>
                <a:lnTo>
                  <a:pt x="16763" y="792479"/>
                </a:lnTo>
                <a:lnTo>
                  <a:pt x="27431" y="731519"/>
                </a:lnTo>
                <a:lnTo>
                  <a:pt x="44195" y="640079"/>
                </a:lnTo>
                <a:lnTo>
                  <a:pt x="64007" y="579119"/>
                </a:lnTo>
                <a:lnTo>
                  <a:pt x="88391" y="518159"/>
                </a:lnTo>
                <a:lnTo>
                  <a:pt x="118871" y="457199"/>
                </a:lnTo>
                <a:lnTo>
                  <a:pt x="153923" y="396239"/>
                </a:lnTo>
                <a:lnTo>
                  <a:pt x="193547" y="335279"/>
                </a:lnTo>
                <a:lnTo>
                  <a:pt x="239267" y="274319"/>
                </a:lnTo>
                <a:lnTo>
                  <a:pt x="263651" y="243839"/>
                </a:lnTo>
                <a:lnTo>
                  <a:pt x="288035" y="243839"/>
                </a:lnTo>
                <a:lnTo>
                  <a:pt x="342899" y="182879"/>
                </a:lnTo>
                <a:lnTo>
                  <a:pt x="399287" y="152399"/>
                </a:lnTo>
                <a:lnTo>
                  <a:pt x="460247" y="121919"/>
                </a:lnTo>
                <a:lnTo>
                  <a:pt x="524255" y="91439"/>
                </a:lnTo>
                <a:lnTo>
                  <a:pt x="591311" y="60959"/>
                </a:lnTo>
                <a:lnTo>
                  <a:pt x="661415" y="30479"/>
                </a:lnTo>
                <a:lnTo>
                  <a:pt x="734567" y="30479"/>
                </a:lnTo>
                <a:lnTo>
                  <a:pt x="810767" y="0"/>
                </a:lnTo>
                <a:close/>
              </a:path>
              <a:path w="3971925" h="3810000">
                <a:moveTo>
                  <a:pt x="1225295" y="0"/>
                </a:moveTo>
                <a:lnTo>
                  <a:pt x="1136903" y="0"/>
                </a:lnTo>
                <a:lnTo>
                  <a:pt x="1223771" y="30479"/>
                </a:lnTo>
                <a:lnTo>
                  <a:pt x="1312163" y="30479"/>
                </a:lnTo>
                <a:lnTo>
                  <a:pt x="1402079" y="60959"/>
                </a:lnTo>
                <a:lnTo>
                  <a:pt x="1868420" y="213359"/>
                </a:lnTo>
                <a:lnTo>
                  <a:pt x="1964432" y="274319"/>
                </a:lnTo>
                <a:lnTo>
                  <a:pt x="2060444" y="304799"/>
                </a:lnTo>
                <a:lnTo>
                  <a:pt x="2348480" y="487679"/>
                </a:lnTo>
                <a:lnTo>
                  <a:pt x="2631944" y="670559"/>
                </a:lnTo>
                <a:lnTo>
                  <a:pt x="2726432" y="761999"/>
                </a:lnTo>
                <a:lnTo>
                  <a:pt x="2817872" y="822959"/>
                </a:lnTo>
                <a:lnTo>
                  <a:pt x="2909312" y="914399"/>
                </a:lnTo>
                <a:lnTo>
                  <a:pt x="2997704" y="1005839"/>
                </a:lnTo>
                <a:lnTo>
                  <a:pt x="3083048" y="1097279"/>
                </a:lnTo>
                <a:lnTo>
                  <a:pt x="3165344" y="1188719"/>
                </a:lnTo>
                <a:lnTo>
                  <a:pt x="3243068" y="1280159"/>
                </a:lnTo>
                <a:lnTo>
                  <a:pt x="3317744" y="1371599"/>
                </a:lnTo>
                <a:lnTo>
                  <a:pt x="3387848" y="1463039"/>
                </a:lnTo>
                <a:lnTo>
                  <a:pt x="3454904" y="1554479"/>
                </a:lnTo>
                <a:lnTo>
                  <a:pt x="3517388" y="1645919"/>
                </a:lnTo>
                <a:lnTo>
                  <a:pt x="3576824" y="1737359"/>
                </a:lnTo>
                <a:lnTo>
                  <a:pt x="3631688" y="1828799"/>
                </a:lnTo>
                <a:lnTo>
                  <a:pt x="3681980" y="1920239"/>
                </a:lnTo>
                <a:lnTo>
                  <a:pt x="3729224" y="2011679"/>
                </a:lnTo>
                <a:lnTo>
                  <a:pt x="3771896" y="2103119"/>
                </a:lnTo>
                <a:lnTo>
                  <a:pt x="3809996" y="2194559"/>
                </a:lnTo>
                <a:lnTo>
                  <a:pt x="3845048" y="2285999"/>
                </a:lnTo>
                <a:lnTo>
                  <a:pt x="3875528" y="2377439"/>
                </a:lnTo>
                <a:lnTo>
                  <a:pt x="3899912" y="2438399"/>
                </a:lnTo>
                <a:lnTo>
                  <a:pt x="3921248" y="2529839"/>
                </a:lnTo>
                <a:lnTo>
                  <a:pt x="3939536" y="2621279"/>
                </a:lnTo>
                <a:lnTo>
                  <a:pt x="3951728" y="2712719"/>
                </a:lnTo>
                <a:lnTo>
                  <a:pt x="3959348" y="2804159"/>
                </a:lnTo>
                <a:lnTo>
                  <a:pt x="3962396" y="2865119"/>
                </a:lnTo>
                <a:lnTo>
                  <a:pt x="3960872" y="2956559"/>
                </a:lnTo>
                <a:lnTo>
                  <a:pt x="3954776" y="3017519"/>
                </a:lnTo>
                <a:lnTo>
                  <a:pt x="3944108" y="3108959"/>
                </a:lnTo>
                <a:lnTo>
                  <a:pt x="3928868" y="3169919"/>
                </a:lnTo>
                <a:lnTo>
                  <a:pt x="3909056" y="3230879"/>
                </a:lnTo>
                <a:lnTo>
                  <a:pt x="3883148" y="3291839"/>
                </a:lnTo>
                <a:lnTo>
                  <a:pt x="3854192" y="3383279"/>
                </a:lnTo>
                <a:lnTo>
                  <a:pt x="3819140" y="3444239"/>
                </a:lnTo>
                <a:lnTo>
                  <a:pt x="3799328" y="3444239"/>
                </a:lnTo>
                <a:lnTo>
                  <a:pt x="3756656" y="3505199"/>
                </a:lnTo>
                <a:lnTo>
                  <a:pt x="3733796" y="3535679"/>
                </a:lnTo>
                <a:lnTo>
                  <a:pt x="3709412" y="3566159"/>
                </a:lnTo>
                <a:lnTo>
                  <a:pt x="3657596" y="3596639"/>
                </a:lnTo>
                <a:lnTo>
                  <a:pt x="3630164" y="3627119"/>
                </a:lnTo>
                <a:lnTo>
                  <a:pt x="3573776" y="3657599"/>
                </a:lnTo>
                <a:lnTo>
                  <a:pt x="3512816" y="3718559"/>
                </a:lnTo>
                <a:lnTo>
                  <a:pt x="3448808" y="3749039"/>
                </a:lnTo>
                <a:lnTo>
                  <a:pt x="3381752" y="3749039"/>
                </a:lnTo>
                <a:lnTo>
                  <a:pt x="3311648" y="3779519"/>
                </a:lnTo>
                <a:lnTo>
                  <a:pt x="3238496" y="3809999"/>
                </a:lnTo>
                <a:lnTo>
                  <a:pt x="3240020" y="3809999"/>
                </a:lnTo>
                <a:lnTo>
                  <a:pt x="3313172" y="3779519"/>
                </a:lnTo>
                <a:lnTo>
                  <a:pt x="3384800" y="3779519"/>
                </a:lnTo>
                <a:lnTo>
                  <a:pt x="3451856" y="3749039"/>
                </a:lnTo>
                <a:lnTo>
                  <a:pt x="3517388" y="3718559"/>
                </a:lnTo>
                <a:lnTo>
                  <a:pt x="3578348" y="3688079"/>
                </a:lnTo>
                <a:lnTo>
                  <a:pt x="3636260" y="3627119"/>
                </a:lnTo>
                <a:lnTo>
                  <a:pt x="3663692" y="3627119"/>
                </a:lnTo>
                <a:lnTo>
                  <a:pt x="3715508" y="3566159"/>
                </a:lnTo>
                <a:lnTo>
                  <a:pt x="3764276" y="3505199"/>
                </a:lnTo>
                <a:lnTo>
                  <a:pt x="3806948" y="3474719"/>
                </a:lnTo>
                <a:lnTo>
                  <a:pt x="3826760" y="3444239"/>
                </a:lnTo>
                <a:lnTo>
                  <a:pt x="3861812" y="3383279"/>
                </a:lnTo>
                <a:lnTo>
                  <a:pt x="3892292" y="3322319"/>
                </a:lnTo>
                <a:lnTo>
                  <a:pt x="3918200" y="3230879"/>
                </a:lnTo>
                <a:lnTo>
                  <a:pt x="3938012" y="3169919"/>
                </a:lnTo>
                <a:lnTo>
                  <a:pt x="3953252" y="3108959"/>
                </a:lnTo>
                <a:lnTo>
                  <a:pt x="3965444" y="3017519"/>
                </a:lnTo>
                <a:lnTo>
                  <a:pt x="3970016" y="2956559"/>
                </a:lnTo>
                <a:lnTo>
                  <a:pt x="3971540" y="2865119"/>
                </a:lnTo>
                <a:lnTo>
                  <a:pt x="3968492" y="2804159"/>
                </a:lnTo>
                <a:lnTo>
                  <a:pt x="3960872" y="2712719"/>
                </a:lnTo>
                <a:lnTo>
                  <a:pt x="3948680" y="2621279"/>
                </a:lnTo>
                <a:lnTo>
                  <a:pt x="3930392" y="2529839"/>
                </a:lnTo>
                <a:lnTo>
                  <a:pt x="3909056" y="2438399"/>
                </a:lnTo>
                <a:lnTo>
                  <a:pt x="3883148" y="2346959"/>
                </a:lnTo>
                <a:lnTo>
                  <a:pt x="3854192" y="2255519"/>
                </a:lnTo>
                <a:lnTo>
                  <a:pt x="3819140" y="2164079"/>
                </a:lnTo>
                <a:lnTo>
                  <a:pt x="3781040" y="2103119"/>
                </a:lnTo>
                <a:lnTo>
                  <a:pt x="3736844" y="1981199"/>
                </a:lnTo>
                <a:lnTo>
                  <a:pt x="3691124" y="1889759"/>
                </a:lnTo>
                <a:lnTo>
                  <a:pt x="3639308" y="1798319"/>
                </a:lnTo>
                <a:lnTo>
                  <a:pt x="3584444" y="1706879"/>
                </a:lnTo>
                <a:lnTo>
                  <a:pt x="3525008" y="1615439"/>
                </a:lnTo>
                <a:lnTo>
                  <a:pt x="3462524" y="1523999"/>
                </a:lnTo>
                <a:lnTo>
                  <a:pt x="3395468" y="1432559"/>
                </a:lnTo>
                <a:lnTo>
                  <a:pt x="3325364" y="1341119"/>
                </a:lnTo>
                <a:lnTo>
                  <a:pt x="3250688" y="1249679"/>
                </a:lnTo>
                <a:lnTo>
                  <a:pt x="3171440" y="1158239"/>
                </a:lnTo>
                <a:lnTo>
                  <a:pt x="3090668" y="1097279"/>
                </a:lnTo>
                <a:lnTo>
                  <a:pt x="3005324" y="1005839"/>
                </a:lnTo>
                <a:lnTo>
                  <a:pt x="2915408" y="914399"/>
                </a:lnTo>
                <a:lnTo>
                  <a:pt x="2823968" y="822959"/>
                </a:lnTo>
                <a:lnTo>
                  <a:pt x="2731004" y="761999"/>
                </a:lnTo>
                <a:lnTo>
                  <a:pt x="2638040" y="670559"/>
                </a:lnTo>
                <a:lnTo>
                  <a:pt x="2449064" y="548639"/>
                </a:lnTo>
                <a:lnTo>
                  <a:pt x="2353052" y="457199"/>
                </a:lnTo>
                <a:lnTo>
                  <a:pt x="2257040" y="396239"/>
                </a:lnTo>
                <a:lnTo>
                  <a:pt x="2161028" y="365759"/>
                </a:lnTo>
                <a:lnTo>
                  <a:pt x="1969004" y="243839"/>
                </a:lnTo>
                <a:lnTo>
                  <a:pt x="1776980" y="182879"/>
                </a:lnTo>
                <a:lnTo>
                  <a:pt x="1682492" y="121919"/>
                </a:lnTo>
                <a:lnTo>
                  <a:pt x="1588004" y="91439"/>
                </a:lnTo>
                <a:lnTo>
                  <a:pt x="1496564" y="60959"/>
                </a:lnTo>
                <a:lnTo>
                  <a:pt x="1403603" y="60959"/>
                </a:lnTo>
                <a:lnTo>
                  <a:pt x="12252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41585" y="2750816"/>
            <a:ext cx="4422775" cy="4206240"/>
          </a:xfrm>
          <a:custGeom>
            <a:avLst/>
            <a:gdLst/>
            <a:ahLst/>
            <a:cxnLst/>
            <a:rect l="l" t="t" r="r" b="b"/>
            <a:pathLst>
              <a:path w="4422775" h="4206240">
                <a:moveTo>
                  <a:pt x="524255" y="121919"/>
                </a:moveTo>
                <a:lnTo>
                  <a:pt x="521207" y="121919"/>
                </a:lnTo>
                <a:lnTo>
                  <a:pt x="451103" y="152399"/>
                </a:lnTo>
                <a:lnTo>
                  <a:pt x="387095" y="213359"/>
                </a:lnTo>
                <a:lnTo>
                  <a:pt x="355091" y="213359"/>
                </a:lnTo>
                <a:lnTo>
                  <a:pt x="297179" y="274319"/>
                </a:lnTo>
                <a:lnTo>
                  <a:pt x="242315" y="335279"/>
                </a:lnTo>
                <a:lnTo>
                  <a:pt x="216407" y="365759"/>
                </a:lnTo>
                <a:lnTo>
                  <a:pt x="170687" y="426719"/>
                </a:lnTo>
                <a:lnTo>
                  <a:pt x="129539" y="487679"/>
                </a:lnTo>
                <a:lnTo>
                  <a:pt x="94487" y="548639"/>
                </a:lnTo>
                <a:lnTo>
                  <a:pt x="65531" y="609599"/>
                </a:lnTo>
                <a:lnTo>
                  <a:pt x="51815" y="670559"/>
                </a:lnTo>
                <a:lnTo>
                  <a:pt x="41147" y="701039"/>
                </a:lnTo>
                <a:lnTo>
                  <a:pt x="32003" y="731519"/>
                </a:lnTo>
                <a:lnTo>
                  <a:pt x="15239" y="822959"/>
                </a:lnTo>
                <a:lnTo>
                  <a:pt x="4571" y="914399"/>
                </a:lnTo>
                <a:lnTo>
                  <a:pt x="0" y="975359"/>
                </a:lnTo>
                <a:lnTo>
                  <a:pt x="0" y="1066799"/>
                </a:lnTo>
                <a:lnTo>
                  <a:pt x="6095" y="1158239"/>
                </a:lnTo>
                <a:lnTo>
                  <a:pt x="16763" y="1249679"/>
                </a:lnTo>
                <a:lnTo>
                  <a:pt x="32003" y="1341119"/>
                </a:lnTo>
                <a:lnTo>
                  <a:pt x="51815" y="1432559"/>
                </a:lnTo>
                <a:lnTo>
                  <a:pt x="77723" y="1523999"/>
                </a:lnTo>
                <a:lnTo>
                  <a:pt x="108203" y="1645919"/>
                </a:lnTo>
                <a:lnTo>
                  <a:pt x="143255" y="1737359"/>
                </a:lnTo>
                <a:lnTo>
                  <a:pt x="182879" y="1828799"/>
                </a:lnTo>
                <a:lnTo>
                  <a:pt x="227075" y="1920239"/>
                </a:lnTo>
                <a:lnTo>
                  <a:pt x="275843" y="2042159"/>
                </a:lnTo>
                <a:lnTo>
                  <a:pt x="330707" y="2133599"/>
                </a:lnTo>
                <a:lnTo>
                  <a:pt x="388619" y="2225039"/>
                </a:lnTo>
                <a:lnTo>
                  <a:pt x="451103" y="2346959"/>
                </a:lnTo>
                <a:lnTo>
                  <a:pt x="518159" y="2438399"/>
                </a:lnTo>
                <a:lnTo>
                  <a:pt x="589787" y="2529839"/>
                </a:lnTo>
                <a:lnTo>
                  <a:pt x="664463" y="2651759"/>
                </a:lnTo>
                <a:lnTo>
                  <a:pt x="745235" y="2743199"/>
                </a:lnTo>
                <a:lnTo>
                  <a:pt x="829055" y="2834639"/>
                </a:lnTo>
                <a:lnTo>
                  <a:pt x="917447" y="2926079"/>
                </a:lnTo>
                <a:lnTo>
                  <a:pt x="1008887" y="3047999"/>
                </a:lnTo>
                <a:lnTo>
                  <a:pt x="1104899" y="3139439"/>
                </a:lnTo>
                <a:lnTo>
                  <a:pt x="1205483" y="3230879"/>
                </a:lnTo>
                <a:lnTo>
                  <a:pt x="1307591" y="3322319"/>
                </a:lnTo>
                <a:lnTo>
                  <a:pt x="1411223" y="3413759"/>
                </a:lnTo>
                <a:lnTo>
                  <a:pt x="1516379" y="3474719"/>
                </a:lnTo>
                <a:lnTo>
                  <a:pt x="1621532" y="3566159"/>
                </a:lnTo>
                <a:lnTo>
                  <a:pt x="1728212" y="3627119"/>
                </a:lnTo>
                <a:lnTo>
                  <a:pt x="1834892" y="3718559"/>
                </a:lnTo>
                <a:lnTo>
                  <a:pt x="2156456" y="3901439"/>
                </a:lnTo>
                <a:lnTo>
                  <a:pt x="2264660" y="3931919"/>
                </a:lnTo>
                <a:lnTo>
                  <a:pt x="2371340" y="3992879"/>
                </a:lnTo>
                <a:lnTo>
                  <a:pt x="2476496" y="4023359"/>
                </a:lnTo>
                <a:lnTo>
                  <a:pt x="2581652" y="4084319"/>
                </a:lnTo>
                <a:lnTo>
                  <a:pt x="2891024" y="4175759"/>
                </a:lnTo>
                <a:lnTo>
                  <a:pt x="2991608" y="4175759"/>
                </a:lnTo>
                <a:lnTo>
                  <a:pt x="3089144" y="4206239"/>
                </a:lnTo>
                <a:lnTo>
                  <a:pt x="3090668" y="4206239"/>
                </a:lnTo>
                <a:lnTo>
                  <a:pt x="2791964" y="4114799"/>
                </a:lnTo>
                <a:lnTo>
                  <a:pt x="2688332" y="4114799"/>
                </a:lnTo>
                <a:lnTo>
                  <a:pt x="2584700" y="4053839"/>
                </a:lnTo>
                <a:lnTo>
                  <a:pt x="2374388" y="3992879"/>
                </a:lnTo>
                <a:lnTo>
                  <a:pt x="1627628" y="3566159"/>
                </a:lnTo>
                <a:lnTo>
                  <a:pt x="1417319" y="3383279"/>
                </a:lnTo>
                <a:lnTo>
                  <a:pt x="1313687" y="3322319"/>
                </a:lnTo>
                <a:lnTo>
                  <a:pt x="1211579" y="3230879"/>
                </a:lnTo>
                <a:lnTo>
                  <a:pt x="1110995" y="3139439"/>
                </a:lnTo>
                <a:lnTo>
                  <a:pt x="1014983" y="3017519"/>
                </a:lnTo>
                <a:lnTo>
                  <a:pt x="923543" y="2926079"/>
                </a:lnTo>
                <a:lnTo>
                  <a:pt x="835151" y="2834639"/>
                </a:lnTo>
                <a:lnTo>
                  <a:pt x="751331" y="2743199"/>
                </a:lnTo>
                <a:lnTo>
                  <a:pt x="672083" y="2651759"/>
                </a:lnTo>
                <a:lnTo>
                  <a:pt x="597407" y="2529839"/>
                </a:lnTo>
                <a:lnTo>
                  <a:pt x="525779" y="2438399"/>
                </a:lnTo>
                <a:lnTo>
                  <a:pt x="458723" y="2346959"/>
                </a:lnTo>
                <a:lnTo>
                  <a:pt x="396239" y="2225039"/>
                </a:lnTo>
                <a:lnTo>
                  <a:pt x="338327" y="2133599"/>
                </a:lnTo>
                <a:lnTo>
                  <a:pt x="284987" y="2042159"/>
                </a:lnTo>
                <a:lnTo>
                  <a:pt x="236219" y="1920239"/>
                </a:lnTo>
                <a:lnTo>
                  <a:pt x="192023" y="1828799"/>
                </a:lnTo>
                <a:lnTo>
                  <a:pt x="152399" y="1737359"/>
                </a:lnTo>
                <a:lnTo>
                  <a:pt x="117347" y="1645919"/>
                </a:lnTo>
                <a:lnTo>
                  <a:pt x="86867" y="1523999"/>
                </a:lnTo>
                <a:lnTo>
                  <a:pt x="60959" y="1432559"/>
                </a:lnTo>
                <a:lnTo>
                  <a:pt x="41147" y="1341119"/>
                </a:lnTo>
                <a:lnTo>
                  <a:pt x="25907" y="1249679"/>
                </a:lnTo>
                <a:lnTo>
                  <a:pt x="15239" y="1158239"/>
                </a:lnTo>
                <a:lnTo>
                  <a:pt x="9143" y="1066799"/>
                </a:lnTo>
                <a:lnTo>
                  <a:pt x="9143" y="975359"/>
                </a:lnTo>
                <a:lnTo>
                  <a:pt x="24383" y="822959"/>
                </a:lnTo>
                <a:lnTo>
                  <a:pt x="41147" y="731519"/>
                </a:lnTo>
                <a:lnTo>
                  <a:pt x="60959" y="670559"/>
                </a:lnTo>
                <a:lnTo>
                  <a:pt x="74675" y="640079"/>
                </a:lnTo>
                <a:lnTo>
                  <a:pt x="88391" y="579119"/>
                </a:lnTo>
                <a:lnTo>
                  <a:pt x="120395" y="518159"/>
                </a:lnTo>
                <a:lnTo>
                  <a:pt x="156971" y="457199"/>
                </a:lnTo>
                <a:lnTo>
                  <a:pt x="224027" y="365759"/>
                </a:lnTo>
                <a:lnTo>
                  <a:pt x="275843" y="304799"/>
                </a:lnTo>
                <a:lnTo>
                  <a:pt x="303275" y="274319"/>
                </a:lnTo>
                <a:lnTo>
                  <a:pt x="361187" y="243839"/>
                </a:lnTo>
                <a:lnTo>
                  <a:pt x="391667" y="213359"/>
                </a:lnTo>
                <a:lnTo>
                  <a:pt x="423671" y="182879"/>
                </a:lnTo>
                <a:lnTo>
                  <a:pt x="457199" y="152399"/>
                </a:lnTo>
                <a:lnTo>
                  <a:pt x="490727" y="152399"/>
                </a:lnTo>
                <a:lnTo>
                  <a:pt x="524255" y="121919"/>
                </a:lnTo>
                <a:close/>
              </a:path>
              <a:path w="4422775" h="4206240">
                <a:moveTo>
                  <a:pt x="3791708" y="4145279"/>
                </a:moveTo>
                <a:lnTo>
                  <a:pt x="3788660" y="4145279"/>
                </a:lnTo>
                <a:lnTo>
                  <a:pt x="3710936" y="4175759"/>
                </a:lnTo>
                <a:lnTo>
                  <a:pt x="3630164" y="4175759"/>
                </a:lnTo>
                <a:lnTo>
                  <a:pt x="3547868" y="4206239"/>
                </a:lnTo>
                <a:lnTo>
                  <a:pt x="3633212" y="4206239"/>
                </a:lnTo>
                <a:lnTo>
                  <a:pt x="3713984" y="4175759"/>
                </a:lnTo>
                <a:lnTo>
                  <a:pt x="3791708" y="4145279"/>
                </a:lnTo>
                <a:close/>
              </a:path>
              <a:path w="4422775" h="4206240">
                <a:moveTo>
                  <a:pt x="3866384" y="4114799"/>
                </a:moveTo>
                <a:lnTo>
                  <a:pt x="3861812" y="4114799"/>
                </a:lnTo>
                <a:lnTo>
                  <a:pt x="3825236" y="4145279"/>
                </a:lnTo>
                <a:lnTo>
                  <a:pt x="3829808" y="4145279"/>
                </a:lnTo>
                <a:lnTo>
                  <a:pt x="3866384" y="4114799"/>
                </a:lnTo>
                <a:close/>
              </a:path>
              <a:path w="4422775" h="4206240">
                <a:moveTo>
                  <a:pt x="1333499" y="30479"/>
                </a:moveTo>
                <a:lnTo>
                  <a:pt x="1331975" y="30479"/>
                </a:lnTo>
                <a:lnTo>
                  <a:pt x="1530095" y="91439"/>
                </a:lnTo>
                <a:lnTo>
                  <a:pt x="1630676" y="91439"/>
                </a:lnTo>
                <a:lnTo>
                  <a:pt x="1837940" y="152399"/>
                </a:lnTo>
                <a:lnTo>
                  <a:pt x="1943096" y="213359"/>
                </a:lnTo>
                <a:lnTo>
                  <a:pt x="2048252" y="243839"/>
                </a:lnTo>
                <a:lnTo>
                  <a:pt x="2261612" y="365759"/>
                </a:lnTo>
                <a:lnTo>
                  <a:pt x="2368292" y="396239"/>
                </a:lnTo>
                <a:lnTo>
                  <a:pt x="2474972" y="457199"/>
                </a:lnTo>
                <a:lnTo>
                  <a:pt x="2583176" y="548639"/>
                </a:lnTo>
                <a:lnTo>
                  <a:pt x="2795012" y="670559"/>
                </a:lnTo>
                <a:lnTo>
                  <a:pt x="2901692" y="761999"/>
                </a:lnTo>
                <a:lnTo>
                  <a:pt x="3005324" y="853439"/>
                </a:lnTo>
                <a:lnTo>
                  <a:pt x="3108956" y="914399"/>
                </a:lnTo>
                <a:lnTo>
                  <a:pt x="3211064" y="1005839"/>
                </a:lnTo>
                <a:lnTo>
                  <a:pt x="3311648" y="1097279"/>
                </a:lnTo>
                <a:lnTo>
                  <a:pt x="3407660" y="1188719"/>
                </a:lnTo>
                <a:lnTo>
                  <a:pt x="3499100" y="1310639"/>
                </a:lnTo>
                <a:lnTo>
                  <a:pt x="3587492" y="1402079"/>
                </a:lnTo>
                <a:lnTo>
                  <a:pt x="3671312" y="1493519"/>
                </a:lnTo>
                <a:lnTo>
                  <a:pt x="3750560" y="1584959"/>
                </a:lnTo>
                <a:lnTo>
                  <a:pt x="3825236" y="1706879"/>
                </a:lnTo>
                <a:lnTo>
                  <a:pt x="3896864" y="1798319"/>
                </a:lnTo>
                <a:lnTo>
                  <a:pt x="3963920" y="1889759"/>
                </a:lnTo>
                <a:lnTo>
                  <a:pt x="4026404" y="2011679"/>
                </a:lnTo>
                <a:lnTo>
                  <a:pt x="4084316" y="2103119"/>
                </a:lnTo>
                <a:lnTo>
                  <a:pt x="4137656" y="2194559"/>
                </a:lnTo>
                <a:lnTo>
                  <a:pt x="4186424" y="2285999"/>
                </a:lnTo>
                <a:lnTo>
                  <a:pt x="4232144" y="2407919"/>
                </a:lnTo>
                <a:lnTo>
                  <a:pt x="4271768" y="2499359"/>
                </a:lnTo>
                <a:lnTo>
                  <a:pt x="4306820" y="2590799"/>
                </a:lnTo>
                <a:lnTo>
                  <a:pt x="4335776" y="2682239"/>
                </a:lnTo>
                <a:lnTo>
                  <a:pt x="4361684" y="2804159"/>
                </a:lnTo>
                <a:lnTo>
                  <a:pt x="4381496" y="2895599"/>
                </a:lnTo>
                <a:lnTo>
                  <a:pt x="4396736" y="2987039"/>
                </a:lnTo>
                <a:lnTo>
                  <a:pt x="4407404" y="3078479"/>
                </a:lnTo>
                <a:lnTo>
                  <a:pt x="4413500" y="3169919"/>
                </a:lnTo>
                <a:lnTo>
                  <a:pt x="4413500" y="3261359"/>
                </a:lnTo>
                <a:lnTo>
                  <a:pt x="4398260" y="3413759"/>
                </a:lnTo>
                <a:lnTo>
                  <a:pt x="4381496" y="3505199"/>
                </a:lnTo>
                <a:lnTo>
                  <a:pt x="4361684" y="3566159"/>
                </a:lnTo>
                <a:lnTo>
                  <a:pt x="4334252" y="3627119"/>
                </a:lnTo>
                <a:lnTo>
                  <a:pt x="4319012" y="3688079"/>
                </a:lnTo>
                <a:lnTo>
                  <a:pt x="4265672" y="3779519"/>
                </a:lnTo>
                <a:lnTo>
                  <a:pt x="4198616" y="3870959"/>
                </a:lnTo>
                <a:lnTo>
                  <a:pt x="4146800" y="3931919"/>
                </a:lnTo>
                <a:lnTo>
                  <a:pt x="4119368" y="3962399"/>
                </a:lnTo>
                <a:lnTo>
                  <a:pt x="4061456" y="3992879"/>
                </a:lnTo>
                <a:lnTo>
                  <a:pt x="4030976" y="4023359"/>
                </a:lnTo>
                <a:lnTo>
                  <a:pt x="3998972" y="4053839"/>
                </a:lnTo>
                <a:lnTo>
                  <a:pt x="3965444" y="4053839"/>
                </a:lnTo>
                <a:lnTo>
                  <a:pt x="3898388" y="4114799"/>
                </a:lnTo>
                <a:lnTo>
                  <a:pt x="3901436" y="4114799"/>
                </a:lnTo>
                <a:lnTo>
                  <a:pt x="3971540" y="4084319"/>
                </a:lnTo>
                <a:lnTo>
                  <a:pt x="4035548" y="4023359"/>
                </a:lnTo>
                <a:lnTo>
                  <a:pt x="4067552" y="4023359"/>
                </a:lnTo>
                <a:lnTo>
                  <a:pt x="4154420" y="3931919"/>
                </a:lnTo>
                <a:lnTo>
                  <a:pt x="4206236" y="3870959"/>
                </a:lnTo>
                <a:lnTo>
                  <a:pt x="4251956" y="3809999"/>
                </a:lnTo>
                <a:lnTo>
                  <a:pt x="4293104" y="3749039"/>
                </a:lnTo>
                <a:lnTo>
                  <a:pt x="4328156" y="3688079"/>
                </a:lnTo>
                <a:lnTo>
                  <a:pt x="4357112" y="3596639"/>
                </a:lnTo>
                <a:lnTo>
                  <a:pt x="4370828" y="3566159"/>
                </a:lnTo>
                <a:lnTo>
                  <a:pt x="4392164" y="3505199"/>
                </a:lnTo>
                <a:lnTo>
                  <a:pt x="4407404" y="3413759"/>
                </a:lnTo>
                <a:lnTo>
                  <a:pt x="4418072" y="3322319"/>
                </a:lnTo>
                <a:lnTo>
                  <a:pt x="4422644" y="3261359"/>
                </a:lnTo>
                <a:lnTo>
                  <a:pt x="4422644" y="3169919"/>
                </a:lnTo>
                <a:lnTo>
                  <a:pt x="4416548" y="3078479"/>
                </a:lnTo>
                <a:lnTo>
                  <a:pt x="4407404" y="2987039"/>
                </a:lnTo>
                <a:lnTo>
                  <a:pt x="4390640" y="2895599"/>
                </a:lnTo>
                <a:lnTo>
                  <a:pt x="4370828" y="2804159"/>
                </a:lnTo>
                <a:lnTo>
                  <a:pt x="4344920" y="2682239"/>
                </a:lnTo>
                <a:lnTo>
                  <a:pt x="4314440" y="2590799"/>
                </a:lnTo>
                <a:lnTo>
                  <a:pt x="4279388" y="2499359"/>
                </a:lnTo>
                <a:lnTo>
                  <a:pt x="4239764" y="2407919"/>
                </a:lnTo>
                <a:lnTo>
                  <a:pt x="4195568" y="2285999"/>
                </a:lnTo>
                <a:lnTo>
                  <a:pt x="4146800" y="2194559"/>
                </a:lnTo>
                <a:lnTo>
                  <a:pt x="4091936" y="2103119"/>
                </a:lnTo>
                <a:lnTo>
                  <a:pt x="4034024" y="1981199"/>
                </a:lnTo>
                <a:lnTo>
                  <a:pt x="3971540" y="1889759"/>
                </a:lnTo>
                <a:lnTo>
                  <a:pt x="3904484" y="1798319"/>
                </a:lnTo>
                <a:lnTo>
                  <a:pt x="3832856" y="1676399"/>
                </a:lnTo>
                <a:lnTo>
                  <a:pt x="3758180" y="1584959"/>
                </a:lnTo>
                <a:lnTo>
                  <a:pt x="3677408" y="1493519"/>
                </a:lnTo>
                <a:lnTo>
                  <a:pt x="3593588" y="1402079"/>
                </a:lnTo>
                <a:lnTo>
                  <a:pt x="3505196" y="1280159"/>
                </a:lnTo>
                <a:lnTo>
                  <a:pt x="3413756" y="1188719"/>
                </a:lnTo>
                <a:lnTo>
                  <a:pt x="3317744" y="1097279"/>
                </a:lnTo>
                <a:lnTo>
                  <a:pt x="3217160" y="1005839"/>
                </a:lnTo>
                <a:lnTo>
                  <a:pt x="3115052" y="914399"/>
                </a:lnTo>
                <a:lnTo>
                  <a:pt x="3011420" y="822959"/>
                </a:lnTo>
                <a:lnTo>
                  <a:pt x="2906264" y="761999"/>
                </a:lnTo>
                <a:lnTo>
                  <a:pt x="2801108" y="670559"/>
                </a:lnTo>
                <a:lnTo>
                  <a:pt x="2694428" y="609599"/>
                </a:lnTo>
                <a:lnTo>
                  <a:pt x="2587748" y="518159"/>
                </a:lnTo>
                <a:lnTo>
                  <a:pt x="2266184" y="335279"/>
                </a:lnTo>
                <a:lnTo>
                  <a:pt x="2159504" y="304799"/>
                </a:lnTo>
                <a:lnTo>
                  <a:pt x="1946144" y="182879"/>
                </a:lnTo>
                <a:lnTo>
                  <a:pt x="1531619" y="60959"/>
                </a:lnTo>
                <a:lnTo>
                  <a:pt x="1432559" y="60959"/>
                </a:lnTo>
                <a:lnTo>
                  <a:pt x="1333499" y="30479"/>
                </a:lnTo>
                <a:close/>
              </a:path>
              <a:path w="4422775" h="4206240">
                <a:moveTo>
                  <a:pt x="874775" y="30479"/>
                </a:moveTo>
                <a:lnTo>
                  <a:pt x="789431" y="30479"/>
                </a:lnTo>
                <a:lnTo>
                  <a:pt x="708659" y="60959"/>
                </a:lnTo>
                <a:lnTo>
                  <a:pt x="630935" y="91439"/>
                </a:lnTo>
                <a:lnTo>
                  <a:pt x="592835" y="91439"/>
                </a:lnTo>
                <a:lnTo>
                  <a:pt x="556259" y="121919"/>
                </a:lnTo>
                <a:lnTo>
                  <a:pt x="560831" y="121919"/>
                </a:lnTo>
                <a:lnTo>
                  <a:pt x="633983" y="91439"/>
                </a:lnTo>
                <a:lnTo>
                  <a:pt x="711707" y="60959"/>
                </a:lnTo>
                <a:lnTo>
                  <a:pt x="792479" y="60959"/>
                </a:lnTo>
                <a:lnTo>
                  <a:pt x="874775" y="30479"/>
                </a:lnTo>
                <a:close/>
              </a:path>
              <a:path w="4422775" h="4206240">
                <a:moveTo>
                  <a:pt x="1142999" y="0"/>
                </a:moveTo>
                <a:lnTo>
                  <a:pt x="1050035" y="0"/>
                </a:lnTo>
                <a:lnTo>
                  <a:pt x="961643" y="30479"/>
                </a:lnTo>
                <a:lnTo>
                  <a:pt x="1237487" y="30479"/>
                </a:lnTo>
                <a:lnTo>
                  <a:pt x="11429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96805" y="2496308"/>
            <a:ext cx="4787265" cy="4663440"/>
          </a:xfrm>
          <a:custGeom>
            <a:avLst/>
            <a:gdLst/>
            <a:ahLst/>
            <a:cxnLst/>
            <a:rect l="l" t="t" r="r" b="b"/>
            <a:pathLst>
              <a:path w="4787265" h="4663440">
                <a:moveTo>
                  <a:pt x="556259" y="121919"/>
                </a:moveTo>
                <a:lnTo>
                  <a:pt x="551687" y="121919"/>
                </a:lnTo>
                <a:lnTo>
                  <a:pt x="478535" y="182879"/>
                </a:lnTo>
                <a:lnTo>
                  <a:pt x="441959" y="182879"/>
                </a:lnTo>
                <a:lnTo>
                  <a:pt x="374903" y="243839"/>
                </a:lnTo>
                <a:lnTo>
                  <a:pt x="310895" y="304799"/>
                </a:lnTo>
                <a:lnTo>
                  <a:pt x="252983" y="365759"/>
                </a:lnTo>
                <a:lnTo>
                  <a:pt x="225551" y="396239"/>
                </a:lnTo>
                <a:lnTo>
                  <a:pt x="176783" y="457199"/>
                </a:lnTo>
                <a:lnTo>
                  <a:pt x="134111" y="518159"/>
                </a:lnTo>
                <a:lnTo>
                  <a:pt x="114299" y="579119"/>
                </a:lnTo>
                <a:lnTo>
                  <a:pt x="80771" y="640079"/>
                </a:lnTo>
                <a:lnTo>
                  <a:pt x="65531" y="670559"/>
                </a:lnTo>
                <a:lnTo>
                  <a:pt x="53339" y="731519"/>
                </a:lnTo>
                <a:lnTo>
                  <a:pt x="41147" y="761999"/>
                </a:lnTo>
                <a:lnTo>
                  <a:pt x="30479" y="822959"/>
                </a:lnTo>
                <a:lnTo>
                  <a:pt x="22859" y="853439"/>
                </a:lnTo>
                <a:lnTo>
                  <a:pt x="15239" y="914399"/>
                </a:lnTo>
                <a:lnTo>
                  <a:pt x="9143" y="944879"/>
                </a:lnTo>
                <a:lnTo>
                  <a:pt x="4571" y="1005839"/>
                </a:lnTo>
                <a:lnTo>
                  <a:pt x="1523" y="1036319"/>
                </a:lnTo>
                <a:lnTo>
                  <a:pt x="0" y="1127759"/>
                </a:lnTo>
                <a:lnTo>
                  <a:pt x="3047" y="1219199"/>
                </a:lnTo>
                <a:lnTo>
                  <a:pt x="12191" y="1341119"/>
                </a:lnTo>
                <a:lnTo>
                  <a:pt x="27431" y="1432559"/>
                </a:lnTo>
                <a:lnTo>
                  <a:pt x="47243" y="1523999"/>
                </a:lnTo>
                <a:lnTo>
                  <a:pt x="73151" y="1645919"/>
                </a:lnTo>
                <a:lnTo>
                  <a:pt x="103631" y="1737359"/>
                </a:lnTo>
                <a:lnTo>
                  <a:pt x="140207" y="1859279"/>
                </a:lnTo>
                <a:lnTo>
                  <a:pt x="181355" y="1981199"/>
                </a:lnTo>
                <a:lnTo>
                  <a:pt x="227075" y="2072639"/>
                </a:lnTo>
                <a:lnTo>
                  <a:pt x="278891" y="2194559"/>
                </a:lnTo>
                <a:lnTo>
                  <a:pt x="335279" y="2316479"/>
                </a:lnTo>
                <a:lnTo>
                  <a:pt x="396239" y="2407919"/>
                </a:lnTo>
                <a:lnTo>
                  <a:pt x="463295" y="2529839"/>
                </a:lnTo>
                <a:lnTo>
                  <a:pt x="533399" y="2651759"/>
                </a:lnTo>
                <a:lnTo>
                  <a:pt x="609599" y="2743199"/>
                </a:lnTo>
                <a:lnTo>
                  <a:pt x="690371" y="2865119"/>
                </a:lnTo>
                <a:lnTo>
                  <a:pt x="775715" y="2987039"/>
                </a:lnTo>
                <a:lnTo>
                  <a:pt x="864107" y="3078479"/>
                </a:lnTo>
                <a:lnTo>
                  <a:pt x="958595" y="3200399"/>
                </a:lnTo>
                <a:lnTo>
                  <a:pt x="1057655" y="3322319"/>
                </a:lnTo>
                <a:lnTo>
                  <a:pt x="1159763" y="3413759"/>
                </a:lnTo>
                <a:lnTo>
                  <a:pt x="1267967" y="3535679"/>
                </a:lnTo>
                <a:lnTo>
                  <a:pt x="1377695" y="3627119"/>
                </a:lnTo>
                <a:lnTo>
                  <a:pt x="1488947" y="3718559"/>
                </a:lnTo>
                <a:lnTo>
                  <a:pt x="1601723" y="3809999"/>
                </a:lnTo>
                <a:lnTo>
                  <a:pt x="1830320" y="3992879"/>
                </a:lnTo>
                <a:lnTo>
                  <a:pt x="1946144" y="4053839"/>
                </a:lnTo>
                <a:lnTo>
                  <a:pt x="2060444" y="4145279"/>
                </a:lnTo>
                <a:lnTo>
                  <a:pt x="2639564" y="4450079"/>
                </a:lnTo>
                <a:lnTo>
                  <a:pt x="2753864" y="4480559"/>
                </a:lnTo>
                <a:lnTo>
                  <a:pt x="2866640" y="4541519"/>
                </a:lnTo>
                <a:lnTo>
                  <a:pt x="3198872" y="4632959"/>
                </a:lnTo>
                <a:lnTo>
                  <a:pt x="3305552" y="4632959"/>
                </a:lnTo>
                <a:lnTo>
                  <a:pt x="3410708" y="4663439"/>
                </a:lnTo>
                <a:lnTo>
                  <a:pt x="3412232" y="4663439"/>
                </a:lnTo>
                <a:lnTo>
                  <a:pt x="3200396" y="4602479"/>
                </a:lnTo>
                <a:lnTo>
                  <a:pt x="3090668" y="4602479"/>
                </a:lnTo>
                <a:lnTo>
                  <a:pt x="2980940" y="4571999"/>
                </a:lnTo>
                <a:lnTo>
                  <a:pt x="2869688" y="4511039"/>
                </a:lnTo>
                <a:lnTo>
                  <a:pt x="2642612" y="4450079"/>
                </a:lnTo>
                <a:lnTo>
                  <a:pt x="2066540" y="4145279"/>
                </a:lnTo>
                <a:lnTo>
                  <a:pt x="1950716" y="4053839"/>
                </a:lnTo>
                <a:lnTo>
                  <a:pt x="1834892" y="3992879"/>
                </a:lnTo>
                <a:lnTo>
                  <a:pt x="1720595" y="3901439"/>
                </a:lnTo>
                <a:lnTo>
                  <a:pt x="1495043" y="3718559"/>
                </a:lnTo>
                <a:lnTo>
                  <a:pt x="1383791" y="3627119"/>
                </a:lnTo>
                <a:lnTo>
                  <a:pt x="1274063" y="3505199"/>
                </a:lnTo>
                <a:lnTo>
                  <a:pt x="1167383" y="3413759"/>
                </a:lnTo>
                <a:lnTo>
                  <a:pt x="1063751" y="3291839"/>
                </a:lnTo>
                <a:lnTo>
                  <a:pt x="966215" y="3200399"/>
                </a:lnTo>
                <a:lnTo>
                  <a:pt x="871727" y="3078479"/>
                </a:lnTo>
                <a:lnTo>
                  <a:pt x="783335" y="2987039"/>
                </a:lnTo>
                <a:lnTo>
                  <a:pt x="697991" y="2865119"/>
                </a:lnTo>
                <a:lnTo>
                  <a:pt x="617219" y="2743199"/>
                </a:lnTo>
                <a:lnTo>
                  <a:pt x="542543" y="2651759"/>
                </a:lnTo>
                <a:lnTo>
                  <a:pt x="470915" y="2529839"/>
                </a:lnTo>
                <a:lnTo>
                  <a:pt x="405383" y="2407919"/>
                </a:lnTo>
                <a:lnTo>
                  <a:pt x="344423" y="2316479"/>
                </a:lnTo>
                <a:lnTo>
                  <a:pt x="288035" y="2194559"/>
                </a:lnTo>
                <a:lnTo>
                  <a:pt x="236219" y="2072639"/>
                </a:lnTo>
                <a:lnTo>
                  <a:pt x="190499" y="1981199"/>
                </a:lnTo>
                <a:lnTo>
                  <a:pt x="149351" y="1859279"/>
                </a:lnTo>
                <a:lnTo>
                  <a:pt x="112775" y="1737359"/>
                </a:lnTo>
                <a:lnTo>
                  <a:pt x="82295" y="1645919"/>
                </a:lnTo>
                <a:lnTo>
                  <a:pt x="56387" y="1523999"/>
                </a:lnTo>
                <a:lnTo>
                  <a:pt x="36575" y="1432559"/>
                </a:lnTo>
                <a:lnTo>
                  <a:pt x="21335" y="1341119"/>
                </a:lnTo>
                <a:lnTo>
                  <a:pt x="12191" y="1219199"/>
                </a:lnTo>
                <a:lnTo>
                  <a:pt x="9143" y="1127759"/>
                </a:lnTo>
                <a:lnTo>
                  <a:pt x="10667" y="1036319"/>
                </a:lnTo>
                <a:lnTo>
                  <a:pt x="13715" y="1005839"/>
                </a:lnTo>
                <a:lnTo>
                  <a:pt x="18287" y="944879"/>
                </a:lnTo>
                <a:lnTo>
                  <a:pt x="24383" y="914399"/>
                </a:lnTo>
                <a:lnTo>
                  <a:pt x="32003" y="853439"/>
                </a:lnTo>
                <a:lnTo>
                  <a:pt x="39623" y="822959"/>
                </a:lnTo>
                <a:lnTo>
                  <a:pt x="50291" y="761999"/>
                </a:lnTo>
                <a:lnTo>
                  <a:pt x="74675" y="701039"/>
                </a:lnTo>
                <a:lnTo>
                  <a:pt x="89915" y="640079"/>
                </a:lnTo>
                <a:lnTo>
                  <a:pt x="123443" y="579119"/>
                </a:lnTo>
                <a:lnTo>
                  <a:pt x="163067" y="487679"/>
                </a:lnTo>
                <a:lnTo>
                  <a:pt x="184403" y="457199"/>
                </a:lnTo>
                <a:lnTo>
                  <a:pt x="233171" y="396239"/>
                </a:lnTo>
                <a:lnTo>
                  <a:pt x="288035" y="335279"/>
                </a:lnTo>
                <a:lnTo>
                  <a:pt x="348995" y="274319"/>
                </a:lnTo>
                <a:lnTo>
                  <a:pt x="413003" y="213359"/>
                </a:lnTo>
                <a:lnTo>
                  <a:pt x="448055" y="213359"/>
                </a:lnTo>
                <a:lnTo>
                  <a:pt x="483107" y="182879"/>
                </a:lnTo>
                <a:lnTo>
                  <a:pt x="556259" y="121919"/>
                </a:lnTo>
                <a:close/>
              </a:path>
              <a:path w="4787265" h="4663440">
                <a:moveTo>
                  <a:pt x="3988304" y="4632959"/>
                </a:moveTo>
                <a:lnTo>
                  <a:pt x="3942584" y="4632959"/>
                </a:lnTo>
                <a:lnTo>
                  <a:pt x="3898388" y="4663439"/>
                </a:lnTo>
                <a:lnTo>
                  <a:pt x="3944108" y="4663439"/>
                </a:lnTo>
                <a:lnTo>
                  <a:pt x="3988304" y="4632959"/>
                </a:lnTo>
                <a:close/>
              </a:path>
              <a:path w="4787265" h="4663440">
                <a:moveTo>
                  <a:pt x="4116320" y="4602479"/>
                </a:moveTo>
                <a:lnTo>
                  <a:pt x="4072124" y="4602479"/>
                </a:lnTo>
                <a:lnTo>
                  <a:pt x="4029452" y="4632959"/>
                </a:lnTo>
                <a:lnTo>
                  <a:pt x="4075172" y="4632959"/>
                </a:lnTo>
                <a:lnTo>
                  <a:pt x="4116320" y="4602479"/>
                </a:lnTo>
                <a:close/>
              </a:path>
              <a:path w="4787265" h="4663440">
                <a:moveTo>
                  <a:pt x="4235192" y="4541519"/>
                </a:moveTo>
                <a:lnTo>
                  <a:pt x="4230620" y="4541519"/>
                </a:lnTo>
                <a:lnTo>
                  <a:pt x="4192520" y="4571999"/>
                </a:lnTo>
                <a:lnTo>
                  <a:pt x="4152896" y="4571999"/>
                </a:lnTo>
                <a:lnTo>
                  <a:pt x="4113272" y="4602479"/>
                </a:lnTo>
                <a:lnTo>
                  <a:pt x="4155944" y="4602479"/>
                </a:lnTo>
                <a:lnTo>
                  <a:pt x="4235192" y="4541519"/>
                </a:lnTo>
                <a:close/>
              </a:path>
              <a:path w="4787265" h="4663440">
                <a:moveTo>
                  <a:pt x="1481327" y="30479"/>
                </a:moveTo>
                <a:lnTo>
                  <a:pt x="1479803" y="30479"/>
                </a:lnTo>
                <a:lnTo>
                  <a:pt x="1917188" y="152399"/>
                </a:lnTo>
                <a:lnTo>
                  <a:pt x="2029964" y="213359"/>
                </a:lnTo>
                <a:lnTo>
                  <a:pt x="2144264" y="243839"/>
                </a:lnTo>
                <a:lnTo>
                  <a:pt x="2836160" y="609599"/>
                </a:lnTo>
                <a:lnTo>
                  <a:pt x="2951984" y="701039"/>
                </a:lnTo>
                <a:lnTo>
                  <a:pt x="3066284" y="792479"/>
                </a:lnTo>
                <a:lnTo>
                  <a:pt x="3291836" y="975359"/>
                </a:lnTo>
                <a:lnTo>
                  <a:pt x="3403088" y="1066799"/>
                </a:lnTo>
                <a:lnTo>
                  <a:pt x="3512816" y="1158239"/>
                </a:lnTo>
                <a:lnTo>
                  <a:pt x="3619496" y="1280159"/>
                </a:lnTo>
                <a:lnTo>
                  <a:pt x="3723128" y="1371599"/>
                </a:lnTo>
                <a:lnTo>
                  <a:pt x="3820664" y="1493519"/>
                </a:lnTo>
                <a:lnTo>
                  <a:pt x="3915152" y="1584959"/>
                </a:lnTo>
                <a:lnTo>
                  <a:pt x="4003544" y="1706879"/>
                </a:lnTo>
                <a:lnTo>
                  <a:pt x="4088888" y="1828799"/>
                </a:lnTo>
                <a:lnTo>
                  <a:pt x="4169660" y="1920239"/>
                </a:lnTo>
                <a:lnTo>
                  <a:pt x="4244336" y="2042159"/>
                </a:lnTo>
                <a:lnTo>
                  <a:pt x="4315964" y="2164079"/>
                </a:lnTo>
                <a:lnTo>
                  <a:pt x="4381496" y="2255519"/>
                </a:lnTo>
                <a:lnTo>
                  <a:pt x="4442456" y="2377439"/>
                </a:lnTo>
                <a:lnTo>
                  <a:pt x="4498844" y="2499359"/>
                </a:lnTo>
                <a:lnTo>
                  <a:pt x="4550660" y="2590799"/>
                </a:lnTo>
                <a:lnTo>
                  <a:pt x="4596380" y="2712719"/>
                </a:lnTo>
                <a:lnTo>
                  <a:pt x="4637528" y="2834639"/>
                </a:lnTo>
                <a:lnTo>
                  <a:pt x="4674104" y="2926079"/>
                </a:lnTo>
                <a:lnTo>
                  <a:pt x="4704584" y="3047999"/>
                </a:lnTo>
                <a:lnTo>
                  <a:pt x="4730492" y="3139439"/>
                </a:lnTo>
                <a:lnTo>
                  <a:pt x="4750304" y="3261359"/>
                </a:lnTo>
                <a:lnTo>
                  <a:pt x="4765544" y="3352799"/>
                </a:lnTo>
                <a:lnTo>
                  <a:pt x="4774688" y="3444239"/>
                </a:lnTo>
                <a:lnTo>
                  <a:pt x="4777736" y="3535679"/>
                </a:lnTo>
                <a:lnTo>
                  <a:pt x="4776212" y="3657599"/>
                </a:lnTo>
                <a:lnTo>
                  <a:pt x="4773164" y="3688079"/>
                </a:lnTo>
                <a:lnTo>
                  <a:pt x="4768592" y="3749039"/>
                </a:lnTo>
                <a:lnTo>
                  <a:pt x="4762496" y="3779519"/>
                </a:lnTo>
                <a:lnTo>
                  <a:pt x="4747256" y="3870959"/>
                </a:lnTo>
                <a:lnTo>
                  <a:pt x="4736588" y="3901439"/>
                </a:lnTo>
                <a:lnTo>
                  <a:pt x="4712204" y="3992879"/>
                </a:lnTo>
                <a:lnTo>
                  <a:pt x="4696964" y="4023359"/>
                </a:lnTo>
                <a:lnTo>
                  <a:pt x="4680200" y="4084319"/>
                </a:lnTo>
                <a:lnTo>
                  <a:pt x="4663436" y="4114799"/>
                </a:lnTo>
                <a:lnTo>
                  <a:pt x="4623812" y="4175759"/>
                </a:lnTo>
                <a:lnTo>
                  <a:pt x="4600952" y="4206239"/>
                </a:lnTo>
                <a:lnTo>
                  <a:pt x="4578092" y="4267199"/>
                </a:lnTo>
                <a:lnTo>
                  <a:pt x="4553708" y="4297679"/>
                </a:lnTo>
                <a:lnTo>
                  <a:pt x="4498844" y="4358639"/>
                </a:lnTo>
                <a:lnTo>
                  <a:pt x="4437884" y="4419599"/>
                </a:lnTo>
                <a:lnTo>
                  <a:pt x="4405880" y="4450079"/>
                </a:lnTo>
                <a:lnTo>
                  <a:pt x="4373876" y="4450079"/>
                </a:lnTo>
                <a:lnTo>
                  <a:pt x="4303772" y="4511039"/>
                </a:lnTo>
                <a:lnTo>
                  <a:pt x="4267196" y="4541519"/>
                </a:lnTo>
                <a:lnTo>
                  <a:pt x="4271768" y="4541519"/>
                </a:lnTo>
                <a:lnTo>
                  <a:pt x="4344920" y="4480559"/>
                </a:lnTo>
                <a:lnTo>
                  <a:pt x="4378448" y="4480559"/>
                </a:lnTo>
                <a:lnTo>
                  <a:pt x="4411976" y="4450079"/>
                </a:lnTo>
                <a:lnTo>
                  <a:pt x="4475984" y="4389119"/>
                </a:lnTo>
                <a:lnTo>
                  <a:pt x="4533896" y="4328159"/>
                </a:lnTo>
                <a:lnTo>
                  <a:pt x="4561328" y="4297679"/>
                </a:lnTo>
                <a:lnTo>
                  <a:pt x="4610096" y="4236719"/>
                </a:lnTo>
                <a:lnTo>
                  <a:pt x="4631432" y="4175759"/>
                </a:lnTo>
                <a:lnTo>
                  <a:pt x="4652768" y="4145279"/>
                </a:lnTo>
                <a:lnTo>
                  <a:pt x="4672580" y="4114799"/>
                </a:lnTo>
                <a:lnTo>
                  <a:pt x="4689344" y="4084319"/>
                </a:lnTo>
                <a:lnTo>
                  <a:pt x="4706108" y="4023359"/>
                </a:lnTo>
                <a:lnTo>
                  <a:pt x="4721348" y="3992879"/>
                </a:lnTo>
                <a:lnTo>
                  <a:pt x="4733540" y="3962399"/>
                </a:lnTo>
                <a:lnTo>
                  <a:pt x="4745732" y="3901439"/>
                </a:lnTo>
                <a:lnTo>
                  <a:pt x="4756400" y="3870959"/>
                </a:lnTo>
                <a:lnTo>
                  <a:pt x="4771640" y="3779519"/>
                </a:lnTo>
                <a:lnTo>
                  <a:pt x="4777736" y="3749039"/>
                </a:lnTo>
                <a:lnTo>
                  <a:pt x="4782308" y="3688079"/>
                </a:lnTo>
                <a:lnTo>
                  <a:pt x="4785356" y="3657599"/>
                </a:lnTo>
                <a:lnTo>
                  <a:pt x="4786880" y="3535679"/>
                </a:lnTo>
                <a:lnTo>
                  <a:pt x="4783832" y="3444239"/>
                </a:lnTo>
                <a:lnTo>
                  <a:pt x="4774688" y="3352799"/>
                </a:lnTo>
                <a:lnTo>
                  <a:pt x="4759448" y="3261359"/>
                </a:lnTo>
                <a:lnTo>
                  <a:pt x="4739636" y="3139439"/>
                </a:lnTo>
                <a:lnTo>
                  <a:pt x="4713728" y="3047999"/>
                </a:lnTo>
                <a:lnTo>
                  <a:pt x="4683248" y="2926079"/>
                </a:lnTo>
                <a:lnTo>
                  <a:pt x="4646672" y="2834639"/>
                </a:lnTo>
                <a:lnTo>
                  <a:pt x="4605524" y="2712719"/>
                </a:lnTo>
                <a:lnTo>
                  <a:pt x="4559804" y="2590799"/>
                </a:lnTo>
                <a:lnTo>
                  <a:pt x="4507988" y="2499359"/>
                </a:lnTo>
                <a:lnTo>
                  <a:pt x="4451600" y="2377439"/>
                </a:lnTo>
                <a:lnTo>
                  <a:pt x="4390640" y="2255519"/>
                </a:lnTo>
                <a:lnTo>
                  <a:pt x="4323584" y="2164079"/>
                </a:lnTo>
                <a:lnTo>
                  <a:pt x="4253480" y="2042159"/>
                </a:lnTo>
                <a:lnTo>
                  <a:pt x="4177280" y="1920239"/>
                </a:lnTo>
                <a:lnTo>
                  <a:pt x="4096508" y="1798319"/>
                </a:lnTo>
                <a:lnTo>
                  <a:pt x="4011164" y="1706879"/>
                </a:lnTo>
                <a:lnTo>
                  <a:pt x="3922772" y="1584959"/>
                </a:lnTo>
                <a:lnTo>
                  <a:pt x="3828284" y="1493519"/>
                </a:lnTo>
                <a:lnTo>
                  <a:pt x="3729224" y="1371599"/>
                </a:lnTo>
                <a:lnTo>
                  <a:pt x="3627116" y="1280159"/>
                </a:lnTo>
                <a:lnTo>
                  <a:pt x="3518912" y="1158239"/>
                </a:lnTo>
                <a:lnTo>
                  <a:pt x="3409184" y="1066799"/>
                </a:lnTo>
                <a:lnTo>
                  <a:pt x="3297932" y="975359"/>
                </a:lnTo>
                <a:lnTo>
                  <a:pt x="3185156" y="853439"/>
                </a:lnTo>
                <a:lnTo>
                  <a:pt x="3070856" y="792479"/>
                </a:lnTo>
                <a:lnTo>
                  <a:pt x="2842256" y="609599"/>
                </a:lnTo>
                <a:lnTo>
                  <a:pt x="2726432" y="548639"/>
                </a:lnTo>
                <a:lnTo>
                  <a:pt x="2609084" y="457199"/>
                </a:lnTo>
                <a:lnTo>
                  <a:pt x="2263136" y="274319"/>
                </a:lnTo>
                <a:lnTo>
                  <a:pt x="2147312" y="243839"/>
                </a:lnTo>
                <a:lnTo>
                  <a:pt x="2033012" y="182879"/>
                </a:lnTo>
                <a:lnTo>
                  <a:pt x="1588007" y="60959"/>
                </a:lnTo>
                <a:lnTo>
                  <a:pt x="1481327" y="30479"/>
                </a:lnTo>
                <a:close/>
              </a:path>
              <a:path w="4787265" h="4663440">
                <a:moveTo>
                  <a:pt x="633983" y="91439"/>
                </a:moveTo>
                <a:lnTo>
                  <a:pt x="630935" y="91439"/>
                </a:lnTo>
                <a:lnTo>
                  <a:pt x="591311" y="121919"/>
                </a:lnTo>
                <a:lnTo>
                  <a:pt x="594359" y="121919"/>
                </a:lnTo>
                <a:lnTo>
                  <a:pt x="633983" y="91439"/>
                </a:lnTo>
                <a:close/>
              </a:path>
              <a:path w="4787265" h="4663440">
                <a:moveTo>
                  <a:pt x="714755" y="60959"/>
                </a:moveTo>
                <a:lnTo>
                  <a:pt x="711707" y="60959"/>
                </a:lnTo>
                <a:lnTo>
                  <a:pt x="670559" y="91439"/>
                </a:lnTo>
                <a:lnTo>
                  <a:pt x="673607" y="91439"/>
                </a:lnTo>
                <a:lnTo>
                  <a:pt x="714755" y="60959"/>
                </a:lnTo>
                <a:close/>
              </a:path>
              <a:path w="4787265" h="4663440">
                <a:moveTo>
                  <a:pt x="844295" y="30479"/>
                </a:moveTo>
                <a:lnTo>
                  <a:pt x="798575" y="30479"/>
                </a:lnTo>
                <a:lnTo>
                  <a:pt x="754379" y="60959"/>
                </a:lnTo>
                <a:lnTo>
                  <a:pt x="800099" y="60959"/>
                </a:lnTo>
                <a:lnTo>
                  <a:pt x="844295" y="30479"/>
                </a:lnTo>
                <a:close/>
              </a:path>
              <a:path w="4787265" h="4663440">
                <a:moveTo>
                  <a:pt x="1171955" y="0"/>
                </a:moveTo>
                <a:lnTo>
                  <a:pt x="979931" y="0"/>
                </a:lnTo>
                <a:lnTo>
                  <a:pt x="932687" y="30479"/>
                </a:lnTo>
                <a:lnTo>
                  <a:pt x="1074419" y="30479"/>
                </a:lnTo>
                <a:lnTo>
                  <a:pt x="1171955" y="0"/>
                </a:lnTo>
                <a:close/>
              </a:path>
              <a:path w="4787265" h="4663440">
                <a:moveTo>
                  <a:pt x="1272539" y="0"/>
                </a:moveTo>
                <a:lnTo>
                  <a:pt x="1171955" y="0"/>
                </a:lnTo>
                <a:lnTo>
                  <a:pt x="1272539" y="30479"/>
                </a:lnTo>
                <a:lnTo>
                  <a:pt x="1376171" y="30479"/>
                </a:lnTo>
                <a:lnTo>
                  <a:pt x="12725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01445" y="2165593"/>
            <a:ext cx="1327785" cy="2813685"/>
          </a:xfrm>
          <a:custGeom>
            <a:avLst/>
            <a:gdLst/>
            <a:ahLst/>
            <a:cxnLst/>
            <a:rect l="l" t="t" r="r" b="b"/>
            <a:pathLst>
              <a:path w="1327785" h="2813685">
                <a:moveTo>
                  <a:pt x="1318259" y="0"/>
                </a:moveTo>
                <a:lnTo>
                  <a:pt x="0" y="2810262"/>
                </a:lnTo>
                <a:lnTo>
                  <a:pt x="7619" y="2813310"/>
                </a:lnTo>
                <a:lnTo>
                  <a:pt x="1327403" y="4571"/>
                </a:lnTo>
                <a:lnTo>
                  <a:pt x="13182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13638" y="2516113"/>
            <a:ext cx="1775460" cy="2470785"/>
          </a:xfrm>
          <a:custGeom>
            <a:avLst/>
            <a:gdLst/>
            <a:ahLst/>
            <a:cxnLst/>
            <a:rect l="l" t="t" r="r" b="b"/>
            <a:pathLst>
              <a:path w="1775460" h="2470785">
                <a:moveTo>
                  <a:pt x="1767839" y="0"/>
                </a:moveTo>
                <a:lnTo>
                  <a:pt x="0" y="2465838"/>
                </a:lnTo>
                <a:lnTo>
                  <a:pt x="7619" y="2470410"/>
                </a:lnTo>
                <a:lnTo>
                  <a:pt x="1775459" y="6095"/>
                </a:lnTo>
                <a:lnTo>
                  <a:pt x="17678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15162" y="2321042"/>
            <a:ext cx="1562100" cy="2650490"/>
          </a:xfrm>
          <a:custGeom>
            <a:avLst/>
            <a:gdLst/>
            <a:ahLst/>
            <a:cxnLst/>
            <a:rect l="l" t="t" r="r" b="b"/>
            <a:pathLst>
              <a:path w="1562100" h="2650490">
                <a:moveTo>
                  <a:pt x="1554479" y="0"/>
                </a:moveTo>
                <a:lnTo>
                  <a:pt x="0" y="2645670"/>
                </a:lnTo>
                <a:lnTo>
                  <a:pt x="9143" y="2650242"/>
                </a:lnTo>
                <a:lnTo>
                  <a:pt x="1562099" y="4571"/>
                </a:lnTo>
                <a:lnTo>
                  <a:pt x="15544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24306" y="2676133"/>
            <a:ext cx="1984375" cy="2319655"/>
          </a:xfrm>
          <a:custGeom>
            <a:avLst/>
            <a:gdLst/>
            <a:ahLst/>
            <a:cxnLst/>
            <a:rect l="l" t="t" r="r" b="b"/>
            <a:pathLst>
              <a:path w="1984375" h="2319654">
                <a:moveTo>
                  <a:pt x="1976627" y="0"/>
                </a:moveTo>
                <a:lnTo>
                  <a:pt x="0" y="2313438"/>
                </a:lnTo>
                <a:lnTo>
                  <a:pt x="7619" y="2319534"/>
                </a:lnTo>
                <a:lnTo>
                  <a:pt x="1984247" y="6095"/>
                </a:lnTo>
                <a:lnTo>
                  <a:pt x="19766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31926" y="2851393"/>
            <a:ext cx="2222500" cy="2152015"/>
          </a:xfrm>
          <a:custGeom>
            <a:avLst/>
            <a:gdLst/>
            <a:ahLst/>
            <a:cxnLst/>
            <a:rect l="l" t="t" r="r" b="b"/>
            <a:pathLst>
              <a:path w="2222500" h="2152015">
                <a:moveTo>
                  <a:pt x="2214371" y="0"/>
                </a:moveTo>
                <a:lnTo>
                  <a:pt x="0" y="2144274"/>
                </a:lnTo>
                <a:lnTo>
                  <a:pt x="6095" y="2151894"/>
                </a:lnTo>
                <a:lnTo>
                  <a:pt x="2221991" y="6095"/>
                </a:lnTo>
                <a:lnTo>
                  <a:pt x="22143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51738" y="3267445"/>
            <a:ext cx="2543810" cy="1755775"/>
          </a:xfrm>
          <a:custGeom>
            <a:avLst/>
            <a:gdLst/>
            <a:ahLst/>
            <a:cxnLst/>
            <a:rect l="l" t="t" r="r" b="b"/>
            <a:pathLst>
              <a:path w="2543810" h="1755775">
                <a:moveTo>
                  <a:pt x="2537459" y="0"/>
                </a:moveTo>
                <a:lnTo>
                  <a:pt x="0" y="1748034"/>
                </a:lnTo>
                <a:lnTo>
                  <a:pt x="6095" y="1755654"/>
                </a:lnTo>
                <a:lnTo>
                  <a:pt x="2543555" y="7619"/>
                </a:lnTo>
                <a:lnTo>
                  <a:pt x="25374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65453" y="3477757"/>
            <a:ext cx="2712720" cy="1556385"/>
          </a:xfrm>
          <a:custGeom>
            <a:avLst/>
            <a:gdLst/>
            <a:ahLst/>
            <a:cxnLst/>
            <a:rect l="l" t="t" r="r" b="b"/>
            <a:pathLst>
              <a:path w="2712720" h="1556385">
                <a:moveTo>
                  <a:pt x="2708147" y="0"/>
                </a:moveTo>
                <a:lnTo>
                  <a:pt x="0" y="1548390"/>
                </a:lnTo>
                <a:lnTo>
                  <a:pt x="4571" y="1556010"/>
                </a:lnTo>
                <a:lnTo>
                  <a:pt x="2712719" y="7619"/>
                </a:lnTo>
                <a:lnTo>
                  <a:pt x="27081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86789" y="3939530"/>
            <a:ext cx="3035935" cy="1123315"/>
          </a:xfrm>
          <a:custGeom>
            <a:avLst/>
            <a:gdLst/>
            <a:ahLst/>
            <a:cxnLst/>
            <a:rect l="l" t="t" r="r" b="b"/>
            <a:pathLst>
              <a:path w="3035934" h="1123314">
                <a:moveTo>
                  <a:pt x="3031235" y="0"/>
                </a:moveTo>
                <a:lnTo>
                  <a:pt x="0" y="1114050"/>
                </a:lnTo>
                <a:lnTo>
                  <a:pt x="3047" y="1123194"/>
                </a:lnTo>
                <a:lnTo>
                  <a:pt x="3035807" y="9143"/>
                </a:lnTo>
                <a:lnTo>
                  <a:pt x="30312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0506" y="4425686"/>
            <a:ext cx="3375660" cy="655320"/>
          </a:xfrm>
          <a:custGeom>
            <a:avLst/>
            <a:gdLst/>
            <a:ahLst/>
            <a:cxnLst/>
            <a:rect l="l" t="t" r="r" b="b"/>
            <a:pathLst>
              <a:path w="3375659" h="655320">
                <a:moveTo>
                  <a:pt x="3374135" y="0"/>
                </a:moveTo>
                <a:lnTo>
                  <a:pt x="0" y="646182"/>
                </a:lnTo>
                <a:lnTo>
                  <a:pt x="1523" y="655326"/>
                </a:lnTo>
                <a:lnTo>
                  <a:pt x="3375659" y="9143"/>
                </a:lnTo>
                <a:lnTo>
                  <a:pt x="33741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077" y="4759447"/>
            <a:ext cx="3549650" cy="326390"/>
          </a:xfrm>
          <a:custGeom>
            <a:avLst/>
            <a:gdLst/>
            <a:ahLst/>
            <a:cxnLst/>
            <a:rect l="l" t="t" r="r" b="b"/>
            <a:pathLst>
              <a:path w="3549650" h="326389">
                <a:moveTo>
                  <a:pt x="3547871" y="0"/>
                </a:moveTo>
                <a:lnTo>
                  <a:pt x="0" y="316991"/>
                </a:lnTo>
                <a:lnTo>
                  <a:pt x="1523" y="326135"/>
                </a:lnTo>
                <a:lnTo>
                  <a:pt x="3549395" y="9143"/>
                </a:lnTo>
                <a:lnTo>
                  <a:pt x="35478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3553" y="5091679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20318" y="5106920"/>
            <a:ext cx="3831590" cy="325120"/>
          </a:xfrm>
          <a:custGeom>
            <a:avLst/>
            <a:gdLst/>
            <a:ahLst/>
            <a:cxnLst/>
            <a:rect l="l" t="t" r="r" b="b"/>
            <a:pathLst>
              <a:path w="3831590" h="325120">
                <a:moveTo>
                  <a:pt x="1523" y="0"/>
                </a:moveTo>
                <a:lnTo>
                  <a:pt x="0" y="9143"/>
                </a:lnTo>
                <a:lnTo>
                  <a:pt x="3829811" y="324611"/>
                </a:lnTo>
                <a:lnTo>
                  <a:pt x="3831335" y="3154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37082" y="5151115"/>
            <a:ext cx="3992879" cy="1024255"/>
          </a:xfrm>
          <a:custGeom>
            <a:avLst/>
            <a:gdLst/>
            <a:ahLst/>
            <a:cxnLst/>
            <a:rect l="l" t="t" r="r" b="b"/>
            <a:pathLst>
              <a:path w="3992879" h="1024254">
                <a:moveTo>
                  <a:pt x="3047" y="0"/>
                </a:moveTo>
                <a:lnTo>
                  <a:pt x="0" y="9143"/>
                </a:lnTo>
                <a:lnTo>
                  <a:pt x="3991355" y="1024127"/>
                </a:lnTo>
                <a:lnTo>
                  <a:pt x="3992879" y="1014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62177" y="5247128"/>
            <a:ext cx="181610" cy="1923414"/>
          </a:xfrm>
          <a:custGeom>
            <a:avLst/>
            <a:gdLst/>
            <a:ahLst/>
            <a:cxnLst/>
            <a:rect l="l" t="t" r="r" b="b"/>
            <a:pathLst>
              <a:path w="181610" h="1923415">
                <a:moveTo>
                  <a:pt x="172211" y="0"/>
                </a:moveTo>
                <a:lnTo>
                  <a:pt x="0" y="1921763"/>
                </a:lnTo>
                <a:lnTo>
                  <a:pt x="9143" y="1923287"/>
                </a:lnTo>
                <a:lnTo>
                  <a:pt x="181355" y="1523"/>
                </a:lnTo>
                <a:lnTo>
                  <a:pt x="1722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95964" y="5192264"/>
            <a:ext cx="1069975" cy="1262380"/>
          </a:xfrm>
          <a:custGeom>
            <a:avLst/>
            <a:gdLst/>
            <a:ahLst/>
            <a:cxnLst/>
            <a:rect l="l" t="t" r="r" b="b"/>
            <a:pathLst>
              <a:path w="1069975" h="1262379">
                <a:moveTo>
                  <a:pt x="1062224" y="0"/>
                </a:moveTo>
                <a:lnTo>
                  <a:pt x="0" y="1255775"/>
                </a:lnTo>
                <a:lnTo>
                  <a:pt x="7619" y="1261871"/>
                </a:lnTo>
                <a:lnTo>
                  <a:pt x="1069844" y="6095"/>
                </a:lnTo>
                <a:lnTo>
                  <a:pt x="106222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84713" y="5180071"/>
            <a:ext cx="1170940" cy="1169035"/>
          </a:xfrm>
          <a:custGeom>
            <a:avLst/>
            <a:gdLst/>
            <a:ahLst/>
            <a:cxnLst/>
            <a:rect l="l" t="t" r="r" b="b"/>
            <a:pathLst>
              <a:path w="1170939" h="1169035">
                <a:moveTo>
                  <a:pt x="1164332" y="0"/>
                </a:moveTo>
                <a:lnTo>
                  <a:pt x="0" y="1161287"/>
                </a:lnTo>
                <a:lnTo>
                  <a:pt x="7619" y="1168907"/>
                </a:lnTo>
                <a:lnTo>
                  <a:pt x="1170428" y="7619"/>
                </a:lnTo>
                <a:lnTo>
                  <a:pt x="11643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67364" y="5172452"/>
            <a:ext cx="1282065" cy="1074420"/>
          </a:xfrm>
          <a:custGeom>
            <a:avLst/>
            <a:gdLst/>
            <a:ahLst/>
            <a:cxnLst/>
            <a:rect l="l" t="t" r="r" b="b"/>
            <a:pathLst>
              <a:path w="1282064" h="1074420">
                <a:moveTo>
                  <a:pt x="1275584" y="0"/>
                </a:moveTo>
                <a:lnTo>
                  <a:pt x="0" y="1068323"/>
                </a:lnTo>
                <a:lnTo>
                  <a:pt x="6095" y="1074419"/>
                </a:lnTo>
                <a:lnTo>
                  <a:pt x="1281680" y="7619"/>
                </a:lnTo>
                <a:lnTo>
                  <a:pt x="12755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63733" y="5161784"/>
            <a:ext cx="1377950" cy="974090"/>
          </a:xfrm>
          <a:custGeom>
            <a:avLst/>
            <a:gdLst/>
            <a:ahLst/>
            <a:cxnLst/>
            <a:rect l="l" t="t" r="r" b="b"/>
            <a:pathLst>
              <a:path w="1377950" h="974089">
                <a:moveTo>
                  <a:pt x="1373120" y="0"/>
                </a:moveTo>
                <a:lnTo>
                  <a:pt x="0" y="964691"/>
                </a:lnTo>
                <a:lnTo>
                  <a:pt x="6095" y="973835"/>
                </a:lnTo>
                <a:lnTo>
                  <a:pt x="1377692" y="7619"/>
                </a:lnTo>
                <a:lnTo>
                  <a:pt x="137312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58577" y="5154164"/>
            <a:ext cx="1469390" cy="866140"/>
          </a:xfrm>
          <a:custGeom>
            <a:avLst/>
            <a:gdLst/>
            <a:ahLst/>
            <a:cxnLst/>
            <a:rect l="l" t="t" r="r" b="b"/>
            <a:pathLst>
              <a:path w="1469389" h="866139">
                <a:moveTo>
                  <a:pt x="1464560" y="0"/>
                </a:moveTo>
                <a:lnTo>
                  <a:pt x="0" y="858011"/>
                </a:lnTo>
                <a:lnTo>
                  <a:pt x="4571" y="865631"/>
                </a:lnTo>
                <a:lnTo>
                  <a:pt x="1469132" y="7619"/>
                </a:lnTo>
                <a:lnTo>
                  <a:pt x="146456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45801" y="5143496"/>
            <a:ext cx="1579245" cy="751840"/>
          </a:xfrm>
          <a:custGeom>
            <a:avLst/>
            <a:gdLst/>
            <a:ahLst/>
            <a:cxnLst/>
            <a:rect l="l" t="t" r="r" b="b"/>
            <a:pathLst>
              <a:path w="1579245" h="751839">
                <a:moveTo>
                  <a:pt x="1574288" y="0"/>
                </a:moveTo>
                <a:lnTo>
                  <a:pt x="0" y="742187"/>
                </a:lnTo>
                <a:lnTo>
                  <a:pt x="4571" y="751331"/>
                </a:lnTo>
                <a:lnTo>
                  <a:pt x="1578860" y="7619"/>
                </a:lnTo>
                <a:lnTo>
                  <a:pt x="157428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33025" y="5134352"/>
            <a:ext cx="1684020" cy="629920"/>
          </a:xfrm>
          <a:custGeom>
            <a:avLst/>
            <a:gdLst/>
            <a:ahLst/>
            <a:cxnLst/>
            <a:rect l="l" t="t" r="r" b="b"/>
            <a:pathLst>
              <a:path w="1684020" h="629920">
                <a:moveTo>
                  <a:pt x="1680968" y="0"/>
                </a:moveTo>
                <a:lnTo>
                  <a:pt x="0" y="620267"/>
                </a:lnTo>
                <a:lnTo>
                  <a:pt x="3047" y="629411"/>
                </a:lnTo>
                <a:lnTo>
                  <a:pt x="1684016" y="9143"/>
                </a:lnTo>
                <a:lnTo>
                  <a:pt x="168096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16617" y="5114540"/>
            <a:ext cx="1888489" cy="358140"/>
          </a:xfrm>
          <a:custGeom>
            <a:avLst/>
            <a:gdLst/>
            <a:ahLst/>
            <a:cxnLst/>
            <a:rect l="l" t="t" r="r" b="b"/>
            <a:pathLst>
              <a:path w="1888489" h="358139">
                <a:moveTo>
                  <a:pt x="1886708" y="0"/>
                </a:moveTo>
                <a:lnTo>
                  <a:pt x="0" y="348995"/>
                </a:lnTo>
                <a:lnTo>
                  <a:pt x="1523" y="358139"/>
                </a:lnTo>
                <a:lnTo>
                  <a:pt x="1888232" y="9143"/>
                </a:lnTo>
                <a:lnTo>
                  <a:pt x="18867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94697" y="5105396"/>
            <a:ext cx="2002789" cy="198120"/>
          </a:xfrm>
          <a:custGeom>
            <a:avLst/>
            <a:gdLst/>
            <a:ahLst/>
            <a:cxnLst/>
            <a:rect l="l" t="t" r="r" b="b"/>
            <a:pathLst>
              <a:path w="2002789" h="198120">
                <a:moveTo>
                  <a:pt x="2001008" y="0"/>
                </a:moveTo>
                <a:lnTo>
                  <a:pt x="0" y="187451"/>
                </a:lnTo>
                <a:lnTo>
                  <a:pt x="0" y="198119"/>
                </a:lnTo>
                <a:lnTo>
                  <a:pt x="2002532" y="9143"/>
                </a:lnTo>
                <a:lnTo>
                  <a:pt x="20010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9729" y="5105396"/>
            <a:ext cx="2118360" cy="0"/>
          </a:xfrm>
          <a:custGeom>
            <a:avLst/>
            <a:gdLst/>
            <a:ahLst/>
            <a:cxnLst/>
            <a:rect l="l" t="t" r="r" b="b"/>
            <a:pathLst>
              <a:path w="2118360">
                <a:moveTo>
                  <a:pt x="0" y="0"/>
                </a:moveTo>
                <a:lnTo>
                  <a:pt x="2118356" y="0"/>
                </a:lnTo>
              </a:path>
            </a:pathLst>
          </a:custGeom>
          <a:ln w="2870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6745" y="4678676"/>
            <a:ext cx="2365375" cy="401320"/>
          </a:xfrm>
          <a:custGeom>
            <a:avLst/>
            <a:gdLst/>
            <a:ahLst/>
            <a:cxnLst/>
            <a:rect l="l" t="t" r="r" b="b"/>
            <a:pathLst>
              <a:path w="2365375" h="401320">
                <a:moveTo>
                  <a:pt x="1523" y="0"/>
                </a:moveTo>
                <a:lnTo>
                  <a:pt x="0" y="10667"/>
                </a:lnTo>
                <a:lnTo>
                  <a:pt x="2363720" y="400811"/>
                </a:lnTo>
                <a:lnTo>
                  <a:pt x="2365244" y="3916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5597" y="4443974"/>
            <a:ext cx="2400300" cy="617220"/>
          </a:xfrm>
          <a:custGeom>
            <a:avLst/>
            <a:gdLst/>
            <a:ahLst/>
            <a:cxnLst/>
            <a:rect l="l" t="t" r="r" b="b"/>
            <a:pathLst>
              <a:path w="2400300" h="617220">
                <a:moveTo>
                  <a:pt x="3047" y="0"/>
                </a:moveTo>
                <a:lnTo>
                  <a:pt x="0" y="10667"/>
                </a:lnTo>
                <a:lnTo>
                  <a:pt x="2397248" y="617226"/>
                </a:lnTo>
                <a:lnTo>
                  <a:pt x="2400296" y="608082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72549" y="3941054"/>
            <a:ext cx="2394585" cy="1087120"/>
          </a:xfrm>
          <a:custGeom>
            <a:avLst/>
            <a:gdLst/>
            <a:ahLst/>
            <a:cxnLst/>
            <a:rect l="l" t="t" r="r" b="b"/>
            <a:pathLst>
              <a:path w="2394585" h="1087120">
                <a:moveTo>
                  <a:pt x="4571" y="0"/>
                </a:moveTo>
                <a:lnTo>
                  <a:pt x="0" y="9143"/>
                </a:lnTo>
                <a:lnTo>
                  <a:pt x="2391152" y="1086618"/>
                </a:lnTo>
                <a:lnTo>
                  <a:pt x="2394200" y="1077474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09353" y="1356349"/>
            <a:ext cx="2103120" cy="3569335"/>
          </a:xfrm>
          <a:custGeom>
            <a:avLst/>
            <a:gdLst/>
            <a:ahLst/>
            <a:cxnLst/>
            <a:rect l="l" t="t" r="r" b="b"/>
            <a:pathLst>
              <a:path w="2103120" h="3569335">
                <a:moveTo>
                  <a:pt x="9143" y="0"/>
                </a:moveTo>
                <a:lnTo>
                  <a:pt x="0" y="4571"/>
                </a:lnTo>
                <a:lnTo>
                  <a:pt x="2095496" y="3569214"/>
                </a:lnTo>
                <a:lnTo>
                  <a:pt x="2103116" y="35646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69017" y="1216141"/>
            <a:ext cx="1765300" cy="3708400"/>
          </a:xfrm>
          <a:custGeom>
            <a:avLst/>
            <a:gdLst/>
            <a:ahLst/>
            <a:cxnLst/>
            <a:rect l="l" t="t" r="r" b="b"/>
            <a:pathLst>
              <a:path w="1765300" h="3708400">
                <a:moveTo>
                  <a:pt x="9143" y="0"/>
                </a:moveTo>
                <a:lnTo>
                  <a:pt x="0" y="4571"/>
                </a:lnTo>
                <a:lnTo>
                  <a:pt x="1757168" y="3707898"/>
                </a:lnTo>
                <a:lnTo>
                  <a:pt x="1764788" y="37033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53877" y="1171946"/>
            <a:ext cx="1027430" cy="3743325"/>
          </a:xfrm>
          <a:custGeom>
            <a:avLst/>
            <a:gdLst/>
            <a:ahLst/>
            <a:cxnLst/>
            <a:rect l="l" t="t" r="r" b="b"/>
            <a:pathLst>
              <a:path w="1027429" h="3743325">
                <a:moveTo>
                  <a:pt x="9143" y="0"/>
                </a:moveTo>
                <a:lnTo>
                  <a:pt x="0" y="3047"/>
                </a:lnTo>
                <a:lnTo>
                  <a:pt x="1018028" y="3742950"/>
                </a:lnTo>
                <a:lnTo>
                  <a:pt x="1027172" y="37414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04397" y="1225285"/>
            <a:ext cx="695325" cy="3694429"/>
          </a:xfrm>
          <a:custGeom>
            <a:avLst/>
            <a:gdLst/>
            <a:ahLst/>
            <a:cxnLst/>
            <a:rect l="l" t="t" r="r" b="b"/>
            <a:pathLst>
              <a:path w="695325" h="3694429">
                <a:moveTo>
                  <a:pt x="9143" y="0"/>
                </a:moveTo>
                <a:lnTo>
                  <a:pt x="0" y="1523"/>
                </a:lnTo>
                <a:lnTo>
                  <a:pt x="685796" y="3694182"/>
                </a:lnTo>
                <a:lnTo>
                  <a:pt x="694940" y="369265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30580" y="1429501"/>
            <a:ext cx="0" cy="3493135"/>
          </a:xfrm>
          <a:custGeom>
            <a:avLst/>
            <a:gdLst/>
            <a:ahLst/>
            <a:cxnLst/>
            <a:rect l="l" t="t" r="r" b="b"/>
            <a:pathLst>
              <a:path h="3493135">
                <a:moveTo>
                  <a:pt x="0" y="0"/>
                </a:moveTo>
                <a:lnTo>
                  <a:pt x="0" y="3493014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43533" y="1552946"/>
            <a:ext cx="315595" cy="3380740"/>
          </a:xfrm>
          <a:custGeom>
            <a:avLst/>
            <a:gdLst/>
            <a:ahLst/>
            <a:cxnLst/>
            <a:rect l="l" t="t" r="r" b="b"/>
            <a:pathLst>
              <a:path w="315595" h="3380740">
                <a:moveTo>
                  <a:pt x="304799" y="0"/>
                </a:moveTo>
                <a:lnTo>
                  <a:pt x="0" y="3380238"/>
                </a:lnTo>
                <a:lnTo>
                  <a:pt x="10667" y="3380238"/>
                </a:lnTo>
                <a:lnTo>
                  <a:pt x="315467" y="1523"/>
                </a:lnTo>
                <a:lnTo>
                  <a:pt x="3047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55726" y="1696201"/>
            <a:ext cx="596265" cy="3246120"/>
          </a:xfrm>
          <a:custGeom>
            <a:avLst/>
            <a:gdLst/>
            <a:ahLst/>
            <a:cxnLst/>
            <a:rect l="l" t="t" r="r" b="b"/>
            <a:pathLst>
              <a:path w="596264" h="3246120">
                <a:moveTo>
                  <a:pt x="586739" y="0"/>
                </a:moveTo>
                <a:lnTo>
                  <a:pt x="0" y="3244602"/>
                </a:lnTo>
                <a:lnTo>
                  <a:pt x="10667" y="3246126"/>
                </a:lnTo>
                <a:lnTo>
                  <a:pt x="595883" y="3047"/>
                </a:lnTo>
                <a:lnTo>
                  <a:pt x="5867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69442" y="1847077"/>
            <a:ext cx="855344" cy="3107690"/>
          </a:xfrm>
          <a:custGeom>
            <a:avLst/>
            <a:gdLst/>
            <a:ahLst/>
            <a:cxnLst/>
            <a:rect l="l" t="t" r="r" b="b"/>
            <a:pathLst>
              <a:path w="855345" h="3107690">
                <a:moveTo>
                  <a:pt x="845819" y="0"/>
                </a:moveTo>
                <a:lnTo>
                  <a:pt x="0" y="3105918"/>
                </a:lnTo>
                <a:lnTo>
                  <a:pt x="9143" y="3107442"/>
                </a:lnTo>
                <a:lnTo>
                  <a:pt x="854963" y="1523"/>
                </a:lnTo>
                <a:lnTo>
                  <a:pt x="8458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83157" y="2010145"/>
            <a:ext cx="1103630" cy="2948940"/>
          </a:xfrm>
          <a:custGeom>
            <a:avLst/>
            <a:gdLst/>
            <a:ahLst/>
            <a:cxnLst/>
            <a:rect l="l" t="t" r="r" b="b"/>
            <a:pathLst>
              <a:path w="1103629" h="2948940">
                <a:moveTo>
                  <a:pt x="1094231" y="0"/>
                </a:moveTo>
                <a:lnTo>
                  <a:pt x="0" y="2945898"/>
                </a:lnTo>
                <a:lnTo>
                  <a:pt x="9143" y="2948946"/>
                </a:lnTo>
                <a:lnTo>
                  <a:pt x="1103375" y="4571"/>
                </a:lnTo>
                <a:lnTo>
                  <a:pt x="109423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44118" y="3061705"/>
            <a:ext cx="2357755" cy="1955800"/>
          </a:xfrm>
          <a:custGeom>
            <a:avLst/>
            <a:gdLst/>
            <a:ahLst/>
            <a:cxnLst/>
            <a:rect l="l" t="t" r="r" b="b"/>
            <a:pathLst>
              <a:path w="2357754" h="1955800">
                <a:moveTo>
                  <a:pt x="2351531" y="0"/>
                </a:moveTo>
                <a:lnTo>
                  <a:pt x="0" y="1947678"/>
                </a:lnTo>
                <a:lnTo>
                  <a:pt x="6095" y="1955298"/>
                </a:lnTo>
                <a:lnTo>
                  <a:pt x="2357627" y="7619"/>
                </a:lnTo>
                <a:lnTo>
                  <a:pt x="235153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48721" y="6434323"/>
            <a:ext cx="372110" cy="742315"/>
          </a:xfrm>
          <a:custGeom>
            <a:avLst/>
            <a:gdLst/>
            <a:ahLst/>
            <a:cxnLst/>
            <a:rect l="l" t="t" r="r" b="b"/>
            <a:pathLst>
              <a:path w="372110" h="742315">
                <a:moveTo>
                  <a:pt x="16763" y="0"/>
                </a:moveTo>
                <a:lnTo>
                  <a:pt x="0" y="7619"/>
                </a:lnTo>
                <a:lnTo>
                  <a:pt x="353567" y="742187"/>
                </a:lnTo>
                <a:lnTo>
                  <a:pt x="371855" y="734567"/>
                </a:lnTo>
                <a:lnTo>
                  <a:pt x="16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75925" y="6432799"/>
            <a:ext cx="288290" cy="309880"/>
          </a:xfrm>
          <a:custGeom>
            <a:avLst/>
            <a:gdLst/>
            <a:ahLst/>
            <a:cxnLst/>
            <a:rect l="l" t="t" r="r" b="b"/>
            <a:pathLst>
              <a:path w="288289" h="309879">
                <a:moveTo>
                  <a:pt x="274319" y="0"/>
                </a:moveTo>
                <a:lnTo>
                  <a:pt x="0" y="297179"/>
                </a:lnTo>
                <a:lnTo>
                  <a:pt x="13715" y="309371"/>
                </a:lnTo>
                <a:lnTo>
                  <a:pt x="288035" y="13715"/>
                </a:lnTo>
                <a:lnTo>
                  <a:pt x="274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4073" y="5422388"/>
            <a:ext cx="1609725" cy="1762125"/>
          </a:xfrm>
          <a:custGeom>
            <a:avLst/>
            <a:gdLst/>
            <a:ahLst/>
            <a:cxnLst/>
            <a:rect l="l" t="t" r="r" b="b"/>
            <a:pathLst>
              <a:path w="1609725" h="1762125">
                <a:moveTo>
                  <a:pt x="13715" y="0"/>
                </a:moveTo>
                <a:lnTo>
                  <a:pt x="0" y="8728"/>
                </a:lnTo>
                <a:lnTo>
                  <a:pt x="0" y="15183"/>
                </a:lnTo>
                <a:lnTo>
                  <a:pt x="79247" y="132587"/>
                </a:lnTo>
                <a:lnTo>
                  <a:pt x="527303" y="722375"/>
                </a:lnTo>
                <a:lnTo>
                  <a:pt x="1103375" y="1319783"/>
                </a:lnTo>
                <a:lnTo>
                  <a:pt x="1595627" y="1761743"/>
                </a:lnTo>
                <a:lnTo>
                  <a:pt x="1609343" y="1748027"/>
                </a:lnTo>
                <a:lnTo>
                  <a:pt x="1117091" y="1304543"/>
                </a:lnTo>
                <a:lnTo>
                  <a:pt x="541019" y="708659"/>
                </a:lnTo>
                <a:lnTo>
                  <a:pt x="94487" y="120395"/>
                </a:lnTo>
                <a:lnTo>
                  <a:pt x="137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41557" y="7030208"/>
            <a:ext cx="135890" cy="152400"/>
          </a:xfrm>
          <a:custGeom>
            <a:avLst/>
            <a:gdLst/>
            <a:ahLst/>
            <a:cxnLst/>
            <a:rect l="l" t="t" r="r" b="b"/>
            <a:pathLst>
              <a:path w="135889" h="152400">
                <a:moveTo>
                  <a:pt x="121919" y="0"/>
                </a:moveTo>
                <a:lnTo>
                  <a:pt x="0" y="140207"/>
                </a:lnTo>
                <a:lnTo>
                  <a:pt x="13715" y="152399"/>
                </a:lnTo>
                <a:lnTo>
                  <a:pt x="135635" y="12191"/>
                </a:lnTo>
                <a:lnTo>
                  <a:pt x="1219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13569" y="6134096"/>
            <a:ext cx="850900" cy="311150"/>
          </a:xfrm>
          <a:custGeom>
            <a:avLst/>
            <a:gdLst/>
            <a:ahLst/>
            <a:cxnLst/>
            <a:rect l="l" t="t" r="r" b="b"/>
            <a:pathLst>
              <a:path w="850900" h="311150">
                <a:moveTo>
                  <a:pt x="6095" y="0"/>
                </a:moveTo>
                <a:lnTo>
                  <a:pt x="0" y="16763"/>
                </a:lnTo>
                <a:lnTo>
                  <a:pt x="844295" y="310895"/>
                </a:lnTo>
                <a:lnTo>
                  <a:pt x="850391" y="292607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2881" y="5241032"/>
            <a:ext cx="180340" cy="904240"/>
          </a:xfrm>
          <a:custGeom>
            <a:avLst/>
            <a:gdLst/>
            <a:ahLst/>
            <a:cxnLst/>
            <a:rect l="l" t="t" r="r" b="b"/>
            <a:pathLst>
              <a:path w="180340" h="904239">
                <a:moveTo>
                  <a:pt x="19811" y="0"/>
                </a:moveTo>
                <a:lnTo>
                  <a:pt x="0" y="3047"/>
                </a:lnTo>
                <a:lnTo>
                  <a:pt x="160019" y="903731"/>
                </a:lnTo>
                <a:lnTo>
                  <a:pt x="179831" y="899159"/>
                </a:lnTo>
                <a:lnTo>
                  <a:pt x="198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5597" y="5087108"/>
            <a:ext cx="381000" cy="165100"/>
          </a:xfrm>
          <a:custGeom>
            <a:avLst/>
            <a:gdLst/>
            <a:ahLst/>
            <a:cxnLst/>
            <a:rect l="l" t="t" r="r" b="b"/>
            <a:pathLst>
              <a:path w="381000" h="165100">
                <a:moveTo>
                  <a:pt x="7619" y="0"/>
                </a:moveTo>
                <a:lnTo>
                  <a:pt x="0" y="18287"/>
                </a:lnTo>
                <a:lnTo>
                  <a:pt x="373379" y="164591"/>
                </a:lnTo>
                <a:lnTo>
                  <a:pt x="380999" y="14630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4845" y="5236459"/>
            <a:ext cx="303530" cy="320040"/>
          </a:xfrm>
          <a:custGeom>
            <a:avLst/>
            <a:gdLst/>
            <a:ahLst/>
            <a:cxnLst/>
            <a:rect l="l" t="t" r="r" b="b"/>
            <a:pathLst>
              <a:path w="303530" h="320039">
                <a:moveTo>
                  <a:pt x="289559" y="0"/>
                </a:moveTo>
                <a:lnTo>
                  <a:pt x="0" y="307847"/>
                </a:lnTo>
                <a:lnTo>
                  <a:pt x="13715" y="320039"/>
                </a:lnTo>
                <a:lnTo>
                  <a:pt x="303275" y="12191"/>
                </a:lnTo>
                <a:lnTo>
                  <a:pt x="2895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02901" y="5830820"/>
            <a:ext cx="292735" cy="318770"/>
          </a:xfrm>
          <a:custGeom>
            <a:avLst/>
            <a:gdLst/>
            <a:ahLst/>
            <a:cxnLst/>
            <a:rect l="l" t="t" r="r" b="b"/>
            <a:pathLst>
              <a:path w="292734" h="318770">
                <a:moveTo>
                  <a:pt x="278891" y="0"/>
                </a:moveTo>
                <a:lnTo>
                  <a:pt x="0" y="304799"/>
                </a:lnTo>
                <a:lnTo>
                  <a:pt x="13715" y="318515"/>
                </a:lnTo>
                <a:lnTo>
                  <a:pt x="292607" y="13715"/>
                </a:lnTo>
                <a:lnTo>
                  <a:pt x="2788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2549" y="4661911"/>
            <a:ext cx="40005" cy="45720"/>
          </a:xfrm>
          <a:custGeom>
            <a:avLst/>
            <a:gdLst/>
            <a:ahLst/>
            <a:cxnLst/>
            <a:rect l="l" t="t" r="r" b="b"/>
            <a:pathLst>
              <a:path w="40004" h="45720">
                <a:moveTo>
                  <a:pt x="22859" y="0"/>
                </a:moveTo>
                <a:lnTo>
                  <a:pt x="0" y="35051"/>
                </a:lnTo>
                <a:lnTo>
                  <a:pt x="16763" y="45719"/>
                </a:lnTo>
                <a:lnTo>
                  <a:pt x="39623" y="9143"/>
                </a:lnTo>
                <a:lnTo>
                  <a:pt x="228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7121" y="4602476"/>
            <a:ext cx="2286000" cy="2569845"/>
          </a:xfrm>
          <a:custGeom>
            <a:avLst/>
            <a:gdLst/>
            <a:ahLst/>
            <a:cxnLst/>
            <a:rect l="l" t="t" r="r" b="b"/>
            <a:pathLst>
              <a:path w="2286000" h="2569845">
                <a:moveTo>
                  <a:pt x="1607819" y="2025395"/>
                </a:moveTo>
                <a:lnTo>
                  <a:pt x="1828799" y="2215895"/>
                </a:lnTo>
                <a:lnTo>
                  <a:pt x="2048255" y="2397251"/>
                </a:lnTo>
                <a:lnTo>
                  <a:pt x="2275328" y="2569463"/>
                </a:lnTo>
                <a:lnTo>
                  <a:pt x="2285996" y="2569463"/>
                </a:lnTo>
                <a:lnTo>
                  <a:pt x="2057399" y="2397251"/>
                </a:lnTo>
                <a:lnTo>
                  <a:pt x="1607819" y="2025395"/>
                </a:lnTo>
                <a:close/>
              </a:path>
              <a:path w="2286000" h="2569845">
                <a:moveTo>
                  <a:pt x="780287" y="1170431"/>
                </a:moveTo>
                <a:lnTo>
                  <a:pt x="970787" y="1399031"/>
                </a:lnTo>
                <a:lnTo>
                  <a:pt x="1170431" y="1618487"/>
                </a:lnTo>
                <a:lnTo>
                  <a:pt x="1389887" y="1825751"/>
                </a:lnTo>
                <a:lnTo>
                  <a:pt x="1179575" y="1618487"/>
                </a:lnTo>
                <a:lnTo>
                  <a:pt x="970787" y="1389887"/>
                </a:lnTo>
                <a:lnTo>
                  <a:pt x="780287" y="1170431"/>
                </a:lnTo>
                <a:close/>
              </a:path>
              <a:path w="2286000" h="2569845">
                <a:moveTo>
                  <a:pt x="0" y="0"/>
                </a:moveTo>
                <a:lnTo>
                  <a:pt x="0" y="18287"/>
                </a:lnTo>
                <a:lnTo>
                  <a:pt x="132587" y="246887"/>
                </a:lnTo>
                <a:lnTo>
                  <a:pt x="274319" y="484631"/>
                </a:lnTo>
                <a:lnTo>
                  <a:pt x="428243" y="713231"/>
                </a:lnTo>
                <a:lnTo>
                  <a:pt x="600455" y="941831"/>
                </a:lnTo>
                <a:lnTo>
                  <a:pt x="437387" y="704087"/>
                </a:lnTo>
                <a:lnTo>
                  <a:pt x="274319" y="475487"/>
                </a:lnTo>
                <a:lnTo>
                  <a:pt x="132587" y="23621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7121" y="3974581"/>
            <a:ext cx="2654935" cy="3197860"/>
          </a:xfrm>
          <a:custGeom>
            <a:avLst/>
            <a:gdLst/>
            <a:ahLst/>
            <a:cxnLst/>
            <a:rect l="l" t="t" r="r" b="b"/>
            <a:pathLst>
              <a:path w="2654935" h="3197859">
                <a:moveTo>
                  <a:pt x="2360672" y="3006858"/>
                </a:moveTo>
                <a:lnTo>
                  <a:pt x="2645660" y="3197358"/>
                </a:lnTo>
                <a:lnTo>
                  <a:pt x="2654804" y="3197358"/>
                </a:lnTo>
                <a:lnTo>
                  <a:pt x="2360672" y="3006858"/>
                </a:lnTo>
                <a:close/>
              </a:path>
              <a:path w="2654935" h="3197859">
                <a:moveTo>
                  <a:pt x="1008887" y="1769370"/>
                </a:moveTo>
                <a:lnTo>
                  <a:pt x="1255775" y="2055882"/>
                </a:lnTo>
                <a:lnTo>
                  <a:pt x="1522475" y="2322582"/>
                </a:lnTo>
                <a:lnTo>
                  <a:pt x="1255775" y="2045214"/>
                </a:lnTo>
                <a:lnTo>
                  <a:pt x="1008887" y="1769370"/>
                </a:lnTo>
                <a:close/>
              </a:path>
              <a:path w="2654935" h="3197859">
                <a:moveTo>
                  <a:pt x="0" y="0"/>
                </a:moveTo>
                <a:lnTo>
                  <a:pt x="0" y="18287"/>
                </a:lnTo>
                <a:lnTo>
                  <a:pt x="103631" y="313943"/>
                </a:lnTo>
                <a:lnTo>
                  <a:pt x="236219" y="609606"/>
                </a:lnTo>
                <a:lnTo>
                  <a:pt x="399287" y="902214"/>
                </a:lnTo>
                <a:lnTo>
                  <a:pt x="580643" y="1197870"/>
                </a:lnTo>
                <a:lnTo>
                  <a:pt x="778763" y="1484382"/>
                </a:lnTo>
                <a:lnTo>
                  <a:pt x="1008887" y="1769370"/>
                </a:lnTo>
                <a:lnTo>
                  <a:pt x="778763" y="1473714"/>
                </a:lnTo>
                <a:lnTo>
                  <a:pt x="580643" y="1179582"/>
                </a:lnTo>
                <a:lnTo>
                  <a:pt x="399287" y="883926"/>
                </a:lnTo>
                <a:lnTo>
                  <a:pt x="236219" y="589794"/>
                </a:lnTo>
                <a:lnTo>
                  <a:pt x="103631" y="29413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68018" y="2724901"/>
            <a:ext cx="1626235" cy="1443355"/>
          </a:xfrm>
          <a:custGeom>
            <a:avLst/>
            <a:gdLst/>
            <a:ahLst/>
            <a:cxnLst/>
            <a:rect l="l" t="t" r="r" b="b"/>
            <a:pathLst>
              <a:path w="1626235" h="1443354">
                <a:moveTo>
                  <a:pt x="1607819" y="0"/>
                </a:moveTo>
                <a:lnTo>
                  <a:pt x="0" y="1421891"/>
                </a:lnTo>
                <a:lnTo>
                  <a:pt x="16763" y="1443227"/>
                </a:lnTo>
                <a:lnTo>
                  <a:pt x="1626107" y="19811"/>
                </a:lnTo>
                <a:lnTo>
                  <a:pt x="16078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55797" y="2793482"/>
            <a:ext cx="346075" cy="3508375"/>
          </a:xfrm>
          <a:custGeom>
            <a:avLst/>
            <a:gdLst/>
            <a:ahLst/>
            <a:cxnLst/>
            <a:rect l="l" t="t" r="r" b="b"/>
            <a:pathLst>
              <a:path w="346075" h="3508375">
                <a:moveTo>
                  <a:pt x="318515" y="0"/>
                </a:moveTo>
                <a:lnTo>
                  <a:pt x="0" y="3505206"/>
                </a:lnTo>
                <a:lnTo>
                  <a:pt x="25907" y="3508254"/>
                </a:lnTo>
                <a:lnTo>
                  <a:pt x="345947" y="3047"/>
                </a:lnTo>
                <a:lnTo>
                  <a:pt x="3185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23721" y="2887970"/>
            <a:ext cx="2341245" cy="3578860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003" y="0"/>
                </a:moveTo>
                <a:lnTo>
                  <a:pt x="0" y="3563118"/>
                </a:lnTo>
                <a:lnTo>
                  <a:pt x="22859" y="3578358"/>
                </a:lnTo>
                <a:lnTo>
                  <a:pt x="2340863" y="13715"/>
                </a:lnTo>
                <a:lnTo>
                  <a:pt x="2318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95736" y="2705089"/>
            <a:ext cx="3689985" cy="939165"/>
          </a:xfrm>
          <a:custGeom>
            <a:avLst/>
            <a:gdLst/>
            <a:ahLst/>
            <a:cxnLst/>
            <a:rect l="l" t="t" r="r" b="b"/>
            <a:pathLst>
              <a:path w="3689985" h="939164">
                <a:moveTo>
                  <a:pt x="3681980" y="0"/>
                </a:moveTo>
                <a:lnTo>
                  <a:pt x="0" y="912875"/>
                </a:lnTo>
                <a:lnTo>
                  <a:pt x="6095" y="938783"/>
                </a:lnTo>
                <a:lnTo>
                  <a:pt x="3689600" y="25907"/>
                </a:lnTo>
                <a:lnTo>
                  <a:pt x="368198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51720" y="2676342"/>
            <a:ext cx="251654" cy="260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17342" y="2613649"/>
            <a:ext cx="254507" cy="248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01162" y="2602982"/>
            <a:ext cx="182879" cy="173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65169" y="2499349"/>
            <a:ext cx="228599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08426" y="2491729"/>
            <a:ext cx="89915" cy="82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4127896" y="2662847"/>
            <a:ext cx="243522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100" dirty="0">
                <a:solidFill>
                  <a:srgbClr val="C4C3AA"/>
                </a:solidFill>
                <a:latin typeface="Arial"/>
                <a:cs typeface="Arial"/>
              </a:rPr>
              <a:t>C</a:t>
            </a:r>
            <a:r>
              <a:rPr sz="5100" spc="-5" dirty="0">
                <a:solidFill>
                  <a:srgbClr val="C4C3AA"/>
                </a:solidFill>
                <a:latin typeface="Arial"/>
                <a:cs typeface="Arial"/>
              </a:rPr>
              <a:t>ontatti</a:t>
            </a:r>
            <a:r>
              <a:rPr sz="5100" dirty="0">
                <a:solidFill>
                  <a:srgbClr val="C4C3AA"/>
                </a:solidFill>
                <a:latin typeface="Arial"/>
                <a:cs typeface="Arial"/>
              </a:rPr>
              <a:t>:</a:t>
            </a:r>
            <a:endParaRPr sz="51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104273" y="4309134"/>
            <a:ext cx="3014980" cy="163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dirty="0">
                <a:solidFill>
                  <a:srgbClr val="C4C3AA"/>
                </a:solidFill>
                <a:latin typeface="Verdana"/>
                <a:cs typeface="Verdana"/>
              </a:rPr>
              <a:t>-</a:t>
            </a:r>
            <a:r>
              <a:rPr sz="1200" dirty="0">
                <a:solidFill>
                  <a:srgbClr val="C4C3AA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C4C3AA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g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u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1295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@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g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il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.c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  <a:hlinkClick r:id="rId9"/>
              </a:rPr>
              <a:t>m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Izz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77495" algn="l"/>
              </a:tabLst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zz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o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u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g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20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@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g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ma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il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.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c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  <a:hlinkClick r:id="rId10"/>
              </a:rPr>
              <a:t>om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5615" y="2639766"/>
            <a:ext cx="250619" cy="260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41725" y="2577073"/>
            <a:ext cx="254507" cy="24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4021" y="2566405"/>
            <a:ext cx="182879" cy="173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9553" y="2462773"/>
            <a:ext cx="227075" cy="220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2809" y="2455154"/>
            <a:ext cx="88391" cy="82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7447" y="960256"/>
            <a:ext cx="65544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C4C3AA"/>
                </a:solidFill>
                <a:latin typeface="Arial"/>
                <a:cs typeface="Arial"/>
              </a:rPr>
              <a:t>S</a:t>
            </a:r>
            <a:r>
              <a:rPr sz="4400" spc="5" dirty="0">
                <a:solidFill>
                  <a:srgbClr val="C4C3AA"/>
                </a:solidFill>
                <a:latin typeface="Arial"/>
                <a:cs typeface="Arial"/>
              </a:rPr>
              <a:t>i</a:t>
            </a:r>
            <a:r>
              <a:rPr sz="4400" spc="-5" dirty="0">
                <a:solidFill>
                  <a:srgbClr val="C4C3AA"/>
                </a:solidFill>
                <a:latin typeface="Arial"/>
                <a:cs typeface="Arial"/>
              </a:rPr>
              <a:t>tuat</a:t>
            </a:r>
            <a:r>
              <a:rPr sz="4400" dirty="0">
                <a:solidFill>
                  <a:srgbClr val="C4C3AA"/>
                </a:solidFill>
                <a:latin typeface="Arial"/>
                <a:cs typeface="Arial"/>
              </a:rPr>
              <a:t>a </a:t>
            </a:r>
            <a:r>
              <a:rPr sz="4400" spc="-5" dirty="0">
                <a:solidFill>
                  <a:srgbClr val="C4C3AA"/>
                </a:solidFill>
                <a:latin typeface="Arial"/>
                <a:cs typeface="Arial"/>
              </a:rPr>
              <a:t>a</a:t>
            </a:r>
            <a:r>
              <a:rPr sz="4400" dirty="0">
                <a:solidFill>
                  <a:srgbClr val="C4C3AA"/>
                </a:solidFill>
                <a:latin typeface="Arial"/>
                <a:cs typeface="Arial"/>
              </a:rPr>
              <a:t>l</a:t>
            </a:r>
            <a:r>
              <a:rPr sz="4400" spc="-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4400" spc="5" dirty="0">
                <a:solidFill>
                  <a:srgbClr val="C4C3AA"/>
                </a:solidFill>
                <a:latin typeface="Arial"/>
                <a:cs typeface="Arial"/>
              </a:rPr>
              <a:t>c</a:t>
            </a:r>
            <a:r>
              <a:rPr sz="4400" spc="-5" dirty="0">
                <a:solidFill>
                  <a:srgbClr val="C4C3AA"/>
                </a:solidFill>
                <a:latin typeface="Arial"/>
                <a:cs typeface="Arial"/>
              </a:rPr>
              <a:t>entr</a:t>
            </a:r>
            <a:r>
              <a:rPr sz="4400" dirty="0">
                <a:solidFill>
                  <a:srgbClr val="C4C3AA"/>
                </a:solidFill>
                <a:latin typeface="Arial"/>
                <a:cs typeface="Arial"/>
              </a:rPr>
              <a:t>o </a:t>
            </a:r>
            <a:r>
              <a:rPr sz="4400" spc="-5" dirty="0">
                <a:solidFill>
                  <a:srgbClr val="C4C3AA"/>
                </a:solidFill>
                <a:latin typeface="Arial"/>
                <a:cs typeface="Arial"/>
              </a:rPr>
              <a:t>d</a:t>
            </a:r>
            <a:r>
              <a:rPr sz="4400" dirty="0">
                <a:solidFill>
                  <a:srgbClr val="C4C3AA"/>
                </a:solidFill>
                <a:latin typeface="Arial"/>
                <a:cs typeface="Arial"/>
              </a:rPr>
              <a:t>i</a:t>
            </a:r>
            <a:r>
              <a:rPr sz="4400" spc="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C4C3AA"/>
                </a:solidFill>
                <a:latin typeface="Arial"/>
                <a:cs typeface="Arial"/>
              </a:rPr>
              <a:t>Londr</a:t>
            </a:r>
            <a:r>
              <a:rPr sz="4400" dirty="0">
                <a:solidFill>
                  <a:srgbClr val="C4C3AA"/>
                </a:solidFill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5965" y="1546858"/>
            <a:ext cx="4053840" cy="54452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1602" y="1546858"/>
            <a:ext cx="3657600" cy="548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693" y="2252461"/>
            <a:ext cx="5207635" cy="4883150"/>
          </a:xfrm>
          <a:custGeom>
            <a:avLst/>
            <a:gdLst/>
            <a:ahLst/>
            <a:cxnLst/>
            <a:rect l="l" t="t" r="r" b="b"/>
            <a:pathLst>
              <a:path w="5207635" h="4883150">
                <a:moveTo>
                  <a:pt x="1562099" y="3970026"/>
                </a:moveTo>
                <a:lnTo>
                  <a:pt x="1770887" y="4139190"/>
                </a:lnTo>
                <a:lnTo>
                  <a:pt x="1979672" y="4300733"/>
                </a:lnTo>
                <a:lnTo>
                  <a:pt x="2199128" y="4453133"/>
                </a:lnTo>
                <a:lnTo>
                  <a:pt x="2418584" y="4587245"/>
                </a:lnTo>
                <a:lnTo>
                  <a:pt x="2636516" y="4701545"/>
                </a:lnTo>
                <a:lnTo>
                  <a:pt x="2846828" y="4796033"/>
                </a:lnTo>
                <a:lnTo>
                  <a:pt x="3066284" y="4882901"/>
                </a:lnTo>
                <a:lnTo>
                  <a:pt x="3084572" y="4882901"/>
                </a:lnTo>
                <a:lnTo>
                  <a:pt x="2865116" y="4796033"/>
                </a:lnTo>
                <a:lnTo>
                  <a:pt x="2645660" y="4701545"/>
                </a:lnTo>
                <a:lnTo>
                  <a:pt x="2427728" y="4587245"/>
                </a:lnTo>
                <a:lnTo>
                  <a:pt x="2208272" y="4453133"/>
                </a:lnTo>
                <a:lnTo>
                  <a:pt x="1990340" y="4300733"/>
                </a:lnTo>
                <a:lnTo>
                  <a:pt x="1562099" y="3970026"/>
                </a:lnTo>
                <a:close/>
              </a:path>
              <a:path w="5207635" h="4883150">
                <a:moveTo>
                  <a:pt x="1503065" y="10667"/>
                </a:moveTo>
                <a:lnTo>
                  <a:pt x="1418843" y="10667"/>
                </a:lnTo>
                <a:lnTo>
                  <a:pt x="1647443" y="38099"/>
                </a:lnTo>
                <a:lnTo>
                  <a:pt x="1885187" y="96011"/>
                </a:lnTo>
                <a:lnTo>
                  <a:pt x="2122928" y="163067"/>
                </a:lnTo>
                <a:lnTo>
                  <a:pt x="2369816" y="257555"/>
                </a:lnTo>
                <a:lnTo>
                  <a:pt x="2616704" y="380999"/>
                </a:lnTo>
                <a:lnTo>
                  <a:pt x="2875784" y="515111"/>
                </a:lnTo>
                <a:lnTo>
                  <a:pt x="3122672" y="675131"/>
                </a:lnTo>
                <a:lnTo>
                  <a:pt x="3371084" y="847343"/>
                </a:lnTo>
                <a:lnTo>
                  <a:pt x="3617972" y="1046987"/>
                </a:lnTo>
                <a:lnTo>
                  <a:pt x="3855716" y="1266443"/>
                </a:lnTo>
                <a:lnTo>
                  <a:pt x="4151372" y="1571243"/>
                </a:lnTo>
                <a:lnTo>
                  <a:pt x="4408928" y="1885187"/>
                </a:lnTo>
                <a:lnTo>
                  <a:pt x="4636004" y="2208275"/>
                </a:lnTo>
                <a:lnTo>
                  <a:pt x="4828028" y="2540514"/>
                </a:lnTo>
                <a:lnTo>
                  <a:pt x="4911848" y="2702058"/>
                </a:lnTo>
                <a:lnTo>
                  <a:pt x="4988048" y="2865126"/>
                </a:lnTo>
                <a:lnTo>
                  <a:pt x="5045960" y="3026670"/>
                </a:lnTo>
                <a:lnTo>
                  <a:pt x="5102348" y="3188214"/>
                </a:lnTo>
                <a:lnTo>
                  <a:pt x="5140448" y="3349758"/>
                </a:lnTo>
                <a:lnTo>
                  <a:pt x="5169404" y="3502158"/>
                </a:lnTo>
                <a:lnTo>
                  <a:pt x="5189216" y="3654558"/>
                </a:lnTo>
                <a:lnTo>
                  <a:pt x="5198360" y="3806958"/>
                </a:lnTo>
                <a:lnTo>
                  <a:pt x="5198360" y="3941070"/>
                </a:lnTo>
                <a:lnTo>
                  <a:pt x="5180072" y="4072134"/>
                </a:lnTo>
                <a:lnTo>
                  <a:pt x="5160260" y="4197102"/>
                </a:lnTo>
                <a:lnTo>
                  <a:pt x="5122160" y="4311401"/>
                </a:lnTo>
                <a:lnTo>
                  <a:pt x="5074916" y="4415033"/>
                </a:lnTo>
                <a:lnTo>
                  <a:pt x="5026148" y="4520189"/>
                </a:lnTo>
                <a:lnTo>
                  <a:pt x="4959092" y="4616201"/>
                </a:lnTo>
                <a:lnTo>
                  <a:pt x="4884416" y="4701545"/>
                </a:lnTo>
                <a:lnTo>
                  <a:pt x="4770116" y="4796033"/>
                </a:lnTo>
                <a:lnTo>
                  <a:pt x="4646672" y="4882901"/>
                </a:lnTo>
                <a:lnTo>
                  <a:pt x="4664960" y="4882901"/>
                </a:lnTo>
                <a:lnTo>
                  <a:pt x="4779260" y="4806701"/>
                </a:lnTo>
                <a:lnTo>
                  <a:pt x="4884416" y="4710689"/>
                </a:lnTo>
                <a:lnTo>
                  <a:pt x="4959092" y="4625345"/>
                </a:lnTo>
                <a:lnTo>
                  <a:pt x="5026148" y="4529333"/>
                </a:lnTo>
                <a:lnTo>
                  <a:pt x="5084060" y="4425701"/>
                </a:lnTo>
                <a:lnTo>
                  <a:pt x="5131304" y="4320545"/>
                </a:lnTo>
                <a:lnTo>
                  <a:pt x="5169404" y="4197102"/>
                </a:lnTo>
                <a:lnTo>
                  <a:pt x="5189216" y="4072134"/>
                </a:lnTo>
                <a:lnTo>
                  <a:pt x="5207504" y="3941070"/>
                </a:lnTo>
                <a:lnTo>
                  <a:pt x="5207504" y="3806958"/>
                </a:lnTo>
                <a:lnTo>
                  <a:pt x="5198360" y="3654558"/>
                </a:lnTo>
                <a:lnTo>
                  <a:pt x="5180072" y="3502158"/>
                </a:lnTo>
                <a:lnTo>
                  <a:pt x="5151116" y="3349758"/>
                </a:lnTo>
                <a:lnTo>
                  <a:pt x="5113016" y="3188214"/>
                </a:lnTo>
                <a:lnTo>
                  <a:pt x="4997192" y="2865126"/>
                </a:lnTo>
                <a:lnTo>
                  <a:pt x="4920992" y="2702058"/>
                </a:lnTo>
                <a:lnTo>
                  <a:pt x="4837172" y="2531370"/>
                </a:lnTo>
                <a:lnTo>
                  <a:pt x="4646672" y="2208275"/>
                </a:lnTo>
                <a:lnTo>
                  <a:pt x="4418072" y="1876043"/>
                </a:lnTo>
                <a:lnTo>
                  <a:pt x="4160516" y="1560575"/>
                </a:lnTo>
                <a:lnTo>
                  <a:pt x="3866384" y="1255775"/>
                </a:lnTo>
                <a:lnTo>
                  <a:pt x="3627116" y="1037843"/>
                </a:lnTo>
                <a:lnTo>
                  <a:pt x="3380228" y="836675"/>
                </a:lnTo>
                <a:lnTo>
                  <a:pt x="3131816" y="665987"/>
                </a:lnTo>
                <a:lnTo>
                  <a:pt x="2875784" y="505967"/>
                </a:lnTo>
                <a:lnTo>
                  <a:pt x="2627372" y="371855"/>
                </a:lnTo>
                <a:lnTo>
                  <a:pt x="2369816" y="248411"/>
                </a:lnTo>
                <a:lnTo>
                  <a:pt x="2122928" y="152399"/>
                </a:lnTo>
                <a:lnTo>
                  <a:pt x="1885187" y="86867"/>
                </a:lnTo>
                <a:lnTo>
                  <a:pt x="1647443" y="28955"/>
                </a:lnTo>
                <a:lnTo>
                  <a:pt x="1503065" y="10667"/>
                </a:lnTo>
                <a:close/>
              </a:path>
              <a:path w="5207635" h="4883150">
                <a:moveTo>
                  <a:pt x="9143" y="1103375"/>
                </a:moveTo>
                <a:lnTo>
                  <a:pt x="0" y="1237487"/>
                </a:lnTo>
                <a:lnTo>
                  <a:pt x="9143" y="1389887"/>
                </a:lnTo>
                <a:lnTo>
                  <a:pt x="27431" y="1542287"/>
                </a:lnTo>
                <a:lnTo>
                  <a:pt x="56387" y="1694687"/>
                </a:lnTo>
                <a:lnTo>
                  <a:pt x="94487" y="1856231"/>
                </a:lnTo>
                <a:lnTo>
                  <a:pt x="152399" y="2017775"/>
                </a:lnTo>
                <a:lnTo>
                  <a:pt x="210311" y="2180843"/>
                </a:lnTo>
                <a:lnTo>
                  <a:pt x="286511" y="2340870"/>
                </a:lnTo>
                <a:lnTo>
                  <a:pt x="370331" y="2511558"/>
                </a:lnTo>
                <a:lnTo>
                  <a:pt x="457199" y="2674626"/>
                </a:lnTo>
                <a:lnTo>
                  <a:pt x="560831" y="2836170"/>
                </a:lnTo>
                <a:lnTo>
                  <a:pt x="789431" y="3159258"/>
                </a:lnTo>
                <a:lnTo>
                  <a:pt x="1056131" y="3474726"/>
                </a:lnTo>
                <a:lnTo>
                  <a:pt x="798575" y="3159258"/>
                </a:lnTo>
                <a:lnTo>
                  <a:pt x="571499" y="2836170"/>
                </a:lnTo>
                <a:lnTo>
                  <a:pt x="379475" y="2502414"/>
                </a:lnTo>
                <a:lnTo>
                  <a:pt x="295655" y="2340870"/>
                </a:lnTo>
                <a:lnTo>
                  <a:pt x="219455" y="2180843"/>
                </a:lnTo>
                <a:lnTo>
                  <a:pt x="161543" y="2017775"/>
                </a:lnTo>
                <a:lnTo>
                  <a:pt x="105155" y="1856231"/>
                </a:lnTo>
                <a:lnTo>
                  <a:pt x="67055" y="1694687"/>
                </a:lnTo>
                <a:lnTo>
                  <a:pt x="38099" y="1542287"/>
                </a:lnTo>
                <a:lnTo>
                  <a:pt x="18287" y="1389887"/>
                </a:lnTo>
                <a:lnTo>
                  <a:pt x="9143" y="1237487"/>
                </a:lnTo>
                <a:lnTo>
                  <a:pt x="9143" y="1103375"/>
                </a:lnTo>
                <a:close/>
              </a:path>
              <a:path w="5207635" h="4883150">
                <a:moveTo>
                  <a:pt x="47243" y="847343"/>
                </a:moveTo>
                <a:lnTo>
                  <a:pt x="18287" y="970787"/>
                </a:lnTo>
                <a:lnTo>
                  <a:pt x="9143" y="1103375"/>
                </a:lnTo>
                <a:lnTo>
                  <a:pt x="27431" y="970787"/>
                </a:lnTo>
                <a:lnTo>
                  <a:pt x="47243" y="847343"/>
                </a:lnTo>
                <a:close/>
              </a:path>
              <a:path w="5207635" h="4883150">
                <a:moveTo>
                  <a:pt x="1418843" y="0"/>
                </a:moveTo>
                <a:lnTo>
                  <a:pt x="1199387" y="0"/>
                </a:lnTo>
                <a:lnTo>
                  <a:pt x="990599" y="19811"/>
                </a:lnTo>
                <a:lnTo>
                  <a:pt x="798575" y="57911"/>
                </a:lnTo>
                <a:lnTo>
                  <a:pt x="627887" y="124967"/>
                </a:lnTo>
                <a:lnTo>
                  <a:pt x="466343" y="219455"/>
                </a:lnTo>
                <a:lnTo>
                  <a:pt x="324611" y="333755"/>
                </a:lnTo>
                <a:lnTo>
                  <a:pt x="248411" y="419099"/>
                </a:lnTo>
                <a:lnTo>
                  <a:pt x="181355" y="515111"/>
                </a:lnTo>
                <a:lnTo>
                  <a:pt x="123443" y="618743"/>
                </a:lnTo>
                <a:lnTo>
                  <a:pt x="76199" y="733043"/>
                </a:lnTo>
                <a:lnTo>
                  <a:pt x="47243" y="847343"/>
                </a:lnTo>
                <a:lnTo>
                  <a:pt x="85343" y="733043"/>
                </a:lnTo>
                <a:lnTo>
                  <a:pt x="132587" y="618743"/>
                </a:lnTo>
                <a:lnTo>
                  <a:pt x="190499" y="524255"/>
                </a:lnTo>
                <a:lnTo>
                  <a:pt x="257555" y="429767"/>
                </a:lnTo>
                <a:lnTo>
                  <a:pt x="332231" y="342899"/>
                </a:lnTo>
                <a:lnTo>
                  <a:pt x="475487" y="228599"/>
                </a:lnTo>
                <a:lnTo>
                  <a:pt x="627887" y="134111"/>
                </a:lnTo>
                <a:lnTo>
                  <a:pt x="807719" y="67055"/>
                </a:lnTo>
                <a:lnTo>
                  <a:pt x="999743" y="28955"/>
                </a:lnTo>
                <a:lnTo>
                  <a:pt x="1199387" y="10667"/>
                </a:lnTo>
                <a:lnTo>
                  <a:pt x="1503065" y="10667"/>
                </a:lnTo>
                <a:lnTo>
                  <a:pt x="14188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981" y="1577329"/>
            <a:ext cx="6283960" cy="5377180"/>
          </a:xfrm>
          <a:custGeom>
            <a:avLst/>
            <a:gdLst/>
            <a:ahLst/>
            <a:cxnLst/>
            <a:rect l="l" t="t" r="r" b="b"/>
            <a:pathLst>
              <a:path w="6283959" h="5377180">
                <a:moveTo>
                  <a:pt x="6283448" y="4957577"/>
                </a:moveTo>
                <a:lnTo>
                  <a:pt x="6245348" y="5166365"/>
                </a:lnTo>
                <a:lnTo>
                  <a:pt x="6187436" y="5376677"/>
                </a:lnTo>
                <a:lnTo>
                  <a:pt x="6254492" y="5166365"/>
                </a:lnTo>
                <a:lnTo>
                  <a:pt x="6283448" y="4957577"/>
                </a:lnTo>
                <a:close/>
              </a:path>
              <a:path w="6283959" h="5377180">
                <a:moveTo>
                  <a:pt x="6027416" y="3549402"/>
                </a:moveTo>
                <a:lnTo>
                  <a:pt x="6103616" y="3758190"/>
                </a:lnTo>
                <a:lnTo>
                  <a:pt x="6170672" y="3959358"/>
                </a:lnTo>
                <a:lnTo>
                  <a:pt x="6112760" y="3758190"/>
                </a:lnTo>
                <a:lnTo>
                  <a:pt x="6027416" y="3549402"/>
                </a:lnTo>
                <a:close/>
              </a:path>
              <a:path w="6283959" h="5377180">
                <a:moveTo>
                  <a:pt x="5721092" y="2941326"/>
                </a:moveTo>
                <a:lnTo>
                  <a:pt x="5835392" y="3148590"/>
                </a:lnTo>
                <a:lnTo>
                  <a:pt x="5940548" y="3349758"/>
                </a:lnTo>
                <a:lnTo>
                  <a:pt x="5835392" y="3139446"/>
                </a:lnTo>
                <a:lnTo>
                  <a:pt x="5721092" y="2941326"/>
                </a:lnTo>
                <a:close/>
              </a:path>
              <a:path w="6283959" h="5377180">
                <a:moveTo>
                  <a:pt x="5312660" y="2331719"/>
                </a:moveTo>
                <a:lnTo>
                  <a:pt x="5455916" y="2531363"/>
                </a:lnTo>
                <a:lnTo>
                  <a:pt x="5588504" y="2741675"/>
                </a:lnTo>
                <a:lnTo>
                  <a:pt x="5721092" y="2941326"/>
                </a:lnTo>
                <a:lnTo>
                  <a:pt x="5599172" y="2731007"/>
                </a:lnTo>
                <a:lnTo>
                  <a:pt x="5465060" y="2531363"/>
                </a:lnTo>
                <a:lnTo>
                  <a:pt x="5312660" y="2331719"/>
                </a:lnTo>
                <a:close/>
              </a:path>
              <a:path w="6283959" h="5377180">
                <a:moveTo>
                  <a:pt x="1600199" y="9143"/>
                </a:moveTo>
                <a:lnTo>
                  <a:pt x="1885187" y="47243"/>
                </a:lnTo>
                <a:lnTo>
                  <a:pt x="2170175" y="114299"/>
                </a:lnTo>
                <a:lnTo>
                  <a:pt x="2476496" y="208787"/>
                </a:lnTo>
                <a:lnTo>
                  <a:pt x="2779772" y="323087"/>
                </a:lnTo>
                <a:lnTo>
                  <a:pt x="3093716" y="466343"/>
                </a:lnTo>
                <a:lnTo>
                  <a:pt x="3400040" y="637031"/>
                </a:lnTo>
                <a:lnTo>
                  <a:pt x="3713984" y="838199"/>
                </a:lnTo>
                <a:lnTo>
                  <a:pt x="4017260" y="1056131"/>
                </a:lnTo>
                <a:lnTo>
                  <a:pt x="4323584" y="1303019"/>
                </a:lnTo>
                <a:lnTo>
                  <a:pt x="4617716" y="1569719"/>
                </a:lnTo>
                <a:lnTo>
                  <a:pt x="4978904" y="1941575"/>
                </a:lnTo>
                <a:lnTo>
                  <a:pt x="5151116" y="2141219"/>
                </a:lnTo>
                <a:lnTo>
                  <a:pt x="5312660" y="2331719"/>
                </a:lnTo>
                <a:lnTo>
                  <a:pt x="5160260" y="2132075"/>
                </a:lnTo>
                <a:lnTo>
                  <a:pt x="4817360" y="1751075"/>
                </a:lnTo>
                <a:lnTo>
                  <a:pt x="4626860" y="1560575"/>
                </a:lnTo>
                <a:lnTo>
                  <a:pt x="4332728" y="1293875"/>
                </a:lnTo>
                <a:lnTo>
                  <a:pt x="4027928" y="1046987"/>
                </a:lnTo>
                <a:lnTo>
                  <a:pt x="3713984" y="827531"/>
                </a:lnTo>
                <a:lnTo>
                  <a:pt x="3409184" y="627887"/>
                </a:lnTo>
                <a:lnTo>
                  <a:pt x="3093716" y="457199"/>
                </a:lnTo>
                <a:lnTo>
                  <a:pt x="2779772" y="313943"/>
                </a:lnTo>
                <a:lnTo>
                  <a:pt x="2476496" y="199643"/>
                </a:lnTo>
                <a:lnTo>
                  <a:pt x="2170175" y="103631"/>
                </a:lnTo>
                <a:lnTo>
                  <a:pt x="1885187" y="38099"/>
                </a:lnTo>
                <a:lnTo>
                  <a:pt x="1600199" y="9143"/>
                </a:lnTo>
                <a:close/>
              </a:path>
              <a:path w="6283959" h="5377180">
                <a:moveTo>
                  <a:pt x="838199" y="76199"/>
                </a:moveTo>
                <a:lnTo>
                  <a:pt x="620267" y="161543"/>
                </a:lnTo>
                <a:lnTo>
                  <a:pt x="419099" y="275843"/>
                </a:lnTo>
                <a:lnTo>
                  <a:pt x="246887" y="419099"/>
                </a:lnTo>
                <a:lnTo>
                  <a:pt x="181355" y="495299"/>
                </a:lnTo>
                <a:lnTo>
                  <a:pt x="114299" y="580643"/>
                </a:lnTo>
                <a:lnTo>
                  <a:pt x="0" y="771143"/>
                </a:lnTo>
                <a:lnTo>
                  <a:pt x="0" y="789431"/>
                </a:lnTo>
                <a:lnTo>
                  <a:pt x="114299" y="589787"/>
                </a:lnTo>
                <a:lnTo>
                  <a:pt x="256031" y="419099"/>
                </a:lnTo>
                <a:lnTo>
                  <a:pt x="428243" y="275843"/>
                </a:lnTo>
                <a:lnTo>
                  <a:pt x="629411" y="161543"/>
                </a:lnTo>
                <a:lnTo>
                  <a:pt x="838199" y="76199"/>
                </a:lnTo>
                <a:close/>
              </a:path>
              <a:path w="6283959" h="5377180">
                <a:moveTo>
                  <a:pt x="1333499" y="0"/>
                </a:moveTo>
                <a:lnTo>
                  <a:pt x="1075943" y="18287"/>
                </a:lnTo>
                <a:lnTo>
                  <a:pt x="838199" y="76199"/>
                </a:lnTo>
                <a:lnTo>
                  <a:pt x="1075943" y="27431"/>
                </a:lnTo>
                <a:lnTo>
                  <a:pt x="1333499" y="9143"/>
                </a:lnTo>
                <a:lnTo>
                  <a:pt x="1600199" y="9143"/>
                </a:lnTo>
                <a:lnTo>
                  <a:pt x="13334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125" y="1795261"/>
            <a:ext cx="6038215" cy="5340350"/>
          </a:xfrm>
          <a:custGeom>
            <a:avLst/>
            <a:gdLst/>
            <a:ahLst/>
            <a:cxnLst/>
            <a:rect l="l" t="t" r="r" b="b"/>
            <a:pathLst>
              <a:path w="6038215" h="5340350">
                <a:moveTo>
                  <a:pt x="2542028" y="5138933"/>
                </a:moveTo>
                <a:lnTo>
                  <a:pt x="2866640" y="5340101"/>
                </a:lnTo>
                <a:lnTo>
                  <a:pt x="2877308" y="5340101"/>
                </a:lnTo>
                <a:lnTo>
                  <a:pt x="2542028" y="5138933"/>
                </a:lnTo>
                <a:close/>
              </a:path>
              <a:path w="6038215" h="5340350">
                <a:moveTo>
                  <a:pt x="6038084" y="4436369"/>
                </a:moveTo>
                <a:lnTo>
                  <a:pt x="6018272" y="4692401"/>
                </a:lnTo>
                <a:lnTo>
                  <a:pt x="5971028" y="4930145"/>
                </a:lnTo>
                <a:lnTo>
                  <a:pt x="5885684" y="5149601"/>
                </a:lnTo>
                <a:lnTo>
                  <a:pt x="5769860" y="5340101"/>
                </a:lnTo>
                <a:lnTo>
                  <a:pt x="5780528" y="5340101"/>
                </a:lnTo>
                <a:lnTo>
                  <a:pt x="5894828" y="5149601"/>
                </a:lnTo>
                <a:lnTo>
                  <a:pt x="5971028" y="4939289"/>
                </a:lnTo>
                <a:lnTo>
                  <a:pt x="6018272" y="4710689"/>
                </a:lnTo>
                <a:lnTo>
                  <a:pt x="6038084" y="4454657"/>
                </a:lnTo>
                <a:lnTo>
                  <a:pt x="6038084" y="4436369"/>
                </a:lnTo>
                <a:close/>
              </a:path>
              <a:path w="6038215" h="5340350">
                <a:moveTo>
                  <a:pt x="790955" y="3464058"/>
                </a:moveTo>
                <a:lnTo>
                  <a:pt x="923543" y="3654558"/>
                </a:lnTo>
                <a:lnTo>
                  <a:pt x="1077467" y="3845058"/>
                </a:lnTo>
                <a:lnTo>
                  <a:pt x="1228343" y="4026414"/>
                </a:lnTo>
                <a:lnTo>
                  <a:pt x="1572767" y="4378457"/>
                </a:lnTo>
                <a:lnTo>
                  <a:pt x="1886711" y="4654301"/>
                </a:lnTo>
                <a:lnTo>
                  <a:pt x="2209799" y="4910333"/>
                </a:lnTo>
                <a:lnTo>
                  <a:pt x="2542028" y="5138933"/>
                </a:lnTo>
                <a:lnTo>
                  <a:pt x="2218943" y="4910333"/>
                </a:lnTo>
                <a:lnTo>
                  <a:pt x="1895855" y="4654301"/>
                </a:lnTo>
                <a:lnTo>
                  <a:pt x="1581911" y="4378457"/>
                </a:lnTo>
                <a:lnTo>
                  <a:pt x="1237487" y="4026414"/>
                </a:lnTo>
                <a:lnTo>
                  <a:pt x="1077467" y="3835914"/>
                </a:lnTo>
                <a:lnTo>
                  <a:pt x="934211" y="3654558"/>
                </a:lnTo>
                <a:lnTo>
                  <a:pt x="790955" y="3464058"/>
                </a:lnTo>
                <a:close/>
              </a:path>
              <a:path w="6038215" h="5340350">
                <a:moveTo>
                  <a:pt x="5789672" y="3340614"/>
                </a:moveTo>
                <a:lnTo>
                  <a:pt x="5923784" y="3721614"/>
                </a:lnTo>
                <a:lnTo>
                  <a:pt x="5971028" y="3902970"/>
                </a:lnTo>
                <a:lnTo>
                  <a:pt x="5923784" y="3712470"/>
                </a:lnTo>
                <a:lnTo>
                  <a:pt x="5865872" y="3531114"/>
                </a:lnTo>
                <a:lnTo>
                  <a:pt x="5789672" y="3340614"/>
                </a:lnTo>
                <a:close/>
              </a:path>
              <a:path w="6038215" h="5340350">
                <a:moveTo>
                  <a:pt x="544067" y="3083058"/>
                </a:moveTo>
                <a:lnTo>
                  <a:pt x="658367" y="3273558"/>
                </a:lnTo>
                <a:lnTo>
                  <a:pt x="790955" y="3464058"/>
                </a:lnTo>
                <a:lnTo>
                  <a:pt x="544067" y="3083058"/>
                </a:lnTo>
                <a:close/>
              </a:path>
              <a:path w="6038215" h="5340350">
                <a:moveTo>
                  <a:pt x="5114540" y="2199131"/>
                </a:moveTo>
                <a:lnTo>
                  <a:pt x="5248652" y="2389631"/>
                </a:lnTo>
                <a:lnTo>
                  <a:pt x="5379716" y="2580131"/>
                </a:lnTo>
                <a:lnTo>
                  <a:pt x="5609840" y="2959614"/>
                </a:lnTo>
                <a:lnTo>
                  <a:pt x="5504684" y="2761494"/>
                </a:lnTo>
                <a:lnTo>
                  <a:pt x="5379716" y="2570987"/>
                </a:lnTo>
                <a:lnTo>
                  <a:pt x="5256272" y="2380487"/>
                </a:lnTo>
                <a:lnTo>
                  <a:pt x="5114540" y="2199131"/>
                </a:lnTo>
                <a:close/>
              </a:path>
              <a:path w="6038215" h="5340350">
                <a:moveTo>
                  <a:pt x="4808216" y="1827275"/>
                </a:moveTo>
                <a:lnTo>
                  <a:pt x="4960616" y="2008631"/>
                </a:lnTo>
                <a:lnTo>
                  <a:pt x="5114540" y="2199131"/>
                </a:lnTo>
                <a:lnTo>
                  <a:pt x="4971284" y="2008631"/>
                </a:lnTo>
                <a:lnTo>
                  <a:pt x="4808216" y="1827275"/>
                </a:lnTo>
                <a:close/>
              </a:path>
              <a:path w="6038215" h="5340350">
                <a:moveTo>
                  <a:pt x="38099" y="1770887"/>
                </a:moveTo>
                <a:lnTo>
                  <a:pt x="67055" y="1952243"/>
                </a:lnTo>
                <a:lnTo>
                  <a:pt x="124967" y="2132075"/>
                </a:lnTo>
                <a:lnTo>
                  <a:pt x="77723" y="1952243"/>
                </a:lnTo>
                <a:lnTo>
                  <a:pt x="38099" y="1770887"/>
                </a:lnTo>
                <a:close/>
              </a:path>
              <a:path w="6038215" h="5340350">
                <a:moveTo>
                  <a:pt x="1380743" y="0"/>
                </a:moveTo>
                <a:lnTo>
                  <a:pt x="1142999" y="19811"/>
                </a:lnTo>
                <a:lnTo>
                  <a:pt x="923543" y="67055"/>
                </a:lnTo>
                <a:lnTo>
                  <a:pt x="714755" y="143255"/>
                </a:lnTo>
                <a:lnTo>
                  <a:pt x="533399" y="257555"/>
                </a:lnTo>
                <a:lnTo>
                  <a:pt x="371855" y="391667"/>
                </a:lnTo>
                <a:lnTo>
                  <a:pt x="284987" y="486155"/>
                </a:lnTo>
                <a:lnTo>
                  <a:pt x="210311" y="600455"/>
                </a:lnTo>
                <a:lnTo>
                  <a:pt x="143255" y="714755"/>
                </a:lnTo>
                <a:lnTo>
                  <a:pt x="96011" y="838199"/>
                </a:lnTo>
                <a:lnTo>
                  <a:pt x="57911" y="972311"/>
                </a:lnTo>
                <a:lnTo>
                  <a:pt x="19811" y="1114043"/>
                </a:lnTo>
                <a:lnTo>
                  <a:pt x="10667" y="1266443"/>
                </a:lnTo>
                <a:lnTo>
                  <a:pt x="0" y="1418843"/>
                </a:lnTo>
                <a:lnTo>
                  <a:pt x="10667" y="1589531"/>
                </a:lnTo>
                <a:lnTo>
                  <a:pt x="38099" y="1770887"/>
                </a:lnTo>
                <a:lnTo>
                  <a:pt x="19811" y="1589531"/>
                </a:lnTo>
                <a:lnTo>
                  <a:pt x="10667" y="1418843"/>
                </a:lnTo>
                <a:lnTo>
                  <a:pt x="28955" y="1114043"/>
                </a:lnTo>
                <a:lnTo>
                  <a:pt x="67055" y="972311"/>
                </a:lnTo>
                <a:lnTo>
                  <a:pt x="105155" y="838199"/>
                </a:lnTo>
                <a:lnTo>
                  <a:pt x="153923" y="714755"/>
                </a:lnTo>
                <a:lnTo>
                  <a:pt x="220979" y="600455"/>
                </a:lnTo>
                <a:lnTo>
                  <a:pt x="295655" y="486155"/>
                </a:lnTo>
                <a:lnTo>
                  <a:pt x="380999" y="391667"/>
                </a:lnTo>
                <a:lnTo>
                  <a:pt x="544067" y="257555"/>
                </a:lnTo>
                <a:lnTo>
                  <a:pt x="723899" y="152399"/>
                </a:lnTo>
                <a:lnTo>
                  <a:pt x="923543" y="76199"/>
                </a:lnTo>
                <a:lnTo>
                  <a:pt x="1152143" y="28955"/>
                </a:lnTo>
                <a:lnTo>
                  <a:pt x="1380743" y="10667"/>
                </a:lnTo>
                <a:lnTo>
                  <a:pt x="1638299" y="10667"/>
                </a:lnTo>
                <a:lnTo>
                  <a:pt x="1380743" y="0"/>
                </a:lnTo>
                <a:close/>
              </a:path>
              <a:path w="6038215" h="5340350">
                <a:moveTo>
                  <a:pt x="3904484" y="990599"/>
                </a:moveTo>
                <a:lnTo>
                  <a:pt x="4190996" y="1228343"/>
                </a:lnTo>
                <a:lnTo>
                  <a:pt x="4465316" y="1475231"/>
                </a:lnTo>
                <a:lnTo>
                  <a:pt x="4190996" y="1217675"/>
                </a:lnTo>
                <a:lnTo>
                  <a:pt x="3904484" y="990599"/>
                </a:lnTo>
                <a:close/>
              </a:path>
              <a:path w="6038215" h="5340350">
                <a:moveTo>
                  <a:pt x="3323840" y="600455"/>
                </a:moveTo>
                <a:lnTo>
                  <a:pt x="3619496" y="790955"/>
                </a:lnTo>
                <a:lnTo>
                  <a:pt x="3904484" y="990599"/>
                </a:lnTo>
                <a:lnTo>
                  <a:pt x="3619496" y="781811"/>
                </a:lnTo>
                <a:lnTo>
                  <a:pt x="3323840" y="600455"/>
                </a:lnTo>
                <a:close/>
              </a:path>
              <a:path w="6038215" h="5340350">
                <a:moveTo>
                  <a:pt x="2743196" y="304799"/>
                </a:moveTo>
                <a:lnTo>
                  <a:pt x="3028184" y="448055"/>
                </a:lnTo>
                <a:lnTo>
                  <a:pt x="3323840" y="600455"/>
                </a:lnTo>
                <a:lnTo>
                  <a:pt x="3028184" y="438911"/>
                </a:lnTo>
                <a:lnTo>
                  <a:pt x="2743196" y="304799"/>
                </a:lnTo>
                <a:close/>
              </a:path>
              <a:path w="6038215" h="5340350">
                <a:moveTo>
                  <a:pt x="1638299" y="10667"/>
                </a:moveTo>
                <a:lnTo>
                  <a:pt x="1904999" y="48767"/>
                </a:lnTo>
                <a:lnTo>
                  <a:pt x="2171699" y="105155"/>
                </a:lnTo>
                <a:lnTo>
                  <a:pt x="1895855" y="38099"/>
                </a:lnTo>
                <a:lnTo>
                  <a:pt x="1638299" y="10667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337" y="2014717"/>
            <a:ext cx="5615940" cy="5120640"/>
          </a:xfrm>
          <a:custGeom>
            <a:avLst/>
            <a:gdLst/>
            <a:ahLst/>
            <a:cxnLst/>
            <a:rect l="l" t="t" r="r" b="b"/>
            <a:pathLst>
              <a:path w="5615940" h="5120640">
                <a:moveTo>
                  <a:pt x="1455419" y="4082802"/>
                </a:moveTo>
                <a:lnTo>
                  <a:pt x="1636775" y="4245870"/>
                </a:lnTo>
                <a:lnTo>
                  <a:pt x="1818131" y="4405889"/>
                </a:lnTo>
                <a:lnTo>
                  <a:pt x="1997963" y="4549145"/>
                </a:lnTo>
                <a:lnTo>
                  <a:pt x="2179316" y="4681733"/>
                </a:lnTo>
                <a:lnTo>
                  <a:pt x="2369816" y="4805177"/>
                </a:lnTo>
                <a:lnTo>
                  <a:pt x="2560316" y="4919477"/>
                </a:lnTo>
                <a:lnTo>
                  <a:pt x="2741672" y="5024633"/>
                </a:lnTo>
                <a:lnTo>
                  <a:pt x="2932172" y="5120645"/>
                </a:lnTo>
                <a:lnTo>
                  <a:pt x="2950460" y="5120645"/>
                </a:lnTo>
                <a:lnTo>
                  <a:pt x="2761484" y="5024633"/>
                </a:lnTo>
                <a:lnTo>
                  <a:pt x="2569460" y="4919477"/>
                </a:lnTo>
                <a:lnTo>
                  <a:pt x="2378960" y="4805177"/>
                </a:lnTo>
                <a:lnTo>
                  <a:pt x="2189984" y="4681733"/>
                </a:lnTo>
                <a:lnTo>
                  <a:pt x="2008631" y="4549145"/>
                </a:lnTo>
                <a:lnTo>
                  <a:pt x="1818131" y="4396745"/>
                </a:lnTo>
                <a:lnTo>
                  <a:pt x="1455419" y="4082802"/>
                </a:lnTo>
                <a:close/>
              </a:path>
              <a:path w="5615940" h="5120640">
                <a:moveTo>
                  <a:pt x="5532116" y="4652777"/>
                </a:moveTo>
                <a:lnTo>
                  <a:pt x="5474204" y="4777745"/>
                </a:lnTo>
                <a:lnTo>
                  <a:pt x="5417816" y="4881377"/>
                </a:lnTo>
                <a:lnTo>
                  <a:pt x="5350760" y="4986533"/>
                </a:lnTo>
                <a:lnTo>
                  <a:pt x="5263892" y="5082545"/>
                </a:lnTo>
                <a:lnTo>
                  <a:pt x="5225792" y="5120645"/>
                </a:lnTo>
                <a:lnTo>
                  <a:pt x="5236460" y="5120645"/>
                </a:lnTo>
                <a:lnTo>
                  <a:pt x="5254748" y="5100833"/>
                </a:lnTo>
                <a:lnTo>
                  <a:pt x="5274560" y="5082545"/>
                </a:lnTo>
                <a:lnTo>
                  <a:pt x="5359904" y="4986533"/>
                </a:lnTo>
                <a:lnTo>
                  <a:pt x="5426960" y="4881377"/>
                </a:lnTo>
                <a:lnTo>
                  <a:pt x="5484872" y="4777745"/>
                </a:lnTo>
                <a:lnTo>
                  <a:pt x="5532116" y="4652777"/>
                </a:lnTo>
                <a:close/>
              </a:path>
              <a:path w="5615940" h="5120640">
                <a:moveTo>
                  <a:pt x="5615936" y="4111758"/>
                </a:moveTo>
                <a:lnTo>
                  <a:pt x="5606792" y="4255014"/>
                </a:lnTo>
                <a:lnTo>
                  <a:pt x="5597648" y="4396745"/>
                </a:lnTo>
                <a:lnTo>
                  <a:pt x="5615936" y="4255014"/>
                </a:lnTo>
                <a:lnTo>
                  <a:pt x="5615936" y="4111758"/>
                </a:lnTo>
                <a:close/>
              </a:path>
              <a:path w="5615940" h="5120640">
                <a:moveTo>
                  <a:pt x="608075" y="3064770"/>
                </a:moveTo>
                <a:lnTo>
                  <a:pt x="722375" y="3235458"/>
                </a:lnTo>
                <a:lnTo>
                  <a:pt x="856487" y="3416814"/>
                </a:lnTo>
                <a:lnTo>
                  <a:pt x="1141475" y="3759714"/>
                </a:lnTo>
                <a:lnTo>
                  <a:pt x="1455419" y="4082802"/>
                </a:lnTo>
                <a:lnTo>
                  <a:pt x="1141475" y="3750570"/>
                </a:lnTo>
                <a:lnTo>
                  <a:pt x="856487" y="3407670"/>
                </a:lnTo>
                <a:lnTo>
                  <a:pt x="733043" y="3235458"/>
                </a:lnTo>
                <a:lnTo>
                  <a:pt x="608075" y="3064770"/>
                </a:lnTo>
                <a:close/>
              </a:path>
              <a:path w="5615940" h="5120640">
                <a:moveTo>
                  <a:pt x="5388860" y="3092202"/>
                </a:moveTo>
                <a:lnTo>
                  <a:pt x="5455916" y="3273558"/>
                </a:lnTo>
                <a:lnTo>
                  <a:pt x="5512304" y="3445770"/>
                </a:lnTo>
                <a:lnTo>
                  <a:pt x="5455916" y="3264414"/>
                </a:lnTo>
                <a:lnTo>
                  <a:pt x="5388860" y="3092202"/>
                </a:lnTo>
                <a:close/>
              </a:path>
              <a:path w="5615940" h="5120640">
                <a:moveTo>
                  <a:pt x="5216648" y="2740158"/>
                </a:moveTo>
                <a:lnTo>
                  <a:pt x="5301992" y="2921514"/>
                </a:lnTo>
                <a:lnTo>
                  <a:pt x="5388860" y="3092202"/>
                </a:lnTo>
                <a:lnTo>
                  <a:pt x="5312660" y="2912370"/>
                </a:lnTo>
                <a:lnTo>
                  <a:pt x="5216648" y="2740158"/>
                </a:lnTo>
                <a:close/>
              </a:path>
              <a:path w="5615940" h="5120640">
                <a:moveTo>
                  <a:pt x="28955" y="1656587"/>
                </a:moveTo>
                <a:lnTo>
                  <a:pt x="54863" y="1827275"/>
                </a:lnTo>
                <a:lnTo>
                  <a:pt x="103631" y="1999487"/>
                </a:lnTo>
                <a:lnTo>
                  <a:pt x="160019" y="2179319"/>
                </a:lnTo>
                <a:lnTo>
                  <a:pt x="227075" y="2351531"/>
                </a:lnTo>
                <a:lnTo>
                  <a:pt x="303275" y="2532894"/>
                </a:lnTo>
                <a:lnTo>
                  <a:pt x="399287" y="2711202"/>
                </a:lnTo>
                <a:lnTo>
                  <a:pt x="495299" y="2883414"/>
                </a:lnTo>
                <a:lnTo>
                  <a:pt x="608075" y="3064770"/>
                </a:lnTo>
                <a:lnTo>
                  <a:pt x="504443" y="2883414"/>
                </a:lnTo>
                <a:lnTo>
                  <a:pt x="399287" y="2702058"/>
                </a:lnTo>
                <a:lnTo>
                  <a:pt x="313943" y="2522226"/>
                </a:lnTo>
                <a:lnTo>
                  <a:pt x="237743" y="2351531"/>
                </a:lnTo>
                <a:lnTo>
                  <a:pt x="170687" y="2170175"/>
                </a:lnTo>
                <a:lnTo>
                  <a:pt x="112775" y="1999487"/>
                </a:lnTo>
                <a:lnTo>
                  <a:pt x="65531" y="1827275"/>
                </a:lnTo>
                <a:lnTo>
                  <a:pt x="28955" y="1656587"/>
                </a:lnTo>
                <a:close/>
              </a:path>
              <a:path w="5615940" h="5120640">
                <a:moveTo>
                  <a:pt x="4893560" y="2208275"/>
                </a:moveTo>
                <a:lnTo>
                  <a:pt x="5007860" y="2389631"/>
                </a:lnTo>
                <a:lnTo>
                  <a:pt x="5120636" y="2558802"/>
                </a:lnTo>
                <a:lnTo>
                  <a:pt x="5007860" y="2380487"/>
                </a:lnTo>
                <a:lnTo>
                  <a:pt x="4893560" y="2208275"/>
                </a:lnTo>
                <a:close/>
              </a:path>
              <a:path w="5615940" h="5120640">
                <a:moveTo>
                  <a:pt x="4160516" y="1360931"/>
                </a:moveTo>
                <a:lnTo>
                  <a:pt x="4474460" y="1694687"/>
                </a:lnTo>
                <a:lnTo>
                  <a:pt x="4759448" y="2037587"/>
                </a:lnTo>
                <a:lnTo>
                  <a:pt x="4893560" y="2208275"/>
                </a:lnTo>
                <a:lnTo>
                  <a:pt x="4759448" y="2026919"/>
                </a:lnTo>
                <a:lnTo>
                  <a:pt x="4483604" y="1684019"/>
                </a:lnTo>
                <a:lnTo>
                  <a:pt x="4160516" y="1360931"/>
                </a:lnTo>
                <a:close/>
              </a:path>
              <a:path w="5615940" h="5120640">
                <a:moveTo>
                  <a:pt x="3636260" y="912875"/>
                </a:moveTo>
                <a:lnTo>
                  <a:pt x="3902960" y="1132331"/>
                </a:lnTo>
                <a:lnTo>
                  <a:pt x="4160516" y="1360931"/>
                </a:lnTo>
                <a:lnTo>
                  <a:pt x="3902960" y="1123187"/>
                </a:lnTo>
                <a:lnTo>
                  <a:pt x="3636260" y="912875"/>
                </a:lnTo>
                <a:close/>
              </a:path>
              <a:path w="5615940" h="5120640">
                <a:moveTo>
                  <a:pt x="18287" y="1046987"/>
                </a:moveTo>
                <a:lnTo>
                  <a:pt x="0" y="1188719"/>
                </a:lnTo>
                <a:lnTo>
                  <a:pt x="0" y="1331975"/>
                </a:lnTo>
                <a:lnTo>
                  <a:pt x="9143" y="1188719"/>
                </a:lnTo>
                <a:lnTo>
                  <a:pt x="18287" y="1046987"/>
                </a:lnTo>
                <a:close/>
              </a:path>
              <a:path w="5615940" h="5120640">
                <a:moveTo>
                  <a:pt x="1065275" y="19811"/>
                </a:moveTo>
                <a:lnTo>
                  <a:pt x="856487" y="67055"/>
                </a:lnTo>
                <a:lnTo>
                  <a:pt x="665987" y="134111"/>
                </a:lnTo>
                <a:lnTo>
                  <a:pt x="495299" y="237743"/>
                </a:lnTo>
                <a:lnTo>
                  <a:pt x="342899" y="362711"/>
                </a:lnTo>
                <a:lnTo>
                  <a:pt x="265175" y="457199"/>
                </a:lnTo>
                <a:lnTo>
                  <a:pt x="188975" y="562355"/>
                </a:lnTo>
                <a:lnTo>
                  <a:pt x="132587" y="667511"/>
                </a:lnTo>
                <a:lnTo>
                  <a:pt x="83819" y="790955"/>
                </a:lnTo>
                <a:lnTo>
                  <a:pt x="47243" y="912875"/>
                </a:lnTo>
                <a:lnTo>
                  <a:pt x="94487" y="790955"/>
                </a:lnTo>
                <a:lnTo>
                  <a:pt x="141731" y="667511"/>
                </a:lnTo>
                <a:lnTo>
                  <a:pt x="198119" y="562355"/>
                </a:lnTo>
                <a:lnTo>
                  <a:pt x="275843" y="457199"/>
                </a:lnTo>
                <a:lnTo>
                  <a:pt x="352043" y="362711"/>
                </a:lnTo>
                <a:lnTo>
                  <a:pt x="504443" y="237743"/>
                </a:lnTo>
                <a:lnTo>
                  <a:pt x="675131" y="143255"/>
                </a:lnTo>
                <a:lnTo>
                  <a:pt x="865631" y="67055"/>
                </a:lnTo>
                <a:lnTo>
                  <a:pt x="1065275" y="19811"/>
                </a:lnTo>
                <a:close/>
              </a:path>
              <a:path w="5615940" h="5120640">
                <a:moveTo>
                  <a:pt x="2560316" y="275843"/>
                </a:moveTo>
                <a:lnTo>
                  <a:pt x="2827016" y="409955"/>
                </a:lnTo>
                <a:lnTo>
                  <a:pt x="3102860" y="553211"/>
                </a:lnTo>
                <a:lnTo>
                  <a:pt x="2827016" y="400811"/>
                </a:lnTo>
                <a:lnTo>
                  <a:pt x="2560316" y="275843"/>
                </a:lnTo>
                <a:close/>
              </a:path>
              <a:path w="5615940" h="5120640">
                <a:moveTo>
                  <a:pt x="2026919" y="96011"/>
                </a:moveTo>
                <a:lnTo>
                  <a:pt x="2295140" y="181355"/>
                </a:lnTo>
                <a:lnTo>
                  <a:pt x="2560316" y="275843"/>
                </a:lnTo>
                <a:lnTo>
                  <a:pt x="2284472" y="172211"/>
                </a:lnTo>
                <a:lnTo>
                  <a:pt x="2026919" y="96011"/>
                </a:lnTo>
                <a:close/>
              </a:path>
              <a:path w="5615940" h="5120640">
                <a:moveTo>
                  <a:pt x="1522475" y="0"/>
                </a:moveTo>
                <a:lnTo>
                  <a:pt x="1293875" y="0"/>
                </a:lnTo>
                <a:lnTo>
                  <a:pt x="1522475" y="9143"/>
                </a:lnTo>
                <a:lnTo>
                  <a:pt x="1770887" y="38099"/>
                </a:lnTo>
                <a:lnTo>
                  <a:pt x="1522475" y="0"/>
                </a:lnTo>
                <a:close/>
              </a:path>
              <a:path w="5615940" h="5120640">
                <a:moveTo>
                  <a:pt x="1293875" y="0"/>
                </a:moveTo>
                <a:lnTo>
                  <a:pt x="1284731" y="0"/>
                </a:lnTo>
                <a:lnTo>
                  <a:pt x="1065275" y="19811"/>
                </a:lnTo>
                <a:lnTo>
                  <a:pt x="12938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81" y="1110985"/>
            <a:ext cx="6769734" cy="5861685"/>
          </a:xfrm>
          <a:custGeom>
            <a:avLst/>
            <a:gdLst/>
            <a:ahLst/>
            <a:cxnLst/>
            <a:rect l="l" t="t" r="r" b="b"/>
            <a:pathLst>
              <a:path w="6769734" h="5861684">
                <a:moveTo>
                  <a:pt x="6760460" y="5529077"/>
                </a:moveTo>
                <a:lnTo>
                  <a:pt x="6740648" y="5699765"/>
                </a:lnTo>
                <a:lnTo>
                  <a:pt x="6711692" y="5861309"/>
                </a:lnTo>
                <a:lnTo>
                  <a:pt x="6749792" y="5699765"/>
                </a:lnTo>
                <a:lnTo>
                  <a:pt x="6760460" y="5529077"/>
                </a:lnTo>
                <a:close/>
              </a:path>
              <a:path w="6769734" h="5861684">
                <a:moveTo>
                  <a:pt x="5980172" y="3102863"/>
                </a:moveTo>
                <a:lnTo>
                  <a:pt x="6112760" y="3340607"/>
                </a:lnTo>
                <a:lnTo>
                  <a:pt x="6245348" y="3567690"/>
                </a:lnTo>
                <a:lnTo>
                  <a:pt x="6359648" y="3796290"/>
                </a:lnTo>
                <a:lnTo>
                  <a:pt x="6464804" y="4024890"/>
                </a:lnTo>
                <a:lnTo>
                  <a:pt x="6551672" y="4253490"/>
                </a:lnTo>
                <a:lnTo>
                  <a:pt x="6627872" y="4482089"/>
                </a:lnTo>
                <a:lnTo>
                  <a:pt x="6682736" y="4710689"/>
                </a:lnTo>
                <a:lnTo>
                  <a:pt x="6720836" y="4930145"/>
                </a:lnTo>
                <a:lnTo>
                  <a:pt x="6749792" y="5138933"/>
                </a:lnTo>
                <a:lnTo>
                  <a:pt x="6760460" y="5347721"/>
                </a:lnTo>
                <a:lnTo>
                  <a:pt x="6760460" y="5529077"/>
                </a:lnTo>
                <a:lnTo>
                  <a:pt x="6769604" y="5347721"/>
                </a:lnTo>
                <a:lnTo>
                  <a:pt x="6760460" y="5138933"/>
                </a:lnTo>
                <a:lnTo>
                  <a:pt x="6731504" y="4921001"/>
                </a:lnTo>
                <a:lnTo>
                  <a:pt x="6693404" y="4701545"/>
                </a:lnTo>
                <a:lnTo>
                  <a:pt x="6635492" y="4482089"/>
                </a:lnTo>
                <a:lnTo>
                  <a:pt x="6560816" y="4253490"/>
                </a:lnTo>
                <a:lnTo>
                  <a:pt x="6475472" y="4024890"/>
                </a:lnTo>
                <a:lnTo>
                  <a:pt x="6370316" y="3796290"/>
                </a:lnTo>
                <a:lnTo>
                  <a:pt x="6254492" y="3567690"/>
                </a:lnTo>
                <a:lnTo>
                  <a:pt x="6123428" y="3331463"/>
                </a:lnTo>
                <a:lnTo>
                  <a:pt x="5980172" y="3102863"/>
                </a:lnTo>
                <a:close/>
              </a:path>
              <a:path w="6769734" h="5861684">
                <a:moveTo>
                  <a:pt x="5655560" y="2645663"/>
                </a:moveTo>
                <a:lnTo>
                  <a:pt x="5817104" y="2874263"/>
                </a:lnTo>
                <a:lnTo>
                  <a:pt x="5980172" y="3102863"/>
                </a:lnTo>
                <a:lnTo>
                  <a:pt x="5826248" y="2874263"/>
                </a:lnTo>
                <a:lnTo>
                  <a:pt x="5655560" y="2645663"/>
                </a:lnTo>
                <a:close/>
              </a:path>
              <a:path w="6769734" h="5861684">
                <a:moveTo>
                  <a:pt x="3521960" y="742187"/>
                </a:moveTo>
                <a:lnTo>
                  <a:pt x="3866384" y="961643"/>
                </a:lnTo>
                <a:lnTo>
                  <a:pt x="4209284" y="1208531"/>
                </a:lnTo>
                <a:lnTo>
                  <a:pt x="4550660" y="1484375"/>
                </a:lnTo>
                <a:lnTo>
                  <a:pt x="4218428" y="1208531"/>
                </a:lnTo>
                <a:lnTo>
                  <a:pt x="3875528" y="961643"/>
                </a:lnTo>
                <a:lnTo>
                  <a:pt x="3521960" y="742187"/>
                </a:lnTo>
                <a:close/>
              </a:path>
              <a:path w="6769734" h="5861684">
                <a:moveTo>
                  <a:pt x="1476755" y="10667"/>
                </a:moveTo>
                <a:lnTo>
                  <a:pt x="1217675" y="10667"/>
                </a:lnTo>
                <a:lnTo>
                  <a:pt x="1523999" y="28955"/>
                </a:lnTo>
                <a:lnTo>
                  <a:pt x="1837943" y="74675"/>
                </a:lnTo>
                <a:lnTo>
                  <a:pt x="2161031" y="150875"/>
                </a:lnTo>
                <a:lnTo>
                  <a:pt x="2494784" y="256031"/>
                </a:lnTo>
                <a:lnTo>
                  <a:pt x="2837684" y="390143"/>
                </a:lnTo>
                <a:lnTo>
                  <a:pt x="3180584" y="551687"/>
                </a:lnTo>
                <a:lnTo>
                  <a:pt x="3521960" y="742187"/>
                </a:lnTo>
                <a:lnTo>
                  <a:pt x="3169916" y="542543"/>
                </a:lnTo>
                <a:lnTo>
                  <a:pt x="2819396" y="370331"/>
                </a:lnTo>
                <a:lnTo>
                  <a:pt x="2467352" y="227075"/>
                </a:lnTo>
                <a:lnTo>
                  <a:pt x="2113787" y="123443"/>
                </a:lnTo>
                <a:lnTo>
                  <a:pt x="1790699" y="56387"/>
                </a:lnTo>
                <a:lnTo>
                  <a:pt x="1476755" y="10667"/>
                </a:lnTo>
                <a:close/>
              </a:path>
              <a:path w="6769734" h="5861684">
                <a:moveTo>
                  <a:pt x="1179575" y="0"/>
                </a:moveTo>
                <a:lnTo>
                  <a:pt x="905255" y="28955"/>
                </a:lnTo>
                <a:lnTo>
                  <a:pt x="638555" y="74675"/>
                </a:lnTo>
                <a:lnTo>
                  <a:pt x="409955" y="161543"/>
                </a:lnTo>
                <a:lnTo>
                  <a:pt x="192023" y="275843"/>
                </a:lnTo>
                <a:lnTo>
                  <a:pt x="0" y="417575"/>
                </a:lnTo>
                <a:lnTo>
                  <a:pt x="0" y="428243"/>
                </a:lnTo>
                <a:lnTo>
                  <a:pt x="201167" y="275843"/>
                </a:lnTo>
                <a:lnTo>
                  <a:pt x="419099" y="161543"/>
                </a:lnTo>
                <a:lnTo>
                  <a:pt x="667511" y="74675"/>
                </a:lnTo>
                <a:lnTo>
                  <a:pt x="932687" y="28955"/>
                </a:lnTo>
                <a:lnTo>
                  <a:pt x="1217675" y="10667"/>
                </a:lnTo>
                <a:lnTo>
                  <a:pt x="1476755" y="10667"/>
                </a:lnTo>
                <a:lnTo>
                  <a:pt x="11795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981" y="1328918"/>
            <a:ext cx="6543040" cy="5806440"/>
          </a:xfrm>
          <a:custGeom>
            <a:avLst/>
            <a:gdLst/>
            <a:ahLst/>
            <a:cxnLst/>
            <a:rect l="l" t="t" r="r" b="b"/>
            <a:pathLst>
              <a:path w="6543040" h="5806440">
                <a:moveTo>
                  <a:pt x="6542528" y="5071877"/>
                </a:moveTo>
                <a:lnTo>
                  <a:pt x="6533384" y="5273045"/>
                </a:lnTo>
                <a:lnTo>
                  <a:pt x="6513572" y="5463545"/>
                </a:lnTo>
                <a:lnTo>
                  <a:pt x="6466328" y="5634233"/>
                </a:lnTo>
                <a:lnTo>
                  <a:pt x="6408416" y="5806445"/>
                </a:lnTo>
                <a:lnTo>
                  <a:pt x="6417560" y="5806445"/>
                </a:lnTo>
                <a:lnTo>
                  <a:pt x="6475472" y="5643377"/>
                </a:lnTo>
                <a:lnTo>
                  <a:pt x="6513572" y="5472689"/>
                </a:lnTo>
                <a:lnTo>
                  <a:pt x="6533384" y="5291333"/>
                </a:lnTo>
                <a:lnTo>
                  <a:pt x="6542528" y="5100833"/>
                </a:lnTo>
                <a:lnTo>
                  <a:pt x="6542528" y="5071877"/>
                </a:lnTo>
                <a:close/>
              </a:path>
              <a:path w="6543040" h="5806440">
                <a:moveTo>
                  <a:pt x="6408416" y="4255014"/>
                </a:moveTo>
                <a:lnTo>
                  <a:pt x="6466328" y="4474469"/>
                </a:lnTo>
                <a:lnTo>
                  <a:pt x="6504428" y="4674113"/>
                </a:lnTo>
                <a:lnTo>
                  <a:pt x="6466328" y="4463801"/>
                </a:lnTo>
                <a:lnTo>
                  <a:pt x="6408416" y="4255014"/>
                </a:lnTo>
                <a:close/>
              </a:path>
              <a:path w="6543040" h="5806440">
                <a:moveTo>
                  <a:pt x="6256016" y="3826770"/>
                </a:moveTo>
                <a:lnTo>
                  <a:pt x="6332216" y="4044702"/>
                </a:lnTo>
                <a:lnTo>
                  <a:pt x="6408416" y="4255014"/>
                </a:lnTo>
                <a:lnTo>
                  <a:pt x="6341360" y="4044702"/>
                </a:lnTo>
                <a:lnTo>
                  <a:pt x="6256016" y="3826770"/>
                </a:lnTo>
                <a:close/>
              </a:path>
              <a:path w="6543040" h="5806440">
                <a:moveTo>
                  <a:pt x="2846993" y="389354"/>
                </a:moveTo>
                <a:lnTo>
                  <a:pt x="3104384" y="515111"/>
                </a:lnTo>
                <a:lnTo>
                  <a:pt x="3436616" y="694943"/>
                </a:lnTo>
                <a:lnTo>
                  <a:pt x="3771896" y="905255"/>
                </a:lnTo>
                <a:lnTo>
                  <a:pt x="4104128" y="1142999"/>
                </a:lnTo>
                <a:lnTo>
                  <a:pt x="4427216" y="1409699"/>
                </a:lnTo>
                <a:lnTo>
                  <a:pt x="4742684" y="1694687"/>
                </a:lnTo>
                <a:lnTo>
                  <a:pt x="4942328" y="1894331"/>
                </a:lnTo>
                <a:lnTo>
                  <a:pt x="5132828" y="2093975"/>
                </a:lnTo>
                <a:lnTo>
                  <a:pt x="5312660" y="2304287"/>
                </a:lnTo>
                <a:lnTo>
                  <a:pt x="5484872" y="2522219"/>
                </a:lnTo>
                <a:lnTo>
                  <a:pt x="5637272" y="2732531"/>
                </a:lnTo>
                <a:lnTo>
                  <a:pt x="5789672" y="2951987"/>
                </a:lnTo>
                <a:lnTo>
                  <a:pt x="5922260" y="3169919"/>
                </a:lnTo>
                <a:lnTo>
                  <a:pt x="6047228" y="3387858"/>
                </a:lnTo>
                <a:lnTo>
                  <a:pt x="6152384" y="3607314"/>
                </a:lnTo>
                <a:lnTo>
                  <a:pt x="6256016" y="3826770"/>
                </a:lnTo>
                <a:lnTo>
                  <a:pt x="6161528" y="3607314"/>
                </a:lnTo>
                <a:lnTo>
                  <a:pt x="6056372" y="3387858"/>
                </a:lnTo>
                <a:lnTo>
                  <a:pt x="5932928" y="3169919"/>
                </a:lnTo>
                <a:lnTo>
                  <a:pt x="5798816" y="2951987"/>
                </a:lnTo>
                <a:lnTo>
                  <a:pt x="5647940" y="2732531"/>
                </a:lnTo>
                <a:lnTo>
                  <a:pt x="5494016" y="2513075"/>
                </a:lnTo>
                <a:lnTo>
                  <a:pt x="5321804" y="2304287"/>
                </a:lnTo>
                <a:lnTo>
                  <a:pt x="5141972" y="2093975"/>
                </a:lnTo>
                <a:lnTo>
                  <a:pt x="4951472" y="1885187"/>
                </a:lnTo>
                <a:lnTo>
                  <a:pt x="4751828" y="1684019"/>
                </a:lnTo>
                <a:lnTo>
                  <a:pt x="4447028" y="1409699"/>
                </a:lnTo>
                <a:lnTo>
                  <a:pt x="4123940" y="1152143"/>
                </a:lnTo>
                <a:lnTo>
                  <a:pt x="3799328" y="914399"/>
                </a:lnTo>
                <a:lnTo>
                  <a:pt x="3465572" y="705611"/>
                </a:lnTo>
                <a:lnTo>
                  <a:pt x="3133340" y="524255"/>
                </a:lnTo>
                <a:lnTo>
                  <a:pt x="2846993" y="389354"/>
                </a:lnTo>
                <a:close/>
              </a:path>
              <a:path w="6543040" h="5806440">
                <a:moveTo>
                  <a:pt x="76199" y="448055"/>
                </a:moveTo>
                <a:lnTo>
                  <a:pt x="0" y="524255"/>
                </a:lnTo>
                <a:lnTo>
                  <a:pt x="0" y="533399"/>
                </a:lnTo>
                <a:lnTo>
                  <a:pt x="38099" y="495299"/>
                </a:lnTo>
                <a:lnTo>
                  <a:pt x="76199" y="448055"/>
                </a:lnTo>
                <a:close/>
              </a:path>
              <a:path w="6543040" h="5806440">
                <a:moveTo>
                  <a:pt x="2646961" y="304793"/>
                </a:moveTo>
                <a:lnTo>
                  <a:pt x="2790440" y="362711"/>
                </a:lnTo>
                <a:lnTo>
                  <a:pt x="2846993" y="389354"/>
                </a:lnTo>
                <a:lnTo>
                  <a:pt x="2770628" y="352043"/>
                </a:lnTo>
                <a:lnTo>
                  <a:pt x="2646961" y="304793"/>
                </a:lnTo>
                <a:close/>
              </a:path>
              <a:path w="6543040" h="5806440">
                <a:moveTo>
                  <a:pt x="1495043" y="9143"/>
                </a:moveTo>
                <a:lnTo>
                  <a:pt x="1228343" y="9143"/>
                </a:lnTo>
                <a:lnTo>
                  <a:pt x="1514855" y="19811"/>
                </a:lnTo>
                <a:lnTo>
                  <a:pt x="1808987" y="57911"/>
                </a:lnTo>
                <a:lnTo>
                  <a:pt x="2122931" y="134111"/>
                </a:lnTo>
                <a:lnTo>
                  <a:pt x="2447540" y="228599"/>
                </a:lnTo>
                <a:lnTo>
                  <a:pt x="2646961" y="304793"/>
                </a:lnTo>
                <a:lnTo>
                  <a:pt x="2458208" y="228599"/>
                </a:lnTo>
                <a:lnTo>
                  <a:pt x="2122931" y="123443"/>
                </a:lnTo>
                <a:lnTo>
                  <a:pt x="1799843" y="47243"/>
                </a:lnTo>
                <a:lnTo>
                  <a:pt x="1495043" y="9143"/>
                </a:lnTo>
                <a:close/>
              </a:path>
              <a:path w="6543040" h="5806440">
                <a:moveTo>
                  <a:pt x="1199387" y="0"/>
                </a:moveTo>
                <a:lnTo>
                  <a:pt x="932687" y="28955"/>
                </a:lnTo>
                <a:lnTo>
                  <a:pt x="687323" y="85343"/>
                </a:lnTo>
                <a:lnTo>
                  <a:pt x="457199" y="172211"/>
                </a:lnTo>
                <a:lnTo>
                  <a:pt x="256031" y="295655"/>
                </a:lnTo>
                <a:lnTo>
                  <a:pt x="466343" y="172211"/>
                </a:lnTo>
                <a:lnTo>
                  <a:pt x="704087" y="85343"/>
                </a:lnTo>
                <a:lnTo>
                  <a:pt x="952499" y="28955"/>
                </a:lnTo>
                <a:lnTo>
                  <a:pt x="1228343" y="9143"/>
                </a:lnTo>
                <a:lnTo>
                  <a:pt x="1495043" y="9143"/>
                </a:lnTo>
                <a:lnTo>
                  <a:pt x="11993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2829" y="1281673"/>
            <a:ext cx="327660" cy="3602990"/>
          </a:xfrm>
          <a:custGeom>
            <a:avLst/>
            <a:gdLst/>
            <a:ahLst/>
            <a:cxnLst/>
            <a:rect l="l" t="t" r="r" b="b"/>
            <a:pathLst>
              <a:path w="327660" h="3602990">
                <a:moveTo>
                  <a:pt x="9143" y="0"/>
                </a:moveTo>
                <a:lnTo>
                  <a:pt x="0" y="1523"/>
                </a:lnTo>
                <a:lnTo>
                  <a:pt x="318512" y="3602742"/>
                </a:lnTo>
                <a:lnTo>
                  <a:pt x="327656" y="36027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217" y="2959598"/>
            <a:ext cx="2417445" cy="1969135"/>
          </a:xfrm>
          <a:custGeom>
            <a:avLst/>
            <a:gdLst/>
            <a:ahLst/>
            <a:cxnLst/>
            <a:rect l="l" t="t" r="r" b="b"/>
            <a:pathLst>
              <a:path w="2417445" h="1969135">
                <a:moveTo>
                  <a:pt x="6095" y="0"/>
                </a:moveTo>
                <a:lnTo>
                  <a:pt x="0" y="7619"/>
                </a:lnTo>
                <a:lnTo>
                  <a:pt x="2410964" y="1969014"/>
                </a:lnTo>
                <a:lnTo>
                  <a:pt x="2417060" y="1962918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6933" y="2572501"/>
            <a:ext cx="2411095" cy="2346960"/>
          </a:xfrm>
          <a:custGeom>
            <a:avLst/>
            <a:gdLst/>
            <a:ahLst/>
            <a:cxnLst/>
            <a:rect l="l" t="t" r="r" b="b"/>
            <a:pathLst>
              <a:path w="2411095" h="2346960">
                <a:moveTo>
                  <a:pt x="6095" y="0"/>
                </a:moveTo>
                <a:lnTo>
                  <a:pt x="0" y="7619"/>
                </a:lnTo>
                <a:lnTo>
                  <a:pt x="2404868" y="2346966"/>
                </a:lnTo>
                <a:lnTo>
                  <a:pt x="2410964" y="2339346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933" y="2087870"/>
            <a:ext cx="2421890" cy="2819400"/>
          </a:xfrm>
          <a:custGeom>
            <a:avLst/>
            <a:gdLst/>
            <a:ahLst/>
            <a:cxnLst/>
            <a:rect l="l" t="t" r="r" b="b"/>
            <a:pathLst>
              <a:path w="2421890" h="2819400">
                <a:moveTo>
                  <a:pt x="6095" y="0"/>
                </a:moveTo>
                <a:lnTo>
                  <a:pt x="0" y="6095"/>
                </a:lnTo>
                <a:lnTo>
                  <a:pt x="2414012" y="2819406"/>
                </a:lnTo>
                <a:lnTo>
                  <a:pt x="2421632" y="281331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173" y="1517893"/>
            <a:ext cx="2413000" cy="3377565"/>
          </a:xfrm>
          <a:custGeom>
            <a:avLst/>
            <a:gdLst/>
            <a:ahLst/>
            <a:cxnLst/>
            <a:rect l="l" t="t" r="r" b="b"/>
            <a:pathLst>
              <a:path w="2413000" h="3377565">
                <a:moveTo>
                  <a:pt x="7619" y="0"/>
                </a:moveTo>
                <a:lnTo>
                  <a:pt x="0" y="6095"/>
                </a:lnTo>
                <a:lnTo>
                  <a:pt x="2403344" y="3377190"/>
                </a:lnTo>
                <a:lnTo>
                  <a:pt x="2412488" y="337109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0497" y="1117082"/>
            <a:ext cx="1409700" cy="3769360"/>
          </a:xfrm>
          <a:custGeom>
            <a:avLst/>
            <a:gdLst/>
            <a:ahLst/>
            <a:cxnLst/>
            <a:rect l="l" t="t" r="r" b="b"/>
            <a:pathLst>
              <a:path w="1409700" h="3769360">
                <a:moveTo>
                  <a:pt x="9143" y="0"/>
                </a:moveTo>
                <a:lnTo>
                  <a:pt x="0" y="3047"/>
                </a:lnTo>
                <a:lnTo>
                  <a:pt x="1400552" y="3768858"/>
                </a:lnTo>
                <a:lnTo>
                  <a:pt x="1409696" y="3765810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457" y="3322310"/>
            <a:ext cx="2394585" cy="1624965"/>
          </a:xfrm>
          <a:custGeom>
            <a:avLst/>
            <a:gdLst/>
            <a:ahLst/>
            <a:cxnLst/>
            <a:rect l="l" t="t" r="r" b="b"/>
            <a:pathLst>
              <a:path w="2394585" h="1624964">
                <a:moveTo>
                  <a:pt x="6095" y="0"/>
                </a:moveTo>
                <a:lnTo>
                  <a:pt x="0" y="7619"/>
                </a:lnTo>
                <a:lnTo>
                  <a:pt x="2388104" y="1624590"/>
                </a:lnTo>
                <a:lnTo>
                  <a:pt x="2394200" y="161697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409" y="3631681"/>
            <a:ext cx="2394585" cy="1332230"/>
          </a:xfrm>
          <a:custGeom>
            <a:avLst/>
            <a:gdLst/>
            <a:ahLst/>
            <a:cxnLst/>
            <a:rect l="l" t="t" r="r" b="b"/>
            <a:pathLst>
              <a:path w="2394585" h="1332229">
                <a:moveTo>
                  <a:pt x="4571" y="0"/>
                </a:moveTo>
                <a:lnTo>
                  <a:pt x="0" y="9143"/>
                </a:lnTo>
                <a:lnTo>
                  <a:pt x="2389628" y="1331982"/>
                </a:lnTo>
                <a:lnTo>
                  <a:pt x="2394200" y="1322838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4633" y="5090155"/>
            <a:ext cx="1789430" cy="501650"/>
          </a:xfrm>
          <a:custGeom>
            <a:avLst/>
            <a:gdLst/>
            <a:ahLst/>
            <a:cxnLst/>
            <a:rect l="l" t="t" r="r" b="b"/>
            <a:pathLst>
              <a:path w="1789430" h="501650">
                <a:moveTo>
                  <a:pt x="1787648" y="0"/>
                </a:moveTo>
                <a:lnTo>
                  <a:pt x="0" y="492251"/>
                </a:lnTo>
                <a:lnTo>
                  <a:pt x="1523" y="501395"/>
                </a:lnTo>
                <a:lnTo>
                  <a:pt x="1789172" y="9143"/>
                </a:lnTo>
                <a:lnTo>
                  <a:pt x="17876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8289" y="4870699"/>
            <a:ext cx="2232660" cy="189230"/>
          </a:xfrm>
          <a:custGeom>
            <a:avLst/>
            <a:gdLst/>
            <a:ahLst/>
            <a:cxnLst/>
            <a:rect l="l" t="t" r="r" b="b"/>
            <a:pathLst>
              <a:path w="2232660" h="189229">
                <a:moveTo>
                  <a:pt x="0" y="0"/>
                </a:moveTo>
                <a:lnTo>
                  <a:pt x="0" y="9143"/>
                </a:lnTo>
                <a:lnTo>
                  <a:pt x="2232656" y="188975"/>
                </a:lnTo>
                <a:lnTo>
                  <a:pt x="2232656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981" y="4166605"/>
            <a:ext cx="2394585" cy="838200"/>
          </a:xfrm>
          <a:custGeom>
            <a:avLst/>
            <a:gdLst/>
            <a:ahLst/>
            <a:cxnLst/>
            <a:rect l="l" t="t" r="r" b="b"/>
            <a:pathLst>
              <a:path w="2394585" h="838200">
                <a:moveTo>
                  <a:pt x="3047" y="0"/>
                </a:moveTo>
                <a:lnTo>
                  <a:pt x="0" y="9143"/>
                </a:lnTo>
                <a:lnTo>
                  <a:pt x="2391152" y="838206"/>
                </a:lnTo>
                <a:lnTo>
                  <a:pt x="2394200" y="83058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8553" y="5167879"/>
            <a:ext cx="980440" cy="1359535"/>
          </a:xfrm>
          <a:custGeom>
            <a:avLst/>
            <a:gdLst/>
            <a:ahLst/>
            <a:cxnLst/>
            <a:rect l="l" t="t" r="r" b="b"/>
            <a:pathLst>
              <a:path w="980439" h="1359534">
                <a:moveTo>
                  <a:pt x="972308" y="0"/>
                </a:moveTo>
                <a:lnTo>
                  <a:pt x="0" y="1354835"/>
                </a:lnTo>
                <a:lnTo>
                  <a:pt x="7619" y="1359407"/>
                </a:lnTo>
                <a:lnTo>
                  <a:pt x="979928" y="6095"/>
                </a:lnTo>
                <a:lnTo>
                  <a:pt x="9723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092" y="5180071"/>
            <a:ext cx="861060" cy="1452880"/>
          </a:xfrm>
          <a:custGeom>
            <a:avLst/>
            <a:gdLst/>
            <a:ahLst/>
            <a:cxnLst/>
            <a:rect l="l" t="t" r="r" b="b"/>
            <a:pathLst>
              <a:path w="861060" h="1452879">
                <a:moveTo>
                  <a:pt x="853436" y="0"/>
                </a:moveTo>
                <a:lnTo>
                  <a:pt x="0" y="1447799"/>
                </a:lnTo>
                <a:lnTo>
                  <a:pt x="7619" y="1452371"/>
                </a:lnTo>
                <a:lnTo>
                  <a:pt x="861056" y="4571"/>
                </a:lnTo>
                <a:lnTo>
                  <a:pt x="8534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6964" y="5180071"/>
            <a:ext cx="746760" cy="1554480"/>
          </a:xfrm>
          <a:custGeom>
            <a:avLst/>
            <a:gdLst/>
            <a:ahLst/>
            <a:cxnLst/>
            <a:rect l="l" t="t" r="r" b="b"/>
            <a:pathLst>
              <a:path w="746760" h="1554479">
                <a:moveTo>
                  <a:pt x="739136" y="0"/>
                </a:moveTo>
                <a:lnTo>
                  <a:pt x="0" y="1551431"/>
                </a:lnTo>
                <a:lnTo>
                  <a:pt x="7619" y="1554479"/>
                </a:lnTo>
                <a:lnTo>
                  <a:pt x="746756" y="4571"/>
                </a:lnTo>
                <a:lnTo>
                  <a:pt x="7391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6505" y="5186167"/>
            <a:ext cx="624840" cy="1655445"/>
          </a:xfrm>
          <a:custGeom>
            <a:avLst/>
            <a:gdLst/>
            <a:ahLst/>
            <a:cxnLst/>
            <a:rect l="l" t="t" r="r" b="b"/>
            <a:pathLst>
              <a:path w="624839" h="1655445">
                <a:moveTo>
                  <a:pt x="615692" y="0"/>
                </a:moveTo>
                <a:lnTo>
                  <a:pt x="0" y="1650491"/>
                </a:lnTo>
                <a:lnTo>
                  <a:pt x="7619" y="1655063"/>
                </a:lnTo>
                <a:lnTo>
                  <a:pt x="624836" y="3047"/>
                </a:lnTo>
                <a:lnTo>
                  <a:pt x="6156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4333" y="5196835"/>
            <a:ext cx="487680" cy="1767839"/>
          </a:xfrm>
          <a:custGeom>
            <a:avLst/>
            <a:gdLst/>
            <a:ahLst/>
            <a:cxnLst/>
            <a:rect l="l" t="t" r="r" b="b"/>
            <a:pathLst>
              <a:path w="487679" h="1767840">
                <a:moveTo>
                  <a:pt x="478532" y="0"/>
                </a:moveTo>
                <a:lnTo>
                  <a:pt x="0" y="1764791"/>
                </a:lnTo>
                <a:lnTo>
                  <a:pt x="9143" y="1767839"/>
                </a:lnTo>
                <a:lnTo>
                  <a:pt x="487676" y="1523"/>
                </a:lnTo>
                <a:lnTo>
                  <a:pt x="478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2161" y="5199884"/>
            <a:ext cx="347980" cy="1876425"/>
          </a:xfrm>
          <a:custGeom>
            <a:avLst/>
            <a:gdLst/>
            <a:ahLst/>
            <a:cxnLst/>
            <a:rect l="l" t="t" r="r" b="b"/>
            <a:pathLst>
              <a:path w="347979" h="1876425">
                <a:moveTo>
                  <a:pt x="338324" y="0"/>
                </a:moveTo>
                <a:lnTo>
                  <a:pt x="0" y="1874519"/>
                </a:lnTo>
                <a:lnTo>
                  <a:pt x="9143" y="1876043"/>
                </a:lnTo>
                <a:lnTo>
                  <a:pt x="347468" y="3047"/>
                </a:lnTo>
                <a:lnTo>
                  <a:pt x="33832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3251" y="5221220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90">
                <a:moveTo>
                  <a:pt x="0" y="0"/>
                </a:moveTo>
                <a:lnTo>
                  <a:pt x="0" y="1926335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6206" y="5224267"/>
            <a:ext cx="180340" cy="1923414"/>
          </a:xfrm>
          <a:custGeom>
            <a:avLst/>
            <a:gdLst/>
            <a:ahLst/>
            <a:cxnLst/>
            <a:rect l="l" t="t" r="r" b="b"/>
            <a:pathLst>
              <a:path w="180339" h="1923415">
                <a:moveTo>
                  <a:pt x="9143" y="0"/>
                </a:moveTo>
                <a:lnTo>
                  <a:pt x="0" y="1523"/>
                </a:lnTo>
                <a:lnTo>
                  <a:pt x="170687" y="1923287"/>
                </a:lnTo>
                <a:lnTo>
                  <a:pt x="179831" y="192328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4494" y="5233411"/>
            <a:ext cx="340360" cy="1899285"/>
          </a:xfrm>
          <a:custGeom>
            <a:avLst/>
            <a:gdLst/>
            <a:ahLst/>
            <a:cxnLst/>
            <a:rect l="l" t="t" r="r" b="b"/>
            <a:pathLst>
              <a:path w="340360" h="1899284">
                <a:moveTo>
                  <a:pt x="9143" y="0"/>
                </a:moveTo>
                <a:lnTo>
                  <a:pt x="0" y="1523"/>
                </a:lnTo>
                <a:lnTo>
                  <a:pt x="330707" y="1898903"/>
                </a:lnTo>
                <a:lnTo>
                  <a:pt x="339851" y="1897379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4306" y="5234935"/>
            <a:ext cx="523240" cy="1910080"/>
          </a:xfrm>
          <a:custGeom>
            <a:avLst/>
            <a:gdLst/>
            <a:ahLst/>
            <a:cxnLst/>
            <a:rect l="l" t="t" r="r" b="b"/>
            <a:pathLst>
              <a:path w="523239" h="1910079">
                <a:moveTo>
                  <a:pt x="9143" y="0"/>
                </a:moveTo>
                <a:lnTo>
                  <a:pt x="0" y="3047"/>
                </a:lnTo>
                <a:lnTo>
                  <a:pt x="513587" y="1909571"/>
                </a:lnTo>
                <a:lnTo>
                  <a:pt x="522731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4118" y="5234935"/>
            <a:ext cx="704215" cy="1911350"/>
          </a:xfrm>
          <a:custGeom>
            <a:avLst/>
            <a:gdLst/>
            <a:ahLst/>
            <a:cxnLst/>
            <a:rect l="l" t="t" r="r" b="b"/>
            <a:pathLst>
              <a:path w="704214" h="1911350">
                <a:moveTo>
                  <a:pt x="9143" y="0"/>
                </a:moveTo>
                <a:lnTo>
                  <a:pt x="0" y="3047"/>
                </a:lnTo>
                <a:lnTo>
                  <a:pt x="694943" y="1911095"/>
                </a:lnTo>
                <a:lnTo>
                  <a:pt x="704087" y="190804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6309" y="5233411"/>
            <a:ext cx="902335" cy="1894839"/>
          </a:xfrm>
          <a:custGeom>
            <a:avLst/>
            <a:gdLst/>
            <a:ahLst/>
            <a:cxnLst/>
            <a:rect l="l" t="t" r="r" b="b"/>
            <a:pathLst>
              <a:path w="902335" h="1894840">
                <a:moveTo>
                  <a:pt x="7619" y="0"/>
                </a:moveTo>
                <a:lnTo>
                  <a:pt x="0" y="3047"/>
                </a:lnTo>
                <a:lnTo>
                  <a:pt x="893063" y="1894331"/>
                </a:lnTo>
                <a:lnTo>
                  <a:pt x="902207" y="189128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0694" y="5239508"/>
            <a:ext cx="1111250" cy="1897380"/>
          </a:xfrm>
          <a:custGeom>
            <a:avLst/>
            <a:gdLst/>
            <a:ahLst/>
            <a:cxnLst/>
            <a:rect l="l" t="t" r="r" b="b"/>
            <a:pathLst>
              <a:path w="1111250" h="1897379">
                <a:moveTo>
                  <a:pt x="7619" y="0"/>
                </a:moveTo>
                <a:lnTo>
                  <a:pt x="0" y="4571"/>
                </a:lnTo>
                <a:lnTo>
                  <a:pt x="1103375" y="1897379"/>
                </a:lnTo>
                <a:lnTo>
                  <a:pt x="1110995" y="18928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7457" y="5230364"/>
            <a:ext cx="1356360" cy="1917700"/>
          </a:xfrm>
          <a:custGeom>
            <a:avLst/>
            <a:gdLst/>
            <a:ahLst/>
            <a:cxnLst/>
            <a:rect l="l" t="t" r="r" b="b"/>
            <a:pathLst>
              <a:path w="1356360" h="1917700">
                <a:moveTo>
                  <a:pt x="7619" y="0"/>
                </a:moveTo>
                <a:lnTo>
                  <a:pt x="0" y="6095"/>
                </a:lnTo>
                <a:lnTo>
                  <a:pt x="1348739" y="1917191"/>
                </a:lnTo>
                <a:lnTo>
                  <a:pt x="1356359" y="1912619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0318" y="5225791"/>
            <a:ext cx="1632585" cy="1920239"/>
          </a:xfrm>
          <a:custGeom>
            <a:avLst/>
            <a:gdLst/>
            <a:ahLst/>
            <a:cxnLst/>
            <a:rect l="l" t="t" r="r" b="b"/>
            <a:pathLst>
              <a:path w="1632585" h="1920240">
                <a:moveTo>
                  <a:pt x="7619" y="0"/>
                </a:moveTo>
                <a:lnTo>
                  <a:pt x="0" y="6095"/>
                </a:lnTo>
                <a:lnTo>
                  <a:pt x="1624583" y="1920239"/>
                </a:lnTo>
                <a:lnTo>
                  <a:pt x="1632203" y="191414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2509" y="5210552"/>
            <a:ext cx="1950720" cy="1929764"/>
          </a:xfrm>
          <a:custGeom>
            <a:avLst/>
            <a:gdLst/>
            <a:ahLst/>
            <a:cxnLst/>
            <a:rect l="l" t="t" r="r" b="b"/>
            <a:pathLst>
              <a:path w="1950720" h="1929765">
                <a:moveTo>
                  <a:pt x="7619" y="0"/>
                </a:moveTo>
                <a:lnTo>
                  <a:pt x="0" y="7619"/>
                </a:lnTo>
                <a:lnTo>
                  <a:pt x="1943099" y="1929383"/>
                </a:lnTo>
                <a:lnTo>
                  <a:pt x="1950719" y="192176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8606" y="5196835"/>
            <a:ext cx="2367280" cy="1945005"/>
          </a:xfrm>
          <a:custGeom>
            <a:avLst/>
            <a:gdLst/>
            <a:ahLst/>
            <a:cxnLst/>
            <a:rect l="l" t="t" r="r" b="b"/>
            <a:pathLst>
              <a:path w="2367279" h="1945004">
                <a:moveTo>
                  <a:pt x="6095" y="0"/>
                </a:moveTo>
                <a:lnTo>
                  <a:pt x="0" y="7619"/>
                </a:lnTo>
                <a:lnTo>
                  <a:pt x="2360675" y="1944623"/>
                </a:lnTo>
                <a:lnTo>
                  <a:pt x="2366771" y="19370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2321" y="5186167"/>
            <a:ext cx="2865120" cy="1960245"/>
          </a:xfrm>
          <a:custGeom>
            <a:avLst/>
            <a:gdLst/>
            <a:ahLst/>
            <a:cxnLst/>
            <a:rect l="l" t="t" r="r" b="b"/>
            <a:pathLst>
              <a:path w="2865120" h="1960245">
                <a:moveTo>
                  <a:pt x="4571" y="0"/>
                </a:moveTo>
                <a:lnTo>
                  <a:pt x="0" y="9143"/>
                </a:lnTo>
                <a:lnTo>
                  <a:pt x="2860547" y="1959863"/>
                </a:lnTo>
                <a:lnTo>
                  <a:pt x="2865119" y="1952243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8418" y="5169403"/>
            <a:ext cx="3503929" cy="1975485"/>
          </a:xfrm>
          <a:custGeom>
            <a:avLst/>
            <a:gdLst/>
            <a:ahLst/>
            <a:cxnLst/>
            <a:rect l="l" t="t" r="r" b="b"/>
            <a:pathLst>
              <a:path w="3503929" h="1975484">
                <a:moveTo>
                  <a:pt x="4571" y="0"/>
                </a:moveTo>
                <a:lnTo>
                  <a:pt x="0" y="7619"/>
                </a:lnTo>
                <a:lnTo>
                  <a:pt x="3499103" y="1975103"/>
                </a:lnTo>
                <a:lnTo>
                  <a:pt x="3503675" y="196595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9942" y="5152640"/>
            <a:ext cx="3962400" cy="1795780"/>
          </a:xfrm>
          <a:custGeom>
            <a:avLst/>
            <a:gdLst/>
            <a:ahLst/>
            <a:cxnLst/>
            <a:rect l="l" t="t" r="r" b="b"/>
            <a:pathLst>
              <a:path w="3962400" h="1795779">
                <a:moveTo>
                  <a:pt x="3047" y="0"/>
                </a:moveTo>
                <a:lnTo>
                  <a:pt x="0" y="9143"/>
                </a:lnTo>
                <a:lnTo>
                  <a:pt x="3957827" y="1795271"/>
                </a:lnTo>
                <a:lnTo>
                  <a:pt x="3962399" y="178612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2989" y="5135876"/>
            <a:ext cx="3997960" cy="1403985"/>
          </a:xfrm>
          <a:custGeom>
            <a:avLst/>
            <a:gdLst/>
            <a:ahLst/>
            <a:cxnLst/>
            <a:rect l="l" t="t" r="r" b="b"/>
            <a:pathLst>
              <a:path w="3997959" h="1403984">
                <a:moveTo>
                  <a:pt x="3047" y="0"/>
                </a:moveTo>
                <a:lnTo>
                  <a:pt x="0" y="9143"/>
                </a:lnTo>
                <a:lnTo>
                  <a:pt x="3994403" y="1403603"/>
                </a:lnTo>
                <a:lnTo>
                  <a:pt x="3997451" y="1395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3845" y="5091679"/>
            <a:ext cx="3912235" cy="668020"/>
          </a:xfrm>
          <a:custGeom>
            <a:avLst/>
            <a:gdLst/>
            <a:ahLst/>
            <a:cxnLst/>
            <a:rect l="l" t="t" r="r" b="b"/>
            <a:pathLst>
              <a:path w="3912234" h="668020">
                <a:moveTo>
                  <a:pt x="1523" y="0"/>
                </a:moveTo>
                <a:lnTo>
                  <a:pt x="0" y="9143"/>
                </a:lnTo>
                <a:lnTo>
                  <a:pt x="3910583" y="667511"/>
                </a:lnTo>
                <a:lnTo>
                  <a:pt x="3912107" y="6583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5745" y="4143745"/>
            <a:ext cx="3221990" cy="893444"/>
          </a:xfrm>
          <a:custGeom>
            <a:avLst/>
            <a:gdLst/>
            <a:ahLst/>
            <a:cxnLst/>
            <a:rect l="l" t="t" r="r" b="b"/>
            <a:pathLst>
              <a:path w="3221990" h="893445">
                <a:moveTo>
                  <a:pt x="3218687" y="0"/>
                </a:moveTo>
                <a:lnTo>
                  <a:pt x="0" y="883926"/>
                </a:lnTo>
                <a:lnTo>
                  <a:pt x="1523" y="893070"/>
                </a:lnTo>
                <a:lnTo>
                  <a:pt x="3221735" y="9143"/>
                </a:lnTo>
                <a:lnTo>
                  <a:pt x="32186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2030" y="3625586"/>
            <a:ext cx="2926080" cy="1384300"/>
          </a:xfrm>
          <a:custGeom>
            <a:avLst/>
            <a:gdLst/>
            <a:ahLst/>
            <a:cxnLst/>
            <a:rect l="l" t="t" r="r" b="b"/>
            <a:pathLst>
              <a:path w="2926079" h="1384300">
                <a:moveTo>
                  <a:pt x="2921507" y="0"/>
                </a:moveTo>
                <a:lnTo>
                  <a:pt x="0" y="1376178"/>
                </a:lnTo>
                <a:lnTo>
                  <a:pt x="4571" y="1383798"/>
                </a:lnTo>
                <a:lnTo>
                  <a:pt x="2926079" y="7619"/>
                </a:lnTo>
                <a:lnTo>
                  <a:pt x="29215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5409" y="3805423"/>
            <a:ext cx="3898388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77677" y="3578347"/>
            <a:ext cx="2749550" cy="2651760"/>
          </a:xfrm>
          <a:custGeom>
            <a:avLst/>
            <a:gdLst/>
            <a:ahLst/>
            <a:cxnLst/>
            <a:rect l="l" t="t" r="r" b="b"/>
            <a:pathLst>
              <a:path w="2749550" h="2651760">
                <a:moveTo>
                  <a:pt x="662939" y="0"/>
                </a:moveTo>
                <a:lnTo>
                  <a:pt x="551687" y="6095"/>
                </a:lnTo>
                <a:lnTo>
                  <a:pt x="448055" y="24383"/>
                </a:lnTo>
                <a:lnTo>
                  <a:pt x="399287" y="39623"/>
                </a:lnTo>
                <a:lnTo>
                  <a:pt x="353567" y="54863"/>
                </a:lnTo>
                <a:lnTo>
                  <a:pt x="309371" y="76199"/>
                </a:lnTo>
                <a:lnTo>
                  <a:pt x="266699" y="97535"/>
                </a:lnTo>
                <a:lnTo>
                  <a:pt x="227075" y="124967"/>
                </a:lnTo>
                <a:lnTo>
                  <a:pt x="188975" y="155447"/>
                </a:lnTo>
                <a:lnTo>
                  <a:pt x="155447" y="188975"/>
                </a:lnTo>
                <a:lnTo>
                  <a:pt x="123443" y="225551"/>
                </a:lnTo>
                <a:lnTo>
                  <a:pt x="96011" y="265175"/>
                </a:lnTo>
                <a:lnTo>
                  <a:pt x="71627" y="307847"/>
                </a:lnTo>
                <a:lnTo>
                  <a:pt x="51815" y="350519"/>
                </a:lnTo>
                <a:lnTo>
                  <a:pt x="35051" y="396239"/>
                </a:lnTo>
                <a:lnTo>
                  <a:pt x="21335" y="445007"/>
                </a:lnTo>
                <a:lnTo>
                  <a:pt x="10667" y="493775"/>
                </a:lnTo>
                <a:lnTo>
                  <a:pt x="3047" y="545591"/>
                </a:lnTo>
                <a:lnTo>
                  <a:pt x="0" y="597407"/>
                </a:lnTo>
                <a:lnTo>
                  <a:pt x="0" y="652271"/>
                </a:lnTo>
                <a:lnTo>
                  <a:pt x="3047" y="710183"/>
                </a:lnTo>
                <a:lnTo>
                  <a:pt x="9143" y="765047"/>
                </a:lnTo>
                <a:lnTo>
                  <a:pt x="18287" y="826007"/>
                </a:lnTo>
                <a:lnTo>
                  <a:pt x="30479" y="883919"/>
                </a:lnTo>
                <a:lnTo>
                  <a:pt x="45719" y="944879"/>
                </a:lnTo>
                <a:lnTo>
                  <a:pt x="64007" y="1005839"/>
                </a:lnTo>
                <a:lnTo>
                  <a:pt x="85343" y="1066799"/>
                </a:lnTo>
                <a:lnTo>
                  <a:pt x="109727" y="1130807"/>
                </a:lnTo>
                <a:lnTo>
                  <a:pt x="137159" y="1194815"/>
                </a:lnTo>
                <a:lnTo>
                  <a:pt x="166115" y="1255775"/>
                </a:lnTo>
                <a:lnTo>
                  <a:pt x="199643" y="1319783"/>
                </a:lnTo>
                <a:lnTo>
                  <a:pt x="234695" y="1383791"/>
                </a:lnTo>
                <a:lnTo>
                  <a:pt x="274319" y="1447799"/>
                </a:lnTo>
                <a:lnTo>
                  <a:pt x="315467" y="1511807"/>
                </a:lnTo>
                <a:lnTo>
                  <a:pt x="359663" y="1575815"/>
                </a:lnTo>
                <a:lnTo>
                  <a:pt x="405383" y="1639823"/>
                </a:lnTo>
                <a:lnTo>
                  <a:pt x="455675" y="1703831"/>
                </a:lnTo>
                <a:lnTo>
                  <a:pt x="507491" y="1764791"/>
                </a:lnTo>
                <a:lnTo>
                  <a:pt x="560831" y="1825751"/>
                </a:lnTo>
                <a:lnTo>
                  <a:pt x="618743" y="1886711"/>
                </a:lnTo>
                <a:lnTo>
                  <a:pt x="678179" y="1947671"/>
                </a:lnTo>
                <a:lnTo>
                  <a:pt x="739139" y="2008631"/>
                </a:lnTo>
                <a:lnTo>
                  <a:pt x="803147" y="2066543"/>
                </a:lnTo>
                <a:lnTo>
                  <a:pt x="867155" y="2121407"/>
                </a:lnTo>
                <a:lnTo>
                  <a:pt x="932684" y="2173223"/>
                </a:lnTo>
                <a:lnTo>
                  <a:pt x="1063748" y="2270759"/>
                </a:lnTo>
                <a:lnTo>
                  <a:pt x="1129280" y="2313431"/>
                </a:lnTo>
                <a:lnTo>
                  <a:pt x="1196336" y="2356103"/>
                </a:lnTo>
                <a:lnTo>
                  <a:pt x="1263392" y="2395727"/>
                </a:lnTo>
                <a:lnTo>
                  <a:pt x="1330448" y="2432303"/>
                </a:lnTo>
                <a:lnTo>
                  <a:pt x="1395980" y="2465831"/>
                </a:lnTo>
                <a:lnTo>
                  <a:pt x="1463036" y="2499359"/>
                </a:lnTo>
                <a:lnTo>
                  <a:pt x="1528568" y="2526791"/>
                </a:lnTo>
                <a:lnTo>
                  <a:pt x="1658108" y="2575559"/>
                </a:lnTo>
                <a:lnTo>
                  <a:pt x="1723640" y="2593847"/>
                </a:lnTo>
                <a:lnTo>
                  <a:pt x="1786124" y="2612135"/>
                </a:lnTo>
                <a:lnTo>
                  <a:pt x="1848608" y="2627375"/>
                </a:lnTo>
                <a:lnTo>
                  <a:pt x="1970528" y="2645663"/>
                </a:lnTo>
                <a:lnTo>
                  <a:pt x="2086352" y="2651759"/>
                </a:lnTo>
                <a:lnTo>
                  <a:pt x="2142740" y="2651759"/>
                </a:lnTo>
                <a:lnTo>
                  <a:pt x="2223512" y="2642615"/>
                </a:lnTo>
                <a:lnTo>
                  <a:pt x="2086352" y="2642615"/>
                </a:lnTo>
                <a:lnTo>
                  <a:pt x="1970528" y="2636519"/>
                </a:lnTo>
                <a:lnTo>
                  <a:pt x="1911092" y="2627375"/>
                </a:lnTo>
                <a:lnTo>
                  <a:pt x="1787648" y="2602991"/>
                </a:lnTo>
                <a:lnTo>
                  <a:pt x="1661156" y="2566415"/>
                </a:lnTo>
                <a:lnTo>
                  <a:pt x="1531616" y="2517647"/>
                </a:lnTo>
                <a:lnTo>
                  <a:pt x="1466084" y="2490215"/>
                </a:lnTo>
                <a:lnTo>
                  <a:pt x="1400552" y="2459735"/>
                </a:lnTo>
                <a:lnTo>
                  <a:pt x="1333496" y="2423159"/>
                </a:lnTo>
                <a:lnTo>
                  <a:pt x="1267964" y="2386583"/>
                </a:lnTo>
                <a:lnTo>
                  <a:pt x="1200908" y="2350007"/>
                </a:lnTo>
                <a:lnTo>
                  <a:pt x="1135376" y="2307335"/>
                </a:lnTo>
                <a:lnTo>
                  <a:pt x="1068320" y="2261615"/>
                </a:lnTo>
                <a:lnTo>
                  <a:pt x="1002788" y="2215895"/>
                </a:lnTo>
                <a:lnTo>
                  <a:pt x="937256" y="2164079"/>
                </a:lnTo>
                <a:lnTo>
                  <a:pt x="873248" y="2112263"/>
                </a:lnTo>
                <a:lnTo>
                  <a:pt x="809243" y="2057399"/>
                </a:lnTo>
                <a:lnTo>
                  <a:pt x="745235" y="1999487"/>
                </a:lnTo>
                <a:lnTo>
                  <a:pt x="684275" y="1941575"/>
                </a:lnTo>
                <a:lnTo>
                  <a:pt x="624839" y="1880615"/>
                </a:lnTo>
                <a:lnTo>
                  <a:pt x="568451" y="1819655"/>
                </a:lnTo>
                <a:lnTo>
                  <a:pt x="513587" y="1758695"/>
                </a:lnTo>
                <a:lnTo>
                  <a:pt x="461771" y="1697735"/>
                </a:lnTo>
                <a:lnTo>
                  <a:pt x="413003" y="1633727"/>
                </a:lnTo>
                <a:lnTo>
                  <a:pt x="367283" y="1569719"/>
                </a:lnTo>
                <a:lnTo>
                  <a:pt x="323087" y="1505711"/>
                </a:lnTo>
                <a:lnTo>
                  <a:pt x="281939" y="1444751"/>
                </a:lnTo>
                <a:lnTo>
                  <a:pt x="243839" y="1380743"/>
                </a:lnTo>
                <a:lnTo>
                  <a:pt x="208787" y="1316735"/>
                </a:lnTo>
                <a:lnTo>
                  <a:pt x="175259" y="1252727"/>
                </a:lnTo>
                <a:lnTo>
                  <a:pt x="144779" y="1188719"/>
                </a:lnTo>
                <a:lnTo>
                  <a:pt x="118871" y="1127759"/>
                </a:lnTo>
                <a:lnTo>
                  <a:pt x="94487" y="1063751"/>
                </a:lnTo>
                <a:lnTo>
                  <a:pt x="73151" y="1002791"/>
                </a:lnTo>
                <a:lnTo>
                  <a:pt x="54863" y="941831"/>
                </a:lnTo>
                <a:lnTo>
                  <a:pt x="39623" y="880871"/>
                </a:lnTo>
                <a:lnTo>
                  <a:pt x="27431" y="822959"/>
                </a:lnTo>
                <a:lnTo>
                  <a:pt x="18287" y="765047"/>
                </a:lnTo>
                <a:lnTo>
                  <a:pt x="12191" y="707135"/>
                </a:lnTo>
                <a:lnTo>
                  <a:pt x="9143" y="652271"/>
                </a:lnTo>
                <a:lnTo>
                  <a:pt x="9143" y="597407"/>
                </a:lnTo>
                <a:lnTo>
                  <a:pt x="13715" y="545591"/>
                </a:lnTo>
                <a:lnTo>
                  <a:pt x="19811" y="496823"/>
                </a:lnTo>
                <a:lnTo>
                  <a:pt x="30479" y="445007"/>
                </a:lnTo>
                <a:lnTo>
                  <a:pt x="44195" y="399287"/>
                </a:lnTo>
                <a:lnTo>
                  <a:pt x="60959" y="353567"/>
                </a:lnTo>
                <a:lnTo>
                  <a:pt x="80771" y="310895"/>
                </a:lnTo>
                <a:lnTo>
                  <a:pt x="105155" y="271271"/>
                </a:lnTo>
                <a:lnTo>
                  <a:pt x="132587" y="231647"/>
                </a:lnTo>
                <a:lnTo>
                  <a:pt x="163067" y="195071"/>
                </a:lnTo>
                <a:lnTo>
                  <a:pt x="196595" y="164591"/>
                </a:lnTo>
                <a:lnTo>
                  <a:pt x="233171" y="134111"/>
                </a:lnTo>
                <a:lnTo>
                  <a:pt x="271271" y="106679"/>
                </a:lnTo>
                <a:lnTo>
                  <a:pt x="313943" y="82295"/>
                </a:lnTo>
                <a:lnTo>
                  <a:pt x="356615" y="64007"/>
                </a:lnTo>
                <a:lnTo>
                  <a:pt x="402335" y="45719"/>
                </a:lnTo>
                <a:lnTo>
                  <a:pt x="451103" y="33527"/>
                </a:lnTo>
                <a:lnTo>
                  <a:pt x="553211" y="15239"/>
                </a:lnTo>
                <a:lnTo>
                  <a:pt x="662939" y="9143"/>
                </a:lnTo>
                <a:lnTo>
                  <a:pt x="778763" y="9143"/>
                </a:lnTo>
                <a:lnTo>
                  <a:pt x="719327" y="3047"/>
                </a:lnTo>
                <a:lnTo>
                  <a:pt x="662939" y="0"/>
                </a:lnTo>
                <a:close/>
              </a:path>
              <a:path w="2749550" h="2651760">
                <a:moveTo>
                  <a:pt x="778763" y="9143"/>
                </a:moveTo>
                <a:lnTo>
                  <a:pt x="662939" y="9143"/>
                </a:lnTo>
                <a:lnTo>
                  <a:pt x="719327" y="12191"/>
                </a:lnTo>
                <a:lnTo>
                  <a:pt x="838199" y="24383"/>
                </a:lnTo>
                <a:lnTo>
                  <a:pt x="899156" y="36575"/>
                </a:lnTo>
                <a:lnTo>
                  <a:pt x="960116" y="51815"/>
                </a:lnTo>
                <a:lnTo>
                  <a:pt x="1024124" y="67055"/>
                </a:lnTo>
                <a:lnTo>
                  <a:pt x="1086608" y="88391"/>
                </a:lnTo>
                <a:lnTo>
                  <a:pt x="1152140" y="109727"/>
                </a:lnTo>
                <a:lnTo>
                  <a:pt x="1217672" y="134111"/>
                </a:lnTo>
                <a:lnTo>
                  <a:pt x="1348736" y="195071"/>
                </a:lnTo>
                <a:lnTo>
                  <a:pt x="1414268" y="228599"/>
                </a:lnTo>
                <a:lnTo>
                  <a:pt x="1481324" y="265175"/>
                </a:lnTo>
                <a:lnTo>
                  <a:pt x="1546856" y="304799"/>
                </a:lnTo>
                <a:lnTo>
                  <a:pt x="1613912" y="347471"/>
                </a:lnTo>
                <a:lnTo>
                  <a:pt x="1679444" y="390143"/>
                </a:lnTo>
                <a:lnTo>
                  <a:pt x="1810508" y="487679"/>
                </a:lnTo>
                <a:lnTo>
                  <a:pt x="1876040" y="539495"/>
                </a:lnTo>
                <a:lnTo>
                  <a:pt x="1940048" y="594359"/>
                </a:lnTo>
                <a:lnTo>
                  <a:pt x="2002532" y="652271"/>
                </a:lnTo>
                <a:lnTo>
                  <a:pt x="2124452" y="771143"/>
                </a:lnTo>
                <a:lnTo>
                  <a:pt x="2180840" y="832103"/>
                </a:lnTo>
                <a:lnTo>
                  <a:pt x="2234180" y="896111"/>
                </a:lnTo>
                <a:lnTo>
                  <a:pt x="2285996" y="957071"/>
                </a:lnTo>
                <a:lnTo>
                  <a:pt x="2334764" y="1021079"/>
                </a:lnTo>
                <a:lnTo>
                  <a:pt x="2382008" y="1082039"/>
                </a:lnTo>
                <a:lnTo>
                  <a:pt x="2426204" y="1146047"/>
                </a:lnTo>
                <a:lnTo>
                  <a:pt x="2467352" y="1210055"/>
                </a:lnTo>
                <a:lnTo>
                  <a:pt x="2505452" y="1274063"/>
                </a:lnTo>
                <a:lnTo>
                  <a:pt x="2540504" y="1338071"/>
                </a:lnTo>
                <a:lnTo>
                  <a:pt x="2574032" y="1402079"/>
                </a:lnTo>
                <a:lnTo>
                  <a:pt x="2602988" y="1463039"/>
                </a:lnTo>
                <a:lnTo>
                  <a:pt x="2630420" y="1527047"/>
                </a:lnTo>
                <a:lnTo>
                  <a:pt x="2654804" y="1588007"/>
                </a:lnTo>
                <a:lnTo>
                  <a:pt x="2676140" y="1652015"/>
                </a:lnTo>
                <a:lnTo>
                  <a:pt x="2694428" y="1712975"/>
                </a:lnTo>
                <a:lnTo>
                  <a:pt x="2709668" y="1770887"/>
                </a:lnTo>
                <a:lnTo>
                  <a:pt x="2721860" y="1831847"/>
                </a:lnTo>
                <a:lnTo>
                  <a:pt x="2731004" y="1889759"/>
                </a:lnTo>
                <a:lnTo>
                  <a:pt x="2737100" y="1944623"/>
                </a:lnTo>
                <a:lnTo>
                  <a:pt x="2740148" y="1999487"/>
                </a:lnTo>
                <a:lnTo>
                  <a:pt x="2738624" y="2054351"/>
                </a:lnTo>
                <a:lnTo>
                  <a:pt x="2735576" y="2106167"/>
                </a:lnTo>
                <a:lnTo>
                  <a:pt x="2729480" y="2157983"/>
                </a:lnTo>
                <a:lnTo>
                  <a:pt x="2718812" y="2206751"/>
                </a:lnTo>
                <a:lnTo>
                  <a:pt x="2705096" y="2255519"/>
                </a:lnTo>
                <a:lnTo>
                  <a:pt x="2688332" y="2298191"/>
                </a:lnTo>
                <a:lnTo>
                  <a:pt x="2668520" y="2340863"/>
                </a:lnTo>
                <a:lnTo>
                  <a:pt x="2644136" y="2383535"/>
                </a:lnTo>
                <a:lnTo>
                  <a:pt x="2616704" y="2420111"/>
                </a:lnTo>
                <a:lnTo>
                  <a:pt x="2586224" y="2456687"/>
                </a:lnTo>
                <a:lnTo>
                  <a:pt x="2552696" y="2490215"/>
                </a:lnTo>
                <a:lnTo>
                  <a:pt x="2516120" y="2520695"/>
                </a:lnTo>
                <a:lnTo>
                  <a:pt x="2476496" y="2545079"/>
                </a:lnTo>
                <a:lnTo>
                  <a:pt x="2435348" y="2569463"/>
                </a:lnTo>
                <a:lnTo>
                  <a:pt x="2391152" y="2590799"/>
                </a:lnTo>
                <a:lnTo>
                  <a:pt x="2345432" y="2606039"/>
                </a:lnTo>
                <a:lnTo>
                  <a:pt x="2298188" y="2621279"/>
                </a:lnTo>
                <a:lnTo>
                  <a:pt x="2247896" y="2630423"/>
                </a:lnTo>
                <a:lnTo>
                  <a:pt x="2141216" y="2642615"/>
                </a:lnTo>
                <a:lnTo>
                  <a:pt x="2223512" y="2642615"/>
                </a:lnTo>
                <a:lnTo>
                  <a:pt x="2299712" y="2630423"/>
                </a:lnTo>
                <a:lnTo>
                  <a:pt x="2348480" y="2615183"/>
                </a:lnTo>
                <a:lnTo>
                  <a:pt x="2395724" y="2596895"/>
                </a:lnTo>
                <a:lnTo>
                  <a:pt x="2439920" y="2578607"/>
                </a:lnTo>
                <a:lnTo>
                  <a:pt x="2482592" y="2554223"/>
                </a:lnTo>
                <a:lnTo>
                  <a:pt x="2522216" y="2526791"/>
                </a:lnTo>
                <a:lnTo>
                  <a:pt x="2558792" y="2496311"/>
                </a:lnTo>
                <a:lnTo>
                  <a:pt x="2593844" y="2462783"/>
                </a:lnTo>
                <a:lnTo>
                  <a:pt x="2624324" y="2426207"/>
                </a:lnTo>
                <a:lnTo>
                  <a:pt x="2651756" y="2386583"/>
                </a:lnTo>
                <a:lnTo>
                  <a:pt x="2676140" y="2346959"/>
                </a:lnTo>
                <a:lnTo>
                  <a:pt x="2697476" y="2301239"/>
                </a:lnTo>
                <a:lnTo>
                  <a:pt x="2714240" y="2255519"/>
                </a:lnTo>
                <a:lnTo>
                  <a:pt x="2727956" y="2209799"/>
                </a:lnTo>
                <a:lnTo>
                  <a:pt x="2738624" y="2157983"/>
                </a:lnTo>
                <a:lnTo>
                  <a:pt x="2744720" y="2109215"/>
                </a:lnTo>
                <a:lnTo>
                  <a:pt x="2749292" y="2054351"/>
                </a:lnTo>
                <a:lnTo>
                  <a:pt x="2749292" y="1999487"/>
                </a:lnTo>
                <a:lnTo>
                  <a:pt x="2746244" y="1944623"/>
                </a:lnTo>
                <a:lnTo>
                  <a:pt x="2740148" y="1886711"/>
                </a:lnTo>
                <a:lnTo>
                  <a:pt x="2731004" y="1828799"/>
                </a:lnTo>
                <a:lnTo>
                  <a:pt x="2718812" y="1767839"/>
                </a:lnTo>
                <a:lnTo>
                  <a:pt x="2703572" y="1709927"/>
                </a:lnTo>
                <a:lnTo>
                  <a:pt x="2685284" y="1648967"/>
                </a:lnTo>
                <a:lnTo>
                  <a:pt x="2663948" y="1584959"/>
                </a:lnTo>
                <a:lnTo>
                  <a:pt x="2639564" y="1523999"/>
                </a:lnTo>
                <a:lnTo>
                  <a:pt x="2612132" y="1459991"/>
                </a:lnTo>
                <a:lnTo>
                  <a:pt x="2581652" y="1395983"/>
                </a:lnTo>
                <a:lnTo>
                  <a:pt x="2549648" y="1331975"/>
                </a:lnTo>
                <a:lnTo>
                  <a:pt x="2513072" y="1267967"/>
                </a:lnTo>
                <a:lnTo>
                  <a:pt x="2474972" y="1203959"/>
                </a:lnTo>
                <a:lnTo>
                  <a:pt x="2433824" y="1139951"/>
                </a:lnTo>
                <a:lnTo>
                  <a:pt x="2389628" y="1075943"/>
                </a:lnTo>
                <a:lnTo>
                  <a:pt x="2342384" y="1014983"/>
                </a:lnTo>
                <a:lnTo>
                  <a:pt x="2293616" y="950975"/>
                </a:lnTo>
                <a:lnTo>
                  <a:pt x="2241800" y="886967"/>
                </a:lnTo>
                <a:lnTo>
                  <a:pt x="2186936" y="826007"/>
                </a:lnTo>
                <a:lnTo>
                  <a:pt x="2130548" y="765047"/>
                </a:lnTo>
                <a:lnTo>
                  <a:pt x="2071112" y="704087"/>
                </a:lnTo>
                <a:lnTo>
                  <a:pt x="2010152" y="646175"/>
                </a:lnTo>
                <a:lnTo>
                  <a:pt x="1946144" y="588263"/>
                </a:lnTo>
                <a:lnTo>
                  <a:pt x="1882136" y="533399"/>
                </a:lnTo>
                <a:lnTo>
                  <a:pt x="1751072" y="429767"/>
                </a:lnTo>
                <a:lnTo>
                  <a:pt x="1685540" y="384047"/>
                </a:lnTo>
                <a:lnTo>
                  <a:pt x="1618484" y="338327"/>
                </a:lnTo>
                <a:lnTo>
                  <a:pt x="1552952" y="295655"/>
                </a:lnTo>
                <a:lnTo>
                  <a:pt x="1485896" y="256031"/>
                </a:lnTo>
                <a:lnTo>
                  <a:pt x="1418840" y="219455"/>
                </a:lnTo>
                <a:lnTo>
                  <a:pt x="1353308" y="185927"/>
                </a:lnTo>
                <a:lnTo>
                  <a:pt x="1286252" y="155447"/>
                </a:lnTo>
                <a:lnTo>
                  <a:pt x="1155188" y="100583"/>
                </a:lnTo>
                <a:lnTo>
                  <a:pt x="1025648" y="57911"/>
                </a:lnTo>
                <a:lnTo>
                  <a:pt x="900680" y="27431"/>
                </a:lnTo>
                <a:lnTo>
                  <a:pt x="839723" y="15239"/>
                </a:lnTo>
                <a:lnTo>
                  <a:pt x="77876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6989" y="3357367"/>
            <a:ext cx="3152140" cy="3039110"/>
          </a:xfrm>
          <a:custGeom>
            <a:avLst/>
            <a:gdLst/>
            <a:ahLst/>
            <a:cxnLst/>
            <a:rect l="l" t="t" r="r" b="b"/>
            <a:pathLst>
              <a:path w="3152140" h="3039110">
                <a:moveTo>
                  <a:pt x="829055" y="0"/>
                </a:moveTo>
                <a:lnTo>
                  <a:pt x="699515" y="0"/>
                </a:lnTo>
                <a:lnTo>
                  <a:pt x="637031" y="6095"/>
                </a:lnTo>
                <a:lnTo>
                  <a:pt x="576071" y="15239"/>
                </a:lnTo>
                <a:lnTo>
                  <a:pt x="518159" y="27431"/>
                </a:lnTo>
                <a:lnTo>
                  <a:pt x="461771" y="42671"/>
                </a:lnTo>
                <a:lnTo>
                  <a:pt x="408431" y="60959"/>
                </a:lnTo>
                <a:lnTo>
                  <a:pt x="356615" y="85343"/>
                </a:lnTo>
                <a:lnTo>
                  <a:pt x="307847" y="112775"/>
                </a:lnTo>
                <a:lnTo>
                  <a:pt x="262127" y="143255"/>
                </a:lnTo>
                <a:lnTo>
                  <a:pt x="219455" y="179831"/>
                </a:lnTo>
                <a:lnTo>
                  <a:pt x="179831" y="216407"/>
                </a:lnTo>
                <a:lnTo>
                  <a:pt x="144779" y="259079"/>
                </a:lnTo>
                <a:lnTo>
                  <a:pt x="112775" y="304799"/>
                </a:lnTo>
                <a:lnTo>
                  <a:pt x="85343" y="353567"/>
                </a:lnTo>
                <a:lnTo>
                  <a:pt x="60959" y="402335"/>
                </a:lnTo>
                <a:lnTo>
                  <a:pt x="41147" y="454151"/>
                </a:lnTo>
                <a:lnTo>
                  <a:pt x="25907" y="512063"/>
                </a:lnTo>
                <a:lnTo>
                  <a:pt x="13715" y="566927"/>
                </a:lnTo>
                <a:lnTo>
                  <a:pt x="4571" y="627887"/>
                </a:lnTo>
                <a:lnTo>
                  <a:pt x="0" y="688847"/>
                </a:lnTo>
                <a:lnTo>
                  <a:pt x="0" y="749807"/>
                </a:lnTo>
                <a:lnTo>
                  <a:pt x="3047" y="813815"/>
                </a:lnTo>
                <a:lnTo>
                  <a:pt x="9143" y="880871"/>
                </a:lnTo>
                <a:lnTo>
                  <a:pt x="19811" y="947927"/>
                </a:lnTo>
                <a:lnTo>
                  <a:pt x="33527" y="1014983"/>
                </a:lnTo>
                <a:lnTo>
                  <a:pt x="51815" y="1085087"/>
                </a:lnTo>
                <a:lnTo>
                  <a:pt x="71627" y="1155191"/>
                </a:lnTo>
                <a:lnTo>
                  <a:pt x="96011" y="1225295"/>
                </a:lnTo>
                <a:lnTo>
                  <a:pt x="123443" y="1298447"/>
                </a:lnTo>
                <a:lnTo>
                  <a:pt x="155447" y="1371599"/>
                </a:lnTo>
                <a:lnTo>
                  <a:pt x="188975" y="1444751"/>
                </a:lnTo>
                <a:lnTo>
                  <a:pt x="227075" y="1517903"/>
                </a:lnTo>
                <a:lnTo>
                  <a:pt x="268223" y="1591055"/>
                </a:lnTo>
                <a:lnTo>
                  <a:pt x="312419" y="1664207"/>
                </a:lnTo>
                <a:lnTo>
                  <a:pt x="358139" y="1737359"/>
                </a:lnTo>
                <a:lnTo>
                  <a:pt x="461771" y="1883663"/>
                </a:lnTo>
                <a:lnTo>
                  <a:pt x="518159" y="1953767"/>
                </a:lnTo>
                <a:lnTo>
                  <a:pt x="577595" y="2026919"/>
                </a:lnTo>
                <a:lnTo>
                  <a:pt x="640079" y="2097023"/>
                </a:lnTo>
                <a:lnTo>
                  <a:pt x="705611" y="2167127"/>
                </a:lnTo>
                <a:lnTo>
                  <a:pt x="774191" y="2237231"/>
                </a:lnTo>
                <a:lnTo>
                  <a:pt x="844295" y="2304287"/>
                </a:lnTo>
                <a:lnTo>
                  <a:pt x="990599" y="2432303"/>
                </a:lnTo>
                <a:lnTo>
                  <a:pt x="1065272" y="2493263"/>
                </a:lnTo>
                <a:lnTo>
                  <a:pt x="1139948" y="2551175"/>
                </a:lnTo>
                <a:lnTo>
                  <a:pt x="1216148" y="2602991"/>
                </a:lnTo>
                <a:lnTo>
                  <a:pt x="1290824" y="2654807"/>
                </a:lnTo>
                <a:lnTo>
                  <a:pt x="1368548" y="2703575"/>
                </a:lnTo>
                <a:lnTo>
                  <a:pt x="1444748" y="2749295"/>
                </a:lnTo>
                <a:lnTo>
                  <a:pt x="1597148" y="2828543"/>
                </a:lnTo>
                <a:lnTo>
                  <a:pt x="1673348" y="2865119"/>
                </a:lnTo>
                <a:lnTo>
                  <a:pt x="1748024" y="2898647"/>
                </a:lnTo>
                <a:lnTo>
                  <a:pt x="1897376" y="2953511"/>
                </a:lnTo>
                <a:lnTo>
                  <a:pt x="1972052" y="2974847"/>
                </a:lnTo>
                <a:lnTo>
                  <a:pt x="2115308" y="3011423"/>
                </a:lnTo>
                <a:lnTo>
                  <a:pt x="2185412" y="3023615"/>
                </a:lnTo>
                <a:lnTo>
                  <a:pt x="2255516" y="3032759"/>
                </a:lnTo>
                <a:lnTo>
                  <a:pt x="2389628" y="3038855"/>
                </a:lnTo>
                <a:lnTo>
                  <a:pt x="2453636" y="3038855"/>
                </a:lnTo>
                <a:lnTo>
                  <a:pt x="2516120" y="3032759"/>
                </a:lnTo>
                <a:lnTo>
                  <a:pt x="2535932" y="3029711"/>
                </a:lnTo>
                <a:lnTo>
                  <a:pt x="2388104" y="3029711"/>
                </a:lnTo>
                <a:lnTo>
                  <a:pt x="2322572" y="3026663"/>
                </a:lnTo>
                <a:lnTo>
                  <a:pt x="2186936" y="3014471"/>
                </a:lnTo>
                <a:lnTo>
                  <a:pt x="2046728" y="2983991"/>
                </a:lnTo>
                <a:lnTo>
                  <a:pt x="1973576" y="2965703"/>
                </a:lnTo>
                <a:lnTo>
                  <a:pt x="1900424" y="2944367"/>
                </a:lnTo>
                <a:lnTo>
                  <a:pt x="1752596" y="2889503"/>
                </a:lnTo>
                <a:lnTo>
                  <a:pt x="1676396" y="2855975"/>
                </a:lnTo>
                <a:lnTo>
                  <a:pt x="1525520" y="2782823"/>
                </a:lnTo>
                <a:lnTo>
                  <a:pt x="1449320" y="2740151"/>
                </a:lnTo>
                <a:lnTo>
                  <a:pt x="1296920" y="2648711"/>
                </a:lnTo>
                <a:lnTo>
                  <a:pt x="1220720" y="2596895"/>
                </a:lnTo>
                <a:lnTo>
                  <a:pt x="1146044" y="2542031"/>
                </a:lnTo>
                <a:lnTo>
                  <a:pt x="996695" y="2426207"/>
                </a:lnTo>
                <a:lnTo>
                  <a:pt x="850391" y="2298191"/>
                </a:lnTo>
                <a:lnTo>
                  <a:pt x="780287" y="2228087"/>
                </a:lnTo>
                <a:lnTo>
                  <a:pt x="711707" y="2161031"/>
                </a:lnTo>
                <a:lnTo>
                  <a:pt x="647699" y="2090927"/>
                </a:lnTo>
                <a:lnTo>
                  <a:pt x="585215" y="2020823"/>
                </a:lnTo>
                <a:lnTo>
                  <a:pt x="525779" y="1947671"/>
                </a:lnTo>
                <a:lnTo>
                  <a:pt x="469391" y="1877567"/>
                </a:lnTo>
                <a:lnTo>
                  <a:pt x="417575" y="1804415"/>
                </a:lnTo>
                <a:lnTo>
                  <a:pt x="367283" y="1731263"/>
                </a:lnTo>
                <a:lnTo>
                  <a:pt x="320039" y="1658111"/>
                </a:lnTo>
                <a:lnTo>
                  <a:pt x="275843" y="1584959"/>
                </a:lnTo>
                <a:lnTo>
                  <a:pt x="234695" y="1511807"/>
                </a:lnTo>
                <a:lnTo>
                  <a:pt x="198119" y="1438655"/>
                </a:lnTo>
                <a:lnTo>
                  <a:pt x="163067" y="1365503"/>
                </a:lnTo>
                <a:lnTo>
                  <a:pt x="132587" y="1295399"/>
                </a:lnTo>
                <a:lnTo>
                  <a:pt x="105155" y="1222247"/>
                </a:lnTo>
                <a:lnTo>
                  <a:pt x="80771" y="1152143"/>
                </a:lnTo>
                <a:lnTo>
                  <a:pt x="60959" y="1082039"/>
                </a:lnTo>
                <a:lnTo>
                  <a:pt x="42671" y="1011935"/>
                </a:lnTo>
                <a:lnTo>
                  <a:pt x="28955" y="944879"/>
                </a:lnTo>
                <a:lnTo>
                  <a:pt x="19811" y="877823"/>
                </a:lnTo>
                <a:lnTo>
                  <a:pt x="12191" y="813815"/>
                </a:lnTo>
                <a:lnTo>
                  <a:pt x="9143" y="749807"/>
                </a:lnTo>
                <a:lnTo>
                  <a:pt x="10667" y="688847"/>
                </a:lnTo>
                <a:lnTo>
                  <a:pt x="15239" y="627887"/>
                </a:lnTo>
                <a:lnTo>
                  <a:pt x="22859" y="569975"/>
                </a:lnTo>
                <a:lnTo>
                  <a:pt x="35051" y="512063"/>
                </a:lnTo>
                <a:lnTo>
                  <a:pt x="50291" y="457199"/>
                </a:lnTo>
                <a:lnTo>
                  <a:pt x="70103" y="405383"/>
                </a:lnTo>
                <a:lnTo>
                  <a:pt x="92963" y="356615"/>
                </a:lnTo>
                <a:lnTo>
                  <a:pt x="120395" y="310895"/>
                </a:lnTo>
                <a:lnTo>
                  <a:pt x="152399" y="265175"/>
                </a:lnTo>
                <a:lnTo>
                  <a:pt x="187451" y="222503"/>
                </a:lnTo>
                <a:lnTo>
                  <a:pt x="227075" y="185927"/>
                </a:lnTo>
                <a:lnTo>
                  <a:pt x="268223" y="152399"/>
                </a:lnTo>
                <a:lnTo>
                  <a:pt x="313943" y="121919"/>
                </a:lnTo>
                <a:lnTo>
                  <a:pt x="361187" y="94487"/>
                </a:lnTo>
                <a:lnTo>
                  <a:pt x="411479" y="70103"/>
                </a:lnTo>
                <a:lnTo>
                  <a:pt x="464819" y="51815"/>
                </a:lnTo>
                <a:lnTo>
                  <a:pt x="521207" y="36575"/>
                </a:lnTo>
                <a:lnTo>
                  <a:pt x="577595" y="24383"/>
                </a:lnTo>
                <a:lnTo>
                  <a:pt x="638555" y="15239"/>
                </a:lnTo>
                <a:lnTo>
                  <a:pt x="699515" y="9143"/>
                </a:lnTo>
                <a:lnTo>
                  <a:pt x="920495" y="9143"/>
                </a:lnTo>
                <a:lnTo>
                  <a:pt x="897635" y="6095"/>
                </a:lnTo>
                <a:lnTo>
                  <a:pt x="829055" y="0"/>
                </a:lnTo>
                <a:close/>
              </a:path>
              <a:path w="3152140" h="3039110">
                <a:moveTo>
                  <a:pt x="920495" y="9143"/>
                </a:moveTo>
                <a:lnTo>
                  <a:pt x="829055" y="9143"/>
                </a:lnTo>
                <a:lnTo>
                  <a:pt x="896111" y="15239"/>
                </a:lnTo>
                <a:lnTo>
                  <a:pt x="964691" y="24383"/>
                </a:lnTo>
                <a:lnTo>
                  <a:pt x="1034795" y="36575"/>
                </a:lnTo>
                <a:lnTo>
                  <a:pt x="1106420" y="51815"/>
                </a:lnTo>
                <a:lnTo>
                  <a:pt x="1251200" y="94487"/>
                </a:lnTo>
                <a:lnTo>
                  <a:pt x="1400552" y="149351"/>
                </a:lnTo>
                <a:lnTo>
                  <a:pt x="1551428" y="216407"/>
                </a:lnTo>
                <a:lnTo>
                  <a:pt x="1627628" y="256031"/>
                </a:lnTo>
                <a:lnTo>
                  <a:pt x="1780028" y="341375"/>
                </a:lnTo>
                <a:lnTo>
                  <a:pt x="1856228" y="390143"/>
                </a:lnTo>
                <a:lnTo>
                  <a:pt x="1930904" y="441959"/>
                </a:lnTo>
                <a:lnTo>
                  <a:pt x="2007104" y="496823"/>
                </a:lnTo>
                <a:lnTo>
                  <a:pt x="2081780" y="551687"/>
                </a:lnTo>
                <a:lnTo>
                  <a:pt x="2156456" y="612647"/>
                </a:lnTo>
                <a:lnTo>
                  <a:pt x="2229608" y="676655"/>
                </a:lnTo>
                <a:lnTo>
                  <a:pt x="2301236" y="740663"/>
                </a:lnTo>
                <a:lnTo>
                  <a:pt x="2372864" y="807719"/>
                </a:lnTo>
                <a:lnTo>
                  <a:pt x="2439920" y="877823"/>
                </a:lnTo>
                <a:lnTo>
                  <a:pt x="2505452" y="947927"/>
                </a:lnTo>
                <a:lnTo>
                  <a:pt x="2566412" y="1018031"/>
                </a:lnTo>
                <a:lnTo>
                  <a:pt x="2625848" y="1091183"/>
                </a:lnTo>
                <a:lnTo>
                  <a:pt x="2682236" y="1161287"/>
                </a:lnTo>
                <a:lnTo>
                  <a:pt x="2735576" y="1234439"/>
                </a:lnTo>
                <a:lnTo>
                  <a:pt x="2785868" y="1307591"/>
                </a:lnTo>
                <a:lnTo>
                  <a:pt x="2833112" y="1380743"/>
                </a:lnTo>
                <a:lnTo>
                  <a:pt x="2875784" y="1453895"/>
                </a:lnTo>
                <a:lnTo>
                  <a:pt x="2916932" y="1527047"/>
                </a:lnTo>
                <a:lnTo>
                  <a:pt x="2955032" y="1600199"/>
                </a:lnTo>
                <a:lnTo>
                  <a:pt x="2988560" y="1670303"/>
                </a:lnTo>
                <a:lnTo>
                  <a:pt x="3019040" y="1743455"/>
                </a:lnTo>
                <a:lnTo>
                  <a:pt x="3046472" y="1816607"/>
                </a:lnTo>
                <a:lnTo>
                  <a:pt x="3070856" y="1886711"/>
                </a:lnTo>
                <a:lnTo>
                  <a:pt x="3092192" y="1956815"/>
                </a:lnTo>
                <a:lnTo>
                  <a:pt x="3108956" y="2023871"/>
                </a:lnTo>
                <a:lnTo>
                  <a:pt x="3122672" y="2093975"/>
                </a:lnTo>
                <a:lnTo>
                  <a:pt x="3133340" y="2157983"/>
                </a:lnTo>
                <a:lnTo>
                  <a:pt x="3139436" y="2225039"/>
                </a:lnTo>
                <a:lnTo>
                  <a:pt x="3142484" y="2289047"/>
                </a:lnTo>
                <a:lnTo>
                  <a:pt x="3142484" y="2350007"/>
                </a:lnTo>
                <a:lnTo>
                  <a:pt x="3137912" y="2410967"/>
                </a:lnTo>
                <a:lnTo>
                  <a:pt x="3128768" y="2468879"/>
                </a:lnTo>
                <a:lnTo>
                  <a:pt x="3118100" y="2526791"/>
                </a:lnTo>
                <a:lnTo>
                  <a:pt x="3101336" y="2578607"/>
                </a:lnTo>
                <a:lnTo>
                  <a:pt x="3081524" y="2630423"/>
                </a:lnTo>
                <a:lnTo>
                  <a:pt x="3058664" y="2682239"/>
                </a:lnTo>
                <a:lnTo>
                  <a:pt x="3031232" y="2727959"/>
                </a:lnTo>
                <a:lnTo>
                  <a:pt x="2999228" y="2773679"/>
                </a:lnTo>
                <a:lnTo>
                  <a:pt x="2964176" y="2813303"/>
                </a:lnTo>
                <a:lnTo>
                  <a:pt x="2926076" y="2852927"/>
                </a:lnTo>
                <a:lnTo>
                  <a:pt x="2883404" y="2886455"/>
                </a:lnTo>
                <a:lnTo>
                  <a:pt x="2839208" y="2916935"/>
                </a:lnTo>
                <a:lnTo>
                  <a:pt x="2790440" y="2944367"/>
                </a:lnTo>
                <a:lnTo>
                  <a:pt x="2740148" y="2968751"/>
                </a:lnTo>
                <a:lnTo>
                  <a:pt x="2686808" y="2987039"/>
                </a:lnTo>
                <a:lnTo>
                  <a:pt x="2631944" y="3002279"/>
                </a:lnTo>
                <a:lnTo>
                  <a:pt x="2574032" y="3014471"/>
                </a:lnTo>
                <a:lnTo>
                  <a:pt x="2514596" y="3023615"/>
                </a:lnTo>
                <a:lnTo>
                  <a:pt x="2452112" y="3029711"/>
                </a:lnTo>
                <a:lnTo>
                  <a:pt x="2535932" y="3029711"/>
                </a:lnTo>
                <a:lnTo>
                  <a:pt x="2575556" y="3023615"/>
                </a:lnTo>
                <a:lnTo>
                  <a:pt x="2634992" y="3011423"/>
                </a:lnTo>
                <a:lnTo>
                  <a:pt x="2689856" y="2996183"/>
                </a:lnTo>
                <a:lnTo>
                  <a:pt x="2744720" y="2974847"/>
                </a:lnTo>
                <a:lnTo>
                  <a:pt x="2795012" y="2953511"/>
                </a:lnTo>
                <a:lnTo>
                  <a:pt x="2843780" y="2926079"/>
                </a:lnTo>
                <a:lnTo>
                  <a:pt x="2889500" y="2895599"/>
                </a:lnTo>
                <a:lnTo>
                  <a:pt x="2932172" y="2859023"/>
                </a:lnTo>
                <a:lnTo>
                  <a:pt x="2971796" y="2819399"/>
                </a:lnTo>
                <a:lnTo>
                  <a:pt x="3008372" y="2776727"/>
                </a:lnTo>
                <a:lnTo>
                  <a:pt x="3038852" y="2734055"/>
                </a:lnTo>
                <a:lnTo>
                  <a:pt x="3067808" y="2685287"/>
                </a:lnTo>
                <a:lnTo>
                  <a:pt x="3090668" y="2636519"/>
                </a:lnTo>
                <a:lnTo>
                  <a:pt x="3110480" y="2581655"/>
                </a:lnTo>
                <a:lnTo>
                  <a:pt x="3127244" y="2526791"/>
                </a:lnTo>
                <a:lnTo>
                  <a:pt x="3139436" y="2471927"/>
                </a:lnTo>
                <a:lnTo>
                  <a:pt x="3147056" y="2410967"/>
                </a:lnTo>
                <a:lnTo>
                  <a:pt x="3151628" y="2350007"/>
                </a:lnTo>
                <a:lnTo>
                  <a:pt x="3151628" y="2289047"/>
                </a:lnTo>
                <a:lnTo>
                  <a:pt x="3148580" y="2225039"/>
                </a:lnTo>
                <a:lnTo>
                  <a:pt x="3142484" y="2157983"/>
                </a:lnTo>
                <a:lnTo>
                  <a:pt x="3131816" y="2090927"/>
                </a:lnTo>
                <a:lnTo>
                  <a:pt x="3118100" y="2023871"/>
                </a:lnTo>
                <a:lnTo>
                  <a:pt x="3101336" y="1953767"/>
                </a:lnTo>
                <a:lnTo>
                  <a:pt x="3080000" y="1883663"/>
                </a:lnTo>
                <a:lnTo>
                  <a:pt x="3055616" y="1810511"/>
                </a:lnTo>
                <a:lnTo>
                  <a:pt x="3028184" y="1740407"/>
                </a:lnTo>
                <a:lnTo>
                  <a:pt x="2997704" y="1667255"/>
                </a:lnTo>
                <a:lnTo>
                  <a:pt x="2962652" y="1594103"/>
                </a:lnTo>
                <a:lnTo>
                  <a:pt x="2924552" y="1520951"/>
                </a:lnTo>
                <a:lnTo>
                  <a:pt x="2884928" y="1447799"/>
                </a:lnTo>
                <a:lnTo>
                  <a:pt x="2840732" y="1374647"/>
                </a:lnTo>
                <a:lnTo>
                  <a:pt x="2793488" y="1301495"/>
                </a:lnTo>
                <a:lnTo>
                  <a:pt x="2743196" y="1228343"/>
                </a:lnTo>
                <a:lnTo>
                  <a:pt x="2689856" y="1155191"/>
                </a:lnTo>
                <a:lnTo>
                  <a:pt x="2633468" y="1085087"/>
                </a:lnTo>
                <a:lnTo>
                  <a:pt x="2574032" y="1011935"/>
                </a:lnTo>
                <a:lnTo>
                  <a:pt x="2511548" y="941831"/>
                </a:lnTo>
                <a:lnTo>
                  <a:pt x="2447540" y="871727"/>
                </a:lnTo>
                <a:lnTo>
                  <a:pt x="2378960" y="801623"/>
                </a:lnTo>
                <a:lnTo>
                  <a:pt x="2235704" y="667511"/>
                </a:lnTo>
                <a:lnTo>
                  <a:pt x="2161028" y="606551"/>
                </a:lnTo>
                <a:lnTo>
                  <a:pt x="2087876" y="545591"/>
                </a:lnTo>
                <a:lnTo>
                  <a:pt x="2011676" y="487679"/>
                </a:lnTo>
                <a:lnTo>
                  <a:pt x="1937000" y="432815"/>
                </a:lnTo>
                <a:lnTo>
                  <a:pt x="1784600" y="335279"/>
                </a:lnTo>
                <a:lnTo>
                  <a:pt x="1708400" y="289559"/>
                </a:lnTo>
                <a:lnTo>
                  <a:pt x="1632200" y="246887"/>
                </a:lnTo>
                <a:lnTo>
                  <a:pt x="1479800" y="173735"/>
                </a:lnTo>
                <a:lnTo>
                  <a:pt x="1403600" y="140207"/>
                </a:lnTo>
                <a:lnTo>
                  <a:pt x="1254248" y="85343"/>
                </a:lnTo>
                <a:lnTo>
                  <a:pt x="1107944" y="42671"/>
                </a:lnTo>
                <a:lnTo>
                  <a:pt x="1036319" y="27431"/>
                </a:lnTo>
                <a:lnTo>
                  <a:pt x="966215" y="15239"/>
                </a:lnTo>
                <a:lnTo>
                  <a:pt x="9204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3253" y="3139436"/>
            <a:ext cx="3568065" cy="3444240"/>
          </a:xfrm>
          <a:custGeom>
            <a:avLst/>
            <a:gdLst/>
            <a:ahLst/>
            <a:cxnLst/>
            <a:rect l="l" t="t" r="r" b="b"/>
            <a:pathLst>
              <a:path w="3568065" h="3444240">
                <a:moveTo>
                  <a:pt x="542543" y="60959"/>
                </a:moveTo>
                <a:lnTo>
                  <a:pt x="539495" y="60959"/>
                </a:lnTo>
                <a:lnTo>
                  <a:pt x="477011" y="91439"/>
                </a:lnTo>
                <a:lnTo>
                  <a:pt x="419099" y="121919"/>
                </a:lnTo>
                <a:lnTo>
                  <a:pt x="362711" y="152399"/>
                </a:lnTo>
                <a:lnTo>
                  <a:pt x="310895" y="182879"/>
                </a:lnTo>
                <a:lnTo>
                  <a:pt x="260603" y="213359"/>
                </a:lnTo>
                <a:lnTo>
                  <a:pt x="214883" y="274319"/>
                </a:lnTo>
                <a:lnTo>
                  <a:pt x="173735" y="335279"/>
                </a:lnTo>
                <a:lnTo>
                  <a:pt x="137159" y="365759"/>
                </a:lnTo>
                <a:lnTo>
                  <a:pt x="103631" y="426719"/>
                </a:lnTo>
                <a:lnTo>
                  <a:pt x="76199" y="487679"/>
                </a:lnTo>
                <a:lnTo>
                  <a:pt x="51815" y="548639"/>
                </a:lnTo>
                <a:lnTo>
                  <a:pt x="33527" y="609599"/>
                </a:lnTo>
                <a:lnTo>
                  <a:pt x="18287" y="670559"/>
                </a:lnTo>
                <a:lnTo>
                  <a:pt x="7619" y="731519"/>
                </a:lnTo>
                <a:lnTo>
                  <a:pt x="1523" y="822959"/>
                </a:lnTo>
                <a:lnTo>
                  <a:pt x="0" y="883919"/>
                </a:lnTo>
                <a:lnTo>
                  <a:pt x="1523" y="944879"/>
                </a:lnTo>
                <a:lnTo>
                  <a:pt x="9143" y="1036319"/>
                </a:lnTo>
                <a:lnTo>
                  <a:pt x="18287" y="1097279"/>
                </a:lnTo>
                <a:lnTo>
                  <a:pt x="33527" y="1188719"/>
                </a:lnTo>
                <a:lnTo>
                  <a:pt x="51815" y="1280159"/>
                </a:lnTo>
                <a:lnTo>
                  <a:pt x="74675" y="1341119"/>
                </a:lnTo>
                <a:lnTo>
                  <a:pt x="100583" y="1432559"/>
                </a:lnTo>
                <a:lnTo>
                  <a:pt x="131063" y="1493519"/>
                </a:lnTo>
                <a:lnTo>
                  <a:pt x="164591" y="1584959"/>
                </a:lnTo>
                <a:lnTo>
                  <a:pt x="202691" y="1676399"/>
                </a:lnTo>
                <a:lnTo>
                  <a:pt x="245363" y="1767839"/>
                </a:lnTo>
                <a:lnTo>
                  <a:pt x="289559" y="1828799"/>
                </a:lnTo>
                <a:lnTo>
                  <a:pt x="338327" y="1920239"/>
                </a:lnTo>
                <a:lnTo>
                  <a:pt x="391667" y="2011679"/>
                </a:lnTo>
                <a:lnTo>
                  <a:pt x="446531" y="2103119"/>
                </a:lnTo>
                <a:lnTo>
                  <a:pt x="507491" y="2164079"/>
                </a:lnTo>
                <a:lnTo>
                  <a:pt x="569975" y="2255519"/>
                </a:lnTo>
                <a:lnTo>
                  <a:pt x="635507" y="2346959"/>
                </a:lnTo>
                <a:lnTo>
                  <a:pt x="705611" y="2407919"/>
                </a:lnTo>
                <a:lnTo>
                  <a:pt x="778763" y="2499359"/>
                </a:lnTo>
                <a:lnTo>
                  <a:pt x="854963" y="2560319"/>
                </a:lnTo>
                <a:lnTo>
                  <a:pt x="934211" y="2651759"/>
                </a:lnTo>
                <a:lnTo>
                  <a:pt x="1016507" y="2712719"/>
                </a:lnTo>
                <a:lnTo>
                  <a:pt x="1098803" y="2804159"/>
                </a:lnTo>
                <a:lnTo>
                  <a:pt x="1182623" y="2865119"/>
                </a:lnTo>
                <a:lnTo>
                  <a:pt x="1438652" y="3047999"/>
                </a:lnTo>
                <a:lnTo>
                  <a:pt x="1525520" y="3078479"/>
                </a:lnTo>
                <a:lnTo>
                  <a:pt x="1610864" y="3139439"/>
                </a:lnTo>
                <a:lnTo>
                  <a:pt x="1697732" y="3200399"/>
                </a:lnTo>
                <a:lnTo>
                  <a:pt x="1869944" y="3261359"/>
                </a:lnTo>
                <a:lnTo>
                  <a:pt x="1955288" y="3322319"/>
                </a:lnTo>
                <a:lnTo>
                  <a:pt x="2040632" y="3352799"/>
                </a:lnTo>
                <a:lnTo>
                  <a:pt x="2124452" y="3352799"/>
                </a:lnTo>
                <a:lnTo>
                  <a:pt x="2292092" y="3413759"/>
                </a:lnTo>
                <a:lnTo>
                  <a:pt x="2372864" y="3444239"/>
                </a:lnTo>
                <a:lnTo>
                  <a:pt x="2453636" y="3444239"/>
                </a:lnTo>
                <a:lnTo>
                  <a:pt x="2374388" y="3413759"/>
                </a:lnTo>
                <a:lnTo>
                  <a:pt x="2293616" y="3413759"/>
                </a:lnTo>
                <a:lnTo>
                  <a:pt x="1787648" y="3230879"/>
                </a:lnTo>
                <a:lnTo>
                  <a:pt x="1702304" y="3169919"/>
                </a:lnTo>
                <a:lnTo>
                  <a:pt x="1615436" y="3139439"/>
                </a:lnTo>
                <a:lnTo>
                  <a:pt x="1530092" y="3078479"/>
                </a:lnTo>
                <a:lnTo>
                  <a:pt x="1443224" y="3017519"/>
                </a:lnTo>
                <a:lnTo>
                  <a:pt x="1357880" y="2987039"/>
                </a:lnTo>
                <a:lnTo>
                  <a:pt x="1272536" y="2926079"/>
                </a:lnTo>
                <a:lnTo>
                  <a:pt x="1188719" y="2865119"/>
                </a:lnTo>
                <a:lnTo>
                  <a:pt x="1104899" y="2773679"/>
                </a:lnTo>
                <a:lnTo>
                  <a:pt x="940307" y="2651759"/>
                </a:lnTo>
                <a:lnTo>
                  <a:pt x="861059" y="2560319"/>
                </a:lnTo>
                <a:lnTo>
                  <a:pt x="784859" y="2499359"/>
                </a:lnTo>
                <a:lnTo>
                  <a:pt x="713231" y="2407919"/>
                </a:lnTo>
                <a:lnTo>
                  <a:pt x="643127" y="2316479"/>
                </a:lnTo>
                <a:lnTo>
                  <a:pt x="577595" y="2255519"/>
                </a:lnTo>
                <a:lnTo>
                  <a:pt x="513587" y="2164079"/>
                </a:lnTo>
                <a:lnTo>
                  <a:pt x="454151" y="2072639"/>
                </a:lnTo>
                <a:lnTo>
                  <a:pt x="399287" y="2011679"/>
                </a:lnTo>
                <a:lnTo>
                  <a:pt x="347471" y="1920239"/>
                </a:lnTo>
                <a:lnTo>
                  <a:pt x="298703" y="1828799"/>
                </a:lnTo>
                <a:lnTo>
                  <a:pt x="252983" y="1737359"/>
                </a:lnTo>
                <a:lnTo>
                  <a:pt x="211835" y="1676399"/>
                </a:lnTo>
                <a:lnTo>
                  <a:pt x="173735" y="1584959"/>
                </a:lnTo>
                <a:lnTo>
                  <a:pt x="140207" y="1493519"/>
                </a:lnTo>
                <a:lnTo>
                  <a:pt x="109727" y="1432559"/>
                </a:lnTo>
                <a:lnTo>
                  <a:pt x="83819" y="1341119"/>
                </a:lnTo>
                <a:lnTo>
                  <a:pt x="60959" y="1249679"/>
                </a:lnTo>
                <a:lnTo>
                  <a:pt x="42671" y="1188719"/>
                </a:lnTo>
                <a:lnTo>
                  <a:pt x="28955" y="1097279"/>
                </a:lnTo>
                <a:lnTo>
                  <a:pt x="18287" y="1036319"/>
                </a:lnTo>
                <a:lnTo>
                  <a:pt x="12191" y="944879"/>
                </a:lnTo>
                <a:lnTo>
                  <a:pt x="9143" y="883919"/>
                </a:lnTo>
                <a:lnTo>
                  <a:pt x="10667" y="822959"/>
                </a:lnTo>
                <a:lnTo>
                  <a:pt x="16763" y="731519"/>
                </a:lnTo>
                <a:lnTo>
                  <a:pt x="27431" y="670559"/>
                </a:lnTo>
                <a:lnTo>
                  <a:pt x="42671" y="609599"/>
                </a:lnTo>
                <a:lnTo>
                  <a:pt x="60959" y="548639"/>
                </a:lnTo>
                <a:lnTo>
                  <a:pt x="85343" y="487679"/>
                </a:lnTo>
                <a:lnTo>
                  <a:pt x="112775" y="426719"/>
                </a:lnTo>
                <a:lnTo>
                  <a:pt x="144779" y="365759"/>
                </a:lnTo>
                <a:lnTo>
                  <a:pt x="181355" y="335279"/>
                </a:lnTo>
                <a:lnTo>
                  <a:pt x="222503" y="274319"/>
                </a:lnTo>
                <a:lnTo>
                  <a:pt x="268223" y="243839"/>
                </a:lnTo>
                <a:lnTo>
                  <a:pt x="316991" y="182879"/>
                </a:lnTo>
                <a:lnTo>
                  <a:pt x="368807" y="152399"/>
                </a:lnTo>
                <a:lnTo>
                  <a:pt x="423671" y="121919"/>
                </a:lnTo>
                <a:lnTo>
                  <a:pt x="481583" y="91439"/>
                </a:lnTo>
                <a:lnTo>
                  <a:pt x="542543" y="60959"/>
                </a:lnTo>
                <a:close/>
              </a:path>
              <a:path w="3568065" h="3444240">
                <a:moveTo>
                  <a:pt x="2964176" y="3413759"/>
                </a:moveTo>
                <a:lnTo>
                  <a:pt x="2895596" y="3413759"/>
                </a:lnTo>
                <a:lnTo>
                  <a:pt x="2827016" y="3444239"/>
                </a:lnTo>
                <a:lnTo>
                  <a:pt x="2897120" y="3444239"/>
                </a:lnTo>
                <a:lnTo>
                  <a:pt x="2964176" y="3413759"/>
                </a:lnTo>
                <a:close/>
              </a:path>
              <a:path w="3568065" h="3444240">
                <a:moveTo>
                  <a:pt x="1194815" y="30479"/>
                </a:moveTo>
                <a:lnTo>
                  <a:pt x="1114043" y="30479"/>
                </a:lnTo>
                <a:lnTo>
                  <a:pt x="1193291" y="60959"/>
                </a:lnTo>
                <a:lnTo>
                  <a:pt x="1274060" y="60959"/>
                </a:lnTo>
                <a:lnTo>
                  <a:pt x="1356356" y="91439"/>
                </a:lnTo>
                <a:lnTo>
                  <a:pt x="1865372" y="274319"/>
                </a:lnTo>
                <a:lnTo>
                  <a:pt x="1952240" y="335279"/>
                </a:lnTo>
                <a:lnTo>
                  <a:pt x="2037584" y="396239"/>
                </a:lnTo>
                <a:lnTo>
                  <a:pt x="2124452" y="426719"/>
                </a:lnTo>
                <a:lnTo>
                  <a:pt x="2295140" y="548639"/>
                </a:lnTo>
                <a:lnTo>
                  <a:pt x="2378960" y="609599"/>
                </a:lnTo>
                <a:lnTo>
                  <a:pt x="2462780" y="701039"/>
                </a:lnTo>
                <a:lnTo>
                  <a:pt x="2627372" y="822959"/>
                </a:lnTo>
                <a:lnTo>
                  <a:pt x="2706620" y="914399"/>
                </a:lnTo>
                <a:lnTo>
                  <a:pt x="2782820" y="975359"/>
                </a:lnTo>
                <a:lnTo>
                  <a:pt x="2854448" y="1066799"/>
                </a:lnTo>
                <a:lnTo>
                  <a:pt x="2924552" y="1158239"/>
                </a:lnTo>
                <a:lnTo>
                  <a:pt x="2991608" y="1219199"/>
                </a:lnTo>
                <a:lnTo>
                  <a:pt x="3054092" y="1310639"/>
                </a:lnTo>
                <a:lnTo>
                  <a:pt x="3113528" y="1402079"/>
                </a:lnTo>
                <a:lnTo>
                  <a:pt x="3168392" y="1463039"/>
                </a:lnTo>
                <a:lnTo>
                  <a:pt x="3221732" y="1554479"/>
                </a:lnTo>
                <a:lnTo>
                  <a:pt x="3270500" y="1645919"/>
                </a:lnTo>
                <a:lnTo>
                  <a:pt x="3314696" y="1706879"/>
                </a:lnTo>
                <a:lnTo>
                  <a:pt x="3355844" y="1798319"/>
                </a:lnTo>
                <a:lnTo>
                  <a:pt x="3393944" y="1889759"/>
                </a:lnTo>
                <a:lnTo>
                  <a:pt x="3427472" y="1950719"/>
                </a:lnTo>
                <a:lnTo>
                  <a:pt x="3457952" y="2042159"/>
                </a:lnTo>
                <a:lnTo>
                  <a:pt x="3483860" y="2133599"/>
                </a:lnTo>
                <a:lnTo>
                  <a:pt x="3506720" y="2194559"/>
                </a:lnTo>
                <a:lnTo>
                  <a:pt x="3525008" y="2285999"/>
                </a:lnTo>
                <a:lnTo>
                  <a:pt x="3540248" y="2377439"/>
                </a:lnTo>
                <a:lnTo>
                  <a:pt x="3549392" y="2438399"/>
                </a:lnTo>
                <a:lnTo>
                  <a:pt x="3557012" y="2499359"/>
                </a:lnTo>
                <a:lnTo>
                  <a:pt x="3558536" y="2590799"/>
                </a:lnTo>
                <a:lnTo>
                  <a:pt x="3557012" y="2651759"/>
                </a:lnTo>
                <a:lnTo>
                  <a:pt x="3550916" y="2712719"/>
                </a:lnTo>
                <a:lnTo>
                  <a:pt x="3540248" y="2804159"/>
                </a:lnTo>
                <a:lnTo>
                  <a:pt x="3525008" y="2865119"/>
                </a:lnTo>
                <a:lnTo>
                  <a:pt x="3506720" y="2926079"/>
                </a:lnTo>
                <a:lnTo>
                  <a:pt x="3483860" y="2987039"/>
                </a:lnTo>
                <a:lnTo>
                  <a:pt x="3454904" y="3047999"/>
                </a:lnTo>
                <a:lnTo>
                  <a:pt x="3422900" y="3078479"/>
                </a:lnTo>
                <a:lnTo>
                  <a:pt x="3386324" y="3139439"/>
                </a:lnTo>
                <a:lnTo>
                  <a:pt x="3345176" y="3200399"/>
                </a:lnTo>
                <a:lnTo>
                  <a:pt x="3299456" y="3230879"/>
                </a:lnTo>
                <a:lnTo>
                  <a:pt x="3250688" y="3261359"/>
                </a:lnTo>
                <a:lnTo>
                  <a:pt x="3198872" y="3322319"/>
                </a:lnTo>
                <a:lnTo>
                  <a:pt x="3144008" y="3352799"/>
                </a:lnTo>
                <a:lnTo>
                  <a:pt x="3086096" y="3383279"/>
                </a:lnTo>
                <a:lnTo>
                  <a:pt x="3025136" y="3383279"/>
                </a:lnTo>
                <a:lnTo>
                  <a:pt x="2961128" y="3413759"/>
                </a:lnTo>
                <a:lnTo>
                  <a:pt x="3028184" y="3413759"/>
                </a:lnTo>
                <a:lnTo>
                  <a:pt x="3090668" y="3383279"/>
                </a:lnTo>
                <a:lnTo>
                  <a:pt x="3148580" y="3352799"/>
                </a:lnTo>
                <a:lnTo>
                  <a:pt x="3204968" y="3322319"/>
                </a:lnTo>
                <a:lnTo>
                  <a:pt x="3256784" y="3291839"/>
                </a:lnTo>
                <a:lnTo>
                  <a:pt x="3307076" y="3230879"/>
                </a:lnTo>
                <a:lnTo>
                  <a:pt x="3352796" y="3200399"/>
                </a:lnTo>
                <a:lnTo>
                  <a:pt x="3393944" y="3139439"/>
                </a:lnTo>
                <a:lnTo>
                  <a:pt x="3432044" y="3108959"/>
                </a:lnTo>
                <a:lnTo>
                  <a:pt x="3464048" y="3047999"/>
                </a:lnTo>
                <a:lnTo>
                  <a:pt x="3491480" y="2987039"/>
                </a:lnTo>
                <a:lnTo>
                  <a:pt x="3515864" y="2926079"/>
                </a:lnTo>
                <a:lnTo>
                  <a:pt x="3534152" y="2865119"/>
                </a:lnTo>
                <a:lnTo>
                  <a:pt x="3549392" y="2804159"/>
                </a:lnTo>
                <a:lnTo>
                  <a:pt x="3560060" y="2712719"/>
                </a:lnTo>
                <a:lnTo>
                  <a:pt x="3566156" y="2651759"/>
                </a:lnTo>
                <a:lnTo>
                  <a:pt x="3567680" y="2590799"/>
                </a:lnTo>
                <a:lnTo>
                  <a:pt x="3566156" y="2499359"/>
                </a:lnTo>
                <a:lnTo>
                  <a:pt x="3560060" y="2438399"/>
                </a:lnTo>
                <a:lnTo>
                  <a:pt x="3549392" y="2346959"/>
                </a:lnTo>
                <a:lnTo>
                  <a:pt x="3534152" y="2285999"/>
                </a:lnTo>
                <a:lnTo>
                  <a:pt x="3515864" y="2194559"/>
                </a:lnTo>
                <a:lnTo>
                  <a:pt x="3493004" y="2133599"/>
                </a:lnTo>
                <a:lnTo>
                  <a:pt x="3467096" y="2042159"/>
                </a:lnTo>
                <a:lnTo>
                  <a:pt x="3436616" y="1950719"/>
                </a:lnTo>
                <a:lnTo>
                  <a:pt x="3403088" y="1889759"/>
                </a:lnTo>
                <a:lnTo>
                  <a:pt x="3364988" y="1798319"/>
                </a:lnTo>
                <a:lnTo>
                  <a:pt x="3323840" y="1706879"/>
                </a:lnTo>
                <a:lnTo>
                  <a:pt x="3278120" y="1615439"/>
                </a:lnTo>
                <a:lnTo>
                  <a:pt x="3229352" y="1554479"/>
                </a:lnTo>
                <a:lnTo>
                  <a:pt x="3176012" y="1463039"/>
                </a:lnTo>
                <a:lnTo>
                  <a:pt x="3121148" y="1371599"/>
                </a:lnTo>
                <a:lnTo>
                  <a:pt x="3061712" y="1310639"/>
                </a:lnTo>
                <a:lnTo>
                  <a:pt x="2997704" y="1219199"/>
                </a:lnTo>
                <a:lnTo>
                  <a:pt x="2932172" y="1127759"/>
                </a:lnTo>
                <a:lnTo>
                  <a:pt x="2862068" y="1066799"/>
                </a:lnTo>
                <a:lnTo>
                  <a:pt x="2788916" y="975359"/>
                </a:lnTo>
                <a:lnTo>
                  <a:pt x="2712716" y="914399"/>
                </a:lnTo>
                <a:lnTo>
                  <a:pt x="2633468" y="822959"/>
                </a:lnTo>
                <a:lnTo>
                  <a:pt x="2551172" y="761999"/>
                </a:lnTo>
                <a:lnTo>
                  <a:pt x="2468876" y="670559"/>
                </a:lnTo>
                <a:lnTo>
                  <a:pt x="2385056" y="609599"/>
                </a:lnTo>
                <a:lnTo>
                  <a:pt x="2043680" y="365759"/>
                </a:lnTo>
                <a:lnTo>
                  <a:pt x="1956812" y="335279"/>
                </a:lnTo>
                <a:lnTo>
                  <a:pt x="1869944" y="274319"/>
                </a:lnTo>
                <a:lnTo>
                  <a:pt x="1784600" y="243839"/>
                </a:lnTo>
                <a:lnTo>
                  <a:pt x="1697732" y="182879"/>
                </a:lnTo>
                <a:lnTo>
                  <a:pt x="1443224" y="91439"/>
                </a:lnTo>
                <a:lnTo>
                  <a:pt x="1359404" y="91439"/>
                </a:lnTo>
                <a:lnTo>
                  <a:pt x="1194815" y="30479"/>
                </a:lnTo>
                <a:close/>
              </a:path>
              <a:path w="3568065" h="3444240">
                <a:moveTo>
                  <a:pt x="672083" y="30479"/>
                </a:moveTo>
                <a:lnTo>
                  <a:pt x="670559" y="30479"/>
                </a:lnTo>
                <a:lnTo>
                  <a:pt x="603503" y="60959"/>
                </a:lnTo>
                <a:lnTo>
                  <a:pt x="606551" y="60959"/>
                </a:lnTo>
                <a:lnTo>
                  <a:pt x="672083" y="30479"/>
                </a:lnTo>
                <a:close/>
              </a:path>
              <a:path w="3568065" h="3444240">
                <a:moveTo>
                  <a:pt x="960119" y="0"/>
                </a:moveTo>
                <a:lnTo>
                  <a:pt x="810767" y="0"/>
                </a:lnTo>
                <a:lnTo>
                  <a:pt x="739139" y="30479"/>
                </a:lnTo>
                <a:lnTo>
                  <a:pt x="1036319" y="30479"/>
                </a:lnTo>
                <a:lnTo>
                  <a:pt x="9601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5801" y="2935220"/>
            <a:ext cx="3971925" cy="3810000"/>
          </a:xfrm>
          <a:custGeom>
            <a:avLst/>
            <a:gdLst/>
            <a:ahLst/>
            <a:cxnLst/>
            <a:rect l="l" t="t" r="r" b="b"/>
            <a:pathLst>
              <a:path w="3971925" h="3810000">
                <a:moveTo>
                  <a:pt x="809243" y="0"/>
                </a:moveTo>
                <a:lnTo>
                  <a:pt x="731519" y="0"/>
                </a:lnTo>
                <a:lnTo>
                  <a:pt x="586739" y="60959"/>
                </a:lnTo>
                <a:lnTo>
                  <a:pt x="519683" y="60959"/>
                </a:lnTo>
                <a:lnTo>
                  <a:pt x="454151" y="91439"/>
                </a:lnTo>
                <a:lnTo>
                  <a:pt x="393191" y="152399"/>
                </a:lnTo>
                <a:lnTo>
                  <a:pt x="335279" y="182879"/>
                </a:lnTo>
                <a:lnTo>
                  <a:pt x="307847" y="213359"/>
                </a:lnTo>
                <a:lnTo>
                  <a:pt x="281939" y="213359"/>
                </a:lnTo>
                <a:lnTo>
                  <a:pt x="256031" y="243839"/>
                </a:lnTo>
                <a:lnTo>
                  <a:pt x="207263" y="304799"/>
                </a:lnTo>
                <a:lnTo>
                  <a:pt x="164591" y="365759"/>
                </a:lnTo>
                <a:lnTo>
                  <a:pt x="109727" y="457199"/>
                </a:lnTo>
                <a:lnTo>
                  <a:pt x="79247" y="518159"/>
                </a:lnTo>
                <a:lnTo>
                  <a:pt x="53339" y="579119"/>
                </a:lnTo>
                <a:lnTo>
                  <a:pt x="33527" y="640079"/>
                </a:lnTo>
                <a:lnTo>
                  <a:pt x="18287" y="701039"/>
                </a:lnTo>
                <a:lnTo>
                  <a:pt x="7619" y="792479"/>
                </a:lnTo>
                <a:lnTo>
                  <a:pt x="1523" y="853439"/>
                </a:lnTo>
                <a:lnTo>
                  <a:pt x="0" y="944879"/>
                </a:lnTo>
                <a:lnTo>
                  <a:pt x="3047" y="1036319"/>
                </a:lnTo>
                <a:lnTo>
                  <a:pt x="12191" y="1097279"/>
                </a:lnTo>
                <a:lnTo>
                  <a:pt x="24383" y="1188719"/>
                </a:lnTo>
                <a:lnTo>
                  <a:pt x="41147" y="1280159"/>
                </a:lnTo>
                <a:lnTo>
                  <a:pt x="62483" y="1371599"/>
                </a:lnTo>
                <a:lnTo>
                  <a:pt x="88391" y="1463039"/>
                </a:lnTo>
                <a:lnTo>
                  <a:pt x="118871" y="1554479"/>
                </a:lnTo>
                <a:lnTo>
                  <a:pt x="152399" y="1645919"/>
                </a:lnTo>
                <a:lnTo>
                  <a:pt x="192023" y="1737359"/>
                </a:lnTo>
                <a:lnTo>
                  <a:pt x="234695" y="1828799"/>
                </a:lnTo>
                <a:lnTo>
                  <a:pt x="281939" y="1920239"/>
                </a:lnTo>
                <a:lnTo>
                  <a:pt x="332231" y="2011679"/>
                </a:lnTo>
                <a:lnTo>
                  <a:pt x="387095" y="2103119"/>
                </a:lnTo>
                <a:lnTo>
                  <a:pt x="446531" y="2194559"/>
                </a:lnTo>
                <a:lnTo>
                  <a:pt x="510539" y="2285999"/>
                </a:lnTo>
                <a:lnTo>
                  <a:pt x="576071" y="2377439"/>
                </a:lnTo>
                <a:lnTo>
                  <a:pt x="647699" y="2468879"/>
                </a:lnTo>
                <a:lnTo>
                  <a:pt x="722375" y="2560319"/>
                </a:lnTo>
                <a:lnTo>
                  <a:pt x="800099" y="2651759"/>
                </a:lnTo>
                <a:lnTo>
                  <a:pt x="882395" y="2743199"/>
                </a:lnTo>
                <a:lnTo>
                  <a:pt x="967739" y="2834639"/>
                </a:lnTo>
                <a:lnTo>
                  <a:pt x="1056131" y="2895599"/>
                </a:lnTo>
                <a:lnTo>
                  <a:pt x="1147571" y="2987039"/>
                </a:lnTo>
                <a:lnTo>
                  <a:pt x="1240535" y="3078479"/>
                </a:lnTo>
                <a:lnTo>
                  <a:pt x="1333499" y="3139439"/>
                </a:lnTo>
                <a:lnTo>
                  <a:pt x="1427984" y="3200399"/>
                </a:lnTo>
                <a:lnTo>
                  <a:pt x="1523996" y="3291839"/>
                </a:lnTo>
                <a:lnTo>
                  <a:pt x="1618484" y="3352799"/>
                </a:lnTo>
                <a:lnTo>
                  <a:pt x="1812032" y="3474719"/>
                </a:lnTo>
                <a:lnTo>
                  <a:pt x="1908044" y="3505199"/>
                </a:lnTo>
                <a:lnTo>
                  <a:pt x="2004056" y="3566159"/>
                </a:lnTo>
                <a:lnTo>
                  <a:pt x="2100068" y="3596639"/>
                </a:lnTo>
                <a:lnTo>
                  <a:pt x="2194556" y="3657599"/>
                </a:lnTo>
                <a:lnTo>
                  <a:pt x="2567936" y="3779519"/>
                </a:lnTo>
                <a:lnTo>
                  <a:pt x="2657852" y="3779519"/>
                </a:lnTo>
                <a:lnTo>
                  <a:pt x="2746244" y="3809999"/>
                </a:lnTo>
                <a:lnTo>
                  <a:pt x="2747768" y="3809999"/>
                </a:lnTo>
                <a:lnTo>
                  <a:pt x="2569460" y="3749039"/>
                </a:lnTo>
                <a:lnTo>
                  <a:pt x="2478020" y="3749039"/>
                </a:lnTo>
                <a:lnTo>
                  <a:pt x="2386580" y="3718559"/>
                </a:lnTo>
                <a:lnTo>
                  <a:pt x="2292092" y="3688079"/>
                </a:lnTo>
                <a:lnTo>
                  <a:pt x="2197604" y="3627119"/>
                </a:lnTo>
                <a:lnTo>
                  <a:pt x="2007104" y="3566159"/>
                </a:lnTo>
                <a:lnTo>
                  <a:pt x="1912616" y="3505199"/>
                </a:lnTo>
                <a:lnTo>
                  <a:pt x="1816604" y="3444239"/>
                </a:lnTo>
                <a:lnTo>
                  <a:pt x="1720592" y="3413759"/>
                </a:lnTo>
                <a:lnTo>
                  <a:pt x="1624580" y="3352799"/>
                </a:lnTo>
                <a:lnTo>
                  <a:pt x="1528568" y="3261359"/>
                </a:lnTo>
                <a:lnTo>
                  <a:pt x="1339595" y="3139439"/>
                </a:lnTo>
                <a:lnTo>
                  <a:pt x="1246631" y="3047999"/>
                </a:lnTo>
                <a:lnTo>
                  <a:pt x="1153667" y="2987039"/>
                </a:lnTo>
                <a:lnTo>
                  <a:pt x="1062227" y="2895599"/>
                </a:lnTo>
                <a:lnTo>
                  <a:pt x="973835" y="2804159"/>
                </a:lnTo>
                <a:lnTo>
                  <a:pt x="888491" y="2712719"/>
                </a:lnTo>
                <a:lnTo>
                  <a:pt x="806195" y="2651759"/>
                </a:lnTo>
                <a:lnTo>
                  <a:pt x="728471" y="2560319"/>
                </a:lnTo>
                <a:lnTo>
                  <a:pt x="655319" y="2468879"/>
                </a:lnTo>
                <a:lnTo>
                  <a:pt x="583691" y="2377439"/>
                </a:lnTo>
                <a:lnTo>
                  <a:pt x="518159" y="2285999"/>
                </a:lnTo>
                <a:lnTo>
                  <a:pt x="454151" y="2194559"/>
                </a:lnTo>
                <a:lnTo>
                  <a:pt x="396239" y="2103119"/>
                </a:lnTo>
                <a:lnTo>
                  <a:pt x="341375" y="2011679"/>
                </a:lnTo>
                <a:lnTo>
                  <a:pt x="289559" y="1920239"/>
                </a:lnTo>
                <a:lnTo>
                  <a:pt x="242315" y="1828799"/>
                </a:lnTo>
                <a:lnTo>
                  <a:pt x="199643" y="1737359"/>
                </a:lnTo>
                <a:lnTo>
                  <a:pt x="161543" y="1645919"/>
                </a:lnTo>
                <a:lnTo>
                  <a:pt x="128015" y="1554479"/>
                </a:lnTo>
                <a:lnTo>
                  <a:pt x="97535" y="1463039"/>
                </a:lnTo>
                <a:lnTo>
                  <a:pt x="71627" y="1371599"/>
                </a:lnTo>
                <a:lnTo>
                  <a:pt x="50291" y="1280159"/>
                </a:lnTo>
                <a:lnTo>
                  <a:pt x="33527" y="1188719"/>
                </a:lnTo>
                <a:lnTo>
                  <a:pt x="21335" y="1097279"/>
                </a:lnTo>
                <a:lnTo>
                  <a:pt x="12191" y="1036319"/>
                </a:lnTo>
                <a:lnTo>
                  <a:pt x="9143" y="944879"/>
                </a:lnTo>
                <a:lnTo>
                  <a:pt x="10667" y="853439"/>
                </a:lnTo>
                <a:lnTo>
                  <a:pt x="16763" y="792479"/>
                </a:lnTo>
                <a:lnTo>
                  <a:pt x="27431" y="731519"/>
                </a:lnTo>
                <a:lnTo>
                  <a:pt x="42671" y="640079"/>
                </a:lnTo>
                <a:lnTo>
                  <a:pt x="62483" y="579119"/>
                </a:lnTo>
                <a:lnTo>
                  <a:pt x="88391" y="518159"/>
                </a:lnTo>
                <a:lnTo>
                  <a:pt x="118871" y="457199"/>
                </a:lnTo>
                <a:lnTo>
                  <a:pt x="153923" y="396239"/>
                </a:lnTo>
                <a:lnTo>
                  <a:pt x="214883" y="304799"/>
                </a:lnTo>
                <a:lnTo>
                  <a:pt x="239267" y="274319"/>
                </a:lnTo>
                <a:lnTo>
                  <a:pt x="262127" y="243839"/>
                </a:lnTo>
                <a:lnTo>
                  <a:pt x="313943" y="213359"/>
                </a:lnTo>
                <a:lnTo>
                  <a:pt x="341375" y="182879"/>
                </a:lnTo>
                <a:lnTo>
                  <a:pt x="399287" y="152399"/>
                </a:lnTo>
                <a:lnTo>
                  <a:pt x="460247" y="121919"/>
                </a:lnTo>
                <a:lnTo>
                  <a:pt x="524255" y="91439"/>
                </a:lnTo>
                <a:lnTo>
                  <a:pt x="591311" y="60959"/>
                </a:lnTo>
                <a:lnTo>
                  <a:pt x="661415" y="30479"/>
                </a:lnTo>
                <a:lnTo>
                  <a:pt x="734567" y="30479"/>
                </a:lnTo>
                <a:lnTo>
                  <a:pt x="809243" y="0"/>
                </a:lnTo>
                <a:close/>
              </a:path>
              <a:path w="3971925" h="3810000">
                <a:moveTo>
                  <a:pt x="1223771" y="0"/>
                </a:moveTo>
                <a:lnTo>
                  <a:pt x="1136903" y="0"/>
                </a:lnTo>
                <a:lnTo>
                  <a:pt x="1223771" y="30479"/>
                </a:lnTo>
                <a:lnTo>
                  <a:pt x="1312163" y="30479"/>
                </a:lnTo>
                <a:lnTo>
                  <a:pt x="1584956" y="121919"/>
                </a:lnTo>
                <a:lnTo>
                  <a:pt x="1868420" y="213359"/>
                </a:lnTo>
                <a:lnTo>
                  <a:pt x="1964432" y="274319"/>
                </a:lnTo>
                <a:lnTo>
                  <a:pt x="2058920" y="304799"/>
                </a:lnTo>
                <a:lnTo>
                  <a:pt x="2442968" y="548639"/>
                </a:lnTo>
                <a:lnTo>
                  <a:pt x="2631944" y="670559"/>
                </a:lnTo>
                <a:lnTo>
                  <a:pt x="2724908" y="761999"/>
                </a:lnTo>
                <a:lnTo>
                  <a:pt x="2817872" y="822959"/>
                </a:lnTo>
                <a:lnTo>
                  <a:pt x="2909312" y="914399"/>
                </a:lnTo>
                <a:lnTo>
                  <a:pt x="2997704" y="1005839"/>
                </a:lnTo>
                <a:lnTo>
                  <a:pt x="3083048" y="1097279"/>
                </a:lnTo>
                <a:lnTo>
                  <a:pt x="3163820" y="1188719"/>
                </a:lnTo>
                <a:lnTo>
                  <a:pt x="3243068" y="1280159"/>
                </a:lnTo>
                <a:lnTo>
                  <a:pt x="3316220" y="1371599"/>
                </a:lnTo>
                <a:lnTo>
                  <a:pt x="3387848" y="1463039"/>
                </a:lnTo>
                <a:lnTo>
                  <a:pt x="3453380" y="1554479"/>
                </a:lnTo>
                <a:lnTo>
                  <a:pt x="3517388" y="1645919"/>
                </a:lnTo>
                <a:lnTo>
                  <a:pt x="3575300" y="1737359"/>
                </a:lnTo>
                <a:lnTo>
                  <a:pt x="3630164" y="1828799"/>
                </a:lnTo>
                <a:lnTo>
                  <a:pt x="3681980" y="1920239"/>
                </a:lnTo>
                <a:lnTo>
                  <a:pt x="3727700" y="2011679"/>
                </a:lnTo>
                <a:lnTo>
                  <a:pt x="3771896" y="2103119"/>
                </a:lnTo>
                <a:lnTo>
                  <a:pt x="3809996" y="2194559"/>
                </a:lnTo>
                <a:lnTo>
                  <a:pt x="3843524" y="2285999"/>
                </a:lnTo>
                <a:lnTo>
                  <a:pt x="3874004" y="2377439"/>
                </a:lnTo>
                <a:lnTo>
                  <a:pt x="3899912" y="2438399"/>
                </a:lnTo>
                <a:lnTo>
                  <a:pt x="3921248" y="2529839"/>
                </a:lnTo>
                <a:lnTo>
                  <a:pt x="3938012" y="2621279"/>
                </a:lnTo>
                <a:lnTo>
                  <a:pt x="3950204" y="2712719"/>
                </a:lnTo>
                <a:lnTo>
                  <a:pt x="3959348" y="2804159"/>
                </a:lnTo>
                <a:lnTo>
                  <a:pt x="3962396" y="2865119"/>
                </a:lnTo>
                <a:lnTo>
                  <a:pt x="3960872" y="2956559"/>
                </a:lnTo>
                <a:lnTo>
                  <a:pt x="3954776" y="3017519"/>
                </a:lnTo>
                <a:lnTo>
                  <a:pt x="3944108" y="3108959"/>
                </a:lnTo>
                <a:lnTo>
                  <a:pt x="3928868" y="3169919"/>
                </a:lnTo>
                <a:lnTo>
                  <a:pt x="3909056" y="3230879"/>
                </a:lnTo>
                <a:lnTo>
                  <a:pt x="3883148" y="3291839"/>
                </a:lnTo>
                <a:lnTo>
                  <a:pt x="3852668" y="3383279"/>
                </a:lnTo>
                <a:lnTo>
                  <a:pt x="3817616" y="3444239"/>
                </a:lnTo>
                <a:lnTo>
                  <a:pt x="3799328" y="3444239"/>
                </a:lnTo>
                <a:lnTo>
                  <a:pt x="3756656" y="3505199"/>
                </a:lnTo>
                <a:lnTo>
                  <a:pt x="3683504" y="3596639"/>
                </a:lnTo>
                <a:lnTo>
                  <a:pt x="3657596" y="3596639"/>
                </a:lnTo>
                <a:lnTo>
                  <a:pt x="3630164" y="3627119"/>
                </a:lnTo>
                <a:lnTo>
                  <a:pt x="3572252" y="3657599"/>
                </a:lnTo>
                <a:lnTo>
                  <a:pt x="3511292" y="3718559"/>
                </a:lnTo>
                <a:lnTo>
                  <a:pt x="3447284" y="3749039"/>
                </a:lnTo>
                <a:lnTo>
                  <a:pt x="3380228" y="3749039"/>
                </a:lnTo>
                <a:lnTo>
                  <a:pt x="3310124" y="3779519"/>
                </a:lnTo>
                <a:lnTo>
                  <a:pt x="3236972" y="3809999"/>
                </a:lnTo>
                <a:lnTo>
                  <a:pt x="3240020" y="3809999"/>
                </a:lnTo>
                <a:lnTo>
                  <a:pt x="3313172" y="3779519"/>
                </a:lnTo>
                <a:lnTo>
                  <a:pt x="3383276" y="3779519"/>
                </a:lnTo>
                <a:lnTo>
                  <a:pt x="3451856" y="3749039"/>
                </a:lnTo>
                <a:lnTo>
                  <a:pt x="3515864" y="3718559"/>
                </a:lnTo>
                <a:lnTo>
                  <a:pt x="3578348" y="3688079"/>
                </a:lnTo>
                <a:lnTo>
                  <a:pt x="3636260" y="3627119"/>
                </a:lnTo>
                <a:lnTo>
                  <a:pt x="3663692" y="3627119"/>
                </a:lnTo>
                <a:lnTo>
                  <a:pt x="3715508" y="3566159"/>
                </a:lnTo>
                <a:lnTo>
                  <a:pt x="3764276" y="3505199"/>
                </a:lnTo>
                <a:lnTo>
                  <a:pt x="3806948" y="3474719"/>
                </a:lnTo>
                <a:lnTo>
                  <a:pt x="3826760" y="3444239"/>
                </a:lnTo>
                <a:lnTo>
                  <a:pt x="3861812" y="3383279"/>
                </a:lnTo>
                <a:lnTo>
                  <a:pt x="3892292" y="3322319"/>
                </a:lnTo>
                <a:lnTo>
                  <a:pt x="3916676" y="3230879"/>
                </a:lnTo>
                <a:lnTo>
                  <a:pt x="3938012" y="3169919"/>
                </a:lnTo>
                <a:lnTo>
                  <a:pt x="3953252" y="3108959"/>
                </a:lnTo>
                <a:lnTo>
                  <a:pt x="3963920" y="3017519"/>
                </a:lnTo>
                <a:lnTo>
                  <a:pt x="3970016" y="2956559"/>
                </a:lnTo>
                <a:lnTo>
                  <a:pt x="3971540" y="2865119"/>
                </a:lnTo>
                <a:lnTo>
                  <a:pt x="3968492" y="2804159"/>
                </a:lnTo>
                <a:lnTo>
                  <a:pt x="3960872" y="2712719"/>
                </a:lnTo>
                <a:lnTo>
                  <a:pt x="3947156" y="2621279"/>
                </a:lnTo>
                <a:lnTo>
                  <a:pt x="3930392" y="2529839"/>
                </a:lnTo>
                <a:lnTo>
                  <a:pt x="3909056" y="2438399"/>
                </a:lnTo>
                <a:lnTo>
                  <a:pt x="3883148" y="2346959"/>
                </a:lnTo>
                <a:lnTo>
                  <a:pt x="3852668" y="2255519"/>
                </a:lnTo>
                <a:lnTo>
                  <a:pt x="3819140" y="2164079"/>
                </a:lnTo>
                <a:lnTo>
                  <a:pt x="3779516" y="2103119"/>
                </a:lnTo>
                <a:lnTo>
                  <a:pt x="3736844" y="1981199"/>
                </a:lnTo>
                <a:lnTo>
                  <a:pt x="3689600" y="1889759"/>
                </a:lnTo>
                <a:lnTo>
                  <a:pt x="3639308" y="1798319"/>
                </a:lnTo>
                <a:lnTo>
                  <a:pt x="3584444" y="1706879"/>
                </a:lnTo>
                <a:lnTo>
                  <a:pt x="3525008" y="1615439"/>
                </a:lnTo>
                <a:lnTo>
                  <a:pt x="3461000" y="1523999"/>
                </a:lnTo>
                <a:lnTo>
                  <a:pt x="3395468" y="1432559"/>
                </a:lnTo>
                <a:lnTo>
                  <a:pt x="3323840" y="1341119"/>
                </a:lnTo>
                <a:lnTo>
                  <a:pt x="3249164" y="1249679"/>
                </a:lnTo>
                <a:lnTo>
                  <a:pt x="3171440" y="1158239"/>
                </a:lnTo>
                <a:lnTo>
                  <a:pt x="3089144" y="1097279"/>
                </a:lnTo>
                <a:lnTo>
                  <a:pt x="3003800" y="1005839"/>
                </a:lnTo>
                <a:lnTo>
                  <a:pt x="2915408" y="914399"/>
                </a:lnTo>
                <a:lnTo>
                  <a:pt x="2823968" y="822959"/>
                </a:lnTo>
                <a:lnTo>
                  <a:pt x="2731004" y="761999"/>
                </a:lnTo>
                <a:lnTo>
                  <a:pt x="2638040" y="670559"/>
                </a:lnTo>
                <a:lnTo>
                  <a:pt x="2543552" y="609599"/>
                </a:lnTo>
                <a:lnTo>
                  <a:pt x="2447540" y="548639"/>
                </a:lnTo>
                <a:lnTo>
                  <a:pt x="2353052" y="457199"/>
                </a:lnTo>
                <a:lnTo>
                  <a:pt x="2255516" y="396239"/>
                </a:lnTo>
                <a:lnTo>
                  <a:pt x="2159504" y="365759"/>
                </a:lnTo>
                <a:lnTo>
                  <a:pt x="1967480" y="243839"/>
                </a:lnTo>
                <a:lnTo>
                  <a:pt x="1776980" y="182879"/>
                </a:lnTo>
                <a:lnTo>
                  <a:pt x="1682492" y="121919"/>
                </a:lnTo>
                <a:lnTo>
                  <a:pt x="1495040" y="60959"/>
                </a:lnTo>
                <a:lnTo>
                  <a:pt x="1403600" y="60959"/>
                </a:lnTo>
                <a:lnTo>
                  <a:pt x="12237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5969" y="2714240"/>
            <a:ext cx="4422775" cy="4206240"/>
          </a:xfrm>
          <a:custGeom>
            <a:avLst/>
            <a:gdLst/>
            <a:ahLst/>
            <a:cxnLst/>
            <a:rect l="l" t="t" r="r" b="b"/>
            <a:pathLst>
              <a:path w="4422775" h="4206240">
                <a:moveTo>
                  <a:pt x="595883" y="91439"/>
                </a:moveTo>
                <a:lnTo>
                  <a:pt x="592835" y="91439"/>
                </a:lnTo>
                <a:lnTo>
                  <a:pt x="519683" y="121919"/>
                </a:lnTo>
                <a:lnTo>
                  <a:pt x="484631" y="152399"/>
                </a:lnTo>
                <a:lnTo>
                  <a:pt x="451103" y="152399"/>
                </a:lnTo>
                <a:lnTo>
                  <a:pt x="417575" y="182879"/>
                </a:lnTo>
                <a:lnTo>
                  <a:pt x="385571" y="213359"/>
                </a:lnTo>
                <a:lnTo>
                  <a:pt x="355091" y="213359"/>
                </a:lnTo>
                <a:lnTo>
                  <a:pt x="324611" y="243839"/>
                </a:lnTo>
                <a:lnTo>
                  <a:pt x="295655" y="274319"/>
                </a:lnTo>
                <a:lnTo>
                  <a:pt x="268223" y="304799"/>
                </a:lnTo>
                <a:lnTo>
                  <a:pt x="216407" y="365759"/>
                </a:lnTo>
                <a:lnTo>
                  <a:pt x="192023" y="396239"/>
                </a:lnTo>
                <a:lnTo>
                  <a:pt x="149351" y="457199"/>
                </a:lnTo>
                <a:lnTo>
                  <a:pt x="111251" y="518159"/>
                </a:lnTo>
                <a:lnTo>
                  <a:pt x="64007" y="640079"/>
                </a:lnTo>
                <a:lnTo>
                  <a:pt x="51815" y="670559"/>
                </a:lnTo>
                <a:lnTo>
                  <a:pt x="30479" y="731519"/>
                </a:lnTo>
                <a:lnTo>
                  <a:pt x="15239" y="822959"/>
                </a:lnTo>
                <a:lnTo>
                  <a:pt x="4571" y="914399"/>
                </a:lnTo>
                <a:lnTo>
                  <a:pt x="0" y="975359"/>
                </a:lnTo>
                <a:lnTo>
                  <a:pt x="0" y="1066799"/>
                </a:lnTo>
                <a:lnTo>
                  <a:pt x="4571" y="1158239"/>
                </a:lnTo>
                <a:lnTo>
                  <a:pt x="15239" y="1249679"/>
                </a:lnTo>
                <a:lnTo>
                  <a:pt x="30479" y="1341119"/>
                </a:lnTo>
                <a:lnTo>
                  <a:pt x="51815" y="1432559"/>
                </a:lnTo>
                <a:lnTo>
                  <a:pt x="76199" y="1523999"/>
                </a:lnTo>
                <a:lnTo>
                  <a:pt x="106679" y="1645919"/>
                </a:lnTo>
                <a:lnTo>
                  <a:pt x="141731" y="1737359"/>
                </a:lnTo>
                <a:lnTo>
                  <a:pt x="181355" y="1828799"/>
                </a:lnTo>
                <a:lnTo>
                  <a:pt x="227075" y="1950719"/>
                </a:lnTo>
                <a:lnTo>
                  <a:pt x="275843" y="2042159"/>
                </a:lnTo>
                <a:lnTo>
                  <a:pt x="329183" y="2133599"/>
                </a:lnTo>
                <a:lnTo>
                  <a:pt x="387095" y="2225039"/>
                </a:lnTo>
                <a:lnTo>
                  <a:pt x="451103" y="2346959"/>
                </a:lnTo>
                <a:lnTo>
                  <a:pt x="518159" y="2438399"/>
                </a:lnTo>
                <a:lnTo>
                  <a:pt x="588263" y="2529839"/>
                </a:lnTo>
                <a:lnTo>
                  <a:pt x="664463" y="2651759"/>
                </a:lnTo>
                <a:lnTo>
                  <a:pt x="743711" y="2743199"/>
                </a:lnTo>
                <a:lnTo>
                  <a:pt x="827531" y="2834639"/>
                </a:lnTo>
                <a:lnTo>
                  <a:pt x="915923" y="2926079"/>
                </a:lnTo>
                <a:lnTo>
                  <a:pt x="1008887" y="3047999"/>
                </a:lnTo>
                <a:lnTo>
                  <a:pt x="1104899" y="3139439"/>
                </a:lnTo>
                <a:lnTo>
                  <a:pt x="1203959" y="3230879"/>
                </a:lnTo>
                <a:lnTo>
                  <a:pt x="1306067" y="3322319"/>
                </a:lnTo>
                <a:lnTo>
                  <a:pt x="1411223" y="3413759"/>
                </a:lnTo>
                <a:lnTo>
                  <a:pt x="1514855" y="3474719"/>
                </a:lnTo>
                <a:lnTo>
                  <a:pt x="1621532" y="3566159"/>
                </a:lnTo>
                <a:lnTo>
                  <a:pt x="1728212" y="3627119"/>
                </a:lnTo>
                <a:lnTo>
                  <a:pt x="1834892" y="3718559"/>
                </a:lnTo>
                <a:lnTo>
                  <a:pt x="2156456" y="3901439"/>
                </a:lnTo>
                <a:lnTo>
                  <a:pt x="2263136" y="3931919"/>
                </a:lnTo>
                <a:lnTo>
                  <a:pt x="2369816" y="3992879"/>
                </a:lnTo>
                <a:lnTo>
                  <a:pt x="2476496" y="4023359"/>
                </a:lnTo>
                <a:lnTo>
                  <a:pt x="2581652" y="4084319"/>
                </a:lnTo>
                <a:lnTo>
                  <a:pt x="2889500" y="4175759"/>
                </a:lnTo>
                <a:lnTo>
                  <a:pt x="2990084" y="4175759"/>
                </a:lnTo>
                <a:lnTo>
                  <a:pt x="3089144" y="4206239"/>
                </a:lnTo>
                <a:lnTo>
                  <a:pt x="2892548" y="4145279"/>
                </a:lnTo>
                <a:lnTo>
                  <a:pt x="2790440" y="4114799"/>
                </a:lnTo>
                <a:lnTo>
                  <a:pt x="2688332" y="4114799"/>
                </a:lnTo>
                <a:lnTo>
                  <a:pt x="2584700" y="4053839"/>
                </a:lnTo>
                <a:lnTo>
                  <a:pt x="2374388" y="3992879"/>
                </a:lnTo>
                <a:lnTo>
                  <a:pt x="1626104" y="3566159"/>
                </a:lnTo>
                <a:lnTo>
                  <a:pt x="1415795" y="3383279"/>
                </a:lnTo>
                <a:lnTo>
                  <a:pt x="1312163" y="3322319"/>
                </a:lnTo>
                <a:lnTo>
                  <a:pt x="1210055" y="3230879"/>
                </a:lnTo>
                <a:lnTo>
                  <a:pt x="1110995" y="3139439"/>
                </a:lnTo>
                <a:lnTo>
                  <a:pt x="1014983" y="3017519"/>
                </a:lnTo>
                <a:lnTo>
                  <a:pt x="923543" y="2926079"/>
                </a:lnTo>
                <a:lnTo>
                  <a:pt x="835151" y="2834639"/>
                </a:lnTo>
                <a:lnTo>
                  <a:pt x="751331" y="2743199"/>
                </a:lnTo>
                <a:lnTo>
                  <a:pt x="672083" y="2651759"/>
                </a:lnTo>
                <a:lnTo>
                  <a:pt x="595883" y="2529839"/>
                </a:lnTo>
                <a:lnTo>
                  <a:pt x="525779" y="2438399"/>
                </a:lnTo>
                <a:lnTo>
                  <a:pt x="458723" y="2346959"/>
                </a:lnTo>
                <a:lnTo>
                  <a:pt x="396239" y="2225039"/>
                </a:lnTo>
                <a:lnTo>
                  <a:pt x="338327" y="2133599"/>
                </a:lnTo>
                <a:lnTo>
                  <a:pt x="283463" y="2042159"/>
                </a:lnTo>
                <a:lnTo>
                  <a:pt x="234695" y="1920239"/>
                </a:lnTo>
                <a:lnTo>
                  <a:pt x="190499" y="1828799"/>
                </a:lnTo>
                <a:lnTo>
                  <a:pt x="150875" y="1737359"/>
                </a:lnTo>
                <a:lnTo>
                  <a:pt x="115823" y="1645919"/>
                </a:lnTo>
                <a:lnTo>
                  <a:pt x="85343" y="1523999"/>
                </a:lnTo>
                <a:lnTo>
                  <a:pt x="60959" y="1432559"/>
                </a:lnTo>
                <a:lnTo>
                  <a:pt x="39623" y="1341119"/>
                </a:lnTo>
                <a:lnTo>
                  <a:pt x="24383" y="1249679"/>
                </a:lnTo>
                <a:lnTo>
                  <a:pt x="13715" y="1158239"/>
                </a:lnTo>
                <a:lnTo>
                  <a:pt x="9143" y="1066799"/>
                </a:lnTo>
                <a:lnTo>
                  <a:pt x="9143" y="975359"/>
                </a:lnTo>
                <a:lnTo>
                  <a:pt x="13715" y="914399"/>
                </a:lnTo>
                <a:lnTo>
                  <a:pt x="24383" y="822959"/>
                </a:lnTo>
                <a:lnTo>
                  <a:pt x="39623" y="731519"/>
                </a:lnTo>
                <a:lnTo>
                  <a:pt x="60959" y="670559"/>
                </a:lnTo>
                <a:lnTo>
                  <a:pt x="73151" y="640079"/>
                </a:lnTo>
                <a:lnTo>
                  <a:pt x="86867" y="579119"/>
                </a:lnTo>
                <a:lnTo>
                  <a:pt x="118871" y="518159"/>
                </a:lnTo>
                <a:lnTo>
                  <a:pt x="156971" y="457199"/>
                </a:lnTo>
                <a:lnTo>
                  <a:pt x="199643" y="396239"/>
                </a:lnTo>
                <a:lnTo>
                  <a:pt x="248411" y="335279"/>
                </a:lnTo>
                <a:lnTo>
                  <a:pt x="330707" y="243839"/>
                </a:lnTo>
                <a:lnTo>
                  <a:pt x="361187" y="243839"/>
                </a:lnTo>
                <a:lnTo>
                  <a:pt x="391667" y="213359"/>
                </a:lnTo>
                <a:lnTo>
                  <a:pt x="455675" y="182879"/>
                </a:lnTo>
                <a:lnTo>
                  <a:pt x="489203" y="152399"/>
                </a:lnTo>
                <a:lnTo>
                  <a:pt x="559307" y="121919"/>
                </a:lnTo>
                <a:lnTo>
                  <a:pt x="595883" y="91439"/>
                </a:lnTo>
                <a:close/>
              </a:path>
              <a:path w="4422775" h="4206240">
                <a:moveTo>
                  <a:pt x="3720461" y="4173219"/>
                </a:moveTo>
                <a:lnTo>
                  <a:pt x="3710936" y="4175759"/>
                </a:lnTo>
                <a:lnTo>
                  <a:pt x="3630164" y="4175759"/>
                </a:lnTo>
                <a:lnTo>
                  <a:pt x="3546344" y="4206239"/>
                </a:lnTo>
                <a:lnTo>
                  <a:pt x="3631688" y="4206239"/>
                </a:lnTo>
                <a:lnTo>
                  <a:pt x="3713984" y="4175759"/>
                </a:lnTo>
                <a:lnTo>
                  <a:pt x="3720461" y="4173219"/>
                </a:lnTo>
                <a:close/>
              </a:path>
              <a:path w="4422775" h="4206240">
                <a:moveTo>
                  <a:pt x="3858764" y="4117339"/>
                </a:moveTo>
                <a:lnTo>
                  <a:pt x="3791708" y="4145279"/>
                </a:lnTo>
                <a:lnTo>
                  <a:pt x="3720461" y="4173219"/>
                </a:lnTo>
                <a:lnTo>
                  <a:pt x="3825236" y="4145279"/>
                </a:lnTo>
                <a:lnTo>
                  <a:pt x="3858764" y="4117339"/>
                </a:lnTo>
                <a:close/>
              </a:path>
              <a:path w="4422775" h="4206240">
                <a:moveTo>
                  <a:pt x="1333499" y="30479"/>
                </a:moveTo>
                <a:lnTo>
                  <a:pt x="1331975" y="30479"/>
                </a:lnTo>
                <a:lnTo>
                  <a:pt x="1530095" y="91439"/>
                </a:lnTo>
                <a:lnTo>
                  <a:pt x="1630676" y="91439"/>
                </a:lnTo>
                <a:lnTo>
                  <a:pt x="1837940" y="152399"/>
                </a:lnTo>
                <a:lnTo>
                  <a:pt x="1941572" y="213359"/>
                </a:lnTo>
                <a:lnTo>
                  <a:pt x="2048252" y="243839"/>
                </a:lnTo>
                <a:lnTo>
                  <a:pt x="2261612" y="365759"/>
                </a:lnTo>
                <a:lnTo>
                  <a:pt x="2368292" y="396239"/>
                </a:lnTo>
                <a:lnTo>
                  <a:pt x="2474972" y="457199"/>
                </a:lnTo>
                <a:lnTo>
                  <a:pt x="2581652" y="548639"/>
                </a:lnTo>
                <a:lnTo>
                  <a:pt x="2795012" y="670559"/>
                </a:lnTo>
                <a:lnTo>
                  <a:pt x="3005324" y="853439"/>
                </a:lnTo>
                <a:lnTo>
                  <a:pt x="3108956" y="914399"/>
                </a:lnTo>
                <a:lnTo>
                  <a:pt x="3211064" y="1005839"/>
                </a:lnTo>
                <a:lnTo>
                  <a:pt x="3310124" y="1097279"/>
                </a:lnTo>
                <a:lnTo>
                  <a:pt x="3406136" y="1188719"/>
                </a:lnTo>
                <a:lnTo>
                  <a:pt x="3499100" y="1310639"/>
                </a:lnTo>
                <a:lnTo>
                  <a:pt x="3585968" y="1402079"/>
                </a:lnTo>
                <a:lnTo>
                  <a:pt x="3669788" y="1493519"/>
                </a:lnTo>
                <a:lnTo>
                  <a:pt x="3749036" y="1584959"/>
                </a:lnTo>
                <a:lnTo>
                  <a:pt x="3825236" y="1706879"/>
                </a:lnTo>
                <a:lnTo>
                  <a:pt x="3896864" y="1798319"/>
                </a:lnTo>
                <a:lnTo>
                  <a:pt x="3963920" y="1889759"/>
                </a:lnTo>
                <a:lnTo>
                  <a:pt x="4026404" y="2011679"/>
                </a:lnTo>
                <a:lnTo>
                  <a:pt x="4084316" y="2103119"/>
                </a:lnTo>
                <a:lnTo>
                  <a:pt x="4137656" y="2194559"/>
                </a:lnTo>
                <a:lnTo>
                  <a:pt x="4186424" y="2316479"/>
                </a:lnTo>
                <a:lnTo>
                  <a:pt x="4230620" y="2407919"/>
                </a:lnTo>
                <a:lnTo>
                  <a:pt x="4270244" y="2499359"/>
                </a:lnTo>
                <a:lnTo>
                  <a:pt x="4305296" y="2590799"/>
                </a:lnTo>
                <a:lnTo>
                  <a:pt x="4335776" y="2682239"/>
                </a:lnTo>
                <a:lnTo>
                  <a:pt x="4361684" y="2804159"/>
                </a:lnTo>
                <a:lnTo>
                  <a:pt x="4381496" y="2895599"/>
                </a:lnTo>
                <a:lnTo>
                  <a:pt x="4396736" y="2987039"/>
                </a:lnTo>
                <a:lnTo>
                  <a:pt x="4407404" y="3078479"/>
                </a:lnTo>
                <a:lnTo>
                  <a:pt x="4411976" y="3169919"/>
                </a:lnTo>
                <a:lnTo>
                  <a:pt x="4411976" y="3261359"/>
                </a:lnTo>
                <a:lnTo>
                  <a:pt x="4407404" y="3322319"/>
                </a:lnTo>
                <a:lnTo>
                  <a:pt x="4396736" y="3413759"/>
                </a:lnTo>
                <a:lnTo>
                  <a:pt x="4381496" y="3505199"/>
                </a:lnTo>
                <a:lnTo>
                  <a:pt x="4347968" y="3596639"/>
                </a:lnTo>
                <a:lnTo>
                  <a:pt x="4334252" y="3627119"/>
                </a:lnTo>
                <a:lnTo>
                  <a:pt x="4319012" y="3688079"/>
                </a:lnTo>
                <a:lnTo>
                  <a:pt x="4283960" y="3749039"/>
                </a:lnTo>
                <a:lnTo>
                  <a:pt x="4244336" y="3809999"/>
                </a:lnTo>
                <a:lnTo>
                  <a:pt x="4172708" y="3901439"/>
                </a:lnTo>
                <a:lnTo>
                  <a:pt x="4146800" y="3931919"/>
                </a:lnTo>
                <a:lnTo>
                  <a:pt x="4119368" y="3962399"/>
                </a:lnTo>
                <a:lnTo>
                  <a:pt x="4090412" y="3992879"/>
                </a:lnTo>
                <a:lnTo>
                  <a:pt x="4029452" y="4023359"/>
                </a:lnTo>
                <a:lnTo>
                  <a:pt x="3997448" y="4053839"/>
                </a:lnTo>
                <a:lnTo>
                  <a:pt x="3965444" y="4053839"/>
                </a:lnTo>
                <a:lnTo>
                  <a:pt x="3931916" y="4084319"/>
                </a:lnTo>
                <a:lnTo>
                  <a:pt x="3861812" y="4114799"/>
                </a:lnTo>
                <a:lnTo>
                  <a:pt x="3858764" y="4117339"/>
                </a:lnTo>
                <a:lnTo>
                  <a:pt x="3864860" y="4114799"/>
                </a:lnTo>
                <a:lnTo>
                  <a:pt x="3901436" y="4114799"/>
                </a:lnTo>
                <a:lnTo>
                  <a:pt x="3936488" y="4084319"/>
                </a:lnTo>
                <a:lnTo>
                  <a:pt x="4003544" y="4053839"/>
                </a:lnTo>
                <a:lnTo>
                  <a:pt x="4035548" y="4023359"/>
                </a:lnTo>
                <a:lnTo>
                  <a:pt x="4066028" y="4023359"/>
                </a:lnTo>
                <a:lnTo>
                  <a:pt x="4096508" y="3992879"/>
                </a:lnTo>
                <a:lnTo>
                  <a:pt x="4125464" y="3962399"/>
                </a:lnTo>
                <a:lnTo>
                  <a:pt x="4180328" y="3901439"/>
                </a:lnTo>
                <a:lnTo>
                  <a:pt x="4229096" y="3840479"/>
                </a:lnTo>
                <a:lnTo>
                  <a:pt x="4273292" y="3779519"/>
                </a:lnTo>
                <a:lnTo>
                  <a:pt x="4311392" y="3718559"/>
                </a:lnTo>
                <a:lnTo>
                  <a:pt x="4343396" y="3657599"/>
                </a:lnTo>
                <a:lnTo>
                  <a:pt x="4357112" y="3596639"/>
                </a:lnTo>
                <a:lnTo>
                  <a:pt x="4381496" y="3535679"/>
                </a:lnTo>
                <a:lnTo>
                  <a:pt x="4390640" y="3505199"/>
                </a:lnTo>
                <a:lnTo>
                  <a:pt x="4407404" y="3413759"/>
                </a:lnTo>
                <a:lnTo>
                  <a:pt x="4422644" y="3261359"/>
                </a:lnTo>
                <a:lnTo>
                  <a:pt x="4422644" y="3169919"/>
                </a:lnTo>
                <a:lnTo>
                  <a:pt x="4416548" y="3078479"/>
                </a:lnTo>
                <a:lnTo>
                  <a:pt x="4405880" y="2987039"/>
                </a:lnTo>
                <a:lnTo>
                  <a:pt x="4390640" y="2895599"/>
                </a:lnTo>
                <a:lnTo>
                  <a:pt x="4370828" y="2804159"/>
                </a:lnTo>
                <a:lnTo>
                  <a:pt x="4344920" y="2682239"/>
                </a:lnTo>
                <a:lnTo>
                  <a:pt x="4314440" y="2590799"/>
                </a:lnTo>
                <a:lnTo>
                  <a:pt x="4279388" y="2499359"/>
                </a:lnTo>
                <a:lnTo>
                  <a:pt x="4239764" y="2407919"/>
                </a:lnTo>
                <a:lnTo>
                  <a:pt x="4195568" y="2285999"/>
                </a:lnTo>
                <a:lnTo>
                  <a:pt x="4145276" y="2194559"/>
                </a:lnTo>
                <a:lnTo>
                  <a:pt x="4091936" y="2103119"/>
                </a:lnTo>
                <a:lnTo>
                  <a:pt x="4034024" y="1981199"/>
                </a:lnTo>
                <a:lnTo>
                  <a:pt x="3971540" y="1889759"/>
                </a:lnTo>
                <a:lnTo>
                  <a:pt x="3904484" y="1798319"/>
                </a:lnTo>
                <a:lnTo>
                  <a:pt x="3832856" y="1676399"/>
                </a:lnTo>
                <a:lnTo>
                  <a:pt x="3756656" y="1584959"/>
                </a:lnTo>
                <a:lnTo>
                  <a:pt x="3677408" y="1493519"/>
                </a:lnTo>
                <a:lnTo>
                  <a:pt x="3593588" y="1402079"/>
                </a:lnTo>
                <a:lnTo>
                  <a:pt x="3505196" y="1280159"/>
                </a:lnTo>
                <a:lnTo>
                  <a:pt x="3413756" y="1188719"/>
                </a:lnTo>
                <a:lnTo>
                  <a:pt x="3317744" y="1097279"/>
                </a:lnTo>
                <a:lnTo>
                  <a:pt x="3217160" y="1005839"/>
                </a:lnTo>
                <a:lnTo>
                  <a:pt x="3115052" y="914399"/>
                </a:lnTo>
                <a:lnTo>
                  <a:pt x="3011420" y="822959"/>
                </a:lnTo>
                <a:lnTo>
                  <a:pt x="2906264" y="761999"/>
                </a:lnTo>
                <a:lnTo>
                  <a:pt x="2799584" y="670559"/>
                </a:lnTo>
                <a:lnTo>
                  <a:pt x="2694428" y="609599"/>
                </a:lnTo>
                <a:lnTo>
                  <a:pt x="2587748" y="518159"/>
                </a:lnTo>
                <a:lnTo>
                  <a:pt x="2264660" y="335279"/>
                </a:lnTo>
                <a:lnTo>
                  <a:pt x="2157980" y="304799"/>
                </a:lnTo>
                <a:lnTo>
                  <a:pt x="1946144" y="182879"/>
                </a:lnTo>
                <a:lnTo>
                  <a:pt x="1531619" y="60959"/>
                </a:lnTo>
                <a:lnTo>
                  <a:pt x="1431035" y="60959"/>
                </a:lnTo>
                <a:lnTo>
                  <a:pt x="1333499" y="30479"/>
                </a:lnTo>
                <a:close/>
              </a:path>
              <a:path w="4422775" h="4206240">
                <a:moveTo>
                  <a:pt x="874775" y="30479"/>
                </a:moveTo>
                <a:lnTo>
                  <a:pt x="789431" y="30479"/>
                </a:lnTo>
                <a:lnTo>
                  <a:pt x="708659" y="60959"/>
                </a:lnTo>
                <a:lnTo>
                  <a:pt x="630935" y="91439"/>
                </a:lnTo>
                <a:lnTo>
                  <a:pt x="633983" y="91439"/>
                </a:lnTo>
                <a:lnTo>
                  <a:pt x="711707" y="60959"/>
                </a:lnTo>
                <a:lnTo>
                  <a:pt x="790955" y="60959"/>
                </a:lnTo>
                <a:lnTo>
                  <a:pt x="874775" y="30479"/>
                </a:lnTo>
                <a:close/>
              </a:path>
              <a:path w="4422775" h="4206240">
                <a:moveTo>
                  <a:pt x="1141475" y="0"/>
                </a:moveTo>
                <a:lnTo>
                  <a:pt x="1050035" y="0"/>
                </a:lnTo>
                <a:lnTo>
                  <a:pt x="960119" y="30479"/>
                </a:lnTo>
                <a:lnTo>
                  <a:pt x="1235963" y="30479"/>
                </a:lnTo>
                <a:lnTo>
                  <a:pt x="11414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9665" y="2459732"/>
            <a:ext cx="4788535" cy="4663440"/>
          </a:xfrm>
          <a:custGeom>
            <a:avLst/>
            <a:gdLst/>
            <a:ahLst/>
            <a:cxnLst/>
            <a:rect l="l" t="t" r="r" b="b"/>
            <a:pathLst>
              <a:path w="4788535" h="4663440">
                <a:moveTo>
                  <a:pt x="557783" y="121919"/>
                </a:moveTo>
                <a:lnTo>
                  <a:pt x="553211" y="121919"/>
                </a:lnTo>
                <a:lnTo>
                  <a:pt x="515111" y="152399"/>
                </a:lnTo>
                <a:lnTo>
                  <a:pt x="478535" y="182879"/>
                </a:lnTo>
                <a:lnTo>
                  <a:pt x="443483" y="182879"/>
                </a:lnTo>
                <a:lnTo>
                  <a:pt x="408431" y="213359"/>
                </a:lnTo>
                <a:lnTo>
                  <a:pt x="374903" y="243839"/>
                </a:lnTo>
                <a:lnTo>
                  <a:pt x="342899" y="274319"/>
                </a:lnTo>
                <a:lnTo>
                  <a:pt x="281939" y="335279"/>
                </a:lnTo>
                <a:lnTo>
                  <a:pt x="227075" y="396239"/>
                </a:lnTo>
                <a:lnTo>
                  <a:pt x="201167" y="426719"/>
                </a:lnTo>
                <a:lnTo>
                  <a:pt x="155447" y="487679"/>
                </a:lnTo>
                <a:lnTo>
                  <a:pt x="115823" y="579119"/>
                </a:lnTo>
                <a:lnTo>
                  <a:pt x="97535" y="609599"/>
                </a:lnTo>
                <a:lnTo>
                  <a:pt x="67055" y="670559"/>
                </a:lnTo>
                <a:lnTo>
                  <a:pt x="53339" y="731519"/>
                </a:lnTo>
                <a:lnTo>
                  <a:pt x="32003" y="822959"/>
                </a:lnTo>
                <a:lnTo>
                  <a:pt x="22859" y="853439"/>
                </a:lnTo>
                <a:lnTo>
                  <a:pt x="15239" y="914399"/>
                </a:lnTo>
                <a:lnTo>
                  <a:pt x="9143" y="944879"/>
                </a:lnTo>
                <a:lnTo>
                  <a:pt x="6095" y="1005839"/>
                </a:lnTo>
                <a:lnTo>
                  <a:pt x="3047" y="1036319"/>
                </a:lnTo>
                <a:lnTo>
                  <a:pt x="0" y="1127759"/>
                </a:lnTo>
                <a:lnTo>
                  <a:pt x="4571" y="1219199"/>
                </a:lnTo>
                <a:lnTo>
                  <a:pt x="13715" y="1341119"/>
                </a:lnTo>
                <a:lnTo>
                  <a:pt x="28955" y="1432559"/>
                </a:lnTo>
                <a:lnTo>
                  <a:pt x="48767" y="1523999"/>
                </a:lnTo>
                <a:lnTo>
                  <a:pt x="74675" y="1645919"/>
                </a:lnTo>
                <a:lnTo>
                  <a:pt x="105155" y="1737359"/>
                </a:lnTo>
                <a:lnTo>
                  <a:pt x="141731" y="1859279"/>
                </a:lnTo>
                <a:lnTo>
                  <a:pt x="182879" y="1981199"/>
                </a:lnTo>
                <a:lnTo>
                  <a:pt x="228599" y="2072639"/>
                </a:lnTo>
                <a:lnTo>
                  <a:pt x="280415" y="2194559"/>
                </a:lnTo>
                <a:lnTo>
                  <a:pt x="336803" y="2316479"/>
                </a:lnTo>
                <a:lnTo>
                  <a:pt x="397763" y="2407919"/>
                </a:lnTo>
                <a:lnTo>
                  <a:pt x="464819" y="2529839"/>
                </a:lnTo>
                <a:lnTo>
                  <a:pt x="534923" y="2651759"/>
                </a:lnTo>
                <a:lnTo>
                  <a:pt x="611123" y="2743199"/>
                </a:lnTo>
                <a:lnTo>
                  <a:pt x="691895" y="2865119"/>
                </a:lnTo>
                <a:lnTo>
                  <a:pt x="775715" y="2987039"/>
                </a:lnTo>
                <a:lnTo>
                  <a:pt x="865631" y="3078479"/>
                </a:lnTo>
                <a:lnTo>
                  <a:pt x="960119" y="3200399"/>
                </a:lnTo>
                <a:lnTo>
                  <a:pt x="1057655" y="3322319"/>
                </a:lnTo>
                <a:lnTo>
                  <a:pt x="1161287" y="3413759"/>
                </a:lnTo>
                <a:lnTo>
                  <a:pt x="1267967" y="3535679"/>
                </a:lnTo>
                <a:lnTo>
                  <a:pt x="1377695" y="3627119"/>
                </a:lnTo>
                <a:lnTo>
                  <a:pt x="1716023" y="3901439"/>
                </a:lnTo>
                <a:lnTo>
                  <a:pt x="1830320" y="3992879"/>
                </a:lnTo>
                <a:lnTo>
                  <a:pt x="1946144" y="4053839"/>
                </a:lnTo>
                <a:lnTo>
                  <a:pt x="2061968" y="4145279"/>
                </a:lnTo>
                <a:lnTo>
                  <a:pt x="2639564" y="4450079"/>
                </a:lnTo>
                <a:lnTo>
                  <a:pt x="2753864" y="4480559"/>
                </a:lnTo>
                <a:lnTo>
                  <a:pt x="2868164" y="4541519"/>
                </a:lnTo>
                <a:lnTo>
                  <a:pt x="3198872" y="4632959"/>
                </a:lnTo>
                <a:lnTo>
                  <a:pt x="3305552" y="4632959"/>
                </a:lnTo>
                <a:lnTo>
                  <a:pt x="3412232" y="4663439"/>
                </a:lnTo>
                <a:lnTo>
                  <a:pt x="3200396" y="4602479"/>
                </a:lnTo>
                <a:lnTo>
                  <a:pt x="3092192" y="4602479"/>
                </a:lnTo>
                <a:lnTo>
                  <a:pt x="2982464" y="4571999"/>
                </a:lnTo>
                <a:lnTo>
                  <a:pt x="2869688" y="4511039"/>
                </a:lnTo>
                <a:lnTo>
                  <a:pt x="2644136" y="4450079"/>
                </a:lnTo>
                <a:lnTo>
                  <a:pt x="2066540" y="4145279"/>
                </a:lnTo>
                <a:lnTo>
                  <a:pt x="1952240" y="4053839"/>
                </a:lnTo>
                <a:lnTo>
                  <a:pt x="1836416" y="3992879"/>
                </a:lnTo>
                <a:lnTo>
                  <a:pt x="1607819" y="3809999"/>
                </a:lnTo>
                <a:lnTo>
                  <a:pt x="1496567" y="3718559"/>
                </a:lnTo>
                <a:lnTo>
                  <a:pt x="1383791" y="3627119"/>
                </a:lnTo>
                <a:lnTo>
                  <a:pt x="1274063" y="3505199"/>
                </a:lnTo>
                <a:lnTo>
                  <a:pt x="1167383" y="3413759"/>
                </a:lnTo>
                <a:lnTo>
                  <a:pt x="1065275" y="3291839"/>
                </a:lnTo>
                <a:lnTo>
                  <a:pt x="966215" y="3200399"/>
                </a:lnTo>
                <a:lnTo>
                  <a:pt x="873251" y="3078479"/>
                </a:lnTo>
                <a:lnTo>
                  <a:pt x="783335" y="2987039"/>
                </a:lnTo>
                <a:lnTo>
                  <a:pt x="699515" y="2865119"/>
                </a:lnTo>
                <a:lnTo>
                  <a:pt x="618743" y="2743199"/>
                </a:lnTo>
                <a:lnTo>
                  <a:pt x="542543" y="2651759"/>
                </a:lnTo>
                <a:lnTo>
                  <a:pt x="472439" y="2529839"/>
                </a:lnTo>
                <a:lnTo>
                  <a:pt x="406907" y="2407919"/>
                </a:lnTo>
                <a:lnTo>
                  <a:pt x="344423" y="2316479"/>
                </a:lnTo>
                <a:lnTo>
                  <a:pt x="288035" y="2194559"/>
                </a:lnTo>
                <a:lnTo>
                  <a:pt x="237743" y="2072639"/>
                </a:lnTo>
                <a:lnTo>
                  <a:pt x="190499" y="1981199"/>
                </a:lnTo>
                <a:lnTo>
                  <a:pt x="149351" y="1859279"/>
                </a:lnTo>
                <a:lnTo>
                  <a:pt x="114299" y="1737359"/>
                </a:lnTo>
                <a:lnTo>
                  <a:pt x="83819" y="1645919"/>
                </a:lnTo>
                <a:lnTo>
                  <a:pt x="57911" y="1523999"/>
                </a:lnTo>
                <a:lnTo>
                  <a:pt x="38099" y="1432559"/>
                </a:lnTo>
                <a:lnTo>
                  <a:pt x="22859" y="1341119"/>
                </a:lnTo>
                <a:lnTo>
                  <a:pt x="13715" y="1219199"/>
                </a:lnTo>
                <a:lnTo>
                  <a:pt x="10667" y="1127759"/>
                </a:lnTo>
                <a:lnTo>
                  <a:pt x="12191" y="1036319"/>
                </a:lnTo>
                <a:lnTo>
                  <a:pt x="15239" y="1005839"/>
                </a:lnTo>
                <a:lnTo>
                  <a:pt x="19811" y="944879"/>
                </a:lnTo>
                <a:lnTo>
                  <a:pt x="32003" y="853439"/>
                </a:lnTo>
                <a:lnTo>
                  <a:pt x="41147" y="822959"/>
                </a:lnTo>
                <a:lnTo>
                  <a:pt x="51815" y="761999"/>
                </a:lnTo>
                <a:lnTo>
                  <a:pt x="62483" y="731519"/>
                </a:lnTo>
                <a:lnTo>
                  <a:pt x="76199" y="701039"/>
                </a:lnTo>
                <a:lnTo>
                  <a:pt x="106679" y="609599"/>
                </a:lnTo>
                <a:lnTo>
                  <a:pt x="143255" y="548639"/>
                </a:lnTo>
                <a:lnTo>
                  <a:pt x="164591" y="487679"/>
                </a:lnTo>
                <a:lnTo>
                  <a:pt x="185927" y="457199"/>
                </a:lnTo>
                <a:lnTo>
                  <a:pt x="234695" y="396239"/>
                </a:lnTo>
                <a:lnTo>
                  <a:pt x="260603" y="365759"/>
                </a:lnTo>
                <a:lnTo>
                  <a:pt x="318515" y="304799"/>
                </a:lnTo>
                <a:lnTo>
                  <a:pt x="350519" y="274319"/>
                </a:lnTo>
                <a:lnTo>
                  <a:pt x="380999" y="243839"/>
                </a:lnTo>
                <a:lnTo>
                  <a:pt x="448055" y="213359"/>
                </a:lnTo>
                <a:lnTo>
                  <a:pt x="484631" y="182879"/>
                </a:lnTo>
                <a:lnTo>
                  <a:pt x="519683" y="152399"/>
                </a:lnTo>
                <a:lnTo>
                  <a:pt x="557783" y="121919"/>
                </a:lnTo>
                <a:close/>
              </a:path>
              <a:path w="4788535" h="4663440">
                <a:moveTo>
                  <a:pt x="3989828" y="4632959"/>
                </a:moveTo>
                <a:lnTo>
                  <a:pt x="3944108" y="4632959"/>
                </a:lnTo>
                <a:lnTo>
                  <a:pt x="3898388" y="4663439"/>
                </a:lnTo>
                <a:lnTo>
                  <a:pt x="3945632" y="4663439"/>
                </a:lnTo>
                <a:lnTo>
                  <a:pt x="3989828" y="4632959"/>
                </a:lnTo>
                <a:close/>
              </a:path>
              <a:path w="4788535" h="4663440">
                <a:moveTo>
                  <a:pt x="4116320" y="4602479"/>
                </a:moveTo>
                <a:lnTo>
                  <a:pt x="4072124" y="4602479"/>
                </a:lnTo>
                <a:lnTo>
                  <a:pt x="4030976" y="4632959"/>
                </a:lnTo>
                <a:lnTo>
                  <a:pt x="4075172" y="4632959"/>
                </a:lnTo>
                <a:lnTo>
                  <a:pt x="4116320" y="4602479"/>
                </a:lnTo>
                <a:close/>
              </a:path>
              <a:path w="4788535" h="4663440">
                <a:moveTo>
                  <a:pt x="4235192" y="4541519"/>
                </a:moveTo>
                <a:lnTo>
                  <a:pt x="4232144" y="4541519"/>
                </a:lnTo>
                <a:lnTo>
                  <a:pt x="4192520" y="4571999"/>
                </a:lnTo>
                <a:lnTo>
                  <a:pt x="4154420" y="4571999"/>
                </a:lnTo>
                <a:lnTo>
                  <a:pt x="4113272" y="4602479"/>
                </a:lnTo>
                <a:lnTo>
                  <a:pt x="4157468" y="4602479"/>
                </a:lnTo>
                <a:lnTo>
                  <a:pt x="4197092" y="4571999"/>
                </a:lnTo>
                <a:lnTo>
                  <a:pt x="4235192" y="4541519"/>
                </a:lnTo>
                <a:close/>
              </a:path>
              <a:path w="4788535" h="4663440">
                <a:moveTo>
                  <a:pt x="1482851" y="30479"/>
                </a:moveTo>
                <a:lnTo>
                  <a:pt x="1481327" y="30479"/>
                </a:lnTo>
                <a:lnTo>
                  <a:pt x="1918712" y="152399"/>
                </a:lnTo>
                <a:lnTo>
                  <a:pt x="2031488" y="213359"/>
                </a:lnTo>
                <a:lnTo>
                  <a:pt x="2144264" y="243839"/>
                </a:lnTo>
                <a:lnTo>
                  <a:pt x="2837684" y="609599"/>
                </a:lnTo>
                <a:lnTo>
                  <a:pt x="3180584" y="883919"/>
                </a:lnTo>
                <a:lnTo>
                  <a:pt x="3293360" y="975359"/>
                </a:lnTo>
                <a:lnTo>
                  <a:pt x="3404612" y="1066799"/>
                </a:lnTo>
                <a:lnTo>
                  <a:pt x="3514340" y="1158239"/>
                </a:lnTo>
                <a:lnTo>
                  <a:pt x="3621020" y="1280159"/>
                </a:lnTo>
                <a:lnTo>
                  <a:pt x="3723128" y="1371599"/>
                </a:lnTo>
                <a:lnTo>
                  <a:pt x="3822188" y="1493519"/>
                </a:lnTo>
                <a:lnTo>
                  <a:pt x="3915152" y="1584959"/>
                </a:lnTo>
                <a:lnTo>
                  <a:pt x="4005068" y="1706879"/>
                </a:lnTo>
                <a:lnTo>
                  <a:pt x="4090412" y="1828799"/>
                </a:lnTo>
                <a:lnTo>
                  <a:pt x="4169660" y="1920239"/>
                </a:lnTo>
                <a:lnTo>
                  <a:pt x="4245860" y="2042159"/>
                </a:lnTo>
                <a:lnTo>
                  <a:pt x="4315964" y="2164079"/>
                </a:lnTo>
                <a:lnTo>
                  <a:pt x="4383020" y="2255519"/>
                </a:lnTo>
                <a:lnTo>
                  <a:pt x="4443980" y="2377439"/>
                </a:lnTo>
                <a:lnTo>
                  <a:pt x="4500368" y="2499359"/>
                </a:lnTo>
                <a:lnTo>
                  <a:pt x="4552184" y="2590799"/>
                </a:lnTo>
                <a:lnTo>
                  <a:pt x="4597904" y="2712719"/>
                </a:lnTo>
                <a:lnTo>
                  <a:pt x="4639052" y="2834639"/>
                </a:lnTo>
                <a:lnTo>
                  <a:pt x="4674104" y="2926079"/>
                </a:lnTo>
                <a:lnTo>
                  <a:pt x="4706108" y="3047999"/>
                </a:lnTo>
                <a:lnTo>
                  <a:pt x="4730492" y="3139439"/>
                </a:lnTo>
                <a:lnTo>
                  <a:pt x="4751828" y="3261359"/>
                </a:lnTo>
                <a:lnTo>
                  <a:pt x="4765544" y="3352799"/>
                </a:lnTo>
                <a:lnTo>
                  <a:pt x="4774688" y="3444239"/>
                </a:lnTo>
                <a:lnTo>
                  <a:pt x="4779260" y="3535679"/>
                </a:lnTo>
                <a:lnTo>
                  <a:pt x="4777736" y="3657599"/>
                </a:lnTo>
                <a:lnTo>
                  <a:pt x="4773164" y="3688079"/>
                </a:lnTo>
                <a:lnTo>
                  <a:pt x="4770116" y="3749039"/>
                </a:lnTo>
                <a:lnTo>
                  <a:pt x="4764020" y="3779519"/>
                </a:lnTo>
                <a:lnTo>
                  <a:pt x="4756400" y="3840479"/>
                </a:lnTo>
                <a:lnTo>
                  <a:pt x="4747256" y="3870959"/>
                </a:lnTo>
                <a:lnTo>
                  <a:pt x="4736588" y="3901439"/>
                </a:lnTo>
                <a:lnTo>
                  <a:pt x="4725920" y="3962399"/>
                </a:lnTo>
                <a:lnTo>
                  <a:pt x="4698488" y="4023359"/>
                </a:lnTo>
                <a:lnTo>
                  <a:pt x="4681724" y="4084319"/>
                </a:lnTo>
                <a:lnTo>
                  <a:pt x="4664960" y="4114799"/>
                </a:lnTo>
                <a:lnTo>
                  <a:pt x="4625336" y="4175759"/>
                </a:lnTo>
                <a:lnTo>
                  <a:pt x="4602476" y="4206239"/>
                </a:lnTo>
                <a:lnTo>
                  <a:pt x="4579616" y="4267199"/>
                </a:lnTo>
                <a:lnTo>
                  <a:pt x="4527800" y="4328159"/>
                </a:lnTo>
                <a:lnTo>
                  <a:pt x="4469888" y="4389119"/>
                </a:lnTo>
                <a:lnTo>
                  <a:pt x="4439408" y="4419599"/>
                </a:lnTo>
                <a:lnTo>
                  <a:pt x="4407404" y="4450079"/>
                </a:lnTo>
                <a:lnTo>
                  <a:pt x="4340348" y="4480559"/>
                </a:lnTo>
                <a:lnTo>
                  <a:pt x="4305296" y="4511039"/>
                </a:lnTo>
                <a:lnTo>
                  <a:pt x="4268720" y="4541519"/>
                </a:lnTo>
                <a:lnTo>
                  <a:pt x="4273292" y="4541519"/>
                </a:lnTo>
                <a:lnTo>
                  <a:pt x="4309868" y="4511039"/>
                </a:lnTo>
                <a:lnTo>
                  <a:pt x="4344920" y="4480559"/>
                </a:lnTo>
                <a:lnTo>
                  <a:pt x="4379972" y="4480559"/>
                </a:lnTo>
                <a:lnTo>
                  <a:pt x="4413500" y="4450079"/>
                </a:lnTo>
                <a:lnTo>
                  <a:pt x="4445504" y="4419599"/>
                </a:lnTo>
                <a:lnTo>
                  <a:pt x="4506464" y="4358639"/>
                </a:lnTo>
                <a:lnTo>
                  <a:pt x="4535420" y="4328159"/>
                </a:lnTo>
                <a:lnTo>
                  <a:pt x="4587236" y="4267199"/>
                </a:lnTo>
                <a:lnTo>
                  <a:pt x="4632956" y="4175759"/>
                </a:lnTo>
                <a:lnTo>
                  <a:pt x="4654292" y="4145279"/>
                </a:lnTo>
                <a:lnTo>
                  <a:pt x="4690868" y="4084319"/>
                </a:lnTo>
                <a:lnTo>
                  <a:pt x="4721348" y="3992879"/>
                </a:lnTo>
                <a:lnTo>
                  <a:pt x="4735064" y="3962399"/>
                </a:lnTo>
                <a:lnTo>
                  <a:pt x="4747256" y="3901439"/>
                </a:lnTo>
                <a:lnTo>
                  <a:pt x="4765544" y="3840479"/>
                </a:lnTo>
                <a:lnTo>
                  <a:pt x="4773164" y="3779519"/>
                </a:lnTo>
                <a:lnTo>
                  <a:pt x="4779260" y="3749039"/>
                </a:lnTo>
                <a:lnTo>
                  <a:pt x="4783832" y="3688079"/>
                </a:lnTo>
                <a:lnTo>
                  <a:pt x="4786880" y="3657599"/>
                </a:lnTo>
                <a:lnTo>
                  <a:pt x="4788404" y="3535679"/>
                </a:lnTo>
                <a:lnTo>
                  <a:pt x="4783832" y="3444239"/>
                </a:lnTo>
                <a:lnTo>
                  <a:pt x="4774688" y="3352799"/>
                </a:lnTo>
                <a:lnTo>
                  <a:pt x="4760972" y="3261359"/>
                </a:lnTo>
                <a:lnTo>
                  <a:pt x="4739636" y="3139439"/>
                </a:lnTo>
                <a:lnTo>
                  <a:pt x="4715252" y="3047999"/>
                </a:lnTo>
                <a:lnTo>
                  <a:pt x="4683248" y="2926079"/>
                </a:lnTo>
                <a:lnTo>
                  <a:pt x="4648196" y="2834639"/>
                </a:lnTo>
                <a:lnTo>
                  <a:pt x="4607048" y="2712719"/>
                </a:lnTo>
                <a:lnTo>
                  <a:pt x="4559804" y="2590799"/>
                </a:lnTo>
                <a:lnTo>
                  <a:pt x="4507988" y="2499359"/>
                </a:lnTo>
                <a:lnTo>
                  <a:pt x="4451600" y="2377439"/>
                </a:lnTo>
                <a:lnTo>
                  <a:pt x="4390640" y="2255519"/>
                </a:lnTo>
                <a:lnTo>
                  <a:pt x="4325108" y="2164079"/>
                </a:lnTo>
                <a:lnTo>
                  <a:pt x="4253480" y="2042159"/>
                </a:lnTo>
                <a:lnTo>
                  <a:pt x="4177280" y="1920239"/>
                </a:lnTo>
                <a:lnTo>
                  <a:pt x="4098032" y="1798319"/>
                </a:lnTo>
                <a:lnTo>
                  <a:pt x="4012688" y="1706879"/>
                </a:lnTo>
                <a:lnTo>
                  <a:pt x="3922772" y="1584959"/>
                </a:lnTo>
                <a:lnTo>
                  <a:pt x="3828284" y="1493519"/>
                </a:lnTo>
                <a:lnTo>
                  <a:pt x="3730748" y="1371599"/>
                </a:lnTo>
                <a:lnTo>
                  <a:pt x="3627116" y="1280159"/>
                </a:lnTo>
                <a:lnTo>
                  <a:pt x="3520436" y="1158239"/>
                </a:lnTo>
                <a:lnTo>
                  <a:pt x="3410708" y="1066799"/>
                </a:lnTo>
                <a:lnTo>
                  <a:pt x="3299456" y="975359"/>
                </a:lnTo>
                <a:lnTo>
                  <a:pt x="3186680" y="853439"/>
                </a:lnTo>
                <a:lnTo>
                  <a:pt x="3072380" y="792479"/>
                </a:lnTo>
                <a:lnTo>
                  <a:pt x="2958080" y="701039"/>
                </a:lnTo>
                <a:lnTo>
                  <a:pt x="2842256" y="609599"/>
                </a:lnTo>
                <a:lnTo>
                  <a:pt x="2726432" y="548639"/>
                </a:lnTo>
                <a:lnTo>
                  <a:pt x="2610608" y="457199"/>
                </a:lnTo>
                <a:lnTo>
                  <a:pt x="2263136" y="274319"/>
                </a:lnTo>
                <a:lnTo>
                  <a:pt x="2148836" y="243839"/>
                </a:lnTo>
                <a:lnTo>
                  <a:pt x="2034536" y="182879"/>
                </a:lnTo>
                <a:lnTo>
                  <a:pt x="1589531" y="60959"/>
                </a:lnTo>
                <a:lnTo>
                  <a:pt x="1482851" y="30479"/>
                </a:lnTo>
                <a:close/>
              </a:path>
              <a:path w="4788535" h="4663440">
                <a:moveTo>
                  <a:pt x="635507" y="91439"/>
                </a:moveTo>
                <a:lnTo>
                  <a:pt x="630935" y="91439"/>
                </a:lnTo>
                <a:lnTo>
                  <a:pt x="591311" y="121919"/>
                </a:lnTo>
                <a:lnTo>
                  <a:pt x="595883" y="121919"/>
                </a:lnTo>
                <a:lnTo>
                  <a:pt x="635507" y="91439"/>
                </a:lnTo>
                <a:close/>
              </a:path>
              <a:path w="4788535" h="4663440">
                <a:moveTo>
                  <a:pt x="716279" y="60959"/>
                </a:moveTo>
                <a:lnTo>
                  <a:pt x="713231" y="60959"/>
                </a:lnTo>
                <a:lnTo>
                  <a:pt x="672083" y="91439"/>
                </a:lnTo>
                <a:lnTo>
                  <a:pt x="675131" y="91439"/>
                </a:lnTo>
                <a:lnTo>
                  <a:pt x="716279" y="60959"/>
                </a:lnTo>
                <a:close/>
              </a:path>
              <a:path w="4788535" h="4663440">
                <a:moveTo>
                  <a:pt x="844295" y="30479"/>
                </a:moveTo>
                <a:lnTo>
                  <a:pt x="798575" y="30479"/>
                </a:lnTo>
                <a:lnTo>
                  <a:pt x="755903" y="60959"/>
                </a:lnTo>
                <a:lnTo>
                  <a:pt x="801623" y="60959"/>
                </a:lnTo>
                <a:lnTo>
                  <a:pt x="844295" y="30479"/>
                </a:lnTo>
                <a:close/>
              </a:path>
              <a:path w="4788535" h="4663440">
                <a:moveTo>
                  <a:pt x="1173479" y="0"/>
                </a:moveTo>
                <a:lnTo>
                  <a:pt x="979931" y="0"/>
                </a:lnTo>
                <a:lnTo>
                  <a:pt x="934211" y="30479"/>
                </a:lnTo>
                <a:lnTo>
                  <a:pt x="1075943" y="30479"/>
                </a:lnTo>
                <a:lnTo>
                  <a:pt x="1173479" y="0"/>
                </a:lnTo>
                <a:close/>
              </a:path>
              <a:path w="4788535" h="4663440">
                <a:moveTo>
                  <a:pt x="1274063" y="0"/>
                </a:moveTo>
                <a:lnTo>
                  <a:pt x="1173479" y="0"/>
                </a:lnTo>
                <a:lnTo>
                  <a:pt x="1274063" y="30479"/>
                </a:lnTo>
                <a:lnTo>
                  <a:pt x="1377695" y="30479"/>
                </a:lnTo>
                <a:lnTo>
                  <a:pt x="12740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4306" y="2129017"/>
            <a:ext cx="1329055" cy="2813685"/>
          </a:xfrm>
          <a:custGeom>
            <a:avLst/>
            <a:gdLst/>
            <a:ahLst/>
            <a:cxnLst/>
            <a:rect l="l" t="t" r="r" b="b"/>
            <a:pathLst>
              <a:path w="1329054" h="2813685">
                <a:moveTo>
                  <a:pt x="1319783" y="0"/>
                </a:moveTo>
                <a:lnTo>
                  <a:pt x="0" y="2810262"/>
                </a:lnTo>
                <a:lnTo>
                  <a:pt x="9143" y="2813310"/>
                </a:lnTo>
                <a:lnTo>
                  <a:pt x="1328927" y="4571"/>
                </a:lnTo>
                <a:lnTo>
                  <a:pt x="13197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8021" y="2479537"/>
            <a:ext cx="1775460" cy="2470785"/>
          </a:xfrm>
          <a:custGeom>
            <a:avLst/>
            <a:gdLst/>
            <a:ahLst/>
            <a:cxnLst/>
            <a:rect l="l" t="t" r="r" b="b"/>
            <a:pathLst>
              <a:path w="1775460" h="2470785">
                <a:moveTo>
                  <a:pt x="1767839" y="0"/>
                </a:moveTo>
                <a:lnTo>
                  <a:pt x="0" y="2465838"/>
                </a:lnTo>
                <a:lnTo>
                  <a:pt x="7619" y="2470410"/>
                </a:lnTo>
                <a:lnTo>
                  <a:pt x="1775459" y="6095"/>
                </a:lnTo>
                <a:lnTo>
                  <a:pt x="17678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9545" y="2284465"/>
            <a:ext cx="1562100" cy="2650490"/>
          </a:xfrm>
          <a:custGeom>
            <a:avLst/>
            <a:gdLst/>
            <a:ahLst/>
            <a:cxnLst/>
            <a:rect l="l" t="t" r="r" b="b"/>
            <a:pathLst>
              <a:path w="1562100" h="2650490">
                <a:moveTo>
                  <a:pt x="1554479" y="0"/>
                </a:moveTo>
                <a:lnTo>
                  <a:pt x="0" y="2645670"/>
                </a:lnTo>
                <a:lnTo>
                  <a:pt x="7619" y="2650242"/>
                </a:lnTo>
                <a:lnTo>
                  <a:pt x="1562099" y="4571"/>
                </a:lnTo>
                <a:lnTo>
                  <a:pt x="15544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48689" y="2639557"/>
            <a:ext cx="1984375" cy="2319655"/>
          </a:xfrm>
          <a:custGeom>
            <a:avLst/>
            <a:gdLst/>
            <a:ahLst/>
            <a:cxnLst/>
            <a:rect l="l" t="t" r="r" b="b"/>
            <a:pathLst>
              <a:path w="1984375" h="2319654">
                <a:moveTo>
                  <a:pt x="1976627" y="0"/>
                </a:moveTo>
                <a:lnTo>
                  <a:pt x="0" y="2313438"/>
                </a:lnTo>
                <a:lnTo>
                  <a:pt x="6095" y="2319534"/>
                </a:lnTo>
                <a:lnTo>
                  <a:pt x="1984247" y="6095"/>
                </a:lnTo>
                <a:lnTo>
                  <a:pt x="19766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6309" y="2814817"/>
            <a:ext cx="2220595" cy="2152015"/>
          </a:xfrm>
          <a:custGeom>
            <a:avLst/>
            <a:gdLst/>
            <a:ahLst/>
            <a:cxnLst/>
            <a:rect l="l" t="t" r="r" b="b"/>
            <a:pathLst>
              <a:path w="2220595" h="2152015">
                <a:moveTo>
                  <a:pt x="2214371" y="0"/>
                </a:moveTo>
                <a:lnTo>
                  <a:pt x="0" y="2144274"/>
                </a:lnTo>
                <a:lnTo>
                  <a:pt x="6095" y="2151894"/>
                </a:lnTo>
                <a:lnTo>
                  <a:pt x="2220467" y="6095"/>
                </a:lnTo>
                <a:lnTo>
                  <a:pt x="22143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76121" y="3230869"/>
            <a:ext cx="2542540" cy="1755775"/>
          </a:xfrm>
          <a:custGeom>
            <a:avLst/>
            <a:gdLst/>
            <a:ahLst/>
            <a:cxnLst/>
            <a:rect l="l" t="t" r="r" b="b"/>
            <a:pathLst>
              <a:path w="2542540" h="1755775">
                <a:moveTo>
                  <a:pt x="2537459" y="0"/>
                </a:moveTo>
                <a:lnTo>
                  <a:pt x="0" y="1748034"/>
                </a:lnTo>
                <a:lnTo>
                  <a:pt x="6095" y="1755654"/>
                </a:lnTo>
                <a:lnTo>
                  <a:pt x="2542031" y="7619"/>
                </a:lnTo>
                <a:lnTo>
                  <a:pt x="25374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89838" y="3441181"/>
            <a:ext cx="2712720" cy="1556385"/>
          </a:xfrm>
          <a:custGeom>
            <a:avLst/>
            <a:gdLst/>
            <a:ahLst/>
            <a:cxnLst/>
            <a:rect l="l" t="t" r="r" b="b"/>
            <a:pathLst>
              <a:path w="2712720" h="1556385">
                <a:moveTo>
                  <a:pt x="2708147" y="0"/>
                </a:moveTo>
                <a:lnTo>
                  <a:pt x="0" y="1548390"/>
                </a:lnTo>
                <a:lnTo>
                  <a:pt x="4571" y="1556010"/>
                </a:lnTo>
                <a:lnTo>
                  <a:pt x="2712719" y="9143"/>
                </a:lnTo>
                <a:lnTo>
                  <a:pt x="27081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11174" y="3902954"/>
            <a:ext cx="3034665" cy="1123315"/>
          </a:xfrm>
          <a:custGeom>
            <a:avLst/>
            <a:gdLst/>
            <a:ahLst/>
            <a:cxnLst/>
            <a:rect l="l" t="t" r="r" b="b"/>
            <a:pathLst>
              <a:path w="3034665" h="1123314">
                <a:moveTo>
                  <a:pt x="3031235" y="0"/>
                </a:moveTo>
                <a:lnTo>
                  <a:pt x="0" y="1114050"/>
                </a:lnTo>
                <a:lnTo>
                  <a:pt x="3047" y="1123194"/>
                </a:lnTo>
                <a:lnTo>
                  <a:pt x="3034283" y="9143"/>
                </a:lnTo>
                <a:lnTo>
                  <a:pt x="30312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24889" y="4389110"/>
            <a:ext cx="3374390" cy="655320"/>
          </a:xfrm>
          <a:custGeom>
            <a:avLst/>
            <a:gdLst/>
            <a:ahLst/>
            <a:cxnLst/>
            <a:rect l="l" t="t" r="r" b="b"/>
            <a:pathLst>
              <a:path w="3374390" h="655320">
                <a:moveTo>
                  <a:pt x="3372611" y="0"/>
                </a:moveTo>
                <a:lnTo>
                  <a:pt x="0" y="646182"/>
                </a:lnTo>
                <a:lnTo>
                  <a:pt x="1523" y="655326"/>
                </a:lnTo>
                <a:lnTo>
                  <a:pt x="3374135" y="9143"/>
                </a:lnTo>
                <a:lnTo>
                  <a:pt x="33726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29462" y="4722872"/>
            <a:ext cx="3549650" cy="326390"/>
          </a:xfrm>
          <a:custGeom>
            <a:avLst/>
            <a:gdLst/>
            <a:ahLst/>
            <a:cxnLst/>
            <a:rect l="l" t="t" r="r" b="b"/>
            <a:pathLst>
              <a:path w="3549650" h="326389">
                <a:moveTo>
                  <a:pt x="3547871" y="0"/>
                </a:moveTo>
                <a:lnTo>
                  <a:pt x="0" y="316991"/>
                </a:lnTo>
                <a:lnTo>
                  <a:pt x="1523" y="326135"/>
                </a:lnTo>
                <a:lnTo>
                  <a:pt x="3549395" y="9143"/>
                </a:lnTo>
                <a:lnTo>
                  <a:pt x="35478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7938" y="5055103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4701" y="5070344"/>
            <a:ext cx="3830320" cy="325120"/>
          </a:xfrm>
          <a:custGeom>
            <a:avLst/>
            <a:gdLst/>
            <a:ahLst/>
            <a:cxnLst/>
            <a:rect l="l" t="t" r="r" b="b"/>
            <a:pathLst>
              <a:path w="3830320" h="325120">
                <a:moveTo>
                  <a:pt x="0" y="0"/>
                </a:moveTo>
                <a:lnTo>
                  <a:pt x="0" y="9143"/>
                </a:lnTo>
                <a:lnTo>
                  <a:pt x="3829811" y="324611"/>
                </a:lnTo>
                <a:lnTo>
                  <a:pt x="3829811" y="31546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61465" y="5114540"/>
            <a:ext cx="3992879" cy="1024255"/>
          </a:xfrm>
          <a:custGeom>
            <a:avLst/>
            <a:gdLst/>
            <a:ahLst/>
            <a:cxnLst/>
            <a:rect l="l" t="t" r="r" b="b"/>
            <a:pathLst>
              <a:path w="3992879" h="1024254">
                <a:moveTo>
                  <a:pt x="3047" y="0"/>
                </a:moveTo>
                <a:lnTo>
                  <a:pt x="0" y="9143"/>
                </a:lnTo>
                <a:lnTo>
                  <a:pt x="3989831" y="1024127"/>
                </a:lnTo>
                <a:lnTo>
                  <a:pt x="3992879" y="1014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5037" y="5212076"/>
            <a:ext cx="182880" cy="1922145"/>
          </a:xfrm>
          <a:custGeom>
            <a:avLst/>
            <a:gdLst/>
            <a:ahLst/>
            <a:cxnLst/>
            <a:rect l="l" t="t" r="r" b="b"/>
            <a:pathLst>
              <a:path w="182879" h="1922145">
                <a:moveTo>
                  <a:pt x="182879" y="0"/>
                </a:moveTo>
                <a:lnTo>
                  <a:pt x="173735" y="0"/>
                </a:lnTo>
                <a:lnTo>
                  <a:pt x="0" y="1921763"/>
                </a:lnTo>
                <a:lnTo>
                  <a:pt x="10667" y="1921763"/>
                </a:lnTo>
                <a:lnTo>
                  <a:pt x="1828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0349" y="5155688"/>
            <a:ext cx="1068705" cy="1262380"/>
          </a:xfrm>
          <a:custGeom>
            <a:avLst/>
            <a:gdLst/>
            <a:ahLst/>
            <a:cxnLst/>
            <a:rect l="l" t="t" r="r" b="b"/>
            <a:pathLst>
              <a:path w="1068704" h="1262379">
                <a:moveTo>
                  <a:pt x="1060700" y="0"/>
                </a:moveTo>
                <a:lnTo>
                  <a:pt x="0" y="1255775"/>
                </a:lnTo>
                <a:lnTo>
                  <a:pt x="6095" y="1261871"/>
                </a:lnTo>
                <a:lnTo>
                  <a:pt x="1068320" y="6095"/>
                </a:lnTo>
                <a:lnTo>
                  <a:pt x="106070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9097" y="5143496"/>
            <a:ext cx="1170940" cy="1169035"/>
          </a:xfrm>
          <a:custGeom>
            <a:avLst/>
            <a:gdLst/>
            <a:ahLst/>
            <a:cxnLst/>
            <a:rect l="l" t="t" r="r" b="b"/>
            <a:pathLst>
              <a:path w="1170939" h="1169035">
                <a:moveTo>
                  <a:pt x="1162808" y="0"/>
                </a:moveTo>
                <a:lnTo>
                  <a:pt x="0" y="1162811"/>
                </a:lnTo>
                <a:lnTo>
                  <a:pt x="6095" y="1168907"/>
                </a:lnTo>
                <a:lnTo>
                  <a:pt x="1170428" y="7619"/>
                </a:lnTo>
                <a:lnTo>
                  <a:pt x="11628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91749" y="5135876"/>
            <a:ext cx="1282065" cy="1074420"/>
          </a:xfrm>
          <a:custGeom>
            <a:avLst/>
            <a:gdLst/>
            <a:ahLst/>
            <a:cxnLst/>
            <a:rect l="l" t="t" r="r" b="b"/>
            <a:pathLst>
              <a:path w="1282064" h="1074420">
                <a:moveTo>
                  <a:pt x="1275584" y="0"/>
                </a:moveTo>
                <a:lnTo>
                  <a:pt x="0" y="1068323"/>
                </a:lnTo>
                <a:lnTo>
                  <a:pt x="6095" y="1074419"/>
                </a:lnTo>
                <a:lnTo>
                  <a:pt x="1281680" y="7619"/>
                </a:lnTo>
                <a:lnTo>
                  <a:pt x="12755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88117" y="5125208"/>
            <a:ext cx="1377950" cy="974090"/>
          </a:xfrm>
          <a:custGeom>
            <a:avLst/>
            <a:gdLst/>
            <a:ahLst/>
            <a:cxnLst/>
            <a:rect l="l" t="t" r="r" b="b"/>
            <a:pathLst>
              <a:path w="1377950" h="974089">
                <a:moveTo>
                  <a:pt x="1371596" y="0"/>
                </a:moveTo>
                <a:lnTo>
                  <a:pt x="0" y="964691"/>
                </a:lnTo>
                <a:lnTo>
                  <a:pt x="4571" y="973835"/>
                </a:lnTo>
                <a:lnTo>
                  <a:pt x="1377692" y="7619"/>
                </a:lnTo>
                <a:lnTo>
                  <a:pt x="137159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2961" y="5117588"/>
            <a:ext cx="1469390" cy="866140"/>
          </a:xfrm>
          <a:custGeom>
            <a:avLst/>
            <a:gdLst/>
            <a:ahLst/>
            <a:cxnLst/>
            <a:rect l="l" t="t" r="r" b="b"/>
            <a:pathLst>
              <a:path w="1469389" h="866139">
                <a:moveTo>
                  <a:pt x="1463036" y="0"/>
                </a:moveTo>
                <a:lnTo>
                  <a:pt x="0" y="858011"/>
                </a:lnTo>
                <a:lnTo>
                  <a:pt x="4571" y="865631"/>
                </a:lnTo>
                <a:lnTo>
                  <a:pt x="1469132" y="7619"/>
                </a:lnTo>
                <a:lnTo>
                  <a:pt x="14630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70185" y="5106920"/>
            <a:ext cx="1577340" cy="751840"/>
          </a:xfrm>
          <a:custGeom>
            <a:avLst/>
            <a:gdLst/>
            <a:ahLst/>
            <a:cxnLst/>
            <a:rect l="l" t="t" r="r" b="b"/>
            <a:pathLst>
              <a:path w="1577339" h="751839">
                <a:moveTo>
                  <a:pt x="1574288" y="0"/>
                </a:moveTo>
                <a:lnTo>
                  <a:pt x="0" y="742187"/>
                </a:lnTo>
                <a:lnTo>
                  <a:pt x="4571" y="751331"/>
                </a:lnTo>
                <a:lnTo>
                  <a:pt x="1577336" y="7619"/>
                </a:lnTo>
                <a:lnTo>
                  <a:pt x="157428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55885" y="5097776"/>
            <a:ext cx="1685925" cy="629920"/>
          </a:xfrm>
          <a:custGeom>
            <a:avLst/>
            <a:gdLst/>
            <a:ahLst/>
            <a:cxnLst/>
            <a:rect l="l" t="t" r="r" b="b"/>
            <a:pathLst>
              <a:path w="1685925" h="629920">
                <a:moveTo>
                  <a:pt x="1682492" y="0"/>
                </a:moveTo>
                <a:lnTo>
                  <a:pt x="0" y="620267"/>
                </a:lnTo>
                <a:lnTo>
                  <a:pt x="4571" y="629411"/>
                </a:lnTo>
                <a:lnTo>
                  <a:pt x="1685540" y="9143"/>
                </a:lnTo>
                <a:lnTo>
                  <a:pt x="16824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1001" y="5077964"/>
            <a:ext cx="1887220" cy="358140"/>
          </a:xfrm>
          <a:custGeom>
            <a:avLst/>
            <a:gdLst/>
            <a:ahLst/>
            <a:cxnLst/>
            <a:rect l="l" t="t" r="r" b="b"/>
            <a:pathLst>
              <a:path w="1887220" h="358139">
                <a:moveTo>
                  <a:pt x="1885184" y="0"/>
                </a:moveTo>
                <a:lnTo>
                  <a:pt x="0" y="348995"/>
                </a:lnTo>
                <a:lnTo>
                  <a:pt x="1523" y="358139"/>
                </a:lnTo>
                <a:lnTo>
                  <a:pt x="1886708" y="10667"/>
                </a:lnTo>
                <a:lnTo>
                  <a:pt x="18851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7557" y="5068820"/>
            <a:ext cx="2002789" cy="198120"/>
          </a:xfrm>
          <a:custGeom>
            <a:avLst/>
            <a:gdLst/>
            <a:ahLst/>
            <a:cxnLst/>
            <a:rect l="l" t="t" r="r" b="b"/>
            <a:pathLst>
              <a:path w="2002789" h="198120">
                <a:moveTo>
                  <a:pt x="2002532" y="0"/>
                </a:moveTo>
                <a:lnTo>
                  <a:pt x="0" y="187451"/>
                </a:lnTo>
                <a:lnTo>
                  <a:pt x="1523" y="198119"/>
                </a:lnTo>
                <a:lnTo>
                  <a:pt x="2002532" y="9143"/>
                </a:lnTo>
                <a:lnTo>
                  <a:pt x="2002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2589" y="5069582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19880" y="0"/>
                </a:lnTo>
              </a:path>
            </a:pathLst>
          </a:custGeom>
          <a:ln w="27177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05" y="4642099"/>
            <a:ext cx="2367280" cy="401320"/>
          </a:xfrm>
          <a:custGeom>
            <a:avLst/>
            <a:gdLst/>
            <a:ahLst/>
            <a:cxnLst/>
            <a:rect l="l" t="t" r="r" b="b"/>
            <a:pathLst>
              <a:path w="2367280" h="401320">
                <a:moveTo>
                  <a:pt x="3047" y="0"/>
                </a:moveTo>
                <a:lnTo>
                  <a:pt x="0" y="10667"/>
                </a:lnTo>
                <a:lnTo>
                  <a:pt x="2365244" y="400811"/>
                </a:lnTo>
                <a:lnTo>
                  <a:pt x="2366768" y="39166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9981" y="4408921"/>
            <a:ext cx="2399030" cy="615950"/>
          </a:xfrm>
          <a:custGeom>
            <a:avLst/>
            <a:gdLst/>
            <a:ahLst/>
            <a:cxnLst/>
            <a:rect l="l" t="t" r="r" b="b"/>
            <a:pathLst>
              <a:path w="2399030" h="615950">
                <a:moveTo>
                  <a:pt x="1523" y="0"/>
                </a:moveTo>
                <a:lnTo>
                  <a:pt x="0" y="9143"/>
                </a:lnTo>
                <a:lnTo>
                  <a:pt x="2397248" y="615702"/>
                </a:lnTo>
                <a:lnTo>
                  <a:pt x="2398772" y="606558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6933" y="3904477"/>
            <a:ext cx="2394585" cy="1087120"/>
          </a:xfrm>
          <a:custGeom>
            <a:avLst/>
            <a:gdLst/>
            <a:ahLst/>
            <a:cxnLst/>
            <a:rect l="l" t="t" r="r" b="b"/>
            <a:pathLst>
              <a:path w="2394585" h="1087120">
                <a:moveTo>
                  <a:pt x="4571" y="0"/>
                </a:moveTo>
                <a:lnTo>
                  <a:pt x="0" y="9143"/>
                </a:lnTo>
                <a:lnTo>
                  <a:pt x="2389628" y="1086618"/>
                </a:lnTo>
                <a:lnTo>
                  <a:pt x="2394200" y="1077474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3737" y="1319773"/>
            <a:ext cx="2103120" cy="3569335"/>
          </a:xfrm>
          <a:custGeom>
            <a:avLst/>
            <a:gdLst/>
            <a:ahLst/>
            <a:cxnLst/>
            <a:rect l="l" t="t" r="r" b="b"/>
            <a:pathLst>
              <a:path w="2103120" h="3569335">
                <a:moveTo>
                  <a:pt x="7619" y="0"/>
                </a:moveTo>
                <a:lnTo>
                  <a:pt x="0" y="4571"/>
                </a:lnTo>
                <a:lnTo>
                  <a:pt x="2095496" y="3569214"/>
                </a:lnTo>
                <a:lnTo>
                  <a:pt x="2103116" y="3564642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93401" y="1179565"/>
            <a:ext cx="1765300" cy="3708400"/>
          </a:xfrm>
          <a:custGeom>
            <a:avLst/>
            <a:gdLst/>
            <a:ahLst/>
            <a:cxnLst/>
            <a:rect l="l" t="t" r="r" b="b"/>
            <a:pathLst>
              <a:path w="1765300" h="3708400">
                <a:moveTo>
                  <a:pt x="9143" y="0"/>
                </a:moveTo>
                <a:lnTo>
                  <a:pt x="0" y="4571"/>
                </a:lnTo>
                <a:lnTo>
                  <a:pt x="1755644" y="3707898"/>
                </a:lnTo>
                <a:lnTo>
                  <a:pt x="1764788" y="37033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76736" y="1135369"/>
            <a:ext cx="1028700" cy="3743325"/>
          </a:xfrm>
          <a:custGeom>
            <a:avLst/>
            <a:gdLst/>
            <a:ahLst/>
            <a:cxnLst/>
            <a:rect l="l" t="t" r="r" b="b"/>
            <a:pathLst>
              <a:path w="1028700" h="3743325">
                <a:moveTo>
                  <a:pt x="9143" y="0"/>
                </a:moveTo>
                <a:lnTo>
                  <a:pt x="0" y="3047"/>
                </a:lnTo>
                <a:lnTo>
                  <a:pt x="1019552" y="3742950"/>
                </a:lnTo>
                <a:lnTo>
                  <a:pt x="1028696" y="37414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28781" y="1188710"/>
            <a:ext cx="695325" cy="3694429"/>
          </a:xfrm>
          <a:custGeom>
            <a:avLst/>
            <a:gdLst/>
            <a:ahLst/>
            <a:cxnLst/>
            <a:rect l="l" t="t" r="r" b="b"/>
            <a:pathLst>
              <a:path w="695325" h="3694429">
                <a:moveTo>
                  <a:pt x="9143" y="0"/>
                </a:moveTo>
                <a:lnTo>
                  <a:pt x="0" y="1523"/>
                </a:lnTo>
                <a:lnTo>
                  <a:pt x="685796" y="3694182"/>
                </a:lnTo>
                <a:lnTo>
                  <a:pt x="694940" y="369265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4963" y="1392926"/>
            <a:ext cx="0" cy="3493135"/>
          </a:xfrm>
          <a:custGeom>
            <a:avLst/>
            <a:gdLst/>
            <a:ahLst/>
            <a:cxnLst/>
            <a:rect l="l" t="t" r="r" b="b"/>
            <a:pathLst>
              <a:path h="3493135">
                <a:moveTo>
                  <a:pt x="0" y="0"/>
                </a:moveTo>
                <a:lnTo>
                  <a:pt x="0" y="3493014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7918" y="1517893"/>
            <a:ext cx="314325" cy="3378835"/>
          </a:xfrm>
          <a:custGeom>
            <a:avLst/>
            <a:gdLst/>
            <a:ahLst/>
            <a:cxnLst/>
            <a:rect l="l" t="t" r="r" b="b"/>
            <a:pathLst>
              <a:path w="314325" h="3378835">
                <a:moveTo>
                  <a:pt x="313943" y="0"/>
                </a:moveTo>
                <a:lnTo>
                  <a:pt x="304799" y="0"/>
                </a:lnTo>
                <a:lnTo>
                  <a:pt x="0" y="3378714"/>
                </a:lnTo>
                <a:lnTo>
                  <a:pt x="9143" y="3378714"/>
                </a:lnTo>
                <a:lnTo>
                  <a:pt x="3139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80109" y="1659626"/>
            <a:ext cx="594360" cy="3248025"/>
          </a:xfrm>
          <a:custGeom>
            <a:avLst/>
            <a:gdLst/>
            <a:ahLst/>
            <a:cxnLst/>
            <a:rect l="l" t="t" r="r" b="b"/>
            <a:pathLst>
              <a:path w="594360" h="3248025">
                <a:moveTo>
                  <a:pt x="585215" y="0"/>
                </a:moveTo>
                <a:lnTo>
                  <a:pt x="0" y="3244602"/>
                </a:lnTo>
                <a:lnTo>
                  <a:pt x="9143" y="3247650"/>
                </a:lnTo>
                <a:lnTo>
                  <a:pt x="594359" y="3047"/>
                </a:lnTo>
                <a:lnTo>
                  <a:pt x="5852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92301" y="1810501"/>
            <a:ext cx="856615" cy="3107690"/>
          </a:xfrm>
          <a:custGeom>
            <a:avLst/>
            <a:gdLst/>
            <a:ahLst/>
            <a:cxnLst/>
            <a:rect l="l" t="t" r="r" b="b"/>
            <a:pathLst>
              <a:path w="856614" h="3107690">
                <a:moveTo>
                  <a:pt x="847343" y="0"/>
                </a:moveTo>
                <a:lnTo>
                  <a:pt x="0" y="3105918"/>
                </a:lnTo>
                <a:lnTo>
                  <a:pt x="9143" y="3107442"/>
                </a:lnTo>
                <a:lnTo>
                  <a:pt x="856487" y="1523"/>
                </a:lnTo>
                <a:lnTo>
                  <a:pt x="847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06018" y="1973570"/>
            <a:ext cx="1104900" cy="2948940"/>
          </a:xfrm>
          <a:custGeom>
            <a:avLst/>
            <a:gdLst/>
            <a:ahLst/>
            <a:cxnLst/>
            <a:rect l="l" t="t" r="r" b="b"/>
            <a:pathLst>
              <a:path w="1104900" h="2948940">
                <a:moveTo>
                  <a:pt x="1095755" y="0"/>
                </a:moveTo>
                <a:lnTo>
                  <a:pt x="0" y="2945898"/>
                </a:lnTo>
                <a:lnTo>
                  <a:pt x="9143" y="2948946"/>
                </a:lnTo>
                <a:lnTo>
                  <a:pt x="1104899" y="4571"/>
                </a:lnTo>
                <a:lnTo>
                  <a:pt x="109575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68501" y="3025129"/>
            <a:ext cx="2356485" cy="1955800"/>
          </a:xfrm>
          <a:custGeom>
            <a:avLst/>
            <a:gdLst/>
            <a:ahLst/>
            <a:cxnLst/>
            <a:rect l="l" t="t" r="r" b="b"/>
            <a:pathLst>
              <a:path w="2356485" h="1955800">
                <a:moveTo>
                  <a:pt x="2350007" y="0"/>
                </a:moveTo>
                <a:lnTo>
                  <a:pt x="0" y="1947678"/>
                </a:lnTo>
                <a:lnTo>
                  <a:pt x="6095" y="1955298"/>
                </a:lnTo>
                <a:lnTo>
                  <a:pt x="2356103" y="7619"/>
                </a:lnTo>
                <a:lnTo>
                  <a:pt x="23500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73105" y="6397747"/>
            <a:ext cx="370840" cy="742315"/>
          </a:xfrm>
          <a:custGeom>
            <a:avLst/>
            <a:gdLst/>
            <a:ahLst/>
            <a:cxnLst/>
            <a:rect l="l" t="t" r="r" b="b"/>
            <a:pathLst>
              <a:path w="370839" h="742315">
                <a:moveTo>
                  <a:pt x="16763" y="0"/>
                </a:moveTo>
                <a:lnTo>
                  <a:pt x="0" y="7619"/>
                </a:lnTo>
                <a:lnTo>
                  <a:pt x="353567" y="742187"/>
                </a:lnTo>
                <a:lnTo>
                  <a:pt x="370331" y="734567"/>
                </a:lnTo>
                <a:lnTo>
                  <a:pt x="16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00309" y="6396223"/>
            <a:ext cx="288290" cy="309880"/>
          </a:xfrm>
          <a:custGeom>
            <a:avLst/>
            <a:gdLst/>
            <a:ahLst/>
            <a:cxnLst/>
            <a:rect l="l" t="t" r="r" b="b"/>
            <a:pathLst>
              <a:path w="288289" h="309879">
                <a:moveTo>
                  <a:pt x="274319" y="0"/>
                </a:moveTo>
                <a:lnTo>
                  <a:pt x="0" y="297179"/>
                </a:lnTo>
                <a:lnTo>
                  <a:pt x="13715" y="309371"/>
                </a:lnTo>
                <a:lnTo>
                  <a:pt x="288035" y="13715"/>
                </a:lnTo>
                <a:lnTo>
                  <a:pt x="274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5409" y="5385811"/>
            <a:ext cx="1610995" cy="1762125"/>
          </a:xfrm>
          <a:custGeom>
            <a:avLst/>
            <a:gdLst/>
            <a:ahLst/>
            <a:cxnLst/>
            <a:rect l="l" t="t" r="r" b="b"/>
            <a:pathLst>
              <a:path w="1610995" h="1762125">
                <a:moveTo>
                  <a:pt x="15239" y="0"/>
                </a:moveTo>
                <a:lnTo>
                  <a:pt x="80771" y="132587"/>
                </a:lnTo>
                <a:lnTo>
                  <a:pt x="530351" y="722375"/>
                </a:lnTo>
                <a:lnTo>
                  <a:pt x="1106423" y="1319783"/>
                </a:lnTo>
                <a:lnTo>
                  <a:pt x="1598675" y="1761743"/>
                </a:lnTo>
                <a:lnTo>
                  <a:pt x="1610867" y="1748027"/>
                </a:lnTo>
                <a:lnTo>
                  <a:pt x="1118615" y="1304543"/>
                </a:lnTo>
                <a:lnTo>
                  <a:pt x="544067" y="708659"/>
                </a:lnTo>
                <a:lnTo>
                  <a:pt x="96011" y="120395"/>
                </a:lnTo>
                <a:lnTo>
                  <a:pt x="152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64417" y="6993632"/>
            <a:ext cx="137160" cy="152400"/>
          </a:xfrm>
          <a:custGeom>
            <a:avLst/>
            <a:gdLst/>
            <a:ahLst/>
            <a:cxnLst/>
            <a:rect l="l" t="t" r="r" b="b"/>
            <a:pathLst>
              <a:path w="137160" h="152400">
                <a:moveTo>
                  <a:pt x="121919" y="0"/>
                </a:moveTo>
                <a:lnTo>
                  <a:pt x="0" y="140207"/>
                </a:lnTo>
                <a:lnTo>
                  <a:pt x="15239" y="152399"/>
                </a:lnTo>
                <a:lnTo>
                  <a:pt x="137159" y="12191"/>
                </a:lnTo>
                <a:lnTo>
                  <a:pt x="1219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36429" y="6097520"/>
            <a:ext cx="852169" cy="311150"/>
          </a:xfrm>
          <a:custGeom>
            <a:avLst/>
            <a:gdLst/>
            <a:ahLst/>
            <a:cxnLst/>
            <a:rect l="l" t="t" r="r" b="b"/>
            <a:pathLst>
              <a:path w="852169" h="311150">
                <a:moveTo>
                  <a:pt x="6095" y="0"/>
                </a:moveTo>
                <a:lnTo>
                  <a:pt x="0" y="16763"/>
                </a:lnTo>
                <a:lnTo>
                  <a:pt x="844295" y="310895"/>
                </a:lnTo>
                <a:lnTo>
                  <a:pt x="851915" y="292607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67265" y="5204455"/>
            <a:ext cx="178435" cy="904240"/>
          </a:xfrm>
          <a:custGeom>
            <a:avLst/>
            <a:gdLst/>
            <a:ahLst/>
            <a:cxnLst/>
            <a:rect l="l" t="t" r="r" b="b"/>
            <a:pathLst>
              <a:path w="178434" h="904239">
                <a:moveTo>
                  <a:pt x="18287" y="0"/>
                </a:moveTo>
                <a:lnTo>
                  <a:pt x="0" y="3047"/>
                </a:lnTo>
                <a:lnTo>
                  <a:pt x="160019" y="903731"/>
                </a:lnTo>
                <a:lnTo>
                  <a:pt x="178307" y="899159"/>
                </a:lnTo>
                <a:lnTo>
                  <a:pt x="182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9981" y="5050532"/>
            <a:ext cx="379730" cy="165100"/>
          </a:xfrm>
          <a:custGeom>
            <a:avLst/>
            <a:gdLst/>
            <a:ahLst/>
            <a:cxnLst/>
            <a:rect l="l" t="t" r="r" b="b"/>
            <a:pathLst>
              <a:path w="379730" h="165100">
                <a:moveTo>
                  <a:pt x="6095" y="0"/>
                </a:moveTo>
                <a:lnTo>
                  <a:pt x="0" y="18287"/>
                </a:lnTo>
                <a:lnTo>
                  <a:pt x="373379" y="164591"/>
                </a:lnTo>
                <a:lnTo>
                  <a:pt x="379475" y="1463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9229" y="5199884"/>
            <a:ext cx="303530" cy="320040"/>
          </a:xfrm>
          <a:custGeom>
            <a:avLst/>
            <a:gdLst/>
            <a:ahLst/>
            <a:cxnLst/>
            <a:rect l="l" t="t" r="r" b="b"/>
            <a:pathLst>
              <a:path w="303530" h="320039">
                <a:moveTo>
                  <a:pt x="288035" y="0"/>
                </a:moveTo>
                <a:lnTo>
                  <a:pt x="0" y="307847"/>
                </a:lnTo>
                <a:lnTo>
                  <a:pt x="13715" y="320039"/>
                </a:lnTo>
                <a:lnTo>
                  <a:pt x="303275" y="12191"/>
                </a:lnTo>
                <a:lnTo>
                  <a:pt x="2880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27285" y="5794244"/>
            <a:ext cx="292735" cy="318770"/>
          </a:xfrm>
          <a:custGeom>
            <a:avLst/>
            <a:gdLst/>
            <a:ahLst/>
            <a:cxnLst/>
            <a:rect l="l" t="t" r="r" b="b"/>
            <a:pathLst>
              <a:path w="292734" h="318770">
                <a:moveTo>
                  <a:pt x="278891" y="0"/>
                </a:moveTo>
                <a:lnTo>
                  <a:pt x="0" y="304799"/>
                </a:lnTo>
                <a:lnTo>
                  <a:pt x="13715" y="318515"/>
                </a:lnTo>
                <a:lnTo>
                  <a:pt x="292607" y="13715"/>
                </a:lnTo>
                <a:lnTo>
                  <a:pt x="2788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6933" y="4625335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22859" y="0"/>
                </a:moveTo>
                <a:lnTo>
                  <a:pt x="0" y="36575"/>
                </a:lnTo>
                <a:lnTo>
                  <a:pt x="16763" y="45719"/>
                </a:lnTo>
                <a:lnTo>
                  <a:pt x="38099" y="9143"/>
                </a:lnTo>
                <a:lnTo>
                  <a:pt x="228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9981" y="4565899"/>
            <a:ext cx="2286000" cy="2569845"/>
          </a:xfrm>
          <a:custGeom>
            <a:avLst/>
            <a:gdLst/>
            <a:ahLst/>
            <a:cxnLst/>
            <a:rect l="l" t="t" r="r" b="b"/>
            <a:pathLst>
              <a:path w="2286000" h="2569845">
                <a:moveTo>
                  <a:pt x="1609343" y="2025395"/>
                </a:moveTo>
                <a:lnTo>
                  <a:pt x="1828799" y="2215895"/>
                </a:lnTo>
                <a:lnTo>
                  <a:pt x="2048255" y="2397251"/>
                </a:lnTo>
                <a:lnTo>
                  <a:pt x="2276852" y="2569463"/>
                </a:lnTo>
                <a:lnTo>
                  <a:pt x="2285996" y="2569463"/>
                </a:lnTo>
                <a:lnTo>
                  <a:pt x="2058923" y="2397251"/>
                </a:lnTo>
                <a:lnTo>
                  <a:pt x="1837943" y="2215895"/>
                </a:lnTo>
                <a:lnTo>
                  <a:pt x="1609343" y="2025395"/>
                </a:lnTo>
                <a:close/>
              </a:path>
              <a:path w="2286000" h="2569845">
                <a:moveTo>
                  <a:pt x="780287" y="1170431"/>
                </a:moveTo>
                <a:lnTo>
                  <a:pt x="972311" y="1399031"/>
                </a:lnTo>
                <a:lnTo>
                  <a:pt x="1170431" y="1618487"/>
                </a:lnTo>
                <a:lnTo>
                  <a:pt x="1391411" y="1825751"/>
                </a:lnTo>
                <a:lnTo>
                  <a:pt x="1181099" y="1618487"/>
                </a:lnTo>
                <a:lnTo>
                  <a:pt x="972311" y="1389887"/>
                </a:lnTo>
                <a:lnTo>
                  <a:pt x="780287" y="1170431"/>
                </a:lnTo>
                <a:close/>
              </a:path>
              <a:path w="2286000" h="2569845">
                <a:moveTo>
                  <a:pt x="0" y="0"/>
                </a:moveTo>
                <a:lnTo>
                  <a:pt x="0" y="18287"/>
                </a:lnTo>
                <a:lnTo>
                  <a:pt x="134111" y="246887"/>
                </a:lnTo>
                <a:lnTo>
                  <a:pt x="275843" y="484631"/>
                </a:lnTo>
                <a:lnTo>
                  <a:pt x="428243" y="713231"/>
                </a:lnTo>
                <a:lnTo>
                  <a:pt x="600455" y="941831"/>
                </a:lnTo>
                <a:lnTo>
                  <a:pt x="438911" y="704087"/>
                </a:lnTo>
                <a:lnTo>
                  <a:pt x="275843" y="475487"/>
                </a:lnTo>
                <a:lnTo>
                  <a:pt x="134111" y="23621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9981" y="3938005"/>
            <a:ext cx="2656840" cy="3197860"/>
          </a:xfrm>
          <a:custGeom>
            <a:avLst/>
            <a:gdLst/>
            <a:ahLst/>
            <a:cxnLst/>
            <a:rect l="l" t="t" r="r" b="b"/>
            <a:pathLst>
              <a:path w="2656840" h="3197859">
                <a:moveTo>
                  <a:pt x="2362196" y="3006858"/>
                </a:moveTo>
                <a:lnTo>
                  <a:pt x="2647184" y="3197358"/>
                </a:lnTo>
                <a:lnTo>
                  <a:pt x="2656328" y="3197358"/>
                </a:lnTo>
                <a:lnTo>
                  <a:pt x="2362196" y="3006858"/>
                </a:lnTo>
                <a:close/>
              </a:path>
              <a:path w="2656840" h="3197859">
                <a:moveTo>
                  <a:pt x="1010411" y="1769370"/>
                </a:moveTo>
                <a:lnTo>
                  <a:pt x="1255775" y="2055882"/>
                </a:lnTo>
                <a:lnTo>
                  <a:pt x="1523999" y="2322582"/>
                </a:lnTo>
                <a:lnTo>
                  <a:pt x="1255775" y="2045214"/>
                </a:lnTo>
                <a:lnTo>
                  <a:pt x="1010411" y="1769370"/>
                </a:lnTo>
                <a:close/>
              </a:path>
              <a:path w="2656840" h="3197859">
                <a:moveTo>
                  <a:pt x="0" y="0"/>
                </a:moveTo>
                <a:lnTo>
                  <a:pt x="0" y="18287"/>
                </a:lnTo>
                <a:lnTo>
                  <a:pt x="105155" y="313943"/>
                </a:lnTo>
                <a:lnTo>
                  <a:pt x="237743" y="609606"/>
                </a:lnTo>
                <a:lnTo>
                  <a:pt x="399287" y="902214"/>
                </a:lnTo>
                <a:lnTo>
                  <a:pt x="580643" y="1197870"/>
                </a:lnTo>
                <a:lnTo>
                  <a:pt x="780287" y="1484382"/>
                </a:lnTo>
                <a:lnTo>
                  <a:pt x="1010411" y="1769370"/>
                </a:lnTo>
                <a:lnTo>
                  <a:pt x="780287" y="1473714"/>
                </a:lnTo>
                <a:lnTo>
                  <a:pt x="580643" y="1179582"/>
                </a:lnTo>
                <a:lnTo>
                  <a:pt x="399287" y="883926"/>
                </a:lnTo>
                <a:lnTo>
                  <a:pt x="237743" y="589794"/>
                </a:lnTo>
                <a:lnTo>
                  <a:pt x="105155" y="29413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90877" y="2688326"/>
            <a:ext cx="1628139" cy="1443355"/>
          </a:xfrm>
          <a:custGeom>
            <a:avLst/>
            <a:gdLst/>
            <a:ahLst/>
            <a:cxnLst/>
            <a:rect l="l" t="t" r="r" b="b"/>
            <a:pathLst>
              <a:path w="1628139" h="1443354">
                <a:moveTo>
                  <a:pt x="1609343" y="0"/>
                </a:moveTo>
                <a:lnTo>
                  <a:pt x="0" y="1421891"/>
                </a:lnTo>
                <a:lnTo>
                  <a:pt x="18287" y="1443227"/>
                </a:lnTo>
                <a:lnTo>
                  <a:pt x="1627631" y="19811"/>
                </a:lnTo>
                <a:lnTo>
                  <a:pt x="1609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78657" y="2756905"/>
            <a:ext cx="347980" cy="3508375"/>
          </a:xfrm>
          <a:custGeom>
            <a:avLst/>
            <a:gdLst/>
            <a:ahLst/>
            <a:cxnLst/>
            <a:rect l="l" t="t" r="r" b="b"/>
            <a:pathLst>
              <a:path w="347979" h="3508375">
                <a:moveTo>
                  <a:pt x="320039" y="0"/>
                </a:moveTo>
                <a:lnTo>
                  <a:pt x="0" y="3505206"/>
                </a:lnTo>
                <a:lnTo>
                  <a:pt x="27431" y="3508254"/>
                </a:lnTo>
                <a:lnTo>
                  <a:pt x="347471" y="3047"/>
                </a:lnTo>
                <a:lnTo>
                  <a:pt x="3200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48106" y="2851393"/>
            <a:ext cx="2341245" cy="3578860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003" y="0"/>
                </a:moveTo>
                <a:lnTo>
                  <a:pt x="0" y="3563118"/>
                </a:lnTo>
                <a:lnTo>
                  <a:pt x="22859" y="3578358"/>
                </a:lnTo>
                <a:lnTo>
                  <a:pt x="2340863" y="13715"/>
                </a:lnTo>
                <a:lnTo>
                  <a:pt x="2318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20121" y="2668513"/>
            <a:ext cx="3688079" cy="939165"/>
          </a:xfrm>
          <a:custGeom>
            <a:avLst/>
            <a:gdLst/>
            <a:ahLst/>
            <a:cxnLst/>
            <a:rect l="l" t="t" r="r" b="b"/>
            <a:pathLst>
              <a:path w="3688079" h="939164">
                <a:moveTo>
                  <a:pt x="3681980" y="0"/>
                </a:moveTo>
                <a:lnTo>
                  <a:pt x="0" y="912875"/>
                </a:lnTo>
                <a:lnTo>
                  <a:pt x="6095" y="938783"/>
                </a:lnTo>
                <a:lnTo>
                  <a:pt x="3688076" y="25907"/>
                </a:lnTo>
                <a:lnTo>
                  <a:pt x="368198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75615" y="2639766"/>
            <a:ext cx="250619" cy="26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41725" y="2577073"/>
            <a:ext cx="254507" cy="248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24021" y="2566405"/>
            <a:ext cx="182879" cy="173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89553" y="2462773"/>
            <a:ext cx="227075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2809" y="2455154"/>
            <a:ext cx="88391" cy="82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310018" y="858970"/>
            <a:ext cx="70065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solidFill>
                  <a:srgbClr val="C4C3AA"/>
                </a:solidFill>
                <a:latin typeface="Arial"/>
                <a:cs typeface="Arial"/>
              </a:rPr>
              <a:t>SOA</a:t>
            </a:r>
            <a:r>
              <a:rPr sz="2800" spc="-20" dirty="0">
                <a:solidFill>
                  <a:srgbClr val="C4C3AA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C4C3AA"/>
                </a:solidFill>
                <a:latin typeface="Arial"/>
                <a:cs typeface="Arial"/>
              </a:rPr>
              <a:t>–</a:t>
            </a:r>
            <a:r>
              <a:rPr sz="2800" spc="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C4C3AA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C4C3AA"/>
                </a:solidFill>
                <a:latin typeface="Arial"/>
                <a:cs typeface="Arial"/>
              </a:rPr>
              <a:t>choo</a:t>
            </a:r>
            <a:r>
              <a:rPr sz="2800" spc="-10" dirty="0">
                <a:solidFill>
                  <a:srgbClr val="C4C3AA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C4C3AA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C4C3AA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C4C3AA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C4C3AA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C4C3AA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C4C3AA"/>
                </a:solidFill>
                <a:latin typeface="Arial"/>
                <a:cs typeface="Arial"/>
              </a:rPr>
              <a:t>en</a:t>
            </a:r>
            <a:r>
              <a:rPr sz="2800" spc="-10" dirty="0">
                <a:solidFill>
                  <a:srgbClr val="C4C3AA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C4C3AA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C4C3AA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C4C3AA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C4C3AA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C4C3AA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rgbClr val="C4C3AA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C4C3AA"/>
                </a:solidFill>
                <a:latin typeface="Arial"/>
                <a:cs typeface="Arial"/>
              </a:rPr>
              <a:t>ica</a:t>
            </a:r>
            <a:r>
              <a:rPr sz="2800" spc="-20" dirty="0">
                <a:solidFill>
                  <a:srgbClr val="C4C3AA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4C3AA"/>
                </a:solidFill>
                <a:latin typeface="Arial"/>
                <a:cs typeface="Arial"/>
              </a:rPr>
              <a:t>st</a:t>
            </a:r>
            <a:r>
              <a:rPr sz="2800" spc="-15" dirty="0">
                <a:solidFill>
                  <a:srgbClr val="C4C3AA"/>
                </a:solidFill>
                <a:latin typeface="Arial"/>
                <a:cs typeface="Arial"/>
              </a:rPr>
              <a:t>ud</a:t>
            </a:r>
            <a:r>
              <a:rPr sz="2800" spc="-10" dirty="0">
                <a:solidFill>
                  <a:srgbClr val="C4C3AA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C4C3AA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322713" y="6081517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79" y="0"/>
                </a:lnTo>
              </a:path>
            </a:pathLst>
          </a:custGeom>
          <a:ln w="14985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310018" y="1658201"/>
            <a:ext cx="8044815" cy="474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ENE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739"/>
              </a:spcBef>
              <a:buClr>
                <a:srgbClr val="FFFFFF"/>
              </a:buClr>
              <a:buFont typeface="Verdana"/>
              <a:buChar char="-"/>
              <a:tabLst>
                <a:tab pos="258445" algn="l"/>
              </a:tabLst>
            </a:pP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ld</a:t>
            </a:r>
            <a:r>
              <a:rPr sz="240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Cl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40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mo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400" dirty="0">
              <a:latin typeface="Verdana"/>
              <a:cs typeface="Verdana"/>
            </a:endParaRPr>
          </a:p>
          <a:p>
            <a:pPr marL="257810" indent="-24511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Verdana"/>
              <a:buChar char="-"/>
              <a:tabLst>
                <a:tab pos="25844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ù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35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4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ree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400" dirty="0">
              <a:latin typeface="Verdana"/>
              <a:cs typeface="Verdana"/>
            </a:endParaRPr>
          </a:p>
          <a:p>
            <a:pPr marL="257810" indent="-24511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Verdana"/>
              <a:buChar char="-"/>
              <a:tabLst>
                <a:tab pos="25844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ù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20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4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tg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ree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400" dirty="0">
              <a:latin typeface="Verdana"/>
              <a:cs typeface="Verdana"/>
            </a:endParaRPr>
          </a:p>
          <a:p>
            <a:pPr marL="355600" marR="618490" indent="-34290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Verdana"/>
              <a:buChar char="-"/>
              <a:tabLst>
                <a:tab pos="25844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rc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600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4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rove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40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130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aes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vers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Vide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rese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400" dirty="0">
              <a:latin typeface="Verdana"/>
              <a:cs typeface="Verdana"/>
            </a:endParaRPr>
          </a:p>
          <a:p>
            <a:pPr marL="12700" marR="2158365">
              <a:lnSpc>
                <a:spcPct val="120000"/>
              </a:lnSpc>
            </a:pP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</a:rPr>
              <a:t>h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</a:rPr>
              <a:t>tt</a:t>
            </a:r>
            <a:r>
              <a:rPr sz="1800" spc="-10" dirty="0">
                <a:solidFill>
                  <a:srgbClr val="009999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</a:rPr>
              <a:t>://</a:t>
            </a:r>
            <a:r>
              <a:rPr sz="180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www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.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y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o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u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t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u</a:t>
            </a:r>
            <a:r>
              <a:rPr sz="1800" spc="-1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b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e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.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com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/</a:t>
            </a:r>
            <a:r>
              <a:rPr sz="180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w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a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t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ch</a:t>
            </a:r>
            <a:r>
              <a:rPr sz="180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?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v</a:t>
            </a:r>
            <a:r>
              <a:rPr sz="180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=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U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O</a:t>
            </a:r>
            <a:r>
              <a:rPr sz="1800" spc="-1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p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3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x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o</a:t>
            </a:r>
            <a:r>
              <a:rPr sz="1800" spc="-10" dirty="0">
                <a:solidFill>
                  <a:srgbClr val="009999"/>
                </a:solidFill>
                <a:latin typeface="Verdana"/>
                <a:cs typeface="Verdana"/>
                <a:hlinkClick r:id="rId9"/>
              </a:rPr>
              <a:t>hfudI</a:t>
            </a:r>
            <a:r>
              <a:rPr sz="1800" spc="-5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</a:rPr>
              <a:t>h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</a:rPr>
              <a:t>tt</a:t>
            </a:r>
            <a:r>
              <a:rPr sz="1800" spc="-10" dirty="0">
                <a:solidFill>
                  <a:srgbClr val="009999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</a:rPr>
              <a:t>://</a:t>
            </a:r>
            <a:r>
              <a:rPr sz="180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www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.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y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o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u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t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u</a:t>
            </a:r>
            <a:r>
              <a:rPr sz="1800" spc="-1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b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e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.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com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/</a:t>
            </a:r>
            <a:r>
              <a:rPr sz="180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w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a</a:t>
            </a:r>
            <a:r>
              <a:rPr sz="1800" spc="-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t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ch</a:t>
            </a:r>
            <a:r>
              <a:rPr sz="180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?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v</a:t>
            </a:r>
            <a:r>
              <a:rPr sz="180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=</a:t>
            </a:r>
            <a:r>
              <a:rPr sz="1800" spc="-1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fd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0</a:t>
            </a:r>
            <a:r>
              <a:rPr sz="180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Z</a:t>
            </a:r>
            <a:r>
              <a:rPr sz="1800" spc="-1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p</a:t>
            </a:r>
            <a:r>
              <a:rPr sz="1800" spc="-2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M3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k</a:t>
            </a:r>
            <a:r>
              <a:rPr sz="1800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Z</a:t>
            </a:r>
            <a:r>
              <a:rPr sz="1800" spc="-15" dirty="0">
                <a:solidFill>
                  <a:srgbClr val="009999"/>
                </a:solidFill>
                <a:latin typeface="Verdana"/>
                <a:cs typeface="Verdana"/>
                <a:hlinkClick r:id="rId10"/>
              </a:rPr>
              <a:t>yU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322713" y="6410702"/>
            <a:ext cx="5866130" cy="0"/>
          </a:xfrm>
          <a:custGeom>
            <a:avLst/>
            <a:gdLst/>
            <a:ahLst/>
            <a:cxnLst/>
            <a:rect l="l" t="t" r="r" b="b"/>
            <a:pathLst>
              <a:path w="5866130">
                <a:moveTo>
                  <a:pt x="0" y="0"/>
                </a:moveTo>
                <a:lnTo>
                  <a:pt x="5865875" y="0"/>
                </a:lnTo>
              </a:path>
            </a:pathLst>
          </a:custGeom>
          <a:ln w="14985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693" y="2252461"/>
            <a:ext cx="5207635" cy="4883150"/>
          </a:xfrm>
          <a:custGeom>
            <a:avLst/>
            <a:gdLst/>
            <a:ahLst/>
            <a:cxnLst/>
            <a:rect l="l" t="t" r="r" b="b"/>
            <a:pathLst>
              <a:path w="5207635" h="4883150">
                <a:moveTo>
                  <a:pt x="1562099" y="3970026"/>
                </a:moveTo>
                <a:lnTo>
                  <a:pt x="1770887" y="4139190"/>
                </a:lnTo>
                <a:lnTo>
                  <a:pt x="1979672" y="4300733"/>
                </a:lnTo>
                <a:lnTo>
                  <a:pt x="2199128" y="4453133"/>
                </a:lnTo>
                <a:lnTo>
                  <a:pt x="2418584" y="4587245"/>
                </a:lnTo>
                <a:lnTo>
                  <a:pt x="2636516" y="4701545"/>
                </a:lnTo>
                <a:lnTo>
                  <a:pt x="2846828" y="4796033"/>
                </a:lnTo>
                <a:lnTo>
                  <a:pt x="3066284" y="4882901"/>
                </a:lnTo>
                <a:lnTo>
                  <a:pt x="3084572" y="4882901"/>
                </a:lnTo>
                <a:lnTo>
                  <a:pt x="2865116" y="4796033"/>
                </a:lnTo>
                <a:lnTo>
                  <a:pt x="2645660" y="4701545"/>
                </a:lnTo>
                <a:lnTo>
                  <a:pt x="2427728" y="4587245"/>
                </a:lnTo>
                <a:lnTo>
                  <a:pt x="2208272" y="4453133"/>
                </a:lnTo>
                <a:lnTo>
                  <a:pt x="1990340" y="4300733"/>
                </a:lnTo>
                <a:lnTo>
                  <a:pt x="1562099" y="3970026"/>
                </a:lnTo>
                <a:close/>
              </a:path>
              <a:path w="5207635" h="4883150">
                <a:moveTo>
                  <a:pt x="1503065" y="10667"/>
                </a:moveTo>
                <a:lnTo>
                  <a:pt x="1418843" y="10667"/>
                </a:lnTo>
                <a:lnTo>
                  <a:pt x="1647443" y="38099"/>
                </a:lnTo>
                <a:lnTo>
                  <a:pt x="1885187" y="96011"/>
                </a:lnTo>
                <a:lnTo>
                  <a:pt x="2122928" y="163067"/>
                </a:lnTo>
                <a:lnTo>
                  <a:pt x="2369816" y="257555"/>
                </a:lnTo>
                <a:lnTo>
                  <a:pt x="2616704" y="380999"/>
                </a:lnTo>
                <a:lnTo>
                  <a:pt x="2875784" y="515111"/>
                </a:lnTo>
                <a:lnTo>
                  <a:pt x="3122672" y="675131"/>
                </a:lnTo>
                <a:lnTo>
                  <a:pt x="3371084" y="847343"/>
                </a:lnTo>
                <a:lnTo>
                  <a:pt x="3617972" y="1046987"/>
                </a:lnTo>
                <a:lnTo>
                  <a:pt x="3855716" y="1266443"/>
                </a:lnTo>
                <a:lnTo>
                  <a:pt x="4151372" y="1571243"/>
                </a:lnTo>
                <a:lnTo>
                  <a:pt x="4408928" y="1885187"/>
                </a:lnTo>
                <a:lnTo>
                  <a:pt x="4636004" y="2208275"/>
                </a:lnTo>
                <a:lnTo>
                  <a:pt x="4828028" y="2540514"/>
                </a:lnTo>
                <a:lnTo>
                  <a:pt x="4911848" y="2702058"/>
                </a:lnTo>
                <a:lnTo>
                  <a:pt x="4988048" y="2865126"/>
                </a:lnTo>
                <a:lnTo>
                  <a:pt x="5045960" y="3026670"/>
                </a:lnTo>
                <a:lnTo>
                  <a:pt x="5102348" y="3188214"/>
                </a:lnTo>
                <a:lnTo>
                  <a:pt x="5140448" y="3349758"/>
                </a:lnTo>
                <a:lnTo>
                  <a:pt x="5169404" y="3502158"/>
                </a:lnTo>
                <a:lnTo>
                  <a:pt x="5189216" y="3654558"/>
                </a:lnTo>
                <a:lnTo>
                  <a:pt x="5198360" y="3806958"/>
                </a:lnTo>
                <a:lnTo>
                  <a:pt x="5198360" y="3941070"/>
                </a:lnTo>
                <a:lnTo>
                  <a:pt x="5180072" y="4072134"/>
                </a:lnTo>
                <a:lnTo>
                  <a:pt x="5160260" y="4197102"/>
                </a:lnTo>
                <a:lnTo>
                  <a:pt x="5122160" y="4311401"/>
                </a:lnTo>
                <a:lnTo>
                  <a:pt x="5074916" y="4415033"/>
                </a:lnTo>
                <a:lnTo>
                  <a:pt x="5026148" y="4520189"/>
                </a:lnTo>
                <a:lnTo>
                  <a:pt x="4959092" y="4616201"/>
                </a:lnTo>
                <a:lnTo>
                  <a:pt x="4884416" y="4701545"/>
                </a:lnTo>
                <a:lnTo>
                  <a:pt x="4770116" y="4796033"/>
                </a:lnTo>
                <a:lnTo>
                  <a:pt x="4646672" y="4882901"/>
                </a:lnTo>
                <a:lnTo>
                  <a:pt x="4664960" y="4882901"/>
                </a:lnTo>
                <a:lnTo>
                  <a:pt x="4779260" y="4806701"/>
                </a:lnTo>
                <a:lnTo>
                  <a:pt x="4884416" y="4710689"/>
                </a:lnTo>
                <a:lnTo>
                  <a:pt x="4959092" y="4625345"/>
                </a:lnTo>
                <a:lnTo>
                  <a:pt x="5026148" y="4529333"/>
                </a:lnTo>
                <a:lnTo>
                  <a:pt x="5084060" y="4425701"/>
                </a:lnTo>
                <a:lnTo>
                  <a:pt x="5131304" y="4320545"/>
                </a:lnTo>
                <a:lnTo>
                  <a:pt x="5169404" y="4197102"/>
                </a:lnTo>
                <a:lnTo>
                  <a:pt x="5189216" y="4072134"/>
                </a:lnTo>
                <a:lnTo>
                  <a:pt x="5207504" y="3941070"/>
                </a:lnTo>
                <a:lnTo>
                  <a:pt x="5207504" y="3806958"/>
                </a:lnTo>
                <a:lnTo>
                  <a:pt x="5198360" y="3654558"/>
                </a:lnTo>
                <a:lnTo>
                  <a:pt x="5180072" y="3502158"/>
                </a:lnTo>
                <a:lnTo>
                  <a:pt x="5151116" y="3349758"/>
                </a:lnTo>
                <a:lnTo>
                  <a:pt x="5113016" y="3188214"/>
                </a:lnTo>
                <a:lnTo>
                  <a:pt x="4997192" y="2865126"/>
                </a:lnTo>
                <a:lnTo>
                  <a:pt x="4920992" y="2702058"/>
                </a:lnTo>
                <a:lnTo>
                  <a:pt x="4837172" y="2531370"/>
                </a:lnTo>
                <a:lnTo>
                  <a:pt x="4646672" y="2208275"/>
                </a:lnTo>
                <a:lnTo>
                  <a:pt x="4418072" y="1876043"/>
                </a:lnTo>
                <a:lnTo>
                  <a:pt x="4160516" y="1560575"/>
                </a:lnTo>
                <a:lnTo>
                  <a:pt x="3866384" y="1255775"/>
                </a:lnTo>
                <a:lnTo>
                  <a:pt x="3627116" y="1037843"/>
                </a:lnTo>
                <a:lnTo>
                  <a:pt x="3380228" y="836675"/>
                </a:lnTo>
                <a:lnTo>
                  <a:pt x="3131816" y="665987"/>
                </a:lnTo>
                <a:lnTo>
                  <a:pt x="2875784" y="505967"/>
                </a:lnTo>
                <a:lnTo>
                  <a:pt x="2627372" y="371855"/>
                </a:lnTo>
                <a:lnTo>
                  <a:pt x="2369816" y="248411"/>
                </a:lnTo>
                <a:lnTo>
                  <a:pt x="2122928" y="152399"/>
                </a:lnTo>
                <a:lnTo>
                  <a:pt x="1885187" y="86867"/>
                </a:lnTo>
                <a:lnTo>
                  <a:pt x="1647443" y="28955"/>
                </a:lnTo>
                <a:lnTo>
                  <a:pt x="1503065" y="10667"/>
                </a:lnTo>
                <a:close/>
              </a:path>
              <a:path w="5207635" h="4883150">
                <a:moveTo>
                  <a:pt x="9143" y="1103375"/>
                </a:moveTo>
                <a:lnTo>
                  <a:pt x="0" y="1237487"/>
                </a:lnTo>
                <a:lnTo>
                  <a:pt x="9143" y="1389887"/>
                </a:lnTo>
                <a:lnTo>
                  <a:pt x="27431" y="1542287"/>
                </a:lnTo>
                <a:lnTo>
                  <a:pt x="56387" y="1694687"/>
                </a:lnTo>
                <a:lnTo>
                  <a:pt x="94487" y="1856231"/>
                </a:lnTo>
                <a:lnTo>
                  <a:pt x="152399" y="2017775"/>
                </a:lnTo>
                <a:lnTo>
                  <a:pt x="210311" y="2180843"/>
                </a:lnTo>
                <a:lnTo>
                  <a:pt x="286511" y="2340870"/>
                </a:lnTo>
                <a:lnTo>
                  <a:pt x="370331" y="2511558"/>
                </a:lnTo>
                <a:lnTo>
                  <a:pt x="457199" y="2674626"/>
                </a:lnTo>
                <a:lnTo>
                  <a:pt x="560831" y="2836170"/>
                </a:lnTo>
                <a:lnTo>
                  <a:pt x="789431" y="3159258"/>
                </a:lnTo>
                <a:lnTo>
                  <a:pt x="1056131" y="3474726"/>
                </a:lnTo>
                <a:lnTo>
                  <a:pt x="798575" y="3159258"/>
                </a:lnTo>
                <a:lnTo>
                  <a:pt x="571499" y="2836170"/>
                </a:lnTo>
                <a:lnTo>
                  <a:pt x="379475" y="2502414"/>
                </a:lnTo>
                <a:lnTo>
                  <a:pt x="295655" y="2340870"/>
                </a:lnTo>
                <a:lnTo>
                  <a:pt x="219455" y="2180843"/>
                </a:lnTo>
                <a:lnTo>
                  <a:pt x="161543" y="2017775"/>
                </a:lnTo>
                <a:lnTo>
                  <a:pt x="105155" y="1856231"/>
                </a:lnTo>
                <a:lnTo>
                  <a:pt x="67055" y="1694687"/>
                </a:lnTo>
                <a:lnTo>
                  <a:pt x="38099" y="1542287"/>
                </a:lnTo>
                <a:lnTo>
                  <a:pt x="18287" y="1389887"/>
                </a:lnTo>
                <a:lnTo>
                  <a:pt x="9143" y="1237487"/>
                </a:lnTo>
                <a:lnTo>
                  <a:pt x="9143" y="1103375"/>
                </a:lnTo>
                <a:close/>
              </a:path>
              <a:path w="5207635" h="4883150">
                <a:moveTo>
                  <a:pt x="47243" y="847343"/>
                </a:moveTo>
                <a:lnTo>
                  <a:pt x="18287" y="970787"/>
                </a:lnTo>
                <a:lnTo>
                  <a:pt x="9143" y="1103375"/>
                </a:lnTo>
                <a:lnTo>
                  <a:pt x="27431" y="970787"/>
                </a:lnTo>
                <a:lnTo>
                  <a:pt x="47243" y="847343"/>
                </a:lnTo>
                <a:close/>
              </a:path>
              <a:path w="5207635" h="4883150">
                <a:moveTo>
                  <a:pt x="1418843" y="0"/>
                </a:moveTo>
                <a:lnTo>
                  <a:pt x="1199387" y="0"/>
                </a:lnTo>
                <a:lnTo>
                  <a:pt x="990599" y="19811"/>
                </a:lnTo>
                <a:lnTo>
                  <a:pt x="798575" y="57911"/>
                </a:lnTo>
                <a:lnTo>
                  <a:pt x="627887" y="124967"/>
                </a:lnTo>
                <a:lnTo>
                  <a:pt x="466343" y="219455"/>
                </a:lnTo>
                <a:lnTo>
                  <a:pt x="324611" y="333755"/>
                </a:lnTo>
                <a:lnTo>
                  <a:pt x="248411" y="419099"/>
                </a:lnTo>
                <a:lnTo>
                  <a:pt x="181355" y="515111"/>
                </a:lnTo>
                <a:lnTo>
                  <a:pt x="123443" y="618743"/>
                </a:lnTo>
                <a:lnTo>
                  <a:pt x="76199" y="733043"/>
                </a:lnTo>
                <a:lnTo>
                  <a:pt x="47243" y="847343"/>
                </a:lnTo>
                <a:lnTo>
                  <a:pt x="85343" y="733043"/>
                </a:lnTo>
                <a:lnTo>
                  <a:pt x="132587" y="618743"/>
                </a:lnTo>
                <a:lnTo>
                  <a:pt x="190499" y="524255"/>
                </a:lnTo>
                <a:lnTo>
                  <a:pt x="257555" y="429767"/>
                </a:lnTo>
                <a:lnTo>
                  <a:pt x="332231" y="342899"/>
                </a:lnTo>
                <a:lnTo>
                  <a:pt x="475487" y="228599"/>
                </a:lnTo>
                <a:lnTo>
                  <a:pt x="627887" y="134111"/>
                </a:lnTo>
                <a:lnTo>
                  <a:pt x="807719" y="67055"/>
                </a:lnTo>
                <a:lnTo>
                  <a:pt x="999743" y="28955"/>
                </a:lnTo>
                <a:lnTo>
                  <a:pt x="1199387" y="10667"/>
                </a:lnTo>
                <a:lnTo>
                  <a:pt x="1503065" y="10667"/>
                </a:lnTo>
                <a:lnTo>
                  <a:pt x="14188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981" y="1577329"/>
            <a:ext cx="6283960" cy="5377180"/>
          </a:xfrm>
          <a:custGeom>
            <a:avLst/>
            <a:gdLst/>
            <a:ahLst/>
            <a:cxnLst/>
            <a:rect l="l" t="t" r="r" b="b"/>
            <a:pathLst>
              <a:path w="6283959" h="5377180">
                <a:moveTo>
                  <a:pt x="6283448" y="4957577"/>
                </a:moveTo>
                <a:lnTo>
                  <a:pt x="6245348" y="5166365"/>
                </a:lnTo>
                <a:lnTo>
                  <a:pt x="6187436" y="5376677"/>
                </a:lnTo>
                <a:lnTo>
                  <a:pt x="6254492" y="5166365"/>
                </a:lnTo>
                <a:lnTo>
                  <a:pt x="6283448" y="4957577"/>
                </a:lnTo>
                <a:close/>
              </a:path>
              <a:path w="6283959" h="5377180">
                <a:moveTo>
                  <a:pt x="6027416" y="3549402"/>
                </a:moveTo>
                <a:lnTo>
                  <a:pt x="6103616" y="3758190"/>
                </a:lnTo>
                <a:lnTo>
                  <a:pt x="6170672" y="3959358"/>
                </a:lnTo>
                <a:lnTo>
                  <a:pt x="6112760" y="3758190"/>
                </a:lnTo>
                <a:lnTo>
                  <a:pt x="6027416" y="3549402"/>
                </a:lnTo>
                <a:close/>
              </a:path>
              <a:path w="6283959" h="5377180">
                <a:moveTo>
                  <a:pt x="5721092" y="2941326"/>
                </a:moveTo>
                <a:lnTo>
                  <a:pt x="5835392" y="3148590"/>
                </a:lnTo>
                <a:lnTo>
                  <a:pt x="5940548" y="3349758"/>
                </a:lnTo>
                <a:lnTo>
                  <a:pt x="5835392" y="3139446"/>
                </a:lnTo>
                <a:lnTo>
                  <a:pt x="5721092" y="2941326"/>
                </a:lnTo>
                <a:close/>
              </a:path>
              <a:path w="6283959" h="5377180">
                <a:moveTo>
                  <a:pt x="5312660" y="2331719"/>
                </a:moveTo>
                <a:lnTo>
                  <a:pt x="5455916" y="2531363"/>
                </a:lnTo>
                <a:lnTo>
                  <a:pt x="5588504" y="2741675"/>
                </a:lnTo>
                <a:lnTo>
                  <a:pt x="5721092" y="2941326"/>
                </a:lnTo>
                <a:lnTo>
                  <a:pt x="5599172" y="2731007"/>
                </a:lnTo>
                <a:lnTo>
                  <a:pt x="5465060" y="2531363"/>
                </a:lnTo>
                <a:lnTo>
                  <a:pt x="5312660" y="2331719"/>
                </a:lnTo>
                <a:close/>
              </a:path>
              <a:path w="6283959" h="5377180">
                <a:moveTo>
                  <a:pt x="1600199" y="9143"/>
                </a:moveTo>
                <a:lnTo>
                  <a:pt x="1885187" y="47243"/>
                </a:lnTo>
                <a:lnTo>
                  <a:pt x="2170175" y="114299"/>
                </a:lnTo>
                <a:lnTo>
                  <a:pt x="2476496" y="208787"/>
                </a:lnTo>
                <a:lnTo>
                  <a:pt x="2779772" y="323087"/>
                </a:lnTo>
                <a:lnTo>
                  <a:pt x="3093716" y="466343"/>
                </a:lnTo>
                <a:lnTo>
                  <a:pt x="3400040" y="637031"/>
                </a:lnTo>
                <a:lnTo>
                  <a:pt x="3713984" y="838199"/>
                </a:lnTo>
                <a:lnTo>
                  <a:pt x="4017260" y="1056131"/>
                </a:lnTo>
                <a:lnTo>
                  <a:pt x="4323584" y="1303019"/>
                </a:lnTo>
                <a:lnTo>
                  <a:pt x="4617716" y="1569719"/>
                </a:lnTo>
                <a:lnTo>
                  <a:pt x="4978904" y="1941575"/>
                </a:lnTo>
                <a:lnTo>
                  <a:pt x="5151116" y="2141219"/>
                </a:lnTo>
                <a:lnTo>
                  <a:pt x="5312660" y="2331719"/>
                </a:lnTo>
                <a:lnTo>
                  <a:pt x="5160260" y="2132075"/>
                </a:lnTo>
                <a:lnTo>
                  <a:pt x="4817360" y="1751075"/>
                </a:lnTo>
                <a:lnTo>
                  <a:pt x="4626860" y="1560575"/>
                </a:lnTo>
                <a:lnTo>
                  <a:pt x="4332728" y="1293875"/>
                </a:lnTo>
                <a:lnTo>
                  <a:pt x="4027928" y="1046987"/>
                </a:lnTo>
                <a:lnTo>
                  <a:pt x="3713984" y="827531"/>
                </a:lnTo>
                <a:lnTo>
                  <a:pt x="3409184" y="627887"/>
                </a:lnTo>
                <a:lnTo>
                  <a:pt x="3093716" y="457199"/>
                </a:lnTo>
                <a:lnTo>
                  <a:pt x="2779772" y="313943"/>
                </a:lnTo>
                <a:lnTo>
                  <a:pt x="2476496" y="199643"/>
                </a:lnTo>
                <a:lnTo>
                  <a:pt x="2170175" y="103631"/>
                </a:lnTo>
                <a:lnTo>
                  <a:pt x="1885187" y="38099"/>
                </a:lnTo>
                <a:lnTo>
                  <a:pt x="1600199" y="9143"/>
                </a:lnTo>
                <a:close/>
              </a:path>
              <a:path w="6283959" h="5377180">
                <a:moveTo>
                  <a:pt x="838199" y="76199"/>
                </a:moveTo>
                <a:lnTo>
                  <a:pt x="620267" y="161543"/>
                </a:lnTo>
                <a:lnTo>
                  <a:pt x="419099" y="275843"/>
                </a:lnTo>
                <a:lnTo>
                  <a:pt x="246887" y="419099"/>
                </a:lnTo>
                <a:lnTo>
                  <a:pt x="181355" y="495299"/>
                </a:lnTo>
                <a:lnTo>
                  <a:pt x="114299" y="580643"/>
                </a:lnTo>
                <a:lnTo>
                  <a:pt x="0" y="771143"/>
                </a:lnTo>
                <a:lnTo>
                  <a:pt x="0" y="789431"/>
                </a:lnTo>
                <a:lnTo>
                  <a:pt x="114299" y="589787"/>
                </a:lnTo>
                <a:lnTo>
                  <a:pt x="256031" y="419099"/>
                </a:lnTo>
                <a:lnTo>
                  <a:pt x="428243" y="275843"/>
                </a:lnTo>
                <a:lnTo>
                  <a:pt x="629411" y="161543"/>
                </a:lnTo>
                <a:lnTo>
                  <a:pt x="838199" y="76199"/>
                </a:lnTo>
                <a:close/>
              </a:path>
              <a:path w="6283959" h="5377180">
                <a:moveTo>
                  <a:pt x="1333499" y="0"/>
                </a:moveTo>
                <a:lnTo>
                  <a:pt x="1075943" y="18287"/>
                </a:lnTo>
                <a:lnTo>
                  <a:pt x="838199" y="76199"/>
                </a:lnTo>
                <a:lnTo>
                  <a:pt x="1075943" y="27431"/>
                </a:lnTo>
                <a:lnTo>
                  <a:pt x="1333499" y="9143"/>
                </a:lnTo>
                <a:lnTo>
                  <a:pt x="1600199" y="9143"/>
                </a:lnTo>
                <a:lnTo>
                  <a:pt x="13334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125" y="1795261"/>
            <a:ext cx="6038215" cy="5340350"/>
          </a:xfrm>
          <a:custGeom>
            <a:avLst/>
            <a:gdLst/>
            <a:ahLst/>
            <a:cxnLst/>
            <a:rect l="l" t="t" r="r" b="b"/>
            <a:pathLst>
              <a:path w="6038215" h="5340350">
                <a:moveTo>
                  <a:pt x="2542028" y="5138933"/>
                </a:moveTo>
                <a:lnTo>
                  <a:pt x="2866640" y="5340101"/>
                </a:lnTo>
                <a:lnTo>
                  <a:pt x="2877308" y="5340101"/>
                </a:lnTo>
                <a:lnTo>
                  <a:pt x="2542028" y="5138933"/>
                </a:lnTo>
                <a:close/>
              </a:path>
              <a:path w="6038215" h="5340350">
                <a:moveTo>
                  <a:pt x="6038084" y="4436369"/>
                </a:moveTo>
                <a:lnTo>
                  <a:pt x="6018272" y="4692401"/>
                </a:lnTo>
                <a:lnTo>
                  <a:pt x="5971028" y="4930145"/>
                </a:lnTo>
                <a:lnTo>
                  <a:pt x="5885684" y="5149601"/>
                </a:lnTo>
                <a:lnTo>
                  <a:pt x="5769860" y="5340101"/>
                </a:lnTo>
                <a:lnTo>
                  <a:pt x="5780528" y="5340101"/>
                </a:lnTo>
                <a:lnTo>
                  <a:pt x="5894828" y="5149601"/>
                </a:lnTo>
                <a:lnTo>
                  <a:pt x="5971028" y="4939289"/>
                </a:lnTo>
                <a:lnTo>
                  <a:pt x="6018272" y="4710689"/>
                </a:lnTo>
                <a:lnTo>
                  <a:pt x="6038084" y="4454657"/>
                </a:lnTo>
                <a:lnTo>
                  <a:pt x="6038084" y="4436369"/>
                </a:lnTo>
                <a:close/>
              </a:path>
              <a:path w="6038215" h="5340350">
                <a:moveTo>
                  <a:pt x="790955" y="3464058"/>
                </a:moveTo>
                <a:lnTo>
                  <a:pt x="923543" y="3654558"/>
                </a:lnTo>
                <a:lnTo>
                  <a:pt x="1077467" y="3845058"/>
                </a:lnTo>
                <a:lnTo>
                  <a:pt x="1228343" y="4026414"/>
                </a:lnTo>
                <a:lnTo>
                  <a:pt x="1572767" y="4378457"/>
                </a:lnTo>
                <a:lnTo>
                  <a:pt x="1886711" y="4654301"/>
                </a:lnTo>
                <a:lnTo>
                  <a:pt x="2209799" y="4910333"/>
                </a:lnTo>
                <a:lnTo>
                  <a:pt x="2542028" y="5138933"/>
                </a:lnTo>
                <a:lnTo>
                  <a:pt x="2218943" y="4910333"/>
                </a:lnTo>
                <a:lnTo>
                  <a:pt x="1895855" y="4654301"/>
                </a:lnTo>
                <a:lnTo>
                  <a:pt x="1581911" y="4378457"/>
                </a:lnTo>
                <a:lnTo>
                  <a:pt x="1237487" y="4026414"/>
                </a:lnTo>
                <a:lnTo>
                  <a:pt x="1077467" y="3835914"/>
                </a:lnTo>
                <a:lnTo>
                  <a:pt x="934211" y="3654558"/>
                </a:lnTo>
                <a:lnTo>
                  <a:pt x="790955" y="3464058"/>
                </a:lnTo>
                <a:close/>
              </a:path>
              <a:path w="6038215" h="5340350">
                <a:moveTo>
                  <a:pt x="5789672" y="3340614"/>
                </a:moveTo>
                <a:lnTo>
                  <a:pt x="5923784" y="3721614"/>
                </a:lnTo>
                <a:lnTo>
                  <a:pt x="5971028" y="3902970"/>
                </a:lnTo>
                <a:lnTo>
                  <a:pt x="5923784" y="3712470"/>
                </a:lnTo>
                <a:lnTo>
                  <a:pt x="5865872" y="3531114"/>
                </a:lnTo>
                <a:lnTo>
                  <a:pt x="5789672" y="3340614"/>
                </a:lnTo>
                <a:close/>
              </a:path>
              <a:path w="6038215" h="5340350">
                <a:moveTo>
                  <a:pt x="544067" y="3083058"/>
                </a:moveTo>
                <a:lnTo>
                  <a:pt x="658367" y="3273558"/>
                </a:lnTo>
                <a:lnTo>
                  <a:pt x="790955" y="3464058"/>
                </a:lnTo>
                <a:lnTo>
                  <a:pt x="544067" y="3083058"/>
                </a:lnTo>
                <a:close/>
              </a:path>
              <a:path w="6038215" h="5340350">
                <a:moveTo>
                  <a:pt x="5114540" y="2199131"/>
                </a:moveTo>
                <a:lnTo>
                  <a:pt x="5248652" y="2389631"/>
                </a:lnTo>
                <a:lnTo>
                  <a:pt x="5379716" y="2580131"/>
                </a:lnTo>
                <a:lnTo>
                  <a:pt x="5609840" y="2959614"/>
                </a:lnTo>
                <a:lnTo>
                  <a:pt x="5504684" y="2761494"/>
                </a:lnTo>
                <a:lnTo>
                  <a:pt x="5379716" y="2570987"/>
                </a:lnTo>
                <a:lnTo>
                  <a:pt x="5256272" y="2380487"/>
                </a:lnTo>
                <a:lnTo>
                  <a:pt x="5114540" y="2199131"/>
                </a:lnTo>
                <a:close/>
              </a:path>
              <a:path w="6038215" h="5340350">
                <a:moveTo>
                  <a:pt x="4808216" y="1827275"/>
                </a:moveTo>
                <a:lnTo>
                  <a:pt x="4960616" y="2008631"/>
                </a:lnTo>
                <a:lnTo>
                  <a:pt x="5114540" y="2199131"/>
                </a:lnTo>
                <a:lnTo>
                  <a:pt x="4971284" y="2008631"/>
                </a:lnTo>
                <a:lnTo>
                  <a:pt x="4808216" y="1827275"/>
                </a:lnTo>
                <a:close/>
              </a:path>
              <a:path w="6038215" h="5340350">
                <a:moveTo>
                  <a:pt x="38099" y="1770887"/>
                </a:moveTo>
                <a:lnTo>
                  <a:pt x="67055" y="1952243"/>
                </a:lnTo>
                <a:lnTo>
                  <a:pt x="124967" y="2132075"/>
                </a:lnTo>
                <a:lnTo>
                  <a:pt x="77723" y="1952243"/>
                </a:lnTo>
                <a:lnTo>
                  <a:pt x="38099" y="1770887"/>
                </a:lnTo>
                <a:close/>
              </a:path>
              <a:path w="6038215" h="5340350">
                <a:moveTo>
                  <a:pt x="1380743" y="0"/>
                </a:moveTo>
                <a:lnTo>
                  <a:pt x="1142999" y="19811"/>
                </a:lnTo>
                <a:lnTo>
                  <a:pt x="923543" y="67055"/>
                </a:lnTo>
                <a:lnTo>
                  <a:pt x="714755" y="143255"/>
                </a:lnTo>
                <a:lnTo>
                  <a:pt x="533399" y="257555"/>
                </a:lnTo>
                <a:lnTo>
                  <a:pt x="371855" y="391667"/>
                </a:lnTo>
                <a:lnTo>
                  <a:pt x="284987" y="486155"/>
                </a:lnTo>
                <a:lnTo>
                  <a:pt x="210311" y="600455"/>
                </a:lnTo>
                <a:lnTo>
                  <a:pt x="143255" y="714755"/>
                </a:lnTo>
                <a:lnTo>
                  <a:pt x="96011" y="838199"/>
                </a:lnTo>
                <a:lnTo>
                  <a:pt x="57911" y="972311"/>
                </a:lnTo>
                <a:lnTo>
                  <a:pt x="19811" y="1114043"/>
                </a:lnTo>
                <a:lnTo>
                  <a:pt x="10667" y="1266443"/>
                </a:lnTo>
                <a:lnTo>
                  <a:pt x="0" y="1418843"/>
                </a:lnTo>
                <a:lnTo>
                  <a:pt x="10667" y="1589531"/>
                </a:lnTo>
                <a:lnTo>
                  <a:pt x="38099" y="1770887"/>
                </a:lnTo>
                <a:lnTo>
                  <a:pt x="19811" y="1589531"/>
                </a:lnTo>
                <a:lnTo>
                  <a:pt x="10667" y="1418843"/>
                </a:lnTo>
                <a:lnTo>
                  <a:pt x="28955" y="1114043"/>
                </a:lnTo>
                <a:lnTo>
                  <a:pt x="67055" y="972311"/>
                </a:lnTo>
                <a:lnTo>
                  <a:pt x="105155" y="838199"/>
                </a:lnTo>
                <a:lnTo>
                  <a:pt x="153923" y="714755"/>
                </a:lnTo>
                <a:lnTo>
                  <a:pt x="220979" y="600455"/>
                </a:lnTo>
                <a:lnTo>
                  <a:pt x="295655" y="486155"/>
                </a:lnTo>
                <a:lnTo>
                  <a:pt x="380999" y="391667"/>
                </a:lnTo>
                <a:lnTo>
                  <a:pt x="544067" y="257555"/>
                </a:lnTo>
                <a:lnTo>
                  <a:pt x="723899" y="152399"/>
                </a:lnTo>
                <a:lnTo>
                  <a:pt x="923543" y="76199"/>
                </a:lnTo>
                <a:lnTo>
                  <a:pt x="1152143" y="28955"/>
                </a:lnTo>
                <a:lnTo>
                  <a:pt x="1380743" y="10667"/>
                </a:lnTo>
                <a:lnTo>
                  <a:pt x="1638299" y="10667"/>
                </a:lnTo>
                <a:lnTo>
                  <a:pt x="1380743" y="0"/>
                </a:lnTo>
                <a:close/>
              </a:path>
              <a:path w="6038215" h="5340350">
                <a:moveTo>
                  <a:pt x="3904484" y="990599"/>
                </a:moveTo>
                <a:lnTo>
                  <a:pt x="4190996" y="1228343"/>
                </a:lnTo>
                <a:lnTo>
                  <a:pt x="4465316" y="1475231"/>
                </a:lnTo>
                <a:lnTo>
                  <a:pt x="4190996" y="1217675"/>
                </a:lnTo>
                <a:lnTo>
                  <a:pt x="3904484" y="990599"/>
                </a:lnTo>
                <a:close/>
              </a:path>
              <a:path w="6038215" h="5340350">
                <a:moveTo>
                  <a:pt x="3323840" y="600455"/>
                </a:moveTo>
                <a:lnTo>
                  <a:pt x="3619496" y="790955"/>
                </a:lnTo>
                <a:lnTo>
                  <a:pt x="3904484" y="990599"/>
                </a:lnTo>
                <a:lnTo>
                  <a:pt x="3619496" y="781811"/>
                </a:lnTo>
                <a:lnTo>
                  <a:pt x="3323840" y="600455"/>
                </a:lnTo>
                <a:close/>
              </a:path>
              <a:path w="6038215" h="5340350">
                <a:moveTo>
                  <a:pt x="2743196" y="304799"/>
                </a:moveTo>
                <a:lnTo>
                  <a:pt x="3028184" y="448055"/>
                </a:lnTo>
                <a:lnTo>
                  <a:pt x="3323840" y="600455"/>
                </a:lnTo>
                <a:lnTo>
                  <a:pt x="3028184" y="438911"/>
                </a:lnTo>
                <a:lnTo>
                  <a:pt x="2743196" y="304799"/>
                </a:lnTo>
                <a:close/>
              </a:path>
              <a:path w="6038215" h="5340350">
                <a:moveTo>
                  <a:pt x="1638299" y="10667"/>
                </a:moveTo>
                <a:lnTo>
                  <a:pt x="1904999" y="48767"/>
                </a:lnTo>
                <a:lnTo>
                  <a:pt x="2171699" y="105155"/>
                </a:lnTo>
                <a:lnTo>
                  <a:pt x="1895855" y="38099"/>
                </a:lnTo>
                <a:lnTo>
                  <a:pt x="1638299" y="10667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337" y="2014717"/>
            <a:ext cx="5615940" cy="5120640"/>
          </a:xfrm>
          <a:custGeom>
            <a:avLst/>
            <a:gdLst/>
            <a:ahLst/>
            <a:cxnLst/>
            <a:rect l="l" t="t" r="r" b="b"/>
            <a:pathLst>
              <a:path w="5615940" h="5120640">
                <a:moveTo>
                  <a:pt x="1455419" y="4082802"/>
                </a:moveTo>
                <a:lnTo>
                  <a:pt x="1636775" y="4245870"/>
                </a:lnTo>
                <a:lnTo>
                  <a:pt x="1818131" y="4405889"/>
                </a:lnTo>
                <a:lnTo>
                  <a:pt x="1997963" y="4549145"/>
                </a:lnTo>
                <a:lnTo>
                  <a:pt x="2179316" y="4681733"/>
                </a:lnTo>
                <a:lnTo>
                  <a:pt x="2369816" y="4805177"/>
                </a:lnTo>
                <a:lnTo>
                  <a:pt x="2560316" y="4919477"/>
                </a:lnTo>
                <a:lnTo>
                  <a:pt x="2741672" y="5024633"/>
                </a:lnTo>
                <a:lnTo>
                  <a:pt x="2932172" y="5120645"/>
                </a:lnTo>
                <a:lnTo>
                  <a:pt x="2950460" y="5120645"/>
                </a:lnTo>
                <a:lnTo>
                  <a:pt x="2761484" y="5024633"/>
                </a:lnTo>
                <a:lnTo>
                  <a:pt x="2569460" y="4919477"/>
                </a:lnTo>
                <a:lnTo>
                  <a:pt x="2378960" y="4805177"/>
                </a:lnTo>
                <a:lnTo>
                  <a:pt x="2189984" y="4681733"/>
                </a:lnTo>
                <a:lnTo>
                  <a:pt x="2008631" y="4549145"/>
                </a:lnTo>
                <a:lnTo>
                  <a:pt x="1818131" y="4396745"/>
                </a:lnTo>
                <a:lnTo>
                  <a:pt x="1455419" y="4082802"/>
                </a:lnTo>
                <a:close/>
              </a:path>
              <a:path w="5615940" h="5120640">
                <a:moveTo>
                  <a:pt x="5532116" y="4652777"/>
                </a:moveTo>
                <a:lnTo>
                  <a:pt x="5474204" y="4777745"/>
                </a:lnTo>
                <a:lnTo>
                  <a:pt x="5417816" y="4881377"/>
                </a:lnTo>
                <a:lnTo>
                  <a:pt x="5350760" y="4986533"/>
                </a:lnTo>
                <a:lnTo>
                  <a:pt x="5263892" y="5082545"/>
                </a:lnTo>
                <a:lnTo>
                  <a:pt x="5225792" y="5120645"/>
                </a:lnTo>
                <a:lnTo>
                  <a:pt x="5236460" y="5120645"/>
                </a:lnTo>
                <a:lnTo>
                  <a:pt x="5254748" y="5100833"/>
                </a:lnTo>
                <a:lnTo>
                  <a:pt x="5274560" y="5082545"/>
                </a:lnTo>
                <a:lnTo>
                  <a:pt x="5359904" y="4986533"/>
                </a:lnTo>
                <a:lnTo>
                  <a:pt x="5426960" y="4881377"/>
                </a:lnTo>
                <a:lnTo>
                  <a:pt x="5484872" y="4777745"/>
                </a:lnTo>
                <a:lnTo>
                  <a:pt x="5532116" y="4652777"/>
                </a:lnTo>
                <a:close/>
              </a:path>
              <a:path w="5615940" h="5120640">
                <a:moveTo>
                  <a:pt x="5615936" y="4111758"/>
                </a:moveTo>
                <a:lnTo>
                  <a:pt x="5606792" y="4255014"/>
                </a:lnTo>
                <a:lnTo>
                  <a:pt x="5597648" y="4396745"/>
                </a:lnTo>
                <a:lnTo>
                  <a:pt x="5615936" y="4255014"/>
                </a:lnTo>
                <a:lnTo>
                  <a:pt x="5615936" y="4111758"/>
                </a:lnTo>
                <a:close/>
              </a:path>
              <a:path w="5615940" h="5120640">
                <a:moveTo>
                  <a:pt x="608075" y="3064770"/>
                </a:moveTo>
                <a:lnTo>
                  <a:pt x="722375" y="3235458"/>
                </a:lnTo>
                <a:lnTo>
                  <a:pt x="856487" y="3416814"/>
                </a:lnTo>
                <a:lnTo>
                  <a:pt x="1141475" y="3759714"/>
                </a:lnTo>
                <a:lnTo>
                  <a:pt x="1455419" y="4082802"/>
                </a:lnTo>
                <a:lnTo>
                  <a:pt x="1141475" y="3750570"/>
                </a:lnTo>
                <a:lnTo>
                  <a:pt x="856487" y="3407670"/>
                </a:lnTo>
                <a:lnTo>
                  <a:pt x="733043" y="3235458"/>
                </a:lnTo>
                <a:lnTo>
                  <a:pt x="608075" y="3064770"/>
                </a:lnTo>
                <a:close/>
              </a:path>
              <a:path w="5615940" h="5120640">
                <a:moveTo>
                  <a:pt x="5388860" y="3092202"/>
                </a:moveTo>
                <a:lnTo>
                  <a:pt x="5455916" y="3273558"/>
                </a:lnTo>
                <a:lnTo>
                  <a:pt x="5512304" y="3445770"/>
                </a:lnTo>
                <a:lnTo>
                  <a:pt x="5455916" y="3264414"/>
                </a:lnTo>
                <a:lnTo>
                  <a:pt x="5388860" y="3092202"/>
                </a:lnTo>
                <a:close/>
              </a:path>
              <a:path w="5615940" h="5120640">
                <a:moveTo>
                  <a:pt x="5216648" y="2740158"/>
                </a:moveTo>
                <a:lnTo>
                  <a:pt x="5301992" y="2921514"/>
                </a:lnTo>
                <a:lnTo>
                  <a:pt x="5388860" y="3092202"/>
                </a:lnTo>
                <a:lnTo>
                  <a:pt x="5312660" y="2912370"/>
                </a:lnTo>
                <a:lnTo>
                  <a:pt x="5216648" y="2740158"/>
                </a:lnTo>
                <a:close/>
              </a:path>
              <a:path w="5615940" h="5120640">
                <a:moveTo>
                  <a:pt x="28955" y="1656587"/>
                </a:moveTo>
                <a:lnTo>
                  <a:pt x="54863" y="1827275"/>
                </a:lnTo>
                <a:lnTo>
                  <a:pt x="103631" y="1999487"/>
                </a:lnTo>
                <a:lnTo>
                  <a:pt x="160019" y="2179319"/>
                </a:lnTo>
                <a:lnTo>
                  <a:pt x="227075" y="2351531"/>
                </a:lnTo>
                <a:lnTo>
                  <a:pt x="303275" y="2532894"/>
                </a:lnTo>
                <a:lnTo>
                  <a:pt x="399287" y="2711202"/>
                </a:lnTo>
                <a:lnTo>
                  <a:pt x="495299" y="2883414"/>
                </a:lnTo>
                <a:lnTo>
                  <a:pt x="608075" y="3064770"/>
                </a:lnTo>
                <a:lnTo>
                  <a:pt x="504443" y="2883414"/>
                </a:lnTo>
                <a:lnTo>
                  <a:pt x="399287" y="2702058"/>
                </a:lnTo>
                <a:lnTo>
                  <a:pt x="313943" y="2522226"/>
                </a:lnTo>
                <a:lnTo>
                  <a:pt x="237743" y="2351531"/>
                </a:lnTo>
                <a:lnTo>
                  <a:pt x="170687" y="2170175"/>
                </a:lnTo>
                <a:lnTo>
                  <a:pt x="112775" y="1999487"/>
                </a:lnTo>
                <a:lnTo>
                  <a:pt x="65531" y="1827275"/>
                </a:lnTo>
                <a:lnTo>
                  <a:pt x="28955" y="1656587"/>
                </a:lnTo>
                <a:close/>
              </a:path>
              <a:path w="5615940" h="5120640">
                <a:moveTo>
                  <a:pt x="4893560" y="2208275"/>
                </a:moveTo>
                <a:lnTo>
                  <a:pt x="5007860" y="2389631"/>
                </a:lnTo>
                <a:lnTo>
                  <a:pt x="5120636" y="2558802"/>
                </a:lnTo>
                <a:lnTo>
                  <a:pt x="5007860" y="2380487"/>
                </a:lnTo>
                <a:lnTo>
                  <a:pt x="4893560" y="2208275"/>
                </a:lnTo>
                <a:close/>
              </a:path>
              <a:path w="5615940" h="5120640">
                <a:moveTo>
                  <a:pt x="4160516" y="1360931"/>
                </a:moveTo>
                <a:lnTo>
                  <a:pt x="4474460" y="1694687"/>
                </a:lnTo>
                <a:lnTo>
                  <a:pt x="4759448" y="2037587"/>
                </a:lnTo>
                <a:lnTo>
                  <a:pt x="4893560" y="2208275"/>
                </a:lnTo>
                <a:lnTo>
                  <a:pt x="4759448" y="2026919"/>
                </a:lnTo>
                <a:lnTo>
                  <a:pt x="4483604" y="1684019"/>
                </a:lnTo>
                <a:lnTo>
                  <a:pt x="4160516" y="1360931"/>
                </a:lnTo>
                <a:close/>
              </a:path>
              <a:path w="5615940" h="5120640">
                <a:moveTo>
                  <a:pt x="3636260" y="912875"/>
                </a:moveTo>
                <a:lnTo>
                  <a:pt x="3902960" y="1132331"/>
                </a:lnTo>
                <a:lnTo>
                  <a:pt x="4160516" y="1360931"/>
                </a:lnTo>
                <a:lnTo>
                  <a:pt x="3902960" y="1123187"/>
                </a:lnTo>
                <a:lnTo>
                  <a:pt x="3636260" y="912875"/>
                </a:lnTo>
                <a:close/>
              </a:path>
              <a:path w="5615940" h="5120640">
                <a:moveTo>
                  <a:pt x="18287" y="1046987"/>
                </a:moveTo>
                <a:lnTo>
                  <a:pt x="0" y="1188719"/>
                </a:lnTo>
                <a:lnTo>
                  <a:pt x="0" y="1331975"/>
                </a:lnTo>
                <a:lnTo>
                  <a:pt x="9143" y="1188719"/>
                </a:lnTo>
                <a:lnTo>
                  <a:pt x="18287" y="1046987"/>
                </a:lnTo>
                <a:close/>
              </a:path>
              <a:path w="5615940" h="5120640">
                <a:moveTo>
                  <a:pt x="1065275" y="19811"/>
                </a:moveTo>
                <a:lnTo>
                  <a:pt x="856487" y="67055"/>
                </a:lnTo>
                <a:lnTo>
                  <a:pt x="665987" y="134111"/>
                </a:lnTo>
                <a:lnTo>
                  <a:pt x="495299" y="237743"/>
                </a:lnTo>
                <a:lnTo>
                  <a:pt x="342899" y="362711"/>
                </a:lnTo>
                <a:lnTo>
                  <a:pt x="265175" y="457199"/>
                </a:lnTo>
                <a:lnTo>
                  <a:pt x="188975" y="562355"/>
                </a:lnTo>
                <a:lnTo>
                  <a:pt x="132587" y="667511"/>
                </a:lnTo>
                <a:lnTo>
                  <a:pt x="83819" y="790955"/>
                </a:lnTo>
                <a:lnTo>
                  <a:pt x="47243" y="912875"/>
                </a:lnTo>
                <a:lnTo>
                  <a:pt x="94487" y="790955"/>
                </a:lnTo>
                <a:lnTo>
                  <a:pt x="141731" y="667511"/>
                </a:lnTo>
                <a:lnTo>
                  <a:pt x="198119" y="562355"/>
                </a:lnTo>
                <a:lnTo>
                  <a:pt x="275843" y="457199"/>
                </a:lnTo>
                <a:lnTo>
                  <a:pt x="352043" y="362711"/>
                </a:lnTo>
                <a:lnTo>
                  <a:pt x="504443" y="237743"/>
                </a:lnTo>
                <a:lnTo>
                  <a:pt x="675131" y="143255"/>
                </a:lnTo>
                <a:lnTo>
                  <a:pt x="865631" y="67055"/>
                </a:lnTo>
                <a:lnTo>
                  <a:pt x="1065275" y="19811"/>
                </a:lnTo>
                <a:close/>
              </a:path>
              <a:path w="5615940" h="5120640">
                <a:moveTo>
                  <a:pt x="2560316" y="275843"/>
                </a:moveTo>
                <a:lnTo>
                  <a:pt x="2827016" y="409955"/>
                </a:lnTo>
                <a:lnTo>
                  <a:pt x="3102860" y="553211"/>
                </a:lnTo>
                <a:lnTo>
                  <a:pt x="2827016" y="400811"/>
                </a:lnTo>
                <a:lnTo>
                  <a:pt x="2560316" y="275843"/>
                </a:lnTo>
                <a:close/>
              </a:path>
              <a:path w="5615940" h="5120640">
                <a:moveTo>
                  <a:pt x="2026919" y="96011"/>
                </a:moveTo>
                <a:lnTo>
                  <a:pt x="2295140" y="181355"/>
                </a:lnTo>
                <a:lnTo>
                  <a:pt x="2560316" y="275843"/>
                </a:lnTo>
                <a:lnTo>
                  <a:pt x="2284472" y="172211"/>
                </a:lnTo>
                <a:lnTo>
                  <a:pt x="2026919" y="96011"/>
                </a:lnTo>
                <a:close/>
              </a:path>
              <a:path w="5615940" h="5120640">
                <a:moveTo>
                  <a:pt x="1522475" y="0"/>
                </a:moveTo>
                <a:lnTo>
                  <a:pt x="1293875" y="0"/>
                </a:lnTo>
                <a:lnTo>
                  <a:pt x="1522475" y="9143"/>
                </a:lnTo>
                <a:lnTo>
                  <a:pt x="1770887" y="38099"/>
                </a:lnTo>
                <a:lnTo>
                  <a:pt x="1522475" y="0"/>
                </a:lnTo>
                <a:close/>
              </a:path>
              <a:path w="5615940" h="5120640">
                <a:moveTo>
                  <a:pt x="1293875" y="0"/>
                </a:moveTo>
                <a:lnTo>
                  <a:pt x="1284731" y="0"/>
                </a:lnTo>
                <a:lnTo>
                  <a:pt x="1065275" y="19811"/>
                </a:lnTo>
                <a:lnTo>
                  <a:pt x="12938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81" y="1110985"/>
            <a:ext cx="6769734" cy="5861685"/>
          </a:xfrm>
          <a:custGeom>
            <a:avLst/>
            <a:gdLst/>
            <a:ahLst/>
            <a:cxnLst/>
            <a:rect l="l" t="t" r="r" b="b"/>
            <a:pathLst>
              <a:path w="6769734" h="5861684">
                <a:moveTo>
                  <a:pt x="6760460" y="5529077"/>
                </a:moveTo>
                <a:lnTo>
                  <a:pt x="6740648" y="5699765"/>
                </a:lnTo>
                <a:lnTo>
                  <a:pt x="6711692" y="5861309"/>
                </a:lnTo>
                <a:lnTo>
                  <a:pt x="6749792" y="5699765"/>
                </a:lnTo>
                <a:lnTo>
                  <a:pt x="6760460" y="5529077"/>
                </a:lnTo>
                <a:close/>
              </a:path>
              <a:path w="6769734" h="5861684">
                <a:moveTo>
                  <a:pt x="5980172" y="3102863"/>
                </a:moveTo>
                <a:lnTo>
                  <a:pt x="6112760" y="3340607"/>
                </a:lnTo>
                <a:lnTo>
                  <a:pt x="6245348" y="3567690"/>
                </a:lnTo>
                <a:lnTo>
                  <a:pt x="6359648" y="3796290"/>
                </a:lnTo>
                <a:lnTo>
                  <a:pt x="6464804" y="4024890"/>
                </a:lnTo>
                <a:lnTo>
                  <a:pt x="6551672" y="4253490"/>
                </a:lnTo>
                <a:lnTo>
                  <a:pt x="6627872" y="4482089"/>
                </a:lnTo>
                <a:lnTo>
                  <a:pt x="6682736" y="4710689"/>
                </a:lnTo>
                <a:lnTo>
                  <a:pt x="6720836" y="4930145"/>
                </a:lnTo>
                <a:lnTo>
                  <a:pt x="6749792" y="5138933"/>
                </a:lnTo>
                <a:lnTo>
                  <a:pt x="6760460" y="5347721"/>
                </a:lnTo>
                <a:lnTo>
                  <a:pt x="6760460" y="5529077"/>
                </a:lnTo>
                <a:lnTo>
                  <a:pt x="6769604" y="5347721"/>
                </a:lnTo>
                <a:lnTo>
                  <a:pt x="6760460" y="5138933"/>
                </a:lnTo>
                <a:lnTo>
                  <a:pt x="6731504" y="4921001"/>
                </a:lnTo>
                <a:lnTo>
                  <a:pt x="6693404" y="4701545"/>
                </a:lnTo>
                <a:lnTo>
                  <a:pt x="6635492" y="4482089"/>
                </a:lnTo>
                <a:lnTo>
                  <a:pt x="6560816" y="4253490"/>
                </a:lnTo>
                <a:lnTo>
                  <a:pt x="6475472" y="4024890"/>
                </a:lnTo>
                <a:lnTo>
                  <a:pt x="6370316" y="3796290"/>
                </a:lnTo>
                <a:lnTo>
                  <a:pt x="6254492" y="3567690"/>
                </a:lnTo>
                <a:lnTo>
                  <a:pt x="6123428" y="3331463"/>
                </a:lnTo>
                <a:lnTo>
                  <a:pt x="5980172" y="3102863"/>
                </a:lnTo>
                <a:close/>
              </a:path>
              <a:path w="6769734" h="5861684">
                <a:moveTo>
                  <a:pt x="5655560" y="2645663"/>
                </a:moveTo>
                <a:lnTo>
                  <a:pt x="5817104" y="2874263"/>
                </a:lnTo>
                <a:lnTo>
                  <a:pt x="5980172" y="3102863"/>
                </a:lnTo>
                <a:lnTo>
                  <a:pt x="5826248" y="2874263"/>
                </a:lnTo>
                <a:lnTo>
                  <a:pt x="5655560" y="2645663"/>
                </a:lnTo>
                <a:close/>
              </a:path>
              <a:path w="6769734" h="5861684">
                <a:moveTo>
                  <a:pt x="3521960" y="742187"/>
                </a:moveTo>
                <a:lnTo>
                  <a:pt x="3866384" y="961643"/>
                </a:lnTo>
                <a:lnTo>
                  <a:pt x="4209284" y="1208531"/>
                </a:lnTo>
                <a:lnTo>
                  <a:pt x="4550660" y="1484375"/>
                </a:lnTo>
                <a:lnTo>
                  <a:pt x="4218428" y="1208531"/>
                </a:lnTo>
                <a:lnTo>
                  <a:pt x="3875528" y="961643"/>
                </a:lnTo>
                <a:lnTo>
                  <a:pt x="3521960" y="742187"/>
                </a:lnTo>
                <a:close/>
              </a:path>
              <a:path w="6769734" h="5861684">
                <a:moveTo>
                  <a:pt x="1476755" y="10667"/>
                </a:moveTo>
                <a:lnTo>
                  <a:pt x="1217675" y="10667"/>
                </a:lnTo>
                <a:lnTo>
                  <a:pt x="1523999" y="28955"/>
                </a:lnTo>
                <a:lnTo>
                  <a:pt x="1837943" y="74675"/>
                </a:lnTo>
                <a:lnTo>
                  <a:pt x="2161031" y="150875"/>
                </a:lnTo>
                <a:lnTo>
                  <a:pt x="2494784" y="256031"/>
                </a:lnTo>
                <a:lnTo>
                  <a:pt x="2837684" y="390143"/>
                </a:lnTo>
                <a:lnTo>
                  <a:pt x="3180584" y="551687"/>
                </a:lnTo>
                <a:lnTo>
                  <a:pt x="3521960" y="742187"/>
                </a:lnTo>
                <a:lnTo>
                  <a:pt x="3169916" y="542543"/>
                </a:lnTo>
                <a:lnTo>
                  <a:pt x="2819396" y="370331"/>
                </a:lnTo>
                <a:lnTo>
                  <a:pt x="2467352" y="227075"/>
                </a:lnTo>
                <a:lnTo>
                  <a:pt x="2113787" y="123443"/>
                </a:lnTo>
                <a:lnTo>
                  <a:pt x="1790699" y="56387"/>
                </a:lnTo>
                <a:lnTo>
                  <a:pt x="1476755" y="10667"/>
                </a:lnTo>
                <a:close/>
              </a:path>
              <a:path w="6769734" h="5861684">
                <a:moveTo>
                  <a:pt x="1179575" y="0"/>
                </a:moveTo>
                <a:lnTo>
                  <a:pt x="905255" y="28955"/>
                </a:lnTo>
                <a:lnTo>
                  <a:pt x="638555" y="74675"/>
                </a:lnTo>
                <a:lnTo>
                  <a:pt x="409955" y="161543"/>
                </a:lnTo>
                <a:lnTo>
                  <a:pt x="192023" y="275843"/>
                </a:lnTo>
                <a:lnTo>
                  <a:pt x="0" y="417575"/>
                </a:lnTo>
                <a:lnTo>
                  <a:pt x="0" y="428243"/>
                </a:lnTo>
                <a:lnTo>
                  <a:pt x="201167" y="275843"/>
                </a:lnTo>
                <a:lnTo>
                  <a:pt x="419099" y="161543"/>
                </a:lnTo>
                <a:lnTo>
                  <a:pt x="667511" y="74675"/>
                </a:lnTo>
                <a:lnTo>
                  <a:pt x="932687" y="28955"/>
                </a:lnTo>
                <a:lnTo>
                  <a:pt x="1217675" y="10667"/>
                </a:lnTo>
                <a:lnTo>
                  <a:pt x="1476755" y="10667"/>
                </a:lnTo>
                <a:lnTo>
                  <a:pt x="11795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981" y="1328918"/>
            <a:ext cx="6543040" cy="5806440"/>
          </a:xfrm>
          <a:custGeom>
            <a:avLst/>
            <a:gdLst/>
            <a:ahLst/>
            <a:cxnLst/>
            <a:rect l="l" t="t" r="r" b="b"/>
            <a:pathLst>
              <a:path w="6543040" h="5806440">
                <a:moveTo>
                  <a:pt x="6542528" y="5071877"/>
                </a:moveTo>
                <a:lnTo>
                  <a:pt x="6533384" y="5273045"/>
                </a:lnTo>
                <a:lnTo>
                  <a:pt x="6513572" y="5463545"/>
                </a:lnTo>
                <a:lnTo>
                  <a:pt x="6466328" y="5634233"/>
                </a:lnTo>
                <a:lnTo>
                  <a:pt x="6408416" y="5806445"/>
                </a:lnTo>
                <a:lnTo>
                  <a:pt x="6417560" y="5806445"/>
                </a:lnTo>
                <a:lnTo>
                  <a:pt x="6475472" y="5643377"/>
                </a:lnTo>
                <a:lnTo>
                  <a:pt x="6513572" y="5472689"/>
                </a:lnTo>
                <a:lnTo>
                  <a:pt x="6533384" y="5291333"/>
                </a:lnTo>
                <a:lnTo>
                  <a:pt x="6542528" y="5100833"/>
                </a:lnTo>
                <a:lnTo>
                  <a:pt x="6542528" y="5071877"/>
                </a:lnTo>
                <a:close/>
              </a:path>
              <a:path w="6543040" h="5806440">
                <a:moveTo>
                  <a:pt x="6408416" y="4255014"/>
                </a:moveTo>
                <a:lnTo>
                  <a:pt x="6466328" y="4474469"/>
                </a:lnTo>
                <a:lnTo>
                  <a:pt x="6504428" y="4674113"/>
                </a:lnTo>
                <a:lnTo>
                  <a:pt x="6466328" y="4463801"/>
                </a:lnTo>
                <a:lnTo>
                  <a:pt x="6408416" y="4255014"/>
                </a:lnTo>
                <a:close/>
              </a:path>
              <a:path w="6543040" h="5806440">
                <a:moveTo>
                  <a:pt x="6256016" y="3826770"/>
                </a:moveTo>
                <a:lnTo>
                  <a:pt x="6332216" y="4044702"/>
                </a:lnTo>
                <a:lnTo>
                  <a:pt x="6408416" y="4255014"/>
                </a:lnTo>
                <a:lnTo>
                  <a:pt x="6341360" y="4044702"/>
                </a:lnTo>
                <a:lnTo>
                  <a:pt x="6256016" y="3826770"/>
                </a:lnTo>
                <a:close/>
              </a:path>
              <a:path w="6543040" h="5806440">
                <a:moveTo>
                  <a:pt x="2846993" y="389354"/>
                </a:moveTo>
                <a:lnTo>
                  <a:pt x="3104384" y="515111"/>
                </a:lnTo>
                <a:lnTo>
                  <a:pt x="3436616" y="694943"/>
                </a:lnTo>
                <a:lnTo>
                  <a:pt x="3771896" y="905255"/>
                </a:lnTo>
                <a:lnTo>
                  <a:pt x="4104128" y="1142999"/>
                </a:lnTo>
                <a:lnTo>
                  <a:pt x="4427216" y="1409699"/>
                </a:lnTo>
                <a:lnTo>
                  <a:pt x="4742684" y="1694687"/>
                </a:lnTo>
                <a:lnTo>
                  <a:pt x="4942328" y="1894331"/>
                </a:lnTo>
                <a:lnTo>
                  <a:pt x="5132828" y="2093975"/>
                </a:lnTo>
                <a:lnTo>
                  <a:pt x="5312660" y="2304287"/>
                </a:lnTo>
                <a:lnTo>
                  <a:pt x="5484872" y="2522219"/>
                </a:lnTo>
                <a:lnTo>
                  <a:pt x="5637272" y="2732531"/>
                </a:lnTo>
                <a:lnTo>
                  <a:pt x="5789672" y="2951987"/>
                </a:lnTo>
                <a:lnTo>
                  <a:pt x="5922260" y="3169919"/>
                </a:lnTo>
                <a:lnTo>
                  <a:pt x="6047228" y="3387858"/>
                </a:lnTo>
                <a:lnTo>
                  <a:pt x="6152384" y="3607314"/>
                </a:lnTo>
                <a:lnTo>
                  <a:pt x="6256016" y="3826770"/>
                </a:lnTo>
                <a:lnTo>
                  <a:pt x="6161528" y="3607314"/>
                </a:lnTo>
                <a:lnTo>
                  <a:pt x="6056372" y="3387858"/>
                </a:lnTo>
                <a:lnTo>
                  <a:pt x="5932928" y="3169919"/>
                </a:lnTo>
                <a:lnTo>
                  <a:pt x="5798816" y="2951987"/>
                </a:lnTo>
                <a:lnTo>
                  <a:pt x="5647940" y="2732531"/>
                </a:lnTo>
                <a:lnTo>
                  <a:pt x="5494016" y="2513075"/>
                </a:lnTo>
                <a:lnTo>
                  <a:pt x="5321804" y="2304287"/>
                </a:lnTo>
                <a:lnTo>
                  <a:pt x="5141972" y="2093975"/>
                </a:lnTo>
                <a:lnTo>
                  <a:pt x="4951472" y="1885187"/>
                </a:lnTo>
                <a:lnTo>
                  <a:pt x="4751828" y="1684019"/>
                </a:lnTo>
                <a:lnTo>
                  <a:pt x="4447028" y="1409699"/>
                </a:lnTo>
                <a:lnTo>
                  <a:pt x="4123940" y="1152143"/>
                </a:lnTo>
                <a:lnTo>
                  <a:pt x="3799328" y="914399"/>
                </a:lnTo>
                <a:lnTo>
                  <a:pt x="3465572" y="705611"/>
                </a:lnTo>
                <a:lnTo>
                  <a:pt x="3133340" y="524255"/>
                </a:lnTo>
                <a:lnTo>
                  <a:pt x="2846993" y="389354"/>
                </a:lnTo>
                <a:close/>
              </a:path>
              <a:path w="6543040" h="5806440">
                <a:moveTo>
                  <a:pt x="76199" y="448055"/>
                </a:moveTo>
                <a:lnTo>
                  <a:pt x="0" y="524255"/>
                </a:lnTo>
                <a:lnTo>
                  <a:pt x="0" y="533399"/>
                </a:lnTo>
                <a:lnTo>
                  <a:pt x="38099" y="495299"/>
                </a:lnTo>
                <a:lnTo>
                  <a:pt x="76199" y="448055"/>
                </a:lnTo>
                <a:close/>
              </a:path>
              <a:path w="6543040" h="5806440">
                <a:moveTo>
                  <a:pt x="2646961" y="304793"/>
                </a:moveTo>
                <a:lnTo>
                  <a:pt x="2790440" y="362711"/>
                </a:lnTo>
                <a:lnTo>
                  <a:pt x="2846993" y="389354"/>
                </a:lnTo>
                <a:lnTo>
                  <a:pt x="2770628" y="352043"/>
                </a:lnTo>
                <a:lnTo>
                  <a:pt x="2646961" y="304793"/>
                </a:lnTo>
                <a:close/>
              </a:path>
              <a:path w="6543040" h="5806440">
                <a:moveTo>
                  <a:pt x="1495043" y="9143"/>
                </a:moveTo>
                <a:lnTo>
                  <a:pt x="1228343" y="9143"/>
                </a:lnTo>
                <a:lnTo>
                  <a:pt x="1514855" y="19811"/>
                </a:lnTo>
                <a:lnTo>
                  <a:pt x="1808987" y="57911"/>
                </a:lnTo>
                <a:lnTo>
                  <a:pt x="2122931" y="134111"/>
                </a:lnTo>
                <a:lnTo>
                  <a:pt x="2447540" y="228599"/>
                </a:lnTo>
                <a:lnTo>
                  <a:pt x="2646961" y="304793"/>
                </a:lnTo>
                <a:lnTo>
                  <a:pt x="2458208" y="228599"/>
                </a:lnTo>
                <a:lnTo>
                  <a:pt x="2122931" y="123443"/>
                </a:lnTo>
                <a:lnTo>
                  <a:pt x="1799843" y="47243"/>
                </a:lnTo>
                <a:lnTo>
                  <a:pt x="1495043" y="9143"/>
                </a:lnTo>
                <a:close/>
              </a:path>
              <a:path w="6543040" h="5806440">
                <a:moveTo>
                  <a:pt x="1199387" y="0"/>
                </a:moveTo>
                <a:lnTo>
                  <a:pt x="932687" y="28955"/>
                </a:lnTo>
                <a:lnTo>
                  <a:pt x="687323" y="85343"/>
                </a:lnTo>
                <a:lnTo>
                  <a:pt x="457199" y="172211"/>
                </a:lnTo>
                <a:lnTo>
                  <a:pt x="256031" y="295655"/>
                </a:lnTo>
                <a:lnTo>
                  <a:pt x="466343" y="172211"/>
                </a:lnTo>
                <a:lnTo>
                  <a:pt x="704087" y="85343"/>
                </a:lnTo>
                <a:lnTo>
                  <a:pt x="952499" y="28955"/>
                </a:lnTo>
                <a:lnTo>
                  <a:pt x="1228343" y="9143"/>
                </a:lnTo>
                <a:lnTo>
                  <a:pt x="1495043" y="9143"/>
                </a:lnTo>
                <a:lnTo>
                  <a:pt x="11993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2829" y="1281673"/>
            <a:ext cx="327660" cy="3602990"/>
          </a:xfrm>
          <a:custGeom>
            <a:avLst/>
            <a:gdLst/>
            <a:ahLst/>
            <a:cxnLst/>
            <a:rect l="l" t="t" r="r" b="b"/>
            <a:pathLst>
              <a:path w="327660" h="3602990">
                <a:moveTo>
                  <a:pt x="9143" y="0"/>
                </a:moveTo>
                <a:lnTo>
                  <a:pt x="0" y="1523"/>
                </a:lnTo>
                <a:lnTo>
                  <a:pt x="318512" y="3602742"/>
                </a:lnTo>
                <a:lnTo>
                  <a:pt x="327656" y="36027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217" y="2959598"/>
            <a:ext cx="2417445" cy="1969135"/>
          </a:xfrm>
          <a:custGeom>
            <a:avLst/>
            <a:gdLst/>
            <a:ahLst/>
            <a:cxnLst/>
            <a:rect l="l" t="t" r="r" b="b"/>
            <a:pathLst>
              <a:path w="2417445" h="1969135">
                <a:moveTo>
                  <a:pt x="6095" y="0"/>
                </a:moveTo>
                <a:lnTo>
                  <a:pt x="0" y="7619"/>
                </a:lnTo>
                <a:lnTo>
                  <a:pt x="2410964" y="1969014"/>
                </a:lnTo>
                <a:lnTo>
                  <a:pt x="2417060" y="1962918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6933" y="2572501"/>
            <a:ext cx="2411095" cy="2346960"/>
          </a:xfrm>
          <a:custGeom>
            <a:avLst/>
            <a:gdLst/>
            <a:ahLst/>
            <a:cxnLst/>
            <a:rect l="l" t="t" r="r" b="b"/>
            <a:pathLst>
              <a:path w="2411095" h="2346960">
                <a:moveTo>
                  <a:pt x="6095" y="0"/>
                </a:moveTo>
                <a:lnTo>
                  <a:pt x="0" y="7619"/>
                </a:lnTo>
                <a:lnTo>
                  <a:pt x="2404868" y="2346966"/>
                </a:lnTo>
                <a:lnTo>
                  <a:pt x="2410964" y="2339346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933" y="2087870"/>
            <a:ext cx="2421890" cy="2819400"/>
          </a:xfrm>
          <a:custGeom>
            <a:avLst/>
            <a:gdLst/>
            <a:ahLst/>
            <a:cxnLst/>
            <a:rect l="l" t="t" r="r" b="b"/>
            <a:pathLst>
              <a:path w="2421890" h="2819400">
                <a:moveTo>
                  <a:pt x="6095" y="0"/>
                </a:moveTo>
                <a:lnTo>
                  <a:pt x="0" y="6095"/>
                </a:lnTo>
                <a:lnTo>
                  <a:pt x="2414012" y="2819406"/>
                </a:lnTo>
                <a:lnTo>
                  <a:pt x="2421632" y="281331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173" y="1517893"/>
            <a:ext cx="2413000" cy="3377565"/>
          </a:xfrm>
          <a:custGeom>
            <a:avLst/>
            <a:gdLst/>
            <a:ahLst/>
            <a:cxnLst/>
            <a:rect l="l" t="t" r="r" b="b"/>
            <a:pathLst>
              <a:path w="2413000" h="3377565">
                <a:moveTo>
                  <a:pt x="7619" y="0"/>
                </a:moveTo>
                <a:lnTo>
                  <a:pt x="0" y="6095"/>
                </a:lnTo>
                <a:lnTo>
                  <a:pt x="2403344" y="3377190"/>
                </a:lnTo>
                <a:lnTo>
                  <a:pt x="2412488" y="337109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0497" y="1117082"/>
            <a:ext cx="1409700" cy="3769360"/>
          </a:xfrm>
          <a:custGeom>
            <a:avLst/>
            <a:gdLst/>
            <a:ahLst/>
            <a:cxnLst/>
            <a:rect l="l" t="t" r="r" b="b"/>
            <a:pathLst>
              <a:path w="1409700" h="3769360">
                <a:moveTo>
                  <a:pt x="9143" y="0"/>
                </a:moveTo>
                <a:lnTo>
                  <a:pt x="0" y="3047"/>
                </a:lnTo>
                <a:lnTo>
                  <a:pt x="1400552" y="3768858"/>
                </a:lnTo>
                <a:lnTo>
                  <a:pt x="1409696" y="3765810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457" y="3322310"/>
            <a:ext cx="2394585" cy="1624965"/>
          </a:xfrm>
          <a:custGeom>
            <a:avLst/>
            <a:gdLst/>
            <a:ahLst/>
            <a:cxnLst/>
            <a:rect l="l" t="t" r="r" b="b"/>
            <a:pathLst>
              <a:path w="2394585" h="1624964">
                <a:moveTo>
                  <a:pt x="6095" y="0"/>
                </a:moveTo>
                <a:lnTo>
                  <a:pt x="0" y="7619"/>
                </a:lnTo>
                <a:lnTo>
                  <a:pt x="2388104" y="1624590"/>
                </a:lnTo>
                <a:lnTo>
                  <a:pt x="2394200" y="161697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409" y="3631681"/>
            <a:ext cx="2394585" cy="1332230"/>
          </a:xfrm>
          <a:custGeom>
            <a:avLst/>
            <a:gdLst/>
            <a:ahLst/>
            <a:cxnLst/>
            <a:rect l="l" t="t" r="r" b="b"/>
            <a:pathLst>
              <a:path w="2394585" h="1332229">
                <a:moveTo>
                  <a:pt x="4571" y="0"/>
                </a:moveTo>
                <a:lnTo>
                  <a:pt x="0" y="9143"/>
                </a:lnTo>
                <a:lnTo>
                  <a:pt x="2389628" y="1331982"/>
                </a:lnTo>
                <a:lnTo>
                  <a:pt x="2394200" y="1322838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4633" y="5090155"/>
            <a:ext cx="1789430" cy="501650"/>
          </a:xfrm>
          <a:custGeom>
            <a:avLst/>
            <a:gdLst/>
            <a:ahLst/>
            <a:cxnLst/>
            <a:rect l="l" t="t" r="r" b="b"/>
            <a:pathLst>
              <a:path w="1789430" h="501650">
                <a:moveTo>
                  <a:pt x="1787648" y="0"/>
                </a:moveTo>
                <a:lnTo>
                  <a:pt x="0" y="492251"/>
                </a:lnTo>
                <a:lnTo>
                  <a:pt x="1523" y="501395"/>
                </a:lnTo>
                <a:lnTo>
                  <a:pt x="1789172" y="9143"/>
                </a:lnTo>
                <a:lnTo>
                  <a:pt x="17876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8289" y="4870699"/>
            <a:ext cx="2232660" cy="189230"/>
          </a:xfrm>
          <a:custGeom>
            <a:avLst/>
            <a:gdLst/>
            <a:ahLst/>
            <a:cxnLst/>
            <a:rect l="l" t="t" r="r" b="b"/>
            <a:pathLst>
              <a:path w="2232660" h="189229">
                <a:moveTo>
                  <a:pt x="0" y="0"/>
                </a:moveTo>
                <a:lnTo>
                  <a:pt x="0" y="9143"/>
                </a:lnTo>
                <a:lnTo>
                  <a:pt x="2232656" y="188975"/>
                </a:lnTo>
                <a:lnTo>
                  <a:pt x="2232656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981" y="4166605"/>
            <a:ext cx="2394585" cy="838200"/>
          </a:xfrm>
          <a:custGeom>
            <a:avLst/>
            <a:gdLst/>
            <a:ahLst/>
            <a:cxnLst/>
            <a:rect l="l" t="t" r="r" b="b"/>
            <a:pathLst>
              <a:path w="2394585" h="838200">
                <a:moveTo>
                  <a:pt x="3047" y="0"/>
                </a:moveTo>
                <a:lnTo>
                  <a:pt x="0" y="9143"/>
                </a:lnTo>
                <a:lnTo>
                  <a:pt x="2391152" y="838206"/>
                </a:lnTo>
                <a:lnTo>
                  <a:pt x="2394200" y="83058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8553" y="5167879"/>
            <a:ext cx="980440" cy="1359535"/>
          </a:xfrm>
          <a:custGeom>
            <a:avLst/>
            <a:gdLst/>
            <a:ahLst/>
            <a:cxnLst/>
            <a:rect l="l" t="t" r="r" b="b"/>
            <a:pathLst>
              <a:path w="980439" h="1359534">
                <a:moveTo>
                  <a:pt x="972308" y="0"/>
                </a:moveTo>
                <a:lnTo>
                  <a:pt x="0" y="1354835"/>
                </a:lnTo>
                <a:lnTo>
                  <a:pt x="7619" y="1359407"/>
                </a:lnTo>
                <a:lnTo>
                  <a:pt x="979928" y="6095"/>
                </a:lnTo>
                <a:lnTo>
                  <a:pt x="9723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092" y="5180071"/>
            <a:ext cx="861060" cy="1452880"/>
          </a:xfrm>
          <a:custGeom>
            <a:avLst/>
            <a:gdLst/>
            <a:ahLst/>
            <a:cxnLst/>
            <a:rect l="l" t="t" r="r" b="b"/>
            <a:pathLst>
              <a:path w="861060" h="1452879">
                <a:moveTo>
                  <a:pt x="853436" y="0"/>
                </a:moveTo>
                <a:lnTo>
                  <a:pt x="0" y="1447799"/>
                </a:lnTo>
                <a:lnTo>
                  <a:pt x="7619" y="1452371"/>
                </a:lnTo>
                <a:lnTo>
                  <a:pt x="861056" y="4571"/>
                </a:lnTo>
                <a:lnTo>
                  <a:pt x="8534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6964" y="5180071"/>
            <a:ext cx="746760" cy="1554480"/>
          </a:xfrm>
          <a:custGeom>
            <a:avLst/>
            <a:gdLst/>
            <a:ahLst/>
            <a:cxnLst/>
            <a:rect l="l" t="t" r="r" b="b"/>
            <a:pathLst>
              <a:path w="746760" h="1554479">
                <a:moveTo>
                  <a:pt x="739136" y="0"/>
                </a:moveTo>
                <a:lnTo>
                  <a:pt x="0" y="1551431"/>
                </a:lnTo>
                <a:lnTo>
                  <a:pt x="7619" y="1554479"/>
                </a:lnTo>
                <a:lnTo>
                  <a:pt x="746756" y="4571"/>
                </a:lnTo>
                <a:lnTo>
                  <a:pt x="7391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6505" y="5186167"/>
            <a:ext cx="624840" cy="1655445"/>
          </a:xfrm>
          <a:custGeom>
            <a:avLst/>
            <a:gdLst/>
            <a:ahLst/>
            <a:cxnLst/>
            <a:rect l="l" t="t" r="r" b="b"/>
            <a:pathLst>
              <a:path w="624839" h="1655445">
                <a:moveTo>
                  <a:pt x="615692" y="0"/>
                </a:moveTo>
                <a:lnTo>
                  <a:pt x="0" y="1650491"/>
                </a:lnTo>
                <a:lnTo>
                  <a:pt x="7619" y="1655063"/>
                </a:lnTo>
                <a:lnTo>
                  <a:pt x="624836" y="3047"/>
                </a:lnTo>
                <a:lnTo>
                  <a:pt x="6156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4333" y="5196835"/>
            <a:ext cx="487680" cy="1767839"/>
          </a:xfrm>
          <a:custGeom>
            <a:avLst/>
            <a:gdLst/>
            <a:ahLst/>
            <a:cxnLst/>
            <a:rect l="l" t="t" r="r" b="b"/>
            <a:pathLst>
              <a:path w="487679" h="1767840">
                <a:moveTo>
                  <a:pt x="478532" y="0"/>
                </a:moveTo>
                <a:lnTo>
                  <a:pt x="0" y="1764791"/>
                </a:lnTo>
                <a:lnTo>
                  <a:pt x="9143" y="1767839"/>
                </a:lnTo>
                <a:lnTo>
                  <a:pt x="487676" y="1523"/>
                </a:lnTo>
                <a:lnTo>
                  <a:pt x="478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2161" y="5199884"/>
            <a:ext cx="347980" cy="1876425"/>
          </a:xfrm>
          <a:custGeom>
            <a:avLst/>
            <a:gdLst/>
            <a:ahLst/>
            <a:cxnLst/>
            <a:rect l="l" t="t" r="r" b="b"/>
            <a:pathLst>
              <a:path w="347979" h="1876425">
                <a:moveTo>
                  <a:pt x="338324" y="0"/>
                </a:moveTo>
                <a:lnTo>
                  <a:pt x="0" y="1874519"/>
                </a:lnTo>
                <a:lnTo>
                  <a:pt x="9143" y="1876043"/>
                </a:lnTo>
                <a:lnTo>
                  <a:pt x="347468" y="3047"/>
                </a:lnTo>
                <a:lnTo>
                  <a:pt x="33832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3251" y="5221220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90">
                <a:moveTo>
                  <a:pt x="0" y="0"/>
                </a:moveTo>
                <a:lnTo>
                  <a:pt x="0" y="1926335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6206" y="5224267"/>
            <a:ext cx="180340" cy="1923414"/>
          </a:xfrm>
          <a:custGeom>
            <a:avLst/>
            <a:gdLst/>
            <a:ahLst/>
            <a:cxnLst/>
            <a:rect l="l" t="t" r="r" b="b"/>
            <a:pathLst>
              <a:path w="180339" h="1923415">
                <a:moveTo>
                  <a:pt x="9143" y="0"/>
                </a:moveTo>
                <a:lnTo>
                  <a:pt x="0" y="1523"/>
                </a:lnTo>
                <a:lnTo>
                  <a:pt x="170687" y="1923287"/>
                </a:lnTo>
                <a:lnTo>
                  <a:pt x="179831" y="192328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4494" y="5233411"/>
            <a:ext cx="340360" cy="1899285"/>
          </a:xfrm>
          <a:custGeom>
            <a:avLst/>
            <a:gdLst/>
            <a:ahLst/>
            <a:cxnLst/>
            <a:rect l="l" t="t" r="r" b="b"/>
            <a:pathLst>
              <a:path w="340360" h="1899284">
                <a:moveTo>
                  <a:pt x="9143" y="0"/>
                </a:moveTo>
                <a:lnTo>
                  <a:pt x="0" y="1523"/>
                </a:lnTo>
                <a:lnTo>
                  <a:pt x="330707" y="1898903"/>
                </a:lnTo>
                <a:lnTo>
                  <a:pt x="339851" y="1897379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4306" y="5234935"/>
            <a:ext cx="523240" cy="1910080"/>
          </a:xfrm>
          <a:custGeom>
            <a:avLst/>
            <a:gdLst/>
            <a:ahLst/>
            <a:cxnLst/>
            <a:rect l="l" t="t" r="r" b="b"/>
            <a:pathLst>
              <a:path w="523239" h="1910079">
                <a:moveTo>
                  <a:pt x="9143" y="0"/>
                </a:moveTo>
                <a:lnTo>
                  <a:pt x="0" y="3047"/>
                </a:lnTo>
                <a:lnTo>
                  <a:pt x="513587" y="1909571"/>
                </a:lnTo>
                <a:lnTo>
                  <a:pt x="522731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4118" y="5234935"/>
            <a:ext cx="704215" cy="1911350"/>
          </a:xfrm>
          <a:custGeom>
            <a:avLst/>
            <a:gdLst/>
            <a:ahLst/>
            <a:cxnLst/>
            <a:rect l="l" t="t" r="r" b="b"/>
            <a:pathLst>
              <a:path w="704214" h="1911350">
                <a:moveTo>
                  <a:pt x="9143" y="0"/>
                </a:moveTo>
                <a:lnTo>
                  <a:pt x="0" y="3047"/>
                </a:lnTo>
                <a:lnTo>
                  <a:pt x="694943" y="1911095"/>
                </a:lnTo>
                <a:lnTo>
                  <a:pt x="704087" y="190804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6309" y="5233411"/>
            <a:ext cx="902335" cy="1894839"/>
          </a:xfrm>
          <a:custGeom>
            <a:avLst/>
            <a:gdLst/>
            <a:ahLst/>
            <a:cxnLst/>
            <a:rect l="l" t="t" r="r" b="b"/>
            <a:pathLst>
              <a:path w="902335" h="1894840">
                <a:moveTo>
                  <a:pt x="7619" y="0"/>
                </a:moveTo>
                <a:lnTo>
                  <a:pt x="0" y="3047"/>
                </a:lnTo>
                <a:lnTo>
                  <a:pt x="893063" y="1894331"/>
                </a:lnTo>
                <a:lnTo>
                  <a:pt x="902207" y="189128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0694" y="5239508"/>
            <a:ext cx="1111250" cy="1897380"/>
          </a:xfrm>
          <a:custGeom>
            <a:avLst/>
            <a:gdLst/>
            <a:ahLst/>
            <a:cxnLst/>
            <a:rect l="l" t="t" r="r" b="b"/>
            <a:pathLst>
              <a:path w="1111250" h="1897379">
                <a:moveTo>
                  <a:pt x="7619" y="0"/>
                </a:moveTo>
                <a:lnTo>
                  <a:pt x="0" y="4571"/>
                </a:lnTo>
                <a:lnTo>
                  <a:pt x="1103375" y="1897379"/>
                </a:lnTo>
                <a:lnTo>
                  <a:pt x="1110995" y="18928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7457" y="5230364"/>
            <a:ext cx="1356360" cy="1917700"/>
          </a:xfrm>
          <a:custGeom>
            <a:avLst/>
            <a:gdLst/>
            <a:ahLst/>
            <a:cxnLst/>
            <a:rect l="l" t="t" r="r" b="b"/>
            <a:pathLst>
              <a:path w="1356360" h="1917700">
                <a:moveTo>
                  <a:pt x="7619" y="0"/>
                </a:moveTo>
                <a:lnTo>
                  <a:pt x="0" y="6095"/>
                </a:lnTo>
                <a:lnTo>
                  <a:pt x="1348739" y="1917191"/>
                </a:lnTo>
                <a:lnTo>
                  <a:pt x="1356359" y="1912619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0318" y="5225791"/>
            <a:ext cx="1632585" cy="1920239"/>
          </a:xfrm>
          <a:custGeom>
            <a:avLst/>
            <a:gdLst/>
            <a:ahLst/>
            <a:cxnLst/>
            <a:rect l="l" t="t" r="r" b="b"/>
            <a:pathLst>
              <a:path w="1632585" h="1920240">
                <a:moveTo>
                  <a:pt x="7619" y="0"/>
                </a:moveTo>
                <a:lnTo>
                  <a:pt x="0" y="6095"/>
                </a:lnTo>
                <a:lnTo>
                  <a:pt x="1624583" y="1920239"/>
                </a:lnTo>
                <a:lnTo>
                  <a:pt x="1632203" y="191414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2509" y="5210552"/>
            <a:ext cx="1950720" cy="1929764"/>
          </a:xfrm>
          <a:custGeom>
            <a:avLst/>
            <a:gdLst/>
            <a:ahLst/>
            <a:cxnLst/>
            <a:rect l="l" t="t" r="r" b="b"/>
            <a:pathLst>
              <a:path w="1950720" h="1929765">
                <a:moveTo>
                  <a:pt x="7619" y="0"/>
                </a:moveTo>
                <a:lnTo>
                  <a:pt x="0" y="7619"/>
                </a:lnTo>
                <a:lnTo>
                  <a:pt x="1943099" y="1929383"/>
                </a:lnTo>
                <a:lnTo>
                  <a:pt x="1950719" y="192176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8606" y="5196835"/>
            <a:ext cx="2367280" cy="1945005"/>
          </a:xfrm>
          <a:custGeom>
            <a:avLst/>
            <a:gdLst/>
            <a:ahLst/>
            <a:cxnLst/>
            <a:rect l="l" t="t" r="r" b="b"/>
            <a:pathLst>
              <a:path w="2367279" h="1945004">
                <a:moveTo>
                  <a:pt x="6095" y="0"/>
                </a:moveTo>
                <a:lnTo>
                  <a:pt x="0" y="7619"/>
                </a:lnTo>
                <a:lnTo>
                  <a:pt x="2360675" y="1944623"/>
                </a:lnTo>
                <a:lnTo>
                  <a:pt x="2366771" y="19370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2321" y="5186167"/>
            <a:ext cx="2865120" cy="1960245"/>
          </a:xfrm>
          <a:custGeom>
            <a:avLst/>
            <a:gdLst/>
            <a:ahLst/>
            <a:cxnLst/>
            <a:rect l="l" t="t" r="r" b="b"/>
            <a:pathLst>
              <a:path w="2865120" h="1960245">
                <a:moveTo>
                  <a:pt x="4571" y="0"/>
                </a:moveTo>
                <a:lnTo>
                  <a:pt x="0" y="9143"/>
                </a:lnTo>
                <a:lnTo>
                  <a:pt x="2860547" y="1959863"/>
                </a:lnTo>
                <a:lnTo>
                  <a:pt x="2865119" y="1952243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8418" y="5169403"/>
            <a:ext cx="3503929" cy="1975485"/>
          </a:xfrm>
          <a:custGeom>
            <a:avLst/>
            <a:gdLst/>
            <a:ahLst/>
            <a:cxnLst/>
            <a:rect l="l" t="t" r="r" b="b"/>
            <a:pathLst>
              <a:path w="3503929" h="1975484">
                <a:moveTo>
                  <a:pt x="4571" y="0"/>
                </a:moveTo>
                <a:lnTo>
                  <a:pt x="0" y="7619"/>
                </a:lnTo>
                <a:lnTo>
                  <a:pt x="3499103" y="1975103"/>
                </a:lnTo>
                <a:lnTo>
                  <a:pt x="3503675" y="196595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9942" y="5152640"/>
            <a:ext cx="3962400" cy="1795780"/>
          </a:xfrm>
          <a:custGeom>
            <a:avLst/>
            <a:gdLst/>
            <a:ahLst/>
            <a:cxnLst/>
            <a:rect l="l" t="t" r="r" b="b"/>
            <a:pathLst>
              <a:path w="3962400" h="1795779">
                <a:moveTo>
                  <a:pt x="3047" y="0"/>
                </a:moveTo>
                <a:lnTo>
                  <a:pt x="0" y="9143"/>
                </a:lnTo>
                <a:lnTo>
                  <a:pt x="3957827" y="1795271"/>
                </a:lnTo>
                <a:lnTo>
                  <a:pt x="3962399" y="178612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2989" y="5135876"/>
            <a:ext cx="3997960" cy="1403985"/>
          </a:xfrm>
          <a:custGeom>
            <a:avLst/>
            <a:gdLst/>
            <a:ahLst/>
            <a:cxnLst/>
            <a:rect l="l" t="t" r="r" b="b"/>
            <a:pathLst>
              <a:path w="3997959" h="1403984">
                <a:moveTo>
                  <a:pt x="3047" y="0"/>
                </a:moveTo>
                <a:lnTo>
                  <a:pt x="0" y="9143"/>
                </a:lnTo>
                <a:lnTo>
                  <a:pt x="3994403" y="1403603"/>
                </a:lnTo>
                <a:lnTo>
                  <a:pt x="3997451" y="1395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3845" y="5091679"/>
            <a:ext cx="3912235" cy="668020"/>
          </a:xfrm>
          <a:custGeom>
            <a:avLst/>
            <a:gdLst/>
            <a:ahLst/>
            <a:cxnLst/>
            <a:rect l="l" t="t" r="r" b="b"/>
            <a:pathLst>
              <a:path w="3912234" h="668020">
                <a:moveTo>
                  <a:pt x="1523" y="0"/>
                </a:moveTo>
                <a:lnTo>
                  <a:pt x="0" y="9143"/>
                </a:lnTo>
                <a:lnTo>
                  <a:pt x="3910583" y="667511"/>
                </a:lnTo>
                <a:lnTo>
                  <a:pt x="3912107" y="6583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5745" y="4143745"/>
            <a:ext cx="3221990" cy="893444"/>
          </a:xfrm>
          <a:custGeom>
            <a:avLst/>
            <a:gdLst/>
            <a:ahLst/>
            <a:cxnLst/>
            <a:rect l="l" t="t" r="r" b="b"/>
            <a:pathLst>
              <a:path w="3221990" h="893445">
                <a:moveTo>
                  <a:pt x="3218687" y="0"/>
                </a:moveTo>
                <a:lnTo>
                  <a:pt x="0" y="883926"/>
                </a:lnTo>
                <a:lnTo>
                  <a:pt x="1523" y="893070"/>
                </a:lnTo>
                <a:lnTo>
                  <a:pt x="3221735" y="9143"/>
                </a:lnTo>
                <a:lnTo>
                  <a:pt x="32186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2030" y="3625586"/>
            <a:ext cx="2926080" cy="1384300"/>
          </a:xfrm>
          <a:custGeom>
            <a:avLst/>
            <a:gdLst/>
            <a:ahLst/>
            <a:cxnLst/>
            <a:rect l="l" t="t" r="r" b="b"/>
            <a:pathLst>
              <a:path w="2926079" h="1384300">
                <a:moveTo>
                  <a:pt x="2921507" y="0"/>
                </a:moveTo>
                <a:lnTo>
                  <a:pt x="0" y="1376178"/>
                </a:lnTo>
                <a:lnTo>
                  <a:pt x="4571" y="1383798"/>
                </a:lnTo>
                <a:lnTo>
                  <a:pt x="2926079" y="7619"/>
                </a:lnTo>
                <a:lnTo>
                  <a:pt x="29215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5409" y="3805423"/>
            <a:ext cx="3898388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77677" y="3578347"/>
            <a:ext cx="2749550" cy="2651760"/>
          </a:xfrm>
          <a:custGeom>
            <a:avLst/>
            <a:gdLst/>
            <a:ahLst/>
            <a:cxnLst/>
            <a:rect l="l" t="t" r="r" b="b"/>
            <a:pathLst>
              <a:path w="2749550" h="2651760">
                <a:moveTo>
                  <a:pt x="662939" y="0"/>
                </a:moveTo>
                <a:lnTo>
                  <a:pt x="551687" y="6095"/>
                </a:lnTo>
                <a:lnTo>
                  <a:pt x="448055" y="24383"/>
                </a:lnTo>
                <a:lnTo>
                  <a:pt x="399287" y="39623"/>
                </a:lnTo>
                <a:lnTo>
                  <a:pt x="353567" y="54863"/>
                </a:lnTo>
                <a:lnTo>
                  <a:pt x="309371" y="76199"/>
                </a:lnTo>
                <a:lnTo>
                  <a:pt x="266699" y="97535"/>
                </a:lnTo>
                <a:lnTo>
                  <a:pt x="227075" y="124967"/>
                </a:lnTo>
                <a:lnTo>
                  <a:pt x="188975" y="155447"/>
                </a:lnTo>
                <a:lnTo>
                  <a:pt x="155447" y="188975"/>
                </a:lnTo>
                <a:lnTo>
                  <a:pt x="123443" y="225551"/>
                </a:lnTo>
                <a:lnTo>
                  <a:pt x="96011" y="265175"/>
                </a:lnTo>
                <a:lnTo>
                  <a:pt x="71627" y="307847"/>
                </a:lnTo>
                <a:lnTo>
                  <a:pt x="51815" y="350519"/>
                </a:lnTo>
                <a:lnTo>
                  <a:pt x="35051" y="396239"/>
                </a:lnTo>
                <a:lnTo>
                  <a:pt x="21335" y="445007"/>
                </a:lnTo>
                <a:lnTo>
                  <a:pt x="10667" y="493775"/>
                </a:lnTo>
                <a:lnTo>
                  <a:pt x="3047" y="545591"/>
                </a:lnTo>
                <a:lnTo>
                  <a:pt x="0" y="597407"/>
                </a:lnTo>
                <a:lnTo>
                  <a:pt x="0" y="652271"/>
                </a:lnTo>
                <a:lnTo>
                  <a:pt x="3047" y="710183"/>
                </a:lnTo>
                <a:lnTo>
                  <a:pt x="9143" y="765047"/>
                </a:lnTo>
                <a:lnTo>
                  <a:pt x="18287" y="826007"/>
                </a:lnTo>
                <a:lnTo>
                  <a:pt x="30479" y="883919"/>
                </a:lnTo>
                <a:lnTo>
                  <a:pt x="45719" y="944879"/>
                </a:lnTo>
                <a:lnTo>
                  <a:pt x="64007" y="1005839"/>
                </a:lnTo>
                <a:lnTo>
                  <a:pt x="85343" y="1066799"/>
                </a:lnTo>
                <a:lnTo>
                  <a:pt x="109727" y="1130807"/>
                </a:lnTo>
                <a:lnTo>
                  <a:pt x="137159" y="1194815"/>
                </a:lnTo>
                <a:lnTo>
                  <a:pt x="166115" y="1255775"/>
                </a:lnTo>
                <a:lnTo>
                  <a:pt x="199643" y="1319783"/>
                </a:lnTo>
                <a:lnTo>
                  <a:pt x="234695" y="1383791"/>
                </a:lnTo>
                <a:lnTo>
                  <a:pt x="274319" y="1447799"/>
                </a:lnTo>
                <a:lnTo>
                  <a:pt x="315467" y="1511807"/>
                </a:lnTo>
                <a:lnTo>
                  <a:pt x="359663" y="1575815"/>
                </a:lnTo>
                <a:lnTo>
                  <a:pt x="405383" y="1639823"/>
                </a:lnTo>
                <a:lnTo>
                  <a:pt x="455675" y="1703831"/>
                </a:lnTo>
                <a:lnTo>
                  <a:pt x="507491" y="1764791"/>
                </a:lnTo>
                <a:lnTo>
                  <a:pt x="560831" y="1825751"/>
                </a:lnTo>
                <a:lnTo>
                  <a:pt x="618743" y="1886711"/>
                </a:lnTo>
                <a:lnTo>
                  <a:pt x="678179" y="1947671"/>
                </a:lnTo>
                <a:lnTo>
                  <a:pt x="739139" y="2008631"/>
                </a:lnTo>
                <a:lnTo>
                  <a:pt x="803147" y="2066543"/>
                </a:lnTo>
                <a:lnTo>
                  <a:pt x="867155" y="2121407"/>
                </a:lnTo>
                <a:lnTo>
                  <a:pt x="932684" y="2173223"/>
                </a:lnTo>
                <a:lnTo>
                  <a:pt x="1063748" y="2270759"/>
                </a:lnTo>
                <a:lnTo>
                  <a:pt x="1129280" y="2313431"/>
                </a:lnTo>
                <a:lnTo>
                  <a:pt x="1196336" y="2356103"/>
                </a:lnTo>
                <a:lnTo>
                  <a:pt x="1263392" y="2395727"/>
                </a:lnTo>
                <a:lnTo>
                  <a:pt x="1330448" y="2432303"/>
                </a:lnTo>
                <a:lnTo>
                  <a:pt x="1395980" y="2465831"/>
                </a:lnTo>
                <a:lnTo>
                  <a:pt x="1463036" y="2499359"/>
                </a:lnTo>
                <a:lnTo>
                  <a:pt x="1528568" y="2526791"/>
                </a:lnTo>
                <a:lnTo>
                  <a:pt x="1658108" y="2575559"/>
                </a:lnTo>
                <a:lnTo>
                  <a:pt x="1723640" y="2593847"/>
                </a:lnTo>
                <a:lnTo>
                  <a:pt x="1786124" y="2612135"/>
                </a:lnTo>
                <a:lnTo>
                  <a:pt x="1848608" y="2627375"/>
                </a:lnTo>
                <a:lnTo>
                  <a:pt x="1970528" y="2645663"/>
                </a:lnTo>
                <a:lnTo>
                  <a:pt x="2086352" y="2651759"/>
                </a:lnTo>
                <a:lnTo>
                  <a:pt x="2142740" y="2651759"/>
                </a:lnTo>
                <a:lnTo>
                  <a:pt x="2223512" y="2642615"/>
                </a:lnTo>
                <a:lnTo>
                  <a:pt x="2086352" y="2642615"/>
                </a:lnTo>
                <a:lnTo>
                  <a:pt x="1970528" y="2636519"/>
                </a:lnTo>
                <a:lnTo>
                  <a:pt x="1911092" y="2627375"/>
                </a:lnTo>
                <a:lnTo>
                  <a:pt x="1787648" y="2602991"/>
                </a:lnTo>
                <a:lnTo>
                  <a:pt x="1661156" y="2566415"/>
                </a:lnTo>
                <a:lnTo>
                  <a:pt x="1531616" y="2517647"/>
                </a:lnTo>
                <a:lnTo>
                  <a:pt x="1466084" y="2490215"/>
                </a:lnTo>
                <a:lnTo>
                  <a:pt x="1400552" y="2459735"/>
                </a:lnTo>
                <a:lnTo>
                  <a:pt x="1333496" y="2423159"/>
                </a:lnTo>
                <a:lnTo>
                  <a:pt x="1267964" y="2386583"/>
                </a:lnTo>
                <a:lnTo>
                  <a:pt x="1200908" y="2350007"/>
                </a:lnTo>
                <a:lnTo>
                  <a:pt x="1135376" y="2307335"/>
                </a:lnTo>
                <a:lnTo>
                  <a:pt x="1068320" y="2261615"/>
                </a:lnTo>
                <a:lnTo>
                  <a:pt x="1002788" y="2215895"/>
                </a:lnTo>
                <a:lnTo>
                  <a:pt x="937256" y="2164079"/>
                </a:lnTo>
                <a:lnTo>
                  <a:pt x="873248" y="2112263"/>
                </a:lnTo>
                <a:lnTo>
                  <a:pt x="809243" y="2057399"/>
                </a:lnTo>
                <a:lnTo>
                  <a:pt x="745235" y="1999487"/>
                </a:lnTo>
                <a:lnTo>
                  <a:pt x="684275" y="1941575"/>
                </a:lnTo>
                <a:lnTo>
                  <a:pt x="624839" y="1880615"/>
                </a:lnTo>
                <a:lnTo>
                  <a:pt x="568451" y="1819655"/>
                </a:lnTo>
                <a:lnTo>
                  <a:pt x="513587" y="1758695"/>
                </a:lnTo>
                <a:lnTo>
                  <a:pt x="461771" y="1697735"/>
                </a:lnTo>
                <a:lnTo>
                  <a:pt x="413003" y="1633727"/>
                </a:lnTo>
                <a:lnTo>
                  <a:pt x="367283" y="1569719"/>
                </a:lnTo>
                <a:lnTo>
                  <a:pt x="323087" y="1505711"/>
                </a:lnTo>
                <a:lnTo>
                  <a:pt x="281939" y="1444751"/>
                </a:lnTo>
                <a:lnTo>
                  <a:pt x="243839" y="1380743"/>
                </a:lnTo>
                <a:lnTo>
                  <a:pt x="208787" y="1316735"/>
                </a:lnTo>
                <a:lnTo>
                  <a:pt x="175259" y="1252727"/>
                </a:lnTo>
                <a:lnTo>
                  <a:pt x="144779" y="1188719"/>
                </a:lnTo>
                <a:lnTo>
                  <a:pt x="118871" y="1127759"/>
                </a:lnTo>
                <a:lnTo>
                  <a:pt x="94487" y="1063751"/>
                </a:lnTo>
                <a:lnTo>
                  <a:pt x="73151" y="1002791"/>
                </a:lnTo>
                <a:lnTo>
                  <a:pt x="54863" y="941831"/>
                </a:lnTo>
                <a:lnTo>
                  <a:pt x="39623" y="880871"/>
                </a:lnTo>
                <a:lnTo>
                  <a:pt x="27431" y="822959"/>
                </a:lnTo>
                <a:lnTo>
                  <a:pt x="18287" y="765047"/>
                </a:lnTo>
                <a:lnTo>
                  <a:pt x="12191" y="707135"/>
                </a:lnTo>
                <a:lnTo>
                  <a:pt x="9143" y="652271"/>
                </a:lnTo>
                <a:lnTo>
                  <a:pt x="9143" y="597407"/>
                </a:lnTo>
                <a:lnTo>
                  <a:pt x="13715" y="545591"/>
                </a:lnTo>
                <a:lnTo>
                  <a:pt x="19811" y="496823"/>
                </a:lnTo>
                <a:lnTo>
                  <a:pt x="30479" y="445007"/>
                </a:lnTo>
                <a:lnTo>
                  <a:pt x="44195" y="399287"/>
                </a:lnTo>
                <a:lnTo>
                  <a:pt x="60959" y="353567"/>
                </a:lnTo>
                <a:lnTo>
                  <a:pt x="80771" y="310895"/>
                </a:lnTo>
                <a:lnTo>
                  <a:pt x="105155" y="271271"/>
                </a:lnTo>
                <a:lnTo>
                  <a:pt x="132587" y="231647"/>
                </a:lnTo>
                <a:lnTo>
                  <a:pt x="163067" y="195071"/>
                </a:lnTo>
                <a:lnTo>
                  <a:pt x="196595" y="164591"/>
                </a:lnTo>
                <a:lnTo>
                  <a:pt x="233171" y="134111"/>
                </a:lnTo>
                <a:lnTo>
                  <a:pt x="271271" y="106679"/>
                </a:lnTo>
                <a:lnTo>
                  <a:pt x="313943" y="82295"/>
                </a:lnTo>
                <a:lnTo>
                  <a:pt x="356615" y="64007"/>
                </a:lnTo>
                <a:lnTo>
                  <a:pt x="402335" y="45719"/>
                </a:lnTo>
                <a:lnTo>
                  <a:pt x="451103" y="33527"/>
                </a:lnTo>
                <a:lnTo>
                  <a:pt x="553211" y="15239"/>
                </a:lnTo>
                <a:lnTo>
                  <a:pt x="662939" y="9143"/>
                </a:lnTo>
                <a:lnTo>
                  <a:pt x="778763" y="9143"/>
                </a:lnTo>
                <a:lnTo>
                  <a:pt x="719327" y="3047"/>
                </a:lnTo>
                <a:lnTo>
                  <a:pt x="662939" y="0"/>
                </a:lnTo>
                <a:close/>
              </a:path>
              <a:path w="2749550" h="2651760">
                <a:moveTo>
                  <a:pt x="778763" y="9143"/>
                </a:moveTo>
                <a:lnTo>
                  <a:pt x="662939" y="9143"/>
                </a:lnTo>
                <a:lnTo>
                  <a:pt x="719327" y="12191"/>
                </a:lnTo>
                <a:lnTo>
                  <a:pt x="838199" y="24383"/>
                </a:lnTo>
                <a:lnTo>
                  <a:pt x="899156" y="36575"/>
                </a:lnTo>
                <a:lnTo>
                  <a:pt x="960116" y="51815"/>
                </a:lnTo>
                <a:lnTo>
                  <a:pt x="1024124" y="67055"/>
                </a:lnTo>
                <a:lnTo>
                  <a:pt x="1086608" y="88391"/>
                </a:lnTo>
                <a:lnTo>
                  <a:pt x="1152140" y="109727"/>
                </a:lnTo>
                <a:lnTo>
                  <a:pt x="1217672" y="134111"/>
                </a:lnTo>
                <a:lnTo>
                  <a:pt x="1348736" y="195071"/>
                </a:lnTo>
                <a:lnTo>
                  <a:pt x="1414268" y="228599"/>
                </a:lnTo>
                <a:lnTo>
                  <a:pt x="1481324" y="265175"/>
                </a:lnTo>
                <a:lnTo>
                  <a:pt x="1546856" y="304799"/>
                </a:lnTo>
                <a:lnTo>
                  <a:pt x="1613912" y="347471"/>
                </a:lnTo>
                <a:lnTo>
                  <a:pt x="1679444" y="390143"/>
                </a:lnTo>
                <a:lnTo>
                  <a:pt x="1810508" y="487679"/>
                </a:lnTo>
                <a:lnTo>
                  <a:pt x="1876040" y="539495"/>
                </a:lnTo>
                <a:lnTo>
                  <a:pt x="1940048" y="594359"/>
                </a:lnTo>
                <a:lnTo>
                  <a:pt x="2002532" y="652271"/>
                </a:lnTo>
                <a:lnTo>
                  <a:pt x="2124452" y="771143"/>
                </a:lnTo>
                <a:lnTo>
                  <a:pt x="2180840" y="832103"/>
                </a:lnTo>
                <a:lnTo>
                  <a:pt x="2234180" y="896111"/>
                </a:lnTo>
                <a:lnTo>
                  <a:pt x="2285996" y="957071"/>
                </a:lnTo>
                <a:lnTo>
                  <a:pt x="2334764" y="1021079"/>
                </a:lnTo>
                <a:lnTo>
                  <a:pt x="2382008" y="1082039"/>
                </a:lnTo>
                <a:lnTo>
                  <a:pt x="2426204" y="1146047"/>
                </a:lnTo>
                <a:lnTo>
                  <a:pt x="2467352" y="1210055"/>
                </a:lnTo>
                <a:lnTo>
                  <a:pt x="2505452" y="1274063"/>
                </a:lnTo>
                <a:lnTo>
                  <a:pt x="2540504" y="1338071"/>
                </a:lnTo>
                <a:lnTo>
                  <a:pt x="2574032" y="1402079"/>
                </a:lnTo>
                <a:lnTo>
                  <a:pt x="2602988" y="1463039"/>
                </a:lnTo>
                <a:lnTo>
                  <a:pt x="2630420" y="1527047"/>
                </a:lnTo>
                <a:lnTo>
                  <a:pt x="2654804" y="1588007"/>
                </a:lnTo>
                <a:lnTo>
                  <a:pt x="2676140" y="1652015"/>
                </a:lnTo>
                <a:lnTo>
                  <a:pt x="2694428" y="1712975"/>
                </a:lnTo>
                <a:lnTo>
                  <a:pt x="2709668" y="1770887"/>
                </a:lnTo>
                <a:lnTo>
                  <a:pt x="2721860" y="1831847"/>
                </a:lnTo>
                <a:lnTo>
                  <a:pt x="2731004" y="1889759"/>
                </a:lnTo>
                <a:lnTo>
                  <a:pt x="2737100" y="1944623"/>
                </a:lnTo>
                <a:lnTo>
                  <a:pt x="2740148" y="1999487"/>
                </a:lnTo>
                <a:lnTo>
                  <a:pt x="2738624" y="2054351"/>
                </a:lnTo>
                <a:lnTo>
                  <a:pt x="2735576" y="2106167"/>
                </a:lnTo>
                <a:lnTo>
                  <a:pt x="2729480" y="2157983"/>
                </a:lnTo>
                <a:lnTo>
                  <a:pt x="2718812" y="2206751"/>
                </a:lnTo>
                <a:lnTo>
                  <a:pt x="2705096" y="2255519"/>
                </a:lnTo>
                <a:lnTo>
                  <a:pt x="2688332" y="2298191"/>
                </a:lnTo>
                <a:lnTo>
                  <a:pt x="2668520" y="2340863"/>
                </a:lnTo>
                <a:lnTo>
                  <a:pt x="2644136" y="2383535"/>
                </a:lnTo>
                <a:lnTo>
                  <a:pt x="2616704" y="2420111"/>
                </a:lnTo>
                <a:lnTo>
                  <a:pt x="2586224" y="2456687"/>
                </a:lnTo>
                <a:lnTo>
                  <a:pt x="2552696" y="2490215"/>
                </a:lnTo>
                <a:lnTo>
                  <a:pt x="2516120" y="2520695"/>
                </a:lnTo>
                <a:lnTo>
                  <a:pt x="2476496" y="2545079"/>
                </a:lnTo>
                <a:lnTo>
                  <a:pt x="2435348" y="2569463"/>
                </a:lnTo>
                <a:lnTo>
                  <a:pt x="2391152" y="2590799"/>
                </a:lnTo>
                <a:lnTo>
                  <a:pt x="2345432" y="2606039"/>
                </a:lnTo>
                <a:lnTo>
                  <a:pt x="2298188" y="2621279"/>
                </a:lnTo>
                <a:lnTo>
                  <a:pt x="2247896" y="2630423"/>
                </a:lnTo>
                <a:lnTo>
                  <a:pt x="2141216" y="2642615"/>
                </a:lnTo>
                <a:lnTo>
                  <a:pt x="2223512" y="2642615"/>
                </a:lnTo>
                <a:lnTo>
                  <a:pt x="2299712" y="2630423"/>
                </a:lnTo>
                <a:lnTo>
                  <a:pt x="2348480" y="2615183"/>
                </a:lnTo>
                <a:lnTo>
                  <a:pt x="2395724" y="2596895"/>
                </a:lnTo>
                <a:lnTo>
                  <a:pt x="2439920" y="2578607"/>
                </a:lnTo>
                <a:lnTo>
                  <a:pt x="2482592" y="2554223"/>
                </a:lnTo>
                <a:lnTo>
                  <a:pt x="2522216" y="2526791"/>
                </a:lnTo>
                <a:lnTo>
                  <a:pt x="2558792" y="2496311"/>
                </a:lnTo>
                <a:lnTo>
                  <a:pt x="2593844" y="2462783"/>
                </a:lnTo>
                <a:lnTo>
                  <a:pt x="2624324" y="2426207"/>
                </a:lnTo>
                <a:lnTo>
                  <a:pt x="2651756" y="2386583"/>
                </a:lnTo>
                <a:lnTo>
                  <a:pt x="2676140" y="2346959"/>
                </a:lnTo>
                <a:lnTo>
                  <a:pt x="2697476" y="2301239"/>
                </a:lnTo>
                <a:lnTo>
                  <a:pt x="2714240" y="2255519"/>
                </a:lnTo>
                <a:lnTo>
                  <a:pt x="2727956" y="2209799"/>
                </a:lnTo>
                <a:lnTo>
                  <a:pt x="2738624" y="2157983"/>
                </a:lnTo>
                <a:lnTo>
                  <a:pt x="2744720" y="2109215"/>
                </a:lnTo>
                <a:lnTo>
                  <a:pt x="2749292" y="2054351"/>
                </a:lnTo>
                <a:lnTo>
                  <a:pt x="2749292" y="1999487"/>
                </a:lnTo>
                <a:lnTo>
                  <a:pt x="2746244" y="1944623"/>
                </a:lnTo>
                <a:lnTo>
                  <a:pt x="2740148" y="1886711"/>
                </a:lnTo>
                <a:lnTo>
                  <a:pt x="2731004" y="1828799"/>
                </a:lnTo>
                <a:lnTo>
                  <a:pt x="2718812" y="1767839"/>
                </a:lnTo>
                <a:lnTo>
                  <a:pt x="2703572" y="1709927"/>
                </a:lnTo>
                <a:lnTo>
                  <a:pt x="2685284" y="1648967"/>
                </a:lnTo>
                <a:lnTo>
                  <a:pt x="2663948" y="1584959"/>
                </a:lnTo>
                <a:lnTo>
                  <a:pt x="2639564" y="1523999"/>
                </a:lnTo>
                <a:lnTo>
                  <a:pt x="2612132" y="1459991"/>
                </a:lnTo>
                <a:lnTo>
                  <a:pt x="2581652" y="1395983"/>
                </a:lnTo>
                <a:lnTo>
                  <a:pt x="2549648" y="1331975"/>
                </a:lnTo>
                <a:lnTo>
                  <a:pt x="2513072" y="1267967"/>
                </a:lnTo>
                <a:lnTo>
                  <a:pt x="2474972" y="1203959"/>
                </a:lnTo>
                <a:lnTo>
                  <a:pt x="2433824" y="1139951"/>
                </a:lnTo>
                <a:lnTo>
                  <a:pt x="2389628" y="1075943"/>
                </a:lnTo>
                <a:lnTo>
                  <a:pt x="2342384" y="1014983"/>
                </a:lnTo>
                <a:lnTo>
                  <a:pt x="2293616" y="950975"/>
                </a:lnTo>
                <a:lnTo>
                  <a:pt x="2241800" y="886967"/>
                </a:lnTo>
                <a:lnTo>
                  <a:pt x="2186936" y="826007"/>
                </a:lnTo>
                <a:lnTo>
                  <a:pt x="2130548" y="765047"/>
                </a:lnTo>
                <a:lnTo>
                  <a:pt x="2071112" y="704087"/>
                </a:lnTo>
                <a:lnTo>
                  <a:pt x="2010152" y="646175"/>
                </a:lnTo>
                <a:lnTo>
                  <a:pt x="1946144" y="588263"/>
                </a:lnTo>
                <a:lnTo>
                  <a:pt x="1882136" y="533399"/>
                </a:lnTo>
                <a:lnTo>
                  <a:pt x="1751072" y="429767"/>
                </a:lnTo>
                <a:lnTo>
                  <a:pt x="1685540" y="384047"/>
                </a:lnTo>
                <a:lnTo>
                  <a:pt x="1618484" y="338327"/>
                </a:lnTo>
                <a:lnTo>
                  <a:pt x="1552952" y="295655"/>
                </a:lnTo>
                <a:lnTo>
                  <a:pt x="1485896" y="256031"/>
                </a:lnTo>
                <a:lnTo>
                  <a:pt x="1418840" y="219455"/>
                </a:lnTo>
                <a:lnTo>
                  <a:pt x="1353308" y="185927"/>
                </a:lnTo>
                <a:lnTo>
                  <a:pt x="1286252" y="155447"/>
                </a:lnTo>
                <a:lnTo>
                  <a:pt x="1155188" y="100583"/>
                </a:lnTo>
                <a:lnTo>
                  <a:pt x="1025648" y="57911"/>
                </a:lnTo>
                <a:lnTo>
                  <a:pt x="900680" y="27431"/>
                </a:lnTo>
                <a:lnTo>
                  <a:pt x="839723" y="15239"/>
                </a:lnTo>
                <a:lnTo>
                  <a:pt x="77876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6989" y="3357367"/>
            <a:ext cx="3152140" cy="3039110"/>
          </a:xfrm>
          <a:custGeom>
            <a:avLst/>
            <a:gdLst/>
            <a:ahLst/>
            <a:cxnLst/>
            <a:rect l="l" t="t" r="r" b="b"/>
            <a:pathLst>
              <a:path w="3152140" h="3039110">
                <a:moveTo>
                  <a:pt x="829055" y="0"/>
                </a:moveTo>
                <a:lnTo>
                  <a:pt x="699515" y="0"/>
                </a:lnTo>
                <a:lnTo>
                  <a:pt x="637031" y="6095"/>
                </a:lnTo>
                <a:lnTo>
                  <a:pt x="576071" y="15239"/>
                </a:lnTo>
                <a:lnTo>
                  <a:pt x="518159" y="27431"/>
                </a:lnTo>
                <a:lnTo>
                  <a:pt x="461771" y="42671"/>
                </a:lnTo>
                <a:lnTo>
                  <a:pt x="408431" y="60959"/>
                </a:lnTo>
                <a:lnTo>
                  <a:pt x="356615" y="85343"/>
                </a:lnTo>
                <a:lnTo>
                  <a:pt x="307847" y="112775"/>
                </a:lnTo>
                <a:lnTo>
                  <a:pt x="262127" y="143255"/>
                </a:lnTo>
                <a:lnTo>
                  <a:pt x="219455" y="179831"/>
                </a:lnTo>
                <a:lnTo>
                  <a:pt x="179831" y="216407"/>
                </a:lnTo>
                <a:lnTo>
                  <a:pt x="144779" y="259079"/>
                </a:lnTo>
                <a:lnTo>
                  <a:pt x="112775" y="304799"/>
                </a:lnTo>
                <a:lnTo>
                  <a:pt x="85343" y="353567"/>
                </a:lnTo>
                <a:lnTo>
                  <a:pt x="60959" y="402335"/>
                </a:lnTo>
                <a:lnTo>
                  <a:pt x="41147" y="454151"/>
                </a:lnTo>
                <a:lnTo>
                  <a:pt x="25907" y="512063"/>
                </a:lnTo>
                <a:lnTo>
                  <a:pt x="13715" y="566927"/>
                </a:lnTo>
                <a:lnTo>
                  <a:pt x="4571" y="627887"/>
                </a:lnTo>
                <a:lnTo>
                  <a:pt x="0" y="688847"/>
                </a:lnTo>
                <a:lnTo>
                  <a:pt x="0" y="749807"/>
                </a:lnTo>
                <a:lnTo>
                  <a:pt x="3047" y="813815"/>
                </a:lnTo>
                <a:lnTo>
                  <a:pt x="9143" y="880871"/>
                </a:lnTo>
                <a:lnTo>
                  <a:pt x="19811" y="947927"/>
                </a:lnTo>
                <a:lnTo>
                  <a:pt x="33527" y="1014983"/>
                </a:lnTo>
                <a:lnTo>
                  <a:pt x="51815" y="1085087"/>
                </a:lnTo>
                <a:lnTo>
                  <a:pt x="71627" y="1155191"/>
                </a:lnTo>
                <a:lnTo>
                  <a:pt x="96011" y="1225295"/>
                </a:lnTo>
                <a:lnTo>
                  <a:pt x="123443" y="1298447"/>
                </a:lnTo>
                <a:lnTo>
                  <a:pt x="155447" y="1371599"/>
                </a:lnTo>
                <a:lnTo>
                  <a:pt x="188975" y="1444751"/>
                </a:lnTo>
                <a:lnTo>
                  <a:pt x="227075" y="1517903"/>
                </a:lnTo>
                <a:lnTo>
                  <a:pt x="268223" y="1591055"/>
                </a:lnTo>
                <a:lnTo>
                  <a:pt x="312419" y="1664207"/>
                </a:lnTo>
                <a:lnTo>
                  <a:pt x="358139" y="1737359"/>
                </a:lnTo>
                <a:lnTo>
                  <a:pt x="461771" y="1883663"/>
                </a:lnTo>
                <a:lnTo>
                  <a:pt x="518159" y="1953767"/>
                </a:lnTo>
                <a:lnTo>
                  <a:pt x="577595" y="2026919"/>
                </a:lnTo>
                <a:lnTo>
                  <a:pt x="640079" y="2097023"/>
                </a:lnTo>
                <a:lnTo>
                  <a:pt x="705611" y="2167127"/>
                </a:lnTo>
                <a:lnTo>
                  <a:pt x="774191" y="2237231"/>
                </a:lnTo>
                <a:lnTo>
                  <a:pt x="844295" y="2304287"/>
                </a:lnTo>
                <a:lnTo>
                  <a:pt x="990599" y="2432303"/>
                </a:lnTo>
                <a:lnTo>
                  <a:pt x="1065272" y="2493263"/>
                </a:lnTo>
                <a:lnTo>
                  <a:pt x="1139948" y="2551175"/>
                </a:lnTo>
                <a:lnTo>
                  <a:pt x="1216148" y="2602991"/>
                </a:lnTo>
                <a:lnTo>
                  <a:pt x="1290824" y="2654807"/>
                </a:lnTo>
                <a:lnTo>
                  <a:pt x="1368548" y="2703575"/>
                </a:lnTo>
                <a:lnTo>
                  <a:pt x="1444748" y="2749295"/>
                </a:lnTo>
                <a:lnTo>
                  <a:pt x="1597148" y="2828543"/>
                </a:lnTo>
                <a:lnTo>
                  <a:pt x="1673348" y="2865119"/>
                </a:lnTo>
                <a:lnTo>
                  <a:pt x="1748024" y="2898647"/>
                </a:lnTo>
                <a:lnTo>
                  <a:pt x="1897376" y="2953511"/>
                </a:lnTo>
                <a:lnTo>
                  <a:pt x="1972052" y="2974847"/>
                </a:lnTo>
                <a:lnTo>
                  <a:pt x="2115308" y="3011423"/>
                </a:lnTo>
                <a:lnTo>
                  <a:pt x="2185412" y="3023615"/>
                </a:lnTo>
                <a:lnTo>
                  <a:pt x="2255516" y="3032759"/>
                </a:lnTo>
                <a:lnTo>
                  <a:pt x="2389628" y="3038855"/>
                </a:lnTo>
                <a:lnTo>
                  <a:pt x="2453636" y="3038855"/>
                </a:lnTo>
                <a:lnTo>
                  <a:pt x="2516120" y="3032759"/>
                </a:lnTo>
                <a:lnTo>
                  <a:pt x="2535932" y="3029711"/>
                </a:lnTo>
                <a:lnTo>
                  <a:pt x="2388104" y="3029711"/>
                </a:lnTo>
                <a:lnTo>
                  <a:pt x="2322572" y="3026663"/>
                </a:lnTo>
                <a:lnTo>
                  <a:pt x="2186936" y="3014471"/>
                </a:lnTo>
                <a:lnTo>
                  <a:pt x="2046728" y="2983991"/>
                </a:lnTo>
                <a:lnTo>
                  <a:pt x="1973576" y="2965703"/>
                </a:lnTo>
                <a:lnTo>
                  <a:pt x="1900424" y="2944367"/>
                </a:lnTo>
                <a:lnTo>
                  <a:pt x="1752596" y="2889503"/>
                </a:lnTo>
                <a:lnTo>
                  <a:pt x="1676396" y="2855975"/>
                </a:lnTo>
                <a:lnTo>
                  <a:pt x="1525520" y="2782823"/>
                </a:lnTo>
                <a:lnTo>
                  <a:pt x="1449320" y="2740151"/>
                </a:lnTo>
                <a:lnTo>
                  <a:pt x="1296920" y="2648711"/>
                </a:lnTo>
                <a:lnTo>
                  <a:pt x="1220720" y="2596895"/>
                </a:lnTo>
                <a:lnTo>
                  <a:pt x="1146044" y="2542031"/>
                </a:lnTo>
                <a:lnTo>
                  <a:pt x="996695" y="2426207"/>
                </a:lnTo>
                <a:lnTo>
                  <a:pt x="850391" y="2298191"/>
                </a:lnTo>
                <a:lnTo>
                  <a:pt x="780287" y="2228087"/>
                </a:lnTo>
                <a:lnTo>
                  <a:pt x="711707" y="2161031"/>
                </a:lnTo>
                <a:lnTo>
                  <a:pt x="647699" y="2090927"/>
                </a:lnTo>
                <a:lnTo>
                  <a:pt x="585215" y="2020823"/>
                </a:lnTo>
                <a:lnTo>
                  <a:pt x="525779" y="1947671"/>
                </a:lnTo>
                <a:lnTo>
                  <a:pt x="469391" y="1877567"/>
                </a:lnTo>
                <a:lnTo>
                  <a:pt x="417575" y="1804415"/>
                </a:lnTo>
                <a:lnTo>
                  <a:pt x="367283" y="1731263"/>
                </a:lnTo>
                <a:lnTo>
                  <a:pt x="320039" y="1658111"/>
                </a:lnTo>
                <a:lnTo>
                  <a:pt x="275843" y="1584959"/>
                </a:lnTo>
                <a:lnTo>
                  <a:pt x="234695" y="1511807"/>
                </a:lnTo>
                <a:lnTo>
                  <a:pt x="198119" y="1438655"/>
                </a:lnTo>
                <a:lnTo>
                  <a:pt x="163067" y="1365503"/>
                </a:lnTo>
                <a:lnTo>
                  <a:pt x="132587" y="1295399"/>
                </a:lnTo>
                <a:lnTo>
                  <a:pt x="105155" y="1222247"/>
                </a:lnTo>
                <a:lnTo>
                  <a:pt x="80771" y="1152143"/>
                </a:lnTo>
                <a:lnTo>
                  <a:pt x="60959" y="1082039"/>
                </a:lnTo>
                <a:lnTo>
                  <a:pt x="42671" y="1011935"/>
                </a:lnTo>
                <a:lnTo>
                  <a:pt x="28955" y="944879"/>
                </a:lnTo>
                <a:lnTo>
                  <a:pt x="19811" y="877823"/>
                </a:lnTo>
                <a:lnTo>
                  <a:pt x="12191" y="813815"/>
                </a:lnTo>
                <a:lnTo>
                  <a:pt x="9143" y="749807"/>
                </a:lnTo>
                <a:lnTo>
                  <a:pt x="10667" y="688847"/>
                </a:lnTo>
                <a:lnTo>
                  <a:pt x="15239" y="627887"/>
                </a:lnTo>
                <a:lnTo>
                  <a:pt x="22859" y="569975"/>
                </a:lnTo>
                <a:lnTo>
                  <a:pt x="35051" y="512063"/>
                </a:lnTo>
                <a:lnTo>
                  <a:pt x="50291" y="457199"/>
                </a:lnTo>
                <a:lnTo>
                  <a:pt x="70103" y="405383"/>
                </a:lnTo>
                <a:lnTo>
                  <a:pt x="92963" y="356615"/>
                </a:lnTo>
                <a:lnTo>
                  <a:pt x="120395" y="310895"/>
                </a:lnTo>
                <a:lnTo>
                  <a:pt x="152399" y="265175"/>
                </a:lnTo>
                <a:lnTo>
                  <a:pt x="187451" y="222503"/>
                </a:lnTo>
                <a:lnTo>
                  <a:pt x="227075" y="185927"/>
                </a:lnTo>
                <a:lnTo>
                  <a:pt x="268223" y="152399"/>
                </a:lnTo>
                <a:lnTo>
                  <a:pt x="313943" y="121919"/>
                </a:lnTo>
                <a:lnTo>
                  <a:pt x="361187" y="94487"/>
                </a:lnTo>
                <a:lnTo>
                  <a:pt x="411479" y="70103"/>
                </a:lnTo>
                <a:lnTo>
                  <a:pt x="464819" y="51815"/>
                </a:lnTo>
                <a:lnTo>
                  <a:pt x="521207" y="36575"/>
                </a:lnTo>
                <a:lnTo>
                  <a:pt x="577595" y="24383"/>
                </a:lnTo>
                <a:lnTo>
                  <a:pt x="638555" y="15239"/>
                </a:lnTo>
                <a:lnTo>
                  <a:pt x="699515" y="9143"/>
                </a:lnTo>
                <a:lnTo>
                  <a:pt x="920495" y="9143"/>
                </a:lnTo>
                <a:lnTo>
                  <a:pt x="897635" y="6095"/>
                </a:lnTo>
                <a:lnTo>
                  <a:pt x="829055" y="0"/>
                </a:lnTo>
                <a:close/>
              </a:path>
              <a:path w="3152140" h="3039110">
                <a:moveTo>
                  <a:pt x="920495" y="9143"/>
                </a:moveTo>
                <a:lnTo>
                  <a:pt x="829055" y="9143"/>
                </a:lnTo>
                <a:lnTo>
                  <a:pt x="896111" y="15239"/>
                </a:lnTo>
                <a:lnTo>
                  <a:pt x="964691" y="24383"/>
                </a:lnTo>
                <a:lnTo>
                  <a:pt x="1034795" y="36575"/>
                </a:lnTo>
                <a:lnTo>
                  <a:pt x="1106420" y="51815"/>
                </a:lnTo>
                <a:lnTo>
                  <a:pt x="1251200" y="94487"/>
                </a:lnTo>
                <a:lnTo>
                  <a:pt x="1400552" y="149351"/>
                </a:lnTo>
                <a:lnTo>
                  <a:pt x="1551428" y="216407"/>
                </a:lnTo>
                <a:lnTo>
                  <a:pt x="1627628" y="256031"/>
                </a:lnTo>
                <a:lnTo>
                  <a:pt x="1780028" y="341375"/>
                </a:lnTo>
                <a:lnTo>
                  <a:pt x="1856228" y="390143"/>
                </a:lnTo>
                <a:lnTo>
                  <a:pt x="1930904" y="441959"/>
                </a:lnTo>
                <a:lnTo>
                  <a:pt x="2007104" y="496823"/>
                </a:lnTo>
                <a:lnTo>
                  <a:pt x="2081780" y="551687"/>
                </a:lnTo>
                <a:lnTo>
                  <a:pt x="2156456" y="612647"/>
                </a:lnTo>
                <a:lnTo>
                  <a:pt x="2229608" y="676655"/>
                </a:lnTo>
                <a:lnTo>
                  <a:pt x="2301236" y="740663"/>
                </a:lnTo>
                <a:lnTo>
                  <a:pt x="2372864" y="807719"/>
                </a:lnTo>
                <a:lnTo>
                  <a:pt x="2439920" y="877823"/>
                </a:lnTo>
                <a:lnTo>
                  <a:pt x="2505452" y="947927"/>
                </a:lnTo>
                <a:lnTo>
                  <a:pt x="2566412" y="1018031"/>
                </a:lnTo>
                <a:lnTo>
                  <a:pt x="2625848" y="1091183"/>
                </a:lnTo>
                <a:lnTo>
                  <a:pt x="2682236" y="1161287"/>
                </a:lnTo>
                <a:lnTo>
                  <a:pt x="2735576" y="1234439"/>
                </a:lnTo>
                <a:lnTo>
                  <a:pt x="2785868" y="1307591"/>
                </a:lnTo>
                <a:lnTo>
                  <a:pt x="2833112" y="1380743"/>
                </a:lnTo>
                <a:lnTo>
                  <a:pt x="2875784" y="1453895"/>
                </a:lnTo>
                <a:lnTo>
                  <a:pt x="2916932" y="1527047"/>
                </a:lnTo>
                <a:lnTo>
                  <a:pt x="2955032" y="1600199"/>
                </a:lnTo>
                <a:lnTo>
                  <a:pt x="2988560" y="1670303"/>
                </a:lnTo>
                <a:lnTo>
                  <a:pt x="3019040" y="1743455"/>
                </a:lnTo>
                <a:lnTo>
                  <a:pt x="3046472" y="1816607"/>
                </a:lnTo>
                <a:lnTo>
                  <a:pt x="3070856" y="1886711"/>
                </a:lnTo>
                <a:lnTo>
                  <a:pt x="3092192" y="1956815"/>
                </a:lnTo>
                <a:lnTo>
                  <a:pt x="3108956" y="2023871"/>
                </a:lnTo>
                <a:lnTo>
                  <a:pt x="3122672" y="2093975"/>
                </a:lnTo>
                <a:lnTo>
                  <a:pt x="3133340" y="2157983"/>
                </a:lnTo>
                <a:lnTo>
                  <a:pt x="3139436" y="2225039"/>
                </a:lnTo>
                <a:lnTo>
                  <a:pt x="3142484" y="2289047"/>
                </a:lnTo>
                <a:lnTo>
                  <a:pt x="3142484" y="2350007"/>
                </a:lnTo>
                <a:lnTo>
                  <a:pt x="3137912" y="2410967"/>
                </a:lnTo>
                <a:lnTo>
                  <a:pt x="3128768" y="2468879"/>
                </a:lnTo>
                <a:lnTo>
                  <a:pt x="3118100" y="2526791"/>
                </a:lnTo>
                <a:lnTo>
                  <a:pt x="3101336" y="2578607"/>
                </a:lnTo>
                <a:lnTo>
                  <a:pt x="3081524" y="2630423"/>
                </a:lnTo>
                <a:lnTo>
                  <a:pt x="3058664" y="2682239"/>
                </a:lnTo>
                <a:lnTo>
                  <a:pt x="3031232" y="2727959"/>
                </a:lnTo>
                <a:lnTo>
                  <a:pt x="2999228" y="2773679"/>
                </a:lnTo>
                <a:lnTo>
                  <a:pt x="2964176" y="2813303"/>
                </a:lnTo>
                <a:lnTo>
                  <a:pt x="2926076" y="2852927"/>
                </a:lnTo>
                <a:lnTo>
                  <a:pt x="2883404" y="2886455"/>
                </a:lnTo>
                <a:lnTo>
                  <a:pt x="2839208" y="2916935"/>
                </a:lnTo>
                <a:lnTo>
                  <a:pt x="2790440" y="2944367"/>
                </a:lnTo>
                <a:lnTo>
                  <a:pt x="2740148" y="2968751"/>
                </a:lnTo>
                <a:lnTo>
                  <a:pt x="2686808" y="2987039"/>
                </a:lnTo>
                <a:lnTo>
                  <a:pt x="2631944" y="3002279"/>
                </a:lnTo>
                <a:lnTo>
                  <a:pt x="2574032" y="3014471"/>
                </a:lnTo>
                <a:lnTo>
                  <a:pt x="2514596" y="3023615"/>
                </a:lnTo>
                <a:lnTo>
                  <a:pt x="2452112" y="3029711"/>
                </a:lnTo>
                <a:lnTo>
                  <a:pt x="2535932" y="3029711"/>
                </a:lnTo>
                <a:lnTo>
                  <a:pt x="2575556" y="3023615"/>
                </a:lnTo>
                <a:lnTo>
                  <a:pt x="2634992" y="3011423"/>
                </a:lnTo>
                <a:lnTo>
                  <a:pt x="2689856" y="2996183"/>
                </a:lnTo>
                <a:lnTo>
                  <a:pt x="2744720" y="2974847"/>
                </a:lnTo>
                <a:lnTo>
                  <a:pt x="2795012" y="2953511"/>
                </a:lnTo>
                <a:lnTo>
                  <a:pt x="2843780" y="2926079"/>
                </a:lnTo>
                <a:lnTo>
                  <a:pt x="2889500" y="2895599"/>
                </a:lnTo>
                <a:lnTo>
                  <a:pt x="2932172" y="2859023"/>
                </a:lnTo>
                <a:lnTo>
                  <a:pt x="2971796" y="2819399"/>
                </a:lnTo>
                <a:lnTo>
                  <a:pt x="3008372" y="2776727"/>
                </a:lnTo>
                <a:lnTo>
                  <a:pt x="3038852" y="2734055"/>
                </a:lnTo>
                <a:lnTo>
                  <a:pt x="3067808" y="2685287"/>
                </a:lnTo>
                <a:lnTo>
                  <a:pt x="3090668" y="2636519"/>
                </a:lnTo>
                <a:lnTo>
                  <a:pt x="3110480" y="2581655"/>
                </a:lnTo>
                <a:lnTo>
                  <a:pt x="3127244" y="2526791"/>
                </a:lnTo>
                <a:lnTo>
                  <a:pt x="3139436" y="2471927"/>
                </a:lnTo>
                <a:lnTo>
                  <a:pt x="3147056" y="2410967"/>
                </a:lnTo>
                <a:lnTo>
                  <a:pt x="3151628" y="2350007"/>
                </a:lnTo>
                <a:lnTo>
                  <a:pt x="3151628" y="2289047"/>
                </a:lnTo>
                <a:lnTo>
                  <a:pt x="3148580" y="2225039"/>
                </a:lnTo>
                <a:lnTo>
                  <a:pt x="3142484" y="2157983"/>
                </a:lnTo>
                <a:lnTo>
                  <a:pt x="3131816" y="2090927"/>
                </a:lnTo>
                <a:lnTo>
                  <a:pt x="3118100" y="2023871"/>
                </a:lnTo>
                <a:lnTo>
                  <a:pt x="3101336" y="1953767"/>
                </a:lnTo>
                <a:lnTo>
                  <a:pt x="3080000" y="1883663"/>
                </a:lnTo>
                <a:lnTo>
                  <a:pt x="3055616" y="1810511"/>
                </a:lnTo>
                <a:lnTo>
                  <a:pt x="3028184" y="1740407"/>
                </a:lnTo>
                <a:lnTo>
                  <a:pt x="2997704" y="1667255"/>
                </a:lnTo>
                <a:lnTo>
                  <a:pt x="2962652" y="1594103"/>
                </a:lnTo>
                <a:lnTo>
                  <a:pt x="2924552" y="1520951"/>
                </a:lnTo>
                <a:lnTo>
                  <a:pt x="2884928" y="1447799"/>
                </a:lnTo>
                <a:lnTo>
                  <a:pt x="2840732" y="1374647"/>
                </a:lnTo>
                <a:lnTo>
                  <a:pt x="2793488" y="1301495"/>
                </a:lnTo>
                <a:lnTo>
                  <a:pt x="2743196" y="1228343"/>
                </a:lnTo>
                <a:lnTo>
                  <a:pt x="2689856" y="1155191"/>
                </a:lnTo>
                <a:lnTo>
                  <a:pt x="2633468" y="1085087"/>
                </a:lnTo>
                <a:lnTo>
                  <a:pt x="2574032" y="1011935"/>
                </a:lnTo>
                <a:lnTo>
                  <a:pt x="2511548" y="941831"/>
                </a:lnTo>
                <a:lnTo>
                  <a:pt x="2447540" y="871727"/>
                </a:lnTo>
                <a:lnTo>
                  <a:pt x="2378960" y="801623"/>
                </a:lnTo>
                <a:lnTo>
                  <a:pt x="2235704" y="667511"/>
                </a:lnTo>
                <a:lnTo>
                  <a:pt x="2161028" y="606551"/>
                </a:lnTo>
                <a:lnTo>
                  <a:pt x="2087876" y="545591"/>
                </a:lnTo>
                <a:lnTo>
                  <a:pt x="2011676" y="487679"/>
                </a:lnTo>
                <a:lnTo>
                  <a:pt x="1937000" y="432815"/>
                </a:lnTo>
                <a:lnTo>
                  <a:pt x="1784600" y="335279"/>
                </a:lnTo>
                <a:lnTo>
                  <a:pt x="1708400" y="289559"/>
                </a:lnTo>
                <a:lnTo>
                  <a:pt x="1632200" y="246887"/>
                </a:lnTo>
                <a:lnTo>
                  <a:pt x="1479800" y="173735"/>
                </a:lnTo>
                <a:lnTo>
                  <a:pt x="1403600" y="140207"/>
                </a:lnTo>
                <a:lnTo>
                  <a:pt x="1254248" y="85343"/>
                </a:lnTo>
                <a:lnTo>
                  <a:pt x="1107944" y="42671"/>
                </a:lnTo>
                <a:lnTo>
                  <a:pt x="1036319" y="27431"/>
                </a:lnTo>
                <a:lnTo>
                  <a:pt x="966215" y="15239"/>
                </a:lnTo>
                <a:lnTo>
                  <a:pt x="9204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3253" y="3139436"/>
            <a:ext cx="3568065" cy="3444240"/>
          </a:xfrm>
          <a:custGeom>
            <a:avLst/>
            <a:gdLst/>
            <a:ahLst/>
            <a:cxnLst/>
            <a:rect l="l" t="t" r="r" b="b"/>
            <a:pathLst>
              <a:path w="3568065" h="3444240">
                <a:moveTo>
                  <a:pt x="542543" y="60959"/>
                </a:moveTo>
                <a:lnTo>
                  <a:pt x="539495" y="60959"/>
                </a:lnTo>
                <a:lnTo>
                  <a:pt x="477011" y="91439"/>
                </a:lnTo>
                <a:lnTo>
                  <a:pt x="419099" y="121919"/>
                </a:lnTo>
                <a:lnTo>
                  <a:pt x="362711" y="152399"/>
                </a:lnTo>
                <a:lnTo>
                  <a:pt x="310895" y="182879"/>
                </a:lnTo>
                <a:lnTo>
                  <a:pt x="260603" y="213359"/>
                </a:lnTo>
                <a:lnTo>
                  <a:pt x="214883" y="274319"/>
                </a:lnTo>
                <a:lnTo>
                  <a:pt x="173735" y="335279"/>
                </a:lnTo>
                <a:lnTo>
                  <a:pt x="137159" y="365759"/>
                </a:lnTo>
                <a:lnTo>
                  <a:pt x="103631" y="426719"/>
                </a:lnTo>
                <a:lnTo>
                  <a:pt x="76199" y="487679"/>
                </a:lnTo>
                <a:lnTo>
                  <a:pt x="51815" y="548639"/>
                </a:lnTo>
                <a:lnTo>
                  <a:pt x="33527" y="609599"/>
                </a:lnTo>
                <a:lnTo>
                  <a:pt x="18287" y="670559"/>
                </a:lnTo>
                <a:lnTo>
                  <a:pt x="7619" y="731519"/>
                </a:lnTo>
                <a:lnTo>
                  <a:pt x="1523" y="822959"/>
                </a:lnTo>
                <a:lnTo>
                  <a:pt x="0" y="883919"/>
                </a:lnTo>
                <a:lnTo>
                  <a:pt x="1523" y="944879"/>
                </a:lnTo>
                <a:lnTo>
                  <a:pt x="9143" y="1036319"/>
                </a:lnTo>
                <a:lnTo>
                  <a:pt x="18287" y="1097279"/>
                </a:lnTo>
                <a:lnTo>
                  <a:pt x="33527" y="1188719"/>
                </a:lnTo>
                <a:lnTo>
                  <a:pt x="51815" y="1280159"/>
                </a:lnTo>
                <a:lnTo>
                  <a:pt x="74675" y="1341119"/>
                </a:lnTo>
                <a:lnTo>
                  <a:pt x="100583" y="1432559"/>
                </a:lnTo>
                <a:lnTo>
                  <a:pt x="131063" y="1493519"/>
                </a:lnTo>
                <a:lnTo>
                  <a:pt x="164591" y="1584959"/>
                </a:lnTo>
                <a:lnTo>
                  <a:pt x="202691" y="1676399"/>
                </a:lnTo>
                <a:lnTo>
                  <a:pt x="245363" y="1767839"/>
                </a:lnTo>
                <a:lnTo>
                  <a:pt x="289559" y="1828799"/>
                </a:lnTo>
                <a:lnTo>
                  <a:pt x="338327" y="1920239"/>
                </a:lnTo>
                <a:lnTo>
                  <a:pt x="391667" y="2011679"/>
                </a:lnTo>
                <a:lnTo>
                  <a:pt x="446531" y="2103119"/>
                </a:lnTo>
                <a:lnTo>
                  <a:pt x="507491" y="2164079"/>
                </a:lnTo>
                <a:lnTo>
                  <a:pt x="569975" y="2255519"/>
                </a:lnTo>
                <a:lnTo>
                  <a:pt x="635507" y="2346959"/>
                </a:lnTo>
                <a:lnTo>
                  <a:pt x="705611" y="2407919"/>
                </a:lnTo>
                <a:lnTo>
                  <a:pt x="778763" y="2499359"/>
                </a:lnTo>
                <a:lnTo>
                  <a:pt x="854963" y="2560319"/>
                </a:lnTo>
                <a:lnTo>
                  <a:pt x="934211" y="2651759"/>
                </a:lnTo>
                <a:lnTo>
                  <a:pt x="1016507" y="2712719"/>
                </a:lnTo>
                <a:lnTo>
                  <a:pt x="1098803" y="2804159"/>
                </a:lnTo>
                <a:lnTo>
                  <a:pt x="1182623" y="2865119"/>
                </a:lnTo>
                <a:lnTo>
                  <a:pt x="1438652" y="3047999"/>
                </a:lnTo>
                <a:lnTo>
                  <a:pt x="1525520" y="3078479"/>
                </a:lnTo>
                <a:lnTo>
                  <a:pt x="1610864" y="3139439"/>
                </a:lnTo>
                <a:lnTo>
                  <a:pt x="1697732" y="3200399"/>
                </a:lnTo>
                <a:lnTo>
                  <a:pt x="1869944" y="3261359"/>
                </a:lnTo>
                <a:lnTo>
                  <a:pt x="1955288" y="3322319"/>
                </a:lnTo>
                <a:lnTo>
                  <a:pt x="2040632" y="3352799"/>
                </a:lnTo>
                <a:lnTo>
                  <a:pt x="2124452" y="3352799"/>
                </a:lnTo>
                <a:lnTo>
                  <a:pt x="2292092" y="3413759"/>
                </a:lnTo>
                <a:lnTo>
                  <a:pt x="2372864" y="3444239"/>
                </a:lnTo>
                <a:lnTo>
                  <a:pt x="2453636" y="3444239"/>
                </a:lnTo>
                <a:lnTo>
                  <a:pt x="2374388" y="3413759"/>
                </a:lnTo>
                <a:lnTo>
                  <a:pt x="2293616" y="3413759"/>
                </a:lnTo>
                <a:lnTo>
                  <a:pt x="1787648" y="3230879"/>
                </a:lnTo>
                <a:lnTo>
                  <a:pt x="1702304" y="3169919"/>
                </a:lnTo>
                <a:lnTo>
                  <a:pt x="1615436" y="3139439"/>
                </a:lnTo>
                <a:lnTo>
                  <a:pt x="1530092" y="3078479"/>
                </a:lnTo>
                <a:lnTo>
                  <a:pt x="1443224" y="3017519"/>
                </a:lnTo>
                <a:lnTo>
                  <a:pt x="1357880" y="2987039"/>
                </a:lnTo>
                <a:lnTo>
                  <a:pt x="1272536" y="2926079"/>
                </a:lnTo>
                <a:lnTo>
                  <a:pt x="1188719" y="2865119"/>
                </a:lnTo>
                <a:lnTo>
                  <a:pt x="1104899" y="2773679"/>
                </a:lnTo>
                <a:lnTo>
                  <a:pt x="940307" y="2651759"/>
                </a:lnTo>
                <a:lnTo>
                  <a:pt x="861059" y="2560319"/>
                </a:lnTo>
                <a:lnTo>
                  <a:pt x="784859" y="2499359"/>
                </a:lnTo>
                <a:lnTo>
                  <a:pt x="713231" y="2407919"/>
                </a:lnTo>
                <a:lnTo>
                  <a:pt x="643127" y="2316479"/>
                </a:lnTo>
                <a:lnTo>
                  <a:pt x="577595" y="2255519"/>
                </a:lnTo>
                <a:lnTo>
                  <a:pt x="513587" y="2164079"/>
                </a:lnTo>
                <a:lnTo>
                  <a:pt x="454151" y="2072639"/>
                </a:lnTo>
                <a:lnTo>
                  <a:pt x="399287" y="2011679"/>
                </a:lnTo>
                <a:lnTo>
                  <a:pt x="347471" y="1920239"/>
                </a:lnTo>
                <a:lnTo>
                  <a:pt x="298703" y="1828799"/>
                </a:lnTo>
                <a:lnTo>
                  <a:pt x="252983" y="1737359"/>
                </a:lnTo>
                <a:lnTo>
                  <a:pt x="211835" y="1676399"/>
                </a:lnTo>
                <a:lnTo>
                  <a:pt x="173735" y="1584959"/>
                </a:lnTo>
                <a:lnTo>
                  <a:pt x="140207" y="1493519"/>
                </a:lnTo>
                <a:lnTo>
                  <a:pt x="109727" y="1432559"/>
                </a:lnTo>
                <a:lnTo>
                  <a:pt x="83819" y="1341119"/>
                </a:lnTo>
                <a:lnTo>
                  <a:pt x="60959" y="1249679"/>
                </a:lnTo>
                <a:lnTo>
                  <a:pt x="42671" y="1188719"/>
                </a:lnTo>
                <a:lnTo>
                  <a:pt x="28955" y="1097279"/>
                </a:lnTo>
                <a:lnTo>
                  <a:pt x="18287" y="1036319"/>
                </a:lnTo>
                <a:lnTo>
                  <a:pt x="12191" y="944879"/>
                </a:lnTo>
                <a:lnTo>
                  <a:pt x="9143" y="883919"/>
                </a:lnTo>
                <a:lnTo>
                  <a:pt x="10667" y="822959"/>
                </a:lnTo>
                <a:lnTo>
                  <a:pt x="16763" y="731519"/>
                </a:lnTo>
                <a:lnTo>
                  <a:pt x="27431" y="670559"/>
                </a:lnTo>
                <a:lnTo>
                  <a:pt x="42671" y="609599"/>
                </a:lnTo>
                <a:lnTo>
                  <a:pt x="60959" y="548639"/>
                </a:lnTo>
                <a:lnTo>
                  <a:pt x="85343" y="487679"/>
                </a:lnTo>
                <a:lnTo>
                  <a:pt x="112775" y="426719"/>
                </a:lnTo>
                <a:lnTo>
                  <a:pt x="144779" y="365759"/>
                </a:lnTo>
                <a:lnTo>
                  <a:pt x="181355" y="335279"/>
                </a:lnTo>
                <a:lnTo>
                  <a:pt x="222503" y="274319"/>
                </a:lnTo>
                <a:lnTo>
                  <a:pt x="268223" y="243839"/>
                </a:lnTo>
                <a:lnTo>
                  <a:pt x="316991" y="182879"/>
                </a:lnTo>
                <a:lnTo>
                  <a:pt x="368807" y="152399"/>
                </a:lnTo>
                <a:lnTo>
                  <a:pt x="423671" y="121919"/>
                </a:lnTo>
                <a:lnTo>
                  <a:pt x="481583" y="91439"/>
                </a:lnTo>
                <a:lnTo>
                  <a:pt x="542543" y="60959"/>
                </a:lnTo>
                <a:close/>
              </a:path>
              <a:path w="3568065" h="3444240">
                <a:moveTo>
                  <a:pt x="2964176" y="3413759"/>
                </a:moveTo>
                <a:lnTo>
                  <a:pt x="2895596" y="3413759"/>
                </a:lnTo>
                <a:lnTo>
                  <a:pt x="2827016" y="3444239"/>
                </a:lnTo>
                <a:lnTo>
                  <a:pt x="2897120" y="3444239"/>
                </a:lnTo>
                <a:lnTo>
                  <a:pt x="2964176" y="3413759"/>
                </a:lnTo>
                <a:close/>
              </a:path>
              <a:path w="3568065" h="3444240">
                <a:moveTo>
                  <a:pt x="1194815" y="30479"/>
                </a:moveTo>
                <a:lnTo>
                  <a:pt x="1114043" y="30479"/>
                </a:lnTo>
                <a:lnTo>
                  <a:pt x="1193291" y="60959"/>
                </a:lnTo>
                <a:lnTo>
                  <a:pt x="1274060" y="60959"/>
                </a:lnTo>
                <a:lnTo>
                  <a:pt x="1356356" y="91439"/>
                </a:lnTo>
                <a:lnTo>
                  <a:pt x="1865372" y="274319"/>
                </a:lnTo>
                <a:lnTo>
                  <a:pt x="1952240" y="335279"/>
                </a:lnTo>
                <a:lnTo>
                  <a:pt x="2037584" y="396239"/>
                </a:lnTo>
                <a:lnTo>
                  <a:pt x="2124452" y="426719"/>
                </a:lnTo>
                <a:lnTo>
                  <a:pt x="2295140" y="548639"/>
                </a:lnTo>
                <a:lnTo>
                  <a:pt x="2378960" y="609599"/>
                </a:lnTo>
                <a:lnTo>
                  <a:pt x="2462780" y="701039"/>
                </a:lnTo>
                <a:lnTo>
                  <a:pt x="2627372" y="822959"/>
                </a:lnTo>
                <a:lnTo>
                  <a:pt x="2706620" y="914399"/>
                </a:lnTo>
                <a:lnTo>
                  <a:pt x="2782820" y="975359"/>
                </a:lnTo>
                <a:lnTo>
                  <a:pt x="2854448" y="1066799"/>
                </a:lnTo>
                <a:lnTo>
                  <a:pt x="2924552" y="1158239"/>
                </a:lnTo>
                <a:lnTo>
                  <a:pt x="2991608" y="1219199"/>
                </a:lnTo>
                <a:lnTo>
                  <a:pt x="3054092" y="1310639"/>
                </a:lnTo>
                <a:lnTo>
                  <a:pt x="3113528" y="1402079"/>
                </a:lnTo>
                <a:lnTo>
                  <a:pt x="3168392" y="1463039"/>
                </a:lnTo>
                <a:lnTo>
                  <a:pt x="3221732" y="1554479"/>
                </a:lnTo>
                <a:lnTo>
                  <a:pt x="3270500" y="1645919"/>
                </a:lnTo>
                <a:lnTo>
                  <a:pt x="3314696" y="1706879"/>
                </a:lnTo>
                <a:lnTo>
                  <a:pt x="3355844" y="1798319"/>
                </a:lnTo>
                <a:lnTo>
                  <a:pt x="3393944" y="1889759"/>
                </a:lnTo>
                <a:lnTo>
                  <a:pt x="3427472" y="1950719"/>
                </a:lnTo>
                <a:lnTo>
                  <a:pt x="3457952" y="2042159"/>
                </a:lnTo>
                <a:lnTo>
                  <a:pt x="3483860" y="2133599"/>
                </a:lnTo>
                <a:lnTo>
                  <a:pt x="3506720" y="2194559"/>
                </a:lnTo>
                <a:lnTo>
                  <a:pt x="3525008" y="2285999"/>
                </a:lnTo>
                <a:lnTo>
                  <a:pt x="3540248" y="2377439"/>
                </a:lnTo>
                <a:lnTo>
                  <a:pt x="3549392" y="2438399"/>
                </a:lnTo>
                <a:lnTo>
                  <a:pt x="3557012" y="2499359"/>
                </a:lnTo>
                <a:lnTo>
                  <a:pt x="3558536" y="2590799"/>
                </a:lnTo>
                <a:lnTo>
                  <a:pt x="3557012" y="2651759"/>
                </a:lnTo>
                <a:lnTo>
                  <a:pt x="3550916" y="2712719"/>
                </a:lnTo>
                <a:lnTo>
                  <a:pt x="3540248" y="2804159"/>
                </a:lnTo>
                <a:lnTo>
                  <a:pt x="3525008" y="2865119"/>
                </a:lnTo>
                <a:lnTo>
                  <a:pt x="3506720" y="2926079"/>
                </a:lnTo>
                <a:lnTo>
                  <a:pt x="3483860" y="2987039"/>
                </a:lnTo>
                <a:lnTo>
                  <a:pt x="3454904" y="3047999"/>
                </a:lnTo>
                <a:lnTo>
                  <a:pt x="3422900" y="3078479"/>
                </a:lnTo>
                <a:lnTo>
                  <a:pt x="3386324" y="3139439"/>
                </a:lnTo>
                <a:lnTo>
                  <a:pt x="3345176" y="3200399"/>
                </a:lnTo>
                <a:lnTo>
                  <a:pt x="3299456" y="3230879"/>
                </a:lnTo>
                <a:lnTo>
                  <a:pt x="3250688" y="3261359"/>
                </a:lnTo>
                <a:lnTo>
                  <a:pt x="3198872" y="3322319"/>
                </a:lnTo>
                <a:lnTo>
                  <a:pt x="3144008" y="3352799"/>
                </a:lnTo>
                <a:lnTo>
                  <a:pt x="3086096" y="3383279"/>
                </a:lnTo>
                <a:lnTo>
                  <a:pt x="3025136" y="3383279"/>
                </a:lnTo>
                <a:lnTo>
                  <a:pt x="2961128" y="3413759"/>
                </a:lnTo>
                <a:lnTo>
                  <a:pt x="3028184" y="3413759"/>
                </a:lnTo>
                <a:lnTo>
                  <a:pt x="3090668" y="3383279"/>
                </a:lnTo>
                <a:lnTo>
                  <a:pt x="3148580" y="3352799"/>
                </a:lnTo>
                <a:lnTo>
                  <a:pt x="3204968" y="3322319"/>
                </a:lnTo>
                <a:lnTo>
                  <a:pt x="3256784" y="3291839"/>
                </a:lnTo>
                <a:lnTo>
                  <a:pt x="3307076" y="3230879"/>
                </a:lnTo>
                <a:lnTo>
                  <a:pt x="3352796" y="3200399"/>
                </a:lnTo>
                <a:lnTo>
                  <a:pt x="3393944" y="3139439"/>
                </a:lnTo>
                <a:lnTo>
                  <a:pt x="3432044" y="3108959"/>
                </a:lnTo>
                <a:lnTo>
                  <a:pt x="3464048" y="3047999"/>
                </a:lnTo>
                <a:lnTo>
                  <a:pt x="3491480" y="2987039"/>
                </a:lnTo>
                <a:lnTo>
                  <a:pt x="3515864" y="2926079"/>
                </a:lnTo>
                <a:lnTo>
                  <a:pt x="3534152" y="2865119"/>
                </a:lnTo>
                <a:lnTo>
                  <a:pt x="3549392" y="2804159"/>
                </a:lnTo>
                <a:lnTo>
                  <a:pt x="3560060" y="2712719"/>
                </a:lnTo>
                <a:lnTo>
                  <a:pt x="3566156" y="2651759"/>
                </a:lnTo>
                <a:lnTo>
                  <a:pt x="3567680" y="2590799"/>
                </a:lnTo>
                <a:lnTo>
                  <a:pt x="3566156" y="2499359"/>
                </a:lnTo>
                <a:lnTo>
                  <a:pt x="3560060" y="2438399"/>
                </a:lnTo>
                <a:lnTo>
                  <a:pt x="3549392" y="2346959"/>
                </a:lnTo>
                <a:lnTo>
                  <a:pt x="3534152" y="2285999"/>
                </a:lnTo>
                <a:lnTo>
                  <a:pt x="3515864" y="2194559"/>
                </a:lnTo>
                <a:lnTo>
                  <a:pt x="3493004" y="2133599"/>
                </a:lnTo>
                <a:lnTo>
                  <a:pt x="3467096" y="2042159"/>
                </a:lnTo>
                <a:lnTo>
                  <a:pt x="3436616" y="1950719"/>
                </a:lnTo>
                <a:lnTo>
                  <a:pt x="3403088" y="1889759"/>
                </a:lnTo>
                <a:lnTo>
                  <a:pt x="3364988" y="1798319"/>
                </a:lnTo>
                <a:lnTo>
                  <a:pt x="3323840" y="1706879"/>
                </a:lnTo>
                <a:lnTo>
                  <a:pt x="3278120" y="1615439"/>
                </a:lnTo>
                <a:lnTo>
                  <a:pt x="3229352" y="1554479"/>
                </a:lnTo>
                <a:lnTo>
                  <a:pt x="3176012" y="1463039"/>
                </a:lnTo>
                <a:lnTo>
                  <a:pt x="3121148" y="1371599"/>
                </a:lnTo>
                <a:lnTo>
                  <a:pt x="3061712" y="1310639"/>
                </a:lnTo>
                <a:lnTo>
                  <a:pt x="2997704" y="1219199"/>
                </a:lnTo>
                <a:lnTo>
                  <a:pt x="2932172" y="1127759"/>
                </a:lnTo>
                <a:lnTo>
                  <a:pt x="2862068" y="1066799"/>
                </a:lnTo>
                <a:lnTo>
                  <a:pt x="2788916" y="975359"/>
                </a:lnTo>
                <a:lnTo>
                  <a:pt x="2712716" y="914399"/>
                </a:lnTo>
                <a:lnTo>
                  <a:pt x="2633468" y="822959"/>
                </a:lnTo>
                <a:lnTo>
                  <a:pt x="2551172" y="761999"/>
                </a:lnTo>
                <a:lnTo>
                  <a:pt x="2468876" y="670559"/>
                </a:lnTo>
                <a:lnTo>
                  <a:pt x="2385056" y="609599"/>
                </a:lnTo>
                <a:lnTo>
                  <a:pt x="2043680" y="365759"/>
                </a:lnTo>
                <a:lnTo>
                  <a:pt x="1956812" y="335279"/>
                </a:lnTo>
                <a:lnTo>
                  <a:pt x="1869944" y="274319"/>
                </a:lnTo>
                <a:lnTo>
                  <a:pt x="1784600" y="243839"/>
                </a:lnTo>
                <a:lnTo>
                  <a:pt x="1697732" y="182879"/>
                </a:lnTo>
                <a:lnTo>
                  <a:pt x="1443224" y="91439"/>
                </a:lnTo>
                <a:lnTo>
                  <a:pt x="1359404" y="91439"/>
                </a:lnTo>
                <a:lnTo>
                  <a:pt x="1194815" y="30479"/>
                </a:lnTo>
                <a:close/>
              </a:path>
              <a:path w="3568065" h="3444240">
                <a:moveTo>
                  <a:pt x="672083" y="30479"/>
                </a:moveTo>
                <a:lnTo>
                  <a:pt x="670559" y="30479"/>
                </a:lnTo>
                <a:lnTo>
                  <a:pt x="603503" y="60959"/>
                </a:lnTo>
                <a:lnTo>
                  <a:pt x="606551" y="60959"/>
                </a:lnTo>
                <a:lnTo>
                  <a:pt x="672083" y="30479"/>
                </a:lnTo>
                <a:close/>
              </a:path>
              <a:path w="3568065" h="3444240">
                <a:moveTo>
                  <a:pt x="960119" y="0"/>
                </a:moveTo>
                <a:lnTo>
                  <a:pt x="810767" y="0"/>
                </a:lnTo>
                <a:lnTo>
                  <a:pt x="739139" y="30479"/>
                </a:lnTo>
                <a:lnTo>
                  <a:pt x="1036319" y="30479"/>
                </a:lnTo>
                <a:lnTo>
                  <a:pt x="9601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5801" y="2935220"/>
            <a:ext cx="3971925" cy="3810000"/>
          </a:xfrm>
          <a:custGeom>
            <a:avLst/>
            <a:gdLst/>
            <a:ahLst/>
            <a:cxnLst/>
            <a:rect l="l" t="t" r="r" b="b"/>
            <a:pathLst>
              <a:path w="3971925" h="3810000">
                <a:moveTo>
                  <a:pt x="809243" y="0"/>
                </a:moveTo>
                <a:lnTo>
                  <a:pt x="731519" y="0"/>
                </a:lnTo>
                <a:lnTo>
                  <a:pt x="586739" y="60959"/>
                </a:lnTo>
                <a:lnTo>
                  <a:pt x="519683" y="60959"/>
                </a:lnTo>
                <a:lnTo>
                  <a:pt x="454151" y="91439"/>
                </a:lnTo>
                <a:lnTo>
                  <a:pt x="393191" y="152399"/>
                </a:lnTo>
                <a:lnTo>
                  <a:pt x="335279" y="182879"/>
                </a:lnTo>
                <a:lnTo>
                  <a:pt x="307847" y="213359"/>
                </a:lnTo>
                <a:lnTo>
                  <a:pt x="281939" y="213359"/>
                </a:lnTo>
                <a:lnTo>
                  <a:pt x="256031" y="243839"/>
                </a:lnTo>
                <a:lnTo>
                  <a:pt x="207263" y="304799"/>
                </a:lnTo>
                <a:lnTo>
                  <a:pt x="164591" y="365759"/>
                </a:lnTo>
                <a:lnTo>
                  <a:pt x="109727" y="457199"/>
                </a:lnTo>
                <a:lnTo>
                  <a:pt x="79247" y="518159"/>
                </a:lnTo>
                <a:lnTo>
                  <a:pt x="53339" y="579119"/>
                </a:lnTo>
                <a:lnTo>
                  <a:pt x="33527" y="640079"/>
                </a:lnTo>
                <a:lnTo>
                  <a:pt x="18287" y="701039"/>
                </a:lnTo>
                <a:lnTo>
                  <a:pt x="7619" y="792479"/>
                </a:lnTo>
                <a:lnTo>
                  <a:pt x="1523" y="853439"/>
                </a:lnTo>
                <a:lnTo>
                  <a:pt x="0" y="944879"/>
                </a:lnTo>
                <a:lnTo>
                  <a:pt x="3047" y="1036319"/>
                </a:lnTo>
                <a:lnTo>
                  <a:pt x="12191" y="1097279"/>
                </a:lnTo>
                <a:lnTo>
                  <a:pt x="24383" y="1188719"/>
                </a:lnTo>
                <a:lnTo>
                  <a:pt x="41147" y="1280159"/>
                </a:lnTo>
                <a:lnTo>
                  <a:pt x="62483" y="1371599"/>
                </a:lnTo>
                <a:lnTo>
                  <a:pt x="88391" y="1463039"/>
                </a:lnTo>
                <a:lnTo>
                  <a:pt x="118871" y="1554479"/>
                </a:lnTo>
                <a:lnTo>
                  <a:pt x="152399" y="1645919"/>
                </a:lnTo>
                <a:lnTo>
                  <a:pt x="192023" y="1737359"/>
                </a:lnTo>
                <a:lnTo>
                  <a:pt x="234695" y="1828799"/>
                </a:lnTo>
                <a:lnTo>
                  <a:pt x="281939" y="1920239"/>
                </a:lnTo>
                <a:lnTo>
                  <a:pt x="332231" y="2011679"/>
                </a:lnTo>
                <a:lnTo>
                  <a:pt x="387095" y="2103119"/>
                </a:lnTo>
                <a:lnTo>
                  <a:pt x="446531" y="2194559"/>
                </a:lnTo>
                <a:lnTo>
                  <a:pt x="510539" y="2285999"/>
                </a:lnTo>
                <a:lnTo>
                  <a:pt x="576071" y="2377439"/>
                </a:lnTo>
                <a:lnTo>
                  <a:pt x="647699" y="2468879"/>
                </a:lnTo>
                <a:lnTo>
                  <a:pt x="722375" y="2560319"/>
                </a:lnTo>
                <a:lnTo>
                  <a:pt x="800099" y="2651759"/>
                </a:lnTo>
                <a:lnTo>
                  <a:pt x="882395" y="2743199"/>
                </a:lnTo>
                <a:lnTo>
                  <a:pt x="967739" y="2834639"/>
                </a:lnTo>
                <a:lnTo>
                  <a:pt x="1056131" y="2895599"/>
                </a:lnTo>
                <a:lnTo>
                  <a:pt x="1147571" y="2987039"/>
                </a:lnTo>
                <a:lnTo>
                  <a:pt x="1240535" y="3078479"/>
                </a:lnTo>
                <a:lnTo>
                  <a:pt x="1333499" y="3139439"/>
                </a:lnTo>
                <a:lnTo>
                  <a:pt x="1427984" y="3200399"/>
                </a:lnTo>
                <a:lnTo>
                  <a:pt x="1523996" y="3291839"/>
                </a:lnTo>
                <a:lnTo>
                  <a:pt x="1618484" y="3352799"/>
                </a:lnTo>
                <a:lnTo>
                  <a:pt x="1812032" y="3474719"/>
                </a:lnTo>
                <a:lnTo>
                  <a:pt x="1908044" y="3505199"/>
                </a:lnTo>
                <a:lnTo>
                  <a:pt x="2004056" y="3566159"/>
                </a:lnTo>
                <a:lnTo>
                  <a:pt x="2100068" y="3596639"/>
                </a:lnTo>
                <a:lnTo>
                  <a:pt x="2194556" y="3657599"/>
                </a:lnTo>
                <a:lnTo>
                  <a:pt x="2567936" y="3779519"/>
                </a:lnTo>
                <a:lnTo>
                  <a:pt x="2657852" y="3779519"/>
                </a:lnTo>
                <a:lnTo>
                  <a:pt x="2746244" y="3809999"/>
                </a:lnTo>
                <a:lnTo>
                  <a:pt x="2747768" y="3809999"/>
                </a:lnTo>
                <a:lnTo>
                  <a:pt x="2569460" y="3749039"/>
                </a:lnTo>
                <a:lnTo>
                  <a:pt x="2478020" y="3749039"/>
                </a:lnTo>
                <a:lnTo>
                  <a:pt x="2386580" y="3718559"/>
                </a:lnTo>
                <a:lnTo>
                  <a:pt x="2292092" y="3688079"/>
                </a:lnTo>
                <a:lnTo>
                  <a:pt x="2197604" y="3627119"/>
                </a:lnTo>
                <a:lnTo>
                  <a:pt x="2007104" y="3566159"/>
                </a:lnTo>
                <a:lnTo>
                  <a:pt x="1912616" y="3505199"/>
                </a:lnTo>
                <a:lnTo>
                  <a:pt x="1816604" y="3444239"/>
                </a:lnTo>
                <a:lnTo>
                  <a:pt x="1720592" y="3413759"/>
                </a:lnTo>
                <a:lnTo>
                  <a:pt x="1624580" y="3352799"/>
                </a:lnTo>
                <a:lnTo>
                  <a:pt x="1528568" y="3261359"/>
                </a:lnTo>
                <a:lnTo>
                  <a:pt x="1339595" y="3139439"/>
                </a:lnTo>
                <a:lnTo>
                  <a:pt x="1246631" y="3047999"/>
                </a:lnTo>
                <a:lnTo>
                  <a:pt x="1153667" y="2987039"/>
                </a:lnTo>
                <a:lnTo>
                  <a:pt x="1062227" y="2895599"/>
                </a:lnTo>
                <a:lnTo>
                  <a:pt x="973835" y="2804159"/>
                </a:lnTo>
                <a:lnTo>
                  <a:pt x="888491" y="2712719"/>
                </a:lnTo>
                <a:lnTo>
                  <a:pt x="806195" y="2651759"/>
                </a:lnTo>
                <a:lnTo>
                  <a:pt x="728471" y="2560319"/>
                </a:lnTo>
                <a:lnTo>
                  <a:pt x="655319" y="2468879"/>
                </a:lnTo>
                <a:lnTo>
                  <a:pt x="583691" y="2377439"/>
                </a:lnTo>
                <a:lnTo>
                  <a:pt x="518159" y="2285999"/>
                </a:lnTo>
                <a:lnTo>
                  <a:pt x="454151" y="2194559"/>
                </a:lnTo>
                <a:lnTo>
                  <a:pt x="396239" y="2103119"/>
                </a:lnTo>
                <a:lnTo>
                  <a:pt x="341375" y="2011679"/>
                </a:lnTo>
                <a:lnTo>
                  <a:pt x="289559" y="1920239"/>
                </a:lnTo>
                <a:lnTo>
                  <a:pt x="242315" y="1828799"/>
                </a:lnTo>
                <a:lnTo>
                  <a:pt x="199643" y="1737359"/>
                </a:lnTo>
                <a:lnTo>
                  <a:pt x="161543" y="1645919"/>
                </a:lnTo>
                <a:lnTo>
                  <a:pt x="128015" y="1554479"/>
                </a:lnTo>
                <a:lnTo>
                  <a:pt x="97535" y="1463039"/>
                </a:lnTo>
                <a:lnTo>
                  <a:pt x="71627" y="1371599"/>
                </a:lnTo>
                <a:lnTo>
                  <a:pt x="50291" y="1280159"/>
                </a:lnTo>
                <a:lnTo>
                  <a:pt x="33527" y="1188719"/>
                </a:lnTo>
                <a:lnTo>
                  <a:pt x="21335" y="1097279"/>
                </a:lnTo>
                <a:lnTo>
                  <a:pt x="12191" y="1036319"/>
                </a:lnTo>
                <a:lnTo>
                  <a:pt x="9143" y="944879"/>
                </a:lnTo>
                <a:lnTo>
                  <a:pt x="10667" y="853439"/>
                </a:lnTo>
                <a:lnTo>
                  <a:pt x="16763" y="792479"/>
                </a:lnTo>
                <a:lnTo>
                  <a:pt x="27431" y="731519"/>
                </a:lnTo>
                <a:lnTo>
                  <a:pt x="42671" y="640079"/>
                </a:lnTo>
                <a:lnTo>
                  <a:pt x="62483" y="579119"/>
                </a:lnTo>
                <a:lnTo>
                  <a:pt x="88391" y="518159"/>
                </a:lnTo>
                <a:lnTo>
                  <a:pt x="118871" y="457199"/>
                </a:lnTo>
                <a:lnTo>
                  <a:pt x="153923" y="396239"/>
                </a:lnTo>
                <a:lnTo>
                  <a:pt x="214883" y="304799"/>
                </a:lnTo>
                <a:lnTo>
                  <a:pt x="239267" y="274319"/>
                </a:lnTo>
                <a:lnTo>
                  <a:pt x="262127" y="243839"/>
                </a:lnTo>
                <a:lnTo>
                  <a:pt x="313943" y="213359"/>
                </a:lnTo>
                <a:lnTo>
                  <a:pt x="341375" y="182879"/>
                </a:lnTo>
                <a:lnTo>
                  <a:pt x="399287" y="152399"/>
                </a:lnTo>
                <a:lnTo>
                  <a:pt x="460247" y="121919"/>
                </a:lnTo>
                <a:lnTo>
                  <a:pt x="524255" y="91439"/>
                </a:lnTo>
                <a:lnTo>
                  <a:pt x="591311" y="60959"/>
                </a:lnTo>
                <a:lnTo>
                  <a:pt x="661415" y="30479"/>
                </a:lnTo>
                <a:lnTo>
                  <a:pt x="734567" y="30479"/>
                </a:lnTo>
                <a:lnTo>
                  <a:pt x="809243" y="0"/>
                </a:lnTo>
                <a:close/>
              </a:path>
              <a:path w="3971925" h="3810000">
                <a:moveTo>
                  <a:pt x="1223771" y="0"/>
                </a:moveTo>
                <a:lnTo>
                  <a:pt x="1136903" y="0"/>
                </a:lnTo>
                <a:lnTo>
                  <a:pt x="1223771" y="30479"/>
                </a:lnTo>
                <a:lnTo>
                  <a:pt x="1312163" y="30479"/>
                </a:lnTo>
                <a:lnTo>
                  <a:pt x="1584956" y="121919"/>
                </a:lnTo>
                <a:lnTo>
                  <a:pt x="1868420" y="213359"/>
                </a:lnTo>
                <a:lnTo>
                  <a:pt x="1964432" y="274319"/>
                </a:lnTo>
                <a:lnTo>
                  <a:pt x="2058920" y="304799"/>
                </a:lnTo>
                <a:lnTo>
                  <a:pt x="2442968" y="548639"/>
                </a:lnTo>
                <a:lnTo>
                  <a:pt x="2631944" y="670559"/>
                </a:lnTo>
                <a:lnTo>
                  <a:pt x="2724908" y="761999"/>
                </a:lnTo>
                <a:lnTo>
                  <a:pt x="2817872" y="822959"/>
                </a:lnTo>
                <a:lnTo>
                  <a:pt x="2909312" y="914399"/>
                </a:lnTo>
                <a:lnTo>
                  <a:pt x="2997704" y="1005839"/>
                </a:lnTo>
                <a:lnTo>
                  <a:pt x="3083048" y="1097279"/>
                </a:lnTo>
                <a:lnTo>
                  <a:pt x="3163820" y="1188719"/>
                </a:lnTo>
                <a:lnTo>
                  <a:pt x="3243068" y="1280159"/>
                </a:lnTo>
                <a:lnTo>
                  <a:pt x="3316220" y="1371599"/>
                </a:lnTo>
                <a:lnTo>
                  <a:pt x="3387848" y="1463039"/>
                </a:lnTo>
                <a:lnTo>
                  <a:pt x="3453380" y="1554479"/>
                </a:lnTo>
                <a:lnTo>
                  <a:pt x="3517388" y="1645919"/>
                </a:lnTo>
                <a:lnTo>
                  <a:pt x="3575300" y="1737359"/>
                </a:lnTo>
                <a:lnTo>
                  <a:pt x="3630164" y="1828799"/>
                </a:lnTo>
                <a:lnTo>
                  <a:pt x="3681980" y="1920239"/>
                </a:lnTo>
                <a:lnTo>
                  <a:pt x="3727700" y="2011679"/>
                </a:lnTo>
                <a:lnTo>
                  <a:pt x="3771896" y="2103119"/>
                </a:lnTo>
                <a:lnTo>
                  <a:pt x="3809996" y="2194559"/>
                </a:lnTo>
                <a:lnTo>
                  <a:pt x="3843524" y="2285999"/>
                </a:lnTo>
                <a:lnTo>
                  <a:pt x="3874004" y="2377439"/>
                </a:lnTo>
                <a:lnTo>
                  <a:pt x="3899912" y="2438399"/>
                </a:lnTo>
                <a:lnTo>
                  <a:pt x="3921248" y="2529839"/>
                </a:lnTo>
                <a:lnTo>
                  <a:pt x="3938012" y="2621279"/>
                </a:lnTo>
                <a:lnTo>
                  <a:pt x="3950204" y="2712719"/>
                </a:lnTo>
                <a:lnTo>
                  <a:pt x="3959348" y="2804159"/>
                </a:lnTo>
                <a:lnTo>
                  <a:pt x="3962396" y="2865119"/>
                </a:lnTo>
                <a:lnTo>
                  <a:pt x="3960872" y="2956559"/>
                </a:lnTo>
                <a:lnTo>
                  <a:pt x="3954776" y="3017519"/>
                </a:lnTo>
                <a:lnTo>
                  <a:pt x="3944108" y="3108959"/>
                </a:lnTo>
                <a:lnTo>
                  <a:pt x="3928868" y="3169919"/>
                </a:lnTo>
                <a:lnTo>
                  <a:pt x="3909056" y="3230879"/>
                </a:lnTo>
                <a:lnTo>
                  <a:pt x="3883148" y="3291839"/>
                </a:lnTo>
                <a:lnTo>
                  <a:pt x="3852668" y="3383279"/>
                </a:lnTo>
                <a:lnTo>
                  <a:pt x="3817616" y="3444239"/>
                </a:lnTo>
                <a:lnTo>
                  <a:pt x="3799328" y="3444239"/>
                </a:lnTo>
                <a:lnTo>
                  <a:pt x="3756656" y="3505199"/>
                </a:lnTo>
                <a:lnTo>
                  <a:pt x="3683504" y="3596639"/>
                </a:lnTo>
                <a:lnTo>
                  <a:pt x="3657596" y="3596639"/>
                </a:lnTo>
                <a:lnTo>
                  <a:pt x="3630164" y="3627119"/>
                </a:lnTo>
                <a:lnTo>
                  <a:pt x="3572252" y="3657599"/>
                </a:lnTo>
                <a:lnTo>
                  <a:pt x="3511292" y="3718559"/>
                </a:lnTo>
                <a:lnTo>
                  <a:pt x="3447284" y="3749039"/>
                </a:lnTo>
                <a:lnTo>
                  <a:pt x="3380228" y="3749039"/>
                </a:lnTo>
                <a:lnTo>
                  <a:pt x="3310124" y="3779519"/>
                </a:lnTo>
                <a:lnTo>
                  <a:pt x="3236972" y="3809999"/>
                </a:lnTo>
                <a:lnTo>
                  <a:pt x="3240020" y="3809999"/>
                </a:lnTo>
                <a:lnTo>
                  <a:pt x="3313172" y="3779519"/>
                </a:lnTo>
                <a:lnTo>
                  <a:pt x="3383276" y="3779519"/>
                </a:lnTo>
                <a:lnTo>
                  <a:pt x="3451856" y="3749039"/>
                </a:lnTo>
                <a:lnTo>
                  <a:pt x="3515864" y="3718559"/>
                </a:lnTo>
                <a:lnTo>
                  <a:pt x="3578348" y="3688079"/>
                </a:lnTo>
                <a:lnTo>
                  <a:pt x="3636260" y="3627119"/>
                </a:lnTo>
                <a:lnTo>
                  <a:pt x="3663692" y="3627119"/>
                </a:lnTo>
                <a:lnTo>
                  <a:pt x="3715508" y="3566159"/>
                </a:lnTo>
                <a:lnTo>
                  <a:pt x="3764276" y="3505199"/>
                </a:lnTo>
                <a:lnTo>
                  <a:pt x="3806948" y="3474719"/>
                </a:lnTo>
                <a:lnTo>
                  <a:pt x="3826760" y="3444239"/>
                </a:lnTo>
                <a:lnTo>
                  <a:pt x="3861812" y="3383279"/>
                </a:lnTo>
                <a:lnTo>
                  <a:pt x="3892292" y="3322319"/>
                </a:lnTo>
                <a:lnTo>
                  <a:pt x="3916676" y="3230879"/>
                </a:lnTo>
                <a:lnTo>
                  <a:pt x="3938012" y="3169919"/>
                </a:lnTo>
                <a:lnTo>
                  <a:pt x="3953252" y="3108959"/>
                </a:lnTo>
                <a:lnTo>
                  <a:pt x="3963920" y="3017519"/>
                </a:lnTo>
                <a:lnTo>
                  <a:pt x="3970016" y="2956559"/>
                </a:lnTo>
                <a:lnTo>
                  <a:pt x="3971540" y="2865119"/>
                </a:lnTo>
                <a:lnTo>
                  <a:pt x="3968492" y="2804159"/>
                </a:lnTo>
                <a:lnTo>
                  <a:pt x="3960872" y="2712719"/>
                </a:lnTo>
                <a:lnTo>
                  <a:pt x="3947156" y="2621279"/>
                </a:lnTo>
                <a:lnTo>
                  <a:pt x="3930392" y="2529839"/>
                </a:lnTo>
                <a:lnTo>
                  <a:pt x="3909056" y="2438399"/>
                </a:lnTo>
                <a:lnTo>
                  <a:pt x="3883148" y="2346959"/>
                </a:lnTo>
                <a:lnTo>
                  <a:pt x="3852668" y="2255519"/>
                </a:lnTo>
                <a:lnTo>
                  <a:pt x="3819140" y="2164079"/>
                </a:lnTo>
                <a:lnTo>
                  <a:pt x="3779516" y="2103119"/>
                </a:lnTo>
                <a:lnTo>
                  <a:pt x="3736844" y="1981199"/>
                </a:lnTo>
                <a:lnTo>
                  <a:pt x="3689600" y="1889759"/>
                </a:lnTo>
                <a:lnTo>
                  <a:pt x="3639308" y="1798319"/>
                </a:lnTo>
                <a:lnTo>
                  <a:pt x="3584444" y="1706879"/>
                </a:lnTo>
                <a:lnTo>
                  <a:pt x="3525008" y="1615439"/>
                </a:lnTo>
                <a:lnTo>
                  <a:pt x="3461000" y="1523999"/>
                </a:lnTo>
                <a:lnTo>
                  <a:pt x="3395468" y="1432559"/>
                </a:lnTo>
                <a:lnTo>
                  <a:pt x="3323840" y="1341119"/>
                </a:lnTo>
                <a:lnTo>
                  <a:pt x="3249164" y="1249679"/>
                </a:lnTo>
                <a:lnTo>
                  <a:pt x="3171440" y="1158239"/>
                </a:lnTo>
                <a:lnTo>
                  <a:pt x="3089144" y="1097279"/>
                </a:lnTo>
                <a:lnTo>
                  <a:pt x="3003800" y="1005839"/>
                </a:lnTo>
                <a:lnTo>
                  <a:pt x="2915408" y="914399"/>
                </a:lnTo>
                <a:lnTo>
                  <a:pt x="2823968" y="822959"/>
                </a:lnTo>
                <a:lnTo>
                  <a:pt x="2731004" y="761999"/>
                </a:lnTo>
                <a:lnTo>
                  <a:pt x="2638040" y="670559"/>
                </a:lnTo>
                <a:lnTo>
                  <a:pt x="2543552" y="609599"/>
                </a:lnTo>
                <a:lnTo>
                  <a:pt x="2447540" y="548639"/>
                </a:lnTo>
                <a:lnTo>
                  <a:pt x="2353052" y="457199"/>
                </a:lnTo>
                <a:lnTo>
                  <a:pt x="2255516" y="396239"/>
                </a:lnTo>
                <a:lnTo>
                  <a:pt x="2159504" y="365759"/>
                </a:lnTo>
                <a:lnTo>
                  <a:pt x="1967480" y="243839"/>
                </a:lnTo>
                <a:lnTo>
                  <a:pt x="1776980" y="182879"/>
                </a:lnTo>
                <a:lnTo>
                  <a:pt x="1682492" y="121919"/>
                </a:lnTo>
                <a:lnTo>
                  <a:pt x="1495040" y="60959"/>
                </a:lnTo>
                <a:lnTo>
                  <a:pt x="1403600" y="60959"/>
                </a:lnTo>
                <a:lnTo>
                  <a:pt x="12237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5969" y="2714240"/>
            <a:ext cx="4422775" cy="4206240"/>
          </a:xfrm>
          <a:custGeom>
            <a:avLst/>
            <a:gdLst/>
            <a:ahLst/>
            <a:cxnLst/>
            <a:rect l="l" t="t" r="r" b="b"/>
            <a:pathLst>
              <a:path w="4422775" h="4206240">
                <a:moveTo>
                  <a:pt x="595883" y="91439"/>
                </a:moveTo>
                <a:lnTo>
                  <a:pt x="592835" y="91439"/>
                </a:lnTo>
                <a:lnTo>
                  <a:pt x="519683" y="121919"/>
                </a:lnTo>
                <a:lnTo>
                  <a:pt x="484631" y="152399"/>
                </a:lnTo>
                <a:lnTo>
                  <a:pt x="451103" y="152399"/>
                </a:lnTo>
                <a:lnTo>
                  <a:pt x="417575" y="182879"/>
                </a:lnTo>
                <a:lnTo>
                  <a:pt x="385571" y="213359"/>
                </a:lnTo>
                <a:lnTo>
                  <a:pt x="355091" y="213359"/>
                </a:lnTo>
                <a:lnTo>
                  <a:pt x="324611" y="243839"/>
                </a:lnTo>
                <a:lnTo>
                  <a:pt x="295655" y="274319"/>
                </a:lnTo>
                <a:lnTo>
                  <a:pt x="268223" y="304799"/>
                </a:lnTo>
                <a:lnTo>
                  <a:pt x="216407" y="365759"/>
                </a:lnTo>
                <a:lnTo>
                  <a:pt x="192023" y="396239"/>
                </a:lnTo>
                <a:lnTo>
                  <a:pt x="149351" y="457199"/>
                </a:lnTo>
                <a:lnTo>
                  <a:pt x="111251" y="518159"/>
                </a:lnTo>
                <a:lnTo>
                  <a:pt x="64007" y="640079"/>
                </a:lnTo>
                <a:lnTo>
                  <a:pt x="51815" y="670559"/>
                </a:lnTo>
                <a:lnTo>
                  <a:pt x="30479" y="731519"/>
                </a:lnTo>
                <a:lnTo>
                  <a:pt x="15239" y="822959"/>
                </a:lnTo>
                <a:lnTo>
                  <a:pt x="4571" y="914399"/>
                </a:lnTo>
                <a:lnTo>
                  <a:pt x="0" y="975359"/>
                </a:lnTo>
                <a:lnTo>
                  <a:pt x="0" y="1066799"/>
                </a:lnTo>
                <a:lnTo>
                  <a:pt x="4571" y="1158239"/>
                </a:lnTo>
                <a:lnTo>
                  <a:pt x="15239" y="1249679"/>
                </a:lnTo>
                <a:lnTo>
                  <a:pt x="30479" y="1341119"/>
                </a:lnTo>
                <a:lnTo>
                  <a:pt x="51815" y="1432559"/>
                </a:lnTo>
                <a:lnTo>
                  <a:pt x="76199" y="1523999"/>
                </a:lnTo>
                <a:lnTo>
                  <a:pt x="106679" y="1645919"/>
                </a:lnTo>
                <a:lnTo>
                  <a:pt x="141731" y="1737359"/>
                </a:lnTo>
                <a:lnTo>
                  <a:pt x="181355" y="1828799"/>
                </a:lnTo>
                <a:lnTo>
                  <a:pt x="227075" y="1950719"/>
                </a:lnTo>
                <a:lnTo>
                  <a:pt x="275843" y="2042159"/>
                </a:lnTo>
                <a:lnTo>
                  <a:pt x="329183" y="2133599"/>
                </a:lnTo>
                <a:lnTo>
                  <a:pt x="387095" y="2225039"/>
                </a:lnTo>
                <a:lnTo>
                  <a:pt x="451103" y="2346959"/>
                </a:lnTo>
                <a:lnTo>
                  <a:pt x="518159" y="2438399"/>
                </a:lnTo>
                <a:lnTo>
                  <a:pt x="588263" y="2529839"/>
                </a:lnTo>
                <a:lnTo>
                  <a:pt x="664463" y="2651759"/>
                </a:lnTo>
                <a:lnTo>
                  <a:pt x="743711" y="2743199"/>
                </a:lnTo>
                <a:lnTo>
                  <a:pt x="827531" y="2834639"/>
                </a:lnTo>
                <a:lnTo>
                  <a:pt x="915923" y="2926079"/>
                </a:lnTo>
                <a:lnTo>
                  <a:pt x="1008887" y="3047999"/>
                </a:lnTo>
                <a:lnTo>
                  <a:pt x="1104899" y="3139439"/>
                </a:lnTo>
                <a:lnTo>
                  <a:pt x="1203959" y="3230879"/>
                </a:lnTo>
                <a:lnTo>
                  <a:pt x="1306067" y="3322319"/>
                </a:lnTo>
                <a:lnTo>
                  <a:pt x="1411223" y="3413759"/>
                </a:lnTo>
                <a:lnTo>
                  <a:pt x="1514855" y="3474719"/>
                </a:lnTo>
                <a:lnTo>
                  <a:pt x="1621532" y="3566159"/>
                </a:lnTo>
                <a:lnTo>
                  <a:pt x="1728212" y="3627119"/>
                </a:lnTo>
                <a:lnTo>
                  <a:pt x="1834892" y="3718559"/>
                </a:lnTo>
                <a:lnTo>
                  <a:pt x="2156456" y="3901439"/>
                </a:lnTo>
                <a:lnTo>
                  <a:pt x="2263136" y="3931919"/>
                </a:lnTo>
                <a:lnTo>
                  <a:pt x="2369816" y="3992879"/>
                </a:lnTo>
                <a:lnTo>
                  <a:pt x="2476496" y="4023359"/>
                </a:lnTo>
                <a:lnTo>
                  <a:pt x="2581652" y="4084319"/>
                </a:lnTo>
                <a:lnTo>
                  <a:pt x="2889500" y="4175759"/>
                </a:lnTo>
                <a:lnTo>
                  <a:pt x="2990084" y="4175759"/>
                </a:lnTo>
                <a:lnTo>
                  <a:pt x="3089144" y="4206239"/>
                </a:lnTo>
                <a:lnTo>
                  <a:pt x="2892548" y="4145279"/>
                </a:lnTo>
                <a:lnTo>
                  <a:pt x="2790440" y="4114799"/>
                </a:lnTo>
                <a:lnTo>
                  <a:pt x="2688332" y="4114799"/>
                </a:lnTo>
                <a:lnTo>
                  <a:pt x="2584700" y="4053839"/>
                </a:lnTo>
                <a:lnTo>
                  <a:pt x="2374388" y="3992879"/>
                </a:lnTo>
                <a:lnTo>
                  <a:pt x="1626104" y="3566159"/>
                </a:lnTo>
                <a:lnTo>
                  <a:pt x="1415795" y="3383279"/>
                </a:lnTo>
                <a:lnTo>
                  <a:pt x="1312163" y="3322319"/>
                </a:lnTo>
                <a:lnTo>
                  <a:pt x="1210055" y="3230879"/>
                </a:lnTo>
                <a:lnTo>
                  <a:pt x="1110995" y="3139439"/>
                </a:lnTo>
                <a:lnTo>
                  <a:pt x="1014983" y="3017519"/>
                </a:lnTo>
                <a:lnTo>
                  <a:pt x="923543" y="2926079"/>
                </a:lnTo>
                <a:lnTo>
                  <a:pt x="835151" y="2834639"/>
                </a:lnTo>
                <a:lnTo>
                  <a:pt x="751331" y="2743199"/>
                </a:lnTo>
                <a:lnTo>
                  <a:pt x="672083" y="2651759"/>
                </a:lnTo>
                <a:lnTo>
                  <a:pt x="595883" y="2529839"/>
                </a:lnTo>
                <a:lnTo>
                  <a:pt x="525779" y="2438399"/>
                </a:lnTo>
                <a:lnTo>
                  <a:pt x="458723" y="2346959"/>
                </a:lnTo>
                <a:lnTo>
                  <a:pt x="396239" y="2225039"/>
                </a:lnTo>
                <a:lnTo>
                  <a:pt x="338327" y="2133599"/>
                </a:lnTo>
                <a:lnTo>
                  <a:pt x="283463" y="2042159"/>
                </a:lnTo>
                <a:lnTo>
                  <a:pt x="234695" y="1920239"/>
                </a:lnTo>
                <a:lnTo>
                  <a:pt x="190499" y="1828799"/>
                </a:lnTo>
                <a:lnTo>
                  <a:pt x="150875" y="1737359"/>
                </a:lnTo>
                <a:lnTo>
                  <a:pt x="115823" y="1645919"/>
                </a:lnTo>
                <a:lnTo>
                  <a:pt x="85343" y="1523999"/>
                </a:lnTo>
                <a:lnTo>
                  <a:pt x="60959" y="1432559"/>
                </a:lnTo>
                <a:lnTo>
                  <a:pt x="39623" y="1341119"/>
                </a:lnTo>
                <a:lnTo>
                  <a:pt x="24383" y="1249679"/>
                </a:lnTo>
                <a:lnTo>
                  <a:pt x="13715" y="1158239"/>
                </a:lnTo>
                <a:lnTo>
                  <a:pt x="9143" y="1066799"/>
                </a:lnTo>
                <a:lnTo>
                  <a:pt x="9143" y="975359"/>
                </a:lnTo>
                <a:lnTo>
                  <a:pt x="13715" y="914399"/>
                </a:lnTo>
                <a:lnTo>
                  <a:pt x="24383" y="822959"/>
                </a:lnTo>
                <a:lnTo>
                  <a:pt x="39623" y="731519"/>
                </a:lnTo>
                <a:lnTo>
                  <a:pt x="60959" y="670559"/>
                </a:lnTo>
                <a:lnTo>
                  <a:pt x="73151" y="640079"/>
                </a:lnTo>
                <a:lnTo>
                  <a:pt x="86867" y="579119"/>
                </a:lnTo>
                <a:lnTo>
                  <a:pt x="118871" y="518159"/>
                </a:lnTo>
                <a:lnTo>
                  <a:pt x="156971" y="457199"/>
                </a:lnTo>
                <a:lnTo>
                  <a:pt x="199643" y="396239"/>
                </a:lnTo>
                <a:lnTo>
                  <a:pt x="248411" y="335279"/>
                </a:lnTo>
                <a:lnTo>
                  <a:pt x="330707" y="243839"/>
                </a:lnTo>
                <a:lnTo>
                  <a:pt x="361187" y="243839"/>
                </a:lnTo>
                <a:lnTo>
                  <a:pt x="391667" y="213359"/>
                </a:lnTo>
                <a:lnTo>
                  <a:pt x="455675" y="182879"/>
                </a:lnTo>
                <a:lnTo>
                  <a:pt x="489203" y="152399"/>
                </a:lnTo>
                <a:lnTo>
                  <a:pt x="559307" y="121919"/>
                </a:lnTo>
                <a:lnTo>
                  <a:pt x="595883" y="91439"/>
                </a:lnTo>
                <a:close/>
              </a:path>
              <a:path w="4422775" h="4206240">
                <a:moveTo>
                  <a:pt x="3720461" y="4173219"/>
                </a:moveTo>
                <a:lnTo>
                  <a:pt x="3710936" y="4175759"/>
                </a:lnTo>
                <a:lnTo>
                  <a:pt x="3630164" y="4175759"/>
                </a:lnTo>
                <a:lnTo>
                  <a:pt x="3546344" y="4206239"/>
                </a:lnTo>
                <a:lnTo>
                  <a:pt x="3631688" y="4206239"/>
                </a:lnTo>
                <a:lnTo>
                  <a:pt x="3713984" y="4175759"/>
                </a:lnTo>
                <a:lnTo>
                  <a:pt x="3720461" y="4173219"/>
                </a:lnTo>
                <a:close/>
              </a:path>
              <a:path w="4422775" h="4206240">
                <a:moveTo>
                  <a:pt x="3858764" y="4117339"/>
                </a:moveTo>
                <a:lnTo>
                  <a:pt x="3791708" y="4145279"/>
                </a:lnTo>
                <a:lnTo>
                  <a:pt x="3720461" y="4173219"/>
                </a:lnTo>
                <a:lnTo>
                  <a:pt x="3825236" y="4145279"/>
                </a:lnTo>
                <a:lnTo>
                  <a:pt x="3858764" y="4117339"/>
                </a:lnTo>
                <a:close/>
              </a:path>
              <a:path w="4422775" h="4206240">
                <a:moveTo>
                  <a:pt x="1333499" y="30479"/>
                </a:moveTo>
                <a:lnTo>
                  <a:pt x="1331975" y="30479"/>
                </a:lnTo>
                <a:lnTo>
                  <a:pt x="1530095" y="91439"/>
                </a:lnTo>
                <a:lnTo>
                  <a:pt x="1630676" y="91439"/>
                </a:lnTo>
                <a:lnTo>
                  <a:pt x="1837940" y="152399"/>
                </a:lnTo>
                <a:lnTo>
                  <a:pt x="1941572" y="213359"/>
                </a:lnTo>
                <a:lnTo>
                  <a:pt x="2048252" y="243839"/>
                </a:lnTo>
                <a:lnTo>
                  <a:pt x="2261612" y="365759"/>
                </a:lnTo>
                <a:lnTo>
                  <a:pt x="2368292" y="396239"/>
                </a:lnTo>
                <a:lnTo>
                  <a:pt x="2474972" y="457199"/>
                </a:lnTo>
                <a:lnTo>
                  <a:pt x="2581652" y="548639"/>
                </a:lnTo>
                <a:lnTo>
                  <a:pt x="2795012" y="670559"/>
                </a:lnTo>
                <a:lnTo>
                  <a:pt x="3005324" y="853439"/>
                </a:lnTo>
                <a:lnTo>
                  <a:pt x="3108956" y="914399"/>
                </a:lnTo>
                <a:lnTo>
                  <a:pt x="3211064" y="1005839"/>
                </a:lnTo>
                <a:lnTo>
                  <a:pt x="3310124" y="1097279"/>
                </a:lnTo>
                <a:lnTo>
                  <a:pt x="3406136" y="1188719"/>
                </a:lnTo>
                <a:lnTo>
                  <a:pt x="3499100" y="1310639"/>
                </a:lnTo>
                <a:lnTo>
                  <a:pt x="3585968" y="1402079"/>
                </a:lnTo>
                <a:lnTo>
                  <a:pt x="3669788" y="1493519"/>
                </a:lnTo>
                <a:lnTo>
                  <a:pt x="3749036" y="1584959"/>
                </a:lnTo>
                <a:lnTo>
                  <a:pt x="3825236" y="1706879"/>
                </a:lnTo>
                <a:lnTo>
                  <a:pt x="3896864" y="1798319"/>
                </a:lnTo>
                <a:lnTo>
                  <a:pt x="3963920" y="1889759"/>
                </a:lnTo>
                <a:lnTo>
                  <a:pt x="4026404" y="2011679"/>
                </a:lnTo>
                <a:lnTo>
                  <a:pt x="4084316" y="2103119"/>
                </a:lnTo>
                <a:lnTo>
                  <a:pt x="4137656" y="2194559"/>
                </a:lnTo>
                <a:lnTo>
                  <a:pt x="4186424" y="2316479"/>
                </a:lnTo>
                <a:lnTo>
                  <a:pt x="4230620" y="2407919"/>
                </a:lnTo>
                <a:lnTo>
                  <a:pt x="4270244" y="2499359"/>
                </a:lnTo>
                <a:lnTo>
                  <a:pt x="4305296" y="2590799"/>
                </a:lnTo>
                <a:lnTo>
                  <a:pt x="4335776" y="2682239"/>
                </a:lnTo>
                <a:lnTo>
                  <a:pt x="4361684" y="2804159"/>
                </a:lnTo>
                <a:lnTo>
                  <a:pt x="4381496" y="2895599"/>
                </a:lnTo>
                <a:lnTo>
                  <a:pt x="4396736" y="2987039"/>
                </a:lnTo>
                <a:lnTo>
                  <a:pt x="4407404" y="3078479"/>
                </a:lnTo>
                <a:lnTo>
                  <a:pt x="4411976" y="3169919"/>
                </a:lnTo>
                <a:lnTo>
                  <a:pt x="4411976" y="3261359"/>
                </a:lnTo>
                <a:lnTo>
                  <a:pt x="4407404" y="3322319"/>
                </a:lnTo>
                <a:lnTo>
                  <a:pt x="4396736" y="3413759"/>
                </a:lnTo>
                <a:lnTo>
                  <a:pt x="4381496" y="3505199"/>
                </a:lnTo>
                <a:lnTo>
                  <a:pt x="4347968" y="3596639"/>
                </a:lnTo>
                <a:lnTo>
                  <a:pt x="4334252" y="3627119"/>
                </a:lnTo>
                <a:lnTo>
                  <a:pt x="4319012" y="3688079"/>
                </a:lnTo>
                <a:lnTo>
                  <a:pt x="4283960" y="3749039"/>
                </a:lnTo>
                <a:lnTo>
                  <a:pt x="4244336" y="3809999"/>
                </a:lnTo>
                <a:lnTo>
                  <a:pt x="4172708" y="3901439"/>
                </a:lnTo>
                <a:lnTo>
                  <a:pt x="4146800" y="3931919"/>
                </a:lnTo>
                <a:lnTo>
                  <a:pt x="4119368" y="3962399"/>
                </a:lnTo>
                <a:lnTo>
                  <a:pt x="4090412" y="3992879"/>
                </a:lnTo>
                <a:lnTo>
                  <a:pt x="4029452" y="4023359"/>
                </a:lnTo>
                <a:lnTo>
                  <a:pt x="3997448" y="4053839"/>
                </a:lnTo>
                <a:lnTo>
                  <a:pt x="3965444" y="4053839"/>
                </a:lnTo>
                <a:lnTo>
                  <a:pt x="3931916" y="4084319"/>
                </a:lnTo>
                <a:lnTo>
                  <a:pt x="3861812" y="4114799"/>
                </a:lnTo>
                <a:lnTo>
                  <a:pt x="3858764" y="4117339"/>
                </a:lnTo>
                <a:lnTo>
                  <a:pt x="3864860" y="4114799"/>
                </a:lnTo>
                <a:lnTo>
                  <a:pt x="3901436" y="4114799"/>
                </a:lnTo>
                <a:lnTo>
                  <a:pt x="3936488" y="4084319"/>
                </a:lnTo>
                <a:lnTo>
                  <a:pt x="4003544" y="4053839"/>
                </a:lnTo>
                <a:lnTo>
                  <a:pt x="4035548" y="4023359"/>
                </a:lnTo>
                <a:lnTo>
                  <a:pt x="4066028" y="4023359"/>
                </a:lnTo>
                <a:lnTo>
                  <a:pt x="4096508" y="3992879"/>
                </a:lnTo>
                <a:lnTo>
                  <a:pt x="4125464" y="3962399"/>
                </a:lnTo>
                <a:lnTo>
                  <a:pt x="4180328" y="3901439"/>
                </a:lnTo>
                <a:lnTo>
                  <a:pt x="4229096" y="3840479"/>
                </a:lnTo>
                <a:lnTo>
                  <a:pt x="4273292" y="3779519"/>
                </a:lnTo>
                <a:lnTo>
                  <a:pt x="4311392" y="3718559"/>
                </a:lnTo>
                <a:lnTo>
                  <a:pt x="4343396" y="3657599"/>
                </a:lnTo>
                <a:lnTo>
                  <a:pt x="4357112" y="3596639"/>
                </a:lnTo>
                <a:lnTo>
                  <a:pt x="4381496" y="3535679"/>
                </a:lnTo>
                <a:lnTo>
                  <a:pt x="4390640" y="3505199"/>
                </a:lnTo>
                <a:lnTo>
                  <a:pt x="4407404" y="3413759"/>
                </a:lnTo>
                <a:lnTo>
                  <a:pt x="4422644" y="3261359"/>
                </a:lnTo>
                <a:lnTo>
                  <a:pt x="4422644" y="3169919"/>
                </a:lnTo>
                <a:lnTo>
                  <a:pt x="4416548" y="3078479"/>
                </a:lnTo>
                <a:lnTo>
                  <a:pt x="4405880" y="2987039"/>
                </a:lnTo>
                <a:lnTo>
                  <a:pt x="4390640" y="2895599"/>
                </a:lnTo>
                <a:lnTo>
                  <a:pt x="4370828" y="2804159"/>
                </a:lnTo>
                <a:lnTo>
                  <a:pt x="4344920" y="2682239"/>
                </a:lnTo>
                <a:lnTo>
                  <a:pt x="4314440" y="2590799"/>
                </a:lnTo>
                <a:lnTo>
                  <a:pt x="4279388" y="2499359"/>
                </a:lnTo>
                <a:lnTo>
                  <a:pt x="4239764" y="2407919"/>
                </a:lnTo>
                <a:lnTo>
                  <a:pt x="4195568" y="2285999"/>
                </a:lnTo>
                <a:lnTo>
                  <a:pt x="4145276" y="2194559"/>
                </a:lnTo>
                <a:lnTo>
                  <a:pt x="4091936" y="2103119"/>
                </a:lnTo>
                <a:lnTo>
                  <a:pt x="4034024" y="1981199"/>
                </a:lnTo>
                <a:lnTo>
                  <a:pt x="3971540" y="1889759"/>
                </a:lnTo>
                <a:lnTo>
                  <a:pt x="3904484" y="1798319"/>
                </a:lnTo>
                <a:lnTo>
                  <a:pt x="3832856" y="1676399"/>
                </a:lnTo>
                <a:lnTo>
                  <a:pt x="3756656" y="1584959"/>
                </a:lnTo>
                <a:lnTo>
                  <a:pt x="3677408" y="1493519"/>
                </a:lnTo>
                <a:lnTo>
                  <a:pt x="3593588" y="1402079"/>
                </a:lnTo>
                <a:lnTo>
                  <a:pt x="3505196" y="1280159"/>
                </a:lnTo>
                <a:lnTo>
                  <a:pt x="3413756" y="1188719"/>
                </a:lnTo>
                <a:lnTo>
                  <a:pt x="3317744" y="1097279"/>
                </a:lnTo>
                <a:lnTo>
                  <a:pt x="3217160" y="1005839"/>
                </a:lnTo>
                <a:lnTo>
                  <a:pt x="3115052" y="914399"/>
                </a:lnTo>
                <a:lnTo>
                  <a:pt x="3011420" y="822959"/>
                </a:lnTo>
                <a:lnTo>
                  <a:pt x="2906264" y="761999"/>
                </a:lnTo>
                <a:lnTo>
                  <a:pt x="2799584" y="670559"/>
                </a:lnTo>
                <a:lnTo>
                  <a:pt x="2694428" y="609599"/>
                </a:lnTo>
                <a:lnTo>
                  <a:pt x="2587748" y="518159"/>
                </a:lnTo>
                <a:lnTo>
                  <a:pt x="2264660" y="335279"/>
                </a:lnTo>
                <a:lnTo>
                  <a:pt x="2157980" y="304799"/>
                </a:lnTo>
                <a:lnTo>
                  <a:pt x="1946144" y="182879"/>
                </a:lnTo>
                <a:lnTo>
                  <a:pt x="1531619" y="60959"/>
                </a:lnTo>
                <a:lnTo>
                  <a:pt x="1431035" y="60959"/>
                </a:lnTo>
                <a:lnTo>
                  <a:pt x="1333499" y="30479"/>
                </a:lnTo>
                <a:close/>
              </a:path>
              <a:path w="4422775" h="4206240">
                <a:moveTo>
                  <a:pt x="874775" y="30479"/>
                </a:moveTo>
                <a:lnTo>
                  <a:pt x="789431" y="30479"/>
                </a:lnTo>
                <a:lnTo>
                  <a:pt x="708659" y="60959"/>
                </a:lnTo>
                <a:lnTo>
                  <a:pt x="630935" y="91439"/>
                </a:lnTo>
                <a:lnTo>
                  <a:pt x="633983" y="91439"/>
                </a:lnTo>
                <a:lnTo>
                  <a:pt x="711707" y="60959"/>
                </a:lnTo>
                <a:lnTo>
                  <a:pt x="790955" y="60959"/>
                </a:lnTo>
                <a:lnTo>
                  <a:pt x="874775" y="30479"/>
                </a:lnTo>
                <a:close/>
              </a:path>
              <a:path w="4422775" h="4206240">
                <a:moveTo>
                  <a:pt x="1141475" y="0"/>
                </a:moveTo>
                <a:lnTo>
                  <a:pt x="1050035" y="0"/>
                </a:lnTo>
                <a:lnTo>
                  <a:pt x="960119" y="30479"/>
                </a:lnTo>
                <a:lnTo>
                  <a:pt x="1235963" y="30479"/>
                </a:lnTo>
                <a:lnTo>
                  <a:pt x="11414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9665" y="2459732"/>
            <a:ext cx="4788535" cy="4663440"/>
          </a:xfrm>
          <a:custGeom>
            <a:avLst/>
            <a:gdLst/>
            <a:ahLst/>
            <a:cxnLst/>
            <a:rect l="l" t="t" r="r" b="b"/>
            <a:pathLst>
              <a:path w="4788535" h="4663440">
                <a:moveTo>
                  <a:pt x="557783" y="121919"/>
                </a:moveTo>
                <a:lnTo>
                  <a:pt x="553211" y="121919"/>
                </a:lnTo>
                <a:lnTo>
                  <a:pt x="515111" y="152399"/>
                </a:lnTo>
                <a:lnTo>
                  <a:pt x="478535" y="182879"/>
                </a:lnTo>
                <a:lnTo>
                  <a:pt x="443483" y="182879"/>
                </a:lnTo>
                <a:lnTo>
                  <a:pt x="408431" y="213359"/>
                </a:lnTo>
                <a:lnTo>
                  <a:pt x="374903" y="243839"/>
                </a:lnTo>
                <a:lnTo>
                  <a:pt x="342899" y="274319"/>
                </a:lnTo>
                <a:lnTo>
                  <a:pt x="281939" y="335279"/>
                </a:lnTo>
                <a:lnTo>
                  <a:pt x="227075" y="396239"/>
                </a:lnTo>
                <a:lnTo>
                  <a:pt x="201167" y="426719"/>
                </a:lnTo>
                <a:lnTo>
                  <a:pt x="155447" y="487679"/>
                </a:lnTo>
                <a:lnTo>
                  <a:pt x="115823" y="579119"/>
                </a:lnTo>
                <a:lnTo>
                  <a:pt x="97535" y="609599"/>
                </a:lnTo>
                <a:lnTo>
                  <a:pt x="67055" y="670559"/>
                </a:lnTo>
                <a:lnTo>
                  <a:pt x="53339" y="731519"/>
                </a:lnTo>
                <a:lnTo>
                  <a:pt x="32003" y="822959"/>
                </a:lnTo>
                <a:lnTo>
                  <a:pt x="22859" y="853439"/>
                </a:lnTo>
                <a:lnTo>
                  <a:pt x="15239" y="914399"/>
                </a:lnTo>
                <a:lnTo>
                  <a:pt x="9143" y="944879"/>
                </a:lnTo>
                <a:lnTo>
                  <a:pt x="6095" y="1005839"/>
                </a:lnTo>
                <a:lnTo>
                  <a:pt x="3047" y="1036319"/>
                </a:lnTo>
                <a:lnTo>
                  <a:pt x="0" y="1127759"/>
                </a:lnTo>
                <a:lnTo>
                  <a:pt x="4571" y="1219199"/>
                </a:lnTo>
                <a:lnTo>
                  <a:pt x="13715" y="1341119"/>
                </a:lnTo>
                <a:lnTo>
                  <a:pt x="28955" y="1432559"/>
                </a:lnTo>
                <a:lnTo>
                  <a:pt x="48767" y="1523999"/>
                </a:lnTo>
                <a:lnTo>
                  <a:pt x="74675" y="1645919"/>
                </a:lnTo>
                <a:lnTo>
                  <a:pt x="105155" y="1737359"/>
                </a:lnTo>
                <a:lnTo>
                  <a:pt x="141731" y="1859279"/>
                </a:lnTo>
                <a:lnTo>
                  <a:pt x="182879" y="1981199"/>
                </a:lnTo>
                <a:lnTo>
                  <a:pt x="228599" y="2072639"/>
                </a:lnTo>
                <a:lnTo>
                  <a:pt x="280415" y="2194559"/>
                </a:lnTo>
                <a:lnTo>
                  <a:pt x="336803" y="2316479"/>
                </a:lnTo>
                <a:lnTo>
                  <a:pt x="397763" y="2407919"/>
                </a:lnTo>
                <a:lnTo>
                  <a:pt x="464819" y="2529839"/>
                </a:lnTo>
                <a:lnTo>
                  <a:pt x="534923" y="2651759"/>
                </a:lnTo>
                <a:lnTo>
                  <a:pt x="611123" y="2743199"/>
                </a:lnTo>
                <a:lnTo>
                  <a:pt x="691895" y="2865119"/>
                </a:lnTo>
                <a:lnTo>
                  <a:pt x="775715" y="2987039"/>
                </a:lnTo>
                <a:lnTo>
                  <a:pt x="865631" y="3078479"/>
                </a:lnTo>
                <a:lnTo>
                  <a:pt x="960119" y="3200399"/>
                </a:lnTo>
                <a:lnTo>
                  <a:pt x="1057655" y="3322319"/>
                </a:lnTo>
                <a:lnTo>
                  <a:pt x="1161287" y="3413759"/>
                </a:lnTo>
                <a:lnTo>
                  <a:pt x="1267967" y="3535679"/>
                </a:lnTo>
                <a:lnTo>
                  <a:pt x="1377695" y="3627119"/>
                </a:lnTo>
                <a:lnTo>
                  <a:pt x="1716023" y="3901439"/>
                </a:lnTo>
                <a:lnTo>
                  <a:pt x="1830320" y="3992879"/>
                </a:lnTo>
                <a:lnTo>
                  <a:pt x="1946144" y="4053839"/>
                </a:lnTo>
                <a:lnTo>
                  <a:pt x="2061968" y="4145279"/>
                </a:lnTo>
                <a:lnTo>
                  <a:pt x="2639564" y="4450079"/>
                </a:lnTo>
                <a:lnTo>
                  <a:pt x="2753864" y="4480559"/>
                </a:lnTo>
                <a:lnTo>
                  <a:pt x="2868164" y="4541519"/>
                </a:lnTo>
                <a:lnTo>
                  <a:pt x="3198872" y="4632959"/>
                </a:lnTo>
                <a:lnTo>
                  <a:pt x="3305552" y="4632959"/>
                </a:lnTo>
                <a:lnTo>
                  <a:pt x="3412232" y="4663439"/>
                </a:lnTo>
                <a:lnTo>
                  <a:pt x="3200396" y="4602479"/>
                </a:lnTo>
                <a:lnTo>
                  <a:pt x="3092192" y="4602479"/>
                </a:lnTo>
                <a:lnTo>
                  <a:pt x="2982464" y="4571999"/>
                </a:lnTo>
                <a:lnTo>
                  <a:pt x="2869688" y="4511039"/>
                </a:lnTo>
                <a:lnTo>
                  <a:pt x="2644136" y="4450079"/>
                </a:lnTo>
                <a:lnTo>
                  <a:pt x="2066540" y="4145279"/>
                </a:lnTo>
                <a:lnTo>
                  <a:pt x="1952240" y="4053839"/>
                </a:lnTo>
                <a:lnTo>
                  <a:pt x="1836416" y="3992879"/>
                </a:lnTo>
                <a:lnTo>
                  <a:pt x="1607819" y="3809999"/>
                </a:lnTo>
                <a:lnTo>
                  <a:pt x="1496567" y="3718559"/>
                </a:lnTo>
                <a:lnTo>
                  <a:pt x="1383791" y="3627119"/>
                </a:lnTo>
                <a:lnTo>
                  <a:pt x="1274063" y="3505199"/>
                </a:lnTo>
                <a:lnTo>
                  <a:pt x="1167383" y="3413759"/>
                </a:lnTo>
                <a:lnTo>
                  <a:pt x="1065275" y="3291839"/>
                </a:lnTo>
                <a:lnTo>
                  <a:pt x="966215" y="3200399"/>
                </a:lnTo>
                <a:lnTo>
                  <a:pt x="873251" y="3078479"/>
                </a:lnTo>
                <a:lnTo>
                  <a:pt x="783335" y="2987039"/>
                </a:lnTo>
                <a:lnTo>
                  <a:pt x="699515" y="2865119"/>
                </a:lnTo>
                <a:lnTo>
                  <a:pt x="618743" y="2743199"/>
                </a:lnTo>
                <a:lnTo>
                  <a:pt x="542543" y="2651759"/>
                </a:lnTo>
                <a:lnTo>
                  <a:pt x="472439" y="2529839"/>
                </a:lnTo>
                <a:lnTo>
                  <a:pt x="406907" y="2407919"/>
                </a:lnTo>
                <a:lnTo>
                  <a:pt x="344423" y="2316479"/>
                </a:lnTo>
                <a:lnTo>
                  <a:pt x="288035" y="2194559"/>
                </a:lnTo>
                <a:lnTo>
                  <a:pt x="237743" y="2072639"/>
                </a:lnTo>
                <a:lnTo>
                  <a:pt x="190499" y="1981199"/>
                </a:lnTo>
                <a:lnTo>
                  <a:pt x="149351" y="1859279"/>
                </a:lnTo>
                <a:lnTo>
                  <a:pt x="114299" y="1737359"/>
                </a:lnTo>
                <a:lnTo>
                  <a:pt x="83819" y="1645919"/>
                </a:lnTo>
                <a:lnTo>
                  <a:pt x="57911" y="1523999"/>
                </a:lnTo>
                <a:lnTo>
                  <a:pt x="38099" y="1432559"/>
                </a:lnTo>
                <a:lnTo>
                  <a:pt x="22859" y="1341119"/>
                </a:lnTo>
                <a:lnTo>
                  <a:pt x="13715" y="1219199"/>
                </a:lnTo>
                <a:lnTo>
                  <a:pt x="10667" y="1127759"/>
                </a:lnTo>
                <a:lnTo>
                  <a:pt x="12191" y="1036319"/>
                </a:lnTo>
                <a:lnTo>
                  <a:pt x="15239" y="1005839"/>
                </a:lnTo>
                <a:lnTo>
                  <a:pt x="19811" y="944879"/>
                </a:lnTo>
                <a:lnTo>
                  <a:pt x="32003" y="853439"/>
                </a:lnTo>
                <a:lnTo>
                  <a:pt x="41147" y="822959"/>
                </a:lnTo>
                <a:lnTo>
                  <a:pt x="51815" y="761999"/>
                </a:lnTo>
                <a:lnTo>
                  <a:pt x="62483" y="731519"/>
                </a:lnTo>
                <a:lnTo>
                  <a:pt x="76199" y="701039"/>
                </a:lnTo>
                <a:lnTo>
                  <a:pt x="106679" y="609599"/>
                </a:lnTo>
                <a:lnTo>
                  <a:pt x="143255" y="548639"/>
                </a:lnTo>
                <a:lnTo>
                  <a:pt x="164591" y="487679"/>
                </a:lnTo>
                <a:lnTo>
                  <a:pt x="185927" y="457199"/>
                </a:lnTo>
                <a:lnTo>
                  <a:pt x="234695" y="396239"/>
                </a:lnTo>
                <a:lnTo>
                  <a:pt x="260603" y="365759"/>
                </a:lnTo>
                <a:lnTo>
                  <a:pt x="318515" y="304799"/>
                </a:lnTo>
                <a:lnTo>
                  <a:pt x="350519" y="274319"/>
                </a:lnTo>
                <a:lnTo>
                  <a:pt x="380999" y="243839"/>
                </a:lnTo>
                <a:lnTo>
                  <a:pt x="448055" y="213359"/>
                </a:lnTo>
                <a:lnTo>
                  <a:pt x="484631" y="182879"/>
                </a:lnTo>
                <a:lnTo>
                  <a:pt x="519683" y="152399"/>
                </a:lnTo>
                <a:lnTo>
                  <a:pt x="557783" y="121919"/>
                </a:lnTo>
                <a:close/>
              </a:path>
              <a:path w="4788535" h="4663440">
                <a:moveTo>
                  <a:pt x="3989828" y="4632959"/>
                </a:moveTo>
                <a:lnTo>
                  <a:pt x="3944108" y="4632959"/>
                </a:lnTo>
                <a:lnTo>
                  <a:pt x="3898388" y="4663439"/>
                </a:lnTo>
                <a:lnTo>
                  <a:pt x="3945632" y="4663439"/>
                </a:lnTo>
                <a:lnTo>
                  <a:pt x="3989828" y="4632959"/>
                </a:lnTo>
                <a:close/>
              </a:path>
              <a:path w="4788535" h="4663440">
                <a:moveTo>
                  <a:pt x="4116320" y="4602479"/>
                </a:moveTo>
                <a:lnTo>
                  <a:pt x="4072124" y="4602479"/>
                </a:lnTo>
                <a:lnTo>
                  <a:pt x="4030976" y="4632959"/>
                </a:lnTo>
                <a:lnTo>
                  <a:pt x="4075172" y="4632959"/>
                </a:lnTo>
                <a:lnTo>
                  <a:pt x="4116320" y="4602479"/>
                </a:lnTo>
                <a:close/>
              </a:path>
              <a:path w="4788535" h="4663440">
                <a:moveTo>
                  <a:pt x="4235192" y="4541519"/>
                </a:moveTo>
                <a:lnTo>
                  <a:pt x="4232144" y="4541519"/>
                </a:lnTo>
                <a:lnTo>
                  <a:pt x="4192520" y="4571999"/>
                </a:lnTo>
                <a:lnTo>
                  <a:pt x="4154420" y="4571999"/>
                </a:lnTo>
                <a:lnTo>
                  <a:pt x="4113272" y="4602479"/>
                </a:lnTo>
                <a:lnTo>
                  <a:pt x="4157468" y="4602479"/>
                </a:lnTo>
                <a:lnTo>
                  <a:pt x="4197092" y="4571999"/>
                </a:lnTo>
                <a:lnTo>
                  <a:pt x="4235192" y="4541519"/>
                </a:lnTo>
                <a:close/>
              </a:path>
              <a:path w="4788535" h="4663440">
                <a:moveTo>
                  <a:pt x="1482851" y="30479"/>
                </a:moveTo>
                <a:lnTo>
                  <a:pt x="1481327" y="30479"/>
                </a:lnTo>
                <a:lnTo>
                  <a:pt x="1918712" y="152399"/>
                </a:lnTo>
                <a:lnTo>
                  <a:pt x="2031488" y="213359"/>
                </a:lnTo>
                <a:lnTo>
                  <a:pt x="2144264" y="243839"/>
                </a:lnTo>
                <a:lnTo>
                  <a:pt x="2837684" y="609599"/>
                </a:lnTo>
                <a:lnTo>
                  <a:pt x="3180584" y="883919"/>
                </a:lnTo>
                <a:lnTo>
                  <a:pt x="3293360" y="975359"/>
                </a:lnTo>
                <a:lnTo>
                  <a:pt x="3404612" y="1066799"/>
                </a:lnTo>
                <a:lnTo>
                  <a:pt x="3514340" y="1158239"/>
                </a:lnTo>
                <a:lnTo>
                  <a:pt x="3621020" y="1280159"/>
                </a:lnTo>
                <a:lnTo>
                  <a:pt x="3723128" y="1371599"/>
                </a:lnTo>
                <a:lnTo>
                  <a:pt x="3822188" y="1493519"/>
                </a:lnTo>
                <a:lnTo>
                  <a:pt x="3915152" y="1584959"/>
                </a:lnTo>
                <a:lnTo>
                  <a:pt x="4005068" y="1706879"/>
                </a:lnTo>
                <a:lnTo>
                  <a:pt x="4090412" y="1828799"/>
                </a:lnTo>
                <a:lnTo>
                  <a:pt x="4169660" y="1920239"/>
                </a:lnTo>
                <a:lnTo>
                  <a:pt x="4245860" y="2042159"/>
                </a:lnTo>
                <a:lnTo>
                  <a:pt x="4315964" y="2164079"/>
                </a:lnTo>
                <a:lnTo>
                  <a:pt x="4383020" y="2255519"/>
                </a:lnTo>
                <a:lnTo>
                  <a:pt x="4443980" y="2377439"/>
                </a:lnTo>
                <a:lnTo>
                  <a:pt x="4500368" y="2499359"/>
                </a:lnTo>
                <a:lnTo>
                  <a:pt x="4552184" y="2590799"/>
                </a:lnTo>
                <a:lnTo>
                  <a:pt x="4597904" y="2712719"/>
                </a:lnTo>
                <a:lnTo>
                  <a:pt x="4639052" y="2834639"/>
                </a:lnTo>
                <a:lnTo>
                  <a:pt x="4674104" y="2926079"/>
                </a:lnTo>
                <a:lnTo>
                  <a:pt x="4706108" y="3047999"/>
                </a:lnTo>
                <a:lnTo>
                  <a:pt x="4730492" y="3139439"/>
                </a:lnTo>
                <a:lnTo>
                  <a:pt x="4751828" y="3261359"/>
                </a:lnTo>
                <a:lnTo>
                  <a:pt x="4765544" y="3352799"/>
                </a:lnTo>
                <a:lnTo>
                  <a:pt x="4774688" y="3444239"/>
                </a:lnTo>
                <a:lnTo>
                  <a:pt x="4779260" y="3535679"/>
                </a:lnTo>
                <a:lnTo>
                  <a:pt x="4777736" y="3657599"/>
                </a:lnTo>
                <a:lnTo>
                  <a:pt x="4773164" y="3688079"/>
                </a:lnTo>
                <a:lnTo>
                  <a:pt x="4770116" y="3749039"/>
                </a:lnTo>
                <a:lnTo>
                  <a:pt x="4764020" y="3779519"/>
                </a:lnTo>
                <a:lnTo>
                  <a:pt x="4756400" y="3840479"/>
                </a:lnTo>
                <a:lnTo>
                  <a:pt x="4747256" y="3870959"/>
                </a:lnTo>
                <a:lnTo>
                  <a:pt x="4736588" y="3901439"/>
                </a:lnTo>
                <a:lnTo>
                  <a:pt x="4725920" y="3962399"/>
                </a:lnTo>
                <a:lnTo>
                  <a:pt x="4698488" y="4023359"/>
                </a:lnTo>
                <a:lnTo>
                  <a:pt x="4681724" y="4084319"/>
                </a:lnTo>
                <a:lnTo>
                  <a:pt x="4664960" y="4114799"/>
                </a:lnTo>
                <a:lnTo>
                  <a:pt x="4625336" y="4175759"/>
                </a:lnTo>
                <a:lnTo>
                  <a:pt x="4602476" y="4206239"/>
                </a:lnTo>
                <a:lnTo>
                  <a:pt x="4579616" y="4267199"/>
                </a:lnTo>
                <a:lnTo>
                  <a:pt x="4527800" y="4328159"/>
                </a:lnTo>
                <a:lnTo>
                  <a:pt x="4469888" y="4389119"/>
                </a:lnTo>
                <a:lnTo>
                  <a:pt x="4439408" y="4419599"/>
                </a:lnTo>
                <a:lnTo>
                  <a:pt x="4407404" y="4450079"/>
                </a:lnTo>
                <a:lnTo>
                  <a:pt x="4340348" y="4480559"/>
                </a:lnTo>
                <a:lnTo>
                  <a:pt x="4305296" y="4511039"/>
                </a:lnTo>
                <a:lnTo>
                  <a:pt x="4268720" y="4541519"/>
                </a:lnTo>
                <a:lnTo>
                  <a:pt x="4273292" y="4541519"/>
                </a:lnTo>
                <a:lnTo>
                  <a:pt x="4309868" y="4511039"/>
                </a:lnTo>
                <a:lnTo>
                  <a:pt x="4344920" y="4480559"/>
                </a:lnTo>
                <a:lnTo>
                  <a:pt x="4379972" y="4480559"/>
                </a:lnTo>
                <a:lnTo>
                  <a:pt x="4413500" y="4450079"/>
                </a:lnTo>
                <a:lnTo>
                  <a:pt x="4445504" y="4419599"/>
                </a:lnTo>
                <a:lnTo>
                  <a:pt x="4506464" y="4358639"/>
                </a:lnTo>
                <a:lnTo>
                  <a:pt x="4535420" y="4328159"/>
                </a:lnTo>
                <a:lnTo>
                  <a:pt x="4587236" y="4267199"/>
                </a:lnTo>
                <a:lnTo>
                  <a:pt x="4632956" y="4175759"/>
                </a:lnTo>
                <a:lnTo>
                  <a:pt x="4654292" y="4145279"/>
                </a:lnTo>
                <a:lnTo>
                  <a:pt x="4690868" y="4084319"/>
                </a:lnTo>
                <a:lnTo>
                  <a:pt x="4721348" y="3992879"/>
                </a:lnTo>
                <a:lnTo>
                  <a:pt x="4735064" y="3962399"/>
                </a:lnTo>
                <a:lnTo>
                  <a:pt x="4747256" y="3901439"/>
                </a:lnTo>
                <a:lnTo>
                  <a:pt x="4765544" y="3840479"/>
                </a:lnTo>
                <a:lnTo>
                  <a:pt x="4773164" y="3779519"/>
                </a:lnTo>
                <a:lnTo>
                  <a:pt x="4779260" y="3749039"/>
                </a:lnTo>
                <a:lnTo>
                  <a:pt x="4783832" y="3688079"/>
                </a:lnTo>
                <a:lnTo>
                  <a:pt x="4786880" y="3657599"/>
                </a:lnTo>
                <a:lnTo>
                  <a:pt x="4788404" y="3535679"/>
                </a:lnTo>
                <a:lnTo>
                  <a:pt x="4783832" y="3444239"/>
                </a:lnTo>
                <a:lnTo>
                  <a:pt x="4774688" y="3352799"/>
                </a:lnTo>
                <a:lnTo>
                  <a:pt x="4760972" y="3261359"/>
                </a:lnTo>
                <a:lnTo>
                  <a:pt x="4739636" y="3139439"/>
                </a:lnTo>
                <a:lnTo>
                  <a:pt x="4715252" y="3047999"/>
                </a:lnTo>
                <a:lnTo>
                  <a:pt x="4683248" y="2926079"/>
                </a:lnTo>
                <a:lnTo>
                  <a:pt x="4648196" y="2834639"/>
                </a:lnTo>
                <a:lnTo>
                  <a:pt x="4607048" y="2712719"/>
                </a:lnTo>
                <a:lnTo>
                  <a:pt x="4559804" y="2590799"/>
                </a:lnTo>
                <a:lnTo>
                  <a:pt x="4507988" y="2499359"/>
                </a:lnTo>
                <a:lnTo>
                  <a:pt x="4451600" y="2377439"/>
                </a:lnTo>
                <a:lnTo>
                  <a:pt x="4390640" y="2255519"/>
                </a:lnTo>
                <a:lnTo>
                  <a:pt x="4325108" y="2164079"/>
                </a:lnTo>
                <a:lnTo>
                  <a:pt x="4253480" y="2042159"/>
                </a:lnTo>
                <a:lnTo>
                  <a:pt x="4177280" y="1920239"/>
                </a:lnTo>
                <a:lnTo>
                  <a:pt x="4098032" y="1798319"/>
                </a:lnTo>
                <a:lnTo>
                  <a:pt x="4012688" y="1706879"/>
                </a:lnTo>
                <a:lnTo>
                  <a:pt x="3922772" y="1584959"/>
                </a:lnTo>
                <a:lnTo>
                  <a:pt x="3828284" y="1493519"/>
                </a:lnTo>
                <a:lnTo>
                  <a:pt x="3730748" y="1371599"/>
                </a:lnTo>
                <a:lnTo>
                  <a:pt x="3627116" y="1280159"/>
                </a:lnTo>
                <a:lnTo>
                  <a:pt x="3520436" y="1158239"/>
                </a:lnTo>
                <a:lnTo>
                  <a:pt x="3410708" y="1066799"/>
                </a:lnTo>
                <a:lnTo>
                  <a:pt x="3299456" y="975359"/>
                </a:lnTo>
                <a:lnTo>
                  <a:pt x="3186680" y="853439"/>
                </a:lnTo>
                <a:lnTo>
                  <a:pt x="3072380" y="792479"/>
                </a:lnTo>
                <a:lnTo>
                  <a:pt x="2958080" y="701039"/>
                </a:lnTo>
                <a:lnTo>
                  <a:pt x="2842256" y="609599"/>
                </a:lnTo>
                <a:lnTo>
                  <a:pt x="2726432" y="548639"/>
                </a:lnTo>
                <a:lnTo>
                  <a:pt x="2610608" y="457199"/>
                </a:lnTo>
                <a:lnTo>
                  <a:pt x="2263136" y="274319"/>
                </a:lnTo>
                <a:lnTo>
                  <a:pt x="2148836" y="243839"/>
                </a:lnTo>
                <a:lnTo>
                  <a:pt x="2034536" y="182879"/>
                </a:lnTo>
                <a:lnTo>
                  <a:pt x="1589531" y="60959"/>
                </a:lnTo>
                <a:lnTo>
                  <a:pt x="1482851" y="30479"/>
                </a:lnTo>
                <a:close/>
              </a:path>
              <a:path w="4788535" h="4663440">
                <a:moveTo>
                  <a:pt x="635507" y="91439"/>
                </a:moveTo>
                <a:lnTo>
                  <a:pt x="630935" y="91439"/>
                </a:lnTo>
                <a:lnTo>
                  <a:pt x="591311" y="121919"/>
                </a:lnTo>
                <a:lnTo>
                  <a:pt x="595883" y="121919"/>
                </a:lnTo>
                <a:lnTo>
                  <a:pt x="635507" y="91439"/>
                </a:lnTo>
                <a:close/>
              </a:path>
              <a:path w="4788535" h="4663440">
                <a:moveTo>
                  <a:pt x="716279" y="60959"/>
                </a:moveTo>
                <a:lnTo>
                  <a:pt x="713231" y="60959"/>
                </a:lnTo>
                <a:lnTo>
                  <a:pt x="672083" y="91439"/>
                </a:lnTo>
                <a:lnTo>
                  <a:pt x="675131" y="91439"/>
                </a:lnTo>
                <a:lnTo>
                  <a:pt x="716279" y="60959"/>
                </a:lnTo>
                <a:close/>
              </a:path>
              <a:path w="4788535" h="4663440">
                <a:moveTo>
                  <a:pt x="844295" y="30479"/>
                </a:moveTo>
                <a:lnTo>
                  <a:pt x="798575" y="30479"/>
                </a:lnTo>
                <a:lnTo>
                  <a:pt x="755903" y="60959"/>
                </a:lnTo>
                <a:lnTo>
                  <a:pt x="801623" y="60959"/>
                </a:lnTo>
                <a:lnTo>
                  <a:pt x="844295" y="30479"/>
                </a:lnTo>
                <a:close/>
              </a:path>
              <a:path w="4788535" h="4663440">
                <a:moveTo>
                  <a:pt x="1173479" y="0"/>
                </a:moveTo>
                <a:lnTo>
                  <a:pt x="979931" y="0"/>
                </a:lnTo>
                <a:lnTo>
                  <a:pt x="934211" y="30479"/>
                </a:lnTo>
                <a:lnTo>
                  <a:pt x="1075943" y="30479"/>
                </a:lnTo>
                <a:lnTo>
                  <a:pt x="1173479" y="0"/>
                </a:lnTo>
                <a:close/>
              </a:path>
              <a:path w="4788535" h="4663440">
                <a:moveTo>
                  <a:pt x="1274063" y="0"/>
                </a:moveTo>
                <a:lnTo>
                  <a:pt x="1173479" y="0"/>
                </a:lnTo>
                <a:lnTo>
                  <a:pt x="1274063" y="30479"/>
                </a:lnTo>
                <a:lnTo>
                  <a:pt x="1377695" y="30479"/>
                </a:lnTo>
                <a:lnTo>
                  <a:pt x="12740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4306" y="2129017"/>
            <a:ext cx="1329055" cy="2813685"/>
          </a:xfrm>
          <a:custGeom>
            <a:avLst/>
            <a:gdLst/>
            <a:ahLst/>
            <a:cxnLst/>
            <a:rect l="l" t="t" r="r" b="b"/>
            <a:pathLst>
              <a:path w="1329054" h="2813685">
                <a:moveTo>
                  <a:pt x="1319783" y="0"/>
                </a:moveTo>
                <a:lnTo>
                  <a:pt x="0" y="2810262"/>
                </a:lnTo>
                <a:lnTo>
                  <a:pt x="9143" y="2813310"/>
                </a:lnTo>
                <a:lnTo>
                  <a:pt x="1328927" y="4571"/>
                </a:lnTo>
                <a:lnTo>
                  <a:pt x="13197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8021" y="2479537"/>
            <a:ext cx="1775460" cy="2470785"/>
          </a:xfrm>
          <a:custGeom>
            <a:avLst/>
            <a:gdLst/>
            <a:ahLst/>
            <a:cxnLst/>
            <a:rect l="l" t="t" r="r" b="b"/>
            <a:pathLst>
              <a:path w="1775460" h="2470785">
                <a:moveTo>
                  <a:pt x="1767839" y="0"/>
                </a:moveTo>
                <a:lnTo>
                  <a:pt x="0" y="2465838"/>
                </a:lnTo>
                <a:lnTo>
                  <a:pt x="7619" y="2470410"/>
                </a:lnTo>
                <a:lnTo>
                  <a:pt x="1775459" y="6095"/>
                </a:lnTo>
                <a:lnTo>
                  <a:pt x="17678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9545" y="2284465"/>
            <a:ext cx="1562100" cy="2650490"/>
          </a:xfrm>
          <a:custGeom>
            <a:avLst/>
            <a:gdLst/>
            <a:ahLst/>
            <a:cxnLst/>
            <a:rect l="l" t="t" r="r" b="b"/>
            <a:pathLst>
              <a:path w="1562100" h="2650490">
                <a:moveTo>
                  <a:pt x="1554479" y="0"/>
                </a:moveTo>
                <a:lnTo>
                  <a:pt x="0" y="2645670"/>
                </a:lnTo>
                <a:lnTo>
                  <a:pt x="7619" y="2650242"/>
                </a:lnTo>
                <a:lnTo>
                  <a:pt x="1562099" y="4571"/>
                </a:lnTo>
                <a:lnTo>
                  <a:pt x="15544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48689" y="2639557"/>
            <a:ext cx="1984375" cy="2319655"/>
          </a:xfrm>
          <a:custGeom>
            <a:avLst/>
            <a:gdLst/>
            <a:ahLst/>
            <a:cxnLst/>
            <a:rect l="l" t="t" r="r" b="b"/>
            <a:pathLst>
              <a:path w="1984375" h="2319654">
                <a:moveTo>
                  <a:pt x="1976627" y="0"/>
                </a:moveTo>
                <a:lnTo>
                  <a:pt x="0" y="2313438"/>
                </a:lnTo>
                <a:lnTo>
                  <a:pt x="6095" y="2319534"/>
                </a:lnTo>
                <a:lnTo>
                  <a:pt x="1984247" y="6095"/>
                </a:lnTo>
                <a:lnTo>
                  <a:pt x="19766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6309" y="2814817"/>
            <a:ext cx="2220595" cy="2152015"/>
          </a:xfrm>
          <a:custGeom>
            <a:avLst/>
            <a:gdLst/>
            <a:ahLst/>
            <a:cxnLst/>
            <a:rect l="l" t="t" r="r" b="b"/>
            <a:pathLst>
              <a:path w="2220595" h="2152015">
                <a:moveTo>
                  <a:pt x="2214371" y="0"/>
                </a:moveTo>
                <a:lnTo>
                  <a:pt x="0" y="2144274"/>
                </a:lnTo>
                <a:lnTo>
                  <a:pt x="6095" y="2151894"/>
                </a:lnTo>
                <a:lnTo>
                  <a:pt x="2220467" y="6095"/>
                </a:lnTo>
                <a:lnTo>
                  <a:pt x="22143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76121" y="3230869"/>
            <a:ext cx="2542540" cy="1755775"/>
          </a:xfrm>
          <a:custGeom>
            <a:avLst/>
            <a:gdLst/>
            <a:ahLst/>
            <a:cxnLst/>
            <a:rect l="l" t="t" r="r" b="b"/>
            <a:pathLst>
              <a:path w="2542540" h="1755775">
                <a:moveTo>
                  <a:pt x="2537459" y="0"/>
                </a:moveTo>
                <a:lnTo>
                  <a:pt x="0" y="1748034"/>
                </a:lnTo>
                <a:lnTo>
                  <a:pt x="6095" y="1755654"/>
                </a:lnTo>
                <a:lnTo>
                  <a:pt x="2542031" y="7619"/>
                </a:lnTo>
                <a:lnTo>
                  <a:pt x="25374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89838" y="3441181"/>
            <a:ext cx="2712720" cy="1556385"/>
          </a:xfrm>
          <a:custGeom>
            <a:avLst/>
            <a:gdLst/>
            <a:ahLst/>
            <a:cxnLst/>
            <a:rect l="l" t="t" r="r" b="b"/>
            <a:pathLst>
              <a:path w="2712720" h="1556385">
                <a:moveTo>
                  <a:pt x="2708147" y="0"/>
                </a:moveTo>
                <a:lnTo>
                  <a:pt x="0" y="1548390"/>
                </a:lnTo>
                <a:lnTo>
                  <a:pt x="4571" y="1556010"/>
                </a:lnTo>
                <a:lnTo>
                  <a:pt x="2712719" y="9143"/>
                </a:lnTo>
                <a:lnTo>
                  <a:pt x="27081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11174" y="3902954"/>
            <a:ext cx="3034665" cy="1123315"/>
          </a:xfrm>
          <a:custGeom>
            <a:avLst/>
            <a:gdLst/>
            <a:ahLst/>
            <a:cxnLst/>
            <a:rect l="l" t="t" r="r" b="b"/>
            <a:pathLst>
              <a:path w="3034665" h="1123314">
                <a:moveTo>
                  <a:pt x="3031235" y="0"/>
                </a:moveTo>
                <a:lnTo>
                  <a:pt x="0" y="1114050"/>
                </a:lnTo>
                <a:lnTo>
                  <a:pt x="3047" y="1123194"/>
                </a:lnTo>
                <a:lnTo>
                  <a:pt x="3034283" y="9143"/>
                </a:lnTo>
                <a:lnTo>
                  <a:pt x="30312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24889" y="4389110"/>
            <a:ext cx="3374390" cy="655320"/>
          </a:xfrm>
          <a:custGeom>
            <a:avLst/>
            <a:gdLst/>
            <a:ahLst/>
            <a:cxnLst/>
            <a:rect l="l" t="t" r="r" b="b"/>
            <a:pathLst>
              <a:path w="3374390" h="655320">
                <a:moveTo>
                  <a:pt x="3372611" y="0"/>
                </a:moveTo>
                <a:lnTo>
                  <a:pt x="0" y="646182"/>
                </a:lnTo>
                <a:lnTo>
                  <a:pt x="1523" y="655326"/>
                </a:lnTo>
                <a:lnTo>
                  <a:pt x="3374135" y="9143"/>
                </a:lnTo>
                <a:lnTo>
                  <a:pt x="33726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29462" y="4722872"/>
            <a:ext cx="3549650" cy="326390"/>
          </a:xfrm>
          <a:custGeom>
            <a:avLst/>
            <a:gdLst/>
            <a:ahLst/>
            <a:cxnLst/>
            <a:rect l="l" t="t" r="r" b="b"/>
            <a:pathLst>
              <a:path w="3549650" h="326389">
                <a:moveTo>
                  <a:pt x="3547871" y="0"/>
                </a:moveTo>
                <a:lnTo>
                  <a:pt x="0" y="316991"/>
                </a:lnTo>
                <a:lnTo>
                  <a:pt x="1523" y="326135"/>
                </a:lnTo>
                <a:lnTo>
                  <a:pt x="3549395" y="9143"/>
                </a:lnTo>
                <a:lnTo>
                  <a:pt x="35478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7938" y="5055103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4701" y="5070344"/>
            <a:ext cx="3830320" cy="325120"/>
          </a:xfrm>
          <a:custGeom>
            <a:avLst/>
            <a:gdLst/>
            <a:ahLst/>
            <a:cxnLst/>
            <a:rect l="l" t="t" r="r" b="b"/>
            <a:pathLst>
              <a:path w="3830320" h="325120">
                <a:moveTo>
                  <a:pt x="0" y="0"/>
                </a:moveTo>
                <a:lnTo>
                  <a:pt x="0" y="9143"/>
                </a:lnTo>
                <a:lnTo>
                  <a:pt x="3829811" y="324611"/>
                </a:lnTo>
                <a:lnTo>
                  <a:pt x="3829811" y="31546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61465" y="5114540"/>
            <a:ext cx="3992879" cy="1024255"/>
          </a:xfrm>
          <a:custGeom>
            <a:avLst/>
            <a:gdLst/>
            <a:ahLst/>
            <a:cxnLst/>
            <a:rect l="l" t="t" r="r" b="b"/>
            <a:pathLst>
              <a:path w="3992879" h="1024254">
                <a:moveTo>
                  <a:pt x="3047" y="0"/>
                </a:moveTo>
                <a:lnTo>
                  <a:pt x="0" y="9143"/>
                </a:lnTo>
                <a:lnTo>
                  <a:pt x="3989831" y="1024127"/>
                </a:lnTo>
                <a:lnTo>
                  <a:pt x="3992879" y="1014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5037" y="5212076"/>
            <a:ext cx="182880" cy="1922145"/>
          </a:xfrm>
          <a:custGeom>
            <a:avLst/>
            <a:gdLst/>
            <a:ahLst/>
            <a:cxnLst/>
            <a:rect l="l" t="t" r="r" b="b"/>
            <a:pathLst>
              <a:path w="182879" h="1922145">
                <a:moveTo>
                  <a:pt x="182879" y="0"/>
                </a:moveTo>
                <a:lnTo>
                  <a:pt x="173735" y="0"/>
                </a:lnTo>
                <a:lnTo>
                  <a:pt x="0" y="1921763"/>
                </a:lnTo>
                <a:lnTo>
                  <a:pt x="10667" y="1921763"/>
                </a:lnTo>
                <a:lnTo>
                  <a:pt x="1828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0349" y="5155688"/>
            <a:ext cx="1068705" cy="1262380"/>
          </a:xfrm>
          <a:custGeom>
            <a:avLst/>
            <a:gdLst/>
            <a:ahLst/>
            <a:cxnLst/>
            <a:rect l="l" t="t" r="r" b="b"/>
            <a:pathLst>
              <a:path w="1068704" h="1262379">
                <a:moveTo>
                  <a:pt x="1060700" y="0"/>
                </a:moveTo>
                <a:lnTo>
                  <a:pt x="0" y="1255775"/>
                </a:lnTo>
                <a:lnTo>
                  <a:pt x="6095" y="1261871"/>
                </a:lnTo>
                <a:lnTo>
                  <a:pt x="1068320" y="6095"/>
                </a:lnTo>
                <a:lnTo>
                  <a:pt x="106070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9097" y="5143496"/>
            <a:ext cx="1170940" cy="1169035"/>
          </a:xfrm>
          <a:custGeom>
            <a:avLst/>
            <a:gdLst/>
            <a:ahLst/>
            <a:cxnLst/>
            <a:rect l="l" t="t" r="r" b="b"/>
            <a:pathLst>
              <a:path w="1170939" h="1169035">
                <a:moveTo>
                  <a:pt x="1162808" y="0"/>
                </a:moveTo>
                <a:lnTo>
                  <a:pt x="0" y="1162811"/>
                </a:lnTo>
                <a:lnTo>
                  <a:pt x="6095" y="1168907"/>
                </a:lnTo>
                <a:lnTo>
                  <a:pt x="1170428" y="7619"/>
                </a:lnTo>
                <a:lnTo>
                  <a:pt x="11628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91749" y="5135876"/>
            <a:ext cx="1282065" cy="1074420"/>
          </a:xfrm>
          <a:custGeom>
            <a:avLst/>
            <a:gdLst/>
            <a:ahLst/>
            <a:cxnLst/>
            <a:rect l="l" t="t" r="r" b="b"/>
            <a:pathLst>
              <a:path w="1282064" h="1074420">
                <a:moveTo>
                  <a:pt x="1275584" y="0"/>
                </a:moveTo>
                <a:lnTo>
                  <a:pt x="0" y="1068323"/>
                </a:lnTo>
                <a:lnTo>
                  <a:pt x="6095" y="1074419"/>
                </a:lnTo>
                <a:lnTo>
                  <a:pt x="1281680" y="7619"/>
                </a:lnTo>
                <a:lnTo>
                  <a:pt x="12755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88117" y="5125208"/>
            <a:ext cx="1377950" cy="974090"/>
          </a:xfrm>
          <a:custGeom>
            <a:avLst/>
            <a:gdLst/>
            <a:ahLst/>
            <a:cxnLst/>
            <a:rect l="l" t="t" r="r" b="b"/>
            <a:pathLst>
              <a:path w="1377950" h="974089">
                <a:moveTo>
                  <a:pt x="1371596" y="0"/>
                </a:moveTo>
                <a:lnTo>
                  <a:pt x="0" y="964691"/>
                </a:lnTo>
                <a:lnTo>
                  <a:pt x="4571" y="973835"/>
                </a:lnTo>
                <a:lnTo>
                  <a:pt x="1377692" y="7619"/>
                </a:lnTo>
                <a:lnTo>
                  <a:pt x="137159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2961" y="5117588"/>
            <a:ext cx="1469390" cy="866140"/>
          </a:xfrm>
          <a:custGeom>
            <a:avLst/>
            <a:gdLst/>
            <a:ahLst/>
            <a:cxnLst/>
            <a:rect l="l" t="t" r="r" b="b"/>
            <a:pathLst>
              <a:path w="1469389" h="866139">
                <a:moveTo>
                  <a:pt x="1463036" y="0"/>
                </a:moveTo>
                <a:lnTo>
                  <a:pt x="0" y="858011"/>
                </a:lnTo>
                <a:lnTo>
                  <a:pt x="4571" y="865631"/>
                </a:lnTo>
                <a:lnTo>
                  <a:pt x="1469132" y="7619"/>
                </a:lnTo>
                <a:lnTo>
                  <a:pt x="14630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70185" y="5106920"/>
            <a:ext cx="1577340" cy="751840"/>
          </a:xfrm>
          <a:custGeom>
            <a:avLst/>
            <a:gdLst/>
            <a:ahLst/>
            <a:cxnLst/>
            <a:rect l="l" t="t" r="r" b="b"/>
            <a:pathLst>
              <a:path w="1577339" h="751839">
                <a:moveTo>
                  <a:pt x="1574288" y="0"/>
                </a:moveTo>
                <a:lnTo>
                  <a:pt x="0" y="742187"/>
                </a:lnTo>
                <a:lnTo>
                  <a:pt x="4571" y="751331"/>
                </a:lnTo>
                <a:lnTo>
                  <a:pt x="1577336" y="7619"/>
                </a:lnTo>
                <a:lnTo>
                  <a:pt x="157428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55885" y="5097776"/>
            <a:ext cx="1685925" cy="629920"/>
          </a:xfrm>
          <a:custGeom>
            <a:avLst/>
            <a:gdLst/>
            <a:ahLst/>
            <a:cxnLst/>
            <a:rect l="l" t="t" r="r" b="b"/>
            <a:pathLst>
              <a:path w="1685925" h="629920">
                <a:moveTo>
                  <a:pt x="1682492" y="0"/>
                </a:moveTo>
                <a:lnTo>
                  <a:pt x="0" y="620267"/>
                </a:lnTo>
                <a:lnTo>
                  <a:pt x="4571" y="629411"/>
                </a:lnTo>
                <a:lnTo>
                  <a:pt x="1685540" y="9143"/>
                </a:lnTo>
                <a:lnTo>
                  <a:pt x="16824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1001" y="5077964"/>
            <a:ext cx="1887220" cy="358140"/>
          </a:xfrm>
          <a:custGeom>
            <a:avLst/>
            <a:gdLst/>
            <a:ahLst/>
            <a:cxnLst/>
            <a:rect l="l" t="t" r="r" b="b"/>
            <a:pathLst>
              <a:path w="1887220" h="358139">
                <a:moveTo>
                  <a:pt x="1885184" y="0"/>
                </a:moveTo>
                <a:lnTo>
                  <a:pt x="0" y="348995"/>
                </a:lnTo>
                <a:lnTo>
                  <a:pt x="1523" y="358139"/>
                </a:lnTo>
                <a:lnTo>
                  <a:pt x="1886708" y="10667"/>
                </a:lnTo>
                <a:lnTo>
                  <a:pt x="18851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7557" y="5068820"/>
            <a:ext cx="2002789" cy="198120"/>
          </a:xfrm>
          <a:custGeom>
            <a:avLst/>
            <a:gdLst/>
            <a:ahLst/>
            <a:cxnLst/>
            <a:rect l="l" t="t" r="r" b="b"/>
            <a:pathLst>
              <a:path w="2002789" h="198120">
                <a:moveTo>
                  <a:pt x="2002532" y="0"/>
                </a:moveTo>
                <a:lnTo>
                  <a:pt x="0" y="187451"/>
                </a:lnTo>
                <a:lnTo>
                  <a:pt x="1523" y="198119"/>
                </a:lnTo>
                <a:lnTo>
                  <a:pt x="2002532" y="9143"/>
                </a:lnTo>
                <a:lnTo>
                  <a:pt x="2002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2589" y="5069582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19880" y="0"/>
                </a:lnTo>
              </a:path>
            </a:pathLst>
          </a:custGeom>
          <a:ln w="27177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05" y="4642099"/>
            <a:ext cx="2367280" cy="401320"/>
          </a:xfrm>
          <a:custGeom>
            <a:avLst/>
            <a:gdLst/>
            <a:ahLst/>
            <a:cxnLst/>
            <a:rect l="l" t="t" r="r" b="b"/>
            <a:pathLst>
              <a:path w="2367280" h="401320">
                <a:moveTo>
                  <a:pt x="3047" y="0"/>
                </a:moveTo>
                <a:lnTo>
                  <a:pt x="0" y="10667"/>
                </a:lnTo>
                <a:lnTo>
                  <a:pt x="2365244" y="400811"/>
                </a:lnTo>
                <a:lnTo>
                  <a:pt x="2366768" y="39166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9981" y="4408921"/>
            <a:ext cx="2399030" cy="615950"/>
          </a:xfrm>
          <a:custGeom>
            <a:avLst/>
            <a:gdLst/>
            <a:ahLst/>
            <a:cxnLst/>
            <a:rect l="l" t="t" r="r" b="b"/>
            <a:pathLst>
              <a:path w="2399030" h="615950">
                <a:moveTo>
                  <a:pt x="1523" y="0"/>
                </a:moveTo>
                <a:lnTo>
                  <a:pt x="0" y="9143"/>
                </a:lnTo>
                <a:lnTo>
                  <a:pt x="2397248" y="615702"/>
                </a:lnTo>
                <a:lnTo>
                  <a:pt x="2398772" y="606558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6933" y="3904477"/>
            <a:ext cx="2394585" cy="1087120"/>
          </a:xfrm>
          <a:custGeom>
            <a:avLst/>
            <a:gdLst/>
            <a:ahLst/>
            <a:cxnLst/>
            <a:rect l="l" t="t" r="r" b="b"/>
            <a:pathLst>
              <a:path w="2394585" h="1087120">
                <a:moveTo>
                  <a:pt x="4571" y="0"/>
                </a:moveTo>
                <a:lnTo>
                  <a:pt x="0" y="9143"/>
                </a:lnTo>
                <a:lnTo>
                  <a:pt x="2389628" y="1086618"/>
                </a:lnTo>
                <a:lnTo>
                  <a:pt x="2394200" y="1077474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3737" y="1319773"/>
            <a:ext cx="2103120" cy="3569335"/>
          </a:xfrm>
          <a:custGeom>
            <a:avLst/>
            <a:gdLst/>
            <a:ahLst/>
            <a:cxnLst/>
            <a:rect l="l" t="t" r="r" b="b"/>
            <a:pathLst>
              <a:path w="2103120" h="3569335">
                <a:moveTo>
                  <a:pt x="7619" y="0"/>
                </a:moveTo>
                <a:lnTo>
                  <a:pt x="0" y="4571"/>
                </a:lnTo>
                <a:lnTo>
                  <a:pt x="2095496" y="3569214"/>
                </a:lnTo>
                <a:lnTo>
                  <a:pt x="2103116" y="3564642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93401" y="1179565"/>
            <a:ext cx="1765300" cy="3708400"/>
          </a:xfrm>
          <a:custGeom>
            <a:avLst/>
            <a:gdLst/>
            <a:ahLst/>
            <a:cxnLst/>
            <a:rect l="l" t="t" r="r" b="b"/>
            <a:pathLst>
              <a:path w="1765300" h="3708400">
                <a:moveTo>
                  <a:pt x="9143" y="0"/>
                </a:moveTo>
                <a:lnTo>
                  <a:pt x="0" y="4571"/>
                </a:lnTo>
                <a:lnTo>
                  <a:pt x="1755644" y="3707898"/>
                </a:lnTo>
                <a:lnTo>
                  <a:pt x="1764788" y="37033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76736" y="1135369"/>
            <a:ext cx="1028700" cy="3743325"/>
          </a:xfrm>
          <a:custGeom>
            <a:avLst/>
            <a:gdLst/>
            <a:ahLst/>
            <a:cxnLst/>
            <a:rect l="l" t="t" r="r" b="b"/>
            <a:pathLst>
              <a:path w="1028700" h="3743325">
                <a:moveTo>
                  <a:pt x="9143" y="0"/>
                </a:moveTo>
                <a:lnTo>
                  <a:pt x="0" y="3047"/>
                </a:lnTo>
                <a:lnTo>
                  <a:pt x="1019552" y="3742950"/>
                </a:lnTo>
                <a:lnTo>
                  <a:pt x="1028696" y="37414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28781" y="1188710"/>
            <a:ext cx="695325" cy="3694429"/>
          </a:xfrm>
          <a:custGeom>
            <a:avLst/>
            <a:gdLst/>
            <a:ahLst/>
            <a:cxnLst/>
            <a:rect l="l" t="t" r="r" b="b"/>
            <a:pathLst>
              <a:path w="695325" h="3694429">
                <a:moveTo>
                  <a:pt x="9143" y="0"/>
                </a:moveTo>
                <a:lnTo>
                  <a:pt x="0" y="1523"/>
                </a:lnTo>
                <a:lnTo>
                  <a:pt x="685796" y="3694182"/>
                </a:lnTo>
                <a:lnTo>
                  <a:pt x="694940" y="369265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4963" y="1392926"/>
            <a:ext cx="0" cy="3493135"/>
          </a:xfrm>
          <a:custGeom>
            <a:avLst/>
            <a:gdLst/>
            <a:ahLst/>
            <a:cxnLst/>
            <a:rect l="l" t="t" r="r" b="b"/>
            <a:pathLst>
              <a:path h="3493135">
                <a:moveTo>
                  <a:pt x="0" y="0"/>
                </a:moveTo>
                <a:lnTo>
                  <a:pt x="0" y="3493014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7918" y="1517893"/>
            <a:ext cx="314325" cy="3378835"/>
          </a:xfrm>
          <a:custGeom>
            <a:avLst/>
            <a:gdLst/>
            <a:ahLst/>
            <a:cxnLst/>
            <a:rect l="l" t="t" r="r" b="b"/>
            <a:pathLst>
              <a:path w="314325" h="3378835">
                <a:moveTo>
                  <a:pt x="313943" y="0"/>
                </a:moveTo>
                <a:lnTo>
                  <a:pt x="304799" y="0"/>
                </a:lnTo>
                <a:lnTo>
                  <a:pt x="0" y="3378714"/>
                </a:lnTo>
                <a:lnTo>
                  <a:pt x="9143" y="3378714"/>
                </a:lnTo>
                <a:lnTo>
                  <a:pt x="3139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80109" y="1659626"/>
            <a:ext cx="594360" cy="3248025"/>
          </a:xfrm>
          <a:custGeom>
            <a:avLst/>
            <a:gdLst/>
            <a:ahLst/>
            <a:cxnLst/>
            <a:rect l="l" t="t" r="r" b="b"/>
            <a:pathLst>
              <a:path w="594360" h="3248025">
                <a:moveTo>
                  <a:pt x="585215" y="0"/>
                </a:moveTo>
                <a:lnTo>
                  <a:pt x="0" y="3244602"/>
                </a:lnTo>
                <a:lnTo>
                  <a:pt x="9143" y="3247650"/>
                </a:lnTo>
                <a:lnTo>
                  <a:pt x="594359" y="3047"/>
                </a:lnTo>
                <a:lnTo>
                  <a:pt x="5852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92301" y="1810501"/>
            <a:ext cx="856615" cy="3107690"/>
          </a:xfrm>
          <a:custGeom>
            <a:avLst/>
            <a:gdLst/>
            <a:ahLst/>
            <a:cxnLst/>
            <a:rect l="l" t="t" r="r" b="b"/>
            <a:pathLst>
              <a:path w="856614" h="3107690">
                <a:moveTo>
                  <a:pt x="847343" y="0"/>
                </a:moveTo>
                <a:lnTo>
                  <a:pt x="0" y="3105918"/>
                </a:lnTo>
                <a:lnTo>
                  <a:pt x="9143" y="3107442"/>
                </a:lnTo>
                <a:lnTo>
                  <a:pt x="856487" y="1523"/>
                </a:lnTo>
                <a:lnTo>
                  <a:pt x="847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06018" y="1973570"/>
            <a:ext cx="1104900" cy="2948940"/>
          </a:xfrm>
          <a:custGeom>
            <a:avLst/>
            <a:gdLst/>
            <a:ahLst/>
            <a:cxnLst/>
            <a:rect l="l" t="t" r="r" b="b"/>
            <a:pathLst>
              <a:path w="1104900" h="2948940">
                <a:moveTo>
                  <a:pt x="1095755" y="0"/>
                </a:moveTo>
                <a:lnTo>
                  <a:pt x="0" y="2945898"/>
                </a:lnTo>
                <a:lnTo>
                  <a:pt x="9143" y="2948946"/>
                </a:lnTo>
                <a:lnTo>
                  <a:pt x="1104899" y="4571"/>
                </a:lnTo>
                <a:lnTo>
                  <a:pt x="109575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68501" y="3025129"/>
            <a:ext cx="2356485" cy="1955800"/>
          </a:xfrm>
          <a:custGeom>
            <a:avLst/>
            <a:gdLst/>
            <a:ahLst/>
            <a:cxnLst/>
            <a:rect l="l" t="t" r="r" b="b"/>
            <a:pathLst>
              <a:path w="2356485" h="1955800">
                <a:moveTo>
                  <a:pt x="2350007" y="0"/>
                </a:moveTo>
                <a:lnTo>
                  <a:pt x="0" y="1947678"/>
                </a:lnTo>
                <a:lnTo>
                  <a:pt x="6095" y="1955298"/>
                </a:lnTo>
                <a:lnTo>
                  <a:pt x="2356103" y="7619"/>
                </a:lnTo>
                <a:lnTo>
                  <a:pt x="23500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73105" y="6397747"/>
            <a:ext cx="370840" cy="742315"/>
          </a:xfrm>
          <a:custGeom>
            <a:avLst/>
            <a:gdLst/>
            <a:ahLst/>
            <a:cxnLst/>
            <a:rect l="l" t="t" r="r" b="b"/>
            <a:pathLst>
              <a:path w="370839" h="742315">
                <a:moveTo>
                  <a:pt x="16763" y="0"/>
                </a:moveTo>
                <a:lnTo>
                  <a:pt x="0" y="7619"/>
                </a:lnTo>
                <a:lnTo>
                  <a:pt x="353567" y="742187"/>
                </a:lnTo>
                <a:lnTo>
                  <a:pt x="370331" y="734567"/>
                </a:lnTo>
                <a:lnTo>
                  <a:pt x="16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00309" y="6396223"/>
            <a:ext cx="288290" cy="309880"/>
          </a:xfrm>
          <a:custGeom>
            <a:avLst/>
            <a:gdLst/>
            <a:ahLst/>
            <a:cxnLst/>
            <a:rect l="l" t="t" r="r" b="b"/>
            <a:pathLst>
              <a:path w="288289" h="309879">
                <a:moveTo>
                  <a:pt x="274319" y="0"/>
                </a:moveTo>
                <a:lnTo>
                  <a:pt x="0" y="297179"/>
                </a:lnTo>
                <a:lnTo>
                  <a:pt x="13715" y="309371"/>
                </a:lnTo>
                <a:lnTo>
                  <a:pt x="288035" y="13715"/>
                </a:lnTo>
                <a:lnTo>
                  <a:pt x="274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5409" y="5385811"/>
            <a:ext cx="1610995" cy="1762125"/>
          </a:xfrm>
          <a:custGeom>
            <a:avLst/>
            <a:gdLst/>
            <a:ahLst/>
            <a:cxnLst/>
            <a:rect l="l" t="t" r="r" b="b"/>
            <a:pathLst>
              <a:path w="1610995" h="1762125">
                <a:moveTo>
                  <a:pt x="15239" y="0"/>
                </a:moveTo>
                <a:lnTo>
                  <a:pt x="80771" y="132587"/>
                </a:lnTo>
                <a:lnTo>
                  <a:pt x="530351" y="722375"/>
                </a:lnTo>
                <a:lnTo>
                  <a:pt x="1106423" y="1319783"/>
                </a:lnTo>
                <a:lnTo>
                  <a:pt x="1598675" y="1761743"/>
                </a:lnTo>
                <a:lnTo>
                  <a:pt x="1610867" y="1748027"/>
                </a:lnTo>
                <a:lnTo>
                  <a:pt x="1118615" y="1304543"/>
                </a:lnTo>
                <a:lnTo>
                  <a:pt x="544067" y="708659"/>
                </a:lnTo>
                <a:lnTo>
                  <a:pt x="96011" y="120395"/>
                </a:lnTo>
                <a:lnTo>
                  <a:pt x="152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64417" y="6993632"/>
            <a:ext cx="137160" cy="152400"/>
          </a:xfrm>
          <a:custGeom>
            <a:avLst/>
            <a:gdLst/>
            <a:ahLst/>
            <a:cxnLst/>
            <a:rect l="l" t="t" r="r" b="b"/>
            <a:pathLst>
              <a:path w="137160" h="152400">
                <a:moveTo>
                  <a:pt x="121919" y="0"/>
                </a:moveTo>
                <a:lnTo>
                  <a:pt x="0" y="140207"/>
                </a:lnTo>
                <a:lnTo>
                  <a:pt x="15239" y="152399"/>
                </a:lnTo>
                <a:lnTo>
                  <a:pt x="137159" y="12191"/>
                </a:lnTo>
                <a:lnTo>
                  <a:pt x="1219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36429" y="6097520"/>
            <a:ext cx="852169" cy="311150"/>
          </a:xfrm>
          <a:custGeom>
            <a:avLst/>
            <a:gdLst/>
            <a:ahLst/>
            <a:cxnLst/>
            <a:rect l="l" t="t" r="r" b="b"/>
            <a:pathLst>
              <a:path w="852169" h="311150">
                <a:moveTo>
                  <a:pt x="6095" y="0"/>
                </a:moveTo>
                <a:lnTo>
                  <a:pt x="0" y="16763"/>
                </a:lnTo>
                <a:lnTo>
                  <a:pt x="844295" y="310895"/>
                </a:lnTo>
                <a:lnTo>
                  <a:pt x="851915" y="292607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67265" y="5204455"/>
            <a:ext cx="178435" cy="904240"/>
          </a:xfrm>
          <a:custGeom>
            <a:avLst/>
            <a:gdLst/>
            <a:ahLst/>
            <a:cxnLst/>
            <a:rect l="l" t="t" r="r" b="b"/>
            <a:pathLst>
              <a:path w="178434" h="904239">
                <a:moveTo>
                  <a:pt x="18287" y="0"/>
                </a:moveTo>
                <a:lnTo>
                  <a:pt x="0" y="3047"/>
                </a:lnTo>
                <a:lnTo>
                  <a:pt x="160019" y="903731"/>
                </a:lnTo>
                <a:lnTo>
                  <a:pt x="178307" y="899159"/>
                </a:lnTo>
                <a:lnTo>
                  <a:pt x="182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9981" y="5050532"/>
            <a:ext cx="379730" cy="165100"/>
          </a:xfrm>
          <a:custGeom>
            <a:avLst/>
            <a:gdLst/>
            <a:ahLst/>
            <a:cxnLst/>
            <a:rect l="l" t="t" r="r" b="b"/>
            <a:pathLst>
              <a:path w="379730" h="165100">
                <a:moveTo>
                  <a:pt x="6095" y="0"/>
                </a:moveTo>
                <a:lnTo>
                  <a:pt x="0" y="18287"/>
                </a:lnTo>
                <a:lnTo>
                  <a:pt x="373379" y="164591"/>
                </a:lnTo>
                <a:lnTo>
                  <a:pt x="379475" y="1463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9229" y="5199884"/>
            <a:ext cx="303530" cy="320040"/>
          </a:xfrm>
          <a:custGeom>
            <a:avLst/>
            <a:gdLst/>
            <a:ahLst/>
            <a:cxnLst/>
            <a:rect l="l" t="t" r="r" b="b"/>
            <a:pathLst>
              <a:path w="303530" h="320039">
                <a:moveTo>
                  <a:pt x="288035" y="0"/>
                </a:moveTo>
                <a:lnTo>
                  <a:pt x="0" y="307847"/>
                </a:lnTo>
                <a:lnTo>
                  <a:pt x="13715" y="320039"/>
                </a:lnTo>
                <a:lnTo>
                  <a:pt x="303275" y="12191"/>
                </a:lnTo>
                <a:lnTo>
                  <a:pt x="2880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27285" y="5794244"/>
            <a:ext cx="292735" cy="318770"/>
          </a:xfrm>
          <a:custGeom>
            <a:avLst/>
            <a:gdLst/>
            <a:ahLst/>
            <a:cxnLst/>
            <a:rect l="l" t="t" r="r" b="b"/>
            <a:pathLst>
              <a:path w="292734" h="318770">
                <a:moveTo>
                  <a:pt x="278891" y="0"/>
                </a:moveTo>
                <a:lnTo>
                  <a:pt x="0" y="304799"/>
                </a:lnTo>
                <a:lnTo>
                  <a:pt x="13715" y="318515"/>
                </a:lnTo>
                <a:lnTo>
                  <a:pt x="292607" y="13715"/>
                </a:lnTo>
                <a:lnTo>
                  <a:pt x="2788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6933" y="4625335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22859" y="0"/>
                </a:moveTo>
                <a:lnTo>
                  <a:pt x="0" y="36575"/>
                </a:lnTo>
                <a:lnTo>
                  <a:pt x="16763" y="45719"/>
                </a:lnTo>
                <a:lnTo>
                  <a:pt x="38099" y="9143"/>
                </a:lnTo>
                <a:lnTo>
                  <a:pt x="228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9981" y="4565899"/>
            <a:ext cx="2286000" cy="2569845"/>
          </a:xfrm>
          <a:custGeom>
            <a:avLst/>
            <a:gdLst/>
            <a:ahLst/>
            <a:cxnLst/>
            <a:rect l="l" t="t" r="r" b="b"/>
            <a:pathLst>
              <a:path w="2286000" h="2569845">
                <a:moveTo>
                  <a:pt x="1609343" y="2025395"/>
                </a:moveTo>
                <a:lnTo>
                  <a:pt x="1828799" y="2215895"/>
                </a:lnTo>
                <a:lnTo>
                  <a:pt x="2048255" y="2397251"/>
                </a:lnTo>
                <a:lnTo>
                  <a:pt x="2276852" y="2569463"/>
                </a:lnTo>
                <a:lnTo>
                  <a:pt x="2285996" y="2569463"/>
                </a:lnTo>
                <a:lnTo>
                  <a:pt x="2058923" y="2397251"/>
                </a:lnTo>
                <a:lnTo>
                  <a:pt x="1837943" y="2215895"/>
                </a:lnTo>
                <a:lnTo>
                  <a:pt x="1609343" y="2025395"/>
                </a:lnTo>
                <a:close/>
              </a:path>
              <a:path w="2286000" h="2569845">
                <a:moveTo>
                  <a:pt x="780287" y="1170431"/>
                </a:moveTo>
                <a:lnTo>
                  <a:pt x="972311" y="1399031"/>
                </a:lnTo>
                <a:lnTo>
                  <a:pt x="1170431" y="1618487"/>
                </a:lnTo>
                <a:lnTo>
                  <a:pt x="1391411" y="1825751"/>
                </a:lnTo>
                <a:lnTo>
                  <a:pt x="1181099" y="1618487"/>
                </a:lnTo>
                <a:lnTo>
                  <a:pt x="972311" y="1389887"/>
                </a:lnTo>
                <a:lnTo>
                  <a:pt x="780287" y="1170431"/>
                </a:lnTo>
                <a:close/>
              </a:path>
              <a:path w="2286000" h="2569845">
                <a:moveTo>
                  <a:pt x="0" y="0"/>
                </a:moveTo>
                <a:lnTo>
                  <a:pt x="0" y="18287"/>
                </a:lnTo>
                <a:lnTo>
                  <a:pt x="134111" y="246887"/>
                </a:lnTo>
                <a:lnTo>
                  <a:pt x="275843" y="484631"/>
                </a:lnTo>
                <a:lnTo>
                  <a:pt x="428243" y="713231"/>
                </a:lnTo>
                <a:lnTo>
                  <a:pt x="600455" y="941831"/>
                </a:lnTo>
                <a:lnTo>
                  <a:pt x="438911" y="704087"/>
                </a:lnTo>
                <a:lnTo>
                  <a:pt x="275843" y="475487"/>
                </a:lnTo>
                <a:lnTo>
                  <a:pt x="134111" y="23621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9981" y="3938005"/>
            <a:ext cx="2656840" cy="3197860"/>
          </a:xfrm>
          <a:custGeom>
            <a:avLst/>
            <a:gdLst/>
            <a:ahLst/>
            <a:cxnLst/>
            <a:rect l="l" t="t" r="r" b="b"/>
            <a:pathLst>
              <a:path w="2656840" h="3197859">
                <a:moveTo>
                  <a:pt x="2362196" y="3006858"/>
                </a:moveTo>
                <a:lnTo>
                  <a:pt x="2647184" y="3197358"/>
                </a:lnTo>
                <a:lnTo>
                  <a:pt x="2656328" y="3197358"/>
                </a:lnTo>
                <a:lnTo>
                  <a:pt x="2362196" y="3006858"/>
                </a:lnTo>
                <a:close/>
              </a:path>
              <a:path w="2656840" h="3197859">
                <a:moveTo>
                  <a:pt x="1010411" y="1769370"/>
                </a:moveTo>
                <a:lnTo>
                  <a:pt x="1255775" y="2055882"/>
                </a:lnTo>
                <a:lnTo>
                  <a:pt x="1523999" y="2322582"/>
                </a:lnTo>
                <a:lnTo>
                  <a:pt x="1255775" y="2045214"/>
                </a:lnTo>
                <a:lnTo>
                  <a:pt x="1010411" y="1769370"/>
                </a:lnTo>
                <a:close/>
              </a:path>
              <a:path w="2656840" h="3197859">
                <a:moveTo>
                  <a:pt x="0" y="0"/>
                </a:moveTo>
                <a:lnTo>
                  <a:pt x="0" y="18287"/>
                </a:lnTo>
                <a:lnTo>
                  <a:pt x="105155" y="313943"/>
                </a:lnTo>
                <a:lnTo>
                  <a:pt x="237743" y="609606"/>
                </a:lnTo>
                <a:lnTo>
                  <a:pt x="399287" y="902214"/>
                </a:lnTo>
                <a:lnTo>
                  <a:pt x="580643" y="1197870"/>
                </a:lnTo>
                <a:lnTo>
                  <a:pt x="780287" y="1484382"/>
                </a:lnTo>
                <a:lnTo>
                  <a:pt x="1010411" y="1769370"/>
                </a:lnTo>
                <a:lnTo>
                  <a:pt x="780287" y="1473714"/>
                </a:lnTo>
                <a:lnTo>
                  <a:pt x="580643" y="1179582"/>
                </a:lnTo>
                <a:lnTo>
                  <a:pt x="399287" y="883926"/>
                </a:lnTo>
                <a:lnTo>
                  <a:pt x="237743" y="589794"/>
                </a:lnTo>
                <a:lnTo>
                  <a:pt x="105155" y="29413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90877" y="2688326"/>
            <a:ext cx="1628139" cy="1443355"/>
          </a:xfrm>
          <a:custGeom>
            <a:avLst/>
            <a:gdLst/>
            <a:ahLst/>
            <a:cxnLst/>
            <a:rect l="l" t="t" r="r" b="b"/>
            <a:pathLst>
              <a:path w="1628139" h="1443354">
                <a:moveTo>
                  <a:pt x="1609343" y="0"/>
                </a:moveTo>
                <a:lnTo>
                  <a:pt x="0" y="1421891"/>
                </a:lnTo>
                <a:lnTo>
                  <a:pt x="18287" y="1443227"/>
                </a:lnTo>
                <a:lnTo>
                  <a:pt x="1627631" y="19811"/>
                </a:lnTo>
                <a:lnTo>
                  <a:pt x="1609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78657" y="2756905"/>
            <a:ext cx="347980" cy="3508375"/>
          </a:xfrm>
          <a:custGeom>
            <a:avLst/>
            <a:gdLst/>
            <a:ahLst/>
            <a:cxnLst/>
            <a:rect l="l" t="t" r="r" b="b"/>
            <a:pathLst>
              <a:path w="347979" h="3508375">
                <a:moveTo>
                  <a:pt x="320039" y="0"/>
                </a:moveTo>
                <a:lnTo>
                  <a:pt x="0" y="3505206"/>
                </a:lnTo>
                <a:lnTo>
                  <a:pt x="27431" y="3508254"/>
                </a:lnTo>
                <a:lnTo>
                  <a:pt x="347471" y="3047"/>
                </a:lnTo>
                <a:lnTo>
                  <a:pt x="3200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48106" y="2851393"/>
            <a:ext cx="2341245" cy="3578860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003" y="0"/>
                </a:moveTo>
                <a:lnTo>
                  <a:pt x="0" y="3563118"/>
                </a:lnTo>
                <a:lnTo>
                  <a:pt x="22859" y="3578358"/>
                </a:lnTo>
                <a:lnTo>
                  <a:pt x="2340863" y="13715"/>
                </a:lnTo>
                <a:lnTo>
                  <a:pt x="2318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20121" y="2668513"/>
            <a:ext cx="3688079" cy="939165"/>
          </a:xfrm>
          <a:custGeom>
            <a:avLst/>
            <a:gdLst/>
            <a:ahLst/>
            <a:cxnLst/>
            <a:rect l="l" t="t" r="r" b="b"/>
            <a:pathLst>
              <a:path w="3688079" h="939164">
                <a:moveTo>
                  <a:pt x="3681980" y="0"/>
                </a:moveTo>
                <a:lnTo>
                  <a:pt x="0" y="912875"/>
                </a:lnTo>
                <a:lnTo>
                  <a:pt x="6095" y="938783"/>
                </a:lnTo>
                <a:lnTo>
                  <a:pt x="3688076" y="25907"/>
                </a:lnTo>
                <a:lnTo>
                  <a:pt x="368198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75615" y="2639766"/>
            <a:ext cx="250619" cy="26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41725" y="2577073"/>
            <a:ext cx="254507" cy="248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24021" y="2566405"/>
            <a:ext cx="182879" cy="173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89553" y="2462773"/>
            <a:ext cx="227075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2809" y="2455154"/>
            <a:ext cx="88391" cy="82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>
              <a:lnSpc>
                <a:spcPct val="100000"/>
              </a:lnSpc>
            </a:pPr>
            <a:r>
              <a:rPr spc="-30" dirty="0"/>
              <a:t>C</a:t>
            </a:r>
            <a:r>
              <a:rPr spc="-10" dirty="0"/>
              <a:t>lassi: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1177425" y="1488716"/>
            <a:ext cx="8185784" cy="5209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 indent="-342900">
              <a:lnSpc>
                <a:spcPct val="100000"/>
              </a:lnSpc>
              <a:buClr>
                <a:srgbClr val="FFFFFF"/>
              </a:buClr>
              <a:buFont typeface="Verdana"/>
              <a:buChar char="-"/>
              <a:tabLst>
                <a:tab pos="349885" algn="l"/>
              </a:tabLst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ssi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lang="it-IT" sz="2000" dirty="0">
                <a:solidFill>
                  <a:srgbClr val="FFFFFF"/>
                </a:solidFill>
                <a:latin typeface="Verdana"/>
                <a:cs typeface="Verdana"/>
              </a:rPr>
              <a:t>/30</a:t>
            </a:r>
            <a:r>
              <a:rPr sz="20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stu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nti</a:t>
            </a:r>
            <a:endParaRPr sz="2000" dirty="0">
              <a:latin typeface="Verdana"/>
              <a:cs typeface="Verdana"/>
            </a:endParaRPr>
          </a:p>
          <a:p>
            <a:pPr marL="349250" indent="-204470">
              <a:lnSpc>
                <a:spcPct val="100000"/>
              </a:lnSpc>
              <a:spcBef>
                <a:spcPts val="480"/>
              </a:spcBef>
              <a:buClr>
                <a:srgbClr val="FFFFFF"/>
              </a:buClr>
              <a:buFont typeface="Verdana"/>
              <a:buChar char="-"/>
              <a:tabLst>
                <a:tab pos="349885" algn="l"/>
              </a:tabLst>
            </a:pPr>
            <a:r>
              <a:rPr lang="it-IT" sz="2000" dirty="0">
                <a:solidFill>
                  <a:srgbClr val="FFFFFF"/>
                </a:solidFill>
                <a:latin typeface="Verdana"/>
                <a:cs typeface="Verdana"/>
              </a:rPr>
              <a:t>1/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0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im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5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0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it-IT" sz="2000" dirty="0">
                <a:solidFill>
                  <a:srgbClr val="FFFFFF"/>
                </a:solidFill>
                <a:latin typeface="Verdana"/>
                <a:cs typeface="Verdana"/>
              </a:rPr>
              <a:t> (dipende dal singolo dipartimento)</a:t>
            </a:r>
            <a:endParaRPr sz="2000" dirty="0">
              <a:latin typeface="Verdana"/>
              <a:cs typeface="Verdana"/>
            </a:endParaRPr>
          </a:p>
          <a:p>
            <a:pPr marL="487680" marR="5080" indent="-342900">
              <a:lnSpc>
                <a:spcPct val="100000"/>
              </a:lnSpc>
              <a:spcBef>
                <a:spcPts val="480"/>
              </a:spcBef>
              <a:buClr>
                <a:srgbClr val="FFFFFF"/>
              </a:buClr>
              <a:buFont typeface="Verdana"/>
              <a:buChar char="-"/>
              <a:tabLst>
                <a:tab pos="349885" algn="l"/>
              </a:tabLst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0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tut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im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(i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tut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va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nte</a:t>
            </a:r>
            <a:r>
              <a:rPr sz="20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0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ch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sti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tut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0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ù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lang="it-IT" sz="2000" dirty="0">
                <a:solidFill>
                  <a:srgbClr val="FFFFFF"/>
                </a:solidFill>
                <a:latin typeface="Verdana"/>
                <a:cs typeface="Verdana"/>
              </a:rPr>
              <a:t>/15</a:t>
            </a:r>
            <a:r>
              <a:rPr sz="20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000" dirty="0">
              <a:latin typeface="Verdana"/>
              <a:cs typeface="Verdana"/>
            </a:endParaRPr>
          </a:p>
          <a:p>
            <a:pPr marL="349250" indent="-204470">
              <a:lnSpc>
                <a:spcPct val="100000"/>
              </a:lnSpc>
              <a:spcBef>
                <a:spcPts val="480"/>
              </a:spcBef>
              <a:buClr>
                <a:srgbClr val="FFFFFF"/>
              </a:buClr>
              <a:buFont typeface="Verdana"/>
              <a:buChar char="-"/>
              <a:tabLst>
                <a:tab pos="349885" algn="l"/>
              </a:tabLst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ni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tut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obb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nza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800" spc="-25" dirty="0">
                <a:solidFill>
                  <a:srgbClr val="C4C3AA"/>
                </a:solidFill>
                <a:latin typeface="Verdana"/>
                <a:cs typeface="Verdana"/>
              </a:rPr>
              <a:t>Esam</a:t>
            </a:r>
            <a:r>
              <a:rPr sz="2800" dirty="0">
                <a:solidFill>
                  <a:srgbClr val="C4C3AA"/>
                </a:solidFill>
                <a:latin typeface="Verdana"/>
                <a:cs typeface="Verdana"/>
              </a:rPr>
              <a:t>i</a:t>
            </a:r>
            <a:r>
              <a:rPr sz="2800" spc="-15" dirty="0">
                <a:solidFill>
                  <a:srgbClr val="C4C3AA"/>
                </a:solidFill>
                <a:latin typeface="Verdana"/>
                <a:cs typeface="Verdana"/>
              </a:rPr>
              <a:t>:</a:t>
            </a:r>
            <a:endParaRPr sz="2800" dirty="0">
              <a:latin typeface="Verdana"/>
              <a:cs typeface="Verdana"/>
            </a:endParaRPr>
          </a:p>
          <a:p>
            <a:pPr marL="155575">
              <a:lnSpc>
                <a:spcPct val="100000"/>
              </a:lnSpc>
              <a:spcBef>
                <a:spcPts val="1745"/>
              </a:spcBef>
            </a:pP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39725" indent="-184150">
              <a:lnSpc>
                <a:spcPct val="100000"/>
              </a:lnSpc>
              <a:buClr>
                <a:srgbClr val="FFFFFF"/>
              </a:buClr>
              <a:buFont typeface="Verdana"/>
              <a:buChar char="-"/>
              <a:tabLst>
                <a:tab pos="340360" algn="l"/>
              </a:tabLst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 err="1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1800" spc="-5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20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5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1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it-IT" spc="-15" dirty="0">
                <a:solidFill>
                  <a:srgbClr val="FFFFFF"/>
                </a:solidFill>
                <a:latin typeface="Verdana"/>
                <a:cs typeface="Verdana"/>
              </a:rPr>
              <a:t>tra le 2500 e le</a:t>
            </a:r>
            <a:r>
              <a:rPr sz="1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500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00" dirty="0">
              <a:latin typeface="Verdana"/>
              <a:cs typeface="Verdana"/>
            </a:endParaRPr>
          </a:p>
          <a:p>
            <a:pPr marL="339725" indent="-184150">
              <a:lnSpc>
                <a:spcPct val="100000"/>
              </a:lnSpc>
              <a:buClr>
                <a:srgbClr val="FFFFFF"/>
              </a:buClr>
              <a:buFont typeface="Verdana"/>
              <a:buChar char="-"/>
              <a:tabLst>
                <a:tab pos="340360" algn="l"/>
              </a:tabLst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1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sse</a:t>
            </a:r>
            <a:endParaRPr sz="1800" dirty="0">
              <a:latin typeface="Verdana"/>
              <a:cs typeface="Verdana"/>
            </a:endParaRPr>
          </a:p>
          <a:p>
            <a:pPr marL="339725" indent="-184150">
              <a:lnSpc>
                <a:spcPct val="100000"/>
              </a:lnSpc>
              <a:buClr>
                <a:srgbClr val="FFFFFF"/>
              </a:buClr>
              <a:buFont typeface="Verdana"/>
              <a:buChar char="-"/>
              <a:tabLst>
                <a:tab pos="340360" algn="l"/>
              </a:tabLst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18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scr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1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eme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693" y="2252461"/>
            <a:ext cx="5207635" cy="4883150"/>
          </a:xfrm>
          <a:custGeom>
            <a:avLst/>
            <a:gdLst/>
            <a:ahLst/>
            <a:cxnLst/>
            <a:rect l="l" t="t" r="r" b="b"/>
            <a:pathLst>
              <a:path w="5207635" h="4883150">
                <a:moveTo>
                  <a:pt x="1562099" y="3970026"/>
                </a:moveTo>
                <a:lnTo>
                  <a:pt x="1770887" y="4139190"/>
                </a:lnTo>
                <a:lnTo>
                  <a:pt x="1979672" y="4300733"/>
                </a:lnTo>
                <a:lnTo>
                  <a:pt x="2199128" y="4453133"/>
                </a:lnTo>
                <a:lnTo>
                  <a:pt x="2418584" y="4587245"/>
                </a:lnTo>
                <a:lnTo>
                  <a:pt x="2636516" y="4701545"/>
                </a:lnTo>
                <a:lnTo>
                  <a:pt x="2846828" y="4796033"/>
                </a:lnTo>
                <a:lnTo>
                  <a:pt x="3066284" y="4882901"/>
                </a:lnTo>
                <a:lnTo>
                  <a:pt x="3084572" y="4882901"/>
                </a:lnTo>
                <a:lnTo>
                  <a:pt x="2865116" y="4796033"/>
                </a:lnTo>
                <a:lnTo>
                  <a:pt x="2645660" y="4701545"/>
                </a:lnTo>
                <a:lnTo>
                  <a:pt x="2427728" y="4587245"/>
                </a:lnTo>
                <a:lnTo>
                  <a:pt x="2208272" y="4453133"/>
                </a:lnTo>
                <a:lnTo>
                  <a:pt x="1990340" y="4300733"/>
                </a:lnTo>
                <a:lnTo>
                  <a:pt x="1562099" y="3970026"/>
                </a:lnTo>
                <a:close/>
              </a:path>
              <a:path w="5207635" h="4883150">
                <a:moveTo>
                  <a:pt x="1503065" y="10667"/>
                </a:moveTo>
                <a:lnTo>
                  <a:pt x="1418843" y="10667"/>
                </a:lnTo>
                <a:lnTo>
                  <a:pt x="1647443" y="38099"/>
                </a:lnTo>
                <a:lnTo>
                  <a:pt x="1885187" y="96011"/>
                </a:lnTo>
                <a:lnTo>
                  <a:pt x="2122928" y="163067"/>
                </a:lnTo>
                <a:lnTo>
                  <a:pt x="2369816" y="257555"/>
                </a:lnTo>
                <a:lnTo>
                  <a:pt x="2616704" y="380999"/>
                </a:lnTo>
                <a:lnTo>
                  <a:pt x="2875784" y="515111"/>
                </a:lnTo>
                <a:lnTo>
                  <a:pt x="3122672" y="675131"/>
                </a:lnTo>
                <a:lnTo>
                  <a:pt x="3371084" y="847343"/>
                </a:lnTo>
                <a:lnTo>
                  <a:pt x="3617972" y="1046987"/>
                </a:lnTo>
                <a:lnTo>
                  <a:pt x="3855716" y="1266443"/>
                </a:lnTo>
                <a:lnTo>
                  <a:pt x="4151372" y="1571243"/>
                </a:lnTo>
                <a:lnTo>
                  <a:pt x="4408928" y="1885187"/>
                </a:lnTo>
                <a:lnTo>
                  <a:pt x="4636004" y="2208275"/>
                </a:lnTo>
                <a:lnTo>
                  <a:pt x="4828028" y="2540514"/>
                </a:lnTo>
                <a:lnTo>
                  <a:pt x="4911848" y="2702058"/>
                </a:lnTo>
                <a:lnTo>
                  <a:pt x="4988048" y="2865126"/>
                </a:lnTo>
                <a:lnTo>
                  <a:pt x="5045960" y="3026670"/>
                </a:lnTo>
                <a:lnTo>
                  <a:pt x="5102348" y="3188214"/>
                </a:lnTo>
                <a:lnTo>
                  <a:pt x="5140448" y="3349758"/>
                </a:lnTo>
                <a:lnTo>
                  <a:pt x="5169404" y="3502158"/>
                </a:lnTo>
                <a:lnTo>
                  <a:pt x="5189216" y="3654558"/>
                </a:lnTo>
                <a:lnTo>
                  <a:pt x="5198360" y="3806958"/>
                </a:lnTo>
                <a:lnTo>
                  <a:pt x="5198360" y="3941070"/>
                </a:lnTo>
                <a:lnTo>
                  <a:pt x="5180072" y="4072134"/>
                </a:lnTo>
                <a:lnTo>
                  <a:pt x="5160260" y="4197102"/>
                </a:lnTo>
                <a:lnTo>
                  <a:pt x="5122160" y="4311401"/>
                </a:lnTo>
                <a:lnTo>
                  <a:pt x="5074916" y="4415033"/>
                </a:lnTo>
                <a:lnTo>
                  <a:pt x="5026148" y="4520189"/>
                </a:lnTo>
                <a:lnTo>
                  <a:pt x="4959092" y="4616201"/>
                </a:lnTo>
                <a:lnTo>
                  <a:pt x="4884416" y="4701545"/>
                </a:lnTo>
                <a:lnTo>
                  <a:pt x="4770116" y="4796033"/>
                </a:lnTo>
                <a:lnTo>
                  <a:pt x="4646672" y="4882901"/>
                </a:lnTo>
                <a:lnTo>
                  <a:pt x="4664960" y="4882901"/>
                </a:lnTo>
                <a:lnTo>
                  <a:pt x="4779260" y="4806701"/>
                </a:lnTo>
                <a:lnTo>
                  <a:pt x="4884416" y="4710689"/>
                </a:lnTo>
                <a:lnTo>
                  <a:pt x="4959092" y="4625345"/>
                </a:lnTo>
                <a:lnTo>
                  <a:pt x="5026148" y="4529333"/>
                </a:lnTo>
                <a:lnTo>
                  <a:pt x="5084060" y="4425701"/>
                </a:lnTo>
                <a:lnTo>
                  <a:pt x="5131304" y="4320545"/>
                </a:lnTo>
                <a:lnTo>
                  <a:pt x="5169404" y="4197102"/>
                </a:lnTo>
                <a:lnTo>
                  <a:pt x="5189216" y="4072134"/>
                </a:lnTo>
                <a:lnTo>
                  <a:pt x="5207504" y="3941070"/>
                </a:lnTo>
                <a:lnTo>
                  <a:pt x="5207504" y="3806958"/>
                </a:lnTo>
                <a:lnTo>
                  <a:pt x="5198360" y="3654558"/>
                </a:lnTo>
                <a:lnTo>
                  <a:pt x="5180072" y="3502158"/>
                </a:lnTo>
                <a:lnTo>
                  <a:pt x="5151116" y="3349758"/>
                </a:lnTo>
                <a:lnTo>
                  <a:pt x="5113016" y="3188214"/>
                </a:lnTo>
                <a:lnTo>
                  <a:pt x="4997192" y="2865126"/>
                </a:lnTo>
                <a:lnTo>
                  <a:pt x="4920992" y="2702058"/>
                </a:lnTo>
                <a:lnTo>
                  <a:pt x="4837172" y="2531370"/>
                </a:lnTo>
                <a:lnTo>
                  <a:pt x="4646672" y="2208275"/>
                </a:lnTo>
                <a:lnTo>
                  <a:pt x="4418072" y="1876043"/>
                </a:lnTo>
                <a:lnTo>
                  <a:pt x="4160516" y="1560575"/>
                </a:lnTo>
                <a:lnTo>
                  <a:pt x="3866384" y="1255775"/>
                </a:lnTo>
                <a:lnTo>
                  <a:pt x="3627116" y="1037843"/>
                </a:lnTo>
                <a:lnTo>
                  <a:pt x="3380228" y="836675"/>
                </a:lnTo>
                <a:lnTo>
                  <a:pt x="3131816" y="665987"/>
                </a:lnTo>
                <a:lnTo>
                  <a:pt x="2875784" y="505967"/>
                </a:lnTo>
                <a:lnTo>
                  <a:pt x="2627372" y="371855"/>
                </a:lnTo>
                <a:lnTo>
                  <a:pt x="2369816" y="248411"/>
                </a:lnTo>
                <a:lnTo>
                  <a:pt x="2122928" y="152399"/>
                </a:lnTo>
                <a:lnTo>
                  <a:pt x="1885187" y="86867"/>
                </a:lnTo>
                <a:lnTo>
                  <a:pt x="1647443" y="28955"/>
                </a:lnTo>
                <a:lnTo>
                  <a:pt x="1503065" y="10667"/>
                </a:lnTo>
                <a:close/>
              </a:path>
              <a:path w="5207635" h="4883150">
                <a:moveTo>
                  <a:pt x="9143" y="1103375"/>
                </a:moveTo>
                <a:lnTo>
                  <a:pt x="0" y="1237487"/>
                </a:lnTo>
                <a:lnTo>
                  <a:pt x="9143" y="1389887"/>
                </a:lnTo>
                <a:lnTo>
                  <a:pt x="27431" y="1542287"/>
                </a:lnTo>
                <a:lnTo>
                  <a:pt x="56387" y="1694687"/>
                </a:lnTo>
                <a:lnTo>
                  <a:pt x="94487" y="1856231"/>
                </a:lnTo>
                <a:lnTo>
                  <a:pt x="152399" y="2017775"/>
                </a:lnTo>
                <a:lnTo>
                  <a:pt x="210311" y="2180843"/>
                </a:lnTo>
                <a:lnTo>
                  <a:pt x="286511" y="2340870"/>
                </a:lnTo>
                <a:lnTo>
                  <a:pt x="370331" y="2511558"/>
                </a:lnTo>
                <a:lnTo>
                  <a:pt x="457199" y="2674626"/>
                </a:lnTo>
                <a:lnTo>
                  <a:pt x="560831" y="2836170"/>
                </a:lnTo>
                <a:lnTo>
                  <a:pt x="789431" y="3159258"/>
                </a:lnTo>
                <a:lnTo>
                  <a:pt x="1056131" y="3474726"/>
                </a:lnTo>
                <a:lnTo>
                  <a:pt x="798575" y="3159258"/>
                </a:lnTo>
                <a:lnTo>
                  <a:pt x="571499" y="2836170"/>
                </a:lnTo>
                <a:lnTo>
                  <a:pt x="379475" y="2502414"/>
                </a:lnTo>
                <a:lnTo>
                  <a:pt x="295655" y="2340870"/>
                </a:lnTo>
                <a:lnTo>
                  <a:pt x="219455" y="2180843"/>
                </a:lnTo>
                <a:lnTo>
                  <a:pt x="161543" y="2017775"/>
                </a:lnTo>
                <a:lnTo>
                  <a:pt x="105155" y="1856231"/>
                </a:lnTo>
                <a:lnTo>
                  <a:pt x="67055" y="1694687"/>
                </a:lnTo>
                <a:lnTo>
                  <a:pt x="38099" y="1542287"/>
                </a:lnTo>
                <a:lnTo>
                  <a:pt x="18287" y="1389887"/>
                </a:lnTo>
                <a:lnTo>
                  <a:pt x="9143" y="1237487"/>
                </a:lnTo>
                <a:lnTo>
                  <a:pt x="9143" y="1103375"/>
                </a:lnTo>
                <a:close/>
              </a:path>
              <a:path w="5207635" h="4883150">
                <a:moveTo>
                  <a:pt x="47243" y="847343"/>
                </a:moveTo>
                <a:lnTo>
                  <a:pt x="18287" y="970787"/>
                </a:lnTo>
                <a:lnTo>
                  <a:pt x="9143" y="1103375"/>
                </a:lnTo>
                <a:lnTo>
                  <a:pt x="27431" y="970787"/>
                </a:lnTo>
                <a:lnTo>
                  <a:pt x="47243" y="847343"/>
                </a:lnTo>
                <a:close/>
              </a:path>
              <a:path w="5207635" h="4883150">
                <a:moveTo>
                  <a:pt x="1418843" y="0"/>
                </a:moveTo>
                <a:lnTo>
                  <a:pt x="1199387" y="0"/>
                </a:lnTo>
                <a:lnTo>
                  <a:pt x="990599" y="19811"/>
                </a:lnTo>
                <a:lnTo>
                  <a:pt x="798575" y="57911"/>
                </a:lnTo>
                <a:lnTo>
                  <a:pt x="627887" y="124967"/>
                </a:lnTo>
                <a:lnTo>
                  <a:pt x="466343" y="219455"/>
                </a:lnTo>
                <a:lnTo>
                  <a:pt x="324611" y="333755"/>
                </a:lnTo>
                <a:lnTo>
                  <a:pt x="248411" y="419099"/>
                </a:lnTo>
                <a:lnTo>
                  <a:pt x="181355" y="515111"/>
                </a:lnTo>
                <a:lnTo>
                  <a:pt x="123443" y="618743"/>
                </a:lnTo>
                <a:lnTo>
                  <a:pt x="76199" y="733043"/>
                </a:lnTo>
                <a:lnTo>
                  <a:pt x="47243" y="847343"/>
                </a:lnTo>
                <a:lnTo>
                  <a:pt x="85343" y="733043"/>
                </a:lnTo>
                <a:lnTo>
                  <a:pt x="132587" y="618743"/>
                </a:lnTo>
                <a:lnTo>
                  <a:pt x="190499" y="524255"/>
                </a:lnTo>
                <a:lnTo>
                  <a:pt x="257555" y="429767"/>
                </a:lnTo>
                <a:lnTo>
                  <a:pt x="332231" y="342899"/>
                </a:lnTo>
                <a:lnTo>
                  <a:pt x="475487" y="228599"/>
                </a:lnTo>
                <a:lnTo>
                  <a:pt x="627887" y="134111"/>
                </a:lnTo>
                <a:lnTo>
                  <a:pt x="807719" y="67055"/>
                </a:lnTo>
                <a:lnTo>
                  <a:pt x="999743" y="28955"/>
                </a:lnTo>
                <a:lnTo>
                  <a:pt x="1199387" y="10667"/>
                </a:lnTo>
                <a:lnTo>
                  <a:pt x="1503065" y="10667"/>
                </a:lnTo>
                <a:lnTo>
                  <a:pt x="14188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981" y="1577329"/>
            <a:ext cx="6283960" cy="5377180"/>
          </a:xfrm>
          <a:custGeom>
            <a:avLst/>
            <a:gdLst/>
            <a:ahLst/>
            <a:cxnLst/>
            <a:rect l="l" t="t" r="r" b="b"/>
            <a:pathLst>
              <a:path w="6283959" h="5377180">
                <a:moveTo>
                  <a:pt x="6283448" y="4957577"/>
                </a:moveTo>
                <a:lnTo>
                  <a:pt x="6245348" y="5166365"/>
                </a:lnTo>
                <a:lnTo>
                  <a:pt x="6187436" y="5376677"/>
                </a:lnTo>
                <a:lnTo>
                  <a:pt x="6254492" y="5166365"/>
                </a:lnTo>
                <a:lnTo>
                  <a:pt x="6283448" y="4957577"/>
                </a:lnTo>
                <a:close/>
              </a:path>
              <a:path w="6283959" h="5377180">
                <a:moveTo>
                  <a:pt x="6027416" y="3549402"/>
                </a:moveTo>
                <a:lnTo>
                  <a:pt x="6103616" y="3758190"/>
                </a:lnTo>
                <a:lnTo>
                  <a:pt x="6170672" y="3959358"/>
                </a:lnTo>
                <a:lnTo>
                  <a:pt x="6112760" y="3758190"/>
                </a:lnTo>
                <a:lnTo>
                  <a:pt x="6027416" y="3549402"/>
                </a:lnTo>
                <a:close/>
              </a:path>
              <a:path w="6283959" h="5377180">
                <a:moveTo>
                  <a:pt x="5721092" y="2941326"/>
                </a:moveTo>
                <a:lnTo>
                  <a:pt x="5835392" y="3148590"/>
                </a:lnTo>
                <a:lnTo>
                  <a:pt x="5940548" y="3349758"/>
                </a:lnTo>
                <a:lnTo>
                  <a:pt x="5835392" y="3139446"/>
                </a:lnTo>
                <a:lnTo>
                  <a:pt x="5721092" y="2941326"/>
                </a:lnTo>
                <a:close/>
              </a:path>
              <a:path w="6283959" h="5377180">
                <a:moveTo>
                  <a:pt x="5312660" y="2331719"/>
                </a:moveTo>
                <a:lnTo>
                  <a:pt x="5455916" y="2531363"/>
                </a:lnTo>
                <a:lnTo>
                  <a:pt x="5588504" y="2741675"/>
                </a:lnTo>
                <a:lnTo>
                  <a:pt x="5721092" y="2941326"/>
                </a:lnTo>
                <a:lnTo>
                  <a:pt x="5599172" y="2731007"/>
                </a:lnTo>
                <a:lnTo>
                  <a:pt x="5465060" y="2531363"/>
                </a:lnTo>
                <a:lnTo>
                  <a:pt x="5312660" y="2331719"/>
                </a:lnTo>
                <a:close/>
              </a:path>
              <a:path w="6283959" h="5377180">
                <a:moveTo>
                  <a:pt x="1600199" y="9143"/>
                </a:moveTo>
                <a:lnTo>
                  <a:pt x="1885187" y="47243"/>
                </a:lnTo>
                <a:lnTo>
                  <a:pt x="2170175" y="114299"/>
                </a:lnTo>
                <a:lnTo>
                  <a:pt x="2476496" y="208787"/>
                </a:lnTo>
                <a:lnTo>
                  <a:pt x="2779772" y="323087"/>
                </a:lnTo>
                <a:lnTo>
                  <a:pt x="3093716" y="466343"/>
                </a:lnTo>
                <a:lnTo>
                  <a:pt x="3400040" y="637031"/>
                </a:lnTo>
                <a:lnTo>
                  <a:pt x="3713984" y="838199"/>
                </a:lnTo>
                <a:lnTo>
                  <a:pt x="4017260" y="1056131"/>
                </a:lnTo>
                <a:lnTo>
                  <a:pt x="4323584" y="1303019"/>
                </a:lnTo>
                <a:lnTo>
                  <a:pt x="4617716" y="1569719"/>
                </a:lnTo>
                <a:lnTo>
                  <a:pt x="4978904" y="1941575"/>
                </a:lnTo>
                <a:lnTo>
                  <a:pt x="5151116" y="2141219"/>
                </a:lnTo>
                <a:lnTo>
                  <a:pt x="5312660" y="2331719"/>
                </a:lnTo>
                <a:lnTo>
                  <a:pt x="5160260" y="2132075"/>
                </a:lnTo>
                <a:lnTo>
                  <a:pt x="4817360" y="1751075"/>
                </a:lnTo>
                <a:lnTo>
                  <a:pt x="4626860" y="1560575"/>
                </a:lnTo>
                <a:lnTo>
                  <a:pt x="4332728" y="1293875"/>
                </a:lnTo>
                <a:lnTo>
                  <a:pt x="4027928" y="1046987"/>
                </a:lnTo>
                <a:lnTo>
                  <a:pt x="3713984" y="827531"/>
                </a:lnTo>
                <a:lnTo>
                  <a:pt x="3409184" y="627887"/>
                </a:lnTo>
                <a:lnTo>
                  <a:pt x="3093716" y="457199"/>
                </a:lnTo>
                <a:lnTo>
                  <a:pt x="2779772" y="313943"/>
                </a:lnTo>
                <a:lnTo>
                  <a:pt x="2476496" y="199643"/>
                </a:lnTo>
                <a:lnTo>
                  <a:pt x="2170175" y="103631"/>
                </a:lnTo>
                <a:lnTo>
                  <a:pt x="1885187" y="38099"/>
                </a:lnTo>
                <a:lnTo>
                  <a:pt x="1600199" y="9143"/>
                </a:lnTo>
                <a:close/>
              </a:path>
              <a:path w="6283959" h="5377180">
                <a:moveTo>
                  <a:pt x="838199" y="76199"/>
                </a:moveTo>
                <a:lnTo>
                  <a:pt x="620267" y="161543"/>
                </a:lnTo>
                <a:lnTo>
                  <a:pt x="419099" y="275843"/>
                </a:lnTo>
                <a:lnTo>
                  <a:pt x="246887" y="419099"/>
                </a:lnTo>
                <a:lnTo>
                  <a:pt x="181355" y="495299"/>
                </a:lnTo>
                <a:lnTo>
                  <a:pt x="114299" y="580643"/>
                </a:lnTo>
                <a:lnTo>
                  <a:pt x="0" y="771143"/>
                </a:lnTo>
                <a:lnTo>
                  <a:pt x="0" y="789431"/>
                </a:lnTo>
                <a:lnTo>
                  <a:pt x="114299" y="589787"/>
                </a:lnTo>
                <a:lnTo>
                  <a:pt x="256031" y="419099"/>
                </a:lnTo>
                <a:lnTo>
                  <a:pt x="428243" y="275843"/>
                </a:lnTo>
                <a:lnTo>
                  <a:pt x="629411" y="161543"/>
                </a:lnTo>
                <a:lnTo>
                  <a:pt x="838199" y="76199"/>
                </a:lnTo>
                <a:close/>
              </a:path>
              <a:path w="6283959" h="5377180">
                <a:moveTo>
                  <a:pt x="1333499" y="0"/>
                </a:moveTo>
                <a:lnTo>
                  <a:pt x="1075943" y="18287"/>
                </a:lnTo>
                <a:lnTo>
                  <a:pt x="838199" y="76199"/>
                </a:lnTo>
                <a:lnTo>
                  <a:pt x="1075943" y="27431"/>
                </a:lnTo>
                <a:lnTo>
                  <a:pt x="1333499" y="9143"/>
                </a:lnTo>
                <a:lnTo>
                  <a:pt x="1600199" y="9143"/>
                </a:lnTo>
                <a:lnTo>
                  <a:pt x="13334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125" y="1795261"/>
            <a:ext cx="6038215" cy="5340350"/>
          </a:xfrm>
          <a:custGeom>
            <a:avLst/>
            <a:gdLst/>
            <a:ahLst/>
            <a:cxnLst/>
            <a:rect l="l" t="t" r="r" b="b"/>
            <a:pathLst>
              <a:path w="6038215" h="5340350">
                <a:moveTo>
                  <a:pt x="2542028" y="5138933"/>
                </a:moveTo>
                <a:lnTo>
                  <a:pt x="2866640" y="5340101"/>
                </a:lnTo>
                <a:lnTo>
                  <a:pt x="2877308" y="5340101"/>
                </a:lnTo>
                <a:lnTo>
                  <a:pt x="2542028" y="5138933"/>
                </a:lnTo>
                <a:close/>
              </a:path>
              <a:path w="6038215" h="5340350">
                <a:moveTo>
                  <a:pt x="6038084" y="4436369"/>
                </a:moveTo>
                <a:lnTo>
                  <a:pt x="6018272" y="4692401"/>
                </a:lnTo>
                <a:lnTo>
                  <a:pt x="5971028" y="4930145"/>
                </a:lnTo>
                <a:lnTo>
                  <a:pt x="5885684" y="5149601"/>
                </a:lnTo>
                <a:lnTo>
                  <a:pt x="5769860" y="5340101"/>
                </a:lnTo>
                <a:lnTo>
                  <a:pt x="5780528" y="5340101"/>
                </a:lnTo>
                <a:lnTo>
                  <a:pt x="5894828" y="5149601"/>
                </a:lnTo>
                <a:lnTo>
                  <a:pt x="5971028" y="4939289"/>
                </a:lnTo>
                <a:lnTo>
                  <a:pt x="6018272" y="4710689"/>
                </a:lnTo>
                <a:lnTo>
                  <a:pt x="6038084" y="4454657"/>
                </a:lnTo>
                <a:lnTo>
                  <a:pt x="6038084" y="4436369"/>
                </a:lnTo>
                <a:close/>
              </a:path>
              <a:path w="6038215" h="5340350">
                <a:moveTo>
                  <a:pt x="790955" y="3464058"/>
                </a:moveTo>
                <a:lnTo>
                  <a:pt x="923543" y="3654558"/>
                </a:lnTo>
                <a:lnTo>
                  <a:pt x="1077467" y="3845058"/>
                </a:lnTo>
                <a:lnTo>
                  <a:pt x="1228343" y="4026414"/>
                </a:lnTo>
                <a:lnTo>
                  <a:pt x="1572767" y="4378457"/>
                </a:lnTo>
                <a:lnTo>
                  <a:pt x="1886711" y="4654301"/>
                </a:lnTo>
                <a:lnTo>
                  <a:pt x="2209799" y="4910333"/>
                </a:lnTo>
                <a:lnTo>
                  <a:pt x="2542028" y="5138933"/>
                </a:lnTo>
                <a:lnTo>
                  <a:pt x="2218943" y="4910333"/>
                </a:lnTo>
                <a:lnTo>
                  <a:pt x="1895855" y="4654301"/>
                </a:lnTo>
                <a:lnTo>
                  <a:pt x="1581911" y="4378457"/>
                </a:lnTo>
                <a:lnTo>
                  <a:pt x="1237487" y="4026414"/>
                </a:lnTo>
                <a:lnTo>
                  <a:pt x="1077467" y="3835914"/>
                </a:lnTo>
                <a:lnTo>
                  <a:pt x="934211" y="3654558"/>
                </a:lnTo>
                <a:lnTo>
                  <a:pt x="790955" y="3464058"/>
                </a:lnTo>
                <a:close/>
              </a:path>
              <a:path w="6038215" h="5340350">
                <a:moveTo>
                  <a:pt x="5789672" y="3340614"/>
                </a:moveTo>
                <a:lnTo>
                  <a:pt x="5923784" y="3721614"/>
                </a:lnTo>
                <a:lnTo>
                  <a:pt x="5971028" y="3902970"/>
                </a:lnTo>
                <a:lnTo>
                  <a:pt x="5923784" y="3712470"/>
                </a:lnTo>
                <a:lnTo>
                  <a:pt x="5865872" y="3531114"/>
                </a:lnTo>
                <a:lnTo>
                  <a:pt x="5789672" y="3340614"/>
                </a:lnTo>
                <a:close/>
              </a:path>
              <a:path w="6038215" h="5340350">
                <a:moveTo>
                  <a:pt x="544067" y="3083058"/>
                </a:moveTo>
                <a:lnTo>
                  <a:pt x="658367" y="3273558"/>
                </a:lnTo>
                <a:lnTo>
                  <a:pt x="790955" y="3464058"/>
                </a:lnTo>
                <a:lnTo>
                  <a:pt x="544067" y="3083058"/>
                </a:lnTo>
                <a:close/>
              </a:path>
              <a:path w="6038215" h="5340350">
                <a:moveTo>
                  <a:pt x="5114540" y="2199131"/>
                </a:moveTo>
                <a:lnTo>
                  <a:pt x="5248652" y="2389631"/>
                </a:lnTo>
                <a:lnTo>
                  <a:pt x="5379716" y="2580131"/>
                </a:lnTo>
                <a:lnTo>
                  <a:pt x="5609840" y="2959614"/>
                </a:lnTo>
                <a:lnTo>
                  <a:pt x="5504684" y="2761494"/>
                </a:lnTo>
                <a:lnTo>
                  <a:pt x="5379716" y="2570987"/>
                </a:lnTo>
                <a:lnTo>
                  <a:pt x="5256272" y="2380487"/>
                </a:lnTo>
                <a:lnTo>
                  <a:pt x="5114540" y="2199131"/>
                </a:lnTo>
                <a:close/>
              </a:path>
              <a:path w="6038215" h="5340350">
                <a:moveTo>
                  <a:pt x="4808216" y="1827275"/>
                </a:moveTo>
                <a:lnTo>
                  <a:pt x="4960616" y="2008631"/>
                </a:lnTo>
                <a:lnTo>
                  <a:pt x="5114540" y="2199131"/>
                </a:lnTo>
                <a:lnTo>
                  <a:pt x="4971284" y="2008631"/>
                </a:lnTo>
                <a:lnTo>
                  <a:pt x="4808216" y="1827275"/>
                </a:lnTo>
                <a:close/>
              </a:path>
              <a:path w="6038215" h="5340350">
                <a:moveTo>
                  <a:pt x="38099" y="1770887"/>
                </a:moveTo>
                <a:lnTo>
                  <a:pt x="67055" y="1952243"/>
                </a:lnTo>
                <a:lnTo>
                  <a:pt x="124967" y="2132075"/>
                </a:lnTo>
                <a:lnTo>
                  <a:pt x="77723" y="1952243"/>
                </a:lnTo>
                <a:lnTo>
                  <a:pt x="38099" y="1770887"/>
                </a:lnTo>
                <a:close/>
              </a:path>
              <a:path w="6038215" h="5340350">
                <a:moveTo>
                  <a:pt x="1380743" y="0"/>
                </a:moveTo>
                <a:lnTo>
                  <a:pt x="1142999" y="19811"/>
                </a:lnTo>
                <a:lnTo>
                  <a:pt x="923543" y="67055"/>
                </a:lnTo>
                <a:lnTo>
                  <a:pt x="714755" y="143255"/>
                </a:lnTo>
                <a:lnTo>
                  <a:pt x="533399" y="257555"/>
                </a:lnTo>
                <a:lnTo>
                  <a:pt x="371855" y="391667"/>
                </a:lnTo>
                <a:lnTo>
                  <a:pt x="284987" y="486155"/>
                </a:lnTo>
                <a:lnTo>
                  <a:pt x="210311" y="600455"/>
                </a:lnTo>
                <a:lnTo>
                  <a:pt x="143255" y="714755"/>
                </a:lnTo>
                <a:lnTo>
                  <a:pt x="96011" y="838199"/>
                </a:lnTo>
                <a:lnTo>
                  <a:pt x="57911" y="972311"/>
                </a:lnTo>
                <a:lnTo>
                  <a:pt x="19811" y="1114043"/>
                </a:lnTo>
                <a:lnTo>
                  <a:pt x="10667" y="1266443"/>
                </a:lnTo>
                <a:lnTo>
                  <a:pt x="0" y="1418843"/>
                </a:lnTo>
                <a:lnTo>
                  <a:pt x="10667" y="1589531"/>
                </a:lnTo>
                <a:lnTo>
                  <a:pt x="38099" y="1770887"/>
                </a:lnTo>
                <a:lnTo>
                  <a:pt x="19811" y="1589531"/>
                </a:lnTo>
                <a:lnTo>
                  <a:pt x="10667" y="1418843"/>
                </a:lnTo>
                <a:lnTo>
                  <a:pt x="28955" y="1114043"/>
                </a:lnTo>
                <a:lnTo>
                  <a:pt x="67055" y="972311"/>
                </a:lnTo>
                <a:lnTo>
                  <a:pt x="105155" y="838199"/>
                </a:lnTo>
                <a:lnTo>
                  <a:pt x="153923" y="714755"/>
                </a:lnTo>
                <a:lnTo>
                  <a:pt x="220979" y="600455"/>
                </a:lnTo>
                <a:lnTo>
                  <a:pt x="295655" y="486155"/>
                </a:lnTo>
                <a:lnTo>
                  <a:pt x="380999" y="391667"/>
                </a:lnTo>
                <a:lnTo>
                  <a:pt x="544067" y="257555"/>
                </a:lnTo>
                <a:lnTo>
                  <a:pt x="723899" y="152399"/>
                </a:lnTo>
                <a:lnTo>
                  <a:pt x="923543" y="76199"/>
                </a:lnTo>
                <a:lnTo>
                  <a:pt x="1152143" y="28955"/>
                </a:lnTo>
                <a:lnTo>
                  <a:pt x="1380743" y="10667"/>
                </a:lnTo>
                <a:lnTo>
                  <a:pt x="1638299" y="10667"/>
                </a:lnTo>
                <a:lnTo>
                  <a:pt x="1380743" y="0"/>
                </a:lnTo>
                <a:close/>
              </a:path>
              <a:path w="6038215" h="5340350">
                <a:moveTo>
                  <a:pt x="3904484" y="990599"/>
                </a:moveTo>
                <a:lnTo>
                  <a:pt x="4190996" y="1228343"/>
                </a:lnTo>
                <a:lnTo>
                  <a:pt x="4465316" y="1475231"/>
                </a:lnTo>
                <a:lnTo>
                  <a:pt x="4190996" y="1217675"/>
                </a:lnTo>
                <a:lnTo>
                  <a:pt x="3904484" y="990599"/>
                </a:lnTo>
                <a:close/>
              </a:path>
              <a:path w="6038215" h="5340350">
                <a:moveTo>
                  <a:pt x="3323840" y="600455"/>
                </a:moveTo>
                <a:lnTo>
                  <a:pt x="3619496" y="790955"/>
                </a:lnTo>
                <a:lnTo>
                  <a:pt x="3904484" y="990599"/>
                </a:lnTo>
                <a:lnTo>
                  <a:pt x="3619496" y="781811"/>
                </a:lnTo>
                <a:lnTo>
                  <a:pt x="3323840" y="600455"/>
                </a:lnTo>
                <a:close/>
              </a:path>
              <a:path w="6038215" h="5340350">
                <a:moveTo>
                  <a:pt x="2743196" y="304799"/>
                </a:moveTo>
                <a:lnTo>
                  <a:pt x="3028184" y="448055"/>
                </a:lnTo>
                <a:lnTo>
                  <a:pt x="3323840" y="600455"/>
                </a:lnTo>
                <a:lnTo>
                  <a:pt x="3028184" y="438911"/>
                </a:lnTo>
                <a:lnTo>
                  <a:pt x="2743196" y="304799"/>
                </a:lnTo>
                <a:close/>
              </a:path>
              <a:path w="6038215" h="5340350">
                <a:moveTo>
                  <a:pt x="1638299" y="10667"/>
                </a:moveTo>
                <a:lnTo>
                  <a:pt x="1904999" y="48767"/>
                </a:lnTo>
                <a:lnTo>
                  <a:pt x="2171699" y="105155"/>
                </a:lnTo>
                <a:lnTo>
                  <a:pt x="1895855" y="38099"/>
                </a:lnTo>
                <a:lnTo>
                  <a:pt x="1638299" y="10667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337" y="2014717"/>
            <a:ext cx="5615940" cy="5120640"/>
          </a:xfrm>
          <a:custGeom>
            <a:avLst/>
            <a:gdLst/>
            <a:ahLst/>
            <a:cxnLst/>
            <a:rect l="l" t="t" r="r" b="b"/>
            <a:pathLst>
              <a:path w="5615940" h="5120640">
                <a:moveTo>
                  <a:pt x="1455419" y="4082802"/>
                </a:moveTo>
                <a:lnTo>
                  <a:pt x="1636775" y="4245870"/>
                </a:lnTo>
                <a:lnTo>
                  <a:pt x="1818131" y="4405889"/>
                </a:lnTo>
                <a:lnTo>
                  <a:pt x="1997963" y="4549145"/>
                </a:lnTo>
                <a:lnTo>
                  <a:pt x="2179316" y="4681733"/>
                </a:lnTo>
                <a:lnTo>
                  <a:pt x="2369816" y="4805177"/>
                </a:lnTo>
                <a:lnTo>
                  <a:pt x="2560316" y="4919477"/>
                </a:lnTo>
                <a:lnTo>
                  <a:pt x="2741672" y="5024633"/>
                </a:lnTo>
                <a:lnTo>
                  <a:pt x="2932172" y="5120645"/>
                </a:lnTo>
                <a:lnTo>
                  <a:pt x="2950460" y="5120645"/>
                </a:lnTo>
                <a:lnTo>
                  <a:pt x="2761484" y="5024633"/>
                </a:lnTo>
                <a:lnTo>
                  <a:pt x="2569460" y="4919477"/>
                </a:lnTo>
                <a:lnTo>
                  <a:pt x="2378960" y="4805177"/>
                </a:lnTo>
                <a:lnTo>
                  <a:pt x="2189984" y="4681733"/>
                </a:lnTo>
                <a:lnTo>
                  <a:pt x="2008631" y="4549145"/>
                </a:lnTo>
                <a:lnTo>
                  <a:pt x="1818131" y="4396745"/>
                </a:lnTo>
                <a:lnTo>
                  <a:pt x="1455419" y="4082802"/>
                </a:lnTo>
                <a:close/>
              </a:path>
              <a:path w="5615940" h="5120640">
                <a:moveTo>
                  <a:pt x="5532116" y="4652777"/>
                </a:moveTo>
                <a:lnTo>
                  <a:pt x="5474204" y="4777745"/>
                </a:lnTo>
                <a:lnTo>
                  <a:pt x="5417816" y="4881377"/>
                </a:lnTo>
                <a:lnTo>
                  <a:pt x="5350760" y="4986533"/>
                </a:lnTo>
                <a:lnTo>
                  <a:pt x="5263892" y="5082545"/>
                </a:lnTo>
                <a:lnTo>
                  <a:pt x="5225792" y="5120645"/>
                </a:lnTo>
                <a:lnTo>
                  <a:pt x="5236460" y="5120645"/>
                </a:lnTo>
                <a:lnTo>
                  <a:pt x="5254748" y="5100833"/>
                </a:lnTo>
                <a:lnTo>
                  <a:pt x="5274560" y="5082545"/>
                </a:lnTo>
                <a:lnTo>
                  <a:pt x="5359904" y="4986533"/>
                </a:lnTo>
                <a:lnTo>
                  <a:pt x="5426960" y="4881377"/>
                </a:lnTo>
                <a:lnTo>
                  <a:pt x="5484872" y="4777745"/>
                </a:lnTo>
                <a:lnTo>
                  <a:pt x="5532116" y="4652777"/>
                </a:lnTo>
                <a:close/>
              </a:path>
              <a:path w="5615940" h="5120640">
                <a:moveTo>
                  <a:pt x="5615936" y="4111758"/>
                </a:moveTo>
                <a:lnTo>
                  <a:pt x="5606792" y="4255014"/>
                </a:lnTo>
                <a:lnTo>
                  <a:pt x="5597648" y="4396745"/>
                </a:lnTo>
                <a:lnTo>
                  <a:pt x="5615936" y="4255014"/>
                </a:lnTo>
                <a:lnTo>
                  <a:pt x="5615936" y="4111758"/>
                </a:lnTo>
                <a:close/>
              </a:path>
              <a:path w="5615940" h="5120640">
                <a:moveTo>
                  <a:pt x="608075" y="3064770"/>
                </a:moveTo>
                <a:lnTo>
                  <a:pt x="722375" y="3235458"/>
                </a:lnTo>
                <a:lnTo>
                  <a:pt x="856487" y="3416814"/>
                </a:lnTo>
                <a:lnTo>
                  <a:pt x="1141475" y="3759714"/>
                </a:lnTo>
                <a:lnTo>
                  <a:pt x="1455419" y="4082802"/>
                </a:lnTo>
                <a:lnTo>
                  <a:pt x="1141475" y="3750570"/>
                </a:lnTo>
                <a:lnTo>
                  <a:pt x="856487" y="3407670"/>
                </a:lnTo>
                <a:lnTo>
                  <a:pt x="733043" y="3235458"/>
                </a:lnTo>
                <a:lnTo>
                  <a:pt x="608075" y="3064770"/>
                </a:lnTo>
                <a:close/>
              </a:path>
              <a:path w="5615940" h="5120640">
                <a:moveTo>
                  <a:pt x="5388860" y="3092202"/>
                </a:moveTo>
                <a:lnTo>
                  <a:pt x="5455916" y="3273558"/>
                </a:lnTo>
                <a:lnTo>
                  <a:pt x="5512304" y="3445770"/>
                </a:lnTo>
                <a:lnTo>
                  <a:pt x="5455916" y="3264414"/>
                </a:lnTo>
                <a:lnTo>
                  <a:pt x="5388860" y="3092202"/>
                </a:lnTo>
                <a:close/>
              </a:path>
              <a:path w="5615940" h="5120640">
                <a:moveTo>
                  <a:pt x="5216648" y="2740158"/>
                </a:moveTo>
                <a:lnTo>
                  <a:pt x="5301992" y="2921514"/>
                </a:lnTo>
                <a:lnTo>
                  <a:pt x="5388860" y="3092202"/>
                </a:lnTo>
                <a:lnTo>
                  <a:pt x="5312660" y="2912370"/>
                </a:lnTo>
                <a:lnTo>
                  <a:pt x="5216648" y="2740158"/>
                </a:lnTo>
                <a:close/>
              </a:path>
              <a:path w="5615940" h="5120640">
                <a:moveTo>
                  <a:pt x="28955" y="1656587"/>
                </a:moveTo>
                <a:lnTo>
                  <a:pt x="54863" y="1827275"/>
                </a:lnTo>
                <a:lnTo>
                  <a:pt x="103631" y="1999487"/>
                </a:lnTo>
                <a:lnTo>
                  <a:pt x="160019" y="2179319"/>
                </a:lnTo>
                <a:lnTo>
                  <a:pt x="227075" y="2351531"/>
                </a:lnTo>
                <a:lnTo>
                  <a:pt x="303275" y="2532894"/>
                </a:lnTo>
                <a:lnTo>
                  <a:pt x="399287" y="2711202"/>
                </a:lnTo>
                <a:lnTo>
                  <a:pt x="495299" y="2883414"/>
                </a:lnTo>
                <a:lnTo>
                  <a:pt x="608075" y="3064770"/>
                </a:lnTo>
                <a:lnTo>
                  <a:pt x="504443" y="2883414"/>
                </a:lnTo>
                <a:lnTo>
                  <a:pt x="399287" y="2702058"/>
                </a:lnTo>
                <a:lnTo>
                  <a:pt x="313943" y="2522226"/>
                </a:lnTo>
                <a:lnTo>
                  <a:pt x="237743" y="2351531"/>
                </a:lnTo>
                <a:lnTo>
                  <a:pt x="170687" y="2170175"/>
                </a:lnTo>
                <a:lnTo>
                  <a:pt x="112775" y="1999487"/>
                </a:lnTo>
                <a:lnTo>
                  <a:pt x="65531" y="1827275"/>
                </a:lnTo>
                <a:lnTo>
                  <a:pt x="28955" y="1656587"/>
                </a:lnTo>
                <a:close/>
              </a:path>
              <a:path w="5615940" h="5120640">
                <a:moveTo>
                  <a:pt x="4893560" y="2208275"/>
                </a:moveTo>
                <a:lnTo>
                  <a:pt x="5007860" y="2389631"/>
                </a:lnTo>
                <a:lnTo>
                  <a:pt x="5120636" y="2558802"/>
                </a:lnTo>
                <a:lnTo>
                  <a:pt x="5007860" y="2380487"/>
                </a:lnTo>
                <a:lnTo>
                  <a:pt x="4893560" y="2208275"/>
                </a:lnTo>
                <a:close/>
              </a:path>
              <a:path w="5615940" h="5120640">
                <a:moveTo>
                  <a:pt x="4160516" y="1360931"/>
                </a:moveTo>
                <a:lnTo>
                  <a:pt x="4474460" y="1694687"/>
                </a:lnTo>
                <a:lnTo>
                  <a:pt x="4759448" y="2037587"/>
                </a:lnTo>
                <a:lnTo>
                  <a:pt x="4893560" y="2208275"/>
                </a:lnTo>
                <a:lnTo>
                  <a:pt x="4759448" y="2026919"/>
                </a:lnTo>
                <a:lnTo>
                  <a:pt x="4483604" y="1684019"/>
                </a:lnTo>
                <a:lnTo>
                  <a:pt x="4160516" y="1360931"/>
                </a:lnTo>
                <a:close/>
              </a:path>
              <a:path w="5615940" h="5120640">
                <a:moveTo>
                  <a:pt x="3636260" y="912875"/>
                </a:moveTo>
                <a:lnTo>
                  <a:pt x="3902960" y="1132331"/>
                </a:lnTo>
                <a:lnTo>
                  <a:pt x="4160516" y="1360931"/>
                </a:lnTo>
                <a:lnTo>
                  <a:pt x="3902960" y="1123187"/>
                </a:lnTo>
                <a:lnTo>
                  <a:pt x="3636260" y="912875"/>
                </a:lnTo>
                <a:close/>
              </a:path>
              <a:path w="5615940" h="5120640">
                <a:moveTo>
                  <a:pt x="18287" y="1046987"/>
                </a:moveTo>
                <a:lnTo>
                  <a:pt x="0" y="1188719"/>
                </a:lnTo>
                <a:lnTo>
                  <a:pt x="0" y="1331975"/>
                </a:lnTo>
                <a:lnTo>
                  <a:pt x="9143" y="1188719"/>
                </a:lnTo>
                <a:lnTo>
                  <a:pt x="18287" y="1046987"/>
                </a:lnTo>
                <a:close/>
              </a:path>
              <a:path w="5615940" h="5120640">
                <a:moveTo>
                  <a:pt x="1065275" y="19811"/>
                </a:moveTo>
                <a:lnTo>
                  <a:pt x="856487" y="67055"/>
                </a:lnTo>
                <a:lnTo>
                  <a:pt x="665987" y="134111"/>
                </a:lnTo>
                <a:lnTo>
                  <a:pt x="495299" y="237743"/>
                </a:lnTo>
                <a:lnTo>
                  <a:pt x="342899" y="362711"/>
                </a:lnTo>
                <a:lnTo>
                  <a:pt x="265175" y="457199"/>
                </a:lnTo>
                <a:lnTo>
                  <a:pt x="188975" y="562355"/>
                </a:lnTo>
                <a:lnTo>
                  <a:pt x="132587" y="667511"/>
                </a:lnTo>
                <a:lnTo>
                  <a:pt x="83819" y="790955"/>
                </a:lnTo>
                <a:lnTo>
                  <a:pt x="47243" y="912875"/>
                </a:lnTo>
                <a:lnTo>
                  <a:pt x="94487" y="790955"/>
                </a:lnTo>
                <a:lnTo>
                  <a:pt x="141731" y="667511"/>
                </a:lnTo>
                <a:lnTo>
                  <a:pt x="198119" y="562355"/>
                </a:lnTo>
                <a:lnTo>
                  <a:pt x="275843" y="457199"/>
                </a:lnTo>
                <a:lnTo>
                  <a:pt x="352043" y="362711"/>
                </a:lnTo>
                <a:lnTo>
                  <a:pt x="504443" y="237743"/>
                </a:lnTo>
                <a:lnTo>
                  <a:pt x="675131" y="143255"/>
                </a:lnTo>
                <a:lnTo>
                  <a:pt x="865631" y="67055"/>
                </a:lnTo>
                <a:lnTo>
                  <a:pt x="1065275" y="19811"/>
                </a:lnTo>
                <a:close/>
              </a:path>
              <a:path w="5615940" h="5120640">
                <a:moveTo>
                  <a:pt x="2560316" y="275843"/>
                </a:moveTo>
                <a:lnTo>
                  <a:pt x="2827016" y="409955"/>
                </a:lnTo>
                <a:lnTo>
                  <a:pt x="3102860" y="553211"/>
                </a:lnTo>
                <a:lnTo>
                  <a:pt x="2827016" y="400811"/>
                </a:lnTo>
                <a:lnTo>
                  <a:pt x="2560316" y="275843"/>
                </a:lnTo>
                <a:close/>
              </a:path>
              <a:path w="5615940" h="5120640">
                <a:moveTo>
                  <a:pt x="2026919" y="96011"/>
                </a:moveTo>
                <a:lnTo>
                  <a:pt x="2295140" y="181355"/>
                </a:lnTo>
                <a:lnTo>
                  <a:pt x="2560316" y="275843"/>
                </a:lnTo>
                <a:lnTo>
                  <a:pt x="2284472" y="172211"/>
                </a:lnTo>
                <a:lnTo>
                  <a:pt x="2026919" y="96011"/>
                </a:lnTo>
                <a:close/>
              </a:path>
              <a:path w="5615940" h="5120640">
                <a:moveTo>
                  <a:pt x="1522475" y="0"/>
                </a:moveTo>
                <a:lnTo>
                  <a:pt x="1293875" y="0"/>
                </a:lnTo>
                <a:lnTo>
                  <a:pt x="1522475" y="9143"/>
                </a:lnTo>
                <a:lnTo>
                  <a:pt x="1770887" y="38099"/>
                </a:lnTo>
                <a:lnTo>
                  <a:pt x="1522475" y="0"/>
                </a:lnTo>
                <a:close/>
              </a:path>
              <a:path w="5615940" h="5120640">
                <a:moveTo>
                  <a:pt x="1293875" y="0"/>
                </a:moveTo>
                <a:lnTo>
                  <a:pt x="1284731" y="0"/>
                </a:lnTo>
                <a:lnTo>
                  <a:pt x="1065275" y="19811"/>
                </a:lnTo>
                <a:lnTo>
                  <a:pt x="12938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81" y="1110985"/>
            <a:ext cx="6769734" cy="5861685"/>
          </a:xfrm>
          <a:custGeom>
            <a:avLst/>
            <a:gdLst/>
            <a:ahLst/>
            <a:cxnLst/>
            <a:rect l="l" t="t" r="r" b="b"/>
            <a:pathLst>
              <a:path w="6769734" h="5861684">
                <a:moveTo>
                  <a:pt x="6760460" y="5529077"/>
                </a:moveTo>
                <a:lnTo>
                  <a:pt x="6740648" y="5699765"/>
                </a:lnTo>
                <a:lnTo>
                  <a:pt x="6711692" y="5861309"/>
                </a:lnTo>
                <a:lnTo>
                  <a:pt x="6749792" y="5699765"/>
                </a:lnTo>
                <a:lnTo>
                  <a:pt x="6760460" y="5529077"/>
                </a:lnTo>
                <a:close/>
              </a:path>
              <a:path w="6769734" h="5861684">
                <a:moveTo>
                  <a:pt x="5980172" y="3102863"/>
                </a:moveTo>
                <a:lnTo>
                  <a:pt x="6112760" y="3340607"/>
                </a:lnTo>
                <a:lnTo>
                  <a:pt x="6245348" y="3567690"/>
                </a:lnTo>
                <a:lnTo>
                  <a:pt x="6359648" y="3796290"/>
                </a:lnTo>
                <a:lnTo>
                  <a:pt x="6464804" y="4024890"/>
                </a:lnTo>
                <a:lnTo>
                  <a:pt x="6551672" y="4253490"/>
                </a:lnTo>
                <a:lnTo>
                  <a:pt x="6627872" y="4482089"/>
                </a:lnTo>
                <a:lnTo>
                  <a:pt x="6682736" y="4710689"/>
                </a:lnTo>
                <a:lnTo>
                  <a:pt x="6720836" y="4930145"/>
                </a:lnTo>
                <a:lnTo>
                  <a:pt x="6749792" y="5138933"/>
                </a:lnTo>
                <a:lnTo>
                  <a:pt x="6760460" y="5347721"/>
                </a:lnTo>
                <a:lnTo>
                  <a:pt x="6760460" y="5529077"/>
                </a:lnTo>
                <a:lnTo>
                  <a:pt x="6769604" y="5347721"/>
                </a:lnTo>
                <a:lnTo>
                  <a:pt x="6760460" y="5138933"/>
                </a:lnTo>
                <a:lnTo>
                  <a:pt x="6731504" y="4921001"/>
                </a:lnTo>
                <a:lnTo>
                  <a:pt x="6693404" y="4701545"/>
                </a:lnTo>
                <a:lnTo>
                  <a:pt x="6635492" y="4482089"/>
                </a:lnTo>
                <a:lnTo>
                  <a:pt x="6560816" y="4253490"/>
                </a:lnTo>
                <a:lnTo>
                  <a:pt x="6475472" y="4024890"/>
                </a:lnTo>
                <a:lnTo>
                  <a:pt x="6370316" y="3796290"/>
                </a:lnTo>
                <a:lnTo>
                  <a:pt x="6254492" y="3567690"/>
                </a:lnTo>
                <a:lnTo>
                  <a:pt x="6123428" y="3331463"/>
                </a:lnTo>
                <a:lnTo>
                  <a:pt x="5980172" y="3102863"/>
                </a:lnTo>
                <a:close/>
              </a:path>
              <a:path w="6769734" h="5861684">
                <a:moveTo>
                  <a:pt x="5655560" y="2645663"/>
                </a:moveTo>
                <a:lnTo>
                  <a:pt x="5817104" y="2874263"/>
                </a:lnTo>
                <a:lnTo>
                  <a:pt x="5980172" y="3102863"/>
                </a:lnTo>
                <a:lnTo>
                  <a:pt x="5826248" y="2874263"/>
                </a:lnTo>
                <a:lnTo>
                  <a:pt x="5655560" y="2645663"/>
                </a:lnTo>
                <a:close/>
              </a:path>
              <a:path w="6769734" h="5861684">
                <a:moveTo>
                  <a:pt x="3521960" y="742187"/>
                </a:moveTo>
                <a:lnTo>
                  <a:pt x="3866384" y="961643"/>
                </a:lnTo>
                <a:lnTo>
                  <a:pt x="4209284" y="1208531"/>
                </a:lnTo>
                <a:lnTo>
                  <a:pt x="4550660" y="1484375"/>
                </a:lnTo>
                <a:lnTo>
                  <a:pt x="4218428" y="1208531"/>
                </a:lnTo>
                <a:lnTo>
                  <a:pt x="3875528" y="961643"/>
                </a:lnTo>
                <a:lnTo>
                  <a:pt x="3521960" y="742187"/>
                </a:lnTo>
                <a:close/>
              </a:path>
              <a:path w="6769734" h="5861684">
                <a:moveTo>
                  <a:pt x="1476755" y="10667"/>
                </a:moveTo>
                <a:lnTo>
                  <a:pt x="1217675" y="10667"/>
                </a:lnTo>
                <a:lnTo>
                  <a:pt x="1523999" y="28955"/>
                </a:lnTo>
                <a:lnTo>
                  <a:pt x="1837943" y="74675"/>
                </a:lnTo>
                <a:lnTo>
                  <a:pt x="2161031" y="150875"/>
                </a:lnTo>
                <a:lnTo>
                  <a:pt x="2494784" y="256031"/>
                </a:lnTo>
                <a:lnTo>
                  <a:pt x="2837684" y="390143"/>
                </a:lnTo>
                <a:lnTo>
                  <a:pt x="3180584" y="551687"/>
                </a:lnTo>
                <a:lnTo>
                  <a:pt x="3521960" y="742187"/>
                </a:lnTo>
                <a:lnTo>
                  <a:pt x="3169916" y="542543"/>
                </a:lnTo>
                <a:lnTo>
                  <a:pt x="2819396" y="370331"/>
                </a:lnTo>
                <a:lnTo>
                  <a:pt x="2467352" y="227075"/>
                </a:lnTo>
                <a:lnTo>
                  <a:pt x="2113787" y="123443"/>
                </a:lnTo>
                <a:lnTo>
                  <a:pt x="1790699" y="56387"/>
                </a:lnTo>
                <a:lnTo>
                  <a:pt x="1476755" y="10667"/>
                </a:lnTo>
                <a:close/>
              </a:path>
              <a:path w="6769734" h="5861684">
                <a:moveTo>
                  <a:pt x="1179575" y="0"/>
                </a:moveTo>
                <a:lnTo>
                  <a:pt x="905255" y="28955"/>
                </a:lnTo>
                <a:lnTo>
                  <a:pt x="638555" y="74675"/>
                </a:lnTo>
                <a:lnTo>
                  <a:pt x="409955" y="161543"/>
                </a:lnTo>
                <a:lnTo>
                  <a:pt x="192023" y="275843"/>
                </a:lnTo>
                <a:lnTo>
                  <a:pt x="0" y="417575"/>
                </a:lnTo>
                <a:lnTo>
                  <a:pt x="0" y="428243"/>
                </a:lnTo>
                <a:lnTo>
                  <a:pt x="201167" y="275843"/>
                </a:lnTo>
                <a:lnTo>
                  <a:pt x="419099" y="161543"/>
                </a:lnTo>
                <a:lnTo>
                  <a:pt x="667511" y="74675"/>
                </a:lnTo>
                <a:lnTo>
                  <a:pt x="932687" y="28955"/>
                </a:lnTo>
                <a:lnTo>
                  <a:pt x="1217675" y="10667"/>
                </a:lnTo>
                <a:lnTo>
                  <a:pt x="1476755" y="10667"/>
                </a:lnTo>
                <a:lnTo>
                  <a:pt x="11795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981" y="1328918"/>
            <a:ext cx="6543040" cy="5806440"/>
          </a:xfrm>
          <a:custGeom>
            <a:avLst/>
            <a:gdLst/>
            <a:ahLst/>
            <a:cxnLst/>
            <a:rect l="l" t="t" r="r" b="b"/>
            <a:pathLst>
              <a:path w="6543040" h="5806440">
                <a:moveTo>
                  <a:pt x="6542528" y="5071877"/>
                </a:moveTo>
                <a:lnTo>
                  <a:pt x="6533384" y="5273045"/>
                </a:lnTo>
                <a:lnTo>
                  <a:pt x="6513572" y="5463545"/>
                </a:lnTo>
                <a:lnTo>
                  <a:pt x="6466328" y="5634233"/>
                </a:lnTo>
                <a:lnTo>
                  <a:pt x="6408416" y="5806445"/>
                </a:lnTo>
                <a:lnTo>
                  <a:pt x="6417560" y="5806445"/>
                </a:lnTo>
                <a:lnTo>
                  <a:pt x="6475472" y="5643377"/>
                </a:lnTo>
                <a:lnTo>
                  <a:pt x="6513572" y="5472689"/>
                </a:lnTo>
                <a:lnTo>
                  <a:pt x="6533384" y="5291333"/>
                </a:lnTo>
                <a:lnTo>
                  <a:pt x="6542528" y="5100833"/>
                </a:lnTo>
                <a:lnTo>
                  <a:pt x="6542528" y="5071877"/>
                </a:lnTo>
                <a:close/>
              </a:path>
              <a:path w="6543040" h="5806440">
                <a:moveTo>
                  <a:pt x="6408416" y="4255014"/>
                </a:moveTo>
                <a:lnTo>
                  <a:pt x="6466328" y="4474469"/>
                </a:lnTo>
                <a:lnTo>
                  <a:pt x="6504428" y="4674113"/>
                </a:lnTo>
                <a:lnTo>
                  <a:pt x="6466328" y="4463801"/>
                </a:lnTo>
                <a:lnTo>
                  <a:pt x="6408416" y="4255014"/>
                </a:lnTo>
                <a:close/>
              </a:path>
              <a:path w="6543040" h="5806440">
                <a:moveTo>
                  <a:pt x="6256016" y="3826770"/>
                </a:moveTo>
                <a:lnTo>
                  <a:pt x="6332216" y="4044702"/>
                </a:lnTo>
                <a:lnTo>
                  <a:pt x="6408416" y="4255014"/>
                </a:lnTo>
                <a:lnTo>
                  <a:pt x="6341360" y="4044702"/>
                </a:lnTo>
                <a:lnTo>
                  <a:pt x="6256016" y="3826770"/>
                </a:lnTo>
                <a:close/>
              </a:path>
              <a:path w="6543040" h="5806440">
                <a:moveTo>
                  <a:pt x="2846993" y="389354"/>
                </a:moveTo>
                <a:lnTo>
                  <a:pt x="3104384" y="515111"/>
                </a:lnTo>
                <a:lnTo>
                  <a:pt x="3436616" y="694943"/>
                </a:lnTo>
                <a:lnTo>
                  <a:pt x="3771896" y="905255"/>
                </a:lnTo>
                <a:lnTo>
                  <a:pt x="4104128" y="1142999"/>
                </a:lnTo>
                <a:lnTo>
                  <a:pt x="4427216" y="1409699"/>
                </a:lnTo>
                <a:lnTo>
                  <a:pt x="4742684" y="1694687"/>
                </a:lnTo>
                <a:lnTo>
                  <a:pt x="4942328" y="1894331"/>
                </a:lnTo>
                <a:lnTo>
                  <a:pt x="5132828" y="2093975"/>
                </a:lnTo>
                <a:lnTo>
                  <a:pt x="5312660" y="2304287"/>
                </a:lnTo>
                <a:lnTo>
                  <a:pt x="5484872" y="2522219"/>
                </a:lnTo>
                <a:lnTo>
                  <a:pt x="5637272" y="2732531"/>
                </a:lnTo>
                <a:lnTo>
                  <a:pt x="5789672" y="2951987"/>
                </a:lnTo>
                <a:lnTo>
                  <a:pt x="5922260" y="3169919"/>
                </a:lnTo>
                <a:lnTo>
                  <a:pt x="6047228" y="3387858"/>
                </a:lnTo>
                <a:lnTo>
                  <a:pt x="6152384" y="3607314"/>
                </a:lnTo>
                <a:lnTo>
                  <a:pt x="6256016" y="3826770"/>
                </a:lnTo>
                <a:lnTo>
                  <a:pt x="6161528" y="3607314"/>
                </a:lnTo>
                <a:lnTo>
                  <a:pt x="6056372" y="3387858"/>
                </a:lnTo>
                <a:lnTo>
                  <a:pt x="5932928" y="3169919"/>
                </a:lnTo>
                <a:lnTo>
                  <a:pt x="5798816" y="2951987"/>
                </a:lnTo>
                <a:lnTo>
                  <a:pt x="5647940" y="2732531"/>
                </a:lnTo>
                <a:lnTo>
                  <a:pt x="5494016" y="2513075"/>
                </a:lnTo>
                <a:lnTo>
                  <a:pt x="5321804" y="2304287"/>
                </a:lnTo>
                <a:lnTo>
                  <a:pt x="5141972" y="2093975"/>
                </a:lnTo>
                <a:lnTo>
                  <a:pt x="4951472" y="1885187"/>
                </a:lnTo>
                <a:lnTo>
                  <a:pt x="4751828" y="1684019"/>
                </a:lnTo>
                <a:lnTo>
                  <a:pt x="4447028" y="1409699"/>
                </a:lnTo>
                <a:lnTo>
                  <a:pt x="4123940" y="1152143"/>
                </a:lnTo>
                <a:lnTo>
                  <a:pt x="3799328" y="914399"/>
                </a:lnTo>
                <a:lnTo>
                  <a:pt x="3465572" y="705611"/>
                </a:lnTo>
                <a:lnTo>
                  <a:pt x="3133340" y="524255"/>
                </a:lnTo>
                <a:lnTo>
                  <a:pt x="2846993" y="389354"/>
                </a:lnTo>
                <a:close/>
              </a:path>
              <a:path w="6543040" h="5806440">
                <a:moveTo>
                  <a:pt x="76199" y="448055"/>
                </a:moveTo>
                <a:lnTo>
                  <a:pt x="0" y="524255"/>
                </a:lnTo>
                <a:lnTo>
                  <a:pt x="0" y="533399"/>
                </a:lnTo>
                <a:lnTo>
                  <a:pt x="38099" y="495299"/>
                </a:lnTo>
                <a:lnTo>
                  <a:pt x="76199" y="448055"/>
                </a:lnTo>
                <a:close/>
              </a:path>
              <a:path w="6543040" h="5806440">
                <a:moveTo>
                  <a:pt x="2646961" y="304793"/>
                </a:moveTo>
                <a:lnTo>
                  <a:pt x="2790440" y="362711"/>
                </a:lnTo>
                <a:lnTo>
                  <a:pt x="2846993" y="389354"/>
                </a:lnTo>
                <a:lnTo>
                  <a:pt x="2770628" y="352043"/>
                </a:lnTo>
                <a:lnTo>
                  <a:pt x="2646961" y="304793"/>
                </a:lnTo>
                <a:close/>
              </a:path>
              <a:path w="6543040" h="5806440">
                <a:moveTo>
                  <a:pt x="1495043" y="9143"/>
                </a:moveTo>
                <a:lnTo>
                  <a:pt x="1228343" y="9143"/>
                </a:lnTo>
                <a:lnTo>
                  <a:pt x="1514855" y="19811"/>
                </a:lnTo>
                <a:lnTo>
                  <a:pt x="1808987" y="57911"/>
                </a:lnTo>
                <a:lnTo>
                  <a:pt x="2122931" y="134111"/>
                </a:lnTo>
                <a:lnTo>
                  <a:pt x="2447540" y="228599"/>
                </a:lnTo>
                <a:lnTo>
                  <a:pt x="2646961" y="304793"/>
                </a:lnTo>
                <a:lnTo>
                  <a:pt x="2458208" y="228599"/>
                </a:lnTo>
                <a:lnTo>
                  <a:pt x="2122931" y="123443"/>
                </a:lnTo>
                <a:lnTo>
                  <a:pt x="1799843" y="47243"/>
                </a:lnTo>
                <a:lnTo>
                  <a:pt x="1495043" y="9143"/>
                </a:lnTo>
                <a:close/>
              </a:path>
              <a:path w="6543040" h="5806440">
                <a:moveTo>
                  <a:pt x="1199387" y="0"/>
                </a:moveTo>
                <a:lnTo>
                  <a:pt x="932687" y="28955"/>
                </a:lnTo>
                <a:lnTo>
                  <a:pt x="687323" y="85343"/>
                </a:lnTo>
                <a:lnTo>
                  <a:pt x="457199" y="172211"/>
                </a:lnTo>
                <a:lnTo>
                  <a:pt x="256031" y="295655"/>
                </a:lnTo>
                <a:lnTo>
                  <a:pt x="466343" y="172211"/>
                </a:lnTo>
                <a:lnTo>
                  <a:pt x="704087" y="85343"/>
                </a:lnTo>
                <a:lnTo>
                  <a:pt x="952499" y="28955"/>
                </a:lnTo>
                <a:lnTo>
                  <a:pt x="1228343" y="9143"/>
                </a:lnTo>
                <a:lnTo>
                  <a:pt x="1495043" y="9143"/>
                </a:lnTo>
                <a:lnTo>
                  <a:pt x="11993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2829" y="1281673"/>
            <a:ext cx="327660" cy="3602990"/>
          </a:xfrm>
          <a:custGeom>
            <a:avLst/>
            <a:gdLst/>
            <a:ahLst/>
            <a:cxnLst/>
            <a:rect l="l" t="t" r="r" b="b"/>
            <a:pathLst>
              <a:path w="327660" h="3602990">
                <a:moveTo>
                  <a:pt x="9143" y="0"/>
                </a:moveTo>
                <a:lnTo>
                  <a:pt x="0" y="1523"/>
                </a:lnTo>
                <a:lnTo>
                  <a:pt x="318512" y="3602742"/>
                </a:lnTo>
                <a:lnTo>
                  <a:pt x="327656" y="36027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217" y="2959598"/>
            <a:ext cx="2417445" cy="1969135"/>
          </a:xfrm>
          <a:custGeom>
            <a:avLst/>
            <a:gdLst/>
            <a:ahLst/>
            <a:cxnLst/>
            <a:rect l="l" t="t" r="r" b="b"/>
            <a:pathLst>
              <a:path w="2417445" h="1969135">
                <a:moveTo>
                  <a:pt x="6095" y="0"/>
                </a:moveTo>
                <a:lnTo>
                  <a:pt x="0" y="7619"/>
                </a:lnTo>
                <a:lnTo>
                  <a:pt x="2410964" y="1969014"/>
                </a:lnTo>
                <a:lnTo>
                  <a:pt x="2417060" y="1962918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6933" y="2572501"/>
            <a:ext cx="2411095" cy="2346960"/>
          </a:xfrm>
          <a:custGeom>
            <a:avLst/>
            <a:gdLst/>
            <a:ahLst/>
            <a:cxnLst/>
            <a:rect l="l" t="t" r="r" b="b"/>
            <a:pathLst>
              <a:path w="2411095" h="2346960">
                <a:moveTo>
                  <a:pt x="6095" y="0"/>
                </a:moveTo>
                <a:lnTo>
                  <a:pt x="0" y="7619"/>
                </a:lnTo>
                <a:lnTo>
                  <a:pt x="2404868" y="2346966"/>
                </a:lnTo>
                <a:lnTo>
                  <a:pt x="2410964" y="2339346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933" y="2087870"/>
            <a:ext cx="2421890" cy="2819400"/>
          </a:xfrm>
          <a:custGeom>
            <a:avLst/>
            <a:gdLst/>
            <a:ahLst/>
            <a:cxnLst/>
            <a:rect l="l" t="t" r="r" b="b"/>
            <a:pathLst>
              <a:path w="2421890" h="2819400">
                <a:moveTo>
                  <a:pt x="6095" y="0"/>
                </a:moveTo>
                <a:lnTo>
                  <a:pt x="0" y="6095"/>
                </a:lnTo>
                <a:lnTo>
                  <a:pt x="2414012" y="2819406"/>
                </a:lnTo>
                <a:lnTo>
                  <a:pt x="2421632" y="281331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173" y="1517893"/>
            <a:ext cx="2413000" cy="3377565"/>
          </a:xfrm>
          <a:custGeom>
            <a:avLst/>
            <a:gdLst/>
            <a:ahLst/>
            <a:cxnLst/>
            <a:rect l="l" t="t" r="r" b="b"/>
            <a:pathLst>
              <a:path w="2413000" h="3377565">
                <a:moveTo>
                  <a:pt x="7619" y="0"/>
                </a:moveTo>
                <a:lnTo>
                  <a:pt x="0" y="6095"/>
                </a:lnTo>
                <a:lnTo>
                  <a:pt x="2403344" y="3377190"/>
                </a:lnTo>
                <a:lnTo>
                  <a:pt x="2412488" y="337109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0497" y="1117082"/>
            <a:ext cx="1409700" cy="3769360"/>
          </a:xfrm>
          <a:custGeom>
            <a:avLst/>
            <a:gdLst/>
            <a:ahLst/>
            <a:cxnLst/>
            <a:rect l="l" t="t" r="r" b="b"/>
            <a:pathLst>
              <a:path w="1409700" h="3769360">
                <a:moveTo>
                  <a:pt x="9143" y="0"/>
                </a:moveTo>
                <a:lnTo>
                  <a:pt x="0" y="3047"/>
                </a:lnTo>
                <a:lnTo>
                  <a:pt x="1400552" y="3768858"/>
                </a:lnTo>
                <a:lnTo>
                  <a:pt x="1409696" y="3765810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457" y="3322310"/>
            <a:ext cx="2394585" cy="1624965"/>
          </a:xfrm>
          <a:custGeom>
            <a:avLst/>
            <a:gdLst/>
            <a:ahLst/>
            <a:cxnLst/>
            <a:rect l="l" t="t" r="r" b="b"/>
            <a:pathLst>
              <a:path w="2394585" h="1624964">
                <a:moveTo>
                  <a:pt x="6095" y="0"/>
                </a:moveTo>
                <a:lnTo>
                  <a:pt x="0" y="7619"/>
                </a:lnTo>
                <a:lnTo>
                  <a:pt x="2388104" y="1624590"/>
                </a:lnTo>
                <a:lnTo>
                  <a:pt x="2394200" y="161697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409" y="3631681"/>
            <a:ext cx="2394585" cy="1332230"/>
          </a:xfrm>
          <a:custGeom>
            <a:avLst/>
            <a:gdLst/>
            <a:ahLst/>
            <a:cxnLst/>
            <a:rect l="l" t="t" r="r" b="b"/>
            <a:pathLst>
              <a:path w="2394585" h="1332229">
                <a:moveTo>
                  <a:pt x="4571" y="0"/>
                </a:moveTo>
                <a:lnTo>
                  <a:pt x="0" y="9143"/>
                </a:lnTo>
                <a:lnTo>
                  <a:pt x="2389628" y="1331982"/>
                </a:lnTo>
                <a:lnTo>
                  <a:pt x="2394200" y="1322838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4633" y="5090155"/>
            <a:ext cx="1789430" cy="501650"/>
          </a:xfrm>
          <a:custGeom>
            <a:avLst/>
            <a:gdLst/>
            <a:ahLst/>
            <a:cxnLst/>
            <a:rect l="l" t="t" r="r" b="b"/>
            <a:pathLst>
              <a:path w="1789430" h="501650">
                <a:moveTo>
                  <a:pt x="1787648" y="0"/>
                </a:moveTo>
                <a:lnTo>
                  <a:pt x="0" y="492251"/>
                </a:lnTo>
                <a:lnTo>
                  <a:pt x="1523" y="501395"/>
                </a:lnTo>
                <a:lnTo>
                  <a:pt x="1789172" y="9143"/>
                </a:lnTo>
                <a:lnTo>
                  <a:pt x="17876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8289" y="4870699"/>
            <a:ext cx="2232660" cy="189230"/>
          </a:xfrm>
          <a:custGeom>
            <a:avLst/>
            <a:gdLst/>
            <a:ahLst/>
            <a:cxnLst/>
            <a:rect l="l" t="t" r="r" b="b"/>
            <a:pathLst>
              <a:path w="2232660" h="189229">
                <a:moveTo>
                  <a:pt x="0" y="0"/>
                </a:moveTo>
                <a:lnTo>
                  <a:pt x="0" y="9143"/>
                </a:lnTo>
                <a:lnTo>
                  <a:pt x="2232656" y="188975"/>
                </a:lnTo>
                <a:lnTo>
                  <a:pt x="2232656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981" y="4166605"/>
            <a:ext cx="2394585" cy="838200"/>
          </a:xfrm>
          <a:custGeom>
            <a:avLst/>
            <a:gdLst/>
            <a:ahLst/>
            <a:cxnLst/>
            <a:rect l="l" t="t" r="r" b="b"/>
            <a:pathLst>
              <a:path w="2394585" h="838200">
                <a:moveTo>
                  <a:pt x="3047" y="0"/>
                </a:moveTo>
                <a:lnTo>
                  <a:pt x="0" y="9143"/>
                </a:lnTo>
                <a:lnTo>
                  <a:pt x="2391152" y="838206"/>
                </a:lnTo>
                <a:lnTo>
                  <a:pt x="2394200" y="83058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8553" y="5167879"/>
            <a:ext cx="980440" cy="1359535"/>
          </a:xfrm>
          <a:custGeom>
            <a:avLst/>
            <a:gdLst/>
            <a:ahLst/>
            <a:cxnLst/>
            <a:rect l="l" t="t" r="r" b="b"/>
            <a:pathLst>
              <a:path w="980439" h="1359534">
                <a:moveTo>
                  <a:pt x="972308" y="0"/>
                </a:moveTo>
                <a:lnTo>
                  <a:pt x="0" y="1354835"/>
                </a:lnTo>
                <a:lnTo>
                  <a:pt x="7619" y="1359407"/>
                </a:lnTo>
                <a:lnTo>
                  <a:pt x="979928" y="6095"/>
                </a:lnTo>
                <a:lnTo>
                  <a:pt x="9723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092" y="5180071"/>
            <a:ext cx="861060" cy="1452880"/>
          </a:xfrm>
          <a:custGeom>
            <a:avLst/>
            <a:gdLst/>
            <a:ahLst/>
            <a:cxnLst/>
            <a:rect l="l" t="t" r="r" b="b"/>
            <a:pathLst>
              <a:path w="861060" h="1452879">
                <a:moveTo>
                  <a:pt x="853436" y="0"/>
                </a:moveTo>
                <a:lnTo>
                  <a:pt x="0" y="1447799"/>
                </a:lnTo>
                <a:lnTo>
                  <a:pt x="7619" y="1452371"/>
                </a:lnTo>
                <a:lnTo>
                  <a:pt x="861056" y="4571"/>
                </a:lnTo>
                <a:lnTo>
                  <a:pt x="8534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6964" y="5180071"/>
            <a:ext cx="746760" cy="1554480"/>
          </a:xfrm>
          <a:custGeom>
            <a:avLst/>
            <a:gdLst/>
            <a:ahLst/>
            <a:cxnLst/>
            <a:rect l="l" t="t" r="r" b="b"/>
            <a:pathLst>
              <a:path w="746760" h="1554479">
                <a:moveTo>
                  <a:pt x="739136" y="0"/>
                </a:moveTo>
                <a:lnTo>
                  <a:pt x="0" y="1551431"/>
                </a:lnTo>
                <a:lnTo>
                  <a:pt x="7619" y="1554479"/>
                </a:lnTo>
                <a:lnTo>
                  <a:pt x="746756" y="4571"/>
                </a:lnTo>
                <a:lnTo>
                  <a:pt x="7391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6505" y="5186167"/>
            <a:ext cx="624840" cy="1655445"/>
          </a:xfrm>
          <a:custGeom>
            <a:avLst/>
            <a:gdLst/>
            <a:ahLst/>
            <a:cxnLst/>
            <a:rect l="l" t="t" r="r" b="b"/>
            <a:pathLst>
              <a:path w="624839" h="1655445">
                <a:moveTo>
                  <a:pt x="615692" y="0"/>
                </a:moveTo>
                <a:lnTo>
                  <a:pt x="0" y="1650491"/>
                </a:lnTo>
                <a:lnTo>
                  <a:pt x="7619" y="1655063"/>
                </a:lnTo>
                <a:lnTo>
                  <a:pt x="624836" y="3047"/>
                </a:lnTo>
                <a:lnTo>
                  <a:pt x="6156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4333" y="5196835"/>
            <a:ext cx="487680" cy="1767839"/>
          </a:xfrm>
          <a:custGeom>
            <a:avLst/>
            <a:gdLst/>
            <a:ahLst/>
            <a:cxnLst/>
            <a:rect l="l" t="t" r="r" b="b"/>
            <a:pathLst>
              <a:path w="487679" h="1767840">
                <a:moveTo>
                  <a:pt x="478532" y="0"/>
                </a:moveTo>
                <a:lnTo>
                  <a:pt x="0" y="1764791"/>
                </a:lnTo>
                <a:lnTo>
                  <a:pt x="9143" y="1767839"/>
                </a:lnTo>
                <a:lnTo>
                  <a:pt x="487676" y="1523"/>
                </a:lnTo>
                <a:lnTo>
                  <a:pt x="478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2161" y="5199884"/>
            <a:ext cx="347980" cy="1876425"/>
          </a:xfrm>
          <a:custGeom>
            <a:avLst/>
            <a:gdLst/>
            <a:ahLst/>
            <a:cxnLst/>
            <a:rect l="l" t="t" r="r" b="b"/>
            <a:pathLst>
              <a:path w="347979" h="1876425">
                <a:moveTo>
                  <a:pt x="338324" y="0"/>
                </a:moveTo>
                <a:lnTo>
                  <a:pt x="0" y="1874519"/>
                </a:lnTo>
                <a:lnTo>
                  <a:pt x="9143" y="1876043"/>
                </a:lnTo>
                <a:lnTo>
                  <a:pt x="347468" y="3047"/>
                </a:lnTo>
                <a:lnTo>
                  <a:pt x="33832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3251" y="5221220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90">
                <a:moveTo>
                  <a:pt x="0" y="0"/>
                </a:moveTo>
                <a:lnTo>
                  <a:pt x="0" y="1926335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6206" y="5224267"/>
            <a:ext cx="180340" cy="1923414"/>
          </a:xfrm>
          <a:custGeom>
            <a:avLst/>
            <a:gdLst/>
            <a:ahLst/>
            <a:cxnLst/>
            <a:rect l="l" t="t" r="r" b="b"/>
            <a:pathLst>
              <a:path w="180339" h="1923415">
                <a:moveTo>
                  <a:pt x="9143" y="0"/>
                </a:moveTo>
                <a:lnTo>
                  <a:pt x="0" y="1523"/>
                </a:lnTo>
                <a:lnTo>
                  <a:pt x="170687" y="1923287"/>
                </a:lnTo>
                <a:lnTo>
                  <a:pt x="179831" y="192328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4494" y="5233411"/>
            <a:ext cx="340360" cy="1899285"/>
          </a:xfrm>
          <a:custGeom>
            <a:avLst/>
            <a:gdLst/>
            <a:ahLst/>
            <a:cxnLst/>
            <a:rect l="l" t="t" r="r" b="b"/>
            <a:pathLst>
              <a:path w="340360" h="1899284">
                <a:moveTo>
                  <a:pt x="9143" y="0"/>
                </a:moveTo>
                <a:lnTo>
                  <a:pt x="0" y="1523"/>
                </a:lnTo>
                <a:lnTo>
                  <a:pt x="330707" y="1898903"/>
                </a:lnTo>
                <a:lnTo>
                  <a:pt x="339851" y="1897379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4306" y="5234935"/>
            <a:ext cx="523240" cy="1910080"/>
          </a:xfrm>
          <a:custGeom>
            <a:avLst/>
            <a:gdLst/>
            <a:ahLst/>
            <a:cxnLst/>
            <a:rect l="l" t="t" r="r" b="b"/>
            <a:pathLst>
              <a:path w="523239" h="1910079">
                <a:moveTo>
                  <a:pt x="9143" y="0"/>
                </a:moveTo>
                <a:lnTo>
                  <a:pt x="0" y="3047"/>
                </a:lnTo>
                <a:lnTo>
                  <a:pt x="513587" y="1909571"/>
                </a:lnTo>
                <a:lnTo>
                  <a:pt x="522731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4118" y="5234935"/>
            <a:ext cx="704215" cy="1911350"/>
          </a:xfrm>
          <a:custGeom>
            <a:avLst/>
            <a:gdLst/>
            <a:ahLst/>
            <a:cxnLst/>
            <a:rect l="l" t="t" r="r" b="b"/>
            <a:pathLst>
              <a:path w="704214" h="1911350">
                <a:moveTo>
                  <a:pt x="9143" y="0"/>
                </a:moveTo>
                <a:lnTo>
                  <a:pt x="0" y="3047"/>
                </a:lnTo>
                <a:lnTo>
                  <a:pt x="694943" y="1911095"/>
                </a:lnTo>
                <a:lnTo>
                  <a:pt x="704087" y="190804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6309" y="5233411"/>
            <a:ext cx="902335" cy="1894839"/>
          </a:xfrm>
          <a:custGeom>
            <a:avLst/>
            <a:gdLst/>
            <a:ahLst/>
            <a:cxnLst/>
            <a:rect l="l" t="t" r="r" b="b"/>
            <a:pathLst>
              <a:path w="902335" h="1894840">
                <a:moveTo>
                  <a:pt x="7619" y="0"/>
                </a:moveTo>
                <a:lnTo>
                  <a:pt x="0" y="3047"/>
                </a:lnTo>
                <a:lnTo>
                  <a:pt x="893063" y="1894331"/>
                </a:lnTo>
                <a:lnTo>
                  <a:pt x="902207" y="189128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0694" y="5239508"/>
            <a:ext cx="1111250" cy="1897380"/>
          </a:xfrm>
          <a:custGeom>
            <a:avLst/>
            <a:gdLst/>
            <a:ahLst/>
            <a:cxnLst/>
            <a:rect l="l" t="t" r="r" b="b"/>
            <a:pathLst>
              <a:path w="1111250" h="1897379">
                <a:moveTo>
                  <a:pt x="7619" y="0"/>
                </a:moveTo>
                <a:lnTo>
                  <a:pt x="0" y="4571"/>
                </a:lnTo>
                <a:lnTo>
                  <a:pt x="1103375" y="1897379"/>
                </a:lnTo>
                <a:lnTo>
                  <a:pt x="1110995" y="18928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7457" y="5230364"/>
            <a:ext cx="1356360" cy="1917700"/>
          </a:xfrm>
          <a:custGeom>
            <a:avLst/>
            <a:gdLst/>
            <a:ahLst/>
            <a:cxnLst/>
            <a:rect l="l" t="t" r="r" b="b"/>
            <a:pathLst>
              <a:path w="1356360" h="1917700">
                <a:moveTo>
                  <a:pt x="7619" y="0"/>
                </a:moveTo>
                <a:lnTo>
                  <a:pt x="0" y="6095"/>
                </a:lnTo>
                <a:lnTo>
                  <a:pt x="1348739" y="1917191"/>
                </a:lnTo>
                <a:lnTo>
                  <a:pt x="1356359" y="1912619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0318" y="5225791"/>
            <a:ext cx="1632585" cy="1920239"/>
          </a:xfrm>
          <a:custGeom>
            <a:avLst/>
            <a:gdLst/>
            <a:ahLst/>
            <a:cxnLst/>
            <a:rect l="l" t="t" r="r" b="b"/>
            <a:pathLst>
              <a:path w="1632585" h="1920240">
                <a:moveTo>
                  <a:pt x="7619" y="0"/>
                </a:moveTo>
                <a:lnTo>
                  <a:pt x="0" y="6095"/>
                </a:lnTo>
                <a:lnTo>
                  <a:pt x="1624583" y="1920239"/>
                </a:lnTo>
                <a:lnTo>
                  <a:pt x="1632203" y="191414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2509" y="5210552"/>
            <a:ext cx="1950720" cy="1929764"/>
          </a:xfrm>
          <a:custGeom>
            <a:avLst/>
            <a:gdLst/>
            <a:ahLst/>
            <a:cxnLst/>
            <a:rect l="l" t="t" r="r" b="b"/>
            <a:pathLst>
              <a:path w="1950720" h="1929765">
                <a:moveTo>
                  <a:pt x="7619" y="0"/>
                </a:moveTo>
                <a:lnTo>
                  <a:pt x="0" y="7619"/>
                </a:lnTo>
                <a:lnTo>
                  <a:pt x="1943099" y="1929383"/>
                </a:lnTo>
                <a:lnTo>
                  <a:pt x="1950719" y="192176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8606" y="5196835"/>
            <a:ext cx="2367280" cy="1945005"/>
          </a:xfrm>
          <a:custGeom>
            <a:avLst/>
            <a:gdLst/>
            <a:ahLst/>
            <a:cxnLst/>
            <a:rect l="l" t="t" r="r" b="b"/>
            <a:pathLst>
              <a:path w="2367279" h="1945004">
                <a:moveTo>
                  <a:pt x="6095" y="0"/>
                </a:moveTo>
                <a:lnTo>
                  <a:pt x="0" y="7619"/>
                </a:lnTo>
                <a:lnTo>
                  <a:pt x="2360675" y="1944623"/>
                </a:lnTo>
                <a:lnTo>
                  <a:pt x="2366771" y="19370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2321" y="5186167"/>
            <a:ext cx="2865120" cy="1960245"/>
          </a:xfrm>
          <a:custGeom>
            <a:avLst/>
            <a:gdLst/>
            <a:ahLst/>
            <a:cxnLst/>
            <a:rect l="l" t="t" r="r" b="b"/>
            <a:pathLst>
              <a:path w="2865120" h="1960245">
                <a:moveTo>
                  <a:pt x="4571" y="0"/>
                </a:moveTo>
                <a:lnTo>
                  <a:pt x="0" y="9143"/>
                </a:lnTo>
                <a:lnTo>
                  <a:pt x="2860547" y="1959863"/>
                </a:lnTo>
                <a:lnTo>
                  <a:pt x="2865119" y="1952243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8418" y="5169403"/>
            <a:ext cx="3503929" cy="1975485"/>
          </a:xfrm>
          <a:custGeom>
            <a:avLst/>
            <a:gdLst/>
            <a:ahLst/>
            <a:cxnLst/>
            <a:rect l="l" t="t" r="r" b="b"/>
            <a:pathLst>
              <a:path w="3503929" h="1975484">
                <a:moveTo>
                  <a:pt x="4571" y="0"/>
                </a:moveTo>
                <a:lnTo>
                  <a:pt x="0" y="7619"/>
                </a:lnTo>
                <a:lnTo>
                  <a:pt x="3499103" y="1975103"/>
                </a:lnTo>
                <a:lnTo>
                  <a:pt x="3503675" y="196595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9942" y="5152640"/>
            <a:ext cx="3962400" cy="1795780"/>
          </a:xfrm>
          <a:custGeom>
            <a:avLst/>
            <a:gdLst/>
            <a:ahLst/>
            <a:cxnLst/>
            <a:rect l="l" t="t" r="r" b="b"/>
            <a:pathLst>
              <a:path w="3962400" h="1795779">
                <a:moveTo>
                  <a:pt x="3047" y="0"/>
                </a:moveTo>
                <a:lnTo>
                  <a:pt x="0" y="9143"/>
                </a:lnTo>
                <a:lnTo>
                  <a:pt x="3957827" y="1795271"/>
                </a:lnTo>
                <a:lnTo>
                  <a:pt x="3962399" y="178612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2989" y="5135876"/>
            <a:ext cx="3997960" cy="1403985"/>
          </a:xfrm>
          <a:custGeom>
            <a:avLst/>
            <a:gdLst/>
            <a:ahLst/>
            <a:cxnLst/>
            <a:rect l="l" t="t" r="r" b="b"/>
            <a:pathLst>
              <a:path w="3997959" h="1403984">
                <a:moveTo>
                  <a:pt x="3047" y="0"/>
                </a:moveTo>
                <a:lnTo>
                  <a:pt x="0" y="9143"/>
                </a:lnTo>
                <a:lnTo>
                  <a:pt x="3994403" y="1403603"/>
                </a:lnTo>
                <a:lnTo>
                  <a:pt x="3997451" y="1395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3845" y="5091679"/>
            <a:ext cx="3912235" cy="668020"/>
          </a:xfrm>
          <a:custGeom>
            <a:avLst/>
            <a:gdLst/>
            <a:ahLst/>
            <a:cxnLst/>
            <a:rect l="l" t="t" r="r" b="b"/>
            <a:pathLst>
              <a:path w="3912234" h="668020">
                <a:moveTo>
                  <a:pt x="1523" y="0"/>
                </a:moveTo>
                <a:lnTo>
                  <a:pt x="0" y="9143"/>
                </a:lnTo>
                <a:lnTo>
                  <a:pt x="3910583" y="667511"/>
                </a:lnTo>
                <a:lnTo>
                  <a:pt x="3912107" y="6583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5745" y="4143745"/>
            <a:ext cx="3221990" cy="893444"/>
          </a:xfrm>
          <a:custGeom>
            <a:avLst/>
            <a:gdLst/>
            <a:ahLst/>
            <a:cxnLst/>
            <a:rect l="l" t="t" r="r" b="b"/>
            <a:pathLst>
              <a:path w="3221990" h="893445">
                <a:moveTo>
                  <a:pt x="3218687" y="0"/>
                </a:moveTo>
                <a:lnTo>
                  <a:pt x="0" y="883926"/>
                </a:lnTo>
                <a:lnTo>
                  <a:pt x="1523" y="893070"/>
                </a:lnTo>
                <a:lnTo>
                  <a:pt x="3221735" y="9143"/>
                </a:lnTo>
                <a:lnTo>
                  <a:pt x="32186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2030" y="3625586"/>
            <a:ext cx="2926080" cy="1384300"/>
          </a:xfrm>
          <a:custGeom>
            <a:avLst/>
            <a:gdLst/>
            <a:ahLst/>
            <a:cxnLst/>
            <a:rect l="l" t="t" r="r" b="b"/>
            <a:pathLst>
              <a:path w="2926079" h="1384300">
                <a:moveTo>
                  <a:pt x="2921507" y="0"/>
                </a:moveTo>
                <a:lnTo>
                  <a:pt x="0" y="1376178"/>
                </a:lnTo>
                <a:lnTo>
                  <a:pt x="4571" y="1383798"/>
                </a:lnTo>
                <a:lnTo>
                  <a:pt x="2926079" y="7619"/>
                </a:lnTo>
                <a:lnTo>
                  <a:pt x="29215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5409" y="3805423"/>
            <a:ext cx="3898388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77677" y="3578347"/>
            <a:ext cx="2749550" cy="2651760"/>
          </a:xfrm>
          <a:custGeom>
            <a:avLst/>
            <a:gdLst/>
            <a:ahLst/>
            <a:cxnLst/>
            <a:rect l="l" t="t" r="r" b="b"/>
            <a:pathLst>
              <a:path w="2749550" h="2651760">
                <a:moveTo>
                  <a:pt x="662939" y="0"/>
                </a:moveTo>
                <a:lnTo>
                  <a:pt x="551687" y="6095"/>
                </a:lnTo>
                <a:lnTo>
                  <a:pt x="448055" y="24383"/>
                </a:lnTo>
                <a:lnTo>
                  <a:pt x="399287" y="39623"/>
                </a:lnTo>
                <a:lnTo>
                  <a:pt x="353567" y="54863"/>
                </a:lnTo>
                <a:lnTo>
                  <a:pt x="309371" y="76199"/>
                </a:lnTo>
                <a:lnTo>
                  <a:pt x="266699" y="97535"/>
                </a:lnTo>
                <a:lnTo>
                  <a:pt x="227075" y="124967"/>
                </a:lnTo>
                <a:lnTo>
                  <a:pt x="188975" y="155447"/>
                </a:lnTo>
                <a:lnTo>
                  <a:pt x="155447" y="188975"/>
                </a:lnTo>
                <a:lnTo>
                  <a:pt x="123443" y="225551"/>
                </a:lnTo>
                <a:lnTo>
                  <a:pt x="96011" y="265175"/>
                </a:lnTo>
                <a:lnTo>
                  <a:pt x="71627" y="307847"/>
                </a:lnTo>
                <a:lnTo>
                  <a:pt x="51815" y="350519"/>
                </a:lnTo>
                <a:lnTo>
                  <a:pt x="35051" y="396239"/>
                </a:lnTo>
                <a:lnTo>
                  <a:pt x="21335" y="445007"/>
                </a:lnTo>
                <a:lnTo>
                  <a:pt x="10667" y="493775"/>
                </a:lnTo>
                <a:lnTo>
                  <a:pt x="3047" y="545591"/>
                </a:lnTo>
                <a:lnTo>
                  <a:pt x="0" y="597407"/>
                </a:lnTo>
                <a:lnTo>
                  <a:pt x="0" y="652271"/>
                </a:lnTo>
                <a:lnTo>
                  <a:pt x="3047" y="710183"/>
                </a:lnTo>
                <a:lnTo>
                  <a:pt x="9143" y="765047"/>
                </a:lnTo>
                <a:lnTo>
                  <a:pt x="18287" y="826007"/>
                </a:lnTo>
                <a:lnTo>
                  <a:pt x="30479" y="883919"/>
                </a:lnTo>
                <a:lnTo>
                  <a:pt x="45719" y="944879"/>
                </a:lnTo>
                <a:lnTo>
                  <a:pt x="64007" y="1005839"/>
                </a:lnTo>
                <a:lnTo>
                  <a:pt x="85343" y="1066799"/>
                </a:lnTo>
                <a:lnTo>
                  <a:pt x="109727" y="1130807"/>
                </a:lnTo>
                <a:lnTo>
                  <a:pt x="137159" y="1194815"/>
                </a:lnTo>
                <a:lnTo>
                  <a:pt x="166115" y="1255775"/>
                </a:lnTo>
                <a:lnTo>
                  <a:pt x="199643" y="1319783"/>
                </a:lnTo>
                <a:lnTo>
                  <a:pt x="234695" y="1383791"/>
                </a:lnTo>
                <a:lnTo>
                  <a:pt x="274319" y="1447799"/>
                </a:lnTo>
                <a:lnTo>
                  <a:pt x="315467" y="1511807"/>
                </a:lnTo>
                <a:lnTo>
                  <a:pt x="359663" y="1575815"/>
                </a:lnTo>
                <a:lnTo>
                  <a:pt x="405383" y="1639823"/>
                </a:lnTo>
                <a:lnTo>
                  <a:pt x="455675" y="1703831"/>
                </a:lnTo>
                <a:lnTo>
                  <a:pt x="507491" y="1764791"/>
                </a:lnTo>
                <a:lnTo>
                  <a:pt x="560831" y="1825751"/>
                </a:lnTo>
                <a:lnTo>
                  <a:pt x="618743" y="1886711"/>
                </a:lnTo>
                <a:lnTo>
                  <a:pt x="678179" y="1947671"/>
                </a:lnTo>
                <a:lnTo>
                  <a:pt x="739139" y="2008631"/>
                </a:lnTo>
                <a:lnTo>
                  <a:pt x="803147" y="2066543"/>
                </a:lnTo>
                <a:lnTo>
                  <a:pt x="867155" y="2121407"/>
                </a:lnTo>
                <a:lnTo>
                  <a:pt x="932684" y="2173223"/>
                </a:lnTo>
                <a:lnTo>
                  <a:pt x="1063748" y="2270759"/>
                </a:lnTo>
                <a:lnTo>
                  <a:pt x="1129280" y="2313431"/>
                </a:lnTo>
                <a:lnTo>
                  <a:pt x="1196336" y="2356103"/>
                </a:lnTo>
                <a:lnTo>
                  <a:pt x="1263392" y="2395727"/>
                </a:lnTo>
                <a:lnTo>
                  <a:pt x="1330448" y="2432303"/>
                </a:lnTo>
                <a:lnTo>
                  <a:pt x="1395980" y="2465831"/>
                </a:lnTo>
                <a:lnTo>
                  <a:pt x="1463036" y="2499359"/>
                </a:lnTo>
                <a:lnTo>
                  <a:pt x="1528568" y="2526791"/>
                </a:lnTo>
                <a:lnTo>
                  <a:pt x="1658108" y="2575559"/>
                </a:lnTo>
                <a:lnTo>
                  <a:pt x="1723640" y="2593847"/>
                </a:lnTo>
                <a:lnTo>
                  <a:pt x="1786124" y="2612135"/>
                </a:lnTo>
                <a:lnTo>
                  <a:pt x="1848608" y="2627375"/>
                </a:lnTo>
                <a:lnTo>
                  <a:pt x="1970528" y="2645663"/>
                </a:lnTo>
                <a:lnTo>
                  <a:pt x="2086352" y="2651759"/>
                </a:lnTo>
                <a:lnTo>
                  <a:pt x="2142740" y="2651759"/>
                </a:lnTo>
                <a:lnTo>
                  <a:pt x="2223512" y="2642615"/>
                </a:lnTo>
                <a:lnTo>
                  <a:pt x="2086352" y="2642615"/>
                </a:lnTo>
                <a:lnTo>
                  <a:pt x="1970528" y="2636519"/>
                </a:lnTo>
                <a:lnTo>
                  <a:pt x="1911092" y="2627375"/>
                </a:lnTo>
                <a:lnTo>
                  <a:pt x="1787648" y="2602991"/>
                </a:lnTo>
                <a:lnTo>
                  <a:pt x="1661156" y="2566415"/>
                </a:lnTo>
                <a:lnTo>
                  <a:pt x="1531616" y="2517647"/>
                </a:lnTo>
                <a:lnTo>
                  <a:pt x="1466084" y="2490215"/>
                </a:lnTo>
                <a:lnTo>
                  <a:pt x="1400552" y="2459735"/>
                </a:lnTo>
                <a:lnTo>
                  <a:pt x="1333496" y="2423159"/>
                </a:lnTo>
                <a:lnTo>
                  <a:pt x="1267964" y="2386583"/>
                </a:lnTo>
                <a:lnTo>
                  <a:pt x="1200908" y="2350007"/>
                </a:lnTo>
                <a:lnTo>
                  <a:pt x="1135376" y="2307335"/>
                </a:lnTo>
                <a:lnTo>
                  <a:pt x="1068320" y="2261615"/>
                </a:lnTo>
                <a:lnTo>
                  <a:pt x="1002788" y="2215895"/>
                </a:lnTo>
                <a:lnTo>
                  <a:pt x="937256" y="2164079"/>
                </a:lnTo>
                <a:lnTo>
                  <a:pt x="873248" y="2112263"/>
                </a:lnTo>
                <a:lnTo>
                  <a:pt x="809243" y="2057399"/>
                </a:lnTo>
                <a:lnTo>
                  <a:pt x="745235" y="1999487"/>
                </a:lnTo>
                <a:lnTo>
                  <a:pt x="684275" y="1941575"/>
                </a:lnTo>
                <a:lnTo>
                  <a:pt x="624839" y="1880615"/>
                </a:lnTo>
                <a:lnTo>
                  <a:pt x="568451" y="1819655"/>
                </a:lnTo>
                <a:lnTo>
                  <a:pt x="513587" y="1758695"/>
                </a:lnTo>
                <a:lnTo>
                  <a:pt x="461771" y="1697735"/>
                </a:lnTo>
                <a:lnTo>
                  <a:pt x="413003" y="1633727"/>
                </a:lnTo>
                <a:lnTo>
                  <a:pt x="367283" y="1569719"/>
                </a:lnTo>
                <a:lnTo>
                  <a:pt x="323087" y="1505711"/>
                </a:lnTo>
                <a:lnTo>
                  <a:pt x="281939" y="1444751"/>
                </a:lnTo>
                <a:lnTo>
                  <a:pt x="243839" y="1380743"/>
                </a:lnTo>
                <a:lnTo>
                  <a:pt x="208787" y="1316735"/>
                </a:lnTo>
                <a:lnTo>
                  <a:pt x="175259" y="1252727"/>
                </a:lnTo>
                <a:lnTo>
                  <a:pt x="144779" y="1188719"/>
                </a:lnTo>
                <a:lnTo>
                  <a:pt x="118871" y="1127759"/>
                </a:lnTo>
                <a:lnTo>
                  <a:pt x="94487" y="1063751"/>
                </a:lnTo>
                <a:lnTo>
                  <a:pt x="73151" y="1002791"/>
                </a:lnTo>
                <a:lnTo>
                  <a:pt x="54863" y="941831"/>
                </a:lnTo>
                <a:lnTo>
                  <a:pt x="39623" y="880871"/>
                </a:lnTo>
                <a:lnTo>
                  <a:pt x="27431" y="822959"/>
                </a:lnTo>
                <a:lnTo>
                  <a:pt x="18287" y="765047"/>
                </a:lnTo>
                <a:lnTo>
                  <a:pt x="12191" y="707135"/>
                </a:lnTo>
                <a:lnTo>
                  <a:pt x="9143" y="652271"/>
                </a:lnTo>
                <a:lnTo>
                  <a:pt x="9143" y="597407"/>
                </a:lnTo>
                <a:lnTo>
                  <a:pt x="13715" y="545591"/>
                </a:lnTo>
                <a:lnTo>
                  <a:pt x="19811" y="496823"/>
                </a:lnTo>
                <a:lnTo>
                  <a:pt x="30479" y="445007"/>
                </a:lnTo>
                <a:lnTo>
                  <a:pt x="44195" y="399287"/>
                </a:lnTo>
                <a:lnTo>
                  <a:pt x="60959" y="353567"/>
                </a:lnTo>
                <a:lnTo>
                  <a:pt x="80771" y="310895"/>
                </a:lnTo>
                <a:lnTo>
                  <a:pt x="105155" y="271271"/>
                </a:lnTo>
                <a:lnTo>
                  <a:pt x="132587" y="231647"/>
                </a:lnTo>
                <a:lnTo>
                  <a:pt x="163067" y="195071"/>
                </a:lnTo>
                <a:lnTo>
                  <a:pt x="196595" y="164591"/>
                </a:lnTo>
                <a:lnTo>
                  <a:pt x="233171" y="134111"/>
                </a:lnTo>
                <a:lnTo>
                  <a:pt x="271271" y="106679"/>
                </a:lnTo>
                <a:lnTo>
                  <a:pt x="313943" y="82295"/>
                </a:lnTo>
                <a:lnTo>
                  <a:pt x="356615" y="64007"/>
                </a:lnTo>
                <a:lnTo>
                  <a:pt x="402335" y="45719"/>
                </a:lnTo>
                <a:lnTo>
                  <a:pt x="451103" y="33527"/>
                </a:lnTo>
                <a:lnTo>
                  <a:pt x="553211" y="15239"/>
                </a:lnTo>
                <a:lnTo>
                  <a:pt x="662939" y="9143"/>
                </a:lnTo>
                <a:lnTo>
                  <a:pt x="778763" y="9143"/>
                </a:lnTo>
                <a:lnTo>
                  <a:pt x="719327" y="3047"/>
                </a:lnTo>
                <a:lnTo>
                  <a:pt x="662939" y="0"/>
                </a:lnTo>
                <a:close/>
              </a:path>
              <a:path w="2749550" h="2651760">
                <a:moveTo>
                  <a:pt x="778763" y="9143"/>
                </a:moveTo>
                <a:lnTo>
                  <a:pt x="662939" y="9143"/>
                </a:lnTo>
                <a:lnTo>
                  <a:pt x="719327" y="12191"/>
                </a:lnTo>
                <a:lnTo>
                  <a:pt x="838199" y="24383"/>
                </a:lnTo>
                <a:lnTo>
                  <a:pt x="899156" y="36575"/>
                </a:lnTo>
                <a:lnTo>
                  <a:pt x="960116" y="51815"/>
                </a:lnTo>
                <a:lnTo>
                  <a:pt x="1024124" y="67055"/>
                </a:lnTo>
                <a:lnTo>
                  <a:pt x="1086608" y="88391"/>
                </a:lnTo>
                <a:lnTo>
                  <a:pt x="1152140" y="109727"/>
                </a:lnTo>
                <a:lnTo>
                  <a:pt x="1217672" y="134111"/>
                </a:lnTo>
                <a:lnTo>
                  <a:pt x="1348736" y="195071"/>
                </a:lnTo>
                <a:lnTo>
                  <a:pt x="1414268" y="228599"/>
                </a:lnTo>
                <a:lnTo>
                  <a:pt x="1481324" y="265175"/>
                </a:lnTo>
                <a:lnTo>
                  <a:pt x="1546856" y="304799"/>
                </a:lnTo>
                <a:lnTo>
                  <a:pt x="1613912" y="347471"/>
                </a:lnTo>
                <a:lnTo>
                  <a:pt x="1679444" y="390143"/>
                </a:lnTo>
                <a:lnTo>
                  <a:pt x="1810508" y="487679"/>
                </a:lnTo>
                <a:lnTo>
                  <a:pt x="1876040" y="539495"/>
                </a:lnTo>
                <a:lnTo>
                  <a:pt x="1940048" y="594359"/>
                </a:lnTo>
                <a:lnTo>
                  <a:pt x="2002532" y="652271"/>
                </a:lnTo>
                <a:lnTo>
                  <a:pt x="2124452" y="771143"/>
                </a:lnTo>
                <a:lnTo>
                  <a:pt x="2180840" y="832103"/>
                </a:lnTo>
                <a:lnTo>
                  <a:pt x="2234180" y="896111"/>
                </a:lnTo>
                <a:lnTo>
                  <a:pt x="2285996" y="957071"/>
                </a:lnTo>
                <a:lnTo>
                  <a:pt x="2334764" y="1021079"/>
                </a:lnTo>
                <a:lnTo>
                  <a:pt x="2382008" y="1082039"/>
                </a:lnTo>
                <a:lnTo>
                  <a:pt x="2426204" y="1146047"/>
                </a:lnTo>
                <a:lnTo>
                  <a:pt x="2467352" y="1210055"/>
                </a:lnTo>
                <a:lnTo>
                  <a:pt x="2505452" y="1274063"/>
                </a:lnTo>
                <a:lnTo>
                  <a:pt x="2540504" y="1338071"/>
                </a:lnTo>
                <a:lnTo>
                  <a:pt x="2574032" y="1402079"/>
                </a:lnTo>
                <a:lnTo>
                  <a:pt x="2602988" y="1463039"/>
                </a:lnTo>
                <a:lnTo>
                  <a:pt x="2630420" y="1527047"/>
                </a:lnTo>
                <a:lnTo>
                  <a:pt x="2654804" y="1588007"/>
                </a:lnTo>
                <a:lnTo>
                  <a:pt x="2676140" y="1652015"/>
                </a:lnTo>
                <a:lnTo>
                  <a:pt x="2694428" y="1712975"/>
                </a:lnTo>
                <a:lnTo>
                  <a:pt x="2709668" y="1770887"/>
                </a:lnTo>
                <a:lnTo>
                  <a:pt x="2721860" y="1831847"/>
                </a:lnTo>
                <a:lnTo>
                  <a:pt x="2731004" y="1889759"/>
                </a:lnTo>
                <a:lnTo>
                  <a:pt x="2737100" y="1944623"/>
                </a:lnTo>
                <a:lnTo>
                  <a:pt x="2740148" y="1999487"/>
                </a:lnTo>
                <a:lnTo>
                  <a:pt x="2738624" y="2054351"/>
                </a:lnTo>
                <a:lnTo>
                  <a:pt x="2735576" y="2106167"/>
                </a:lnTo>
                <a:lnTo>
                  <a:pt x="2729480" y="2157983"/>
                </a:lnTo>
                <a:lnTo>
                  <a:pt x="2718812" y="2206751"/>
                </a:lnTo>
                <a:lnTo>
                  <a:pt x="2705096" y="2255519"/>
                </a:lnTo>
                <a:lnTo>
                  <a:pt x="2688332" y="2298191"/>
                </a:lnTo>
                <a:lnTo>
                  <a:pt x="2668520" y="2340863"/>
                </a:lnTo>
                <a:lnTo>
                  <a:pt x="2644136" y="2383535"/>
                </a:lnTo>
                <a:lnTo>
                  <a:pt x="2616704" y="2420111"/>
                </a:lnTo>
                <a:lnTo>
                  <a:pt x="2586224" y="2456687"/>
                </a:lnTo>
                <a:lnTo>
                  <a:pt x="2552696" y="2490215"/>
                </a:lnTo>
                <a:lnTo>
                  <a:pt x="2516120" y="2520695"/>
                </a:lnTo>
                <a:lnTo>
                  <a:pt x="2476496" y="2545079"/>
                </a:lnTo>
                <a:lnTo>
                  <a:pt x="2435348" y="2569463"/>
                </a:lnTo>
                <a:lnTo>
                  <a:pt x="2391152" y="2590799"/>
                </a:lnTo>
                <a:lnTo>
                  <a:pt x="2345432" y="2606039"/>
                </a:lnTo>
                <a:lnTo>
                  <a:pt x="2298188" y="2621279"/>
                </a:lnTo>
                <a:lnTo>
                  <a:pt x="2247896" y="2630423"/>
                </a:lnTo>
                <a:lnTo>
                  <a:pt x="2141216" y="2642615"/>
                </a:lnTo>
                <a:lnTo>
                  <a:pt x="2223512" y="2642615"/>
                </a:lnTo>
                <a:lnTo>
                  <a:pt x="2299712" y="2630423"/>
                </a:lnTo>
                <a:lnTo>
                  <a:pt x="2348480" y="2615183"/>
                </a:lnTo>
                <a:lnTo>
                  <a:pt x="2395724" y="2596895"/>
                </a:lnTo>
                <a:lnTo>
                  <a:pt x="2439920" y="2578607"/>
                </a:lnTo>
                <a:lnTo>
                  <a:pt x="2482592" y="2554223"/>
                </a:lnTo>
                <a:lnTo>
                  <a:pt x="2522216" y="2526791"/>
                </a:lnTo>
                <a:lnTo>
                  <a:pt x="2558792" y="2496311"/>
                </a:lnTo>
                <a:lnTo>
                  <a:pt x="2593844" y="2462783"/>
                </a:lnTo>
                <a:lnTo>
                  <a:pt x="2624324" y="2426207"/>
                </a:lnTo>
                <a:lnTo>
                  <a:pt x="2651756" y="2386583"/>
                </a:lnTo>
                <a:lnTo>
                  <a:pt x="2676140" y="2346959"/>
                </a:lnTo>
                <a:lnTo>
                  <a:pt x="2697476" y="2301239"/>
                </a:lnTo>
                <a:lnTo>
                  <a:pt x="2714240" y="2255519"/>
                </a:lnTo>
                <a:lnTo>
                  <a:pt x="2727956" y="2209799"/>
                </a:lnTo>
                <a:lnTo>
                  <a:pt x="2738624" y="2157983"/>
                </a:lnTo>
                <a:lnTo>
                  <a:pt x="2744720" y="2109215"/>
                </a:lnTo>
                <a:lnTo>
                  <a:pt x="2749292" y="2054351"/>
                </a:lnTo>
                <a:lnTo>
                  <a:pt x="2749292" y="1999487"/>
                </a:lnTo>
                <a:lnTo>
                  <a:pt x="2746244" y="1944623"/>
                </a:lnTo>
                <a:lnTo>
                  <a:pt x="2740148" y="1886711"/>
                </a:lnTo>
                <a:lnTo>
                  <a:pt x="2731004" y="1828799"/>
                </a:lnTo>
                <a:lnTo>
                  <a:pt x="2718812" y="1767839"/>
                </a:lnTo>
                <a:lnTo>
                  <a:pt x="2703572" y="1709927"/>
                </a:lnTo>
                <a:lnTo>
                  <a:pt x="2685284" y="1648967"/>
                </a:lnTo>
                <a:lnTo>
                  <a:pt x="2663948" y="1584959"/>
                </a:lnTo>
                <a:lnTo>
                  <a:pt x="2639564" y="1523999"/>
                </a:lnTo>
                <a:lnTo>
                  <a:pt x="2612132" y="1459991"/>
                </a:lnTo>
                <a:lnTo>
                  <a:pt x="2581652" y="1395983"/>
                </a:lnTo>
                <a:lnTo>
                  <a:pt x="2549648" y="1331975"/>
                </a:lnTo>
                <a:lnTo>
                  <a:pt x="2513072" y="1267967"/>
                </a:lnTo>
                <a:lnTo>
                  <a:pt x="2474972" y="1203959"/>
                </a:lnTo>
                <a:lnTo>
                  <a:pt x="2433824" y="1139951"/>
                </a:lnTo>
                <a:lnTo>
                  <a:pt x="2389628" y="1075943"/>
                </a:lnTo>
                <a:lnTo>
                  <a:pt x="2342384" y="1014983"/>
                </a:lnTo>
                <a:lnTo>
                  <a:pt x="2293616" y="950975"/>
                </a:lnTo>
                <a:lnTo>
                  <a:pt x="2241800" y="886967"/>
                </a:lnTo>
                <a:lnTo>
                  <a:pt x="2186936" y="826007"/>
                </a:lnTo>
                <a:lnTo>
                  <a:pt x="2130548" y="765047"/>
                </a:lnTo>
                <a:lnTo>
                  <a:pt x="2071112" y="704087"/>
                </a:lnTo>
                <a:lnTo>
                  <a:pt x="2010152" y="646175"/>
                </a:lnTo>
                <a:lnTo>
                  <a:pt x="1946144" y="588263"/>
                </a:lnTo>
                <a:lnTo>
                  <a:pt x="1882136" y="533399"/>
                </a:lnTo>
                <a:lnTo>
                  <a:pt x="1751072" y="429767"/>
                </a:lnTo>
                <a:lnTo>
                  <a:pt x="1685540" y="384047"/>
                </a:lnTo>
                <a:lnTo>
                  <a:pt x="1618484" y="338327"/>
                </a:lnTo>
                <a:lnTo>
                  <a:pt x="1552952" y="295655"/>
                </a:lnTo>
                <a:lnTo>
                  <a:pt x="1485896" y="256031"/>
                </a:lnTo>
                <a:lnTo>
                  <a:pt x="1418840" y="219455"/>
                </a:lnTo>
                <a:lnTo>
                  <a:pt x="1353308" y="185927"/>
                </a:lnTo>
                <a:lnTo>
                  <a:pt x="1286252" y="155447"/>
                </a:lnTo>
                <a:lnTo>
                  <a:pt x="1155188" y="100583"/>
                </a:lnTo>
                <a:lnTo>
                  <a:pt x="1025648" y="57911"/>
                </a:lnTo>
                <a:lnTo>
                  <a:pt x="900680" y="27431"/>
                </a:lnTo>
                <a:lnTo>
                  <a:pt x="839723" y="15239"/>
                </a:lnTo>
                <a:lnTo>
                  <a:pt x="77876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6989" y="3357367"/>
            <a:ext cx="3152140" cy="3039110"/>
          </a:xfrm>
          <a:custGeom>
            <a:avLst/>
            <a:gdLst/>
            <a:ahLst/>
            <a:cxnLst/>
            <a:rect l="l" t="t" r="r" b="b"/>
            <a:pathLst>
              <a:path w="3152140" h="3039110">
                <a:moveTo>
                  <a:pt x="829055" y="0"/>
                </a:moveTo>
                <a:lnTo>
                  <a:pt x="699515" y="0"/>
                </a:lnTo>
                <a:lnTo>
                  <a:pt x="637031" y="6095"/>
                </a:lnTo>
                <a:lnTo>
                  <a:pt x="576071" y="15239"/>
                </a:lnTo>
                <a:lnTo>
                  <a:pt x="518159" y="27431"/>
                </a:lnTo>
                <a:lnTo>
                  <a:pt x="461771" y="42671"/>
                </a:lnTo>
                <a:lnTo>
                  <a:pt x="408431" y="60959"/>
                </a:lnTo>
                <a:lnTo>
                  <a:pt x="356615" y="85343"/>
                </a:lnTo>
                <a:lnTo>
                  <a:pt x="307847" y="112775"/>
                </a:lnTo>
                <a:lnTo>
                  <a:pt x="262127" y="143255"/>
                </a:lnTo>
                <a:lnTo>
                  <a:pt x="219455" y="179831"/>
                </a:lnTo>
                <a:lnTo>
                  <a:pt x="179831" y="216407"/>
                </a:lnTo>
                <a:lnTo>
                  <a:pt x="144779" y="259079"/>
                </a:lnTo>
                <a:lnTo>
                  <a:pt x="112775" y="304799"/>
                </a:lnTo>
                <a:lnTo>
                  <a:pt x="85343" y="353567"/>
                </a:lnTo>
                <a:lnTo>
                  <a:pt x="60959" y="402335"/>
                </a:lnTo>
                <a:lnTo>
                  <a:pt x="41147" y="454151"/>
                </a:lnTo>
                <a:lnTo>
                  <a:pt x="25907" y="512063"/>
                </a:lnTo>
                <a:lnTo>
                  <a:pt x="13715" y="566927"/>
                </a:lnTo>
                <a:lnTo>
                  <a:pt x="4571" y="627887"/>
                </a:lnTo>
                <a:lnTo>
                  <a:pt x="0" y="688847"/>
                </a:lnTo>
                <a:lnTo>
                  <a:pt x="0" y="749807"/>
                </a:lnTo>
                <a:lnTo>
                  <a:pt x="3047" y="813815"/>
                </a:lnTo>
                <a:lnTo>
                  <a:pt x="9143" y="880871"/>
                </a:lnTo>
                <a:lnTo>
                  <a:pt x="19811" y="947927"/>
                </a:lnTo>
                <a:lnTo>
                  <a:pt x="33527" y="1014983"/>
                </a:lnTo>
                <a:lnTo>
                  <a:pt x="51815" y="1085087"/>
                </a:lnTo>
                <a:lnTo>
                  <a:pt x="71627" y="1155191"/>
                </a:lnTo>
                <a:lnTo>
                  <a:pt x="96011" y="1225295"/>
                </a:lnTo>
                <a:lnTo>
                  <a:pt x="123443" y="1298447"/>
                </a:lnTo>
                <a:lnTo>
                  <a:pt x="155447" y="1371599"/>
                </a:lnTo>
                <a:lnTo>
                  <a:pt x="188975" y="1444751"/>
                </a:lnTo>
                <a:lnTo>
                  <a:pt x="227075" y="1517903"/>
                </a:lnTo>
                <a:lnTo>
                  <a:pt x="268223" y="1591055"/>
                </a:lnTo>
                <a:lnTo>
                  <a:pt x="312419" y="1664207"/>
                </a:lnTo>
                <a:lnTo>
                  <a:pt x="358139" y="1737359"/>
                </a:lnTo>
                <a:lnTo>
                  <a:pt x="461771" y="1883663"/>
                </a:lnTo>
                <a:lnTo>
                  <a:pt x="518159" y="1953767"/>
                </a:lnTo>
                <a:lnTo>
                  <a:pt x="577595" y="2026919"/>
                </a:lnTo>
                <a:lnTo>
                  <a:pt x="640079" y="2097023"/>
                </a:lnTo>
                <a:lnTo>
                  <a:pt x="705611" y="2167127"/>
                </a:lnTo>
                <a:lnTo>
                  <a:pt x="774191" y="2237231"/>
                </a:lnTo>
                <a:lnTo>
                  <a:pt x="844295" y="2304287"/>
                </a:lnTo>
                <a:lnTo>
                  <a:pt x="990599" y="2432303"/>
                </a:lnTo>
                <a:lnTo>
                  <a:pt x="1065272" y="2493263"/>
                </a:lnTo>
                <a:lnTo>
                  <a:pt x="1139948" y="2551175"/>
                </a:lnTo>
                <a:lnTo>
                  <a:pt x="1216148" y="2602991"/>
                </a:lnTo>
                <a:lnTo>
                  <a:pt x="1290824" y="2654807"/>
                </a:lnTo>
                <a:lnTo>
                  <a:pt x="1368548" y="2703575"/>
                </a:lnTo>
                <a:lnTo>
                  <a:pt x="1444748" y="2749295"/>
                </a:lnTo>
                <a:lnTo>
                  <a:pt x="1597148" y="2828543"/>
                </a:lnTo>
                <a:lnTo>
                  <a:pt x="1673348" y="2865119"/>
                </a:lnTo>
                <a:lnTo>
                  <a:pt x="1748024" y="2898647"/>
                </a:lnTo>
                <a:lnTo>
                  <a:pt x="1897376" y="2953511"/>
                </a:lnTo>
                <a:lnTo>
                  <a:pt x="1972052" y="2974847"/>
                </a:lnTo>
                <a:lnTo>
                  <a:pt x="2115308" y="3011423"/>
                </a:lnTo>
                <a:lnTo>
                  <a:pt x="2185412" y="3023615"/>
                </a:lnTo>
                <a:lnTo>
                  <a:pt x="2255516" y="3032759"/>
                </a:lnTo>
                <a:lnTo>
                  <a:pt x="2389628" y="3038855"/>
                </a:lnTo>
                <a:lnTo>
                  <a:pt x="2453636" y="3038855"/>
                </a:lnTo>
                <a:lnTo>
                  <a:pt x="2516120" y="3032759"/>
                </a:lnTo>
                <a:lnTo>
                  <a:pt x="2535932" y="3029711"/>
                </a:lnTo>
                <a:lnTo>
                  <a:pt x="2388104" y="3029711"/>
                </a:lnTo>
                <a:lnTo>
                  <a:pt x="2322572" y="3026663"/>
                </a:lnTo>
                <a:lnTo>
                  <a:pt x="2186936" y="3014471"/>
                </a:lnTo>
                <a:lnTo>
                  <a:pt x="2046728" y="2983991"/>
                </a:lnTo>
                <a:lnTo>
                  <a:pt x="1973576" y="2965703"/>
                </a:lnTo>
                <a:lnTo>
                  <a:pt x="1900424" y="2944367"/>
                </a:lnTo>
                <a:lnTo>
                  <a:pt x="1752596" y="2889503"/>
                </a:lnTo>
                <a:lnTo>
                  <a:pt x="1676396" y="2855975"/>
                </a:lnTo>
                <a:lnTo>
                  <a:pt x="1525520" y="2782823"/>
                </a:lnTo>
                <a:lnTo>
                  <a:pt x="1449320" y="2740151"/>
                </a:lnTo>
                <a:lnTo>
                  <a:pt x="1296920" y="2648711"/>
                </a:lnTo>
                <a:lnTo>
                  <a:pt x="1220720" y="2596895"/>
                </a:lnTo>
                <a:lnTo>
                  <a:pt x="1146044" y="2542031"/>
                </a:lnTo>
                <a:lnTo>
                  <a:pt x="996695" y="2426207"/>
                </a:lnTo>
                <a:lnTo>
                  <a:pt x="850391" y="2298191"/>
                </a:lnTo>
                <a:lnTo>
                  <a:pt x="780287" y="2228087"/>
                </a:lnTo>
                <a:lnTo>
                  <a:pt x="711707" y="2161031"/>
                </a:lnTo>
                <a:lnTo>
                  <a:pt x="647699" y="2090927"/>
                </a:lnTo>
                <a:lnTo>
                  <a:pt x="585215" y="2020823"/>
                </a:lnTo>
                <a:lnTo>
                  <a:pt x="525779" y="1947671"/>
                </a:lnTo>
                <a:lnTo>
                  <a:pt x="469391" y="1877567"/>
                </a:lnTo>
                <a:lnTo>
                  <a:pt x="417575" y="1804415"/>
                </a:lnTo>
                <a:lnTo>
                  <a:pt x="367283" y="1731263"/>
                </a:lnTo>
                <a:lnTo>
                  <a:pt x="320039" y="1658111"/>
                </a:lnTo>
                <a:lnTo>
                  <a:pt x="275843" y="1584959"/>
                </a:lnTo>
                <a:lnTo>
                  <a:pt x="234695" y="1511807"/>
                </a:lnTo>
                <a:lnTo>
                  <a:pt x="198119" y="1438655"/>
                </a:lnTo>
                <a:lnTo>
                  <a:pt x="163067" y="1365503"/>
                </a:lnTo>
                <a:lnTo>
                  <a:pt x="132587" y="1295399"/>
                </a:lnTo>
                <a:lnTo>
                  <a:pt x="105155" y="1222247"/>
                </a:lnTo>
                <a:lnTo>
                  <a:pt x="80771" y="1152143"/>
                </a:lnTo>
                <a:lnTo>
                  <a:pt x="60959" y="1082039"/>
                </a:lnTo>
                <a:lnTo>
                  <a:pt x="42671" y="1011935"/>
                </a:lnTo>
                <a:lnTo>
                  <a:pt x="28955" y="944879"/>
                </a:lnTo>
                <a:lnTo>
                  <a:pt x="19811" y="877823"/>
                </a:lnTo>
                <a:lnTo>
                  <a:pt x="12191" y="813815"/>
                </a:lnTo>
                <a:lnTo>
                  <a:pt x="9143" y="749807"/>
                </a:lnTo>
                <a:lnTo>
                  <a:pt x="10667" y="688847"/>
                </a:lnTo>
                <a:lnTo>
                  <a:pt x="15239" y="627887"/>
                </a:lnTo>
                <a:lnTo>
                  <a:pt x="22859" y="569975"/>
                </a:lnTo>
                <a:lnTo>
                  <a:pt x="35051" y="512063"/>
                </a:lnTo>
                <a:lnTo>
                  <a:pt x="50291" y="457199"/>
                </a:lnTo>
                <a:lnTo>
                  <a:pt x="70103" y="405383"/>
                </a:lnTo>
                <a:lnTo>
                  <a:pt x="92963" y="356615"/>
                </a:lnTo>
                <a:lnTo>
                  <a:pt x="120395" y="310895"/>
                </a:lnTo>
                <a:lnTo>
                  <a:pt x="152399" y="265175"/>
                </a:lnTo>
                <a:lnTo>
                  <a:pt x="187451" y="222503"/>
                </a:lnTo>
                <a:lnTo>
                  <a:pt x="227075" y="185927"/>
                </a:lnTo>
                <a:lnTo>
                  <a:pt x="268223" y="152399"/>
                </a:lnTo>
                <a:lnTo>
                  <a:pt x="313943" y="121919"/>
                </a:lnTo>
                <a:lnTo>
                  <a:pt x="361187" y="94487"/>
                </a:lnTo>
                <a:lnTo>
                  <a:pt x="411479" y="70103"/>
                </a:lnTo>
                <a:lnTo>
                  <a:pt x="464819" y="51815"/>
                </a:lnTo>
                <a:lnTo>
                  <a:pt x="521207" y="36575"/>
                </a:lnTo>
                <a:lnTo>
                  <a:pt x="577595" y="24383"/>
                </a:lnTo>
                <a:lnTo>
                  <a:pt x="638555" y="15239"/>
                </a:lnTo>
                <a:lnTo>
                  <a:pt x="699515" y="9143"/>
                </a:lnTo>
                <a:lnTo>
                  <a:pt x="920495" y="9143"/>
                </a:lnTo>
                <a:lnTo>
                  <a:pt x="897635" y="6095"/>
                </a:lnTo>
                <a:lnTo>
                  <a:pt x="829055" y="0"/>
                </a:lnTo>
                <a:close/>
              </a:path>
              <a:path w="3152140" h="3039110">
                <a:moveTo>
                  <a:pt x="920495" y="9143"/>
                </a:moveTo>
                <a:lnTo>
                  <a:pt x="829055" y="9143"/>
                </a:lnTo>
                <a:lnTo>
                  <a:pt x="896111" y="15239"/>
                </a:lnTo>
                <a:lnTo>
                  <a:pt x="964691" y="24383"/>
                </a:lnTo>
                <a:lnTo>
                  <a:pt x="1034795" y="36575"/>
                </a:lnTo>
                <a:lnTo>
                  <a:pt x="1106420" y="51815"/>
                </a:lnTo>
                <a:lnTo>
                  <a:pt x="1251200" y="94487"/>
                </a:lnTo>
                <a:lnTo>
                  <a:pt x="1400552" y="149351"/>
                </a:lnTo>
                <a:lnTo>
                  <a:pt x="1551428" y="216407"/>
                </a:lnTo>
                <a:lnTo>
                  <a:pt x="1627628" y="256031"/>
                </a:lnTo>
                <a:lnTo>
                  <a:pt x="1780028" y="341375"/>
                </a:lnTo>
                <a:lnTo>
                  <a:pt x="1856228" y="390143"/>
                </a:lnTo>
                <a:lnTo>
                  <a:pt x="1930904" y="441959"/>
                </a:lnTo>
                <a:lnTo>
                  <a:pt x="2007104" y="496823"/>
                </a:lnTo>
                <a:lnTo>
                  <a:pt x="2081780" y="551687"/>
                </a:lnTo>
                <a:lnTo>
                  <a:pt x="2156456" y="612647"/>
                </a:lnTo>
                <a:lnTo>
                  <a:pt x="2229608" y="676655"/>
                </a:lnTo>
                <a:lnTo>
                  <a:pt x="2301236" y="740663"/>
                </a:lnTo>
                <a:lnTo>
                  <a:pt x="2372864" y="807719"/>
                </a:lnTo>
                <a:lnTo>
                  <a:pt x="2439920" y="877823"/>
                </a:lnTo>
                <a:lnTo>
                  <a:pt x="2505452" y="947927"/>
                </a:lnTo>
                <a:lnTo>
                  <a:pt x="2566412" y="1018031"/>
                </a:lnTo>
                <a:lnTo>
                  <a:pt x="2625848" y="1091183"/>
                </a:lnTo>
                <a:lnTo>
                  <a:pt x="2682236" y="1161287"/>
                </a:lnTo>
                <a:lnTo>
                  <a:pt x="2735576" y="1234439"/>
                </a:lnTo>
                <a:lnTo>
                  <a:pt x="2785868" y="1307591"/>
                </a:lnTo>
                <a:lnTo>
                  <a:pt x="2833112" y="1380743"/>
                </a:lnTo>
                <a:lnTo>
                  <a:pt x="2875784" y="1453895"/>
                </a:lnTo>
                <a:lnTo>
                  <a:pt x="2916932" y="1527047"/>
                </a:lnTo>
                <a:lnTo>
                  <a:pt x="2955032" y="1600199"/>
                </a:lnTo>
                <a:lnTo>
                  <a:pt x="2988560" y="1670303"/>
                </a:lnTo>
                <a:lnTo>
                  <a:pt x="3019040" y="1743455"/>
                </a:lnTo>
                <a:lnTo>
                  <a:pt x="3046472" y="1816607"/>
                </a:lnTo>
                <a:lnTo>
                  <a:pt x="3070856" y="1886711"/>
                </a:lnTo>
                <a:lnTo>
                  <a:pt x="3092192" y="1956815"/>
                </a:lnTo>
                <a:lnTo>
                  <a:pt x="3108956" y="2023871"/>
                </a:lnTo>
                <a:lnTo>
                  <a:pt x="3122672" y="2093975"/>
                </a:lnTo>
                <a:lnTo>
                  <a:pt x="3133340" y="2157983"/>
                </a:lnTo>
                <a:lnTo>
                  <a:pt x="3139436" y="2225039"/>
                </a:lnTo>
                <a:lnTo>
                  <a:pt x="3142484" y="2289047"/>
                </a:lnTo>
                <a:lnTo>
                  <a:pt x="3142484" y="2350007"/>
                </a:lnTo>
                <a:lnTo>
                  <a:pt x="3137912" y="2410967"/>
                </a:lnTo>
                <a:lnTo>
                  <a:pt x="3128768" y="2468879"/>
                </a:lnTo>
                <a:lnTo>
                  <a:pt x="3118100" y="2526791"/>
                </a:lnTo>
                <a:lnTo>
                  <a:pt x="3101336" y="2578607"/>
                </a:lnTo>
                <a:lnTo>
                  <a:pt x="3081524" y="2630423"/>
                </a:lnTo>
                <a:lnTo>
                  <a:pt x="3058664" y="2682239"/>
                </a:lnTo>
                <a:lnTo>
                  <a:pt x="3031232" y="2727959"/>
                </a:lnTo>
                <a:lnTo>
                  <a:pt x="2999228" y="2773679"/>
                </a:lnTo>
                <a:lnTo>
                  <a:pt x="2964176" y="2813303"/>
                </a:lnTo>
                <a:lnTo>
                  <a:pt x="2926076" y="2852927"/>
                </a:lnTo>
                <a:lnTo>
                  <a:pt x="2883404" y="2886455"/>
                </a:lnTo>
                <a:lnTo>
                  <a:pt x="2839208" y="2916935"/>
                </a:lnTo>
                <a:lnTo>
                  <a:pt x="2790440" y="2944367"/>
                </a:lnTo>
                <a:lnTo>
                  <a:pt x="2740148" y="2968751"/>
                </a:lnTo>
                <a:lnTo>
                  <a:pt x="2686808" y="2987039"/>
                </a:lnTo>
                <a:lnTo>
                  <a:pt x="2631944" y="3002279"/>
                </a:lnTo>
                <a:lnTo>
                  <a:pt x="2574032" y="3014471"/>
                </a:lnTo>
                <a:lnTo>
                  <a:pt x="2514596" y="3023615"/>
                </a:lnTo>
                <a:lnTo>
                  <a:pt x="2452112" y="3029711"/>
                </a:lnTo>
                <a:lnTo>
                  <a:pt x="2535932" y="3029711"/>
                </a:lnTo>
                <a:lnTo>
                  <a:pt x="2575556" y="3023615"/>
                </a:lnTo>
                <a:lnTo>
                  <a:pt x="2634992" y="3011423"/>
                </a:lnTo>
                <a:lnTo>
                  <a:pt x="2689856" y="2996183"/>
                </a:lnTo>
                <a:lnTo>
                  <a:pt x="2744720" y="2974847"/>
                </a:lnTo>
                <a:lnTo>
                  <a:pt x="2795012" y="2953511"/>
                </a:lnTo>
                <a:lnTo>
                  <a:pt x="2843780" y="2926079"/>
                </a:lnTo>
                <a:lnTo>
                  <a:pt x="2889500" y="2895599"/>
                </a:lnTo>
                <a:lnTo>
                  <a:pt x="2932172" y="2859023"/>
                </a:lnTo>
                <a:lnTo>
                  <a:pt x="2971796" y="2819399"/>
                </a:lnTo>
                <a:lnTo>
                  <a:pt x="3008372" y="2776727"/>
                </a:lnTo>
                <a:lnTo>
                  <a:pt x="3038852" y="2734055"/>
                </a:lnTo>
                <a:lnTo>
                  <a:pt x="3067808" y="2685287"/>
                </a:lnTo>
                <a:lnTo>
                  <a:pt x="3090668" y="2636519"/>
                </a:lnTo>
                <a:lnTo>
                  <a:pt x="3110480" y="2581655"/>
                </a:lnTo>
                <a:lnTo>
                  <a:pt x="3127244" y="2526791"/>
                </a:lnTo>
                <a:lnTo>
                  <a:pt x="3139436" y="2471927"/>
                </a:lnTo>
                <a:lnTo>
                  <a:pt x="3147056" y="2410967"/>
                </a:lnTo>
                <a:lnTo>
                  <a:pt x="3151628" y="2350007"/>
                </a:lnTo>
                <a:lnTo>
                  <a:pt x="3151628" y="2289047"/>
                </a:lnTo>
                <a:lnTo>
                  <a:pt x="3148580" y="2225039"/>
                </a:lnTo>
                <a:lnTo>
                  <a:pt x="3142484" y="2157983"/>
                </a:lnTo>
                <a:lnTo>
                  <a:pt x="3131816" y="2090927"/>
                </a:lnTo>
                <a:lnTo>
                  <a:pt x="3118100" y="2023871"/>
                </a:lnTo>
                <a:lnTo>
                  <a:pt x="3101336" y="1953767"/>
                </a:lnTo>
                <a:lnTo>
                  <a:pt x="3080000" y="1883663"/>
                </a:lnTo>
                <a:lnTo>
                  <a:pt x="3055616" y="1810511"/>
                </a:lnTo>
                <a:lnTo>
                  <a:pt x="3028184" y="1740407"/>
                </a:lnTo>
                <a:lnTo>
                  <a:pt x="2997704" y="1667255"/>
                </a:lnTo>
                <a:lnTo>
                  <a:pt x="2962652" y="1594103"/>
                </a:lnTo>
                <a:lnTo>
                  <a:pt x="2924552" y="1520951"/>
                </a:lnTo>
                <a:lnTo>
                  <a:pt x="2884928" y="1447799"/>
                </a:lnTo>
                <a:lnTo>
                  <a:pt x="2840732" y="1374647"/>
                </a:lnTo>
                <a:lnTo>
                  <a:pt x="2793488" y="1301495"/>
                </a:lnTo>
                <a:lnTo>
                  <a:pt x="2743196" y="1228343"/>
                </a:lnTo>
                <a:lnTo>
                  <a:pt x="2689856" y="1155191"/>
                </a:lnTo>
                <a:lnTo>
                  <a:pt x="2633468" y="1085087"/>
                </a:lnTo>
                <a:lnTo>
                  <a:pt x="2574032" y="1011935"/>
                </a:lnTo>
                <a:lnTo>
                  <a:pt x="2511548" y="941831"/>
                </a:lnTo>
                <a:lnTo>
                  <a:pt x="2447540" y="871727"/>
                </a:lnTo>
                <a:lnTo>
                  <a:pt x="2378960" y="801623"/>
                </a:lnTo>
                <a:lnTo>
                  <a:pt x="2235704" y="667511"/>
                </a:lnTo>
                <a:lnTo>
                  <a:pt x="2161028" y="606551"/>
                </a:lnTo>
                <a:lnTo>
                  <a:pt x="2087876" y="545591"/>
                </a:lnTo>
                <a:lnTo>
                  <a:pt x="2011676" y="487679"/>
                </a:lnTo>
                <a:lnTo>
                  <a:pt x="1937000" y="432815"/>
                </a:lnTo>
                <a:lnTo>
                  <a:pt x="1784600" y="335279"/>
                </a:lnTo>
                <a:lnTo>
                  <a:pt x="1708400" y="289559"/>
                </a:lnTo>
                <a:lnTo>
                  <a:pt x="1632200" y="246887"/>
                </a:lnTo>
                <a:lnTo>
                  <a:pt x="1479800" y="173735"/>
                </a:lnTo>
                <a:lnTo>
                  <a:pt x="1403600" y="140207"/>
                </a:lnTo>
                <a:lnTo>
                  <a:pt x="1254248" y="85343"/>
                </a:lnTo>
                <a:lnTo>
                  <a:pt x="1107944" y="42671"/>
                </a:lnTo>
                <a:lnTo>
                  <a:pt x="1036319" y="27431"/>
                </a:lnTo>
                <a:lnTo>
                  <a:pt x="966215" y="15239"/>
                </a:lnTo>
                <a:lnTo>
                  <a:pt x="9204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3253" y="3139436"/>
            <a:ext cx="3568065" cy="3444240"/>
          </a:xfrm>
          <a:custGeom>
            <a:avLst/>
            <a:gdLst/>
            <a:ahLst/>
            <a:cxnLst/>
            <a:rect l="l" t="t" r="r" b="b"/>
            <a:pathLst>
              <a:path w="3568065" h="3444240">
                <a:moveTo>
                  <a:pt x="542543" y="60959"/>
                </a:moveTo>
                <a:lnTo>
                  <a:pt x="539495" y="60959"/>
                </a:lnTo>
                <a:lnTo>
                  <a:pt x="477011" y="91439"/>
                </a:lnTo>
                <a:lnTo>
                  <a:pt x="419099" y="121919"/>
                </a:lnTo>
                <a:lnTo>
                  <a:pt x="362711" y="152399"/>
                </a:lnTo>
                <a:lnTo>
                  <a:pt x="310895" y="182879"/>
                </a:lnTo>
                <a:lnTo>
                  <a:pt x="260603" y="213359"/>
                </a:lnTo>
                <a:lnTo>
                  <a:pt x="214883" y="274319"/>
                </a:lnTo>
                <a:lnTo>
                  <a:pt x="173735" y="335279"/>
                </a:lnTo>
                <a:lnTo>
                  <a:pt x="137159" y="365759"/>
                </a:lnTo>
                <a:lnTo>
                  <a:pt x="103631" y="426719"/>
                </a:lnTo>
                <a:lnTo>
                  <a:pt x="76199" y="487679"/>
                </a:lnTo>
                <a:lnTo>
                  <a:pt x="51815" y="548639"/>
                </a:lnTo>
                <a:lnTo>
                  <a:pt x="33527" y="609599"/>
                </a:lnTo>
                <a:lnTo>
                  <a:pt x="18287" y="670559"/>
                </a:lnTo>
                <a:lnTo>
                  <a:pt x="7619" y="731519"/>
                </a:lnTo>
                <a:lnTo>
                  <a:pt x="1523" y="822959"/>
                </a:lnTo>
                <a:lnTo>
                  <a:pt x="0" y="883919"/>
                </a:lnTo>
                <a:lnTo>
                  <a:pt x="1523" y="944879"/>
                </a:lnTo>
                <a:lnTo>
                  <a:pt x="9143" y="1036319"/>
                </a:lnTo>
                <a:lnTo>
                  <a:pt x="18287" y="1097279"/>
                </a:lnTo>
                <a:lnTo>
                  <a:pt x="33527" y="1188719"/>
                </a:lnTo>
                <a:lnTo>
                  <a:pt x="51815" y="1280159"/>
                </a:lnTo>
                <a:lnTo>
                  <a:pt x="74675" y="1341119"/>
                </a:lnTo>
                <a:lnTo>
                  <a:pt x="100583" y="1432559"/>
                </a:lnTo>
                <a:lnTo>
                  <a:pt x="131063" y="1493519"/>
                </a:lnTo>
                <a:lnTo>
                  <a:pt x="164591" y="1584959"/>
                </a:lnTo>
                <a:lnTo>
                  <a:pt x="202691" y="1676399"/>
                </a:lnTo>
                <a:lnTo>
                  <a:pt x="245363" y="1767839"/>
                </a:lnTo>
                <a:lnTo>
                  <a:pt x="289559" y="1828799"/>
                </a:lnTo>
                <a:lnTo>
                  <a:pt x="338327" y="1920239"/>
                </a:lnTo>
                <a:lnTo>
                  <a:pt x="391667" y="2011679"/>
                </a:lnTo>
                <a:lnTo>
                  <a:pt x="446531" y="2103119"/>
                </a:lnTo>
                <a:lnTo>
                  <a:pt x="507491" y="2164079"/>
                </a:lnTo>
                <a:lnTo>
                  <a:pt x="569975" y="2255519"/>
                </a:lnTo>
                <a:lnTo>
                  <a:pt x="635507" y="2346959"/>
                </a:lnTo>
                <a:lnTo>
                  <a:pt x="705611" y="2407919"/>
                </a:lnTo>
                <a:lnTo>
                  <a:pt x="778763" y="2499359"/>
                </a:lnTo>
                <a:lnTo>
                  <a:pt x="854963" y="2560319"/>
                </a:lnTo>
                <a:lnTo>
                  <a:pt x="934211" y="2651759"/>
                </a:lnTo>
                <a:lnTo>
                  <a:pt x="1016507" y="2712719"/>
                </a:lnTo>
                <a:lnTo>
                  <a:pt x="1098803" y="2804159"/>
                </a:lnTo>
                <a:lnTo>
                  <a:pt x="1182623" y="2865119"/>
                </a:lnTo>
                <a:lnTo>
                  <a:pt x="1438652" y="3047999"/>
                </a:lnTo>
                <a:lnTo>
                  <a:pt x="1525520" y="3078479"/>
                </a:lnTo>
                <a:lnTo>
                  <a:pt x="1610864" y="3139439"/>
                </a:lnTo>
                <a:lnTo>
                  <a:pt x="1697732" y="3200399"/>
                </a:lnTo>
                <a:lnTo>
                  <a:pt x="1869944" y="3261359"/>
                </a:lnTo>
                <a:lnTo>
                  <a:pt x="1955288" y="3322319"/>
                </a:lnTo>
                <a:lnTo>
                  <a:pt x="2040632" y="3352799"/>
                </a:lnTo>
                <a:lnTo>
                  <a:pt x="2124452" y="3352799"/>
                </a:lnTo>
                <a:lnTo>
                  <a:pt x="2292092" y="3413759"/>
                </a:lnTo>
                <a:lnTo>
                  <a:pt x="2372864" y="3444239"/>
                </a:lnTo>
                <a:lnTo>
                  <a:pt x="2453636" y="3444239"/>
                </a:lnTo>
                <a:lnTo>
                  <a:pt x="2374388" y="3413759"/>
                </a:lnTo>
                <a:lnTo>
                  <a:pt x="2293616" y="3413759"/>
                </a:lnTo>
                <a:lnTo>
                  <a:pt x="1787648" y="3230879"/>
                </a:lnTo>
                <a:lnTo>
                  <a:pt x="1702304" y="3169919"/>
                </a:lnTo>
                <a:lnTo>
                  <a:pt x="1615436" y="3139439"/>
                </a:lnTo>
                <a:lnTo>
                  <a:pt x="1530092" y="3078479"/>
                </a:lnTo>
                <a:lnTo>
                  <a:pt x="1443224" y="3017519"/>
                </a:lnTo>
                <a:lnTo>
                  <a:pt x="1357880" y="2987039"/>
                </a:lnTo>
                <a:lnTo>
                  <a:pt x="1272536" y="2926079"/>
                </a:lnTo>
                <a:lnTo>
                  <a:pt x="1188719" y="2865119"/>
                </a:lnTo>
                <a:lnTo>
                  <a:pt x="1104899" y="2773679"/>
                </a:lnTo>
                <a:lnTo>
                  <a:pt x="940307" y="2651759"/>
                </a:lnTo>
                <a:lnTo>
                  <a:pt x="861059" y="2560319"/>
                </a:lnTo>
                <a:lnTo>
                  <a:pt x="784859" y="2499359"/>
                </a:lnTo>
                <a:lnTo>
                  <a:pt x="713231" y="2407919"/>
                </a:lnTo>
                <a:lnTo>
                  <a:pt x="643127" y="2316479"/>
                </a:lnTo>
                <a:lnTo>
                  <a:pt x="577595" y="2255519"/>
                </a:lnTo>
                <a:lnTo>
                  <a:pt x="513587" y="2164079"/>
                </a:lnTo>
                <a:lnTo>
                  <a:pt x="454151" y="2072639"/>
                </a:lnTo>
                <a:lnTo>
                  <a:pt x="399287" y="2011679"/>
                </a:lnTo>
                <a:lnTo>
                  <a:pt x="347471" y="1920239"/>
                </a:lnTo>
                <a:lnTo>
                  <a:pt x="298703" y="1828799"/>
                </a:lnTo>
                <a:lnTo>
                  <a:pt x="252983" y="1737359"/>
                </a:lnTo>
                <a:lnTo>
                  <a:pt x="211835" y="1676399"/>
                </a:lnTo>
                <a:lnTo>
                  <a:pt x="173735" y="1584959"/>
                </a:lnTo>
                <a:lnTo>
                  <a:pt x="140207" y="1493519"/>
                </a:lnTo>
                <a:lnTo>
                  <a:pt x="109727" y="1432559"/>
                </a:lnTo>
                <a:lnTo>
                  <a:pt x="83819" y="1341119"/>
                </a:lnTo>
                <a:lnTo>
                  <a:pt x="60959" y="1249679"/>
                </a:lnTo>
                <a:lnTo>
                  <a:pt x="42671" y="1188719"/>
                </a:lnTo>
                <a:lnTo>
                  <a:pt x="28955" y="1097279"/>
                </a:lnTo>
                <a:lnTo>
                  <a:pt x="18287" y="1036319"/>
                </a:lnTo>
                <a:lnTo>
                  <a:pt x="12191" y="944879"/>
                </a:lnTo>
                <a:lnTo>
                  <a:pt x="9143" y="883919"/>
                </a:lnTo>
                <a:lnTo>
                  <a:pt x="10667" y="822959"/>
                </a:lnTo>
                <a:lnTo>
                  <a:pt x="16763" y="731519"/>
                </a:lnTo>
                <a:lnTo>
                  <a:pt x="27431" y="670559"/>
                </a:lnTo>
                <a:lnTo>
                  <a:pt x="42671" y="609599"/>
                </a:lnTo>
                <a:lnTo>
                  <a:pt x="60959" y="548639"/>
                </a:lnTo>
                <a:lnTo>
                  <a:pt x="85343" y="487679"/>
                </a:lnTo>
                <a:lnTo>
                  <a:pt x="112775" y="426719"/>
                </a:lnTo>
                <a:lnTo>
                  <a:pt x="144779" y="365759"/>
                </a:lnTo>
                <a:lnTo>
                  <a:pt x="181355" y="335279"/>
                </a:lnTo>
                <a:lnTo>
                  <a:pt x="222503" y="274319"/>
                </a:lnTo>
                <a:lnTo>
                  <a:pt x="268223" y="243839"/>
                </a:lnTo>
                <a:lnTo>
                  <a:pt x="316991" y="182879"/>
                </a:lnTo>
                <a:lnTo>
                  <a:pt x="368807" y="152399"/>
                </a:lnTo>
                <a:lnTo>
                  <a:pt x="423671" y="121919"/>
                </a:lnTo>
                <a:lnTo>
                  <a:pt x="481583" y="91439"/>
                </a:lnTo>
                <a:lnTo>
                  <a:pt x="542543" y="60959"/>
                </a:lnTo>
                <a:close/>
              </a:path>
              <a:path w="3568065" h="3444240">
                <a:moveTo>
                  <a:pt x="2964176" y="3413759"/>
                </a:moveTo>
                <a:lnTo>
                  <a:pt x="2895596" y="3413759"/>
                </a:lnTo>
                <a:lnTo>
                  <a:pt x="2827016" y="3444239"/>
                </a:lnTo>
                <a:lnTo>
                  <a:pt x="2897120" y="3444239"/>
                </a:lnTo>
                <a:lnTo>
                  <a:pt x="2964176" y="3413759"/>
                </a:lnTo>
                <a:close/>
              </a:path>
              <a:path w="3568065" h="3444240">
                <a:moveTo>
                  <a:pt x="1194815" y="30479"/>
                </a:moveTo>
                <a:lnTo>
                  <a:pt x="1114043" y="30479"/>
                </a:lnTo>
                <a:lnTo>
                  <a:pt x="1193291" y="60959"/>
                </a:lnTo>
                <a:lnTo>
                  <a:pt x="1274060" y="60959"/>
                </a:lnTo>
                <a:lnTo>
                  <a:pt x="1356356" y="91439"/>
                </a:lnTo>
                <a:lnTo>
                  <a:pt x="1865372" y="274319"/>
                </a:lnTo>
                <a:lnTo>
                  <a:pt x="1952240" y="335279"/>
                </a:lnTo>
                <a:lnTo>
                  <a:pt x="2037584" y="396239"/>
                </a:lnTo>
                <a:lnTo>
                  <a:pt x="2124452" y="426719"/>
                </a:lnTo>
                <a:lnTo>
                  <a:pt x="2295140" y="548639"/>
                </a:lnTo>
                <a:lnTo>
                  <a:pt x="2378960" y="609599"/>
                </a:lnTo>
                <a:lnTo>
                  <a:pt x="2462780" y="701039"/>
                </a:lnTo>
                <a:lnTo>
                  <a:pt x="2627372" y="822959"/>
                </a:lnTo>
                <a:lnTo>
                  <a:pt x="2706620" y="914399"/>
                </a:lnTo>
                <a:lnTo>
                  <a:pt x="2782820" y="975359"/>
                </a:lnTo>
                <a:lnTo>
                  <a:pt x="2854448" y="1066799"/>
                </a:lnTo>
                <a:lnTo>
                  <a:pt x="2924552" y="1158239"/>
                </a:lnTo>
                <a:lnTo>
                  <a:pt x="2991608" y="1219199"/>
                </a:lnTo>
                <a:lnTo>
                  <a:pt x="3054092" y="1310639"/>
                </a:lnTo>
                <a:lnTo>
                  <a:pt x="3113528" y="1402079"/>
                </a:lnTo>
                <a:lnTo>
                  <a:pt x="3168392" y="1463039"/>
                </a:lnTo>
                <a:lnTo>
                  <a:pt x="3221732" y="1554479"/>
                </a:lnTo>
                <a:lnTo>
                  <a:pt x="3270500" y="1645919"/>
                </a:lnTo>
                <a:lnTo>
                  <a:pt x="3314696" y="1706879"/>
                </a:lnTo>
                <a:lnTo>
                  <a:pt x="3355844" y="1798319"/>
                </a:lnTo>
                <a:lnTo>
                  <a:pt x="3393944" y="1889759"/>
                </a:lnTo>
                <a:lnTo>
                  <a:pt x="3427472" y="1950719"/>
                </a:lnTo>
                <a:lnTo>
                  <a:pt x="3457952" y="2042159"/>
                </a:lnTo>
                <a:lnTo>
                  <a:pt x="3483860" y="2133599"/>
                </a:lnTo>
                <a:lnTo>
                  <a:pt x="3506720" y="2194559"/>
                </a:lnTo>
                <a:lnTo>
                  <a:pt x="3525008" y="2285999"/>
                </a:lnTo>
                <a:lnTo>
                  <a:pt x="3540248" y="2377439"/>
                </a:lnTo>
                <a:lnTo>
                  <a:pt x="3549392" y="2438399"/>
                </a:lnTo>
                <a:lnTo>
                  <a:pt x="3557012" y="2499359"/>
                </a:lnTo>
                <a:lnTo>
                  <a:pt x="3558536" y="2590799"/>
                </a:lnTo>
                <a:lnTo>
                  <a:pt x="3557012" y="2651759"/>
                </a:lnTo>
                <a:lnTo>
                  <a:pt x="3550916" y="2712719"/>
                </a:lnTo>
                <a:lnTo>
                  <a:pt x="3540248" y="2804159"/>
                </a:lnTo>
                <a:lnTo>
                  <a:pt x="3525008" y="2865119"/>
                </a:lnTo>
                <a:lnTo>
                  <a:pt x="3506720" y="2926079"/>
                </a:lnTo>
                <a:lnTo>
                  <a:pt x="3483860" y="2987039"/>
                </a:lnTo>
                <a:lnTo>
                  <a:pt x="3454904" y="3047999"/>
                </a:lnTo>
                <a:lnTo>
                  <a:pt x="3422900" y="3078479"/>
                </a:lnTo>
                <a:lnTo>
                  <a:pt x="3386324" y="3139439"/>
                </a:lnTo>
                <a:lnTo>
                  <a:pt x="3345176" y="3200399"/>
                </a:lnTo>
                <a:lnTo>
                  <a:pt x="3299456" y="3230879"/>
                </a:lnTo>
                <a:lnTo>
                  <a:pt x="3250688" y="3261359"/>
                </a:lnTo>
                <a:lnTo>
                  <a:pt x="3198872" y="3322319"/>
                </a:lnTo>
                <a:lnTo>
                  <a:pt x="3144008" y="3352799"/>
                </a:lnTo>
                <a:lnTo>
                  <a:pt x="3086096" y="3383279"/>
                </a:lnTo>
                <a:lnTo>
                  <a:pt x="3025136" y="3383279"/>
                </a:lnTo>
                <a:lnTo>
                  <a:pt x="2961128" y="3413759"/>
                </a:lnTo>
                <a:lnTo>
                  <a:pt x="3028184" y="3413759"/>
                </a:lnTo>
                <a:lnTo>
                  <a:pt x="3090668" y="3383279"/>
                </a:lnTo>
                <a:lnTo>
                  <a:pt x="3148580" y="3352799"/>
                </a:lnTo>
                <a:lnTo>
                  <a:pt x="3204968" y="3322319"/>
                </a:lnTo>
                <a:lnTo>
                  <a:pt x="3256784" y="3291839"/>
                </a:lnTo>
                <a:lnTo>
                  <a:pt x="3307076" y="3230879"/>
                </a:lnTo>
                <a:lnTo>
                  <a:pt x="3352796" y="3200399"/>
                </a:lnTo>
                <a:lnTo>
                  <a:pt x="3393944" y="3139439"/>
                </a:lnTo>
                <a:lnTo>
                  <a:pt x="3432044" y="3108959"/>
                </a:lnTo>
                <a:lnTo>
                  <a:pt x="3464048" y="3047999"/>
                </a:lnTo>
                <a:lnTo>
                  <a:pt x="3491480" y="2987039"/>
                </a:lnTo>
                <a:lnTo>
                  <a:pt x="3515864" y="2926079"/>
                </a:lnTo>
                <a:lnTo>
                  <a:pt x="3534152" y="2865119"/>
                </a:lnTo>
                <a:lnTo>
                  <a:pt x="3549392" y="2804159"/>
                </a:lnTo>
                <a:lnTo>
                  <a:pt x="3560060" y="2712719"/>
                </a:lnTo>
                <a:lnTo>
                  <a:pt x="3566156" y="2651759"/>
                </a:lnTo>
                <a:lnTo>
                  <a:pt x="3567680" y="2590799"/>
                </a:lnTo>
                <a:lnTo>
                  <a:pt x="3566156" y="2499359"/>
                </a:lnTo>
                <a:lnTo>
                  <a:pt x="3560060" y="2438399"/>
                </a:lnTo>
                <a:lnTo>
                  <a:pt x="3549392" y="2346959"/>
                </a:lnTo>
                <a:lnTo>
                  <a:pt x="3534152" y="2285999"/>
                </a:lnTo>
                <a:lnTo>
                  <a:pt x="3515864" y="2194559"/>
                </a:lnTo>
                <a:lnTo>
                  <a:pt x="3493004" y="2133599"/>
                </a:lnTo>
                <a:lnTo>
                  <a:pt x="3467096" y="2042159"/>
                </a:lnTo>
                <a:lnTo>
                  <a:pt x="3436616" y="1950719"/>
                </a:lnTo>
                <a:lnTo>
                  <a:pt x="3403088" y="1889759"/>
                </a:lnTo>
                <a:lnTo>
                  <a:pt x="3364988" y="1798319"/>
                </a:lnTo>
                <a:lnTo>
                  <a:pt x="3323840" y="1706879"/>
                </a:lnTo>
                <a:lnTo>
                  <a:pt x="3278120" y="1615439"/>
                </a:lnTo>
                <a:lnTo>
                  <a:pt x="3229352" y="1554479"/>
                </a:lnTo>
                <a:lnTo>
                  <a:pt x="3176012" y="1463039"/>
                </a:lnTo>
                <a:lnTo>
                  <a:pt x="3121148" y="1371599"/>
                </a:lnTo>
                <a:lnTo>
                  <a:pt x="3061712" y="1310639"/>
                </a:lnTo>
                <a:lnTo>
                  <a:pt x="2997704" y="1219199"/>
                </a:lnTo>
                <a:lnTo>
                  <a:pt x="2932172" y="1127759"/>
                </a:lnTo>
                <a:lnTo>
                  <a:pt x="2862068" y="1066799"/>
                </a:lnTo>
                <a:lnTo>
                  <a:pt x="2788916" y="975359"/>
                </a:lnTo>
                <a:lnTo>
                  <a:pt x="2712716" y="914399"/>
                </a:lnTo>
                <a:lnTo>
                  <a:pt x="2633468" y="822959"/>
                </a:lnTo>
                <a:lnTo>
                  <a:pt x="2551172" y="761999"/>
                </a:lnTo>
                <a:lnTo>
                  <a:pt x="2468876" y="670559"/>
                </a:lnTo>
                <a:lnTo>
                  <a:pt x="2385056" y="609599"/>
                </a:lnTo>
                <a:lnTo>
                  <a:pt x="2043680" y="365759"/>
                </a:lnTo>
                <a:lnTo>
                  <a:pt x="1956812" y="335279"/>
                </a:lnTo>
                <a:lnTo>
                  <a:pt x="1869944" y="274319"/>
                </a:lnTo>
                <a:lnTo>
                  <a:pt x="1784600" y="243839"/>
                </a:lnTo>
                <a:lnTo>
                  <a:pt x="1697732" y="182879"/>
                </a:lnTo>
                <a:lnTo>
                  <a:pt x="1443224" y="91439"/>
                </a:lnTo>
                <a:lnTo>
                  <a:pt x="1359404" y="91439"/>
                </a:lnTo>
                <a:lnTo>
                  <a:pt x="1194815" y="30479"/>
                </a:lnTo>
                <a:close/>
              </a:path>
              <a:path w="3568065" h="3444240">
                <a:moveTo>
                  <a:pt x="672083" y="30479"/>
                </a:moveTo>
                <a:lnTo>
                  <a:pt x="670559" y="30479"/>
                </a:lnTo>
                <a:lnTo>
                  <a:pt x="603503" y="60959"/>
                </a:lnTo>
                <a:lnTo>
                  <a:pt x="606551" y="60959"/>
                </a:lnTo>
                <a:lnTo>
                  <a:pt x="672083" y="30479"/>
                </a:lnTo>
                <a:close/>
              </a:path>
              <a:path w="3568065" h="3444240">
                <a:moveTo>
                  <a:pt x="960119" y="0"/>
                </a:moveTo>
                <a:lnTo>
                  <a:pt x="810767" y="0"/>
                </a:lnTo>
                <a:lnTo>
                  <a:pt x="739139" y="30479"/>
                </a:lnTo>
                <a:lnTo>
                  <a:pt x="1036319" y="30479"/>
                </a:lnTo>
                <a:lnTo>
                  <a:pt x="9601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5801" y="2935220"/>
            <a:ext cx="3971925" cy="3810000"/>
          </a:xfrm>
          <a:custGeom>
            <a:avLst/>
            <a:gdLst/>
            <a:ahLst/>
            <a:cxnLst/>
            <a:rect l="l" t="t" r="r" b="b"/>
            <a:pathLst>
              <a:path w="3971925" h="3810000">
                <a:moveTo>
                  <a:pt x="809243" y="0"/>
                </a:moveTo>
                <a:lnTo>
                  <a:pt x="731519" y="0"/>
                </a:lnTo>
                <a:lnTo>
                  <a:pt x="586739" y="60959"/>
                </a:lnTo>
                <a:lnTo>
                  <a:pt x="519683" y="60959"/>
                </a:lnTo>
                <a:lnTo>
                  <a:pt x="454151" y="91439"/>
                </a:lnTo>
                <a:lnTo>
                  <a:pt x="393191" y="152399"/>
                </a:lnTo>
                <a:lnTo>
                  <a:pt x="335279" y="182879"/>
                </a:lnTo>
                <a:lnTo>
                  <a:pt x="307847" y="213359"/>
                </a:lnTo>
                <a:lnTo>
                  <a:pt x="281939" y="213359"/>
                </a:lnTo>
                <a:lnTo>
                  <a:pt x="256031" y="243839"/>
                </a:lnTo>
                <a:lnTo>
                  <a:pt x="207263" y="304799"/>
                </a:lnTo>
                <a:lnTo>
                  <a:pt x="164591" y="365759"/>
                </a:lnTo>
                <a:lnTo>
                  <a:pt x="109727" y="457199"/>
                </a:lnTo>
                <a:lnTo>
                  <a:pt x="79247" y="518159"/>
                </a:lnTo>
                <a:lnTo>
                  <a:pt x="53339" y="579119"/>
                </a:lnTo>
                <a:lnTo>
                  <a:pt x="33527" y="640079"/>
                </a:lnTo>
                <a:lnTo>
                  <a:pt x="18287" y="701039"/>
                </a:lnTo>
                <a:lnTo>
                  <a:pt x="7619" y="792479"/>
                </a:lnTo>
                <a:lnTo>
                  <a:pt x="1523" y="853439"/>
                </a:lnTo>
                <a:lnTo>
                  <a:pt x="0" y="944879"/>
                </a:lnTo>
                <a:lnTo>
                  <a:pt x="3047" y="1036319"/>
                </a:lnTo>
                <a:lnTo>
                  <a:pt x="12191" y="1097279"/>
                </a:lnTo>
                <a:lnTo>
                  <a:pt x="24383" y="1188719"/>
                </a:lnTo>
                <a:lnTo>
                  <a:pt x="41147" y="1280159"/>
                </a:lnTo>
                <a:lnTo>
                  <a:pt x="62483" y="1371599"/>
                </a:lnTo>
                <a:lnTo>
                  <a:pt x="88391" y="1463039"/>
                </a:lnTo>
                <a:lnTo>
                  <a:pt x="118871" y="1554479"/>
                </a:lnTo>
                <a:lnTo>
                  <a:pt x="152399" y="1645919"/>
                </a:lnTo>
                <a:lnTo>
                  <a:pt x="192023" y="1737359"/>
                </a:lnTo>
                <a:lnTo>
                  <a:pt x="234695" y="1828799"/>
                </a:lnTo>
                <a:lnTo>
                  <a:pt x="281939" y="1920239"/>
                </a:lnTo>
                <a:lnTo>
                  <a:pt x="332231" y="2011679"/>
                </a:lnTo>
                <a:lnTo>
                  <a:pt x="387095" y="2103119"/>
                </a:lnTo>
                <a:lnTo>
                  <a:pt x="446531" y="2194559"/>
                </a:lnTo>
                <a:lnTo>
                  <a:pt x="510539" y="2285999"/>
                </a:lnTo>
                <a:lnTo>
                  <a:pt x="576071" y="2377439"/>
                </a:lnTo>
                <a:lnTo>
                  <a:pt x="647699" y="2468879"/>
                </a:lnTo>
                <a:lnTo>
                  <a:pt x="722375" y="2560319"/>
                </a:lnTo>
                <a:lnTo>
                  <a:pt x="800099" y="2651759"/>
                </a:lnTo>
                <a:lnTo>
                  <a:pt x="882395" y="2743199"/>
                </a:lnTo>
                <a:lnTo>
                  <a:pt x="967739" y="2834639"/>
                </a:lnTo>
                <a:lnTo>
                  <a:pt x="1056131" y="2895599"/>
                </a:lnTo>
                <a:lnTo>
                  <a:pt x="1147571" y="2987039"/>
                </a:lnTo>
                <a:lnTo>
                  <a:pt x="1240535" y="3078479"/>
                </a:lnTo>
                <a:lnTo>
                  <a:pt x="1333499" y="3139439"/>
                </a:lnTo>
                <a:lnTo>
                  <a:pt x="1427984" y="3200399"/>
                </a:lnTo>
                <a:lnTo>
                  <a:pt x="1523996" y="3291839"/>
                </a:lnTo>
                <a:lnTo>
                  <a:pt x="1618484" y="3352799"/>
                </a:lnTo>
                <a:lnTo>
                  <a:pt x="1812032" y="3474719"/>
                </a:lnTo>
                <a:lnTo>
                  <a:pt x="1908044" y="3505199"/>
                </a:lnTo>
                <a:lnTo>
                  <a:pt x="2004056" y="3566159"/>
                </a:lnTo>
                <a:lnTo>
                  <a:pt x="2100068" y="3596639"/>
                </a:lnTo>
                <a:lnTo>
                  <a:pt x="2194556" y="3657599"/>
                </a:lnTo>
                <a:lnTo>
                  <a:pt x="2567936" y="3779519"/>
                </a:lnTo>
                <a:lnTo>
                  <a:pt x="2657852" y="3779519"/>
                </a:lnTo>
                <a:lnTo>
                  <a:pt x="2746244" y="3809999"/>
                </a:lnTo>
                <a:lnTo>
                  <a:pt x="2747768" y="3809999"/>
                </a:lnTo>
                <a:lnTo>
                  <a:pt x="2569460" y="3749039"/>
                </a:lnTo>
                <a:lnTo>
                  <a:pt x="2478020" y="3749039"/>
                </a:lnTo>
                <a:lnTo>
                  <a:pt x="2386580" y="3718559"/>
                </a:lnTo>
                <a:lnTo>
                  <a:pt x="2292092" y="3688079"/>
                </a:lnTo>
                <a:lnTo>
                  <a:pt x="2197604" y="3627119"/>
                </a:lnTo>
                <a:lnTo>
                  <a:pt x="2007104" y="3566159"/>
                </a:lnTo>
                <a:lnTo>
                  <a:pt x="1912616" y="3505199"/>
                </a:lnTo>
                <a:lnTo>
                  <a:pt x="1816604" y="3444239"/>
                </a:lnTo>
                <a:lnTo>
                  <a:pt x="1720592" y="3413759"/>
                </a:lnTo>
                <a:lnTo>
                  <a:pt x="1624580" y="3352799"/>
                </a:lnTo>
                <a:lnTo>
                  <a:pt x="1528568" y="3261359"/>
                </a:lnTo>
                <a:lnTo>
                  <a:pt x="1339595" y="3139439"/>
                </a:lnTo>
                <a:lnTo>
                  <a:pt x="1246631" y="3047999"/>
                </a:lnTo>
                <a:lnTo>
                  <a:pt x="1153667" y="2987039"/>
                </a:lnTo>
                <a:lnTo>
                  <a:pt x="1062227" y="2895599"/>
                </a:lnTo>
                <a:lnTo>
                  <a:pt x="973835" y="2804159"/>
                </a:lnTo>
                <a:lnTo>
                  <a:pt x="888491" y="2712719"/>
                </a:lnTo>
                <a:lnTo>
                  <a:pt x="806195" y="2651759"/>
                </a:lnTo>
                <a:lnTo>
                  <a:pt x="728471" y="2560319"/>
                </a:lnTo>
                <a:lnTo>
                  <a:pt x="655319" y="2468879"/>
                </a:lnTo>
                <a:lnTo>
                  <a:pt x="583691" y="2377439"/>
                </a:lnTo>
                <a:lnTo>
                  <a:pt x="518159" y="2285999"/>
                </a:lnTo>
                <a:lnTo>
                  <a:pt x="454151" y="2194559"/>
                </a:lnTo>
                <a:lnTo>
                  <a:pt x="396239" y="2103119"/>
                </a:lnTo>
                <a:lnTo>
                  <a:pt x="341375" y="2011679"/>
                </a:lnTo>
                <a:lnTo>
                  <a:pt x="289559" y="1920239"/>
                </a:lnTo>
                <a:lnTo>
                  <a:pt x="242315" y="1828799"/>
                </a:lnTo>
                <a:lnTo>
                  <a:pt x="199643" y="1737359"/>
                </a:lnTo>
                <a:lnTo>
                  <a:pt x="161543" y="1645919"/>
                </a:lnTo>
                <a:lnTo>
                  <a:pt x="128015" y="1554479"/>
                </a:lnTo>
                <a:lnTo>
                  <a:pt x="97535" y="1463039"/>
                </a:lnTo>
                <a:lnTo>
                  <a:pt x="71627" y="1371599"/>
                </a:lnTo>
                <a:lnTo>
                  <a:pt x="50291" y="1280159"/>
                </a:lnTo>
                <a:lnTo>
                  <a:pt x="33527" y="1188719"/>
                </a:lnTo>
                <a:lnTo>
                  <a:pt x="21335" y="1097279"/>
                </a:lnTo>
                <a:lnTo>
                  <a:pt x="12191" y="1036319"/>
                </a:lnTo>
                <a:lnTo>
                  <a:pt x="9143" y="944879"/>
                </a:lnTo>
                <a:lnTo>
                  <a:pt x="10667" y="853439"/>
                </a:lnTo>
                <a:lnTo>
                  <a:pt x="16763" y="792479"/>
                </a:lnTo>
                <a:lnTo>
                  <a:pt x="27431" y="731519"/>
                </a:lnTo>
                <a:lnTo>
                  <a:pt x="42671" y="640079"/>
                </a:lnTo>
                <a:lnTo>
                  <a:pt x="62483" y="579119"/>
                </a:lnTo>
                <a:lnTo>
                  <a:pt x="88391" y="518159"/>
                </a:lnTo>
                <a:lnTo>
                  <a:pt x="118871" y="457199"/>
                </a:lnTo>
                <a:lnTo>
                  <a:pt x="153923" y="396239"/>
                </a:lnTo>
                <a:lnTo>
                  <a:pt x="214883" y="304799"/>
                </a:lnTo>
                <a:lnTo>
                  <a:pt x="239267" y="274319"/>
                </a:lnTo>
                <a:lnTo>
                  <a:pt x="262127" y="243839"/>
                </a:lnTo>
                <a:lnTo>
                  <a:pt x="313943" y="213359"/>
                </a:lnTo>
                <a:lnTo>
                  <a:pt x="341375" y="182879"/>
                </a:lnTo>
                <a:lnTo>
                  <a:pt x="399287" y="152399"/>
                </a:lnTo>
                <a:lnTo>
                  <a:pt x="460247" y="121919"/>
                </a:lnTo>
                <a:lnTo>
                  <a:pt x="524255" y="91439"/>
                </a:lnTo>
                <a:lnTo>
                  <a:pt x="591311" y="60959"/>
                </a:lnTo>
                <a:lnTo>
                  <a:pt x="661415" y="30479"/>
                </a:lnTo>
                <a:lnTo>
                  <a:pt x="734567" y="30479"/>
                </a:lnTo>
                <a:lnTo>
                  <a:pt x="809243" y="0"/>
                </a:lnTo>
                <a:close/>
              </a:path>
              <a:path w="3971925" h="3810000">
                <a:moveTo>
                  <a:pt x="1223771" y="0"/>
                </a:moveTo>
                <a:lnTo>
                  <a:pt x="1136903" y="0"/>
                </a:lnTo>
                <a:lnTo>
                  <a:pt x="1223771" y="30479"/>
                </a:lnTo>
                <a:lnTo>
                  <a:pt x="1312163" y="30479"/>
                </a:lnTo>
                <a:lnTo>
                  <a:pt x="1584956" y="121919"/>
                </a:lnTo>
                <a:lnTo>
                  <a:pt x="1868420" y="213359"/>
                </a:lnTo>
                <a:lnTo>
                  <a:pt x="1964432" y="274319"/>
                </a:lnTo>
                <a:lnTo>
                  <a:pt x="2058920" y="304799"/>
                </a:lnTo>
                <a:lnTo>
                  <a:pt x="2442968" y="548639"/>
                </a:lnTo>
                <a:lnTo>
                  <a:pt x="2631944" y="670559"/>
                </a:lnTo>
                <a:lnTo>
                  <a:pt x="2724908" y="761999"/>
                </a:lnTo>
                <a:lnTo>
                  <a:pt x="2817872" y="822959"/>
                </a:lnTo>
                <a:lnTo>
                  <a:pt x="2909312" y="914399"/>
                </a:lnTo>
                <a:lnTo>
                  <a:pt x="2997704" y="1005839"/>
                </a:lnTo>
                <a:lnTo>
                  <a:pt x="3083048" y="1097279"/>
                </a:lnTo>
                <a:lnTo>
                  <a:pt x="3163820" y="1188719"/>
                </a:lnTo>
                <a:lnTo>
                  <a:pt x="3243068" y="1280159"/>
                </a:lnTo>
                <a:lnTo>
                  <a:pt x="3316220" y="1371599"/>
                </a:lnTo>
                <a:lnTo>
                  <a:pt x="3387848" y="1463039"/>
                </a:lnTo>
                <a:lnTo>
                  <a:pt x="3453380" y="1554479"/>
                </a:lnTo>
                <a:lnTo>
                  <a:pt x="3517388" y="1645919"/>
                </a:lnTo>
                <a:lnTo>
                  <a:pt x="3575300" y="1737359"/>
                </a:lnTo>
                <a:lnTo>
                  <a:pt x="3630164" y="1828799"/>
                </a:lnTo>
                <a:lnTo>
                  <a:pt x="3681980" y="1920239"/>
                </a:lnTo>
                <a:lnTo>
                  <a:pt x="3727700" y="2011679"/>
                </a:lnTo>
                <a:lnTo>
                  <a:pt x="3771896" y="2103119"/>
                </a:lnTo>
                <a:lnTo>
                  <a:pt x="3809996" y="2194559"/>
                </a:lnTo>
                <a:lnTo>
                  <a:pt x="3843524" y="2285999"/>
                </a:lnTo>
                <a:lnTo>
                  <a:pt x="3874004" y="2377439"/>
                </a:lnTo>
                <a:lnTo>
                  <a:pt x="3899912" y="2438399"/>
                </a:lnTo>
                <a:lnTo>
                  <a:pt x="3921248" y="2529839"/>
                </a:lnTo>
                <a:lnTo>
                  <a:pt x="3938012" y="2621279"/>
                </a:lnTo>
                <a:lnTo>
                  <a:pt x="3950204" y="2712719"/>
                </a:lnTo>
                <a:lnTo>
                  <a:pt x="3959348" y="2804159"/>
                </a:lnTo>
                <a:lnTo>
                  <a:pt x="3962396" y="2865119"/>
                </a:lnTo>
                <a:lnTo>
                  <a:pt x="3960872" y="2956559"/>
                </a:lnTo>
                <a:lnTo>
                  <a:pt x="3954776" y="3017519"/>
                </a:lnTo>
                <a:lnTo>
                  <a:pt x="3944108" y="3108959"/>
                </a:lnTo>
                <a:lnTo>
                  <a:pt x="3928868" y="3169919"/>
                </a:lnTo>
                <a:lnTo>
                  <a:pt x="3909056" y="3230879"/>
                </a:lnTo>
                <a:lnTo>
                  <a:pt x="3883148" y="3291839"/>
                </a:lnTo>
                <a:lnTo>
                  <a:pt x="3852668" y="3383279"/>
                </a:lnTo>
                <a:lnTo>
                  <a:pt x="3817616" y="3444239"/>
                </a:lnTo>
                <a:lnTo>
                  <a:pt x="3799328" y="3444239"/>
                </a:lnTo>
                <a:lnTo>
                  <a:pt x="3756656" y="3505199"/>
                </a:lnTo>
                <a:lnTo>
                  <a:pt x="3683504" y="3596639"/>
                </a:lnTo>
                <a:lnTo>
                  <a:pt x="3657596" y="3596639"/>
                </a:lnTo>
                <a:lnTo>
                  <a:pt x="3630164" y="3627119"/>
                </a:lnTo>
                <a:lnTo>
                  <a:pt x="3572252" y="3657599"/>
                </a:lnTo>
                <a:lnTo>
                  <a:pt x="3511292" y="3718559"/>
                </a:lnTo>
                <a:lnTo>
                  <a:pt x="3447284" y="3749039"/>
                </a:lnTo>
                <a:lnTo>
                  <a:pt x="3380228" y="3749039"/>
                </a:lnTo>
                <a:lnTo>
                  <a:pt x="3310124" y="3779519"/>
                </a:lnTo>
                <a:lnTo>
                  <a:pt x="3236972" y="3809999"/>
                </a:lnTo>
                <a:lnTo>
                  <a:pt x="3240020" y="3809999"/>
                </a:lnTo>
                <a:lnTo>
                  <a:pt x="3313172" y="3779519"/>
                </a:lnTo>
                <a:lnTo>
                  <a:pt x="3383276" y="3779519"/>
                </a:lnTo>
                <a:lnTo>
                  <a:pt x="3451856" y="3749039"/>
                </a:lnTo>
                <a:lnTo>
                  <a:pt x="3515864" y="3718559"/>
                </a:lnTo>
                <a:lnTo>
                  <a:pt x="3578348" y="3688079"/>
                </a:lnTo>
                <a:lnTo>
                  <a:pt x="3636260" y="3627119"/>
                </a:lnTo>
                <a:lnTo>
                  <a:pt x="3663692" y="3627119"/>
                </a:lnTo>
                <a:lnTo>
                  <a:pt x="3715508" y="3566159"/>
                </a:lnTo>
                <a:lnTo>
                  <a:pt x="3764276" y="3505199"/>
                </a:lnTo>
                <a:lnTo>
                  <a:pt x="3806948" y="3474719"/>
                </a:lnTo>
                <a:lnTo>
                  <a:pt x="3826760" y="3444239"/>
                </a:lnTo>
                <a:lnTo>
                  <a:pt x="3861812" y="3383279"/>
                </a:lnTo>
                <a:lnTo>
                  <a:pt x="3892292" y="3322319"/>
                </a:lnTo>
                <a:lnTo>
                  <a:pt x="3916676" y="3230879"/>
                </a:lnTo>
                <a:lnTo>
                  <a:pt x="3938012" y="3169919"/>
                </a:lnTo>
                <a:lnTo>
                  <a:pt x="3953252" y="3108959"/>
                </a:lnTo>
                <a:lnTo>
                  <a:pt x="3963920" y="3017519"/>
                </a:lnTo>
                <a:lnTo>
                  <a:pt x="3970016" y="2956559"/>
                </a:lnTo>
                <a:lnTo>
                  <a:pt x="3971540" y="2865119"/>
                </a:lnTo>
                <a:lnTo>
                  <a:pt x="3968492" y="2804159"/>
                </a:lnTo>
                <a:lnTo>
                  <a:pt x="3960872" y="2712719"/>
                </a:lnTo>
                <a:lnTo>
                  <a:pt x="3947156" y="2621279"/>
                </a:lnTo>
                <a:lnTo>
                  <a:pt x="3930392" y="2529839"/>
                </a:lnTo>
                <a:lnTo>
                  <a:pt x="3909056" y="2438399"/>
                </a:lnTo>
                <a:lnTo>
                  <a:pt x="3883148" y="2346959"/>
                </a:lnTo>
                <a:lnTo>
                  <a:pt x="3852668" y="2255519"/>
                </a:lnTo>
                <a:lnTo>
                  <a:pt x="3819140" y="2164079"/>
                </a:lnTo>
                <a:lnTo>
                  <a:pt x="3779516" y="2103119"/>
                </a:lnTo>
                <a:lnTo>
                  <a:pt x="3736844" y="1981199"/>
                </a:lnTo>
                <a:lnTo>
                  <a:pt x="3689600" y="1889759"/>
                </a:lnTo>
                <a:lnTo>
                  <a:pt x="3639308" y="1798319"/>
                </a:lnTo>
                <a:lnTo>
                  <a:pt x="3584444" y="1706879"/>
                </a:lnTo>
                <a:lnTo>
                  <a:pt x="3525008" y="1615439"/>
                </a:lnTo>
                <a:lnTo>
                  <a:pt x="3461000" y="1523999"/>
                </a:lnTo>
                <a:lnTo>
                  <a:pt x="3395468" y="1432559"/>
                </a:lnTo>
                <a:lnTo>
                  <a:pt x="3323840" y="1341119"/>
                </a:lnTo>
                <a:lnTo>
                  <a:pt x="3249164" y="1249679"/>
                </a:lnTo>
                <a:lnTo>
                  <a:pt x="3171440" y="1158239"/>
                </a:lnTo>
                <a:lnTo>
                  <a:pt x="3089144" y="1097279"/>
                </a:lnTo>
                <a:lnTo>
                  <a:pt x="3003800" y="1005839"/>
                </a:lnTo>
                <a:lnTo>
                  <a:pt x="2915408" y="914399"/>
                </a:lnTo>
                <a:lnTo>
                  <a:pt x="2823968" y="822959"/>
                </a:lnTo>
                <a:lnTo>
                  <a:pt x="2731004" y="761999"/>
                </a:lnTo>
                <a:lnTo>
                  <a:pt x="2638040" y="670559"/>
                </a:lnTo>
                <a:lnTo>
                  <a:pt x="2543552" y="609599"/>
                </a:lnTo>
                <a:lnTo>
                  <a:pt x="2447540" y="548639"/>
                </a:lnTo>
                <a:lnTo>
                  <a:pt x="2353052" y="457199"/>
                </a:lnTo>
                <a:lnTo>
                  <a:pt x="2255516" y="396239"/>
                </a:lnTo>
                <a:lnTo>
                  <a:pt x="2159504" y="365759"/>
                </a:lnTo>
                <a:lnTo>
                  <a:pt x="1967480" y="243839"/>
                </a:lnTo>
                <a:lnTo>
                  <a:pt x="1776980" y="182879"/>
                </a:lnTo>
                <a:lnTo>
                  <a:pt x="1682492" y="121919"/>
                </a:lnTo>
                <a:lnTo>
                  <a:pt x="1495040" y="60959"/>
                </a:lnTo>
                <a:lnTo>
                  <a:pt x="1403600" y="60959"/>
                </a:lnTo>
                <a:lnTo>
                  <a:pt x="12237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5969" y="2714240"/>
            <a:ext cx="4422775" cy="4206240"/>
          </a:xfrm>
          <a:custGeom>
            <a:avLst/>
            <a:gdLst/>
            <a:ahLst/>
            <a:cxnLst/>
            <a:rect l="l" t="t" r="r" b="b"/>
            <a:pathLst>
              <a:path w="4422775" h="4206240">
                <a:moveTo>
                  <a:pt x="595883" y="91439"/>
                </a:moveTo>
                <a:lnTo>
                  <a:pt x="592835" y="91439"/>
                </a:lnTo>
                <a:lnTo>
                  <a:pt x="519683" y="121919"/>
                </a:lnTo>
                <a:lnTo>
                  <a:pt x="484631" y="152399"/>
                </a:lnTo>
                <a:lnTo>
                  <a:pt x="451103" y="152399"/>
                </a:lnTo>
                <a:lnTo>
                  <a:pt x="417575" y="182879"/>
                </a:lnTo>
                <a:lnTo>
                  <a:pt x="385571" y="213359"/>
                </a:lnTo>
                <a:lnTo>
                  <a:pt x="355091" y="213359"/>
                </a:lnTo>
                <a:lnTo>
                  <a:pt x="324611" y="243839"/>
                </a:lnTo>
                <a:lnTo>
                  <a:pt x="295655" y="274319"/>
                </a:lnTo>
                <a:lnTo>
                  <a:pt x="268223" y="304799"/>
                </a:lnTo>
                <a:lnTo>
                  <a:pt x="216407" y="365759"/>
                </a:lnTo>
                <a:lnTo>
                  <a:pt x="192023" y="396239"/>
                </a:lnTo>
                <a:lnTo>
                  <a:pt x="149351" y="457199"/>
                </a:lnTo>
                <a:lnTo>
                  <a:pt x="111251" y="518159"/>
                </a:lnTo>
                <a:lnTo>
                  <a:pt x="64007" y="640079"/>
                </a:lnTo>
                <a:lnTo>
                  <a:pt x="51815" y="670559"/>
                </a:lnTo>
                <a:lnTo>
                  <a:pt x="30479" y="731519"/>
                </a:lnTo>
                <a:lnTo>
                  <a:pt x="15239" y="822959"/>
                </a:lnTo>
                <a:lnTo>
                  <a:pt x="4571" y="914399"/>
                </a:lnTo>
                <a:lnTo>
                  <a:pt x="0" y="975359"/>
                </a:lnTo>
                <a:lnTo>
                  <a:pt x="0" y="1066799"/>
                </a:lnTo>
                <a:lnTo>
                  <a:pt x="4571" y="1158239"/>
                </a:lnTo>
                <a:lnTo>
                  <a:pt x="15239" y="1249679"/>
                </a:lnTo>
                <a:lnTo>
                  <a:pt x="30479" y="1341119"/>
                </a:lnTo>
                <a:lnTo>
                  <a:pt x="51815" y="1432559"/>
                </a:lnTo>
                <a:lnTo>
                  <a:pt x="76199" y="1523999"/>
                </a:lnTo>
                <a:lnTo>
                  <a:pt x="106679" y="1645919"/>
                </a:lnTo>
                <a:lnTo>
                  <a:pt x="141731" y="1737359"/>
                </a:lnTo>
                <a:lnTo>
                  <a:pt x="181355" y="1828799"/>
                </a:lnTo>
                <a:lnTo>
                  <a:pt x="227075" y="1950719"/>
                </a:lnTo>
                <a:lnTo>
                  <a:pt x="275843" y="2042159"/>
                </a:lnTo>
                <a:lnTo>
                  <a:pt x="329183" y="2133599"/>
                </a:lnTo>
                <a:lnTo>
                  <a:pt x="387095" y="2225039"/>
                </a:lnTo>
                <a:lnTo>
                  <a:pt x="451103" y="2346959"/>
                </a:lnTo>
                <a:lnTo>
                  <a:pt x="518159" y="2438399"/>
                </a:lnTo>
                <a:lnTo>
                  <a:pt x="588263" y="2529839"/>
                </a:lnTo>
                <a:lnTo>
                  <a:pt x="664463" y="2651759"/>
                </a:lnTo>
                <a:lnTo>
                  <a:pt x="743711" y="2743199"/>
                </a:lnTo>
                <a:lnTo>
                  <a:pt x="827531" y="2834639"/>
                </a:lnTo>
                <a:lnTo>
                  <a:pt x="915923" y="2926079"/>
                </a:lnTo>
                <a:lnTo>
                  <a:pt x="1008887" y="3047999"/>
                </a:lnTo>
                <a:lnTo>
                  <a:pt x="1104899" y="3139439"/>
                </a:lnTo>
                <a:lnTo>
                  <a:pt x="1203959" y="3230879"/>
                </a:lnTo>
                <a:lnTo>
                  <a:pt x="1306067" y="3322319"/>
                </a:lnTo>
                <a:lnTo>
                  <a:pt x="1411223" y="3413759"/>
                </a:lnTo>
                <a:lnTo>
                  <a:pt x="1514855" y="3474719"/>
                </a:lnTo>
                <a:lnTo>
                  <a:pt x="1621532" y="3566159"/>
                </a:lnTo>
                <a:lnTo>
                  <a:pt x="1728212" y="3627119"/>
                </a:lnTo>
                <a:lnTo>
                  <a:pt x="1834892" y="3718559"/>
                </a:lnTo>
                <a:lnTo>
                  <a:pt x="2156456" y="3901439"/>
                </a:lnTo>
                <a:lnTo>
                  <a:pt x="2263136" y="3931919"/>
                </a:lnTo>
                <a:lnTo>
                  <a:pt x="2369816" y="3992879"/>
                </a:lnTo>
                <a:lnTo>
                  <a:pt x="2476496" y="4023359"/>
                </a:lnTo>
                <a:lnTo>
                  <a:pt x="2581652" y="4084319"/>
                </a:lnTo>
                <a:lnTo>
                  <a:pt x="2889500" y="4175759"/>
                </a:lnTo>
                <a:lnTo>
                  <a:pt x="2990084" y="4175759"/>
                </a:lnTo>
                <a:lnTo>
                  <a:pt x="3089144" y="4206239"/>
                </a:lnTo>
                <a:lnTo>
                  <a:pt x="2892548" y="4145279"/>
                </a:lnTo>
                <a:lnTo>
                  <a:pt x="2790440" y="4114799"/>
                </a:lnTo>
                <a:lnTo>
                  <a:pt x="2688332" y="4114799"/>
                </a:lnTo>
                <a:lnTo>
                  <a:pt x="2584700" y="4053839"/>
                </a:lnTo>
                <a:lnTo>
                  <a:pt x="2374388" y="3992879"/>
                </a:lnTo>
                <a:lnTo>
                  <a:pt x="1626104" y="3566159"/>
                </a:lnTo>
                <a:lnTo>
                  <a:pt x="1415795" y="3383279"/>
                </a:lnTo>
                <a:lnTo>
                  <a:pt x="1312163" y="3322319"/>
                </a:lnTo>
                <a:lnTo>
                  <a:pt x="1210055" y="3230879"/>
                </a:lnTo>
                <a:lnTo>
                  <a:pt x="1110995" y="3139439"/>
                </a:lnTo>
                <a:lnTo>
                  <a:pt x="1014983" y="3017519"/>
                </a:lnTo>
                <a:lnTo>
                  <a:pt x="923543" y="2926079"/>
                </a:lnTo>
                <a:lnTo>
                  <a:pt x="835151" y="2834639"/>
                </a:lnTo>
                <a:lnTo>
                  <a:pt x="751331" y="2743199"/>
                </a:lnTo>
                <a:lnTo>
                  <a:pt x="672083" y="2651759"/>
                </a:lnTo>
                <a:lnTo>
                  <a:pt x="595883" y="2529839"/>
                </a:lnTo>
                <a:lnTo>
                  <a:pt x="525779" y="2438399"/>
                </a:lnTo>
                <a:lnTo>
                  <a:pt x="458723" y="2346959"/>
                </a:lnTo>
                <a:lnTo>
                  <a:pt x="396239" y="2225039"/>
                </a:lnTo>
                <a:lnTo>
                  <a:pt x="338327" y="2133599"/>
                </a:lnTo>
                <a:lnTo>
                  <a:pt x="283463" y="2042159"/>
                </a:lnTo>
                <a:lnTo>
                  <a:pt x="234695" y="1920239"/>
                </a:lnTo>
                <a:lnTo>
                  <a:pt x="190499" y="1828799"/>
                </a:lnTo>
                <a:lnTo>
                  <a:pt x="150875" y="1737359"/>
                </a:lnTo>
                <a:lnTo>
                  <a:pt x="115823" y="1645919"/>
                </a:lnTo>
                <a:lnTo>
                  <a:pt x="85343" y="1523999"/>
                </a:lnTo>
                <a:lnTo>
                  <a:pt x="60959" y="1432559"/>
                </a:lnTo>
                <a:lnTo>
                  <a:pt x="39623" y="1341119"/>
                </a:lnTo>
                <a:lnTo>
                  <a:pt x="24383" y="1249679"/>
                </a:lnTo>
                <a:lnTo>
                  <a:pt x="13715" y="1158239"/>
                </a:lnTo>
                <a:lnTo>
                  <a:pt x="9143" y="1066799"/>
                </a:lnTo>
                <a:lnTo>
                  <a:pt x="9143" y="975359"/>
                </a:lnTo>
                <a:lnTo>
                  <a:pt x="13715" y="914399"/>
                </a:lnTo>
                <a:lnTo>
                  <a:pt x="24383" y="822959"/>
                </a:lnTo>
                <a:lnTo>
                  <a:pt x="39623" y="731519"/>
                </a:lnTo>
                <a:lnTo>
                  <a:pt x="60959" y="670559"/>
                </a:lnTo>
                <a:lnTo>
                  <a:pt x="73151" y="640079"/>
                </a:lnTo>
                <a:lnTo>
                  <a:pt x="86867" y="579119"/>
                </a:lnTo>
                <a:lnTo>
                  <a:pt x="118871" y="518159"/>
                </a:lnTo>
                <a:lnTo>
                  <a:pt x="156971" y="457199"/>
                </a:lnTo>
                <a:lnTo>
                  <a:pt x="199643" y="396239"/>
                </a:lnTo>
                <a:lnTo>
                  <a:pt x="248411" y="335279"/>
                </a:lnTo>
                <a:lnTo>
                  <a:pt x="330707" y="243839"/>
                </a:lnTo>
                <a:lnTo>
                  <a:pt x="361187" y="243839"/>
                </a:lnTo>
                <a:lnTo>
                  <a:pt x="391667" y="213359"/>
                </a:lnTo>
                <a:lnTo>
                  <a:pt x="455675" y="182879"/>
                </a:lnTo>
                <a:lnTo>
                  <a:pt x="489203" y="152399"/>
                </a:lnTo>
                <a:lnTo>
                  <a:pt x="559307" y="121919"/>
                </a:lnTo>
                <a:lnTo>
                  <a:pt x="595883" y="91439"/>
                </a:lnTo>
                <a:close/>
              </a:path>
              <a:path w="4422775" h="4206240">
                <a:moveTo>
                  <a:pt x="3720461" y="4173219"/>
                </a:moveTo>
                <a:lnTo>
                  <a:pt x="3710936" y="4175759"/>
                </a:lnTo>
                <a:lnTo>
                  <a:pt x="3630164" y="4175759"/>
                </a:lnTo>
                <a:lnTo>
                  <a:pt x="3546344" y="4206239"/>
                </a:lnTo>
                <a:lnTo>
                  <a:pt x="3631688" y="4206239"/>
                </a:lnTo>
                <a:lnTo>
                  <a:pt x="3713984" y="4175759"/>
                </a:lnTo>
                <a:lnTo>
                  <a:pt x="3720461" y="4173219"/>
                </a:lnTo>
                <a:close/>
              </a:path>
              <a:path w="4422775" h="4206240">
                <a:moveTo>
                  <a:pt x="3858764" y="4117339"/>
                </a:moveTo>
                <a:lnTo>
                  <a:pt x="3791708" y="4145279"/>
                </a:lnTo>
                <a:lnTo>
                  <a:pt x="3720461" y="4173219"/>
                </a:lnTo>
                <a:lnTo>
                  <a:pt x="3825236" y="4145279"/>
                </a:lnTo>
                <a:lnTo>
                  <a:pt x="3858764" y="4117339"/>
                </a:lnTo>
                <a:close/>
              </a:path>
              <a:path w="4422775" h="4206240">
                <a:moveTo>
                  <a:pt x="1333499" y="30479"/>
                </a:moveTo>
                <a:lnTo>
                  <a:pt x="1331975" y="30479"/>
                </a:lnTo>
                <a:lnTo>
                  <a:pt x="1530095" y="91439"/>
                </a:lnTo>
                <a:lnTo>
                  <a:pt x="1630676" y="91439"/>
                </a:lnTo>
                <a:lnTo>
                  <a:pt x="1837940" y="152399"/>
                </a:lnTo>
                <a:lnTo>
                  <a:pt x="1941572" y="213359"/>
                </a:lnTo>
                <a:lnTo>
                  <a:pt x="2048252" y="243839"/>
                </a:lnTo>
                <a:lnTo>
                  <a:pt x="2261612" y="365759"/>
                </a:lnTo>
                <a:lnTo>
                  <a:pt x="2368292" y="396239"/>
                </a:lnTo>
                <a:lnTo>
                  <a:pt x="2474972" y="457199"/>
                </a:lnTo>
                <a:lnTo>
                  <a:pt x="2581652" y="548639"/>
                </a:lnTo>
                <a:lnTo>
                  <a:pt x="2795012" y="670559"/>
                </a:lnTo>
                <a:lnTo>
                  <a:pt x="3005324" y="853439"/>
                </a:lnTo>
                <a:lnTo>
                  <a:pt x="3108956" y="914399"/>
                </a:lnTo>
                <a:lnTo>
                  <a:pt x="3211064" y="1005839"/>
                </a:lnTo>
                <a:lnTo>
                  <a:pt x="3310124" y="1097279"/>
                </a:lnTo>
                <a:lnTo>
                  <a:pt x="3406136" y="1188719"/>
                </a:lnTo>
                <a:lnTo>
                  <a:pt x="3499100" y="1310639"/>
                </a:lnTo>
                <a:lnTo>
                  <a:pt x="3585968" y="1402079"/>
                </a:lnTo>
                <a:lnTo>
                  <a:pt x="3669788" y="1493519"/>
                </a:lnTo>
                <a:lnTo>
                  <a:pt x="3749036" y="1584959"/>
                </a:lnTo>
                <a:lnTo>
                  <a:pt x="3825236" y="1706879"/>
                </a:lnTo>
                <a:lnTo>
                  <a:pt x="3896864" y="1798319"/>
                </a:lnTo>
                <a:lnTo>
                  <a:pt x="3963920" y="1889759"/>
                </a:lnTo>
                <a:lnTo>
                  <a:pt x="4026404" y="2011679"/>
                </a:lnTo>
                <a:lnTo>
                  <a:pt x="4084316" y="2103119"/>
                </a:lnTo>
                <a:lnTo>
                  <a:pt x="4137656" y="2194559"/>
                </a:lnTo>
                <a:lnTo>
                  <a:pt x="4186424" y="2316479"/>
                </a:lnTo>
                <a:lnTo>
                  <a:pt x="4230620" y="2407919"/>
                </a:lnTo>
                <a:lnTo>
                  <a:pt x="4270244" y="2499359"/>
                </a:lnTo>
                <a:lnTo>
                  <a:pt x="4305296" y="2590799"/>
                </a:lnTo>
                <a:lnTo>
                  <a:pt x="4335776" y="2682239"/>
                </a:lnTo>
                <a:lnTo>
                  <a:pt x="4361684" y="2804159"/>
                </a:lnTo>
                <a:lnTo>
                  <a:pt x="4381496" y="2895599"/>
                </a:lnTo>
                <a:lnTo>
                  <a:pt x="4396736" y="2987039"/>
                </a:lnTo>
                <a:lnTo>
                  <a:pt x="4407404" y="3078479"/>
                </a:lnTo>
                <a:lnTo>
                  <a:pt x="4411976" y="3169919"/>
                </a:lnTo>
                <a:lnTo>
                  <a:pt x="4411976" y="3261359"/>
                </a:lnTo>
                <a:lnTo>
                  <a:pt x="4407404" y="3322319"/>
                </a:lnTo>
                <a:lnTo>
                  <a:pt x="4396736" y="3413759"/>
                </a:lnTo>
                <a:lnTo>
                  <a:pt x="4381496" y="3505199"/>
                </a:lnTo>
                <a:lnTo>
                  <a:pt x="4347968" y="3596639"/>
                </a:lnTo>
                <a:lnTo>
                  <a:pt x="4334252" y="3627119"/>
                </a:lnTo>
                <a:lnTo>
                  <a:pt x="4319012" y="3688079"/>
                </a:lnTo>
                <a:lnTo>
                  <a:pt x="4283960" y="3749039"/>
                </a:lnTo>
                <a:lnTo>
                  <a:pt x="4244336" y="3809999"/>
                </a:lnTo>
                <a:lnTo>
                  <a:pt x="4172708" y="3901439"/>
                </a:lnTo>
                <a:lnTo>
                  <a:pt x="4146800" y="3931919"/>
                </a:lnTo>
                <a:lnTo>
                  <a:pt x="4119368" y="3962399"/>
                </a:lnTo>
                <a:lnTo>
                  <a:pt x="4090412" y="3992879"/>
                </a:lnTo>
                <a:lnTo>
                  <a:pt x="4029452" y="4023359"/>
                </a:lnTo>
                <a:lnTo>
                  <a:pt x="3997448" y="4053839"/>
                </a:lnTo>
                <a:lnTo>
                  <a:pt x="3965444" y="4053839"/>
                </a:lnTo>
                <a:lnTo>
                  <a:pt x="3931916" y="4084319"/>
                </a:lnTo>
                <a:lnTo>
                  <a:pt x="3861812" y="4114799"/>
                </a:lnTo>
                <a:lnTo>
                  <a:pt x="3858764" y="4117339"/>
                </a:lnTo>
                <a:lnTo>
                  <a:pt x="3864860" y="4114799"/>
                </a:lnTo>
                <a:lnTo>
                  <a:pt x="3901436" y="4114799"/>
                </a:lnTo>
                <a:lnTo>
                  <a:pt x="3936488" y="4084319"/>
                </a:lnTo>
                <a:lnTo>
                  <a:pt x="4003544" y="4053839"/>
                </a:lnTo>
                <a:lnTo>
                  <a:pt x="4035548" y="4023359"/>
                </a:lnTo>
                <a:lnTo>
                  <a:pt x="4066028" y="4023359"/>
                </a:lnTo>
                <a:lnTo>
                  <a:pt x="4096508" y="3992879"/>
                </a:lnTo>
                <a:lnTo>
                  <a:pt x="4125464" y="3962399"/>
                </a:lnTo>
                <a:lnTo>
                  <a:pt x="4180328" y="3901439"/>
                </a:lnTo>
                <a:lnTo>
                  <a:pt x="4229096" y="3840479"/>
                </a:lnTo>
                <a:lnTo>
                  <a:pt x="4273292" y="3779519"/>
                </a:lnTo>
                <a:lnTo>
                  <a:pt x="4311392" y="3718559"/>
                </a:lnTo>
                <a:lnTo>
                  <a:pt x="4343396" y="3657599"/>
                </a:lnTo>
                <a:lnTo>
                  <a:pt x="4357112" y="3596639"/>
                </a:lnTo>
                <a:lnTo>
                  <a:pt x="4381496" y="3535679"/>
                </a:lnTo>
                <a:lnTo>
                  <a:pt x="4390640" y="3505199"/>
                </a:lnTo>
                <a:lnTo>
                  <a:pt x="4407404" y="3413759"/>
                </a:lnTo>
                <a:lnTo>
                  <a:pt x="4422644" y="3261359"/>
                </a:lnTo>
                <a:lnTo>
                  <a:pt x="4422644" y="3169919"/>
                </a:lnTo>
                <a:lnTo>
                  <a:pt x="4416548" y="3078479"/>
                </a:lnTo>
                <a:lnTo>
                  <a:pt x="4405880" y="2987039"/>
                </a:lnTo>
                <a:lnTo>
                  <a:pt x="4390640" y="2895599"/>
                </a:lnTo>
                <a:lnTo>
                  <a:pt x="4370828" y="2804159"/>
                </a:lnTo>
                <a:lnTo>
                  <a:pt x="4344920" y="2682239"/>
                </a:lnTo>
                <a:lnTo>
                  <a:pt x="4314440" y="2590799"/>
                </a:lnTo>
                <a:lnTo>
                  <a:pt x="4279388" y="2499359"/>
                </a:lnTo>
                <a:lnTo>
                  <a:pt x="4239764" y="2407919"/>
                </a:lnTo>
                <a:lnTo>
                  <a:pt x="4195568" y="2285999"/>
                </a:lnTo>
                <a:lnTo>
                  <a:pt x="4145276" y="2194559"/>
                </a:lnTo>
                <a:lnTo>
                  <a:pt x="4091936" y="2103119"/>
                </a:lnTo>
                <a:lnTo>
                  <a:pt x="4034024" y="1981199"/>
                </a:lnTo>
                <a:lnTo>
                  <a:pt x="3971540" y="1889759"/>
                </a:lnTo>
                <a:lnTo>
                  <a:pt x="3904484" y="1798319"/>
                </a:lnTo>
                <a:lnTo>
                  <a:pt x="3832856" y="1676399"/>
                </a:lnTo>
                <a:lnTo>
                  <a:pt x="3756656" y="1584959"/>
                </a:lnTo>
                <a:lnTo>
                  <a:pt x="3677408" y="1493519"/>
                </a:lnTo>
                <a:lnTo>
                  <a:pt x="3593588" y="1402079"/>
                </a:lnTo>
                <a:lnTo>
                  <a:pt x="3505196" y="1280159"/>
                </a:lnTo>
                <a:lnTo>
                  <a:pt x="3413756" y="1188719"/>
                </a:lnTo>
                <a:lnTo>
                  <a:pt x="3317744" y="1097279"/>
                </a:lnTo>
                <a:lnTo>
                  <a:pt x="3217160" y="1005839"/>
                </a:lnTo>
                <a:lnTo>
                  <a:pt x="3115052" y="914399"/>
                </a:lnTo>
                <a:lnTo>
                  <a:pt x="3011420" y="822959"/>
                </a:lnTo>
                <a:lnTo>
                  <a:pt x="2906264" y="761999"/>
                </a:lnTo>
                <a:lnTo>
                  <a:pt x="2799584" y="670559"/>
                </a:lnTo>
                <a:lnTo>
                  <a:pt x="2694428" y="609599"/>
                </a:lnTo>
                <a:lnTo>
                  <a:pt x="2587748" y="518159"/>
                </a:lnTo>
                <a:lnTo>
                  <a:pt x="2264660" y="335279"/>
                </a:lnTo>
                <a:lnTo>
                  <a:pt x="2157980" y="304799"/>
                </a:lnTo>
                <a:lnTo>
                  <a:pt x="1946144" y="182879"/>
                </a:lnTo>
                <a:lnTo>
                  <a:pt x="1531619" y="60959"/>
                </a:lnTo>
                <a:lnTo>
                  <a:pt x="1431035" y="60959"/>
                </a:lnTo>
                <a:lnTo>
                  <a:pt x="1333499" y="30479"/>
                </a:lnTo>
                <a:close/>
              </a:path>
              <a:path w="4422775" h="4206240">
                <a:moveTo>
                  <a:pt x="874775" y="30479"/>
                </a:moveTo>
                <a:lnTo>
                  <a:pt x="789431" y="30479"/>
                </a:lnTo>
                <a:lnTo>
                  <a:pt x="708659" y="60959"/>
                </a:lnTo>
                <a:lnTo>
                  <a:pt x="630935" y="91439"/>
                </a:lnTo>
                <a:lnTo>
                  <a:pt x="633983" y="91439"/>
                </a:lnTo>
                <a:lnTo>
                  <a:pt x="711707" y="60959"/>
                </a:lnTo>
                <a:lnTo>
                  <a:pt x="790955" y="60959"/>
                </a:lnTo>
                <a:lnTo>
                  <a:pt x="874775" y="30479"/>
                </a:lnTo>
                <a:close/>
              </a:path>
              <a:path w="4422775" h="4206240">
                <a:moveTo>
                  <a:pt x="1141475" y="0"/>
                </a:moveTo>
                <a:lnTo>
                  <a:pt x="1050035" y="0"/>
                </a:lnTo>
                <a:lnTo>
                  <a:pt x="960119" y="30479"/>
                </a:lnTo>
                <a:lnTo>
                  <a:pt x="1235963" y="30479"/>
                </a:lnTo>
                <a:lnTo>
                  <a:pt x="11414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9665" y="2459732"/>
            <a:ext cx="4788535" cy="4663440"/>
          </a:xfrm>
          <a:custGeom>
            <a:avLst/>
            <a:gdLst/>
            <a:ahLst/>
            <a:cxnLst/>
            <a:rect l="l" t="t" r="r" b="b"/>
            <a:pathLst>
              <a:path w="4788535" h="4663440">
                <a:moveTo>
                  <a:pt x="557783" y="121919"/>
                </a:moveTo>
                <a:lnTo>
                  <a:pt x="553211" y="121919"/>
                </a:lnTo>
                <a:lnTo>
                  <a:pt x="515111" y="152399"/>
                </a:lnTo>
                <a:lnTo>
                  <a:pt x="478535" y="182879"/>
                </a:lnTo>
                <a:lnTo>
                  <a:pt x="443483" y="182879"/>
                </a:lnTo>
                <a:lnTo>
                  <a:pt x="408431" y="213359"/>
                </a:lnTo>
                <a:lnTo>
                  <a:pt x="374903" y="243839"/>
                </a:lnTo>
                <a:lnTo>
                  <a:pt x="342899" y="274319"/>
                </a:lnTo>
                <a:lnTo>
                  <a:pt x="281939" y="335279"/>
                </a:lnTo>
                <a:lnTo>
                  <a:pt x="227075" y="396239"/>
                </a:lnTo>
                <a:lnTo>
                  <a:pt x="201167" y="426719"/>
                </a:lnTo>
                <a:lnTo>
                  <a:pt x="155447" y="487679"/>
                </a:lnTo>
                <a:lnTo>
                  <a:pt x="115823" y="579119"/>
                </a:lnTo>
                <a:lnTo>
                  <a:pt x="97535" y="609599"/>
                </a:lnTo>
                <a:lnTo>
                  <a:pt x="67055" y="670559"/>
                </a:lnTo>
                <a:lnTo>
                  <a:pt x="53339" y="731519"/>
                </a:lnTo>
                <a:lnTo>
                  <a:pt x="32003" y="822959"/>
                </a:lnTo>
                <a:lnTo>
                  <a:pt x="22859" y="853439"/>
                </a:lnTo>
                <a:lnTo>
                  <a:pt x="15239" y="914399"/>
                </a:lnTo>
                <a:lnTo>
                  <a:pt x="9143" y="944879"/>
                </a:lnTo>
                <a:lnTo>
                  <a:pt x="6095" y="1005839"/>
                </a:lnTo>
                <a:lnTo>
                  <a:pt x="3047" y="1036319"/>
                </a:lnTo>
                <a:lnTo>
                  <a:pt x="0" y="1127759"/>
                </a:lnTo>
                <a:lnTo>
                  <a:pt x="4571" y="1219199"/>
                </a:lnTo>
                <a:lnTo>
                  <a:pt x="13715" y="1341119"/>
                </a:lnTo>
                <a:lnTo>
                  <a:pt x="28955" y="1432559"/>
                </a:lnTo>
                <a:lnTo>
                  <a:pt x="48767" y="1523999"/>
                </a:lnTo>
                <a:lnTo>
                  <a:pt x="74675" y="1645919"/>
                </a:lnTo>
                <a:lnTo>
                  <a:pt x="105155" y="1737359"/>
                </a:lnTo>
                <a:lnTo>
                  <a:pt x="141731" y="1859279"/>
                </a:lnTo>
                <a:lnTo>
                  <a:pt x="182879" y="1981199"/>
                </a:lnTo>
                <a:lnTo>
                  <a:pt x="228599" y="2072639"/>
                </a:lnTo>
                <a:lnTo>
                  <a:pt x="280415" y="2194559"/>
                </a:lnTo>
                <a:lnTo>
                  <a:pt x="336803" y="2316479"/>
                </a:lnTo>
                <a:lnTo>
                  <a:pt x="397763" y="2407919"/>
                </a:lnTo>
                <a:lnTo>
                  <a:pt x="464819" y="2529839"/>
                </a:lnTo>
                <a:lnTo>
                  <a:pt x="534923" y="2651759"/>
                </a:lnTo>
                <a:lnTo>
                  <a:pt x="611123" y="2743199"/>
                </a:lnTo>
                <a:lnTo>
                  <a:pt x="691895" y="2865119"/>
                </a:lnTo>
                <a:lnTo>
                  <a:pt x="775715" y="2987039"/>
                </a:lnTo>
                <a:lnTo>
                  <a:pt x="865631" y="3078479"/>
                </a:lnTo>
                <a:lnTo>
                  <a:pt x="960119" y="3200399"/>
                </a:lnTo>
                <a:lnTo>
                  <a:pt x="1057655" y="3322319"/>
                </a:lnTo>
                <a:lnTo>
                  <a:pt x="1161287" y="3413759"/>
                </a:lnTo>
                <a:lnTo>
                  <a:pt x="1267967" y="3535679"/>
                </a:lnTo>
                <a:lnTo>
                  <a:pt x="1377695" y="3627119"/>
                </a:lnTo>
                <a:lnTo>
                  <a:pt x="1716023" y="3901439"/>
                </a:lnTo>
                <a:lnTo>
                  <a:pt x="1830320" y="3992879"/>
                </a:lnTo>
                <a:lnTo>
                  <a:pt x="1946144" y="4053839"/>
                </a:lnTo>
                <a:lnTo>
                  <a:pt x="2061968" y="4145279"/>
                </a:lnTo>
                <a:lnTo>
                  <a:pt x="2639564" y="4450079"/>
                </a:lnTo>
                <a:lnTo>
                  <a:pt x="2753864" y="4480559"/>
                </a:lnTo>
                <a:lnTo>
                  <a:pt x="2868164" y="4541519"/>
                </a:lnTo>
                <a:lnTo>
                  <a:pt x="3198872" y="4632959"/>
                </a:lnTo>
                <a:lnTo>
                  <a:pt x="3305552" y="4632959"/>
                </a:lnTo>
                <a:lnTo>
                  <a:pt x="3412232" y="4663439"/>
                </a:lnTo>
                <a:lnTo>
                  <a:pt x="3200396" y="4602479"/>
                </a:lnTo>
                <a:lnTo>
                  <a:pt x="3092192" y="4602479"/>
                </a:lnTo>
                <a:lnTo>
                  <a:pt x="2982464" y="4571999"/>
                </a:lnTo>
                <a:lnTo>
                  <a:pt x="2869688" y="4511039"/>
                </a:lnTo>
                <a:lnTo>
                  <a:pt x="2644136" y="4450079"/>
                </a:lnTo>
                <a:lnTo>
                  <a:pt x="2066540" y="4145279"/>
                </a:lnTo>
                <a:lnTo>
                  <a:pt x="1952240" y="4053839"/>
                </a:lnTo>
                <a:lnTo>
                  <a:pt x="1836416" y="3992879"/>
                </a:lnTo>
                <a:lnTo>
                  <a:pt x="1607819" y="3809999"/>
                </a:lnTo>
                <a:lnTo>
                  <a:pt x="1496567" y="3718559"/>
                </a:lnTo>
                <a:lnTo>
                  <a:pt x="1383791" y="3627119"/>
                </a:lnTo>
                <a:lnTo>
                  <a:pt x="1274063" y="3505199"/>
                </a:lnTo>
                <a:lnTo>
                  <a:pt x="1167383" y="3413759"/>
                </a:lnTo>
                <a:lnTo>
                  <a:pt x="1065275" y="3291839"/>
                </a:lnTo>
                <a:lnTo>
                  <a:pt x="966215" y="3200399"/>
                </a:lnTo>
                <a:lnTo>
                  <a:pt x="873251" y="3078479"/>
                </a:lnTo>
                <a:lnTo>
                  <a:pt x="783335" y="2987039"/>
                </a:lnTo>
                <a:lnTo>
                  <a:pt x="699515" y="2865119"/>
                </a:lnTo>
                <a:lnTo>
                  <a:pt x="618743" y="2743199"/>
                </a:lnTo>
                <a:lnTo>
                  <a:pt x="542543" y="2651759"/>
                </a:lnTo>
                <a:lnTo>
                  <a:pt x="472439" y="2529839"/>
                </a:lnTo>
                <a:lnTo>
                  <a:pt x="406907" y="2407919"/>
                </a:lnTo>
                <a:lnTo>
                  <a:pt x="344423" y="2316479"/>
                </a:lnTo>
                <a:lnTo>
                  <a:pt x="288035" y="2194559"/>
                </a:lnTo>
                <a:lnTo>
                  <a:pt x="237743" y="2072639"/>
                </a:lnTo>
                <a:lnTo>
                  <a:pt x="190499" y="1981199"/>
                </a:lnTo>
                <a:lnTo>
                  <a:pt x="149351" y="1859279"/>
                </a:lnTo>
                <a:lnTo>
                  <a:pt x="114299" y="1737359"/>
                </a:lnTo>
                <a:lnTo>
                  <a:pt x="83819" y="1645919"/>
                </a:lnTo>
                <a:lnTo>
                  <a:pt x="57911" y="1523999"/>
                </a:lnTo>
                <a:lnTo>
                  <a:pt x="38099" y="1432559"/>
                </a:lnTo>
                <a:lnTo>
                  <a:pt x="22859" y="1341119"/>
                </a:lnTo>
                <a:lnTo>
                  <a:pt x="13715" y="1219199"/>
                </a:lnTo>
                <a:lnTo>
                  <a:pt x="10667" y="1127759"/>
                </a:lnTo>
                <a:lnTo>
                  <a:pt x="12191" y="1036319"/>
                </a:lnTo>
                <a:lnTo>
                  <a:pt x="15239" y="1005839"/>
                </a:lnTo>
                <a:lnTo>
                  <a:pt x="19811" y="944879"/>
                </a:lnTo>
                <a:lnTo>
                  <a:pt x="32003" y="853439"/>
                </a:lnTo>
                <a:lnTo>
                  <a:pt x="41147" y="822959"/>
                </a:lnTo>
                <a:lnTo>
                  <a:pt x="51815" y="761999"/>
                </a:lnTo>
                <a:lnTo>
                  <a:pt x="62483" y="731519"/>
                </a:lnTo>
                <a:lnTo>
                  <a:pt x="76199" y="701039"/>
                </a:lnTo>
                <a:lnTo>
                  <a:pt x="106679" y="609599"/>
                </a:lnTo>
                <a:lnTo>
                  <a:pt x="143255" y="548639"/>
                </a:lnTo>
                <a:lnTo>
                  <a:pt x="164591" y="487679"/>
                </a:lnTo>
                <a:lnTo>
                  <a:pt x="185927" y="457199"/>
                </a:lnTo>
                <a:lnTo>
                  <a:pt x="234695" y="396239"/>
                </a:lnTo>
                <a:lnTo>
                  <a:pt x="260603" y="365759"/>
                </a:lnTo>
                <a:lnTo>
                  <a:pt x="318515" y="304799"/>
                </a:lnTo>
                <a:lnTo>
                  <a:pt x="350519" y="274319"/>
                </a:lnTo>
                <a:lnTo>
                  <a:pt x="380999" y="243839"/>
                </a:lnTo>
                <a:lnTo>
                  <a:pt x="448055" y="213359"/>
                </a:lnTo>
                <a:lnTo>
                  <a:pt x="484631" y="182879"/>
                </a:lnTo>
                <a:lnTo>
                  <a:pt x="519683" y="152399"/>
                </a:lnTo>
                <a:lnTo>
                  <a:pt x="557783" y="121919"/>
                </a:lnTo>
                <a:close/>
              </a:path>
              <a:path w="4788535" h="4663440">
                <a:moveTo>
                  <a:pt x="3989828" y="4632959"/>
                </a:moveTo>
                <a:lnTo>
                  <a:pt x="3944108" y="4632959"/>
                </a:lnTo>
                <a:lnTo>
                  <a:pt x="3898388" y="4663439"/>
                </a:lnTo>
                <a:lnTo>
                  <a:pt x="3945632" y="4663439"/>
                </a:lnTo>
                <a:lnTo>
                  <a:pt x="3989828" y="4632959"/>
                </a:lnTo>
                <a:close/>
              </a:path>
              <a:path w="4788535" h="4663440">
                <a:moveTo>
                  <a:pt x="4116320" y="4602479"/>
                </a:moveTo>
                <a:lnTo>
                  <a:pt x="4072124" y="4602479"/>
                </a:lnTo>
                <a:lnTo>
                  <a:pt x="4030976" y="4632959"/>
                </a:lnTo>
                <a:lnTo>
                  <a:pt x="4075172" y="4632959"/>
                </a:lnTo>
                <a:lnTo>
                  <a:pt x="4116320" y="4602479"/>
                </a:lnTo>
                <a:close/>
              </a:path>
              <a:path w="4788535" h="4663440">
                <a:moveTo>
                  <a:pt x="4235192" y="4541519"/>
                </a:moveTo>
                <a:lnTo>
                  <a:pt x="4232144" y="4541519"/>
                </a:lnTo>
                <a:lnTo>
                  <a:pt x="4192520" y="4571999"/>
                </a:lnTo>
                <a:lnTo>
                  <a:pt x="4154420" y="4571999"/>
                </a:lnTo>
                <a:lnTo>
                  <a:pt x="4113272" y="4602479"/>
                </a:lnTo>
                <a:lnTo>
                  <a:pt x="4157468" y="4602479"/>
                </a:lnTo>
                <a:lnTo>
                  <a:pt x="4197092" y="4571999"/>
                </a:lnTo>
                <a:lnTo>
                  <a:pt x="4235192" y="4541519"/>
                </a:lnTo>
                <a:close/>
              </a:path>
              <a:path w="4788535" h="4663440">
                <a:moveTo>
                  <a:pt x="1482851" y="30479"/>
                </a:moveTo>
                <a:lnTo>
                  <a:pt x="1481327" y="30479"/>
                </a:lnTo>
                <a:lnTo>
                  <a:pt x="1918712" y="152399"/>
                </a:lnTo>
                <a:lnTo>
                  <a:pt x="2031488" y="213359"/>
                </a:lnTo>
                <a:lnTo>
                  <a:pt x="2144264" y="243839"/>
                </a:lnTo>
                <a:lnTo>
                  <a:pt x="2837684" y="609599"/>
                </a:lnTo>
                <a:lnTo>
                  <a:pt x="3180584" y="883919"/>
                </a:lnTo>
                <a:lnTo>
                  <a:pt x="3293360" y="975359"/>
                </a:lnTo>
                <a:lnTo>
                  <a:pt x="3404612" y="1066799"/>
                </a:lnTo>
                <a:lnTo>
                  <a:pt x="3514340" y="1158239"/>
                </a:lnTo>
                <a:lnTo>
                  <a:pt x="3621020" y="1280159"/>
                </a:lnTo>
                <a:lnTo>
                  <a:pt x="3723128" y="1371599"/>
                </a:lnTo>
                <a:lnTo>
                  <a:pt x="3822188" y="1493519"/>
                </a:lnTo>
                <a:lnTo>
                  <a:pt x="3915152" y="1584959"/>
                </a:lnTo>
                <a:lnTo>
                  <a:pt x="4005068" y="1706879"/>
                </a:lnTo>
                <a:lnTo>
                  <a:pt x="4090412" y="1828799"/>
                </a:lnTo>
                <a:lnTo>
                  <a:pt x="4169660" y="1920239"/>
                </a:lnTo>
                <a:lnTo>
                  <a:pt x="4245860" y="2042159"/>
                </a:lnTo>
                <a:lnTo>
                  <a:pt x="4315964" y="2164079"/>
                </a:lnTo>
                <a:lnTo>
                  <a:pt x="4383020" y="2255519"/>
                </a:lnTo>
                <a:lnTo>
                  <a:pt x="4443980" y="2377439"/>
                </a:lnTo>
                <a:lnTo>
                  <a:pt x="4500368" y="2499359"/>
                </a:lnTo>
                <a:lnTo>
                  <a:pt x="4552184" y="2590799"/>
                </a:lnTo>
                <a:lnTo>
                  <a:pt x="4597904" y="2712719"/>
                </a:lnTo>
                <a:lnTo>
                  <a:pt x="4639052" y="2834639"/>
                </a:lnTo>
                <a:lnTo>
                  <a:pt x="4674104" y="2926079"/>
                </a:lnTo>
                <a:lnTo>
                  <a:pt x="4706108" y="3047999"/>
                </a:lnTo>
                <a:lnTo>
                  <a:pt x="4730492" y="3139439"/>
                </a:lnTo>
                <a:lnTo>
                  <a:pt x="4751828" y="3261359"/>
                </a:lnTo>
                <a:lnTo>
                  <a:pt x="4765544" y="3352799"/>
                </a:lnTo>
                <a:lnTo>
                  <a:pt x="4774688" y="3444239"/>
                </a:lnTo>
                <a:lnTo>
                  <a:pt x="4779260" y="3535679"/>
                </a:lnTo>
                <a:lnTo>
                  <a:pt x="4777736" y="3657599"/>
                </a:lnTo>
                <a:lnTo>
                  <a:pt x="4773164" y="3688079"/>
                </a:lnTo>
                <a:lnTo>
                  <a:pt x="4770116" y="3749039"/>
                </a:lnTo>
                <a:lnTo>
                  <a:pt x="4764020" y="3779519"/>
                </a:lnTo>
                <a:lnTo>
                  <a:pt x="4756400" y="3840479"/>
                </a:lnTo>
                <a:lnTo>
                  <a:pt x="4747256" y="3870959"/>
                </a:lnTo>
                <a:lnTo>
                  <a:pt x="4736588" y="3901439"/>
                </a:lnTo>
                <a:lnTo>
                  <a:pt x="4725920" y="3962399"/>
                </a:lnTo>
                <a:lnTo>
                  <a:pt x="4698488" y="4023359"/>
                </a:lnTo>
                <a:lnTo>
                  <a:pt x="4681724" y="4084319"/>
                </a:lnTo>
                <a:lnTo>
                  <a:pt x="4664960" y="4114799"/>
                </a:lnTo>
                <a:lnTo>
                  <a:pt x="4625336" y="4175759"/>
                </a:lnTo>
                <a:lnTo>
                  <a:pt x="4602476" y="4206239"/>
                </a:lnTo>
                <a:lnTo>
                  <a:pt x="4579616" y="4267199"/>
                </a:lnTo>
                <a:lnTo>
                  <a:pt x="4527800" y="4328159"/>
                </a:lnTo>
                <a:lnTo>
                  <a:pt x="4469888" y="4389119"/>
                </a:lnTo>
                <a:lnTo>
                  <a:pt x="4439408" y="4419599"/>
                </a:lnTo>
                <a:lnTo>
                  <a:pt x="4407404" y="4450079"/>
                </a:lnTo>
                <a:lnTo>
                  <a:pt x="4340348" y="4480559"/>
                </a:lnTo>
                <a:lnTo>
                  <a:pt x="4305296" y="4511039"/>
                </a:lnTo>
                <a:lnTo>
                  <a:pt x="4268720" y="4541519"/>
                </a:lnTo>
                <a:lnTo>
                  <a:pt x="4273292" y="4541519"/>
                </a:lnTo>
                <a:lnTo>
                  <a:pt x="4309868" y="4511039"/>
                </a:lnTo>
                <a:lnTo>
                  <a:pt x="4344920" y="4480559"/>
                </a:lnTo>
                <a:lnTo>
                  <a:pt x="4379972" y="4480559"/>
                </a:lnTo>
                <a:lnTo>
                  <a:pt x="4413500" y="4450079"/>
                </a:lnTo>
                <a:lnTo>
                  <a:pt x="4445504" y="4419599"/>
                </a:lnTo>
                <a:lnTo>
                  <a:pt x="4506464" y="4358639"/>
                </a:lnTo>
                <a:lnTo>
                  <a:pt x="4535420" y="4328159"/>
                </a:lnTo>
                <a:lnTo>
                  <a:pt x="4587236" y="4267199"/>
                </a:lnTo>
                <a:lnTo>
                  <a:pt x="4632956" y="4175759"/>
                </a:lnTo>
                <a:lnTo>
                  <a:pt x="4654292" y="4145279"/>
                </a:lnTo>
                <a:lnTo>
                  <a:pt x="4690868" y="4084319"/>
                </a:lnTo>
                <a:lnTo>
                  <a:pt x="4721348" y="3992879"/>
                </a:lnTo>
                <a:lnTo>
                  <a:pt x="4735064" y="3962399"/>
                </a:lnTo>
                <a:lnTo>
                  <a:pt x="4747256" y="3901439"/>
                </a:lnTo>
                <a:lnTo>
                  <a:pt x="4765544" y="3840479"/>
                </a:lnTo>
                <a:lnTo>
                  <a:pt x="4773164" y="3779519"/>
                </a:lnTo>
                <a:lnTo>
                  <a:pt x="4779260" y="3749039"/>
                </a:lnTo>
                <a:lnTo>
                  <a:pt x="4783832" y="3688079"/>
                </a:lnTo>
                <a:lnTo>
                  <a:pt x="4786880" y="3657599"/>
                </a:lnTo>
                <a:lnTo>
                  <a:pt x="4788404" y="3535679"/>
                </a:lnTo>
                <a:lnTo>
                  <a:pt x="4783832" y="3444239"/>
                </a:lnTo>
                <a:lnTo>
                  <a:pt x="4774688" y="3352799"/>
                </a:lnTo>
                <a:lnTo>
                  <a:pt x="4760972" y="3261359"/>
                </a:lnTo>
                <a:lnTo>
                  <a:pt x="4739636" y="3139439"/>
                </a:lnTo>
                <a:lnTo>
                  <a:pt x="4715252" y="3047999"/>
                </a:lnTo>
                <a:lnTo>
                  <a:pt x="4683248" y="2926079"/>
                </a:lnTo>
                <a:lnTo>
                  <a:pt x="4648196" y="2834639"/>
                </a:lnTo>
                <a:lnTo>
                  <a:pt x="4607048" y="2712719"/>
                </a:lnTo>
                <a:lnTo>
                  <a:pt x="4559804" y="2590799"/>
                </a:lnTo>
                <a:lnTo>
                  <a:pt x="4507988" y="2499359"/>
                </a:lnTo>
                <a:lnTo>
                  <a:pt x="4451600" y="2377439"/>
                </a:lnTo>
                <a:lnTo>
                  <a:pt x="4390640" y="2255519"/>
                </a:lnTo>
                <a:lnTo>
                  <a:pt x="4325108" y="2164079"/>
                </a:lnTo>
                <a:lnTo>
                  <a:pt x="4253480" y="2042159"/>
                </a:lnTo>
                <a:lnTo>
                  <a:pt x="4177280" y="1920239"/>
                </a:lnTo>
                <a:lnTo>
                  <a:pt x="4098032" y="1798319"/>
                </a:lnTo>
                <a:lnTo>
                  <a:pt x="4012688" y="1706879"/>
                </a:lnTo>
                <a:lnTo>
                  <a:pt x="3922772" y="1584959"/>
                </a:lnTo>
                <a:lnTo>
                  <a:pt x="3828284" y="1493519"/>
                </a:lnTo>
                <a:lnTo>
                  <a:pt x="3730748" y="1371599"/>
                </a:lnTo>
                <a:lnTo>
                  <a:pt x="3627116" y="1280159"/>
                </a:lnTo>
                <a:lnTo>
                  <a:pt x="3520436" y="1158239"/>
                </a:lnTo>
                <a:lnTo>
                  <a:pt x="3410708" y="1066799"/>
                </a:lnTo>
                <a:lnTo>
                  <a:pt x="3299456" y="975359"/>
                </a:lnTo>
                <a:lnTo>
                  <a:pt x="3186680" y="853439"/>
                </a:lnTo>
                <a:lnTo>
                  <a:pt x="3072380" y="792479"/>
                </a:lnTo>
                <a:lnTo>
                  <a:pt x="2958080" y="701039"/>
                </a:lnTo>
                <a:lnTo>
                  <a:pt x="2842256" y="609599"/>
                </a:lnTo>
                <a:lnTo>
                  <a:pt x="2726432" y="548639"/>
                </a:lnTo>
                <a:lnTo>
                  <a:pt x="2610608" y="457199"/>
                </a:lnTo>
                <a:lnTo>
                  <a:pt x="2263136" y="274319"/>
                </a:lnTo>
                <a:lnTo>
                  <a:pt x="2148836" y="243839"/>
                </a:lnTo>
                <a:lnTo>
                  <a:pt x="2034536" y="182879"/>
                </a:lnTo>
                <a:lnTo>
                  <a:pt x="1589531" y="60959"/>
                </a:lnTo>
                <a:lnTo>
                  <a:pt x="1482851" y="30479"/>
                </a:lnTo>
                <a:close/>
              </a:path>
              <a:path w="4788535" h="4663440">
                <a:moveTo>
                  <a:pt x="635507" y="91439"/>
                </a:moveTo>
                <a:lnTo>
                  <a:pt x="630935" y="91439"/>
                </a:lnTo>
                <a:lnTo>
                  <a:pt x="591311" y="121919"/>
                </a:lnTo>
                <a:lnTo>
                  <a:pt x="595883" y="121919"/>
                </a:lnTo>
                <a:lnTo>
                  <a:pt x="635507" y="91439"/>
                </a:lnTo>
                <a:close/>
              </a:path>
              <a:path w="4788535" h="4663440">
                <a:moveTo>
                  <a:pt x="716279" y="60959"/>
                </a:moveTo>
                <a:lnTo>
                  <a:pt x="713231" y="60959"/>
                </a:lnTo>
                <a:lnTo>
                  <a:pt x="672083" y="91439"/>
                </a:lnTo>
                <a:lnTo>
                  <a:pt x="675131" y="91439"/>
                </a:lnTo>
                <a:lnTo>
                  <a:pt x="716279" y="60959"/>
                </a:lnTo>
                <a:close/>
              </a:path>
              <a:path w="4788535" h="4663440">
                <a:moveTo>
                  <a:pt x="844295" y="30479"/>
                </a:moveTo>
                <a:lnTo>
                  <a:pt x="798575" y="30479"/>
                </a:lnTo>
                <a:lnTo>
                  <a:pt x="755903" y="60959"/>
                </a:lnTo>
                <a:lnTo>
                  <a:pt x="801623" y="60959"/>
                </a:lnTo>
                <a:lnTo>
                  <a:pt x="844295" y="30479"/>
                </a:lnTo>
                <a:close/>
              </a:path>
              <a:path w="4788535" h="4663440">
                <a:moveTo>
                  <a:pt x="1173479" y="0"/>
                </a:moveTo>
                <a:lnTo>
                  <a:pt x="979931" y="0"/>
                </a:lnTo>
                <a:lnTo>
                  <a:pt x="934211" y="30479"/>
                </a:lnTo>
                <a:lnTo>
                  <a:pt x="1075943" y="30479"/>
                </a:lnTo>
                <a:lnTo>
                  <a:pt x="1173479" y="0"/>
                </a:lnTo>
                <a:close/>
              </a:path>
              <a:path w="4788535" h="4663440">
                <a:moveTo>
                  <a:pt x="1274063" y="0"/>
                </a:moveTo>
                <a:lnTo>
                  <a:pt x="1173479" y="0"/>
                </a:lnTo>
                <a:lnTo>
                  <a:pt x="1274063" y="30479"/>
                </a:lnTo>
                <a:lnTo>
                  <a:pt x="1377695" y="30479"/>
                </a:lnTo>
                <a:lnTo>
                  <a:pt x="12740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4306" y="2129017"/>
            <a:ext cx="1329055" cy="2813685"/>
          </a:xfrm>
          <a:custGeom>
            <a:avLst/>
            <a:gdLst/>
            <a:ahLst/>
            <a:cxnLst/>
            <a:rect l="l" t="t" r="r" b="b"/>
            <a:pathLst>
              <a:path w="1329054" h="2813685">
                <a:moveTo>
                  <a:pt x="1319783" y="0"/>
                </a:moveTo>
                <a:lnTo>
                  <a:pt x="0" y="2810262"/>
                </a:lnTo>
                <a:lnTo>
                  <a:pt x="9143" y="2813310"/>
                </a:lnTo>
                <a:lnTo>
                  <a:pt x="1328927" y="4571"/>
                </a:lnTo>
                <a:lnTo>
                  <a:pt x="13197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8021" y="2479537"/>
            <a:ext cx="1775460" cy="2470785"/>
          </a:xfrm>
          <a:custGeom>
            <a:avLst/>
            <a:gdLst/>
            <a:ahLst/>
            <a:cxnLst/>
            <a:rect l="l" t="t" r="r" b="b"/>
            <a:pathLst>
              <a:path w="1775460" h="2470785">
                <a:moveTo>
                  <a:pt x="1767839" y="0"/>
                </a:moveTo>
                <a:lnTo>
                  <a:pt x="0" y="2465838"/>
                </a:lnTo>
                <a:lnTo>
                  <a:pt x="7619" y="2470410"/>
                </a:lnTo>
                <a:lnTo>
                  <a:pt x="1775459" y="6095"/>
                </a:lnTo>
                <a:lnTo>
                  <a:pt x="17678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9545" y="2284465"/>
            <a:ext cx="1562100" cy="2650490"/>
          </a:xfrm>
          <a:custGeom>
            <a:avLst/>
            <a:gdLst/>
            <a:ahLst/>
            <a:cxnLst/>
            <a:rect l="l" t="t" r="r" b="b"/>
            <a:pathLst>
              <a:path w="1562100" h="2650490">
                <a:moveTo>
                  <a:pt x="1554479" y="0"/>
                </a:moveTo>
                <a:lnTo>
                  <a:pt x="0" y="2645670"/>
                </a:lnTo>
                <a:lnTo>
                  <a:pt x="7619" y="2650242"/>
                </a:lnTo>
                <a:lnTo>
                  <a:pt x="1562099" y="4571"/>
                </a:lnTo>
                <a:lnTo>
                  <a:pt x="15544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48689" y="2639557"/>
            <a:ext cx="1984375" cy="2319655"/>
          </a:xfrm>
          <a:custGeom>
            <a:avLst/>
            <a:gdLst/>
            <a:ahLst/>
            <a:cxnLst/>
            <a:rect l="l" t="t" r="r" b="b"/>
            <a:pathLst>
              <a:path w="1984375" h="2319654">
                <a:moveTo>
                  <a:pt x="1976627" y="0"/>
                </a:moveTo>
                <a:lnTo>
                  <a:pt x="0" y="2313438"/>
                </a:lnTo>
                <a:lnTo>
                  <a:pt x="6095" y="2319534"/>
                </a:lnTo>
                <a:lnTo>
                  <a:pt x="1984247" y="6095"/>
                </a:lnTo>
                <a:lnTo>
                  <a:pt x="19766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6309" y="2814817"/>
            <a:ext cx="2220595" cy="2152015"/>
          </a:xfrm>
          <a:custGeom>
            <a:avLst/>
            <a:gdLst/>
            <a:ahLst/>
            <a:cxnLst/>
            <a:rect l="l" t="t" r="r" b="b"/>
            <a:pathLst>
              <a:path w="2220595" h="2152015">
                <a:moveTo>
                  <a:pt x="2214371" y="0"/>
                </a:moveTo>
                <a:lnTo>
                  <a:pt x="0" y="2144274"/>
                </a:lnTo>
                <a:lnTo>
                  <a:pt x="6095" y="2151894"/>
                </a:lnTo>
                <a:lnTo>
                  <a:pt x="2220467" y="6095"/>
                </a:lnTo>
                <a:lnTo>
                  <a:pt x="22143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76121" y="3230869"/>
            <a:ext cx="2542540" cy="1755775"/>
          </a:xfrm>
          <a:custGeom>
            <a:avLst/>
            <a:gdLst/>
            <a:ahLst/>
            <a:cxnLst/>
            <a:rect l="l" t="t" r="r" b="b"/>
            <a:pathLst>
              <a:path w="2542540" h="1755775">
                <a:moveTo>
                  <a:pt x="2537459" y="0"/>
                </a:moveTo>
                <a:lnTo>
                  <a:pt x="0" y="1748034"/>
                </a:lnTo>
                <a:lnTo>
                  <a:pt x="6095" y="1755654"/>
                </a:lnTo>
                <a:lnTo>
                  <a:pt x="2542031" y="7619"/>
                </a:lnTo>
                <a:lnTo>
                  <a:pt x="25374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89838" y="3441181"/>
            <a:ext cx="2712720" cy="1556385"/>
          </a:xfrm>
          <a:custGeom>
            <a:avLst/>
            <a:gdLst/>
            <a:ahLst/>
            <a:cxnLst/>
            <a:rect l="l" t="t" r="r" b="b"/>
            <a:pathLst>
              <a:path w="2712720" h="1556385">
                <a:moveTo>
                  <a:pt x="2708147" y="0"/>
                </a:moveTo>
                <a:lnTo>
                  <a:pt x="0" y="1548390"/>
                </a:lnTo>
                <a:lnTo>
                  <a:pt x="4571" y="1556010"/>
                </a:lnTo>
                <a:lnTo>
                  <a:pt x="2712719" y="9143"/>
                </a:lnTo>
                <a:lnTo>
                  <a:pt x="27081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11174" y="3902954"/>
            <a:ext cx="3034665" cy="1123315"/>
          </a:xfrm>
          <a:custGeom>
            <a:avLst/>
            <a:gdLst/>
            <a:ahLst/>
            <a:cxnLst/>
            <a:rect l="l" t="t" r="r" b="b"/>
            <a:pathLst>
              <a:path w="3034665" h="1123314">
                <a:moveTo>
                  <a:pt x="3031235" y="0"/>
                </a:moveTo>
                <a:lnTo>
                  <a:pt x="0" y="1114050"/>
                </a:lnTo>
                <a:lnTo>
                  <a:pt x="3047" y="1123194"/>
                </a:lnTo>
                <a:lnTo>
                  <a:pt x="3034283" y="9143"/>
                </a:lnTo>
                <a:lnTo>
                  <a:pt x="30312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24889" y="4389110"/>
            <a:ext cx="3374390" cy="655320"/>
          </a:xfrm>
          <a:custGeom>
            <a:avLst/>
            <a:gdLst/>
            <a:ahLst/>
            <a:cxnLst/>
            <a:rect l="l" t="t" r="r" b="b"/>
            <a:pathLst>
              <a:path w="3374390" h="655320">
                <a:moveTo>
                  <a:pt x="3372611" y="0"/>
                </a:moveTo>
                <a:lnTo>
                  <a:pt x="0" y="646182"/>
                </a:lnTo>
                <a:lnTo>
                  <a:pt x="1523" y="655326"/>
                </a:lnTo>
                <a:lnTo>
                  <a:pt x="3374135" y="9143"/>
                </a:lnTo>
                <a:lnTo>
                  <a:pt x="33726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29462" y="4722872"/>
            <a:ext cx="3549650" cy="326390"/>
          </a:xfrm>
          <a:custGeom>
            <a:avLst/>
            <a:gdLst/>
            <a:ahLst/>
            <a:cxnLst/>
            <a:rect l="l" t="t" r="r" b="b"/>
            <a:pathLst>
              <a:path w="3549650" h="326389">
                <a:moveTo>
                  <a:pt x="3547871" y="0"/>
                </a:moveTo>
                <a:lnTo>
                  <a:pt x="0" y="316991"/>
                </a:lnTo>
                <a:lnTo>
                  <a:pt x="1523" y="326135"/>
                </a:lnTo>
                <a:lnTo>
                  <a:pt x="3549395" y="9143"/>
                </a:lnTo>
                <a:lnTo>
                  <a:pt x="35478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7938" y="5055103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4701" y="5070344"/>
            <a:ext cx="3830320" cy="325120"/>
          </a:xfrm>
          <a:custGeom>
            <a:avLst/>
            <a:gdLst/>
            <a:ahLst/>
            <a:cxnLst/>
            <a:rect l="l" t="t" r="r" b="b"/>
            <a:pathLst>
              <a:path w="3830320" h="325120">
                <a:moveTo>
                  <a:pt x="0" y="0"/>
                </a:moveTo>
                <a:lnTo>
                  <a:pt x="0" y="9143"/>
                </a:lnTo>
                <a:lnTo>
                  <a:pt x="3829811" y="324611"/>
                </a:lnTo>
                <a:lnTo>
                  <a:pt x="3829811" y="31546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61465" y="5114540"/>
            <a:ext cx="3992879" cy="1024255"/>
          </a:xfrm>
          <a:custGeom>
            <a:avLst/>
            <a:gdLst/>
            <a:ahLst/>
            <a:cxnLst/>
            <a:rect l="l" t="t" r="r" b="b"/>
            <a:pathLst>
              <a:path w="3992879" h="1024254">
                <a:moveTo>
                  <a:pt x="3047" y="0"/>
                </a:moveTo>
                <a:lnTo>
                  <a:pt x="0" y="9143"/>
                </a:lnTo>
                <a:lnTo>
                  <a:pt x="3989831" y="1024127"/>
                </a:lnTo>
                <a:lnTo>
                  <a:pt x="3992879" y="1014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5037" y="5212076"/>
            <a:ext cx="182880" cy="1922145"/>
          </a:xfrm>
          <a:custGeom>
            <a:avLst/>
            <a:gdLst/>
            <a:ahLst/>
            <a:cxnLst/>
            <a:rect l="l" t="t" r="r" b="b"/>
            <a:pathLst>
              <a:path w="182879" h="1922145">
                <a:moveTo>
                  <a:pt x="182879" y="0"/>
                </a:moveTo>
                <a:lnTo>
                  <a:pt x="173735" y="0"/>
                </a:lnTo>
                <a:lnTo>
                  <a:pt x="0" y="1921763"/>
                </a:lnTo>
                <a:lnTo>
                  <a:pt x="10667" y="1921763"/>
                </a:lnTo>
                <a:lnTo>
                  <a:pt x="1828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0349" y="5155688"/>
            <a:ext cx="1068705" cy="1262380"/>
          </a:xfrm>
          <a:custGeom>
            <a:avLst/>
            <a:gdLst/>
            <a:ahLst/>
            <a:cxnLst/>
            <a:rect l="l" t="t" r="r" b="b"/>
            <a:pathLst>
              <a:path w="1068704" h="1262379">
                <a:moveTo>
                  <a:pt x="1060700" y="0"/>
                </a:moveTo>
                <a:lnTo>
                  <a:pt x="0" y="1255775"/>
                </a:lnTo>
                <a:lnTo>
                  <a:pt x="6095" y="1261871"/>
                </a:lnTo>
                <a:lnTo>
                  <a:pt x="1068320" y="6095"/>
                </a:lnTo>
                <a:lnTo>
                  <a:pt x="106070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9097" y="5143496"/>
            <a:ext cx="1170940" cy="1169035"/>
          </a:xfrm>
          <a:custGeom>
            <a:avLst/>
            <a:gdLst/>
            <a:ahLst/>
            <a:cxnLst/>
            <a:rect l="l" t="t" r="r" b="b"/>
            <a:pathLst>
              <a:path w="1170939" h="1169035">
                <a:moveTo>
                  <a:pt x="1162808" y="0"/>
                </a:moveTo>
                <a:lnTo>
                  <a:pt x="0" y="1162811"/>
                </a:lnTo>
                <a:lnTo>
                  <a:pt x="6095" y="1168907"/>
                </a:lnTo>
                <a:lnTo>
                  <a:pt x="1170428" y="7619"/>
                </a:lnTo>
                <a:lnTo>
                  <a:pt x="11628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91749" y="5135876"/>
            <a:ext cx="1282065" cy="1074420"/>
          </a:xfrm>
          <a:custGeom>
            <a:avLst/>
            <a:gdLst/>
            <a:ahLst/>
            <a:cxnLst/>
            <a:rect l="l" t="t" r="r" b="b"/>
            <a:pathLst>
              <a:path w="1282064" h="1074420">
                <a:moveTo>
                  <a:pt x="1275584" y="0"/>
                </a:moveTo>
                <a:lnTo>
                  <a:pt x="0" y="1068323"/>
                </a:lnTo>
                <a:lnTo>
                  <a:pt x="6095" y="1074419"/>
                </a:lnTo>
                <a:lnTo>
                  <a:pt x="1281680" y="7619"/>
                </a:lnTo>
                <a:lnTo>
                  <a:pt x="12755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88117" y="5125208"/>
            <a:ext cx="1377950" cy="974090"/>
          </a:xfrm>
          <a:custGeom>
            <a:avLst/>
            <a:gdLst/>
            <a:ahLst/>
            <a:cxnLst/>
            <a:rect l="l" t="t" r="r" b="b"/>
            <a:pathLst>
              <a:path w="1377950" h="974089">
                <a:moveTo>
                  <a:pt x="1371596" y="0"/>
                </a:moveTo>
                <a:lnTo>
                  <a:pt x="0" y="964691"/>
                </a:lnTo>
                <a:lnTo>
                  <a:pt x="4571" y="973835"/>
                </a:lnTo>
                <a:lnTo>
                  <a:pt x="1377692" y="7619"/>
                </a:lnTo>
                <a:lnTo>
                  <a:pt x="137159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2961" y="5117588"/>
            <a:ext cx="1469390" cy="866140"/>
          </a:xfrm>
          <a:custGeom>
            <a:avLst/>
            <a:gdLst/>
            <a:ahLst/>
            <a:cxnLst/>
            <a:rect l="l" t="t" r="r" b="b"/>
            <a:pathLst>
              <a:path w="1469389" h="866139">
                <a:moveTo>
                  <a:pt x="1463036" y="0"/>
                </a:moveTo>
                <a:lnTo>
                  <a:pt x="0" y="858011"/>
                </a:lnTo>
                <a:lnTo>
                  <a:pt x="4571" y="865631"/>
                </a:lnTo>
                <a:lnTo>
                  <a:pt x="1469132" y="7619"/>
                </a:lnTo>
                <a:lnTo>
                  <a:pt x="14630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70185" y="5106920"/>
            <a:ext cx="1577340" cy="751840"/>
          </a:xfrm>
          <a:custGeom>
            <a:avLst/>
            <a:gdLst/>
            <a:ahLst/>
            <a:cxnLst/>
            <a:rect l="l" t="t" r="r" b="b"/>
            <a:pathLst>
              <a:path w="1577339" h="751839">
                <a:moveTo>
                  <a:pt x="1574288" y="0"/>
                </a:moveTo>
                <a:lnTo>
                  <a:pt x="0" y="742187"/>
                </a:lnTo>
                <a:lnTo>
                  <a:pt x="4571" y="751331"/>
                </a:lnTo>
                <a:lnTo>
                  <a:pt x="1577336" y="7619"/>
                </a:lnTo>
                <a:lnTo>
                  <a:pt x="157428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55885" y="5097776"/>
            <a:ext cx="1685925" cy="629920"/>
          </a:xfrm>
          <a:custGeom>
            <a:avLst/>
            <a:gdLst/>
            <a:ahLst/>
            <a:cxnLst/>
            <a:rect l="l" t="t" r="r" b="b"/>
            <a:pathLst>
              <a:path w="1685925" h="629920">
                <a:moveTo>
                  <a:pt x="1682492" y="0"/>
                </a:moveTo>
                <a:lnTo>
                  <a:pt x="0" y="620267"/>
                </a:lnTo>
                <a:lnTo>
                  <a:pt x="4571" y="629411"/>
                </a:lnTo>
                <a:lnTo>
                  <a:pt x="1685540" y="9143"/>
                </a:lnTo>
                <a:lnTo>
                  <a:pt x="16824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1001" y="5077964"/>
            <a:ext cx="1887220" cy="358140"/>
          </a:xfrm>
          <a:custGeom>
            <a:avLst/>
            <a:gdLst/>
            <a:ahLst/>
            <a:cxnLst/>
            <a:rect l="l" t="t" r="r" b="b"/>
            <a:pathLst>
              <a:path w="1887220" h="358139">
                <a:moveTo>
                  <a:pt x="1885184" y="0"/>
                </a:moveTo>
                <a:lnTo>
                  <a:pt x="0" y="348995"/>
                </a:lnTo>
                <a:lnTo>
                  <a:pt x="1523" y="358139"/>
                </a:lnTo>
                <a:lnTo>
                  <a:pt x="1886708" y="10667"/>
                </a:lnTo>
                <a:lnTo>
                  <a:pt x="18851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7557" y="5068820"/>
            <a:ext cx="2002789" cy="198120"/>
          </a:xfrm>
          <a:custGeom>
            <a:avLst/>
            <a:gdLst/>
            <a:ahLst/>
            <a:cxnLst/>
            <a:rect l="l" t="t" r="r" b="b"/>
            <a:pathLst>
              <a:path w="2002789" h="198120">
                <a:moveTo>
                  <a:pt x="2002532" y="0"/>
                </a:moveTo>
                <a:lnTo>
                  <a:pt x="0" y="187451"/>
                </a:lnTo>
                <a:lnTo>
                  <a:pt x="1523" y="198119"/>
                </a:lnTo>
                <a:lnTo>
                  <a:pt x="2002532" y="9143"/>
                </a:lnTo>
                <a:lnTo>
                  <a:pt x="2002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2589" y="5069582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19880" y="0"/>
                </a:lnTo>
              </a:path>
            </a:pathLst>
          </a:custGeom>
          <a:ln w="27177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05" y="4642099"/>
            <a:ext cx="2367280" cy="401320"/>
          </a:xfrm>
          <a:custGeom>
            <a:avLst/>
            <a:gdLst/>
            <a:ahLst/>
            <a:cxnLst/>
            <a:rect l="l" t="t" r="r" b="b"/>
            <a:pathLst>
              <a:path w="2367280" h="401320">
                <a:moveTo>
                  <a:pt x="3047" y="0"/>
                </a:moveTo>
                <a:lnTo>
                  <a:pt x="0" y="10667"/>
                </a:lnTo>
                <a:lnTo>
                  <a:pt x="2365244" y="400811"/>
                </a:lnTo>
                <a:lnTo>
                  <a:pt x="2366768" y="39166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9981" y="4408921"/>
            <a:ext cx="2399030" cy="615950"/>
          </a:xfrm>
          <a:custGeom>
            <a:avLst/>
            <a:gdLst/>
            <a:ahLst/>
            <a:cxnLst/>
            <a:rect l="l" t="t" r="r" b="b"/>
            <a:pathLst>
              <a:path w="2399030" h="615950">
                <a:moveTo>
                  <a:pt x="1523" y="0"/>
                </a:moveTo>
                <a:lnTo>
                  <a:pt x="0" y="9143"/>
                </a:lnTo>
                <a:lnTo>
                  <a:pt x="2397248" y="615702"/>
                </a:lnTo>
                <a:lnTo>
                  <a:pt x="2398772" y="606558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6933" y="3904477"/>
            <a:ext cx="2394585" cy="1087120"/>
          </a:xfrm>
          <a:custGeom>
            <a:avLst/>
            <a:gdLst/>
            <a:ahLst/>
            <a:cxnLst/>
            <a:rect l="l" t="t" r="r" b="b"/>
            <a:pathLst>
              <a:path w="2394585" h="1087120">
                <a:moveTo>
                  <a:pt x="4571" y="0"/>
                </a:moveTo>
                <a:lnTo>
                  <a:pt x="0" y="9143"/>
                </a:lnTo>
                <a:lnTo>
                  <a:pt x="2389628" y="1086618"/>
                </a:lnTo>
                <a:lnTo>
                  <a:pt x="2394200" y="1077474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3737" y="1319773"/>
            <a:ext cx="2103120" cy="3569335"/>
          </a:xfrm>
          <a:custGeom>
            <a:avLst/>
            <a:gdLst/>
            <a:ahLst/>
            <a:cxnLst/>
            <a:rect l="l" t="t" r="r" b="b"/>
            <a:pathLst>
              <a:path w="2103120" h="3569335">
                <a:moveTo>
                  <a:pt x="7619" y="0"/>
                </a:moveTo>
                <a:lnTo>
                  <a:pt x="0" y="4571"/>
                </a:lnTo>
                <a:lnTo>
                  <a:pt x="2095496" y="3569214"/>
                </a:lnTo>
                <a:lnTo>
                  <a:pt x="2103116" y="3564642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93401" y="1179565"/>
            <a:ext cx="1765300" cy="3708400"/>
          </a:xfrm>
          <a:custGeom>
            <a:avLst/>
            <a:gdLst/>
            <a:ahLst/>
            <a:cxnLst/>
            <a:rect l="l" t="t" r="r" b="b"/>
            <a:pathLst>
              <a:path w="1765300" h="3708400">
                <a:moveTo>
                  <a:pt x="9143" y="0"/>
                </a:moveTo>
                <a:lnTo>
                  <a:pt x="0" y="4571"/>
                </a:lnTo>
                <a:lnTo>
                  <a:pt x="1755644" y="3707898"/>
                </a:lnTo>
                <a:lnTo>
                  <a:pt x="1764788" y="37033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76736" y="1135369"/>
            <a:ext cx="1028700" cy="3743325"/>
          </a:xfrm>
          <a:custGeom>
            <a:avLst/>
            <a:gdLst/>
            <a:ahLst/>
            <a:cxnLst/>
            <a:rect l="l" t="t" r="r" b="b"/>
            <a:pathLst>
              <a:path w="1028700" h="3743325">
                <a:moveTo>
                  <a:pt x="9143" y="0"/>
                </a:moveTo>
                <a:lnTo>
                  <a:pt x="0" y="3047"/>
                </a:lnTo>
                <a:lnTo>
                  <a:pt x="1019552" y="3742950"/>
                </a:lnTo>
                <a:lnTo>
                  <a:pt x="1028696" y="37414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28781" y="1188710"/>
            <a:ext cx="695325" cy="3694429"/>
          </a:xfrm>
          <a:custGeom>
            <a:avLst/>
            <a:gdLst/>
            <a:ahLst/>
            <a:cxnLst/>
            <a:rect l="l" t="t" r="r" b="b"/>
            <a:pathLst>
              <a:path w="695325" h="3694429">
                <a:moveTo>
                  <a:pt x="9143" y="0"/>
                </a:moveTo>
                <a:lnTo>
                  <a:pt x="0" y="1523"/>
                </a:lnTo>
                <a:lnTo>
                  <a:pt x="685796" y="3694182"/>
                </a:lnTo>
                <a:lnTo>
                  <a:pt x="694940" y="369265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4963" y="1392926"/>
            <a:ext cx="0" cy="3493135"/>
          </a:xfrm>
          <a:custGeom>
            <a:avLst/>
            <a:gdLst/>
            <a:ahLst/>
            <a:cxnLst/>
            <a:rect l="l" t="t" r="r" b="b"/>
            <a:pathLst>
              <a:path h="3493135">
                <a:moveTo>
                  <a:pt x="0" y="0"/>
                </a:moveTo>
                <a:lnTo>
                  <a:pt x="0" y="3493014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7918" y="1517893"/>
            <a:ext cx="314325" cy="3378835"/>
          </a:xfrm>
          <a:custGeom>
            <a:avLst/>
            <a:gdLst/>
            <a:ahLst/>
            <a:cxnLst/>
            <a:rect l="l" t="t" r="r" b="b"/>
            <a:pathLst>
              <a:path w="314325" h="3378835">
                <a:moveTo>
                  <a:pt x="313943" y="0"/>
                </a:moveTo>
                <a:lnTo>
                  <a:pt x="304799" y="0"/>
                </a:lnTo>
                <a:lnTo>
                  <a:pt x="0" y="3378714"/>
                </a:lnTo>
                <a:lnTo>
                  <a:pt x="9143" y="3378714"/>
                </a:lnTo>
                <a:lnTo>
                  <a:pt x="3139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80109" y="1659626"/>
            <a:ext cx="594360" cy="3248025"/>
          </a:xfrm>
          <a:custGeom>
            <a:avLst/>
            <a:gdLst/>
            <a:ahLst/>
            <a:cxnLst/>
            <a:rect l="l" t="t" r="r" b="b"/>
            <a:pathLst>
              <a:path w="594360" h="3248025">
                <a:moveTo>
                  <a:pt x="585215" y="0"/>
                </a:moveTo>
                <a:lnTo>
                  <a:pt x="0" y="3244602"/>
                </a:lnTo>
                <a:lnTo>
                  <a:pt x="9143" y="3247650"/>
                </a:lnTo>
                <a:lnTo>
                  <a:pt x="594359" y="3047"/>
                </a:lnTo>
                <a:lnTo>
                  <a:pt x="5852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92301" y="1810501"/>
            <a:ext cx="856615" cy="3107690"/>
          </a:xfrm>
          <a:custGeom>
            <a:avLst/>
            <a:gdLst/>
            <a:ahLst/>
            <a:cxnLst/>
            <a:rect l="l" t="t" r="r" b="b"/>
            <a:pathLst>
              <a:path w="856614" h="3107690">
                <a:moveTo>
                  <a:pt x="847343" y="0"/>
                </a:moveTo>
                <a:lnTo>
                  <a:pt x="0" y="3105918"/>
                </a:lnTo>
                <a:lnTo>
                  <a:pt x="9143" y="3107442"/>
                </a:lnTo>
                <a:lnTo>
                  <a:pt x="856487" y="1523"/>
                </a:lnTo>
                <a:lnTo>
                  <a:pt x="847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06018" y="1973570"/>
            <a:ext cx="1104900" cy="2948940"/>
          </a:xfrm>
          <a:custGeom>
            <a:avLst/>
            <a:gdLst/>
            <a:ahLst/>
            <a:cxnLst/>
            <a:rect l="l" t="t" r="r" b="b"/>
            <a:pathLst>
              <a:path w="1104900" h="2948940">
                <a:moveTo>
                  <a:pt x="1095755" y="0"/>
                </a:moveTo>
                <a:lnTo>
                  <a:pt x="0" y="2945898"/>
                </a:lnTo>
                <a:lnTo>
                  <a:pt x="9143" y="2948946"/>
                </a:lnTo>
                <a:lnTo>
                  <a:pt x="1104899" y="4571"/>
                </a:lnTo>
                <a:lnTo>
                  <a:pt x="109575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68501" y="3025129"/>
            <a:ext cx="2356485" cy="1955800"/>
          </a:xfrm>
          <a:custGeom>
            <a:avLst/>
            <a:gdLst/>
            <a:ahLst/>
            <a:cxnLst/>
            <a:rect l="l" t="t" r="r" b="b"/>
            <a:pathLst>
              <a:path w="2356485" h="1955800">
                <a:moveTo>
                  <a:pt x="2350007" y="0"/>
                </a:moveTo>
                <a:lnTo>
                  <a:pt x="0" y="1947678"/>
                </a:lnTo>
                <a:lnTo>
                  <a:pt x="6095" y="1955298"/>
                </a:lnTo>
                <a:lnTo>
                  <a:pt x="2356103" y="7619"/>
                </a:lnTo>
                <a:lnTo>
                  <a:pt x="23500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73105" y="6397747"/>
            <a:ext cx="370840" cy="742315"/>
          </a:xfrm>
          <a:custGeom>
            <a:avLst/>
            <a:gdLst/>
            <a:ahLst/>
            <a:cxnLst/>
            <a:rect l="l" t="t" r="r" b="b"/>
            <a:pathLst>
              <a:path w="370839" h="742315">
                <a:moveTo>
                  <a:pt x="16763" y="0"/>
                </a:moveTo>
                <a:lnTo>
                  <a:pt x="0" y="7619"/>
                </a:lnTo>
                <a:lnTo>
                  <a:pt x="353567" y="742187"/>
                </a:lnTo>
                <a:lnTo>
                  <a:pt x="370331" y="734567"/>
                </a:lnTo>
                <a:lnTo>
                  <a:pt x="16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00309" y="6396223"/>
            <a:ext cx="288290" cy="309880"/>
          </a:xfrm>
          <a:custGeom>
            <a:avLst/>
            <a:gdLst/>
            <a:ahLst/>
            <a:cxnLst/>
            <a:rect l="l" t="t" r="r" b="b"/>
            <a:pathLst>
              <a:path w="288289" h="309879">
                <a:moveTo>
                  <a:pt x="274319" y="0"/>
                </a:moveTo>
                <a:lnTo>
                  <a:pt x="0" y="297179"/>
                </a:lnTo>
                <a:lnTo>
                  <a:pt x="13715" y="309371"/>
                </a:lnTo>
                <a:lnTo>
                  <a:pt x="288035" y="13715"/>
                </a:lnTo>
                <a:lnTo>
                  <a:pt x="274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5409" y="5385811"/>
            <a:ext cx="1610995" cy="1762125"/>
          </a:xfrm>
          <a:custGeom>
            <a:avLst/>
            <a:gdLst/>
            <a:ahLst/>
            <a:cxnLst/>
            <a:rect l="l" t="t" r="r" b="b"/>
            <a:pathLst>
              <a:path w="1610995" h="1762125">
                <a:moveTo>
                  <a:pt x="15239" y="0"/>
                </a:moveTo>
                <a:lnTo>
                  <a:pt x="80771" y="132587"/>
                </a:lnTo>
                <a:lnTo>
                  <a:pt x="530351" y="722375"/>
                </a:lnTo>
                <a:lnTo>
                  <a:pt x="1106423" y="1319783"/>
                </a:lnTo>
                <a:lnTo>
                  <a:pt x="1598675" y="1761743"/>
                </a:lnTo>
                <a:lnTo>
                  <a:pt x="1610867" y="1748027"/>
                </a:lnTo>
                <a:lnTo>
                  <a:pt x="1118615" y="1304543"/>
                </a:lnTo>
                <a:lnTo>
                  <a:pt x="544067" y="708659"/>
                </a:lnTo>
                <a:lnTo>
                  <a:pt x="96011" y="120395"/>
                </a:lnTo>
                <a:lnTo>
                  <a:pt x="152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64417" y="6993632"/>
            <a:ext cx="137160" cy="152400"/>
          </a:xfrm>
          <a:custGeom>
            <a:avLst/>
            <a:gdLst/>
            <a:ahLst/>
            <a:cxnLst/>
            <a:rect l="l" t="t" r="r" b="b"/>
            <a:pathLst>
              <a:path w="137160" h="152400">
                <a:moveTo>
                  <a:pt x="121919" y="0"/>
                </a:moveTo>
                <a:lnTo>
                  <a:pt x="0" y="140207"/>
                </a:lnTo>
                <a:lnTo>
                  <a:pt x="15239" y="152399"/>
                </a:lnTo>
                <a:lnTo>
                  <a:pt x="137159" y="12191"/>
                </a:lnTo>
                <a:lnTo>
                  <a:pt x="1219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36429" y="6097520"/>
            <a:ext cx="852169" cy="311150"/>
          </a:xfrm>
          <a:custGeom>
            <a:avLst/>
            <a:gdLst/>
            <a:ahLst/>
            <a:cxnLst/>
            <a:rect l="l" t="t" r="r" b="b"/>
            <a:pathLst>
              <a:path w="852169" h="311150">
                <a:moveTo>
                  <a:pt x="6095" y="0"/>
                </a:moveTo>
                <a:lnTo>
                  <a:pt x="0" y="16763"/>
                </a:lnTo>
                <a:lnTo>
                  <a:pt x="844295" y="310895"/>
                </a:lnTo>
                <a:lnTo>
                  <a:pt x="851915" y="292607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67265" y="5204455"/>
            <a:ext cx="178435" cy="904240"/>
          </a:xfrm>
          <a:custGeom>
            <a:avLst/>
            <a:gdLst/>
            <a:ahLst/>
            <a:cxnLst/>
            <a:rect l="l" t="t" r="r" b="b"/>
            <a:pathLst>
              <a:path w="178434" h="904239">
                <a:moveTo>
                  <a:pt x="18287" y="0"/>
                </a:moveTo>
                <a:lnTo>
                  <a:pt x="0" y="3047"/>
                </a:lnTo>
                <a:lnTo>
                  <a:pt x="160019" y="903731"/>
                </a:lnTo>
                <a:lnTo>
                  <a:pt x="178307" y="899159"/>
                </a:lnTo>
                <a:lnTo>
                  <a:pt x="182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9981" y="5050532"/>
            <a:ext cx="379730" cy="165100"/>
          </a:xfrm>
          <a:custGeom>
            <a:avLst/>
            <a:gdLst/>
            <a:ahLst/>
            <a:cxnLst/>
            <a:rect l="l" t="t" r="r" b="b"/>
            <a:pathLst>
              <a:path w="379730" h="165100">
                <a:moveTo>
                  <a:pt x="6095" y="0"/>
                </a:moveTo>
                <a:lnTo>
                  <a:pt x="0" y="18287"/>
                </a:lnTo>
                <a:lnTo>
                  <a:pt x="373379" y="164591"/>
                </a:lnTo>
                <a:lnTo>
                  <a:pt x="379475" y="1463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9229" y="5199884"/>
            <a:ext cx="303530" cy="320040"/>
          </a:xfrm>
          <a:custGeom>
            <a:avLst/>
            <a:gdLst/>
            <a:ahLst/>
            <a:cxnLst/>
            <a:rect l="l" t="t" r="r" b="b"/>
            <a:pathLst>
              <a:path w="303530" h="320039">
                <a:moveTo>
                  <a:pt x="288035" y="0"/>
                </a:moveTo>
                <a:lnTo>
                  <a:pt x="0" y="307847"/>
                </a:lnTo>
                <a:lnTo>
                  <a:pt x="13715" y="320039"/>
                </a:lnTo>
                <a:lnTo>
                  <a:pt x="303275" y="12191"/>
                </a:lnTo>
                <a:lnTo>
                  <a:pt x="2880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27285" y="5794244"/>
            <a:ext cx="292735" cy="318770"/>
          </a:xfrm>
          <a:custGeom>
            <a:avLst/>
            <a:gdLst/>
            <a:ahLst/>
            <a:cxnLst/>
            <a:rect l="l" t="t" r="r" b="b"/>
            <a:pathLst>
              <a:path w="292734" h="318770">
                <a:moveTo>
                  <a:pt x="278891" y="0"/>
                </a:moveTo>
                <a:lnTo>
                  <a:pt x="0" y="304799"/>
                </a:lnTo>
                <a:lnTo>
                  <a:pt x="13715" y="318515"/>
                </a:lnTo>
                <a:lnTo>
                  <a:pt x="292607" y="13715"/>
                </a:lnTo>
                <a:lnTo>
                  <a:pt x="2788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6933" y="4625335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22859" y="0"/>
                </a:moveTo>
                <a:lnTo>
                  <a:pt x="0" y="36575"/>
                </a:lnTo>
                <a:lnTo>
                  <a:pt x="16763" y="45719"/>
                </a:lnTo>
                <a:lnTo>
                  <a:pt x="38099" y="9143"/>
                </a:lnTo>
                <a:lnTo>
                  <a:pt x="228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9981" y="4565899"/>
            <a:ext cx="2286000" cy="2569845"/>
          </a:xfrm>
          <a:custGeom>
            <a:avLst/>
            <a:gdLst/>
            <a:ahLst/>
            <a:cxnLst/>
            <a:rect l="l" t="t" r="r" b="b"/>
            <a:pathLst>
              <a:path w="2286000" h="2569845">
                <a:moveTo>
                  <a:pt x="1609343" y="2025395"/>
                </a:moveTo>
                <a:lnTo>
                  <a:pt x="1828799" y="2215895"/>
                </a:lnTo>
                <a:lnTo>
                  <a:pt x="2048255" y="2397251"/>
                </a:lnTo>
                <a:lnTo>
                  <a:pt x="2276852" y="2569463"/>
                </a:lnTo>
                <a:lnTo>
                  <a:pt x="2285996" y="2569463"/>
                </a:lnTo>
                <a:lnTo>
                  <a:pt x="2058923" y="2397251"/>
                </a:lnTo>
                <a:lnTo>
                  <a:pt x="1837943" y="2215895"/>
                </a:lnTo>
                <a:lnTo>
                  <a:pt x="1609343" y="2025395"/>
                </a:lnTo>
                <a:close/>
              </a:path>
              <a:path w="2286000" h="2569845">
                <a:moveTo>
                  <a:pt x="780287" y="1170431"/>
                </a:moveTo>
                <a:lnTo>
                  <a:pt x="972311" y="1399031"/>
                </a:lnTo>
                <a:lnTo>
                  <a:pt x="1170431" y="1618487"/>
                </a:lnTo>
                <a:lnTo>
                  <a:pt x="1391411" y="1825751"/>
                </a:lnTo>
                <a:lnTo>
                  <a:pt x="1181099" y="1618487"/>
                </a:lnTo>
                <a:lnTo>
                  <a:pt x="972311" y="1389887"/>
                </a:lnTo>
                <a:lnTo>
                  <a:pt x="780287" y="1170431"/>
                </a:lnTo>
                <a:close/>
              </a:path>
              <a:path w="2286000" h="2569845">
                <a:moveTo>
                  <a:pt x="0" y="0"/>
                </a:moveTo>
                <a:lnTo>
                  <a:pt x="0" y="18287"/>
                </a:lnTo>
                <a:lnTo>
                  <a:pt x="134111" y="246887"/>
                </a:lnTo>
                <a:lnTo>
                  <a:pt x="275843" y="484631"/>
                </a:lnTo>
                <a:lnTo>
                  <a:pt x="428243" y="713231"/>
                </a:lnTo>
                <a:lnTo>
                  <a:pt x="600455" y="941831"/>
                </a:lnTo>
                <a:lnTo>
                  <a:pt x="438911" y="704087"/>
                </a:lnTo>
                <a:lnTo>
                  <a:pt x="275843" y="475487"/>
                </a:lnTo>
                <a:lnTo>
                  <a:pt x="134111" y="23621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9981" y="3938005"/>
            <a:ext cx="2656840" cy="3197860"/>
          </a:xfrm>
          <a:custGeom>
            <a:avLst/>
            <a:gdLst/>
            <a:ahLst/>
            <a:cxnLst/>
            <a:rect l="l" t="t" r="r" b="b"/>
            <a:pathLst>
              <a:path w="2656840" h="3197859">
                <a:moveTo>
                  <a:pt x="2362196" y="3006858"/>
                </a:moveTo>
                <a:lnTo>
                  <a:pt x="2647184" y="3197358"/>
                </a:lnTo>
                <a:lnTo>
                  <a:pt x="2656328" y="3197358"/>
                </a:lnTo>
                <a:lnTo>
                  <a:pt x="2362196" y="3006858"/>
                </a:lnTo>
                <a:close/>
              </a:path>
              <a:path w="2656840" h="3197859">
                <a:moveTo>
                  <a:pt x="1010411" y="1769370"/>
                </a:moveTo>
                <a:lnTo>
                  <a:pt x="1255775" y="2055882"/>
                </a:lnTo>
                <a:lnTo>
                  <a:pt x="1523999" y="2322582"/>
                </a:lnTo>
                <a:lnTo>
                  <a:pt x="1255775" y="2045214"/>
                </a:lnTo>
                <a:lnTo>
                  <a:pt x="1010411" y="1769370"/>
                </a:lnTo>
                <a:close/>
              </a:path>
              <a:path w="2656840" h="3197859">
                <a:moveTo>
                  <a:pt x="0" y="0"/>
                </a:moveTo>
                <a:lnTo>
                  <a:pt x="0" y="18287"/>
                </a:lnTo>
                <a:lnTo>
                  <a:pt x="105155" y="313943"/>
                </a:lnTo>
                <a:lnTo>
                  <a:pt x="237743" y="609606"/>
                </a:lnTo>
                <a:lnTo>
                  <a:pt x="399287" y="902214"/>
                </a:lnTo>
                <a:lnTo>
                  <a:pt x="580643" y="1197870"/>
                </a:lnTo>
                <a:lnTo>
                  <a:pt x="780287" y="1484382"/>
                </a:lnTo>
                <a:lnTo>
                  <a:pt x="1010411" y="1769370"/>
                </a:lnTo>
                <a:lnTo>
                  <a:pt x="780287" y="1473714"/>
                </a:lnTo>
                <a:lnTo>
                  <a:pt x="580643" y="1179582"/>
                </a:lnTo>
                <a:lnTo>
                  <a:pt x="399287" y="883926"/>
                </a:lnTo>
                <a:lnTo>
                  <a:pt x="237743" y="589794"/>
                </a:lnTo>
                <a:lnTo>
                  <a:pt x="105155" y="29413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90877" y="2688326"/>
            <a:ext cx="1628139" cy="1443355"/>
          </a:xfrm>
          <a:custGeom>
            <a:avLst/>
            <a:gdLst/>
            <a:ahLst/>
            <a:cxnLst/>
            <a:rect l="l" t="t" r="r" b="b"/>
            <a:pathLst>
              <a:path w="1628139" h="1443354">
                <a:moveTo>
                  <a:pt x="1609343" y="0"/>
                </a:moveTo>
                <a:lnTo>
                  <a:pt x="0" y="1421891"/>
                </a:lnTo>
                <a:lnTo>
                  <a:pt x="18287" y="1443227"/>
                </a:lnTo>
                <a:lnTo>
                  <a:pt x="1627631" y="19811"/>
                </a:lnTo>
                <a:lnTo>
                  <a:pt x="1609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78657" y="2756905"/>
            <a:ext cx="347980" cy="3508375"/>
          </a:xfrm>
          <a:custGeom>
            <a:avLst/>
            <a:gdLst/>
            <a:ahLst/>
            <a:cxnLst/>
            <a:rect l="l" t="t" r="r" b="b"/>
            <a:pathLst>
              <a:path w="347979" h="3508375">
                <a:moveTo>
                  <a:pt x="320039" y="0"/>
                </a:moveTo>
                <a:lnTo>
                  <a:pt x="0" y="3505206"/>
                </a:lnTo>
                <a:lnTo>
                  <a:pt x="27431" y="3508254"/>
                </a:lnTo>
                <a:lnTo>
                  <a:pt x="347471" y="3047"/>
                </a:lnTo>
                <a:lnTo>
                  <a:pt x="3200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48106" y="2851393"/>
            <a:ext cx="2341245" cy="3578860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003" y="0"/>
                </a:moveTo>
                <a:lnTo>
                  <a:pt x="0" y="3563118"/>
                </a:lnTo>
                <a:lnTo>
                  <a:pt x="22859" y="3578358"/>
                </a:lnTo>
                <a:lnTo>
                  <a:pt x="2340863" y="13715"/>
                </a:lnTo>
                <a:lnTo>
                  <a:pt x="2318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20121" y="2668513"/>
            <a:ext cx="3688079" cy="939165"/>
          </a:xfrm>
          <a:custGeom>
            <a:avLst/>
            <a:gdLst/>
            <a:ahLst/>
            <a:cxnLst/>
            <a:rect l="l" t="t" r="r" b="b"/>
            <a:pathLst>
              <a:path w="3688079" h="939164">
                <a:moveTo>
                  <a:pt x="3681980" y="0"/>
                </a:moveTo>
                <a:lnTo>
                  <a:pt x="0" y="912875"/>
                </a:lnTo>
                <a:lnTo>
                  <a:pt x="6095" y="938783"/>
                </a:lnTo>
                <a:lnTo>
                  <a:pt x="3688076" y="25907"/>
                </a:lnTo>
                <a:lnTo>
                  <a:pt x="368198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75615" y="2639766"/>
            <a:ext cx="250619" cy="26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41725" y="2577073"/>
            <a:ext cx="254507" cy="248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24021" y="2566405"/>
            <a:ext cx="182879" cy="173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89553" y="2462773"/>
            <a:ext cx="227075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2809" y="2455154"/>
            <a:ext cx="88391" cy="82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7060">
              <a:lnSpc>
                <a:spcPct val="100000"/>
              </a:lnSpc>
            </a:pPr>
            <a:r>
              <a:rPr sz="4400" dirty="0"/>
              <a:t>B</a:t>
            </a:r>
            <a:r>
              <a:rPr sz="4400" spc="5" dirty="0"/>
              <a:t>i</a:t>
            </a:r>
            <a:r>
              <a:rPr sz="4400" spc="-5" dirty="0"/>
              <a:t>b</a:t>
            </a:r>
            <a:r>
              <a:rPr sz="4400" spc="5" dirty="0"/>
              <a:t>li</a:t>
            </a:r>
            <a:r>
              <a:rPr sz="4400" spc="-5" dirty="0"/>
              <a:t>ote</a:t>
            </a:r>
            <a:r>
              <a:rPr sz="4400" spc="5" dirty="0"/>
              <a:t>c</a:t>
            </a:r>
            <a:r>
              <a:rPr sz="4400" dirty="0"/>
              <a:t>a</a:t>
            </a:r>
            <a:endParaRPr sz="4400"/>
          </a:p>
        </p:txBody>
      </p:sp>
      <p:sp>
        <p:nvSpPr>
          <p:cNvPr id="109" name="object 109"/>
          <p:cNvSpPr txBox="1"/>
          <p:nvPr/>
        </p:nvSpPr>
        <p:spPr>
          <a:xfrm>
            <a:off x="1310018" y="1642184"/>
            <a:ext cx="7983220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4C3AA"/>
              </a:buClr>
              <a:buSzPct val="60416"/>
              <a:buFont typeface="Wingdings"/>
              <a:buChar char=""/>
              <a:tabLst>
                <a:tab pos="355600" algn="l"/>
              </a:tabLst>
            </a:pP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ibli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ec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eeke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400" spc="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240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ù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,5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lib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vo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sors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sz="2400" spc="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erame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891162" y="3201922"/>
            <a:ext cx="7048500" cy="36682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9776" y="4867165"/>
            <a:ext cx="260803" cy="2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7083" y="4797166"/>
            <a:ext cx="248411" cy="254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6416" y="4786498"/>
            <a:ext cx="173735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2783" y="4676769"/>
            <a:ext cx="220979" cy="227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5163" y="4672198"/>
            <a:ext cx="82295" cy="88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8100" y="1350772"/>
            <a:ext cx="5111496" cy="799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5615" y="2639766"/>
            <a:ext cx="250619" cy="260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41725" y="2577073"/>
            <a:ext cx="254507" cy="24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4021" y="2566405"/>
            <a:ext cx="182879" cy="173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9553" y="2462773"/>
            <a:ext cx="227075" cy="220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2809" y="2455154"/>
            <a:ext cx="88391" cy="82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>
              <a:lnSpc>
                <a:spcPct val="100000"/>
              </a:lnSpc>
            </a:pPr>
            <a:r>
              <a:rPr spc="-25" dirty="0"/>
              <a:t>T</a:t>
            </a:r>
            <a:r>
              <a:rPr spc="-10" dirty="0"/>
              <a:t>rasporti:</a:t>
            </a:r>
          </a:p>
        </p:txBody>
      </p:sp>
      <p:sp>
        <p:nvSpPr>
          <p:cNvPr id="8" name="object 8"/>
          <p:cNvSpPr/>
          <p:nvPr/>
        </p:nvSpPr>
        <p:spPr>
          <a:xfrm>
            <a:off x="1386718" y="1402078"/>
            <a:ext cx="7776972" cy="53294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693" y="2252461"/>
            <a:ext cx="5207635" cy="4883150"/>
          </a:xfrm>
          <a:custGeom>
            <a:avLst/>
            <a:gdLst/>
            <a:ahLst/>
            <a:cxnLst/>
            <a:rect l="l" t="t" r="r" b="b"/>
            <a:pathLst>
              <a:path w="5207635" h="4883150">
                <a:moveTo>
                  <a:pt x="1562099" y="3970026"/>
                </a:moveTo>
                <a:lnTo>
                  <a:pt x="1770887" y="4139190"/>
                </a:lnTo>
                <a:lnTo>
                  <a:pt x="1979672" y="4300733"/>
                </a:lnTo>
                <a:lnTo>
                  <a:pt x="2199128" y="4453133"/>
                </a:lnTo>
                <a:lnTo>
                  <a:pt x="2418584" y="4587245"/>
                </a:lnTo>
                <a:lnTo>
                  <a:pt x="2636516" y="4701545"/>
                </a:lnTo>
                <a:lnTo>
                  <a:pt x="2846828" y="4796033"/>
                </a:lnTo>
                <a:lnTo>
                  <a:pt x="3066284" y="4882901"/>
                </a:lnTo>
                <a:lnTo>
                  <a:pt x="3084572" y="4882901"/>
                </a:lnTo>
                <a:lnTo>
                  <a:pt x="2865116" y="4796033"/>
                </a:lnTo>
                <a:lnTo>
                  <a:pt x="2645660" y="4701545"/>
                </a:lnTo>
                <a:lnTo>
                  <a:pt x="2427728" y="4587245"/>
                </a:lnTo>
                <a:lnTo>
                  <a:pt x="2208272" y="4453133"/>
                </a:lnTo>
                <a:lnTo>
                  <a:pt x="1990340" y="4300733"/>
                </a:lnTo>
                <a:lnTo>
                  <a:pt x="1562099" y="3970026"/>
                </a:lnTo>
                <a:close/>
              </a:path>
              <a:path w="5207635" h="4883150">
                <a:moveTo>
                  <a:pt x="1503065" y="10667"/>
                </a:moveTo>
                <a:lnTo>
                  <a:pt x="1418843" y="10667"/>
                </a:lnTo>
                <a:lnTo>
                  <a:pt x="1647443" y="38099"/>
                </a:lnTo>
                <a:lnTo>
                  <a:pt x="1885187" y="96011"/>
                </a:lnTo>
                <a:lnTo>
                  <a:pt x="2122928" y="163067"/>
                </a:lnTo>
                <a:lnTo>
                  <a:pt x="2369816" y="257555"/>
                </a:lnTo>
                <a:lnTo>
                  <a:pt x="2616704" y="380999"/>
                </a:lnTo>
                <a:lnTo>
                  <a:pt x="2875784" y="515111"/>
                </a:lnTo>
                <a:lnTo>
                  <a:pt x="3122672" y="675131"/>
                </a:lnTo>
                <a:lnTo>
                  <a:pt x="3371084" y="847343"/>
                </a:lnTo>
                <a:lnTo>
                  <a:pt x="3617972" y="1046987"/>
                </a:lnTo>
                <a:lnTo>
                  <a:pt x="3855716" y="1266443"/>
                </a:lnTo>
                <a:lnTo>
                  <a:pt x="4151372" y="1571243"/>
                </a:lnTo>
                <a:lnTo>
                  <a:pt x="4408928" y="1885187"/>
                </a:lnTo>
                <a:lnTo>
                  <a:pt x="4636004" y="2208275"/>
                </a:lnTo>
                <a:lnTo>
                  <a:pt x="4828028" y="2540514"/>
                </a:lnTo>
                <a:lnTo>
                  <a:pt x="4911848" y="2702058"/>
                </a:lnTo>
                <a:lnTo>
                  <a:pt x="4988048" y="2865126"/>
                </a:lnTo>
                <a:lnTo>
                  <a:pt x="5045960" y="3026670"/>
                </a:lnTo>
                <a:lnTo>
                  <a:pt x="5102348" y="3188214"/>
                </a:lnTo>
                <a:lnTo>
                  <a:pt x="5140448" y="3349758"/>
                </a:lnTo>
                <a:lnTo>
                  <a:pt x="5169404" y="3502158"/>
                </a:lnTo>
                <a:lnTo>
                  <a:pt x="5189216" y="3654558"/>
                </a:lnTo>
                <a:lnTo>
                  <a:pt x="5198360" y="3806958"/>
                </a:lnTo>
                <a:lnTo>
                  <a:pt x="5198360" y="3941070"/>
                </a:lnTo>
                <a:lnTo>
                  <a:pt x="5180072" y="4072134"/>
                </a:lnTo>
                <a:lnTo>
                  <a:pt x="5160260" y="4197102"/>
                </a:lnTo>
                <a:lnTo>
                  <a:pt x="5122160" y="4311401"/>
                </a:lnTo>
                <a:lnTo>
                  <a:pt x="5074916" y="4415033"/>
                </a:lnTo>
                <a:lnTo>
                  <a:pt x="5026148" y="4520189"/>
                </a:lnTo>
                <a:lnTo>
                  <a:pt x="4959092" y="4616201"/>
                </a:lnTo>
                <a:lnTo>
                  <a:pt x="4884416" y="4701545"/>
                </a:lnTo>
                <a:lnTo>
                  <a:pt x="4770116" y="4796033"/>
                </a:lnTo>
                <a:lnTo>
                  <a:pt x="4646672" y="4882901"/>
                </a:lnTo>
                <a:lnTo>
                  <a:pt x="4664960" y="4882901"/>
                </a:lnTo>
                <a:lnTo>
                  <a:pt x="4779260" y="4806701"/>
                </a:lnTo>
                <a:lnTo>
                  <a:pt x="4884416" y="4710689"/>
                </a:lnTo>
                <a:lnTo>
                  <a:pt x="4959092" y="4625345"/>
                </a:lnTo>
                <a:lnTo>
                  <a:pt x="5026148" y="4529333"/>
                </a:lnTo>
                <a:lnTo>
                  <a:pt x="5084060" y="4425701"/>
                </a:lnTo>
                <a:lnTo>
                  <a:pt x="5131304" y="4320545"/>
                </a:lnTo>
                <a:lnTo>
                  <a:pt x="5169404" y="4197102"/>
                </a:lnTo>
                <a:lnTo>
                  <a:pt x="5189216" y="4072134"/>
                </a:lnTo>
                <a:lnTo>
                  <a:pt x="5207504" y="3941070"/>
                </a:lnTo>
                <a:lnTo>
                  <a:pt x="5207504" y="3806958"/>
                </a:lnTo>
                <a:lnTo>
                  <a:pt x="5198360" y="3654558"/>
                </a:lnTo>
                <a:lnTo>
                  <a:pt x="5180072" y="3502158"/>
                </a:lnTo>
                <a:lnTo>
                  <a:pt x="5151116" y="3349758"/>
                </a:lnTo>
                <a:lnTo>
                  <a:pt x="5113016" y="3188214"/>
                </a:lnTo>
                <a:lnTo>
                  <a:pt x="4997192" y="2865126"/>
                </a:lnTo>
                <a:lnTo>
                  <a:pt x="4920992" y="2702058"/>
                </a:lnTo>
                <a:lnTo>
                  <a:pt x="4837172" y="2531370"/>
                </a:lnTo>
                <a:lnTo>
                  <a:pt x="4646672" y="2208275"/>
                </a:lnTo>
                <a:lnTo>
                  <a:pt x="4418072" y="1876043"/>
                </a:lnTo>
                <a:lnTo>
                  <a:pt x="4160516" y="1560575"/>
                </a:lnTo>
                <a:lnTo>
                  <a:pt x="3866384" y="1255775"/>
                </a:lnTo>
                <a:lnTo>
                  <a:pt x="3627116" y="1037843"/>
                </a:lnTo>
                <a:lnTo>
                  <a:pt x="3380228" y="836675"/>
                </a:lnTo>
                <a:lnTo>
                  <a:pt x="3131816" y="665987"/>
                </a:lnTo>
                <a:lnTo>
                  <a:pt x="2875784" y="505967"/>
                </a:lnTo>
                <a:lnTo>
                  <a:pt x="2627372" y="371855"/>
                </a:lnTo>
                <a:lnTo>
                  <a:pt x="2369816" y="248411"/>
                </a:lnTo>
                <a:lnTo>
                  <a:pt x="2122928" y="152399"/>
                </a:lnTo>
                <a:lnTo>
                  <a:pt x="1885187" y="86867"/>
                </a:lnTo>
                <a:lnTo>
                  <a:pt x="1647443" y="28955"/>
                </a:lnTo>
                <a:lnTo>
                  <a:pt x="1503065" y="10667"/>
                </a:lnTo>
                <a:close/>
              </a:path>
              <a:path w="5207635" h="4883150">
                <a:moveTo>
                  <a:pt x="9143" y="1103375"/>
                </a:moveTo>
                <a:lnTo>
                  <a:pt x="0" y="1237487"/>
                </a:lnTo>
                <a:lnTo>
                  <a:pt x="9143" y="1389887"/>
                </a:lnTo>
                <a:lnTo>
                  <a:pt x="27431" y="1542287"/>
                </a:lnTo>
                <a:lnTo>
                  <a:pt x="56387" y="1694687"/>
                </a:lnTo>
                <a:lnTo>
                  <a:pt x="94487" y="1856231"/>
                </a:lnTo>
                <a:lnTo>
                  <a:pt x="152399" y="2017775"/>
                </a:lnTo>
                <a:lnTo>
                  <a:pt x="210311" y="2180843"/>
                </a:lnTo>
                <a:lnTo>
                  <a:pt x="286511" y="2340870"/>
                </a:lnTo>
                <a:lnTo>
                  <a:pt x="370331" y="2511558"/>
                </a:lnTo>
                <a:lnTo>
                  <a:pt x="457199" y="2674626"/>
                </a:lnTo>
                <a:lnTo>
                  <a:pt x="560831" y="2836170"/>
                </a:lnTo>
                <a:lnTo>
                  <a:pt x="789431" y="3159258"/>
                </a:lnTo>
                <a:lnTo>
                  <a:pt x="1056131" y="3474726"/>
                </a:lnTo>
                <a:lnTo>
                  <a:pt x="798575" y="3159258"/>
                </a:lnTo>
                <a:lnTo>
                  <a:pt x="571499" y="2836170"/>
                </a:lnTo>
                <a:lnTo>
                  <a:pt x="379475" y="2502414"/>
                </a:lnTo>
                <a:lnTo>
                  <a:pt x="295655" y="2340870"/>
                </a:lnTo>
                <a:lnTo>
                  <a:pt x="219455" y="2180843"/>
                </a:lnTo>
                <a:lnTo>
                  <a:pt x="161543" y="2017775"/>
                </a:lnTo>
                <a:lnTo>
                  <a:pt x="105155" y="1856231"/>
                </a:lnTo>
                <a:lnTo>
                  <a:pt x="67055" y="1694687"/>
                </a:lnTo>
                <a:lnTo>
                  <a:pt x="38099" y="1542287"/>
                </a:lnTo>
                <a:lnTo>
                  <a:pt x="18287" y="1389887"/>
                </a:lnTo>
                <a:lnTo>
                  <a:pt x="9143" y="1237487"/>
                </a:lnTo>
                <a:lnTo>
                  <a:pt x="9143" y="1103375"/>
                </a:lnTo>
                <a:close/>
              </a:path>
              <a:path w="5207635" h="4883150">
                <a:moveTo>
                  <a:pt x="47243" y="847343"/>
                </a:moveTo>
                <a:lnTo>
                  <a:pt x="18287" y="970787"/>
                </a:lnTo>
                <a:lnTo>
                  <a:pt x="9143" y="1103375"/>
                </a:lnTo>
                <a:lnTo>
                  <a:pt x="27431" y="970787"/>
                </a:lnTo>
                <a:lnTo>
                  <a:pt x="47243" y="847343"/>
                </a:lnTo>
                <a:close/>
              </a:path>
              <a:path w="5207635" h="4883150">
                <a:moveTo>
                  <a:pt x="1418843" y="0"/>
                </a:moveTo>
                <a:lnTo>
                  <a:pt x="1199387" y="0"/>
                </a:lnTo>
                <a:lnTo>
                  <a:pt x="990599" y="19811"/>
                </a:lnTo>
                <a:lnTo>
                  <a:pt x="798575" y="57911"/>
                </a:lnTo>
                <a:lnTo>
                  <a:pt x="627887" y="124967"/>
                </a:lnTo>
                <a:lnTo>
                  <a:pt x="466343" y="219455"/>
                </a:lnTo>
                <a:lnTo>
                  <a:pt x="324611" y="333755"/>
                </a:lnTo>
                <a:lnTo>
                  <a:pt x="248411" y="419099"/>
                </a:lnTo>
                <a:lnTo>
                  <a:pt x="181355" y="515111"/>
                </a:lnTo>
                <a:lnTo>
                  <a:pt x="123443" y="618743"/>
                </a:lnTo>
                <a:lnTo>
                  <a:pt x="76199" y="733043"/>
                </a:lnTo>
                <a:lnTo>
                  <a:pt x="47243" y="847343"/>
                </a:lnTo>
                <a:lnTo>
                  <a:pt x="85343" y="733043"/>
                </a:lnTo>
                <a:lnTo>
                  <a:pt x="132587" y="618743"/>
                </a:lnTo>
                <a:lnTo>
                  <a:pt x="190499" y="524255"/>
                </a:lnTo>
                <a:lnTo>
                  <a:pt x="257555" y="429767"/>
                </a:lnTo>
                <a:lnTo>
                  <a:pt x="332231" y="342899"/>
                </a:lnTo>
                <a:lnTo>
                  <a:pt x="475487" y="228599"/>
                </a:lnTo>
                <a:lnTo>
                  <a:pt x="627887" y="134111"/>
                </a:lnTo>
                <a:lnTo>
                  <a:pt x="807719" y="67055"/>
                </a:lnTo>
                <a:lnTo>
                  <a:pt x="999743" y="28955"/>
                </a:lnTo>
                <a:lnTo>
                  <a:pt x="1199387" y="10667"/>
                </a:lnTo>
                <a:lnTo>
                  <a:pt x="1503065" y="10667"/>
                </a:lnTo>
                <a:lnTo>
                  <a:pt x="14188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981" y="1577329"/>
            <a:ext cx="6283960" cy="5377180"/>
          </a:xfrm>
          <a:custGeom>
            <a:avLst/>
            <a:gdLst/>
            <a:ahLst/>
            <a:cxnLst/>
            <a:rect l="l" t="t" r="r" b="b"/>
            <a:pathLst>
              <a:path w="6283959" h="5377180">
                <a:moveTo>
                  <a:pt x="6283448" y="4957577"/>
                </a:moveTo>
                <a:lnTo>
                  <a:pt x="6245348" y="5166365"/>
                </a:lnTo>
                <a:lnTo>
                  <a:pt x="6187436" y="5376677"/>
                </a:lnTo>
                <a:lnTo>
                  <a:pt x="6254492" y="5166365"/>
                </a:lnTo>
                <a:lnTo>
                  <a:pt x="6283448" y="4957577"/>
                </a:lnTo>
                <a:close/>
              </a:path>
              <a:path w="6283959" h="5377180">
                <a:moveTo>
                  <a:pt x="6027416" y="3549402"/>
                </a:moveTo>
                <a:lnTo>
                  <a:pt x="6103616" y="3758190"/>
                </a:lnTo>
                <a:lnTo>
                  <a:pt x="6170672" y="3959358"/>
                </a:lnTo>
                <a:lnTo>
                  <a:pt x="6112760" y="3758190"/>
                </a:lnTo>
                <a:lnTo>
                  <a:pt x="6027416" y="3549402"/>
                </a:lnTo>
                <a:close/>
              </a:path>
              <a:path w="6283959" h="5377180">
                <a:moveTo>
                  <a:pt x="5721092" y="2941326"/>
                </a:moveTo>
                <a:lnTo>
                  <a:pt x="5835392" y="3148590"/>
                </a:lnTo>
                <a:lnTo>
                  <a:pt x="5940548" y="3349758"/>
                </a:lnTo>
                <a:lnTo>
                  <a:pt x="5835392" y="3139446"/>
                </a:lnTo>
                <a:lnTo>
                  <a:pt x="5721092" y="2941326"/>
                </a:lnTo>
                <a:close/>
              </a:path>
              <a:path w="6283959" h="5377180">
                <a:moveTo>
                  <a:pt x="5312660" y="2331719"/>
                </a:moveTo>
                <a:lnTo>
                  <a:pt x="5455916" y="2531363"/>
                </a:lnTo>
                <a:lnTo>
                  <a:pt x="5588504" y="2741675"/>
                </a:lnTo>
                <a:lnTo>
                  <a:pt x="5721092" y="2941326"/>
                </a:lnTo>
                <a:lnTo>
                  <a:pt x="5599172" y="2731007"/>
                </a:lnTo>
                <a:lnTo>
                  <a:pt x="5465060" y="2531363"/>
                </a:lnTo>
                <a:lnTo>
                  <a:pt x="5312660" y="2331719"/>
                </a:lnTo>
                <a:close/>
              </a:path>
              <a:path w="6283959" h="5377180">
                <a:moveTo>
                  <a:pt x="1600199" y="9143"/>
                </a:moveTo>
                <a:lnTo>
                  <a:pt x="1885187" y="47243"/>
                </a:lnTo>
                <a:lnTo>
                  <a:pt x="2170175" y="114299"/>
                </a:lnTo>
                <a:lnTo>
                  <a:pt x="2476496" y="208787"/>
                </a:lnTo>
                <a:lnTo>
                  <a:pt x="2779772" y="323087"/>
                </a:lnTo>
                <a:lnTo>
                  <a:pt x="3093716" y="466343"/>
                </a:lnTo>
                <a:lnTo>
                  <a:pt x="3400040" y="637031"/>
                </a:lnTo>
                <a:lnTo>
                  <a:pt x="3713984" y="838199"/>
                </a:lnTo>
                <a:lnTo>
                  <a:pt x="4017260" y="1056131"/>
                </a:lnTo>
                <a:lnTo>
                  <a:pt x="4323584" y="1303019"/>
                </a:lnTo>
                <a:lnTo>
                  <a:pt x="4617716" y="1569719"/>
                </a:lnTo>
                <a:lnTo>
                  <a:pt x="4978904" y="1941575"/>
                </a:lnTo>
                <a:lnTo>
                  <a:pt x="5151116" y="2141219"/>
                </a:lnTo>
                <a:lnTo>
                  <a:pt x="5312660" y="2331719"/>
                </a:lnTo>
                <a:lnTo>
                  <a:pt x="5160260" y="2132075"/>
                </a:lnTo>
                <a:lnTo>
                  <a:pt x="4817360" y="1751075"/>
                </a:lnTo>
                <a:lnTo>
                  <a:pt x="4626860" y="1560575"/>
                </a:lnTo>
                <a:lnTo>
                  <a:pt x="4332728" y="1293875"/>
                </a:lnTo>
                <a:lnTo>
                  <a:pt x="4027928" y="1046987"/>
                </a:lnTo>
                <a:lnTo>
                  <a:pt x="3713984" y="827531"/>
                </a:lnTo>
                <a:lnTo>
                  <a:pt x="3409184" y="627887"/>
                </a:lnTo>
                <a:lnTo>
                  <a:pt x="3093716" y="457199"/>
                </a:lnTo>
                <a:lnTo>
                  <a:pt x="2779772" y="313943"/>
                </a:lnTo>
                <a:lnTo>
                  <a:pt x="2476496" y="199643"/>
                </a:lnTo>
                <a:lnTo>
                  <a:pt x="2170175" y="103631"/>
                </a:lnTo>
                <a:lnTo>
                  <a:pt x="1885187" y="38099"/>
                </a:lnTo>
                <a:lnTo>
                  <a:pt x="1600199" y="9143"/>
                </a:lnTo>
                <a:close/>
              </a:path>
              <a:path w="6283959" h="5377180">
                <a:moveTo>
                  <a:pt x="838199" y="76199"/>
                </a:moveTo>
                <a:lnTo>
                  <a:pt x="620267" y="161543"/>
                </a:lnTo>
                <a:lnTo>
                  <a:pt x="419099" y="275843"/>
                </a:lnTo>
                <a:lnTo>
                  <a:pt x="246887" y="419099"/>
                </a:lnTo>
                <a:lnTo>
                  <a:pt x="181355" y="495299"/>
                </a:lnTo>
                <a:lnTo>
                  <a:pt x="114299" y="580643"/>
                </a:lnTo>
                <a:lnTo>
                  <a:pt x="0" y="771143"/>
                </a:lnTo>
                <a:lnTo>
                  <a:pt x="0" y="789431"/>
                </a:lnTo>
                <a:lnTo>
                  <a:pt x="114299" y="589787"/>
                </a:lnTo>
                <a:lnTo>
                  <a:pt x="256031" y="419099"/>
                </a:lnTo>
                <a:lnTo>
                  <a:pt x="428243" y="275843"/>
                </a:lnTo>
                <a:lnTo>
                  <a:pt x="629411" y="161543"/>
                </a:lnTo>
                <a:lnTo>
                  <a:pt x="838199" y="76199"/>
                </a:lnTo>
                <a:close/>
              </a:path>
              <a:path w="6283959" h="5377180">
                <a:moveTo>
                  <a:pt x="1333499" y="0"/>
                </a:moveTo>
                <a:lnTo>
                  <a:pt x="1075943" y="18287"/>
                </a:lnTo>
                <a:lnTo>
                  <a:pt x="838199" y="76199"/>
                </a:lnTo>
                <a:lnTo>
                  <a:pt x="1075943" y="27431"/>
                </a:lnTo>
                <a:lnTo>
                  <a:pt x="1333499" y="9143"/>
                </a:lnTo>
                <a:lnTo>
                  <a:pt x="1600199" y="9143"/>
                </a:lnTo>
                <a:lnTo>
                  <a:pt x="13334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125" y="1795261"/>
            <a:ext cx="6038215" cy="5340350"/>
          </a:xfrm>
          <a:custGeom>
            <a:avLst/>
            <a:gdLst/>
            <a:ahLst/>
            <a:cxnLst/>
            <a:rect l="l" t="t" r="r" b="b"/>
            <a:pathLst>
              <a:path w="6038215" h="5340350">
                <a:moveTo>
                  <a:pt x="2542028" y="5138933"/>
                </a:moveTo>
                <a:lnTo>
                  <a:pt x="2866640" y="5340101"/>
                </a:lnTo>
                <a:lnTo>
                  <a:pt x="2877308" y="5340101"/>
                </a:lnTo>
                <a:lnTo>
                  <a:pt x="2542028" y="5138933"/>
                </a:lnTo>
                <a:close/>
              </a:path>
              <a:path w="6038215" h="5340350">
                <a:moveTo>
                  <a:pt x="6038084" y="4436369"/>
                </a:moveTo>
                <a:lnTo>
                  <a:pt x="6018272" y="4692401"/>
                </a:lnTo>
                <a:lnTo>
                  <a:pt x="5971028" y="4930145"/>
                </a:lnTo>
                <a:lnTo>
                  <a:pt x="5885684" y="5149601"/>
                </a:lnTo>
                <a:lnTo>
                  <a:pt x="5769860" y="5340101"/>
                </a:lnTo>
                <a:lnTo>
                  <a:pt x="5780528" y="5340101"/>
                </a:lnTo>
                <a:lnTo>
                  <a:pt x="5894828" y="5149601"/>
                </a:lnTo>
                <a:lnTo>
                  <a:pt x="5971028" y="4939289"/>
                </a:lnTo>
                <a:lnTo>
                  <a:pt x="6018272" y="4710689"/>
                </a:lnTo>
                <a:lnTo>
                  <a:pt x="6038084" y="4454657"/>
                </a:lnTo>
                <a:lnTo>
                  <a:pt x="6038084" y="4436369"/>
                </a:lnTo>
                <a:close/>
              </a:path>
              <a:path w="6038215" h="5340350">
                <a:moveTo>
                  <a:pt x="790955" y="3464058"/>
                </a:moveTo>
                <a:lnTo>
                  <a:pt x="923543" y="3654558"/>
                </a:lnTo>
                <a:lnTo>
                  <a:pt x="1077467" y="3845058"/>
                </a:lnTo>
                <a:lnTo>
                  <a:pt x="1228343" y="4026414"/>
                </a:lnTo>
                <a:lnTo>
                  <a:pt x="1572767" y="4378457"/>
                </a:lnTo>
                <a:lnTo>
                  <a:pt x="1886711" y="4654301"/>
                </a:lnTo>
                <a:lnTo>
                  <a:pt x="2209799" y="4910333"/>
                </a:lnTo>
                <a:lnTo>
                  <a:pt x="2542028" y="5138933"/>
                </a:lnTo>
                <a:lnTo>
                  <a:pt x="2218943" y="4910333"/>
                </a:lnTo>
                <a:lnTo>
                  <a:pt x="1895855" y="4654301"/>
                </a:lnTo>
                <a:lnTo>
                  <a:pt x="1581911" y="4378457"/>
                </a:lnTo>
                <a:lnTo>
                  <a:pt x="1237487" y="4026414"/>
                </a:lnTo>
                <a:lnTo>
                  <a:pt x="1077467" y="3835914"/>
                </a:lnTo>
                <a:lnTo>
                  <a:pt x="934211" y="3654558"/>
                </a:lnTo>
                <a:lnTo>
                  <a:pt x="790955" y="3464058"/>
                </a:lnTo>
                <a:close/>
              </a:path>
              <a:path w="6038215" h="5340350">
                <a:moveTo>
                  <a:pt x="5789672" y="3340614"/>
                </a:moveTo>
                <a:lnTo>
                  <a:pt x="5923784" y="3721614"/>
                </a:lnTo>
                <a:lnTo>
                  <a:pt x="5971028" y="3902970"/>
                </a:lnTo>
                <a:lnTo>
                  <a:pt x="5923784" y="3712470"/>
                </a:lnTo>
                <a:lnTo>
                  <a:pt x="5865872" y="3531114"/>
                </a:lnTo>
                <a:lnTo>
                  <a:pt x="5789672" y="3340614"/>
                </a:lnTo>
                <a:close/>
              </a:path>
              <a:path w="6038215" h="5340350">
                <a:moveTo>
                  <a:pt x="544067" y="3083058"/>
                </a:moveTo>
                <a:lnTo>
                  <a:pt x="658367" y="3273558"/>
                </a:lnTo>
                <a:lnTo>
                  <a:pt x="790955" y="3464058"/>
                </a:lnTo>
                <a:lnTo>
                  <a:pt x="544067" y="3083058"/>
                </a:lnTo>
                <a:close/>
              </a:path>
              <a:path w="6038215" h="5340350">
                <a:moveTo>
                  <a:pt x="5114540" y="2199131"/>
                </a:moveTo>
                <a:lnTo>
                  <a:pt x="5248652" y="2389631"/>
                </a:lnTo>
                <a:lnTo>
                  <a:pt x="5379716" y="2580131"/>
                </a:lnTo>
                <a:lnTo>
                  <a:pt x="5609840" y="2959614"/>
                </a:lnTo>
                <a:lnTo>
                  <a:pt x="5504684" y="2761494"/>
                </a:lnTo>
                <a:lnTo>
                  <a:pt x="5379716" y="2570987"/>
                </a:lnTo>
                <a:lnTo>
                  <a:pt x="5256272" y="2380487"/>
                </a:lnTo>
                <a:lnTo>
                  <a:pt x="5114540" y="2199131"/>
                </a:lnTo>
                <a:close/>
              </a:path>
              <a:path w="6038215" h="5340350">
                <a:moveTo>
                  <a:pt x="4808216" y="1827275"/>
                </a:moveTo>
                <a:lnTo>
                  <a:pt x="4960616" y="2008631"/>
                </a:lnTo>
                <a:lnTo>
                  <a:pt x="5114540" y="2199131"/>
                </a:lnTo>
                <a:lnTo>
                  <a:pt x="4971284" y="2008631"/>
                </a:lnTo>
                <a:lnTo>
                  <a:pt x="4808216" y="1827275"/>
                </a:lnTo>
                <a:close/>
              </a:path>
              <a:path w="6038215" h="5340350">
                <a:moveTo>
                  <a:pt x="38099" y="1770887"/>
                </a:moveTo>
                <a:lnTo>
                  <a:pt x="67055" y="1952243"/>
                </a:lnTo>
                <a:lnTo>
                  <a:pt x="124967" y="2132075"/>
                </a:lnTo>
                <a:lnTo>
                  <a:pt x="77723" y="1952243"/>
                </a:lnTo>
                <a:lnTo>
                  <a:pt x="38099" y="1770887"/>
                </a:lnTo>
                <a:close/>
              </a:path>
              <a:path w="6038215" h="5340350">
                <a:moveTo>
                  <a:pt x="1380743" y="0"/>
                </a:moveTo>
                <a:lnTo>
                  <a:pt x="1142999" y="19811"/>
                </a:lnTo>
                <a:lnTo>
                  <a:pt x="923543" y="67055"/>
                </a:lnTo>
                <a:lnTo>
                  <a:pt x="714755" y="143255"/>
                </a:lnTo>
                <a:lnTo>
                  <a:pt x="533399" y="257555"/>
                </a:lnTo>
                <a:lnTo>
                  <a:pt x="371855" y="391667"/>
                </a:lnTo>
                <a:lnTo>
                  <a:pt x="284987" y="486155"/>
                </a:lnTo>
                <a:lnTo>
                  <a:pt x="210311" y="600455"/>
                </a:lnTo>
                <a:lnTo>
                  <a:pt x="143255" y="714755"/>
                </a:lnTo>
                <a:lnTo>
                  <a:pt x="96011" y="838199"/>
                </a:lnTo>
                <a:lnTo>
                  <a:pt x="57911" y="972311"/>
                </a:lnTo>
                <a:lnTo>
                  <a:pt x="19811" y="1114043"/>
                </a:lnTo>
                <a:lnTo>
                  <a:pt x="10667" y="1266443"/>
                </a:lnTo>
                <a:lnTo>
                  <a:pt x="0" y="1418843"/>
                </a:lnTo>
                <a:lnTo>
                  <a:pt x="10667" y="1589531"/>
                </a:lnTo>
                <a:lnTo>
                  <a:pt x="38099" y="1770887"/>
                </a:lnTo>
                <a:lnTo>
                  <a:pt x="19811" y="1589531"/>
                </a:lnTo>
                <a:lnTo>
                  <a:pt x="10667" y="1418843"/>
                </a:lnTo>
                <a:lnTo>
                  <a:pt x="28955" y="1114043"/>
                </a:lnTo>
                <a:lnTo>
                  <a:pt x="67055" y="972311"/>
                </a:lnTo>
                <a:lnTo>
                  <a:pt x="105155" y="838199"/>
                </a:lnTo>
                <a:lnTo>
                  <a:pt x="153923" y="714755"/>
                </a:lnTo>
                <a:lnTo>
                  <a:pt x="220979" y="600455"/>
                </a:lnTo>
                <a:lnTo>
                  <a:pt x="295655" y="486155"/>
                </a:lnTo>
                <a:lnTo>
                  <a:pt x="380999" y="391667"/>
                </a:lnTo>
                <a:lnTo>
                  <a:pt x="544067" y="257555"/>
                </a:lnTo>
                <a:lnTo>
                  <a:pt x="723899" y="152399"/>
                </a:lnTo>
                <a:lnTo>
                  <a:pt x="923543" y="76199"/>
                </a:lnTo>
                <a:lnTo>
                  <a:pt x="1152143" y="28955"/>
                </a:lnTo>
                <a:lnTo>
                  <a:pt x="1380743" y="10667"/>
                </a:lnTo>
                <a:lnTo>
                  <a:pt x="1638299" y="10667"/>
                </a:lnTo>
                <a:lnTo>
                  <a:pt x="1380743" y="0"/>
                </a:lnTo>
                <a:close/>
              </a:path>
              <a:path w="6038215" h="5340350">
                <a:moveTo>
                  <a:pt x="3904484" y="990599"/>
                </a:moveTo>
                <a:lnTo>
                  <a:pt x="4190996" y="1228343"/>
                </a:lnTo>
                <a:lnTo>
                  <a:pt x="4465316" y="1475231"/>
                </a:lnTo>
                <a:lnTo>
                  <a:pt x="4190996" y="1217675"/>
                </a:lnTo>
                <a:lnTo>
                  <a:pt x="3904484" y="990599"/>
                </a:lnTo>
                <a:close/>
              </a:path>
              <a:path w="6038215" h="5340350">
                <a:moveTo>
                  <a:pt x="3323840" y="600455"/>
                </a:moveTo>
                <a:lnTo>
                  <a:pt x="3619496" y="790955"/>
                </a:lnTo>
                <a:lnTo>
                  <a:pt x="3904484" y="990599"/>
                </a:lnTo>
                <a:lnTo>
                  <a:pt x="3619496" y="781811"/>
                </a:lnTo>
                <a:lnTo>
                  <a:pt x="3323840" y="600455"/>
                </a:lnTo>
                <a:close/>
              </a:path>
              <a:path w="6038215" h="5340350">
                <a:moveTo>
                  <a:pt x="2743196" y="304799"/>
                </a:moveTo>
                <a:lnTo>
                  <a:pt x="3028184" y="448055"/>
                </a:lnTo>
                <a:lnTo>
                  <a:pt x="3323840" y="600455"/>
                </a:lnTo>
                <a:lnTo>
                  <a:pt x="3028184" y="438911"/>
                </a:lnTo>
                <a:lnTo>
                  <a:pt x="2743196" y="304799"/>
                </a:lnTo>
                <a:close/>
              </a:path>
              <a:path w="6038215" h="5340350">
                <a:moveTo>
                  <a:pt x="1638299" y="10667"/>
                </a:moveTo>
                <a:lnTo>
                  <a:pt x="1904999" y="48767"/>
                </a:lnTo>
                <a:lnTo>
                  <a:pt x="2171699" y="105155"/>
                </a:lnTo>
                <a:lnTo>
                  <a:pt x="1895855" y="38099"/>
                </a:lnTo>
                <a:lnTo>
                  <a:pt x="1638299" y="10667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337" y="2014717"/>
            <a:ext cx="5615940" cy="5120640"/>
          </a:xfrm>
          <a:custGeom>
            <a:avLst/>
            <a:gdLst/>
            <a:ahLst/>
            <a:cxnLst/>
            <a:rect l="l" t="t" r="r" b="b"/>
            <a:pathLst>
              <a:path w="5615940" h="5120640">
                <a:moveTo>
                  <a:pt x="1455419" y="4082802"/>
                </a:moveTo>
                <a:lnTo>
                  <a:pt x="1636775" y="4245870"/>
                </a:lnTo>
                <a:lnTo>
                  <a:pt x="1818131" y="4405889"/>
                </a:lnTo>
                <a:lnTo>
                  <a:pt x="1997963" y="4549145"/>
                </a:lnTo>
                <a:lnTo>
                  <a:pt x="2179316" y="4681733"/>
                </a:lnTo>
                <a:lnTo>
                  <a:pt x="2369816" y="4805177"/>
                </a:lnTo>
                <a:lnTo>
                  <a:pt x="2560316" y="4919477"/>
                </a:lnTo>
                <a:lnTo>
                  <a:pt x="2741672" y="5024633"/>
                </a:lnTo>
                <a:lnTo>
                  <a:pt x="2932172" y="5120645"/>
                </a:lnTo>
                <a:lnTo>
                  <a:pt x="2950460" y="5120645"/>
                </a:lnTo>
                <a:lnTo>
                  <a:pt x="2761484" y="5024633"/>
                </a:lnTo>
                <a:lnTo>
                  <a:pt x="2569460" y="4919477"/>
                </a:lnTo>
                <a:lnTo>
                  <a:pt x="2378960" y="4805177"/>
                </a:lnTo>
                <a:lnTo>
                  <a:pt x="2189984" y="4681733"/>
                </a:lnTo>
                <a:lnTo>
                  <a:pt x="2008631" y="4549145"/>
                </a:lnTo>
                <a:lnTo>
                  <a:pt x="1818131" y="4396745"/>
                </a:lnTo>
                <a:lnTo>
                  <a:pt x="1455419" y="4082802"/>
                </a:lnTo>
                <a:close/>
              </a:path>
              <a:path w="5615940" h="5120640">
                <a:moveTo>
                  <a:pt x="5532116" y="4652777"/>
                </a:moveTo>
                <a:lnTo>
                  <a:pt x="5474204" y="4777745"/>
                </a:lnTo>
                <a:lnTo>
                  <a:pt x="5417816" y="4881377"/>
                </a:lnTo>
                <a:lnTo>
                  <a:pt x="5350760" y="4986533"/>
                </a:lnTo>
                <a:lnTo>
                  <a:pt x="5263892" y="5082545"/>
                </a:lnTo>
                <a:lnTo>
                  <a:pt x="5225792" y="5120645"/>
                </a:lnTo>
                <a:lnTo>
                  <a:pt x="5236460" y="5120645"/>
                </a:lnTo>
                <a:lnTo>
                  <a:pt x="5254748" y="5100833"/>
                </a:lnTo>
                <a:lnTo>
                  <a:pt x="5274560" y="5082545"/>
                </a:lnTo>
                <a:lnTo>
                  <a:pt x="5359904" y="4986533"/>
                </a:lnTo>
                <a:lnTo>
                  <a:pt x="5426960" y="4881377"/>
                </a:lnTo>
                <a:lnTo>
                  <a:pt x="5484872" y="4777745"/>
                </a:lnTo>
                <a:lnTo>
                  <a:pt x="5532116" y="4652777"/>
                </a:lnTo>
                <a:close/>
              </a:path>
              <a:path w="5615940" h="5120640">
                <a:moveTo>
                  <a:pt x="5615936" y="4111758"/>
                </a:moveTo>
                <a:lnTo>
                  <a:pt x="5606792" y="4255014"/>
                </a:lnTo>
                <a:lnTo>
                  <a:pt x="5597648" y="4396745"/>
                </a:lnTo>
                <a:lnTo>
                  <a:pt x="5615936" y="4255014"/>
                </a:lnTo>
                <a:lnTo>
                  <a:pt x="5615936" y="4111758"/>
                </a:lnTo>
                <a:close/>
              </a:path>
              <a:path w="5615940" h="5120640">
                <a:moveTo>
                  <a:pt x="608075" y="3064770"/>
                </a:moveTo>
                <a:lnTo>
                  <a:pt x="722375" y="3235458"/>
                </a:lnTo>
                <a:lnTo>
                  <a:pt x="856487" y="3416814"/>
                </a:lnTo>
                <a:lnTo>
                  <a:pt x="1141475" y="3759714"/>
                </a:lnTo>
                <a:lnTo>
                  <a:pt x="1455419" y="4082802"/>
                </a:lnTo>
                <a:lnTo>
                  <a:pt x="1141475" y="3750570"/>
                </a:lnTo>
                <a:lnTo>
                  <a:pt x="856487" y="3407670"/>
                </a:lnTo>
                <a:lnTo>
                  <a:pt x="733043" y="3235458"/>
                </a:lnTo>
                <a:lnTo>
                  <a:pt x="608075" y="3064770"/>
                </a:lnTo>
                <a:close/>
              </a:path>
              <a:path w="5615940" h="5120640">
                <a:moveTo>
                  <a:pt x="5388860" y="3092202"/>
                </a:moveTo>
                <a:lnTo>
                  <a:pt x="5455916" y="3273558"/>
                </a:lnTo>
                <a:lnTo>
                  <a:pt x="5512304" y="3445770"/>
                </a:lnTo>
                <a:lnTo>
                  <a:pt x="5455916" y="3264414"/>
                </a:lnTo>
                <a:lnTo>
                  <a:pt x="5388860" y="3092202"/>
                </a:lnTo>
                <a:close/>
              </a:path>
              <a:path w="5615940" h="5120640">
                <a:moveTo>
                  <a:pt x="5216648" y="2740158"/>
                </a:moveTo>
                <a:lnTo>
                  <a:pt x="5301992" y="2921514"/>
                </a:lnTo>
                <a:lnTo>
                  <a:pt x="5388860" y="3092202"/>
                </a:lnTo>
                <a:lnTo>
                  <a:pt x="5312660" y="2912370"/>
                </a:lnTo>
                <a:lnTo>
                  <a:pt x="5216648" y="2740158"/>
                </a:lnTo>
                <a:close/>
              </a:path>
              <a:path w="5615940" h="5120640">
                <a:moveTo>
                  <a:pt x="28955" y="1656587"/>
                </a:moveTo>
                <a:lnTo>
                  <a:pt x="54863" y="1827275"/>
                </a:lnTo>
                <a:lnTo>
                  <a:pt x="103631" y="1999487"/>
                </a:lnTo>
                <a:lnTo>
                  <a:pt x="160019" y="2179319"/>
                </a:lnTo>
                <a:lnTo>
                  <a:pt x="227075" y="2351531"/>
                </a:lnTo>
                <a:lnTo>
                  <a:pt x="303275" y="2532894"/>
                </a:lnTo>
                <a:lnTo>
                  <a:pt x="399287" y="2711202"/>
                </a:lnTo>
                <a:lnTo>
                  <a:pt x="495299" y="2883414"/>
                </a:lnTo>
                <a:lnTo>
                  <a:pt x="608075" y="3064770"/>
                </a:lnTo>
                <a:lnTo>
                  <a:pt x="504443" y="2883414"/>
                </a:lnTo>
                <a:lnTo>
                  <a:pt x="399287" y="2702058"/>
                </a:lnTo>
                <a:lnTo>
                  <a:pt x="313943" y="2522226"/>
                </a:lnTo>
                <a:lnTo>
                  <a:pt x="237743" y="2351531"/>
                </a:lnTo>
                <a:lnTo>
                  <a:pt x="170687" y="2170175"/>
                </a:lnTo>
                <a:lnTo>
                  <a:pt x="112775" y="1999487"/>
                </a:lnTo>
                <a:lnTo>
                  <a:pt x="65531" y="1827275"/>
                </a:lnTo>
                <a:lnTo>
                  <a:pt x="28955" y="1656587"/>
                </a:lnTo>
                <a:close/>
              </a:path>
              <a:path w="5615940" h="5120640">
                <a:moveTo>
                  <a:pt x="4893560" y="2208275"/>
                </a:moveTo>
                <a:lnTo>
                  <a:pt x="5007860" y="2389631"/>
                </a:lnTo>
                <a:lnTo>
                  <a:pt x="5120636" y="2558802"/>
                </a:lnTo>
                <a:lnTo>
                  <a:pt x="5007860" y="2380487"/>
                </a:lnTo>
                <a:lnTo>
                  <a:pt x="4893560" y="2208275"/>
                </a:lnTo>
                <a:close/>
              </a:path>
              <a:path w="5615940" h="5120640">
                <a:moveTo>
                  <a:pt x="4160516" y="1360931"/>
                </a:moveTo>
                <a:lnTo>
                  <a:pt x="4474460" y="1694687"/>
                </a:lnTo>
                <a:lnTo>
                  <a:pt x="4759448" y="2037587"/>
                </a:lnTo>
                <a:lnTo>
                  <a:pt x="4893560" y="2208275"/>
                </a:lnTo>
                <a:lnTo>
                  <a:pt x="4759448" y="2026919"/>
                </a:lnTo>
                <a:lnTo>
                  <a:pt x="4483604" y="1684019"/>
                </a:lnTo>
                <a:lnTo>
                  <a:pt x="4160516" y="1360931"/>
                </a:lnTo>
                <a:close/>
              </a:path>
              <a:path w="5615940" h="5120640">
                <a:moveTo>
                  <a:pt x="3636260" y="912875"/>
                </a:moveTo>
                <a:lnTo>
                  <a:pt x="3902960" y="1132331"/>
                </a:lnTo>
                <a:lnTo>
                  <a:pt x="4160516" y="1360931"/>
                </a:lnTo>
                <a:lnTo>
                  <a:pt x="3902960" y="1123187"/>
                </a:lnTo>
                <a:lnTo>
                  <a:pt x="3636260" y="912875"/>
                </a:lnTo>
                <a:close/>
              </a:path>
              <a:path w="5615940" h="5120640">
                <a:moveTo>
                  <a:pt x="18287" y="1046987"/>
                </a:moveTo>
                <a:lnTo>
                  <a:pt x="0" y="1188719"/>
                </a:lnTo>
                <a:lnTo>
                  <a:pt x="0" y="1331975"/>
                </a:lnTo>
                <a:lnTo>
                  <a:pt x="9143" y="1188719"/>
                </a:lnTo>
                <a:lnTo>
                  <a:pt x="18287" y="1046987"/>
                </a:lnTo>
                <a:close/>
              </a:path>
              <a:path w="5615940" h="5120640">
                <a:moveTo>
                  <a:pt x="1065275" y="19811"/>
                </a:moveTo>
                <a:lnTo>
                  <a:pt x="856487" y="67055"/>
                </a:lnTo>
                <a:lnTo>
                  <a:pt x="665987" y="134111"/>
                </a:lnTo>
                <a:lnTo>
                  <a:pt x="495299" y="237743"/>
                </a:lnTo>
                <a:lnTo>
                  <a:pt x="342899" y="362711"/>
                </a:lnTo>
                <a:lnTo>
                  <a:pt x="265175" y="457199"/>
                </a:lnTo>
                <a:lnTo>
                  <a:pt x="188975" y="562355"/>
                </a:lnTo>
                <a:lnTo>
                  <a:pt x="132587" y="667511"/>
                </a:lnTo>
                <a:lnTo>
                  <a:pt x="83819" y="790955"/>
                </a:lnTo>
                <a:lnTo>
                  <a:pt x="47243" y="912875"/>
                </a:lnTo>
                <a:lnTo>
                  <a:pt x="94487" y="790955"/>
                </a:lnTo>
                <a:lnTo>
                  <a:pt x="141731" y="667511"/>
                </a:lnTo>
                <a:lnTo>
                  <a:pt x="198119" y="562355"/>
                </a:lnTo>
                <a:lnTo>
                  <a:pt x="275843" y="457199"/>
                </a:lnTo>
                <a:lnTo>
                  <a:pt x="352043" y="362711"/>
                </a:lnTo>
                <a:lnTo>
                  <a:pt x="504443" y="237743"/>
                </a:lnTo>
                <a:lnTo>
                  <a:pt x="675131" y="143255"/>
                </a:lnTo>
                <a:lnTo>
                  <a:pt x="865631" y="67055"/>
                </a:lnTo>
                <a:lnTo>
                  <a:pt x="1065275" y="19811"/>
                </a:lnTo>
                <a:close/>
              </a:path>
              <a:path w="5615940" h="5120640">
                <a:moveTo>
                  <a:pt x="2560316" y="275843"/>
                </a:moveTo>
                <a:lnTo>
                  <a:pt x="2827016" y="409955"/>
                </a:lnTo>
                <a:lnTo>
                  <a:pt x="3102860" y="553211"/>
                </a:lnTo>
                <a:lnTo>
                  <a:pt x="2827016" y="400811"/>
                </a:lnTo>
                <a:lnTo>
                  <a:pt x="2560316" y="275843"/>
                </a:lnTo>
                <a:close/>
              </a:path>
              <a:path w="5615940" h="5120640">
                <a:moveTo>
                  <a:pt x="2026919" y="96011"/>
                </a:moveTo>
                <a:lnTo>
                  <a:pt x="2295140" y="181355"/>
                </a:lnTo>
                <a:lnTo>
                  <a:pt x="2560316" y="275843"/>
                </a:lnTo>
                <a:lnTo>
                  <a:pt x="2284472" y="172211"/>
                </a:lnTo>
                <a:lnTo>
                  <a:pt x="2026919" y="96011"/>
                </a:lnTo>
                <a:close/>
              </a:path>
              <a:path w="5615940" h="5120640">
                <a:moveTo>
                  <a:pt x="1522475" y="0"/>
                </a:moveTo>
                <a:lnTo>
                  <a:pt x="1293875" y="0"/>
                </a:lnTo>
                <a:lnTo>
                  <a:pt x="1522475" y="9143"/>
                </a:lnTo>
                <a:lnTo>
                  <a:pt x="1770887" y="38099"/>
                </a:lnTo>
                <a:lnTo>
                  <a:pt x="1522475" y="0"/>
                </a:lnTo>
                <a:close/>
              </a:path>
              <a:path w="5615940" h="5120640">
                <a:moveTo>
                  <a:pt x="1293875" y="0"/>
                </a:moveTo>
                <a:lnTo>
                  <a:pt x="1284731" y="0"/>
                </a:lnTo>
                <a:lnTo>
                  <a:pt x="1065275" y="19811"/>
                </a:lnTo>
                <a:lnTo>
                  <a:pt x="12938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81" y="1110985"/>
            <a:ext cx="6769734" cy="5861685"/>
          </a:xfrm>
          <a:custGeom>
            <a:avLst/>
            <a:gdLst/>
            <a:ahLst/>
            <a:cxnLst/>
            <a:rect l="l" t="t" r="r" b="b"/>
            <a:pathLst>
              <a:path w="6769734" h="5861684">
                <a:moveTo>
                  <a:pt x="6760460" y="5529077"/>
                </a:moveTo>
                <a:lnTo>
                  <a:pt x="6740648" y="5699765"/>
                </a:lnTo>
                <a:lnTo>
                  <a:pt x="6711692" y="5861309"/>
                </a:lnTo>
                <a:lnTo>
                  <a:pt x="6749792" y="5699765"/>
                </a:lnTo>
                <a:lnTo>
                  <a:pt x="6760460" y="5529077"/>
                </a:lnTo>
                <a:close/>
              </a:path>
              <a:path w="6769734" h="5861684">
                <a:moveTo>
                  <a:pt x="5980172" y="3102863"/>
                </a:moveTo>
                <a:lnTo>
                  <a:pt x="6112760" y="3340607"/>
                </a:lnTo>
                <a:lnTo>
                  <a:pt x="6245348" y="3567690"/>
                </a:lnTo>
                <a:lnTo>
                  <a:pt x="6359648" y="3796290"/>
                </a:lnTo>
                <a:lnTo>
                  <a:pt x="6464804" y="4024890"/>
                </a:lnTo>
                <a:lnTo>
                  <a:pt x="6551672" y="4253490"/>
                </a:lnTo>
                <a:lnTo>
                  <a:pt x="6627872" y="4482089"/>
                </a:lnTo>
                <a:lnTo>
                  <a:pt x="6682736" y="4710689"/>
                </a:lnTo>
                <a:lnTo>
                  <a:pt x="6720836" y="4930145"/>
                </a:lnTo>
                <a:lnTo>
                  <a:pt x="6749792" y="5138933"/>
                </a:lnTo>
                <a:lnTo>
                  <a:pt x="6760460" y="5347721"/>
                </a:lnTo>
                <a:lnTo>
                  <a:pt x="6760460" y="5529077"/>
                </a:lnTo>
                <a:lnTo>
                  <a:pt x="6769604" y="5347721"/>
                </a:lnTo>
                <a:lnTo>
                  <a:pt x="6760460" y="5138933"/>
                </a:lnTo>
                <a:lnTo>
                  <a:pt x="6731504" y="4921001"/>
                </a:lnTo>
                <a:lnTo>
                  <a:pt x="6693404" y="4701545"/>
                </a:lnTo>
                <a:lnTo>
                  <a:pt x="6635492" y="4482089"/>
                </a:lnTo>
                <a:lnTo>
                  <a:pt x="6560816" y="4253490"/>
                </a:lnTo>
                <a:lnTo>
                  <a:pt x="6475472" y="4024890"/>
                </a:lnTo>
                <a:lnTo>
                  <a:pt x="6370316" y="3796290"/>
                </a:lnTo>
                <a:lnTo>
                  <a:pt x="6254492" y="3567690"/>
                </a:lnTo>
                <a:lnTo>
                  <a:pt x="6123428" y="3331463"/>
                </a:lnTo>
                <a:lnTo>
                  <a:pt x="5980172" y="3102863"/>
                </a:lnTo>
                <a:close/>
              </a:path>
              <a:path w="6769734" h="5861684">
                <a:moveTo>
                  <a:pt x="5655560" y="2645663"/>
                </a:moveTo>
                <a:lnTo>
                  <a:pt x="5817104" y="2874263"/>
                </a:lnTo>
                <a:lnTo>
                  <a:pt x="5980172" y="3102863"/>
                </a:lnTo>
                <a:lnTo>
                  <a:pt x="5826248" y="2874263"/>
                </a:lnTo>
                <a:lnTo>
                  <a:pt x="5655560" y="2645663"/>
                </a:lnTo>
                <a:close/>
              </a:path>
              <a:path w="6769734" h="5861684">
                <a:moveTo>
                  <a:pt x="3521960" y="742187"/>
                </a:moveTo>
                <a:lnTo>
                  <a:pt x="3866384" y="961643"/>
                </a:lnTo>
                <a:lnTo>
                  <a:pt x="4209284" y="1208531"/>
                </a:lnTo>
                <a:lnTo>
                  <a:pt x="4550660" y="1484375"/>
                </a:lnTo>
                <a:lnTo>
                  <a:pt x="4218428" y="1208531"/>
                </a:lnTo>
                <a:lnTo>
                  <a:pt x="3875528" y="961643"/>
                </a:lnTo>
                <a:lnTo>
                  <a:pt x="3521960" y="742187"/>
                </a:lnTo>
                <a:close/>
              </a:path>
              <a:path w="6769734" h="5861684">
                <a:moveTo>
                  <a:pt x="1476755" y="10667"/>
                </a:moveTo>
                <a:lnTo>
                  <a:pt x="1217675" y="10667"/>
                </a:lnTo>
                <a:lnTo>
                  <a:pt x="1523999" y="28955"/>
                </a:lnTo>
                <a:lnTo>
                  <a:pt x="1837943" y="74675"/>
                </a:lnTo>
                <a:lnTo>
                  <a:pt x="2161031" y="150875"/>
                </a:lnTo>
                <a:lnTo>
                  <a:pt x="2494784" y="256031"/>
                </a:lnTo>
                <a:lnTo>
                  <a:pt x="2837684" y="390143"/>
                </a:lnTo>
                <a:lnTo>
                  <a:pt x="3180584" y="551687"/>
                </a:lnTo>
                <a:lnTo>
                  <a:pt x="3521960" y="742187"/>
                </a:lnTo>
                <a:lnTo>
                  <a:pt x="3169916" y="542543"/>
                </a:lnTo>
                <a:lnTo>
                  <a:pt x="2819396" y="370331"/>
                </a:lnTo>
                <a:lnTo>
                  <a:pt x="2467352" y="227075"/>
                </a:lnTo>
                <a:lnTo>
                  <a:pt x="2113787" y="123443"/>
                </a:lnTo>
                <a:lnTo>
                  <a:pt x="1790699" y="56387"/>
                </a:lnTo>
                <a:lnTo>
                  <a:pt x="1476755" y="10667"/>
                </a:lnTo>
                <a:close/>
              </a:path>
              <a:path w="6769734" h="5861684">
                <a:moveTo>
                  <a:pt x="1179575" y="0"/>
                </a:moveTo>
                <a:lnTo>
                  <a:pt x="905255" y="28955"/>
                </a:lnTo>
                <a:lnTo>
                  <a:pt x="638555" y="74675"/>
                </a:lnTo>
                <a:lnTo>
                  <a:pt x="409955" y="161543"/>
                </a:lnTo>
                <a:lnTo>
                  <a:pt x="192023" y="275843"/>
                </a:lnTo>
                <a:lnTo>
                  <a:pt x="0" y="417575"/>
                </a:lnTo>
                <a:lnTo>
                  <a:pt x="0" y="428243"/>
                </a:lnTo>
                <a:lnTo>
                  <a:pt x="201167" y="275843"/>
                </a:lnTo>
                <a:lnTo>
                  <a:pt x="419099" y="161543"/>
                </a:lnTo>
                <a:lnTo>
                  <a:pt x="667511" y="74675"/>
                </a:lnTo>
                <a:lnTo>
                  <a:pt x="932687" y="28955"/>
                </a:lnTo>
                <a:lnTo>
                  <a:pt x="1217675" y="10667"/>
                </a:lnTo>
                <a:lnTo>
                  <a:pt x="1476755" y="10667"/>
                </a:lnTo>
                <a:lnTo>
                  <a:pt x="11795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981" y="1328918"/>
            <a:ext cx="6543040" cy="5806440"/>
          </a:xfrm>
          <a:custGeom>
            <a:avLst/>
            <a:gdLst/>
            <a:ahLst/>
            <a:cxnLst/>
            <a:rect l="l" t="t" r="r" b="b"/>
            <a:pathLst>
              <a:path w="6543040" h="5806440">
                <a:moveTo>
                  <a:pt x="6542528" y="5071877"/>
                </a:moveTo>
                <a:lnTo>
                  <a:pt x="6533384" y="5273045"/>
                </a:lnTo>
                <a:lnTo>
                  <a:pt x="6513572" y="5463545"/>
                </a:lnTo>
                <a:lnTo>
                  <a:pt x="6466328" y="5634233"/>
                </a:lnTo>
                <a:lnTo>
                  <a:pt x="6408416" y="5806445"/>
                </a:lnTo>
                <a:lnTo>
                  <a:pt x="6417560" y="5806445"/>
                </a:lnTo>
                <a:lnTo>
                  <a:pt x="6475472" y="5643377"/>
                </a:lnTo>
                <a:lnTo>
                  <a:pt x="6513572" y="5472689"/>
                </a:lnTo>
                <a:lnTo>
                  <a:pt x="6533384" y="5291333"/>
                </a:lnTo>
                <a:lnTo>
                  <a:pt x="6542528" y="5100833"/>
                </a:lnTo>
                <a:lnTo>
                  <a:pt x="6542528" y="5071877"/>
                </a:lnTo>
                <a:close/>
              </a:path>
              <a:path w="6543040" h="5806440">
                <a:moveTo>
                  <a:pt x="6408416" y="4255014"/>
                </a:moveTo>
                <a:lnTo>
                  <a:pt x="6466328" y="4474469"/>
                </a:lnTo>
                <a:lnTo>
                  <a:pt x="6504428" y="4674113"/>
                </a:lnTo>
                <a:lnTo>
                  <a:pt x="6466328" y="4463801"/>
                </a:lnTo>
                <a:lnTo>
                  <a:pt x="6408416" y="4255014"/>
                </a:lnTo>
                <a:close/>
              </a:path>
              <a:path w="6543040" h="5806440">
                <a:moveTo>
                  <a:pt x="6256016" y="3826770"/>
                </a:moveTo>
                <a:lnTo>
                  <a:pt x="6332216" y="4044702"/>
                </a:lnTo>
                <a:lnTo>
                  <a:pt x="6408416" y="4255014"/>
                </a:lnTo>
                <a:lnTo>
                  <a:pt x="6341360" y="4044702"/>
                </a:lnTo>
                <a:lnTo>
                  <a:pt x="6256016" y="3826770"/>
                </a:lnTo>
                <a:close/>
              </a:path>
              <a:path w="6543040" h="5806440">
                <a:moveTo>
                  <a:pt x="2846993" y="389354"/>
                </a:moveTo>
                <a:lnTo>
                  <a:pt x="3104384" y="515111"/>
                </a:lnTo>
                <a:lnTo>
                  <a:pt x="3436616" y="694943"/>
                </a:lnTo>
                <a:lnTo>
                  <a:pt x="3771896" y="905255"/>
                </a:lnTo>
                <a:lnTo>
                  <a:pt x="4104128" y="1142999"/>
                </a:lnTo>
                <a:lnTo>
                  <a:pt x="4427216" y="1409699"/>
                </a:lnTo>
                <a:lnTo>
                  <a:pt x="4742684" y="1694687"/>
                </a:lnTo>
                <a:lnTo>
                  <a:pt x="4942328" y="1894331"/>
                </a:lnTo>
                <a:lnTo>
                  <a:pt x="5132828" y="2093975"/>
                </a:lnTo>
                <a:lnTo>
                  <a:pt x="5312660" y="2304287"/>
                </a:lnTo>
                <a:lnTo>
                  <a:pt x="5484872" y="2522219"/>
                </a:lnTo>
                <a:lnTo>
                  <a:pt x="5637272" y="2732531"/>
                </a:lnTo>
                <a:lnTo>
                  <a:pt x="5789672" y="2951987"/>
                </a:lnTo>
                <a:lnTo>
                  <a:pt x="5922260" y="3169919"/>
                </a:lnTo>
                <a:lnTo>
                  <a:pt x="6047228" y="3387858"/>
                </a:lnTo>
                <a:lnTo>
                  <a:pt x="6152384" y="3607314"/>
                </a:lnTo>
                <a:lnTo>
                  <a:pt x="6256016" y="3826770"/>
                </a:lnTo>
                <a:lnTo>
                  <a:pt x="6161528" y="3607314"/>
                </a:lnTo>
                <a:lnTo>
                  <a:pt x="6056372" y="3387858"/>
                </a:lnTo>
                <a:lnTo>
                  <a:pt x="5932928" y="3169919"/>
                </a:lnTo>
                <a:lnTo>
                  <a:pt x="5798816" y="2951987"/>
                </a:lnTo>
                <a:lnTo>
                  <a:pt x="5647940" y="2732531"/>
                </a:lnTo>
                <a:lnTo>
                  <a:pt x="5494016" y="2513075"/>
                </a:lnTo>
                <a:lnTo>
                  <a:pt x="5321804" y="2304287"/>
                </a:lnTo>
                <a:lnTo>
                  <a:pt x="5141972" y="2093975"/>
                </a:lnTo>
                <a:lnTo>
                  <a:pt x="4951472" y="1885187"/>
                </a:lnTo>
                <a:lnTo>
                  <a:pt x="4751828" y="1684019"/>
                </a:lnTo>
                <a:lnTo>
                  <a:pt x="4447028" y="1409699"/>
                </a:lnTo>
                <a:lnTo>
                  <a:pt x="4123940" y="1152143"/>
                </a:lnTo>
                <a:lnTo>
                  <a:pt x="3799328" y="914399"/>
                </a:lnTo>
                <a:lnTo>
                  <a:pt x="3465572" y="705611"/>
                </a:lnTo>
                <a:lnTo>
                  <a:pt x="3133340" y="524255"/>
                </a:lnTo>
                <a:lnTo>
                  <a:pt x="2846993" y="389354"/>
                </a:lnTo>
                <a:close/>
              </a:path>
              <a:path w="6543040" h="5806440">
                <a:moveTo>
                  <a:pt x="76199" y="448055"/>
                </a:moveTo>
                <a:lnTo>
                  <a:pt x="0" y="524255"/>
                </a:lnTo>
                <a:lnTo>
                  <a:pt x="0" y="533399"/>
                </a:lnTo>
                <a:lnTo>
                  <a:pt x="38099" y="495299"/>
                </a:lnTo>
                <a:lnTo>
                  <a:pt x="76199" y="448055"/>
                </a:lnTo>
                <a:close/>
              </a:path>
              <a:path w="6543040" h="5806440">
                <a:moveTo>
                  <a:pt x="2646961" y="304793"/>
                </a:moveTo>
                <a:lnTo>
                  <a:pt x="2790440" y="362711"/>
                </a:lnTo>
                <a:lnTo>
                  <a:pt x="2846993" y="389354"/>
                </a:lnTo>
                <a:lnTo>
                  <a:pt x="2770628" y="352043"/>
                </a:lnTo>
                <a:lnTo>
                  <a:pt x="2646961" y="304793"/>
                </a:lnTo>
                <a:close/>
              </a:path>
              <a:path w="6543040" h="5806440">
                <a:moveTo>
                  <a:pt x="1495043" y="9143"/>
                </a:moveTo>
                <a:lnTo>
                  <a:pt x="1228343" y="9143"/>
                </a:lnTo>
                <a:lnTo>
                  <a:pt x="1514855" y="19811"/>
                </a:lnTo>
                <a:lnTo>
                  <a:pt x="1808987" y="57911"/>
                </a:lnTo>
                <a:lnTo>
                  <a:pt x="2122931" y="134111"/>
                </a:lnTo>
                <a:lnTo>
                  <a:pt x="2447540" y="228599"/>
                </a:lnTo>
                <a:lnTo>
                  <a:pt x="2646961" y="304793"/>
                </a:lnTo>
                <a:lnTo>
                  <a:pt x="2458208" y="228599"/>
                </a:lnTo>
                <a:lnTo>
                  <a:pt x="2122931" y="123443"/>
                </a:lnTo>
                <a:lnTo>
                  <a:pt x="1799843" y="47243"/>
                </a:lnTo>
                <a:lnTo>
                  <a:pt x="1495043" y="9143"/>
                </a:lnTo>
                <a:close/>
              </a:path>
              <a:path w="6543040" h="5806440">
                <a:moveTo>
                  <a:pt x="1199387" y="0"/>
                </a:moveTo>
                <a:lnTo>
                  <a:pt x="932687" y="28955"/>
                </a:lnTo>
                <a:lnTo>
                  <a:pt x="687323" y="85343"/>
                </a:lnTo>
                <a:lnTo>
                  <a:pt x="457199" y="172211"/>
                </a:lnTo>
                <a:lnTo>
                  <a:pt x="256031" y="295655"/>
                </a:lnTo>
                <a:lnTo>
                  <a:pt x="466343" y="172211"/>
                </a:lnTo>
                <a:lnTo>
                  <a:pt x="704087" y="85343"/>
                </a:lnTo>
                <a:lnTo>
                  <a:pt x="952499" y="28955"/>
                </a:lnTo>
                <a:lnTo>
                  <a:pt x="1228343" y="9143"/>
                </a:lnTo>
                <a:lnTo>
                  <a:pt x="1495043" y="9143"/>
                </a:lnTo>
                <a:lnTo>
                  <a:pt x="11993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2829" y="1281673"/>
            <a:ext cx="327660" cy="3602990"/>
          </a:xfrm>
          <a:custGeom>
            <a:avLst/>
            <a:gdLst/>
            <a:ahLst/>
            <a:cxnLst/>
            <a:rect l="l" t="t" r="r" b="b"/>
            <a:pathLst>
              <a:path w="327660" h="3602990">
                <a:moveTo>
                  <a:pt x="9143" y="0"/>
                </a:moveTo>
                <a:lnTo>
                  <a:pt x="0" y="1523"/>
                </a:lnTo>
                <a:lnTo>
                  <a:pt x="318512" y="3602742"/>
                </a:lnTo>
                <a:lnTo>
                  <a:pt x="327656" y="36027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217" y="2959598"/>
            <a:ext cx="2417445" cy="1969135"/>
          </a:xfrm>
          <a:custGeom>
            <a:avLst/>
            <a:gdLst/>
            <a:ahLst/>
            <a:cxnLst/>
            <a:rect l="l" t="t" r="r" b="b"/>
            <a:pathLst>
              <a:path w="2417445" h="1969135">
                <a:moveTo>
                  <a:pt x="6095" y="0"/>
                </a:moveTo>
                <a:lnTo>
                  <a:pt x="0" y="7619"/>
                </a:lnTo>
                <a:lnTo>
                  <a:pt x="2410964" y="1969014"/>
                </a:lnTo>
                <a:lnTo>
                  <a:pt x="2417060" y="1962918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6933" y="2572501"/>
            <a:ext cx="2411095" cy="2346960"/>
          </a:xfrm>
          <a:custGeom>
            <a:avLst/>
            <a:gdLst/>
            <a:ahLst/>
            <a:cxnLst/>
            <a:rect l="l" t="t" r="r" b="b"/>
            <a:pathLst>
              <a:path w="2411095" h="2346960">
                <a:moveTo>
                  <a:pt x="6095" y="0"/>
                </a:moveTo>
                <a:lnTo>
                  <a:pt x="0" y="7619"/>
                </a:lnTo>
                <a:lnTo>
                  <a:pt x="2404868" y="2346966"/>
                </a:lnTo>
                <a:lnTo>
                  <a:pt x="2410964" y="2339346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933" y="2087870"/>
            <a:ext cx="2421890" cy="2819400"/>
          </a:xfrm>
          <a:custGeom>
            <a:avLst/>
            <a:gdLst/>
            <a:ahLst/>
            <a:cxnLst/>
            <a:rect l="l" t="t" r="r" b="b"/>
            <a:pathLst>
              <a:path w="2421890" h="2819400">
                <a:moveTo>
                  <a:pt x="6095" y="0"/>
                </a:moveTo>
                <a:lnTo>
                  <a:pt x="0" y="6095"/>
                </a:lnTo>
                <a:lnTo>
                  <a:pt x="2414012" y="2819406"/>
                </a:lnTo>
                <a:lnTo>
                  <a:pt x="2421632" y="281331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173" y="1517893"/>
            <a:ext cx="2413000" cy="3377565"/>
          </a:xfrm>
          <a:custGeom>
            <a:avLst/>
            <a:gdLst/>
            <a:ahLst/>
            <a:cxnLst/>
            <a:rect l="l" t="t" r="r" b="b"/>
            <a:pathLst>
              <a:path w="2413000" h="3377565">
                <a:moveTo>
                  <a:pt x="7619" y="0"/>
                </a:moveTo>
                <a:lnTo>
                  <a:pt x="0" y="6095"/>
                </a:lnTo>
                <a:lnTo>
                  <a:pt x="2403344" y="3377190"/>
                </a:lnTo>
                <a:lnTo>
                  <a:pt x="2412488" y="337109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0497" y="1117082"/>
            <a:ext cx="1409700" cy="3769360"/>
          </a:xfrm>
          <a:custGeom>
            <a:avLst/>
            <a:gdLst/>
            <a:ahLst/>
            <a:cxnLst/>
            <a:rect l="l" t="t" r="r" b="b"/>
            <a:pathLst>
              <a:path w="1409700" h="3769360">
                <a:moveTo>
                  <a:pt x="9143" y="0"/>
                </a:moveTo>
                <a:lnTo>
                  <a:pt x="0" y="3047"/>
                </a:lnTo>
                <a:lnTo>
                  <a:pt x="1400552" y="3768858"/>
                </a:lnTo>
                <a:lnTo>
                  <a:pt x="1409696" y="3765810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457" y="3322310"/>
            <a:ext cx="2394585" cy="1624965"/>
          </a:xfrm>
          <a:custGeom>
            <a:avLst/>
            <a:gdLst/>
            <a:ahLst/>
            <a:cxnLst/>
            <a:rect l="l" t="t" r="r" b="b"/>
            <a:pathLst>
              <a:path w="2394585" h="1624964">
                <a:moveTo>
                  <a:pt x="6095" y="0"/>
                </a:moveTo>
                <a:lnTo>
                  <a:pt x="0" y="7619"/>
                </a:lnTo>
                <a:lnTo>
                  <a:pt x="2388104" y="1624590"/>
                </a:lnTo>
                <a:lnTo>
                  <a:pt x="2394200" y="161697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409" y="3631681"/>
            <a:ext cx="2394585" cy="1332230"/>
          </a:xfrm>
          <a:custGeom>
            <a:avLst/>
            <a:gdLst/>
            <a:ahLst/>
            <a:cxnLst/>
            <a:rect l="l" t="t" r="r" b="b"/>
            <a:pathLst>
              <a:path w="2394585" h="1332229">
                <a:moveTo>
                  <a:pt x="4571" y="0"/>
                </a:moveTo>
                <a:lnTo>
                  <a:pt x="0" y="9143"/>
                </a:lnTo>
                <a:lnTo>
                  <a:pt x="2389628" y="1331982"/>
                </a:lnTo>
                <a:lnTo>
                  <a:pt x="2394200" y="1322838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4633" y="5090155"/>
            <a:ext cx="1789430" cy="501650"/>
          </a:xfrm>
          <a:custGeom>
            <a:avLst/>
            <a:gdLst/>
            <a:ahLst/>
            <a:cxnLst/>
            <a:rect l="l" t="t" r="r" b="b"/>
            <a:pathLst>
              <a:path w="1789430" h="501650">
                <a:moveTo>
                  <a:pt x="1787648" y="0"/>
                </a:moveTo>
                <a:lnTo>
                  <a:pt x="0" y="492251"/>
                </a:lnTo>
                <a:lnTo>
                  <a:pt x="1523" y="501395"/>
                </a:lnTo>
                <a:lnTo>
                  <a:pt x="1789172" y="9143"/>
                </a:lnTo>
                <a:lnTo>
                  <a:pt x="17876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8289" y="4870699"/>
            <a:ext cx="2232660" cy="189230"/>
          </a:xfrm>
          <a:custGeom>
            <a:avLst/>
            <a:gdLst/>
            <a:ahLst/>
            <a:cxnLst/>
            <a:rect l="l" t="t" r="r" b="b"/>
            <a:pathLst>
              <a:path w="2232660" h="189229">
                <a:moveTo>
                  <a:pt x="0" y="0"/>
                </a:moveTo>
                <a:lnTo>
                  <a:pt x="0" y="9143"/>
                </a:lnTo>
                <a:lnTo>
                  <a:pt x="2232656" y="188975"/>
                </a:lnTo>
                <a:lnTo>
                  <a:pt x="2232656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981" y="4166605"/>
            <a:ext cx="2394585" cy="838200"/>
          </a:xfrm>
          <a:custGeom>
            <a:avLst/>
            <a:gdLst/>
            <a:ahLst/>
            <a:cxnLst/>
            <a:rect l="l" t="t" r="r" b="b"/>
            <a:pathLst>
              <a:path w="2394585" h="838200">
                <a:moveTo>
                  <a:pt x="3047" y="0"/>
                </a:moveTo>
                <a:lnTo>
                  <a:pt x="0" y="9143"/>
                </a:lnTo>
                <a:lnTo>
                  <a:pt x="2391152" y="838206"/>
                </a:lnTo>
                <a:lnTo>
                  <a:pt x="2394200" y="83058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8553" y="5167879"/>
            <a:ext cx="980440" cy="1359535"/>
          </a:xfrm>
          <a:custGeom>
            <a:avLst/>
            <a:gdLst/>
            <a:ahLst/>
            <a:cxnLst/>
            <a:rect l="l" t="t" r="r" b="b"/>
            <a:pathLst>
              <a:path w="980439" h="1359534">
                <a:moveTo>
                  <a:pt x="972308" y="0"/>
                </a:moveTo>
                <a:lnTo>
                  <a:pt x="0" y="1354835"/>
                </a:lnTo>
                <a:lnTo>
                  <a:pt x="7619" y="1359407"/>
                </a:lnTo>
                <a:lnTo>
                  <a:pt x="979928" y="6095"/>
                </a:lnTo>
                <a:lnTo>
                  <a:pt x="9723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092" y="5180071"/>
            <a:ext cx="861060" cy="1452880"/>
          </a:xfrm>
          <a:custGeom>
            <a:avLst/>
            <a:gdLst/>
            <a:ahLst/>
            <a:cxnLst/>
            <a:rect l="l" t="t" r="r" b="b"/>
            <a:pathLst>
              <a:path w="861060" h="1452879">
                <a:moveTo>
                  <a:pt x="853436" y="0"/>
                </a:moveTo>
                <a:lnTo>
                  <a:pt x="0" y="1447799"/>
                </a:lnTo>
                <a:lnTo>
                  <a:pt x="7619" y="1452371"/>
                </a:lnTo>
                <a:lnTo>
                  <a:pt x="861056" y="4571"/>
                </a:lnTo>
                <a:lnTo>
                  <a:pt x="8534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6964" y="5180071"/>
            <a:ext cx="746760" cy="1554480"/>
          </a:xfrm>
          <a:custGeom>
            <a:avLst/>
            <a:gdLst/>
            <a:ahLst/>
            <a:cxnLst/>
            <a:rect l="l" t="t" r="r" b="b"/>
            <a:pathLst>
              <a:path w="746760" h="1554479">
                <a:moveTo>
                  <a:pt x="739136" y="0"/>
                </a:moveTo>
                <a:lnTo>
                  <a:pt x="0" y="1551431"/>
                </a:lnTo>
                <a:lnTo>
                  <a:pt x="7619" y="1554479"/>
                </a:lnTo>
                <a:lnTo>
                  <a:pt x="746756" y="4571"/>
                </a:lnTo>
                <a:lnTo>
                  <a:pt x="7391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6505" y="5186167"/>
            <a:ext cx="624840" cy="1655445"/>
          </a:xfrm>
          <a:custGeom>
            <a:avLst/>
            <a:gdLst/>
            <a:ahLst/>
            <a:cxnLst/>
            <a:rect l="l" t="t" r="r" b="b"/>
            <a:pathLst>
              <a:path w="624839" h="1655445">
                <a:moveTo>
                  <a:pt x="615692" y="0"/>
                </a:moveTo>
                <a:lnTo>
                  <a:pt x="0" y="1650491"/>
                </a:lnTo>
                <a:lnTo>
                  <a:pt x="7619" y="1655063"/>
                </a:lnTo>
                <a:lnTo>
                  <a:pt x="624836" y="3047"/>
                </a:lnTo>
                <a:lnTo>
                  <a:pt x="6156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4333" y="5196835"/>
            <a:ext cx="487680" cy="1767839"/>
          </a:xfrm>
          <a:custGeom>
            <a:avLst/>
            <a:gdLst/>
            <a:ahLst/>
            <a:cxnLst/>
            <a:rect l="l" t="t" r="r" b="b"/>
            <a:pathLst>
              <a:path w="487679" h="1767840">
                <a:moveTo>
                  <a:pt x="478532" y="0"/>
                </a:moveTo>
                <a:lnTo>
                  <a:pt x="0" y="1764791"/>
                </a:lnTo>
                <a:lnTo>
                  <a:pt x="9143" y="1767839"/>
                </a:lnTo>
                <a:lnTo>
                  <a:pt x="487676" y="1523"/>
                </a:lnTo>
                <a:lnTo>
                  <a:pt x="478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2161" y="5199884"/>
            <a:ext cx="347980" cy="1876425"/>
          </a:xfrm>
          <a:custGeom>
            <a:avLst/>
            <a:gdLst/>
            <a:ahLst/>
            <a:cxnLst/>
            <a:rect l="l" t="t" r="r" b="b"/>
            <a:pathLst>
              <a:path w="347979" h="1876425">
                <a:moveTo>
                  <a:pt x="338324" y="0"/>
                </a:moveTo>
                <a:lnTo>
                  <a:pt x="0" y="1874519"/>
                </a:lnTo>
                <a:lnTo>
                  <a:pt x="9143" y="1876043"/>
                </a:lnTo>
                <a:lnTo>
                  <a:pt x="347468" y="3047"/>
                </a:lnTo>
                <a:lnTo>
                  <a:pt x="33832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3251" y="5221220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90">
                <a:moveTo>
                  <a:pt x="0" y="0"/>
                </a:moveTo>
                <a:lnTo>
                  <a:pt x="0" y="1926335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6206" y="5224267"/>
            <a:ext cx="180340" cy="1923414"/>
          </a:xfrm>
          <a:custGeom>
            <a:avLst/>
            <a:gdLst/>
            <a:ahLst/>
            <a:cxnLst/>
            <a:rect l="l" t="t" r="r" b="b"/>
            <a:pathLst>
              <a:path w="180339" h="1923415">
                <a:moveTo>
                  <a:pt x="9143" y="0"/>
                </a:moveTo>
                <a:lnTo>
                  <a:pt x="0" y="1523"/>
                </a:lnTo>
                <a:lnTo>
                  <a:pt x="170687" y="1923287"/>
                </a:lnTo>
                <a:lnTo>
                  <a:pt x="179831" y="192328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4494" y="5233411"/>
            <a:ext cx="340360" cy="1899285"/>
          </a:xfrm>
          <a:custGeom>
            <a:avLst/>
            <a:gdLst/>
            <a:ahLst/>
            <a:cxnLst/>
            <a:rect l="l" t="t" r="r" b="b"/>
            <a:pathLst>
              <a:path w="340360" h="1899284">
                <a:moveTo>
                  <a:pt x="9143" y="0"/>
                </a:moveTo>
                <a:lnTo>
                  <a:pt x="0" y="1523"/>
                </a:lnTo>
                <a:lnTo>
                  <a:pt x="330707" y="1898903"/>
                </a:lnTo>
                <a:lnTo>
                  <a:pt x="339851" y="1897379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4306" y="5234935"/>
            <a:ext cx="523240" cy="1910080"/>
          </a:xfrm>
          <a:custGeom>
            <a:avLst/>
            <a:gdLst/>
            <a:ahLst/>
            <a:cxnLst/>
            <a:rect l="l" t="t" r="r" b="b"/>
            <a:pathLst>
              <a:path w="523239" h="1910079">
                <a:moveTo>
                  <a:pt x="9143" y="0"/>
                </a:moveTo>
                <a:lnTo>
                  <a:pt x="0" y="3047"/>
                </a:lnTo>
                <a:lnTo>
                  <a:pt x="513587" y="1909571"/>
                </a:lnTo>
                <a:lnTo>
                  <a:pt x="522731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4118" y="5234935"/>
            <a:ext cx="704215" cy="1911350"/>
          </a:xfrm>
          <a:custGeom>
            <a:avLst/>
            <a:gdLst/>
            <a:ahLst/>
            <a:cxnLst/>
            <a:rect l="l" t="t" r="r" b="b"/>
            <a:pathLst>
              <a:path w="704214" h="1911350">
                <a:moveTo>
                  <a:pt x="9143" y="0"/>
                </a:moveTo>
                <a:lnTo>
                  <a:pt x="0" y="3047"/>
                </a:lnTo>
                <a:lnTo>
                  <a:pt x="694943" y="1911095"/>
                </a:lnTo>
                <a:lnTo>
                  <a:pt x="704087" y="190804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6309" y="5233411"/>
            <a:ext cx="902335" cy="1894839"/>
          </a:xfrm>
          <a:custGeom>
            <a:avLst/>
            <a:gdLst/>
            <a:ahLst/>
            <a:cxnLst/>
            <a:rect l="l" t="t" r="r" b="b"/>
            <a:pathLst>
              <a:path w="902335" h="1894840">
                <a:moveTo>
                  <a:pt x="7619" y="0"/>
                </a:moveTo>
                <a:lnTo>
                  <a:pt x="0" y="3047"/>
                </a:lnTo>
                <a:lnTo>
                  <a:pt x="893063" y="1894331"/>
                </a:lnTo>
                <a:lnTo>
                  <a:pt x="902207" y="189128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0694" y="5239508"/>
            <a:ext cx="1111250" cy="1897380"/>
          </a:xfrm>
          <a:custGeom>
            <a:avLst/>
            <a:gdLst/>
            <a:ahLst/>
            <a:cxnLst/>
            <a:rect l="l" t="t" r="r" b="b"/>
            <a:pathLst>
              <a:path w="1111250" h="1897379">
                <a:moveTo>
                  <a:pt x="7619" y="0"/>
                </a:moveTo>
                <a:lnTo>
                  <a:pt x="0" y="4571"/>
                </a:lnTo>
                <a:lnTo>
                  <a:pt x="1103375" y="1897379"/>
                </a:lnTo>
                <a:lnTo>
                  <a:pt x="1110995" y="18928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7457" y="5230364"/>
            <a:ext cx="1356360" cy="1917700"/>
          </a:xfrm>
          <a:custGeom>
            <a:avLst/>
            <a:gdLst/>
            <a:ahLst/>
            <a:cxnLst/>
            <a:rect l="l" t="t" r="r" b="b"/>
            <a:pathLst>
              <a:path w="1356360" h="1917700">
                <a:moveTo>
                  <a:pt x="7619" y="0"/>
                </a:moveTo>
                <a:lnTo>
                  <a:pt x="0" y="6095"/>
                </a:lnTo>
                <a:lnTo>
                  <a:pt x="1348739" y="1917191"/>
                </a:lnTo>
                <a:lnTo>
                  <a:pt x="1356359" y="1912619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0318" y="5225791"/>
            <a:ext cx="1632585" cy="1920239"/>
          </a:xfrm>
          <a:custGeom>
            <a:avLst/>
            <a:gdLst/>
            <a:ahLst/>
            <a:cxnLst/>
            <a:rect l="l" t="t" r="r" b="b"/>
            <a:pathLst>
              <a:path w="1632585" h="1920240">
                <a:moveTo>
                  <a:pt x="7619" y="0"/>
                </a:moveTo>
                <a:lnTo>
                  <a:pt x="0" y="6095"/>
                </a:lnTo>
                <a:lnTo>
                  <a:pt x="1624583" y="1920239"/>
                </a:lnTo>
                <a:lnTo>
                  <a:pt x="1632203" y="191414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2509" y="5210552"/>
            <a:ext cx="1950720" cy="1929764"/>
          </a:xfrm>
          <a:custGeom>
            <a:avLst/>
            <a:gdLst/>
            <a:ahLst/>
            <a:cxnLst/>
            <a:rect l="l" t="t" r="r" b="b"/>
            <a:pathLst>
              <a:path w="1950720" h="1929765">
                <a:moveTo>
                  <a:pt x="7619" y="0"/>
                </a:moveTo>
                <a:lnTo>
                  <a:pt x="0" y="7619"/>
                </a:lnTo>
                <a:lnTo>
                  <a:pt x="1943099" y="1929383"/>
                </a:lnTo>
                <a:lnTo>
                  <a:pt x="1950719" y="192176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8606" y="5196835"/>
            <a:ext cx="2367280" cy="1945005"/>
          </a:xfrm>
          <a:custGeom>
            <a:avLst/>
            <a:gdLst/>
            <a:ahLst/>
            <a:cxnLst/>
            <a:rect l="l" t="t" r="r" b="b"/>
            <a:pathLst>
              <a:path w="2367279" h="1945004">
                <a:moveTo>
                  <a:pt x="6095" y="0"/>
                </a:moveTo>
                <a:lnTo>
                  <a:pt x="0" y="7619"/>
                </a:lnTo>
                <a:lnTo>
                  <a:pt x="2360675" y="1944623"/>
                </a:lnTo>
                <a:lnTo>
                  <a:pt x="2366771" y="19370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2321" y="5186167"/>
            <a:ext cx="2865120" cy="1960245"/>
          </a:xfrm>
          <a:custGeom>
            <a:avLst/>
            <a:gdLst/>
            <a:ahLst/>
            <a:cxnLst/>
            <a:rect l="l" t="t" r="r" b="b"/>
            <a:pathLst>
              <a:path w="2865120" h="1960245">
                <a:moveTo>
                  <a:pt x="4571" y="0"/>
                </a:moveTo>
                <a:lnTo>
                  <a:pt x="0" y="9143"/>
                </a:lnTo>
                <a:lnTo>
                  <a:pt x="2860547" y="1959863"/>
                </a:lnTo>
                <a:lnTo>
                  <a:pt x="2865119" y="1952243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8418" y="5169403"/>
            <a:ext cx="3503929" cy="1975485"/>
          </a:xfrm>
          <a:custGeom>
            <a:avLst/>
            <a:gdLst/>
            <a:ahLst/>
            <a:cxnLst/>
            <a:rect l="l" t="t" r="r" b="b"/>
            <a:pathLst>
              <a:path w="3503929" h="1975484">
                <a:moveTo>
                  <a:pt x="4571" y="0"/>
                </a:moveTo>
                <a:lnTo>
                  <a:pt x="0" y="7619"/>
                </a:lnTo>
                <a:lnTo>
                  <a:pt x="3499103" y="1975103"/>
                </a:lnTo>
                <a:lnTo>
                  <a:pt x="3503675" y="196595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9942" y="5152640"/>
            <a:ext cx="3962400" cy="1795780"/>
          </a:xfrm>
          <a:custGeom>
            <a:avLst/>
            <a:gdLst/>
            <a:ahLst/>
            <a:cxnLst/>
            <a:rect l="l" t="t" r="r" b="b"/>
            <a:pathLst>
              <a:path w="3962400" h="1795779">
                <a:moveTo>
                  <a:pt x="3047" y="0"/>
                </a:moveTo>
                <a:lnTo>
                  <a:pt x="0" y="9143"/>
                </a:lnTo>
                <a:lnTo>
                  <a:pt x="3957827" y="1795271"/>
                </a:lnTo>
                <a:lnTo>
                  <a:pt x="3962399" y="178612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2989" y="5135876"/>
            <a:ext cx="3997960" cy="1403985"/>
          </a:xfrm>
          <a:custGeom>
            <a:avLst/>
            <a:gdLst/>
            <a:ahLst/>
            <a:cxnLst/>
            <a:rect l="l" t="t" r="r" b="b"/>
            <a:pathLst>
              <a:path w="3997959" h="1403984">
                <a:moveTo>
                  <a:pt x="3047" y="0"/>
                </a:moveTo>
                <a:lnTo>
                  <a:pt x="0" y="9143"/>
                </a:lnTo>
                <a:lnTo>
                  <a:pt x="3994403" y="1403603"/>
                </a:lnTo>
                <a:lnTo>
                  <a:pt x="3997451" y="1395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3845" y="5091679"/>
            <a:ext cx="3912235" cy="668020"/>
          </a:xfrm>
          <a:custGeom>
            <a:avLst/>
            <a:gdLst/>
            <a:ahLst/>
            <a:cxnLst/>
            <a:rect l="l" t="t" r="r" b="b"/>
            <a:pathLst>
              <a:path w="3912234" h="668020">
                <a:moveTo>
                  <a:pt x="1523" y="0"/>
                </a:moveTo>
                <a:lnTo>
                  <a:pt x="0" y="9143"/>
                </a:lnTo>
                <a:lnTo>
                  <a:pt x="3910583" y="667511"/>
                </a:lnTo>
                <a:lnTo>
                  <a:pt x="3912107" y="6583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5745" y="4143745"/>
            <a:ext cx="3221990" cy="893444"/>
          </a:xfrm>
          <a:custGeom>
            <a:avLst/>
            <a:gdLst/>
            <a:ahLst/>
            <a:cxnLst/>
            <a:rect l="l" t="t" r="r" b="b"/>
            <a:pathLst>
              <a:path w="3221990" h="893445">
                <a:moveTo>
                  <a:pt x="3218687" y="0"/>
                </a:moveTo>
                <a:lnTo>
                  <a:pt x="0" y="883926"/>
                </a:lnTo>
                <a:lnTo>
                  <a:pt x="1523" y="893070"/>
                </a:lnTo>
                <a:lnTo>
                  <a:pt x="3221735" y="9143"/>
                </a:lnTo>
                <a:lnTo>
                  <a:pt x="32186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2030" y="3625586"/>
            <a:ext cx="2926080" cy="1384300"/>
          </a:xfrm>
          <a:custGeom>
            <a:avLst/>
            <a:gdLst/>
            <a:ahLst/>
            <a:cxnLst/>
            <a:rect l="l" t="t" r="r" b="b"/>
            <a:pathLst>
              <a:path w="2926079" h="1384300">
                <a:moveTo>
                  <a:pt x="2921507" y="0"/>
                </a:moveTo>
                <a:lnTo>
                  <a:pt x="0" y="1376178"/>
                </a:lnTo>
                <a:lnTo>
                  <a:pt x="4571" y="1383798"/>
                </a:lnTo>
                <a:lnTo>
                  <a:pt x="2926079" y="7619"/>
                </a:lnTo>
                <a:lnTo>
                  <a:pt x="29215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5409" y="3805423"/>
            <a:ext cx="3898388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77677" y="3578347"/>
            <a:ext cx="2749550" cy="2651760"/>
          </a:xfrm>
          <a:custGeom>
            <a:avLst/>
            <a:gdLst/>
            <a:ahLst/>
            <a:cxnLst/>
            <a:rect l="l" t="t" r="r" b="b"/>
            <a:pathLst>
              <a:path w="2749550" h="2651760">
                <a:moveTo>
                  <a:pt x="662939" y="0"/>
                </a:moveTo>
                <a:lnTo>
                  <a:pt x="551687" y="6095"/>
                </a:lnTo>
                <a:lnTo>
                  <a:pt x="448055" y="24383"/>
                </a:lnTo>
                <a:lnTo>
                  <a:pt x="399287" y="39623"/>
                </a:lnTo>
                <a:lnTo>
                  <a:pt x="353567" y="54863"/>
                </a:lnTo>
                <a:lnTo>
                  <a:pt x="309371" y="76199"/>
                </a:lnTo>
                <a:lnTo>
                  <a:pt x="266699" y="97535"/>
                </a:lnTo>
                <a:lnTo>
                  <a:pt x="227075" y="124967"/>
                </a:lnTo>
                <a:lnTo>
                  <a:pt x="188975" y="155447"/>
                </a:lnTo>
                <a:lnTo>
                  <a:pt x="155447" y="188975"/>
                </a:lnTo>
                <a:lnTo>
                  <a:pt x="123443" y="225551"/>
                </a:lnTo>
                <a:lnTo>
                  <a:pt x="96011" y="265175"/>
                </a:lnTo>
                <a:lnTo>
                  <a:pt x="71627" y="307847"/>
                </a:lnTo>
                <a:lnTo>
                  <a:pt x="51815" y="350519"/>
                </a:lnTo>
                <a:lnTo>
                  <a:pt x="35051" y="396239"/>
                </a:lnTo>
                <a:lnTo>
                  <a:pt x="21335" y="445007"/>
                </a:lnTo>
                <a:lnTo>
                  <a:pt x="10667" y="493775"/>
                </a:lnTo>
                <a:lnTo>
                  <a:pt x="3047" y="545591"/>
                </a:lnTo>
                <a:lnTo>
                  <a:pt x="0" y="597407"/>
                </a:lnTo>
                <a:lnTo>
                  <a:pt x="0" y="652271"/>
                </a:lnTo>
                <a:lnTo>
                  <a:pt x="3047" y="710183"/>
                </a:lnTo>
                <a:lnTo>
                  <a:pt x="9143" y="765047"/>
                </a:lnTo>
                <a:lnTo>
                  <a:pt x="18287" y="826007"/>
                </a:lnTo>
                <a:lnTo>
                  <a:pt x="30479" y="883919"/>
                </a:lnTo>
                <a:lnTo>
                  <a:pt x="45719" y="944879"/>
                </a:lnTo>
                <a:lnTo>
                  <a:pt x="64007" y="1005839"/>
                </a:lnTo>
                <a:lnTo>
                  <a:pt x="85343" y="1066799"/>
                </a:lnTo>
                <a:lnTo>
                  <a:pt x="109727" y="1130807"/>
                </a:lnTo>
                <a:lnTo>
                  <a:pt x="137159" y="1194815"/>
                </a:lnTo>
                <a:lnTo>
                  <a:pt x="166115" y="1255775"/>
                </a:lnTo>
                <a:lnTo>
                  <a:pt x="199643" y="1319783"/>
                </a:lnTo>
                <a:lnTo>
                  <a:pt x="234695" y="1383791"/>
                </a:lnTo>
                <a:lnTo>
                  <a:pt x="274319" y="1447799"/>
                </a:lnTo>
                <a:lnTo>
                  <a:pt x="315467" y="1511807"/>
                </a:lnTo>
                <a:lnTo>
                  <a:pt x="359663" y="1575815"/>
                </a:lnTo>
                <a:lnTo>
                  <a:pt x="405383" y="1639823"/>
                </a:lnTo>
                <a:lnTo>
                  <a:pt x="455675" y="1703831"/>
                </a:lnTo>
                <a:lnTo>
                  <a:pt x="507491" y="1764791"/>
                </a:lnTo>
                <a:lnTo>
                  <a:pt x="560831" y="1825751"/>
                </a:lnTo>
                <a:lnTo>
                  <a:pt x="618743" y="1886711"/>
                </a:lnTo>
                <a:lnTo>
                  <a:pt x="678179" y="1947671"/>
                </a:lnTo>
                <a:lnTo>
                  <a:pt x="739139" y="2008631"/>
                </a:lnTo>
                <a:lnTo>
                  <a:pt x="803147" y="2066543"/>
                </a:lnTo>
                <a:lnTo>
                  <a:pt x="867155" y="2121407"/>
                </a:lnTo>
                <a:lnTo>
                  <a:pt x="932684" y="2173223"/>
                </a:lnTo>
                <a:lnTo>
                  <a:pt x="1063748" y="2270759"/>
                </a:lnTo>
                <a:lnTo>
                  <a:pt x="1129280" y="2313431"/>
                </a:lnTo>
                <a:lnTo>
                  <a:pt x="1196336" y="2356103"/>
                </a:lnTo>
                <a:lnTo>
                  <a:pt x="1263392" y="2395727"/>
                </a:lnTo>
                <a:lnTo>
                  <a:pt x="1330448" y="2432303"/>
                </a:lnTo>
                <a:lnTo>
                  <a:pt x="1395980" y="2465831"/>
                </a:lnTo>
                <a:lnTo>
                  <a:pt x="1463036" y="2499359"/>
                </a:lnTo>
                <a:lnTo>
                  <a:pt x="1528568" y="2526791"/>
                </a:lnTo>
                <a:lnTo>
                  <a:pt x="1658108" y="2575559"/>
                </a:lnTo>
                <a:lnTo>
                  <a:pt x="1723640" y="2593847"/>
                </a:lnTo>
                <a:lnTo>
                  <a:pt x="1786124" y="2612135"/>
                </a:lnTo>
                <a:lnTo>
                  <a:pt x="1848608" y="2627375"/>
                </a:lnTo>
                <a:lnTo>
                  <a:pt x="1970528" y="2645663"/>
                </a:lnTo>
                <a:lnTo>
                  <a:pt x="2086352" y="2651759"/>
                </a:lnTo>
                <a:lnTo>
                  <a:pt x="2142740" y="2651759"/>
                </a:lnTo>
                <a:lnTo>
                  <a:pt x="2223512" y="2642615"/>
                </a:lnTo>
                <a:lnTo>
                  <a:pt x="2086352" y="2642615"/>
                </a:lnTo>
                <a:lnTo>
                  <a:pt x="1970528" y="2636519"/>
                </a:lnTo>
                <a:lnTo>
                  <a:pt x="1911092" y="2627375"/>
                </a:lnTo>
                <a:lnTo>
                  <a:pt x="1787648" y="2602991"/>
                </a:lnTo>
                <a:lnTo>
                  <a:pt x="1661156" y="2566415"/>
                </a:lnTo>
                <a:lnTo>
                  <a:pt x="1531616" y="2517647"/>
                </a:lnTo>
                <a:lnTo>
                  <a:pt x="1466084" y="2490215"/>
                </a:lnTo>
                <a:lnTo>
                  <a:pt x="1400552" y="2459735"/>
                </a:lnTo>
                <a:lnTo>
                  <a:pt x="1333496" y="2423159"/>
                </a:lnTo>
                <a:lnTo>
                  <a:pt x="1267964" y="2386583"/>
                </a:lnTo>
                <a:lnTo>
                  <a:pt x="1200908" y="2350007"/>
                </a:lnTo>
                <a:lnTo>
                  <a:pt x="1135376" y="2307335"/>
                </a:lnTo>
                <a:lnTo>
                  <a:pt x="1068320" y="2261615"/>
                </a:lnTo>
                <a:lnTo>
                  <a:pt x="1002788" y="2215895"/>
                </a:lnTo>
                <a:lnTo>
                  <a:pt x="937256" y="2164079"/>
                </a:lnTo>
                <a:lnTo>
                  <a:pt x="873248" y="2112263"/>
                </a:lnTo>
                <a:lnTo>
                  <a:pt x="809243" y="2057399"/>
                </a:lnTo>
                <a:lnTo>
                  <a:pt x="745235" y="1999487"/>
                </a:lnTo>
                <a:lnTo>
                  <a:pt x="684275" y="1941575"/>
                </a:lnTo>
                <a:lnTo>
                  <a:pt x="624839" y="1880615"/>
                </a:lnTo>
                <a:lnTo>
                  <a:pt x="568451" y="1819655"/>
                </a:lnTo>
                <a:lnTo>
                  <a:pt x="513587" y="1758695"/>
                </a:lnTo>
                <a:lnTo>
                  <a:pt x="461771" y="1697735"/>
                </a:lnTo>
                <a:lnTo>
                  <a:pt x="413003" y="1633727"/>
                </a:lnTo>
                <a:lnTo>
                  <a:pt x="367283" y="1569719"/>
                </a:lnTo>
                <a:lnTo>
                  <a:pt x="323087" y="1505711"/>
                </a:lnTo>
                <a:lnTo>
                  <a:pt x="281939" y="1444751"/>
                </a:lnTo>
                <a:lnTo>
                  <a:pt x="243839" y="1380743"/>
                </a:lnTo>
                <a:lnTo>
                  <a:pt x="208787" y="1316735"/>
                </a:lnTo>
                <a:lnTo>
                  <a:pt x="175259" y="1252727"/>
                </a:lnTo>
                <a:lnTo>
                  <a:pt x="144779" y="1188719"/>
                </a:lnTo>
                <a:lnTo>
                  <a:pt x="118871" y="1127759"/>
                </a:lnTo>
                <a:lnTo>
                  <a:pt x="94487" y="1063751"/>
                </a:lnTo>
                <a:lnTo>
                  <a:pt x="73151" y="1002791"/>
                </a:lnTo>
                <a:lnTo>
                  <a:pt x="54863" y="941831"/>
                </a:lnTo>
                <a:lnTo>
                  <a:pt x="39623" y="880871"/>
                </a:lnTo>
                <a:lnTo>
                  <a:pt x="27431" y="822959"/>
                </a:lnTo>
                <a:lnTo>
                  <a:pt x="18287" y="765047"/>
                </a:lnTo>
                <a:lnTo>
                  <a:pt x="12191" y="707135"/>
                </a:lnTo>
                <a:lnTo>
                  <a:pt x="9143" y="652271"/>
                </a:lnTo>
                <a:lnTo>
                  <a:pt x="9143" y="597407"/>
                </a:lnTo>
                <a:lnTo>
                  <a:pt x="13715" y="545591"/>
                </a:lnTo>
                <a:lnTo>
                  <a:pt x="19811" y="496823"/>
                </a:lnTo>
                <a:lnTo>
                  <a:pt x="30479" y="445007"/>
                </a:lnTo>
                <a:lnTo>
                  <a:pt x="44195" y="399287"/>
                </a:lnTo>
                <a:lnTo>
                  <a:pt x="60959" y="353567"/>
                </a:lnTo>
                <a:lnTo>
                  <a:pt x="80771" y="310895"/>
                </a:lnTo>
                <a:lnTo>
                  <a:pt x="105155" y="271271"/>
                </a:lnTo>
                <a:lnTo>
                  <a:pt x="132587" y="231647"/>
                </a:lnTo>
                <a:lnTo>
                  <a:pt x="163067" y="195071"/>
                </a:lnTo>
                <a:lnTo>
                  <a:pt x="196595" y="164591"/>
                </a:lnTo>
                <a:lnTo>
                  <a:pt x="233171" y="134111"/>
                </a:lnTo>
                <a:lnTo>
                  <a:pt x="271271" y="106679"/>
                </a:lnTo>
                <a:lnTo>
                  <a:pt x="313943" y="82295"/>
                </a:lnTo>
                <a:lnTo>
                  <a:pt x="356615" y="64007"/>
                </a:lnTo>
                <a:lnTo>
                  <a:pt x="402335" y="45719"/>
                </a:lnTo>
                <a:lnTo>
                  <a:pt x="451103" y="33527"/>
                </a:lnTo>
                <a:lnTo>
                  <a:pt x="553211" y="15239"/>
                </a:lnTo>
                <a:lnTo>
                  <a:pt x="662939" y="9143"/>
                </a:lnTo>
                <a:lnTo>
                  <a:pt x="778763" y="9143"/>
                </a:lnTo>
                <a:lnTo>
                  <a:pt x="719327" y="3047"/>
                </a:lnTo>
                <a:lnTo>
                  <a:pt x="662939" y="0"/>
                </a:lnTo>
                <a:close/>
              </a:path>
              <a:path w="2749550" h="2651760">
                <a:moveTo>
                  <a:pt x="778763" y="9143"/>
                </a:moveTo>
                <a:lnTo>
                  <a:pt x="662939" y="9143"/>
                </a:lnTo>
                <a:lnTo>
                  <a:pt x="719327" y="12191"/>
                </a:lnTo>
                <a:lnTo>
                  <a:pt x="838199" y="24383"/>
                </a:lnTo>
                <a:lnTo>
                  <a:pt x="899156" y="36575"/>
                </a:lnTo>
                <a:lnTo>
                  <a:pt x="960116" y="51815"/>
                </a:lnTo>
                <a:lnTo>
                  <a:pt x="1024124" y="67055"/>
                </a:lnTo>
                <a:lnTo>
                  <a:pt x="1086608" y="88391"/>
                </a:lnTo>
                <a:lnTo>
                  <a:pt x="1152140" y="109727"/>
                </a:lnTo>
                <a:lnTo>
                  <a:pt x="1217672" y="134111"/>
                </a:lnTo>
                <a:lnTo>
                  <a:pt x="1348736" y="195071"/>
                </a:lnTo>
                <a:lnTo>
                  <a:pt x="1414268" y="228599"/>
                </a:lnTo>
                <a:lnTo>
                  <a:pt x="1481324" y="265175"/>
                </a:lnTo>
                <a:lnTo>
                  <a:pt x="1546856" y="304799"/>
                </a:lnTo>
                <a:lnTo>
                  <a:pt x="1613912" y="347471"/>
                </a:lnTo>
                <a:lnTo>
                  <a:pt x="1679444" y="390143"/>
                </a:lnTo>
                <a:lnTo>
                  <a:pt x="1810508" y="487679"/>
                </a:lnTo>
                <a:lnTo>
                  <a:pt x="1876040" y="539495"/>
                </a:lnTo>
                <a:lnTo>
                  <a:pt x="1940048" y="594359"/>
                </a:lnTo>
                <a:lnTo>
                  <a:pt x="2002532" y="652271"/>
                </a:lnTo>
                <a:lnTo>
                  <a:pt x="2124452" y="771143"/>
                </a:lnTo>
                <a:lnTo>
                  <a:pt x="2180840" y="832103"/>
                </a:lnTo>
                <a:lnTo>
                  <a:pt x="2234180" y="896111"/>
                </a:lnTo>
                <a:lnTo>
                  <a:pt x="2285996" y="957071"/>
                </a:lnTo>
                <a:lnTo>
                  <a:pt x="2334764" y="1021079"/>
                </a:lnTo>
                <a:lnTo>
                  <a:pt x="2382008" y="1082039"/>
                </a:lnTo>
                <a:lnTo>
                  <a:pt x="2426204" y="1146047"/>
                </a:lnTo>
                <a:lnTo>
                  <a:pt x="2467352" y="1210055"/>
                </a:lnTo>
                <a:lnTo>
                  <a:pt x="2505452" y="1274063"/>
                </a:lnTo>
                <a:lnTo>
                  <a:pt x="2540504" y="1338071"/>
                </a:lnTo>
                <a:lnTo>
                  <a:pt x="2574032" y="1402079"/>
                </a:lnTo>
                <a:lnTo>
                  <a:pt x="2602988" y="1463039"/>
                </a:lnTo>
                <a:lnTo>
                  <a:pt x="2630420" y="1527047"/>
                </a:lnTo>
                <a:lnTo>
                  <a:pt x="2654804" y="1588007"/>
                </a:lnTo>
                <a:lnTo>
                  <a:pt x="2676140" y="1652015"/>
                </a:lnTo>
                <a:lnTo>
                  <a:pt x="2694428" y="1712975"/>
                </a:lnTo>
                <a:lnTo>
                  <a:pt x="2709668" y="1770887"/>
                </a:lnTo>
                <a:lnTo>
                  <a:pt x="2721860" y="1831847"/>
                </a:lnTo>
                <a:lnTo>
                  <a:pt x="2731004" y="1889759"/>
                </a:lnTo>
                <a:lnTo>
                  <a:pt x="2737100" y="1944623"/>
                </a:lnTo>
                <a:lnTo>
                  <a:pt x="2740148" y="1999487"/>
                </a:lnTo>
                <a:lnTo>
                  <a:pt x="2738624" y="2054351"/>
                </a:lnTo>
                <a:lnTo>
                  <a:pt x="2735576" y="2106167"/>
                </a:lnTo>
                <a:lnTo>
                  <a:pt x="2729480" y="2157983"/>
                </a:lnTo>
                <a:lnTo>
                  <a:pt x="2718812" y="2206751"/>
                </a:lnTo>
                <a:lnTo>
                  <a:pt x="2705096" y="2255519"/>
                </a:lnTo>
                <a:lnTo>
                  <a:pt x="2688332" y="2298191"/>
                </a:lnTo>
                <a:lnTo>
                  <a:pt x="2668520" y="2340863"/>
                </a:lnTo>
                <a:lnTo>
                  <a:pt x="2644136" y="2383535"/>
                </a:lnTo>
                <a:lnTo>
                  <a:pt x="2616704" y="2420111"/>
                </a:lnTo>
                <a:lnTo>
                  <a:pt x="2586224" y="2456687"/>
                </a:lnTo>
                <a:lnTo>
                  <a:pt x="2552696" y="2490215"/>
                </a:lnTo>
                <a:lnTo>
                  <a:pt x="2516120" y="2520695"/>
                </a:lnTo>
                <a:lnTo>
                  <a:pt x="2476496" y="2545079"/>
                </a:lnTo>
                <a:lnTo>
                  <a:pt x="2435348" y="2569463"/>
                </a:lnTo>
                <a:lnTo>
                  <a:pt x="2391152" y="2590799"/>
                </a:lnTo>
                <a:lnTo>
                  <a:pt x="2345432" y="2606039"/>
                </a:lnTo>
                <a:lnTo>
                  <a:pt x="2298188" y="2621279"/>
                </a:lnTo>
                <a:lnTo>
                  <a:pt x="2247896" y="2630423"/>
                </a:lnTo>
                <a:lnTo>
                  <a:pt x="2141216" y="2642615"/>
                </a:lnTo>
                <a:lnTo>
                  <a:pt x="2223512" y="2642615"/>
                </a:lnTo>
                <a:lnTo>
                  <a:pt x="2299712" y="2630423"/>
                </a:lnTo>
                <a:lnTo>
                  <a:pt x="2348480" y="2615183"/>
                </a:lnTo>
                <a:lnTo>
                  <a:pt x="2395724" y="2596895"/>
                </a:lnTo>
                <a:lnTo>
                  <a:pt x="2439920" y="2578607"/>
                </a:lnTo>
                <a:lnTo>
                  <a:pt x="2482592" y="2554223"/>
                </a:lnTo>
                <a:lnTo>
                  <a:pt x="2522216" y="2526791"/>
                </a:lnTo>
                <a:lnTo>
                  <a:pt x="2558792" y="2496311"/>
                </a:lnTo>
                <a:lnTo>
                  <a:pt x="2593844" y="2462783"/>
                </a:lnTo>
                <a:lnTo>
                  <a:pt x="2624324" y="2426207"/>
                </a:lnTo>
                <a:lnTo>
                  <a:pt x="2651756" y="2386583"/>
                </a:lnTo>
                <a:lnTo>
                  <a:pt x="2676140" y="2346959"/>
                </a:lnTo>
                <a:lnTo>
                  <a:pt x="2697476" y="2301239"/>
                </a:lnTo>
                <a:lnTo>
                  <a:pt x="2714240" y="2255519"/>
                </a:lnTo>
                <a:lnTo>
                  <a:pt x="2727956" y="2209799"/>
                </a:lnTo>
                <a:lnTo>
                  <a:pt x="2738624" y="2157983"/>
                </a:lnTo>
                <a:lnTo>
                  <a:pt x="2744720" y="2109215"/>
                </a:lnTo>
                <a:lnTo>
                  <a:pt x="2749292" y="2054351"/>
                </a:lnTo>
                <a:lnTo>
                  <a:pt x="2749292" y="1999487"/>
                </a:lnTo>
                <a:lnTo>
                  <a:pt x="2746244" y="1944623"/>
                </a:lnTo>
                <a:lnTo>
                  <a:pt x="2740148" y="1886711"/>
                </a:lnTo>
                <a:lnTo>
                  <a:pt x="2731004" y="1828799"/>
                </a:lnTo>
                <a:lnTo>
                  <a:pt x="2718812" y="1767839"/>
                </a:lnTo>
                <a:lnTo>
                  <a:pt x="2703572" y="1709927"/>
                </a:lnTo>
                <a:lnTo>
                  <a:pt x="2685284" y="1648967"/>
                </a:lnTo>
                <a:lnTo>
                  <a:pt x="2663948" y="1584959"/>
                </a:lnTo>
                <a:lnTo>
                  <a:pt x="2639564" y="1523999"/>
                </a:lnTo>
                <a:lnTo>
                  <a:pt x="2612132" y="1459991"/>
                </a:lnTo>
                <a:lnTo>
                  <a:pt x="2581652" y="1395983"/>
                </a:lnTo>
                <a:lnTo>
                  <a:pt x="2549648" y="1331975"/>
                </a:lnTo>
                <a:lnTo>
                  <a:pt x="2513072" y="1267967"/>
                </a:lnTo>
                <a:lnTo>
                  <a:pt x="2474972" y="1203959"/>
                </a:lnTo>
                <a:lnTo>
                  <a:pt x="2433824" y="1139951"/>
                </a:lnTo>
                <a:lnTo>
                  <a:pt x="2389628" y="1075943"/>
                </a:lnTo>
                <a:lnTo>
                  <a:pt x="2342384" y="1014983"/>
                </a:lnTo>
                <a:lnTo>
                  <a:pt x="2293616" y="950975"/>
                </a:lnTo>
                <a:lnTo>
                  <a:pt x="2241800" y="886967"/>
                </a:lnTo>
                <a:lnTo>
                  <a:pt x="2186936" y="826007"/>
                </a:lnTo>
                <a:lnTo>
                  <a:pt x="2130548" y="765047"/>
                </a:lnTo>
                <a:lnTo>
                  <a:pt x="2071112" y="704087"/>
                </a:lnTo>
                <a:lnTo>
                  <a:pt x="2010152" y="646175"/>
                </a:lnTo>
                <a:lnTo>
                  <a:pt x="1946144" y="588263"/>
                </a:lnTo>
                <a:lnTo>
                  <a:pt x="1882136" y="533399"/>
                </a:lnTo>
                <a:lnTo>
                  <a:pt x="1751072" y="429767"/>
                </a:lnTo>
                <a:lnTo>
                  <a:pt x="1685540" y="384047"/>
                </a:lnTo>
                <a:lnTo>
                  <a:pt x="1618484" y="338327"/>
                </a:lnTo>
                <a:lnTo>
                  <a:pt x="1552952" y="295655"/>
                </a:lnTo>
                <a:lnTo>
                  <a:pt x="1485896" y="256031"/>
                </a:lnTo>
                <a:lnTo>
                  <a:pt x="1418840" y="219455"/>
                </a:lnTo>
                <a:lnTo>
                  <a:pt x="1353308" y="185927"/>
                </a:lnTo>
                <a:lnTo>
                  <a:pt x="1286252" y="155447"/>
                </a:lnTo>
                <a:lnTo>
                  <a:pt x="1155188" y="100583"/>
                </a:lnTo>
                <a:lnTo>
                  <a:pt x="1025648" y="57911"/>
                </a:lnTo>
                <a:lnTo>
                  <a:pt x="900680" y="27431"/>
                </a:lnTo>
                <a:lnTo>
                  <a:pt x="839723" y="15239"/>
                </a:lnTo>
                <a:lnTo>
                  <a:pt x="77876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6989" y="3357367"/>
            <a:ext cx="3152140" cy="3039110"/>
          </a:xfrm>
          <a:custGeom>
            <a:avLst/>
            <a:gdLst/>
            <a:ahLst/>
            <a:cxnLst/>
            <a:rect l="l" t="t" r="r" b="b"/>
            <a:pathLst>
              <a:path w="3152140" h="3039110">
                <a:moveTo>
                  <a:pt x="829055" y="0"/>
                </a:moveTo>
                <a:lnTo>
                  <a:pt x="699515" y="0"/>
                </a:lnTo>
                <a:lnTo>
                  <a:pt x="637031" y="6095"/>
                </a:lnTo>
                <a:lnTo>
                  <a:pt x="576071" y="15239"/>
                </a:lnTo>
                <a:lnTo>
                  <a:pt x="518159" y="27431"/>
                </a:lnTo>
                <a:lnTo>
                  <a:pt x="461771" y="42671"/>
                </a:lnTo>
                <a:lnTo>
                  <a:pt x="408431" y="60959"/>
                </a:lnTo>
                <a:lnTo>
                  <a:pt x="356615" y="85343"/>
                </a:lnTo>
                <a:lnTo>
                  <a:pt x="307847" y="112775"/>
                </a:lnTo>
                <a:lnTo>
                  <a:pt x="262127" y="143255"/>
                </a:lnTo>
                <a:lnTo>
                  <a:pt x="219455" y="179831"/>
                </a:lnTo>
                <a:lnTo>
                  <a:pt x="179831" y="216407"/>
                </a:lnTo>
                <a:lnTo>
                  <a:pt x="144779" y="259079"/>
                </a:lnTo>
                <a:lnTo>
                  <a:pt x="112775" y="304799"/>
                </a:lnTo>
                <a:lnTo>
                  <a:pt x="85343" y="353567"/>
                </a:lnTo>
                <a:lnTo>
                  <a:pt x="60959" y="402335"/>
                </a:lnTo>
                <a:lnTo>
                  <a:pt x="41147" y="454151"/>
                </a:lnTo>
                <a:lnTo>
                  <a:pt x="25907" y="512063"/>
                </a:lnTo>
                <a:lnTo>
                  <a:pt x="13715" y="566927"/>
                </a:lnTo>
                <a:lnTo>
                  <a:pt x="4571" y="627887"/>
                </a:lnTo>
                <a:lnTo>
                  <a:pt x="0" y="688847"/>
                </a:lnTo>
                <a:lnTo>
                  <a:pt x="0" y="749807"/>
                </a:lnTo>
                <a:lnTo>
                  <a:pt x="3047" y="813815"/>
                </a:lnTo>
                <a:lnTo>
                  <a:pt x="9143" y="880871"/>
                </a:lnTo>
                <a:lnTo>
                  <a:pt x="19811" y="947927"/>
                </a:lnTo>
                <a:lnTo>
                  <a:pt x="33527" y="1014983"/>
                </a:lnTo>
                <a:lnTo>
                  <a:pt x="51815" y="1085087"/>
                </a:lnTo>
                <a:lnTo>
                  <a:pt x="71627" y="1155191"/>
                </a:lnTo>
                <a:lnTo>
                  <a:pt x="96011" y="1225295"/>
                </a:lnTo>
                <a:lnTo>
                  <a:pt x="123443" y="1298447"/>
                </a:lnTo>
                <a:lnTo>
                  <a:pt x="155447" y="1371599"/>
                </a:lnTo>
                <a:lnTo>
                  <a:pt x="188975" y="1444751"/>
                </a:lnTo>
                <a:lnTo>
                  <a:pt x="227075" y="1517903"/>
                </a:lnTo>
                <a:lnTo>
                  <a:pt x="268223" y="1591055"/>
                </a:lnTo>
                <a:lnTo>
                  <a:pt x="312419" y="1664207"/>
                </a:lnTo>
                <a:lnTo>
                  <a:pt x="358139" y="1737359"/>
                </a:lnTo>
                <a:lnTo>
                  <a:pt x="461771" y="1883663"/>
                </a:lnTo>
                <a:lnTo>
                  <a:pt x="518159" y="1953767"/>
                </a:lnTo>
                <a:lnTo>
                  <a:pt x="577595" y="2026919"/>
                </a:lnTo>
                <a:lnTo>
                  <a:pt x="640079" y="2097023"/>
                </a:lnTo>
                <a:lnTo>
                  <a:pt x="705611" y="2167127"/>
                </a:lnTo>
                <a:lnTo>
                  <a:pt x="774191" y="2237231"/>
                </a:lnTo>
                <a:lnTo>
                  <a:pt x="844295" y="2304287"/>
                </a:lnTo>
                <a:lnTo>
                  <a:pt x="990599" y="2432303"/>
                </a:lnTo>
                <a:lnTo>
                  <a:pt x="1065272" y="2493263"/>
                </a:lnTo>
                <a:lnTo>
                  <a:pt x="1139948" y="2551175"/>
                </a:lnTo>
                <a:lnTo>
                  <a:pt x="1216148" y="2602991"/>
                </a:lnTo>
                <a:lnTo>
                  <a:pt x="1290824" y="2654807"/>
                </a:lnTo>
                <a:lnTo>
                  <a:pt x="1368548" y="2703575"/>
                </a:lnTo>
                <a:lnTo>
                  <a:pt x="1444748" y="2749295"/>
                </a:lnTo>
                <a:lnTo>
                  <a:pt x="1597148" y="2828543"/>
                </a:lnTo>
                <a:lnTo>
                  <a:pt x="1673348" y="2865119"/>
                </a:lnTo>
                <a:lnTo>
                  <a:pt x="1748024" y="2898647"/>
                </a:lnTo>
                <a:lnTo>
                  <a:pt x="1897376" y="2953511"/>
                </a:lnTo>
                <a:lnTo>
                  <a:pt x="1972052" y="2974847"/>
                </a:lnTo>
                <a:lnTo>
                  <a:pt x="2115308" y="3011423"/>
                </a:lnTo>
                <a:lnTo>
                  <a:pt x="2185412" y="3023615"/>
                </a:lnTo>
                <a:lnTo>
                  <a:pt x="2255516" y="3032759"/>
                </a:lnTo>
                <a:lnTo>
                  <a:pt x="2389628" y="3038855"/>
                </a:lnTo>
                <a:lnTo>
                  <a:pt x="2453636" y="3038855"/>
                </a:lnTo>
                <a:lnTo>
                  <a:pt x="2516120" y="3032759"/>
                </a:lnTo>
                <a:lnTo>
                  <a:pt x="2535932" y="3029711"/>
                </a:lnTo>
                <a:lnTo>
                  <a:pt x="2388104" y="3029711"/>
                </a:lnTo>
                <a:lnTo>
                  <a:pt x="2322572" y="3026663"/>
                </a:lnTo>
                <a:lnTo>
                  <a:pt x="2186936" y="3014471"/>
                </a:lnTo>
                <a:lnTo>
                  <a:pt x="2046728" y="2983991"/>
                </a:lnTo>
                <a:lnTo>
                  <a:pt x="1973576" y="2965703"/>
                </a:lnTo>
                <a:lnTo>
                  <a:pt x="1900424" y="2944367"/>
                </a:lnTo>
                <a:lnTo>
                  <a:pt x="1752596" y="2889503"/>
                </a:lnTo>
                <a:lnTo>
                  <a:pt x="1676396" y="2855975"/>
                </a:lnTo>
                <a:lnTo>
                  <a:pt x="1525520" y="2782823"/>
                </a:lnTo>
                <a:lnTo>
                  <a:pt x="1449320" y="2740151"/>
                </a:lnTo>
                <a:lnTo>
                  <a:pt x="1296920" y="2648711"/>
                </a:lnTo>
                <a:lnTo>
                  <a:pt x="1220720" y="2596895"/>
                </a:lnTo>
                <a:lnTo>
                  <a:pt x="1146044" y="2542031"/>
                </a:lnTo>
                <a:lnTo>
                  <a:pt x="996695" y="2426207"/>
                </a:lnTo>
                <a:lnTo>
                  <a:pt x="850391" y="2298191"/>
                </a:lnTo>
                <a:lnTo>
                  <a:pt x="780287" y="2228087"/>
                </a:lnTo>
                <a:lnTo>
                  <a:pt x="711707" y="2161031"/>
                </a:lnTo>
                <a:lnTo>
                  <a:pt x="647699" y="2090927"/>
                </a:lnTo>
                <a:lnTo>
                  <a:pt x="585215" y="2020823"/>
                </a:lnTo>
                <a:lnTo>
                  <a:pt x="525779" y="1947671"/>
                </a:lnTo>
                <a:lnTo>
                  <a:pt x="469391" y="1877567"/>
                </a:lnTo>
                <a:lnTo>
                  <a:pt x="417575" y="1804415"/>
                </a:lnTo>
                <a:lnTo>
                  <a:pt x="367283" y="1731263"/>
                </a:lnTo>
                <a:lnTo>
                  <a:pt x="320039" y="1658111"/>
                </a:lnTo>
                <a:lnTo>
                  <a:pt x="275843" y="1584959"/>
                </a:lnTo>
                <a:lnTo>
                  <a:pt x="234695" y="1511807"/>
                </a:lnTo>
                <a:lnTo>
                  <a:pt x="198119" y="1438655"/>
                </a:lnTo>
                <a:lnTo>
                  <a:pt x="163067" y="1365503"/>
                </a:lnTo>
                <a:lnTo>
                  <a:pt x="132587" y="1295399"/>
                </a:lnTo>
                <a:lnTo>
                  <a:pt x="105155" y="1222247"/>
                </a:lnTo>
                <a:lnTo>
                  <a:pt x="80771" y="1152143"/>
                </a:lnTo>
                <a:lnTo>
                  <a:pt x="60959" y="1082039"/>
                </a:lnTo>
                <a:lnTo>
                  <a:pt x="42671" y="1011935"/>
                </a:lnTo>
                <a:lnTo>
                  <a:pt x="28955" y="944879"/>
                </a:lnTo>
                <a:lnTo>
                  <a:pt x="19811" y="877823"/>
                </a:lnTo>
                <a:lnTo>
                  <a:pt x="12191" y="813815"/>
                </a:lnTo>
                <a:lnTo>
                  <a:pt x="9143" y="749807"/>
                </a:lnTo>
                <a:lnTo>
                  <a:pt x="10667" y="688847"/>
                </a:lnTo>
                <a:lnTo>
                  <a:pt x="15239" y="627887"/>
                </a:lnTo>
                <a:lnTo>
                  <a:pt x="22859" y="569975"/>
                </a:lnTo>
                <a:lnTo>
                  <a:pt x="35051" y="512063"/>
                </a:lnTo>
                <a:lnTo>
                  <a:pt x="50291" y="457199"/>
                </a:lnTo>
                <a:lnTo>
                  <a:pt x="70103" y="405383"/>
                </a:lnTo>
                <a:lnTo>
                  <a:pt x="92963" y="356615"/>
                </a:lnTo>
                <a:lnTo>
                  <a:pt x="120395" y="310895"/>
                </a:lnTo>
                <a:lnTo>
                  <a:pt x="152399" y="265175"/>
                </a:lnTo>
                <a:lnTo>
                  <a:pt x="187451" y="222503"/>
                </a:lnTo>
                <a:lnTo>
                  <a:pt x="227075" y="185927"/>
                </a:lnTo>
                <a:lnTo>
                  <a:pt x="268223" y="152399"/>
                </a:lnTo>
                <a:lnTo>
                  <a:pt x="313943" y="121919"/>
                </a:lnTo>
                <a:lnTo>
                  <a:pt x="361187" y="94487"/>
                </a:lnTo>
                <a:lnTo>
                  <a:pt x="411479" y="70103"/>
                </a:lnTo>
                <a:lnTo>
                  <a:pt x="464819" y="51815"/>
                </a:lnTo>
                <a:lnTo>
                  <a:pt x="521207" y="36575"/>
                </a:lnTo>
                <a:lnTo>
                  <a:pt x="577595" y="24383"/>
                </a:lnTo>
                <a:lnTo>
                  <a:pt x="638555" y="15239"/>
                </a:lnTo>
                <a:lnTo>
                  <a:pt x="699515" y="9143"/>
                </a:lnTo>
                <a:lnTo>
                  <a:pt x="920495" y="9143"/>
                </a:lnTo>
                <a:lnTo>
                  <a:pt x="897635" y="6095"/>
                </a:lnTo>
                <a:lnTo>
                  <a:pt x="829055" y="0"/>
                </a:lnTo>
                <a:close/>
              </a:path>
              <a:path w="3152140" h="3039110">
                <a:moveTo>
                  <a:pt x="920495" y="9143"/>
                </a:moveTo>
                <a:lnTo>
                  <a:pt x="829055" y="9143"/>
                </a:lnTo>
                <a:lnTo>
                  <a:pt x="896111" y="15239"/>
                </a:lnTo>
                <a:lnTo>
                  <a:pt x="964691" y="24383"/>
                </a:lnTo>
                <a:lnTo>
                  <a:pt x="1034795" y="36575"/>
                </a:lnTo>
                <a:lnTo>
                  <a:pt x="1106420" y="51815"/>
                </a:lnTo>
                <a:lnTo>
                  <a:pt x="1251200" y="94487"/>
                </a:lnTo>
                <a:lnTo>
                  <a:pt x="1400552" y="149351"/>
                </a:lnTo>
                <a:lnTo>
                  <a:pt x="1551428" y="216407"/>
                </a:lnTo>
                <a:lnTo>
                  <a:pt x="1627628" y="256031"/>
                </a:lnTo>
                <a:lnTo>
                  <a:pt x="1780028" y="341375"/>
                </a:lnTo>
                <a:lnTo>
                  <a:pt x="1856228" y="390143"/>
                </a:lnTo>
                <a:lnTo>
                  <a:pt x="1930904" y="441959"/>
                </a:lnTo>
                <a:lnTo>
                  <a:pt x="2007104" y="496823"/>
                </a:lnTo>
                <a:lnTo>
                  <a:pt x="2081780" y="551687"/>
                </a:lnTo>
                <a:lnTo>
                  <a:pt x="2156456" y="612647"/>
                </a:lnTo>
                <a:lnTo>
                  <a:pt x="2229608" y="676655"/>
                </a:lnTo>
                <a:lnTo>
                  <a:pt x="2301236" y="740663"/>
                </a:lnTo>
                <a:lnTo>
                  <a:pt x="2372864" y="807719"/>
                </a:lnTo>
                <a:lnTo>
                  <a:pt x="2439920" y="877823"/>
                </a:lnTo>
                <a:lnTo>
                  <a:pt x="2505452" y="947927"/>
                </a:lnTo>
                <a:lnTo>
                  <a:pt x="2566412" y="1018031"/>
                </a:lnTo>
                <a:lnTo>
                  <a:pt x="2625848" y="1091183"/>
                </a:lnTo>
                <a:lnTo>
                  <a:pt x="2682236" y="1161287"/>
                </a:lnTo>
                <a:lnTo>
                  <a:pt x="2735576" y="1234439"/>
                </a:lnTo>
                <a:lnTo>
                  <a:pt x="2785868" y="1307591"/>
                </a:lnTo>
                <a:lnTo>
                  <a:pt x="2833112" y="1380743"/>
                </a:lnTo>
                <a:lnTo>
                  <a:pt x="2875784" y="1453895"/>
                </a:lnTo>
                <a:lnTo>
                  <a:pt x="2916932" y="1527047"/>
                </a:lnTo>
                <a:lnTo>
                  <a:pt x="2955032" y="1600199"/>
                </a:lnTo>
                <a:lnTo>
                  <a:pt x="2988560" y="1670303"/>
                </a:lnTo>
                <a:lnTo>
                  <a:pt x="3019040" y="1743455"/>
                </a:lnTo>
                <a:lnTo>
                  <a:pt x="3046472" y="1816607"/>
                </a:lnTo>
                <a:lnTo>
                  <a:pt x="3070856" y="1886711"/>
                </a:lnTo>
                <a:lnTo>
                  <a:pt x="3092192" y="1956815"/>
                </a:lnTo>
                <a:lnTo>
                  <a:pt x="3108956" y="2023871"/>
                </a:lnTo>
                <a:lnTo>
                  <a:pt x="3122672" y="2093975"/>
                </a:lnTo>
                <a:lnTo>
                  <a:pt x="3133340" y="2157983"/>
                </a:lnTo>
                <a:lnTo>
                  <a:pt x="3139436" y="2225039"/>
                </a:lnTo>
                <a:lnTo>
                  <a:pt x="3142484" y="2289047"/>
                </a:lnTo>
                <a:lnTo>
                  <a:pt x="3142484" y="2350007"/>
                </a:lnTo>
                <a:lnTo>
                  <a:pt x="3137912" y="2410967"/>
                </a:lnTo>
                <a:lnTo>
                  <a:pt x="3128768" y="2468879"/>
                </a:lnTo>
                <a:lnTo>
                  <a:pt x="3118100" y="2526791"/>
                </a:lnTo>
                <a:lnTo>
                  <a:pt x="3101336" y="2578607"/>
                </a:lnTo>
                <a:lnTo>
                  <a:pt x="3081524" y="2630423"/>
                </a:lnTo>
                <a:lnTo>
                  <a:pt x="3058664" y="2682239"/>
                </a:lnTo>
                <a:lnTo>
                  <a:pt x="3031232" y="2727959"/>
                </a:lnTo>
                <a:lnTo>
                  <a:pt x="2999228" y="2773679"/>
                </a:lnTo>
                <a:lnTo>
                  <a:pt x="2964176" y="2813303"/>
                </a:lnTo>
                <a:lnTo>
                  <a:pt x="2926076" y="2852927"/>
                </a:lnTo>
                <a:lnTo>
                  <a:pt x="2883404" y="2886455"/>
                </a:lnTo>
                <a:lnTo>
                  <a:pt x="2839208" y="2916935"/>
                </a:lnTo>
                <a:lnTo>
                  <a:pt x="2790440" y="2944367"/>
                </a:lnTo>
                <a:lnTo>
                  <a:pt x="2740148" y="2968751"/>
                </a:lnTo>
                <a:lnTo>
                  <a:pt x="2686808" y="2987039"/>
                </a:lnTo>
                <a:lnTo>
                  <a:pt x="2631944" y="3002279"/>
                </a:lnTo>
                <a:lnTo>
                  <a:pt x="2574032" y="3014471"/>
                </a:lnTo>
                <a:lnTo>
                  <a:pt x="2514596" y="3023615"/>
                </a:lnTo>
                <a:lnTo>
                  <a:pt x="2452112" y="3029711"/>
                </a:lnTo>
                <a:lnTo>
                  <a:pt x="2535932" y="3029711"/>
                </a:lnTo>
                <a:lnTo>
                  <a:pt x="2575556" y="3023615"/>
                </a:lnTo>
                <a:lnTo>
                  <a:pt x="2634992" y="3011423"/>
                </a:lnTo>
                <a:lnTo>
                  <a:pt x="2689856" y="2996183"/>
                </a:lnTo>
                <a:lnTo>
                  <a:pt x="2744720" y="2974847"/>
                </a:lnTo>
                <a:lnTo>
                  <a:pt x="2795012" y="2953511"/>
                </a:lnTo>
                <a:lnTo>
                  <a:pt x="2843780" y="2926079"/>
                </a:lnTo>
                <a:lnTo>
                  <a:pt x="2889500" y="2895599"/>
                </a:lnTo>
                <a:lnTo>
                  <a:pt x="2932172" y="2859023"/>
                </a:lnTo>
                <a:lnTo>
                  <a:pt x="2971796" y="2819399"/>
                </a:lnTo>
                <a:lnTo>
                  <a:pt x="3008372" y="2776727"/>
                </a:lnTo>
                <a:lnTo>
                  <a:pt x="3038852" y="2734055"/>
                </a:lnTo>
                <a:lnTo>
                  <a:pt x="3067808" y="2685287"/>
                </a:lnTo>
                <a:lnTo>
                  <a:pt x="3090668" y="2636519"/>
                </a:lnTo>
                <a:lnTo>
                  <a:pt x="3110480" y="2581655"/>
                </a:lnTo>
                <a:lnTo>
                  <a:pt x="3127244" y="2526791"/>
                </a:lnTo>
                <a:lnTo>
                  <a:pt x="3139436" y="2471927"/>
                </a:lnTo>
                <a:lnTo>
                  <a:pt x="3147056" y="2410967"/>
                </a:lnTo>
                <a:lnTo>
                  <a:pt x="3151628" y="2350007"/>
                </a:lnTo>
                <a:lnTo>
                  <a:pt x="3151628" y="2289047"/>
                </a:lnTo>
                <a:lnTo>
                  <a:pt x="3148580" y="2225039"/>
                </a:lnTo>
                <a:lnTo>
                  <a:pt x="3142484" y="2157983"/>
                </a:lnTo>
                <a:lnTo>
                  <a:pt x="3131816" y="2090927"/>
                </a:lnTo>
                <a:lnTo>
                  <a:pt x="3118100" y="2023871"/>
                </a:lnTo>
                <a:lnTo>
                  <a:pt x="3101336" y="1953767"/>
                </a:lnTo>
                <a:lnTo>
                  <a:pt x="3080000" y="1883663"/>
                </a:lnTo>
                <a:lnTo>
                  <a:pt x="3055616" y="1810511"/>
                </a:lnTo>
                <a:lnTo>
                  <a:pt x="3028184" y="1740407"/>
                </a:lnTo>
                <a:lnTo>
                  <a:pt x="2997704" y="1667255"/>
                </a:lnTo>
                <a:lnTo>
                  <a:pt x="2962652" y="1594103"/>
                </a:lnTo>
                <a:lnTo>
                  <a:pt x="2924552" y="1520951"/>
                </a:lnTo>
                <a:lnTo>
                  <a:pt x="2884928" y="1447799"/>
                </a:lnTo>
                <a:lnTo>
                  <a:pt x="2840732" y="1374647"/>
                </a:lnTo>
                <a:lnTo>
                  <a:pt x="2793488" y="1301495"/>
                </a:lnTo>
                <a:lnTo>
                  <a:pt x="2743196" y="1228343"/>
                </a:lnTo>
                <a:lnTo>
                  <a:pt x="2689856" y="1155191"/>
                </a:lnTo>
                <a:lnTo>
                  <a:pt x="2633468" y="1085087"/>
                </a:lnTo>
                <a:lnTo>
                  <a:pt x="2574032" y="1011935"/>
                </a:lnTo>
                <a:lnTo>
                  <a:pt x="2511548" y="941831"/>
                </a:lnTo>
                <a:lnTo>
                  <a:pt x="2447540" y="871727"/>
                </a:lnTo>
                <a:lnTo>
                  <a:pt x="2378960" y="801623"/>
                </a:lnTo>
                <a:lnTo>
                  <a:pt x="2235704" y="667511"/>
                </a:lnTo>
                <a:lnTo>
                  <a:pt x="2161028" y="606551"/>
                </a:lnTo>
                <a:lnTo>
                  <a:pt x="2087876" y="545591"/>
                </a:lnTo>
                <a:lnTo>
                  <a:pt x="2011676" y="487679"/>
                </a:lnTo>
                <a:lnTo>
                  <a:pt x="1937000" y="432815"/>
                </a:lnTo>
                <a:lnTo>
                  <a:pt x="1784600" y="335279"/>
                </a:lnTo>
                <a:lnTo>
                  <a:pt x="1708400" y="289559"/>
                </a:lnTo>
                <a:lnTo>
                  <a:pt x="1632200" y="246887"/>
                </a:lnTo>
                <a:lnTo>
                  <a:pt x="1479800" y="173735"/>
                </a:lnTo>
                <a:lnTo>
                  <a:pt x="1403600" y="140207"/>
                </a:lnTo>
                <a:lnTo>
                  <a:pt x="1254248" y="85343"/>
                </a:lnTo>
                <a:lnTo>
                  <a:pt x="1107944" y="42671"/>
                </a:lnTo>
                <a:lnTo>
                  <a:pt x="1036319" y="27431"/>
                </a:lnTo>
                <a:lnTo>
                  <a:pt x="966215" y="15239"/>
                </a:lnTo>
                <a:lnTo>
                  <a:pt x="9204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3253" y="3139436"/>
            <a:ext cx="3568065" cy="3444240"/>
          </a:xfrm>
          <a:custGeom>
            <a:avLst/>
            <a:gdLst/>
            <a:ahLst/>
            <a:cxnLst/>
            <a:rect l="l" t="t" r="r" b="b"/>
            <a:pathLst>
              <a:path w="3568065" h="3444240">
                <a:moveTo>
                  <a:pt x="542543" y="60959"/>
                </a:moveTo>
                <a:lnTo>
                  <a:pt x="539495" y="60959"/>
                </a:lnTo>
                <a:lnTo>
                  <a:pt x="477011" y="91439"/>
                </a:lnTo>
                <a:lnTo>
                  <a:pt x="419099" y="121919"/>
                </a:lnTo>
                <a:lnTo>
                  <a:pt x="362711" y="152399"/>
                </a:lnTo>
                <a:lnTo>
                  <a:pt x="310895" y="182879"/>
                </a:lnTo>
                <a:lnTo>
                  <a:pt x="260603" y="213359"/>
                </a:lnTo>
                <a:lnTo>
                  <a:pt x="214883" y="274319"/>
                </a:lnTo>
                <a:lnTo>
                  <a:pt x="173735" y="335279"/>
                </a:lnTo>
                <a:lnTo>
                  <a:pt x="137159" y="365759"/>
                </a:lnTo>
                <a:lnTo>
                  <a:pt x="103631" y="426719"/>
                </a:lnTo>
                <a:lnTo>
                  <a:pt x="76199" y="487679"/>
                </a:lnTo>
                <a:lnTo>
                  <a:pt x="51815" y="548639"/>
                </a:lnTo>
                <a:lnTo>
                  <a:pt x="33527" y="609599"/>
                </a:lnTo>
                <a:lnTo>
                  <a:pt x="18287" y="670559"/>
                </a:lnTo>
                <a:lnTo>
                  <a:pt x="7619" y="731519"/>
                </a:lnTo>
                <a:lnTo>
                  <a:pt x="1523" y="822959"/>
                </a:lnTo>
                <a:lnTo>
                  <a:pt x="0" y="883919"/>
                </a:lnTo>
                <a:lnTo>
                  <a:pt x="1523" y="944879"/>
                </a:lnTo>
                <a:lnTo>
                  <a:pt x="9143" y="1036319"/>
                </a:lnTo>
                <a:lnTo>
                  <a:pt x="18287" y="1097279"/>
                </a:lnTo>
                <a:lnTo>
                  <a:pt x="33527" y="1188719"/>
                </a:lnTo>
                <a:lnTo>
                  <a:pt x="51815" y="1280159"/>
                </a:lnTo>
                <a:lnTo>
                  <a:pt x="74675" y="1341119"/>
                </a:lnTo>
                <a:lnTo>
                  <a:pt x="100583" y="1432559"/>
                </a:lnTo>
                <a:lnTo>
                  <a:pt x="131063" y="1493519"/>
                </a:lnTo>
                <a:lnTo>
                  <a:pt x="164591" y="1584959"/>
                </a:lnTo>
                <a:lnTo>
                  <a:pt x="202691" y="1676399"/>
                </a:lnTo>
                <a:lnTo>
                  <a:pt x="245363" y="1767839"/>
                </a:lnTo>
                <a:lnTo>
                  <a:pt x="289559" y="1828799"/>
                </a:lnTo>
                <a:lnTo>
                  <a:pt x="338327" y="1920239"/>
                </a:lnTo>
                <a:lnTo>
                  <a:pt x="391667" y="2011679"/>
                </a:lnTo>
                <a:lnTo>
                  <a:pt x="446531" y="2103119"/>
                </a:lnTo>
                <a:lnTo>
                  <a:pt x="507491" y="2164079"/>
                </a:lnTo>
                <a:lnTo>
                  <a:pt x="569975" y="2255519"/>
                </a:lnTo>
                <a:lnTo>
                  <a:pt x="635507" y="2346959"/>
                </a:lnTo>
                <a:lnTo>
                  <a:pt x="705611" y="2407919"/>
                </a:lnTo>
                <a:lnTo>
                  <a:pt x="778763" y="2499359"/>
                </a:lnTo>
                <a:lnTo>
                  <a:pt x="854963" y="2560319"/>
                </a:lnTo>
                <a:lnTo>
                  <a:pt x="934211" y="2651759"/>
                </a:lnTo>
                <a:lnTo>
                  <a:pt x="1016507" y="2712719"/>
                </a:lnTo>
                <a:lnTo>
                  <a:pt x="1098803" y="2804159"/>
                </a:lnTo>
                <a:lnTo>
                  <a:pt x="1182623" y="2865119"/>
                </a:lnTo>
                <a:lnTo>
                  <a:pt x="1438652" y="3047999"/>
                </a:lnTo>
                <a:lnTo>
                  <a:pt x="1525520" y="3078479"/>
                </a:lnTo>
                <a:lnTo>
                  <a:pt x="1610864" y="3139439"/>
                </a:lnTo>
                <a:lnTo>
                  <a:pt x="1697732" y="3200399"/>
                </a:lnTo>
                <a:lnTo>
                  <a:pt x="1869944" y="3261359"/>
                </a:lnTo>
                <a:lnTo>
                  <a:pt x="1955288" y="3322319"/>
                </a:lnTo>
                <a:lnTo>
                  <a:pt x="2040632" y="3352799"/>
                </a:lnTo>
                <a:lnTo>
                  <a:pt x="2124452" y="3352799"/>
                </a:lnTo>
                <a:lnTo>
                  <a:pt x="2292092" y="3413759"/>
                </a:lnTo>
                <a:lnTo>
                  <a:pt x="2372864" y="3444239"/>
                </a:lnTo>
                <a:lnTo>
                  <a:pt x="2453636" y="3444239"/>
                </a:lnTo>
                <a:lnTo>
                  <a:pt x="2374388" y="3413759"/>
                </a:lnTo>
                <a:lnTo>
                  <a:pt x="2293616" y="3413759"/>
                </a:lnTo>
                <a:lnTo>
                  <a:pt x="1787648" y="3230879"/>
                </a:lnTo>
                <a:lnTo>
                  <a:pt x="1702304" y="3169919"/>
                </a:lnTo>
                <a:lnTo>
                  <a:pt x="1615436" y="3139439"/>
                </a:lnTo>
                <a:lnTo>
                  <a:pt x="1530092" y="3078479"/>
                </a:lnTo>
                <a:lnTo>
                  <a:pt x="1443224" y="3017519"/>
                </a:lnTo>
                <a:lnTo>
                  <a:pt x="1357880" y="2987039"/>
                </a:lnTo>
                <a:lnTo>
                  <a:pt x="1272536" y="2926079"/>
                </a:lnTo>
                <a:lnTo>
                  <a:pt x="1188719" y="2865119"/>
                </a:lnTo>
                <a:lnTo>
                  <a:pt x="1104899" y="2773679"/>
                </a:lnTo>
                <a:lnTo>
                  <a:pt x="940307" y="2651759"/>
                </a:lnTo>
                <a:lnTo>
                  <a:pt x="861059" y="2560319"/>
                </a:lnTo>
                <a:lnTo>
                  <a:pt x="784859" y="2499359"/>
                </a:lnTo>
                <a:lnTo>
                  <a:pt x="713231" y="2407919"/>
                </a:lnTo>
                <a:lnTo>
                  <a:pt x="643127" y="2316479"/>
                </a:lnTo>
                <a:lnTo>
                  <a:pt x="577595" y="2255519"/>
                </a:lnTo>
                <a:lnTo>
                  <a:pt x="513587" y="2164079"/>
                </a:lnTo>
                <a:lnTo>
                  <a:pt x="454151" y="2072639"/>
                </a:lnTo>
                <a:lnTo>
                  <a:pt x="399287" y="2011679"/>
                </a:lnTo>
                <a:lnTo>
                  <a:pt x="347471" y="1920239"/>
                </a:lnTo>
                <a:lnTo>
                  <a:pt x="298703" y="1828799"/>
                </a:lnTo>
                <a:lnTo>
                  <a:pt x="252983" y="1737359"/>
                </a:lnTo>
                <a:lnTo>
                  <a:pt x="211835" y="1676399"/>
                </a:lnTo>
                <a:lnTo>
                  <a:pt x="173735" y="1584959"/>
                </a:lnTo>
                <a:lnTo>
                  <a:pt x="140207" y="1493519"/>
                </a:lnTo>
                <a:lnTo>
                  <a:pt x="109727" y="1432559"/>
                </a:lnTo>
                <a:lnTo>
                  <a:pt x="83819" y="1341119"/>
                </a:lnTo>
                <a:lnTo>
                  <a:pt x="60959" y="1249679"/>
                </a:lnTo>
                <a:lnTo>
                  <a:pt x="42671" y="1188719"/>
                </a:lnTo>
                <a:lnTo>
                  <a:pt x="28955" y="1097279"/>
                </a:lnTo>
                <a:lnTo>
                  <a:pt x="18287" y="1036319"/>
                </a:lnTo>
                <a:lnTo>
                  <a:pt x="12191" y="944879"/>
                </a:lnTo>
                <a:lnTo>
                  <a:pt x="9143" y="883919"/>
                </a:lnTo>
                <a:lnTo>
                  <a:pt x="10667" y="822959"/>
                </a:lnTo>
                <a:lnTo>
                  <a:pt x="16763" y="731519"/>
                </a:lnTo>
                <a:lnTo>
                  <a:pt x="27431" y="670559"/>
                </a:lnTo>
                <a:lnTo>
                  <a:pt x="42671" y="609599"/>
                </a:lnTo>
                <a:lnTo>
                  <a:pt x="60959" y="548639"/>
                </a:lnTo>
                <a:lnTo>
                  <a:pt x="85343" y="487679"/>
                </a:lnTo>
                <a:lnTo>
                  <a:pt x="112775" y="426719"/>
                </a:lnTo>
                <a:lnTo>
                  <a:pt x="144779" y="365759"/>
                </a:lnTo>
                <a:lnTo>
                  <a:pt x="181355" y="335279"/>
                </a:lnTo>
                <a:lnTo>
                  <a:pt x="222503" y="274319"/>
                </a:lnTo>
                <a:lnTo>
                  <a:pt x="268223" y="243839"/>
                </a:lnTo>
                <a:lnTo>
                  <a:pt x="316991" y="182879"/>
                </a:lnTo>
                <a:lnTo>
                  <a:pt x="368807" y="152399"/>
                </a:lnTo>
                <a:lnTo>
                  <a:pt x="423671" y="121919"/>
                </a:lnTo>
                <a:lnTo>
                  <a:pt x="481583" y="91439"/>
                </a:lnTo>
                <a:lnTo>
                  <a:pt x="542543" y="60959"/>
                </a:lnTo>
                <a:close/>
              </a:path>
              <a:path w="3568065" h="3444240">
                <a:moveTo>
                  <a:pt x="2964176" y="3413759"/>
                </a:moveTo>
                <a:lnTo>
                  <a:pt x="2895596" y="3413759"/>
                </a:lnTo>
                <a:lnTo>
                  <a:pt x="2827016" y="3444239"/>
                </a:lnTo>
                <a:lnTo>
                  <a:pt x="2897120" y="3444239"/>
                </a:lnTo>
                <a:lnTo>
                  <a:pt x="2964176" y="3413759"/>
                </a:lnTo>
                <a:close/>
              </a:path>
              <a:path w="3568065" h="3444240">
                <a:moveTo>
                  <a:pt x="1194815" y="30479"/>
                </a:moveTo>
                <a:lnTo>
                  <a:pt x="1114043" y="30479"/>
                </a:lnTo>
                <a:lnTo>
                  <a:pt x="1193291" y="60959"/>
                </a:lnTo>
                <a:lnTo>
                  <a:pt x="1274060" y="60959"/>
                </a:lnTo>
                <a:lnTo>
                  <a:pt x="1356356" y="91439"/>
                </a:lnTo>
                <a:lnTo>
                  <a:pt x="1865372" y="274319"/>
                </a:lnTo>
                <a:lnTo>
                  <a:pt x="1952240" y="335279"/>
                </a:lnTo>
                <a:lnTo>
                  <a:pt x="2037584" y="396239"/>
                </a:lnTo>
                <a:lnTo>
                  <a:pt x="2124452" y="426719"/>
                </a:lnTo>
                <a:lnTo>
                  <a:pt x="2295140" y="548639"/>
                </a:lnTo>
                <a:lnTo>
                  <a:pt x="2378960" y="609599"/>
                </a:lnTo>
                <a:lnTo>
                  <a:pt x="2462780" y="701039"/>
                </a:lnTo>
                <a:lnTo>
                  <a:pt x="2627372" y="822959"/>
                </a:lnTo>
                <a:lnTo>
                  <a:pt x="2706620" y="914399"/>
                </a:lnTo>
                <a:lnTo>
                  <a:pt x="2782820" y="975359"/>
                </a:lnTo>
                <a:lnTo>
                  <a:pt x="2854448" y="1066799"/>
                </a:lnTo>
                <a:lnTo>
                  <a:pt x="2924552" y="1158239"/>
                </a:lnTo>
                <a:lnTo>
                  <a:pt x="2991608" y="1219199"/>
                </a:lnTo>
                <a:lnTo>
                  <a:pt x="3054092" y="1310639"/>
                </a:lnTo>
                <a:lnTo>
                  <a:pt x="3113528" y="1402079"/>
                </a:lnTo>
                <a:lnTo>
                  <a:pt x="3168392" y="1463039"/>
                </a:lnTo>
                <a:lnTo>
                  <a:pt x="3221732" y="1554479"/>
                </a:lnTo>
                <a:lnTo>
                  <a:pt x="3270500" y="1645919"/>
                </a:lnTo>
                <a:lnTo>
                  <a:pt x="3314696" y="1706879"/>
                </a:lnTo>
                <a:lnTo>
                  <a:pt x="3355844" y="1798319"/>
                </a:lnTo>
                <a:lnTo>
                  <a:pt x="3393944" y="1889759"/>
                </a:lnTo>
                <a:lnTo>
                  <a:pt x="3427472" y="1950719"/>
                </a:lnTo>
                <a:lnTo>
                  <a:pt x="3457952" y="2042159"/>
                </a:lnTo>
                <a:lnTo>
                  <a:pt x="3483860" y="2133599"/>
                </a:lnTo>
                <a:lnTo>
                  <a:pt x="3506720" y="2194559"/>
                </a:lnTo>
                <a:lnTo>
                  <a:pt x="3525008" y="2285999"/>
                </a:lnTo>
                <a:lnTo>
                  <a:pt x="3540248" y="2377439"/>
                </a:lnTo>
                <a:lnTo>
                  <a:pt x="3549392" y="2438399"/>
                </a:lnTo>
                <a:lnTo>
                  <a:pt x="3557012" y="2499359"/>
                </a:lnTo>
                <a:lnTo>
                  <a:pt x="3558536" y="2590799"/>
                </a:lnTo>
                <a:lnTo>
                  <a:pt x="3557012" y="2651759"/>
                </a:lnTo>
                <a:lnTo>
                  <a:pt x="3550916" y="2712719"/>
                </a:lnTo>
                <a:lnTo>
                  <a:pt x="3540248" y="2804159"/>
                </a:lnTo>
                <a:lnTo>
                  <a:pt x="3525008" y="2865119"/>
                </a:lnTo>
                <a:lnTo>
                  <a:pt x="3506720" y="2926079"/>
                </a:lnTo>
                <a:lnTo>
                  <a:pt x="3483860" y="2987039"/>
                </a:lnTo>
                <a:lnTo>
                  <a:pt x="3454904" y="3047999"/>
                </a:lnTo>
                <a:lnTo>
                  <a:pt x="3422900" y="3078479"/>
                </a:lnTo>
                <a:lnTo>
                  <a:pt x="3386324" y="3139439"/>
                </a:lnTo>
                <a:lnTo>
                  <a:pt x="3345176" y="3200399"/>
                </a:lnTo>
                <a:lnTo>
                  <a:pt x="3299456" y="3230879"/>
                </a:lnTo>
                <a:lnTo>
                  <a:pt x="3250688" y="3261359"/>
                </a:lnTo>
                <a:lnTo>
                  <a:pt x="3198872" y="3322319"/>
                </a:lnTo>
                <a:lnTo>
                  <a:pt x="3144008" y="3352799"/>
                </a:lnTo>
                <a:lnTo>
                  <a:pt x="3086096" y="3383279"/>
                </a:lnTo>
                <a:lnTo>
                  <a:pt x="3025136" y="3383279"/>
                </a:lnTo>
                <a:lnTo>
                  <a:pt x="2961128" y="3413759"/>
                </a:lnTo>
                <a:lnTo>
                  <a:pt x="3028184" y="3413759"/>
                </a:lnTo>
                <a:lnTo>
                  <a:pt x="3090668" y="3383279"/>
                </a:lnTo>
                <a:lnTo>
                  <a:pt x="3148580" y="3352799"/>
                </a:lnTo>
                <a:lnTo>
                  <a:pt x="3204968" y="3322319"/>
                </a:lnTo>
                <a:lnTo>
                  <a:pt x="3256784" y="3291839"/>
                </a:lnTo>
                <a:lnTo>
                  <a:pt x="3307076" y="3230879"/>
                </a:lnTo>
                <a:lnTo>
                  <a:pt x="3352796" y="3200399"/>
                </a:lnTo>
                <a:lnTo>
                  <a:pt x="3393944" y="3139439"/>
                </a:lnTo>
                <a:lnTo>
                  <a:pt x="3432044" y="3108959"/>
                </a:lnTo>
                <a:lnTo>
                  <a:pt x="3464048" y="3047999"/>
                </a:lnTo>
                <a:lnTo>
                  <a:pt x="3491480" y="2987039"/>
                </a:lnTo>
                <a:lnTo>
                  <a:pt x="3515864" y="2926079"/>
                </a:lnTo>
                <a:lnTo>
                  <a:pt x="3534152" y="2865119"/>
                </a:lnTo>
                <a:lnTo>
                  <a:pt x="3549392" y="2804159"/>
                </a:lnTo>
                <a:lnTo>
                  <a:pt x="3560060" y="2712719"/>
                </a:lnTo>
                <a:lnTo>
                  <a:pt x="3566156" y="2651759"/>
                </a:lnTo>
                <a:lnTo>
                  <a:pt x="3567680" y="2590799"/>
                </a:lnTo>
                <a:lnTo>
                  <a:pt x="3566156" y="2499359"/>
                </a:lnTo>
                <a:lnTo>
                  <a:pt x="3560060" y="2438399"/>
                </a:lnTo>
                <a:lnTo>
                  <a:pt x="3549392" y="2346959"/>
                </a:lnTo>
                <a:lnTo>
                  <a:pt x="3534152" y="2285999"/>
                </a:lnTo>
                <a:lnTo>
                  <a:pt x="3515864" y="2194559"/>
                </a:lnTo>
                <a:lnTo>
                  <a:pt x="3493004" y="2133599"/>
                </a:lnTo>
                <a:lnTo>
                  <a:pt x="3467096" y="2042159"/>
                </a:lnTo>
                <a:lnTo>
                  <a:pt x="3436616" y="1950719"/>
                </a:lnTo>
                <a:lnTo>
                  <a:pt x="3403088" y="1889759"/>
                </a:lnTo>
                <a:lnTo>
                  <a:pt x="3364988" y="1798319"/>
                </a:lnTo>
                <a:lnTo>
                  <a:pt x="3323840" y="1706879"/>
                </a:lnTo>
                <a:lnTo>
                  <a:pt x="3278120" y="1615439"/>
                </a:lnTo>
                <a:lnTo>
                  <a:pt x="3229352" y="1554479"/>
                </a:lnTo>
                <a:lnTo>
                  <a:pt x="3176012" y="1463039"/>
                </a:lnTo>
                <a:lnTo>
                  <a:pt x="3121148" y="1371599"/>
                </a:lnTo>
                <a:lnTo>
                  <a:pt x="3061712" y="1310639"/>
                </a:lnTo>
                <a:lnTo>
                  <a:pt x="2997704" y="1219199"/>
                </a:lnTo>
                <a:lnTo>
                  <a:pt x="2932172" y="1127759"/>
                </a:lnTo>
                <a:lnTo>
                  <a:pt x="2862068" y="1066799"/>
                </a:lnTo>
                <a:lnTo>
                  <a:pt x="2788916" y="975359"/>
                </a:lnTo>
                <a:lnTo>
                  <a:pt x="2712716" y="914399"/>
                </a:lnTo>
                <a:lnTo>
                  <a:pt x="2633468" y="822959"/>
                </a:lnTo>
                <a:lnTo>
                  <a:pt x="2551172" y="761999"/>
                </a:lnTo>
                <a:lnTo>
                  <a:pt x="2468876" y="670559"/>
                </a:lnTo>
                <a:lnTo>
                  <a:pt x="2385056" y="609599"/>
                </a:lnTo>
                <a:lnTo>
                  <a:pt x="2043680" y="365759"/>
                </a:lnTo>
                <a:lnTo>
                  <a:pt x="1956812" y="335279"/>
                </a:lnTo>
                <a:lnTo>
                  <a:pt x="1869944" y="274319"/>
                </a:lnTo>
                <a:lnTo>
                  <a:pt x="1784600" y="243839"/>
                </a:lnTo>
                <a:lnTo>
                  <a:pt x="1697732" y="182879"/>
                </a:lnTo>
                <a:lnTo>
                  <a:pt x="1443224" y="91439"/>
                </a:lnTo>
                <a:lnTo>
                  <a:pt x="1359404" y="91439"/>
                </a:lnTo>
                <a:lnTo>
                  <a:pt x="1194815" y="30479"/>
                </a:lnTo>
                <a:close/>
              </a:path>
              <a:path w="3568065" h="3444240">
                <a:moveTo>
                  <a:pt x="672083" y="30479"/>
                </a:moveTo>
                <a:lnTo>
                  <a:pt x="670559" y="30479"/>
                </a:lnTo>
                <a:lnTo>
                  <a:pt x="603503" y="60959"/>
                </a:lnTo>
                <a:lnTo>
                  <a:pt x="606551" y="60959"/>
                </a:lnTo>
                <a:lnTo>
                  <a:pt x="672083" y="30479"/>
                </a:lnTo>
                <a:close/>
              </a:path>
              <a:path w="3568065" h="3444240">
                <a:moveTo>
                  <a:pt x="960119" y="0"/>
                </a:moveTo>
                <a:lnTo>
                  <a:pt x="810767" y="0"/>
                </a:lnTo>
                <a:lnTo>
                  <a:pt x="739139" y="30479"/>
                </a:lnTo>
                <a:lnTo>
                  <a:pt x="1036319" y="30479"/>
                </a:lnTo>
                <a:lnTo>
                  <a:pt x="9601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5801" y="2935220"/>
            <a:ext cx="3971925" cy="3810000"/>
          </a:xfrm>
          <a:custGeom>
            <a:avLst/>
            <a:gdLst/>
            <a:ahLst/>
            <a:cxnLst/>
            <a:rect l="l" t="t" r="r" b="b"/>
            <a:pathLst>
              <a:path w="3971925" h="3810000">
                <a:moveTo>
                  <a:pt x="809243" y="0"/>
                </a:moveTo>
                <a:lnTo>
                  <a:pt x="731519" y="0"/>
                </a:lnTo>
                <a:lnTo>
                  <a:pt x="586739" y="60959"/>
                </a:lnTo>
                <a:lnTo>
                  <a:pt x="519683" y="60959"/>
                </a:lnTo>
                <a:lnTo>
                  <a:pt x="454151" y="91439"/>
                </a:lnTo>
                <a:lnTo>
                  <a:pt x="393191" y="152399"/>
                </a:lnTo>
                <a:lnTo>
                  <a:pt x="335279" y="182879"/>
                </a:lnTo>
                <a:lnTo>
                  <a:pt x="307847" y="213359"/>
                </a:lnTo>
                <a:lnTo>
                  <a:pt x="281939" y="213359"/>
                </a:lnTo>
                <a:lnTo>
                  <a:pt x="256031" y="243839"/>
                </a:lnTo>
                <a:lnTo>
                  <a:pt x="207263" y="304799"/>
                </a:lnTo>
                <a:lnTo>
                  <a:pt x="164591" y="365759"/>
                </a:lnTo>
                <a:lnTo>
                  <a:pt x="109727" y="457199"/>
                </a:lnTo>
                <a:lnTo>
                  <a:pt x="79247" y="518159"/>
                </a:lnTo>
                <a:lnTo>
                  <a:pt x="53339" y="579119"/>
                </a:lnTo>
                <a:lnTo>
                  <a:pt x="33527" y="640079"/>
                </a:lnTo>
                <a:lnTo>
                  <a:pt x="18287" y="701039"/>
                </a:lnTo>
                <a:lnTo>
                  <a:pt x="7619" y="792479"/>
                </a:lnTo>
                <a:lnTo>
                  <a:pt x="1523" y="853439"/>
                </a:lnTo>
                <a:lnTo>
                  <a:pt x="0" y="944879"/>
                </a:lnTo>
                <a:lnTo>
                  <a:pt x="3047" y="1036319"/>
                </a:lnTo>
                <a:lnTo>
                  <a:pt x="12191" y="1097279"/>
                </a:lnTo>
                <a:lnTo>
                  <a:pt x="24383" y="1188719"/>
                </a:lnTo>
                <a:lnTo>
                  <a:pt x="41147" y="1280159"/>
                </a:lnTo>
                <a:lnTo>
                  <a:pt x="62483" y="1371599"/>
                </a:lnTo>
                <a:lnTo>
                  <a:pt x="88391" y="1463039"/>
                </a:lnTo>
                <a:lnTo>
                  <a:pt x="118871" y="1554479"/>
                </a:lnTo>
                <a:lnTo>
                  <a:pt x="152399" y="1645919"/>
                </a:lnTo>
                <a:lnTo>
                  <a:pt x="192023" y="1737359"/>
                </a:lnTo>
                <a:lnTo>
                  <a:pt x="234695" y="1828799"/>
                </a:lnTo>
                <a:lnTo>
                  <a:pt x="281939" y="1920239"/>
                </a:lnTo>
                <a:lnTo>
                  <a:pt x="332231" y="2011679"/>
                </a:lnTo>
                <a:lnTo>
                  <a:pt x="387095" y="2103119"/>
                </a:lnTo>
                <a:lnTo>
                  <a:pt x="446531" y="2194559"/>
                </a:lnTo>
                <a:lnTo>
                  <a:pt x="510539" y="2285999"/>
                </a:lnTo>
                <a:lnTo>
                  <a:pt x="576071" y="2377439"/>
                </a:lnTo>
                <a:lnTo>
                  <a:pt x="647699" y="2468879"/>
                </a:lnTo>
                <a:lnTo>
                  <a:pt x="722375" y="2560319"/>
                </a:lnTo>
                <a:lnTo>
                  <a:pt x="800099" y="2651759"/>
                </a:lnTo>
                <a:lnTo>
                  <a:pt x="882395" y="2743199"/>
                </a:lnTo>
                <a:lnTo>
                  <a:pt x="967739" y="2834639"/>
                </a:lnTo>
                <a:lnTo>
                  <a:pt x="1056131" y="2895599"/>
                </a:lnTo>
                <a:lnTo>
                  <a:pt x="1147571" y="2987039"/>
                </a:lnTo>
                <a:lnTo>
                  <a:pt x="1240535" y="3078479"/>
                </a:lnTo>
                <a:lnTo>
                  <a:pt x="1333499" y="3139439"/>
                </a:lnTo>
                <a:lnTo>
                  <a:pt x="1427984" y="3200399"/>
                </a:lnTo>
                <a:lnTo>
                  <a:pt x="1523996" y="3291839"/>
                </a:lnTo>
                <a:lnTo>
                  <a:pt x="1618484" y="3352799"/>
                </a:lnTo>
                <a:lnTo>
                  <a:pt x="1812032" y="3474719"/>
                </a:lnTo>
                <a:lnTo>
                  <a:pt x="1908044" y="3505199"/>
                </a:lnTo>
                <a:lnTo>
                  <a:pt x="2004056" y="3566159"/>
                </a:lnTo>
                <a:lnTo>
                  <a:pt x="2100068" y="3596639"/>
                </a:lnTo>
                <a:lnTo>
                  <a:pt x="2194556" y="3657599"/>
                </a:lnTo>
                <a:lnTo>
                  <a:pt x="2567936" y="3779519"/>
                </a:lnTo>
                <a:lnTo>
                  <a:pt x="2657852" y="3779519"/>
                </a:lnTo>
                <a:lnTo>
                  <a:pt x="2746244" y="3809999"/>
                </a:lnTo>
                <a:lnTo>
                  <a:pt x="2747768" y="3809999"/>
                </a:lnTo>
                <a:lnTo>
                  <a:pt x="2569460" y="3749039"/>
                </a:lnTo>
                <a:lnTo>
                  <a:pt x="2478020" y="3749039"/>
                </a:lnTo>
                <a:lnTo>
                  <a:pt x="2386580" y="3718559"/>
                </a:lnTo>
                <a:lnTo>
                  <a:pt x="2292092" y="3688079"/>
                </a:lnTo>
                <a:lnTo>
                  <a:pt x="2197604" y="3627119"/>
                </a:lnTo>
                <a:lnTo>
                  <a:pt x="2007104" y="3566159"/>
                </a:lnTo>
                <a:lnTo>
                  <a:pt x="1912616" y="3505199"/>
                </a:lnTo>
                <a:lnTo>
                  <a:pt x="1816604" y="3444239"/>
                </a:lnTo>
                <a:lnTo>
                  <a:pt x="1720592" y="3413759"/>
                </a:lnTo>
                <a:lnTo>
                  <a:pt x="1624580" y="3352799"/>
                </a:lnTo>
                <a:lnTo>
                  <a:pt x="1528568" y="3261359"/>
                </a:lnTo>
                <a:lnTo>
                  <a:pt x="1339595" y="3139439"/>
                </a:lnTo>
                <a:lnTo>
                  <a:pt x="1246631" y="3047999"/>
                </a:lnTo>
                <a:lnTo>
                  <a:pt x="1153667" y="2987039"/>
                </a:lnTo>
                <a:lnTo>
                  <a:pt x="1062227" y="2895599"/>
                </a:lnTo>
                <a:lnTo>
                  <a:pt x="973835" y="2804159"/>
                </a:lnTo>
                <a:lnTo>
                  <a:pt x="888491" y="2712719"/>
                </a:lnTo>
                <a:lnTo>
                  <a:pt x="806195" y="2651759"/>
                </a:lnTo>
                <a:lnTo>
                  <a:pt x="728471" y="2560319"/>
                </a:lnTo>
                <a:lnTo>
                  <a:pt x="655319" y="2468879"/>
                </a:lnTo>
                <a:lnTo>
                  <a:pt x="583691" y="2377439"/>
                </a:lnTo>
                <a:lnTo>
                  <a:pt x="518159" y="2285999"/>
                </a:lnTo>
                <a:lnTo>
                  <a:pt x="454151" y="2194559"/>
                </a:lnTo>
                <a:lnTo>
                  <a:pt x="396239" y="2103119"/>
                </a:lnTo>
                <a:lnTo>
                  <a:pt x="341375" y="2011679"/>
                </a:lnTo>
                <a:lnTo>
                  <a:pt x="289559" y="1920239"/>
                </a:lnTo>
                <a:lnTo>
                  <a:pt x="242315" y="1828799"/>
                </a:lnTo>
                <a:lnTo>
                  <a:pt x="199643" y="1737359"/>
                </a:lnTo>
                <a:lnTo>
                  <a:pt x="161543" y="1645919"/>
                </a:lnTo>
                <a:lnTo>
                  <a:pt x="128015" y="1554479"/>
                </a:lnTo>
                <a:lnTo>
                  <a:pt x="97535" y="1463039"/>
                </a:lnTo>
                <a:lnTo>
                  <a:pt x="71627" y="1371599"/>
                </a:lnTo>
                <a:lnTo>
                  <a:pt x="50291" y="1280159"/>
                </a:lnTo>
                <a:lnTo>
                  <a:pt x="33527" y="1188719"/>
                </a:lnTo>
                <a:lnTo>
                  <a:pt x="21335" y="1097279"/>
                </a:lnTo>
                <a:lnTo>
                  <a:pt x="12191" y="1036319"/>
                </a:lnTo>
                <a:lnTo>
                  <a:pt x="9143" y="944879"/>
                </a:lnTo>
                <a:lnTo>
                  <a:pt x="10667" y="853439"/>
                </a:lnTo>
                <a:lnTo>
                  <a:pt x="16763" y="792479"/>
                </a:lnTo>
                <a:lnTo>
                  <a:pt x="27431" y="731519"/>
                </a:lnTo>
                <a:lnTo>
                  <a:pt x="42671" y="640079"/>
                </a:lnTo>
                <a:lnTo>
                  <a:pt x="62483" y="579119"/>
                </a:lnTo>
                <a:lnTo>
                  <a:pt x="88391" y="518159"/>
                </a:lnTo>
                <a:lnTo>
                  <a:pt x="118871" y="457199"/>
                </a:lnTo>
                <a:lnTo>
                  <a:pt x="153923" y="396239"/>
                </a:lnTo>
                <a:lnTo>
                  <a:pt x="214883" y="304799"/>
                </a:lnTo>
                <a:lnTo>
                  <a:pt x="239267" y="274319"/>
                </a:lnTo>
                <a:lnTo>
                  <a:pt x="262127" y="243839"/>
                </a:lnTo>
                <a:lnTo>
                  <a:pt x="313943" y="213359"/>
                </a:lnTo>
                <a:lnTo>
                  <a:pt x="341375" y="182879"/>
                </a:lnTo>
                <a:lnTo>
                  <a:pt x="399287" y="152399"/>
                </a:lnTo>
                <a:lnTo>
                  <a:pt x="460247" y="121919"/>
                </a:lnTo>
                <a:lnTo>
                  <a:pt x="524255" y="91439"/>
                </a:lnTo>
                <a:lnTo>
                  <a:pt x="591311" y="60959"/>
                </a:lnTo>
                <a:lnTo>
                  <a:pt x="661415" y="30479"/>
                </a:lnTo>
                <a:lnTo>
                  <a:pt x="734567" y="30479"/>
                </a:lnTo>
                <a:lnTo>
                  <a:pt x="809243" y="0"/>
                </a:lnTo>
                <a:close/>
              </a:path>
              <a:path w="3971925" h="3810000">
                <a:moveTo>
                  <a:pt x="1223771" y="0"/>
                </a:moveTo>
                <a:lnTo>
                  <a:pt x="1136903" y="0"/>
                </a:lnTo>
                <a:lnTo>
                  <a:pt x="1223771" y="30479"/>
                </a:lnTo>
                <a:lnTo>
                  <a:pt x="1312163" y="30479"/>
                </a:lnTo>
                <a:lnTo>
                  <a:pt x="1584956" y="121919"/>
                </a:lnTo>
                <a:lnTo>
                  <a:pt x="1868420" y="213359"/>
                </a:lnTo>
                <a:lnTo>
                  <a:pt x="1964432" y="274319"/>
                </a:lnTo>
                <a:lnTo>
                  <a:pt x="2058920" y="304799"/>
                </a:lnTo>
                <a:lnTo>
                  <a:pt x="2442968" y="548639"/>
                </a:lnTo>
                <a:lnTo>
                  <a:pt x="2631944" y="670559"/>
                </a:lnTo>
                <a:lnTo>
                  <a:pt x="2724908" y="761999"/>
                </a:lnTo>
                <a:lnTo>
                  <a:pt x="2817872" y="822959"/>
                </a:lnTo>
                <a:lnTo>
                  <a:pt x="2909312" y="914399"/>
                </a:lnTo>
                <a:lnTo>
                  <a:pt x="2997704" y="1005839"/>
                </a:lnTo>
                <a:lnTo>
                  <a:pt x="3083048" y="1097279"/>
                </a:lnTo>
                <a:lnTo>
                  <a:pt x="3163820" y="1188719"/>
                </a:lnTo>
                <a:lnTo>
                  <a:pt x="3243068" y="1280159"/>
                </a:lnTo>
                <a:lnTo>
                  <a:pt x="3316220" y="1371599"/>
                </a:lnTo>
                <a:lnTo>
                  <a:pt x="3387848" y="1463039"/>
                </a:lnTo>
                <a:lnTo>
                  <a:pt x="3453380" y="1554479"/>
                </a:lnTo>
                <a:lnTo>
                  <a:pt x="3517388" y="1645919"/>
                </a:lnTo>
                <a:lnTo>
                  <a:pt x="3575300" y="1737359"/>
                </a:lnTo>
                <a:lnTo>
                  <a:pt x="3630164" y="1828799"/>
                </a:lnTo>
                <a:lnTo>
                  <a:pt x="3681980" y="1920239"/>
                </a:lnTo>
                <a:lnTo>
                  <a:pt x="3727700" y="2011679"/>
                </a:lnTo>
                <a:lnTo>
                  <a:pt x="3771896" y="2103119"/>
                </a:lnTo>
                <a:lnTo>
                  <a:pt x="3809996" y="2194559"/>
                </a:lnTo>
                <a:lnTo>
                  <a:pt x="3843524" y="2285999"/>
                </a:lnTo>
                <a:lnTo>
                  <a:pt x="3874004" y="2377439"/>
                </a:lnTo>
                <a:lnTo>
                  <a:pt x="3899912" y="2438399"/>
                </a:lnTo>
                <a:lnTo>
                  <a:pt x="3921248" y="2529839"/>
                </a:lnTo>
                <a:lnTo>
                  <a:pt x="3938012" y="2621279"/>
                </a:lnTo>
                <a:lnTo>
                  <a:pt x="3950204" y="2712719"/>
                </a:lnTo>
                <a:lnTo>
                  <a:pt x="3959348" y="2804159"/>
                </a:lnTo>
                <a:lnTo>
                  <a:pt x="3962396" y="2865119"/>
                </a:lnTo>
                <a:lnTo>
                  <a:pt x="3960872" y="2956559"/>
                </a:lnTo>
                <a:lnTo>
                  <a:pt x="3954776" y="3017519"/>
                </a:lnTo>
                <a:lnTo>
                  <a:pt x="3944108" y="3108959"/>
                </a:lnTo>
                <a:lnTo>
                  <a:pt x="3928868" y="3169919"/>
                </a:lnTo>
                <a:lnTo>
                  <a:pt x="3909056" y="3230879"/>
                </a:lnTo>
                <a:lnTo>
                  <a:pt x="3883148" y="3291839"/>
                </a:lnTo>
                <a:lnTo>
                  <a:pt x="3852668" y="3383279"/>
                </a:lnTo>
                <a:lnTo>
                  <a:pt x="3817616" y="3444239"/>
                </a:lnTo>
                <a:lnTo>
                  <a:pt x="3799328" y="3444239"/>
                </a:lnTo>
                <a:lnTo>
                  <a:pt x="3756656" y="3505199"/>
                </a:lnTo>
                <a:lnTo>
                  <a:pt x="3683504" y="3596639"/>
                </a:lnTo>
                <a:lnTo>
                  <a:pt x="3657596" y="3596639"/>
                </a:lnTo>
                <a:lnTo>
                  <a:pt x="3630164" y="3627119"/>
                </a:lnTo>
                <a:lnTo>
                  <a:pt x="3572252" y="3657599"/>
                </a:lnTo>
                <a:lnTo>
                  <a:pt x="3511292" y="3718559"/>
                </a:lnTo>
                <a:lnTo>
                  <a:pt x="3447284" y="3749039"/>
                </a:lnTo>
                <a:lnTo>
                  <a:pt x="3380228" y="3749039"/>
                </a:lnTo>
                <a:lnTo>
                  <a:pt x="3310124" y="3779519"/>
                </a:lnTo>
                <a:lnTo>
                  <a:pt x="3236972" y="3809999"/>
                </a:lnTo>
                <a:lnTo>
                  <a:pt x="3240020" y="3809999"/>
                </a:lnTo>
                <a:lnTo>
                  <a:pt x="3313172" y="3779519"/>
                </a:lnTo>
                <a:lnTo>
                  <a:pt x="3383276" y="3779519"/>
                </a:lnTo>
                <a:lnTo>
                  <a:pt x="3451856" y="3749039"/>
                </a:lnTo>
                <a:lnTo>
                  <a:pt x="3515864" y="3718559"/>
                </a:lnTo>
                <a:lnTo>
                  <a:pt x="3578348" y="3688079"/>
                </a:lnTo>
                <a:lnTo>
                  <a:pt x="3636260" y="3627119"/>
                </a:lnTo>
                <a:lnTo>
                  <a:pt x="3663692" y="3627119"/>
                </a:lnTo>
                <a:lnTo>
                  <a:pt x="3715508" y="3566159"/>
                </a:lnTo>
                <a:lnTo>
                  <a:pt x="3764276" y="3505199"/>
                </a:lnTo>
                <a:lnTo>
                  <a:pt x="3806948" y="3474719"/>
                </a:lnTo>
                <a:lnTo>
                  <a:pt x="3826760" y="3444239"/>
                </a:lnTo>
                <a:lnTo>
                  <a:pt x="3861812" y="3383279"/>
                </a:lnTo>
                <a:lnTo>
                  <a:pt x="3892292" y="3322319"/>
                </a:lnTo>
                <a:lnTo>
                  <a:pt x="3916676" y="3230879"/>
                </a:lnTo>
                <a:lnTo>
                  <a:pt x="3938012" y="3169919"/>
                </a:lnTo>
                <a:lnTo>
                  <a:pt x="3953252" y="3108959"/>
                </a:lnTo>
                <a:lnTo>
                  <a:pt x="3963920" y="3017519"/>
                </a:lnTo>
                <a:lnTo>
                  <a:pt x="3970016" y="2956559"/>
                </a:lnTo>
                <a:lnTo>
                  <a:pt x="3971540" y="2865119"/>
                </a:lnTo>
                <a:lnTo>
                  <a:pt x="3968492" y="2804159"/>
                </a:lnTo>
                <a:lnTo>
                  <a:pt x="3960872" y="2712719"/>
                </a:lnTo>
                <a:lnTo>
                  <a:pt x="3947156" y="2621279"/>
                </a:lnTo>
                <a:lnTo>
                  <a:pt x="3930392" y="2529839"/>
                </a:lnTo>
                <a:lnTo>
                  <a:pt x="3909056" y="2438399"/>
                </a:lnTo>
                <a:lnTo>
                  <a:pt x="3883148" y="2346959"/>
                </a:lnTo>
                <a:lnTo>
                  <a:pt x="3852668" y="2255519"/>
                </a:lnTo>
                <a:lnTo>
                  <a:pt x="3819140" y="2164079"/>
                </a:lnTo>
                <a:lnTo>
                  <a:pt x="3779516" y="2103119"/>
                </a:lnTo>
                <a:lnTo>
                  <a:pt x="3736844" y="1981199"/>
                </a:lnTo>
                <a:lnTo>
                  <a:pt x="3689600" y="1889759"/>
                </a:lnTo>
                <a:lnTo>
                  <a:pt x="3639308" y="1798319"/>
                </a:lnTo>
                <a:lnTo>
                  <a:pt x="3584444" y="1706879"/>
                </a:lnTo>
                <a:lnTo>
                  <a:pt x="3525008" y="1615439"/>
                </a:lnTo>
                <a:lnTo>
                  <a:pt x="3461000" y="1523999"/>
                </a:lnTo>
                <a:lnTo>
                  <a:pt x="3395468" y="1432559"/>
                </a:lnTo>
                <a:lnTo>
                  <a:pt x="3323840" y="1341119"/>
                </a:lnTo>
                <a:lnTo>
                  <a:pt x="3249164" y="1249679"/>
                </a:lnTo>
                <a:lnTo>
                  <a:pt x="3171440" y="1158239"/>
                </a:lnTo>
                <a:lnTo>
                  <a:pt x="3089144" y="1097279"/>
                </a:lnTo>
                <a:lnTo>
                  <a:pt x="3003800" y="1005839"/>
                </a:lnTo>
                <a:lnTo>
                  <a:pt x="2915408" y="914399"/>
                </a:lnTo>
                <a:lnTo>
                  <a:pt x="2823968" y="822959"/>
                </a:lnTo>
                <a:lnTo>
                  <a:pt x="2731004" y="761999"/>
                </a:lnTo>
                <a:lnTo>
                  <a:pt x="2638040" y="670559"/>
                </a:lnTo>
                <a:lnTo>
                  <a:pt x="2543552" y="609599"/>
                </a:lnTo>
                <a:lnTo>
                  <a:pt x="2447540" y="548639"/>
                </a:lnTo>
                <a:lnTo>
                  <a:pt x="2353052" y="457199"/>
                </a:lnTo>
                <a:lnTo>
                  <a:pt x="2255516" y="396239"/>
                </a:lnTo>
                <a:lnTo>
                  <a:pt x="2159504" y="365759"/>
                </a:lnTo>
                <a:lnTo>
                  <a:pt x="1967480" y="243839"/>
                </a:lnTo>
                <a:lnTo>
                  <a:pt x="1776980" y="182879"/>
                </a:lnTo>
                <a:lnTo>
                  <a:pt x="1682492" y="121919"/>
                </a:lnTo>
                <a:lnTo>
                  <a:pt x="1495040" y="60959"/>
                </a:lnTo>
                <a:lnTo>
                  <a:pt x="1403600" y="60959"/>
                </a:lnTo>
                <a:lnTo>
                  <a:pt x="12237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5969" y="2714240"/>
            <a:ext cx="4422775" cy="4206240"/>
          </a:xfrm>
          <a:custGeom>
            <a:avLst/>
            <a:gdLst/>
            <a:ahLst/>
            <a:cxnLst/>
            <a:rect l="l" t="t" r="r" b="b"/>
            <a:pathLst>
              <a:path w="4422775" h="4206240">
                <a:moveTo>
                  <a:pt x="595883" y="91439"/>
                </a:moveTo>
                <a:lnTo>
                  <a:pt x="592835" y="91439"/>
                </a:lnTo>
                <a:lnTo>
                  <a:pt x="519683" y="121919"/>
                </a:lnTo>
                <a:lnTo>
                  <a:pt x="484631" y="152399"/>
                </a:lnTo>
                <a:lnTo>
                  <a:pt x="451103" y="152399"/>
                </a:lnTo>
                <a:lnTo>
                  <a:pt x="417575" y="182879"/>
                </a:lnTo>
                <a:lnTo>
                  <a:pt x="385571" y="213359"/>
                </a:lnTo>
                <a:lnTo>
                  <a:pt x="355091" y="213359"/>
                </a:lnTo>
                <a:lnTo>
                  <a:pt x="324611" y="243839"/>
                </a:lnTo>
                <a:lnTo>
                  <a:pt x="295655" y="274319"/>
                </a:lnTo>
                <a:lnTo>
                  <a:pt x="268223" y="304799"/>
                </a:lnTo>
                <a:lnTo>
                  <a:pt x="216407" y="365759"/>
                </a:lnTo>
                <a:lnTo>
                  <a:pt x="192023" y="396239"/>
                </a:lnTo>
                <a:lnTo>
                  <a:pt x="149351" y="457199"/>
                </a:lnTo>
                <a:lnTo>
                  <a:pt x="111251" y="518159"/>
                </a:lnTo>
                <a:lnTo>
                  <a:pt x="64007" y="640079"/>
                </a:lnTo>
                <a:lnTo>
                  <a:pt x="51815" y="670559"/>
                </a:lnTo>
                <a:lnTo>
                  <a:pt x="30479" y="731519"/>
                </a:lnTo>
                <a:lnTo>
                  <a:pt x="15239" y="822959"/>
                </a:lnTo>
                <a:lnTo>
                  <a:pt x="4571" y="914399"/>
                </a:lnTo>
                <a:lnTo>
                  <a:pt x="0" y="975359"/>
                </a:lnTo>
                <a:lnTo>
                  <a:pt x="0" y="1066799"/>
                </a:lnTo>
                <a:lnTo>
                  <a:pt x="4571" y="1158239"/>
                </a:lnTo>
                <a:lnTo>
                  <a:pt x="15239" y="1249679"/>
                </a:lnTo>
                <a:lnTo>
                  <a:pt x="30479" y="1341119"/>
                </a:lnTo>
                <a:lnTo>
                  <a:pt x="51815" y="1432559"/>
                </a:lnTo>
                <a:lnTo>
                  <a:pt x="76199" y="1523999"/>
                </a:lnTo>
                <a:lnTo>
                  <a:pt x="106679" y="1645919"/>
                </a:lnTo>
                <a:lnTo>
                  <a:pt x="141731" y="1737359"/>
                </a:lnTo>
                <a:lnTo>
                  <a:pt x="181355" y="1828799"/>
                </a:lnTo>
                <a:lnTo>
                  <a:pt x="227075" y="1950719"/>
                </a:lnTo>
                <a:lnTo>
                  <a:pt x="275843" y="2042159"/>
                </a:lnTo>
                <a:lnTo>
                  <a:pt x="329183" y="2133599"/>
                </a:lnTo>
                <a:lnTo>
                  <a:pt x="387095" y="2225039"/>
                </a:lnTo>
                <a:lnTo>
                  <a:pt x="451103" y="2346959"/>
                </a:lnTo>
                <a:lnTo>
                  <a:pt x="518159" y="2438399"/>
                </a:lnTo>
                <a:lnTo>
                  <a:pt x="588263" y="2529839"/>
                </a:lnTo>
                <a:lnTo>
                  <a:pt x="664463" y="2651759"/>
                </a:lnTo>
                <a:lnTo>
                  <a:pt x="743711" y="2743199"/>
                </a:lnTo>
                <a:lnTo>
                  <a:pt x="827531" y="2834639"/>
                </a:lnTo>
                <a:lnTo>
                  <a:pt x="915923" y="2926079"/>
                </a:lnTo>
                <a:lnTo>
                  <a:pt x="1008887" y="3047999"/>
                </a:lnTo>
                <a:lnTo>
                  <a:pt x="1104899" y="3139439"/>
                </a:lnTo>
                <a:lnTo>
                  <a:pt x="1203959" y="3230879"/>
                </a:lnTo>
                <a:lnTo>
                  <a:pt x="1306067" y="3322319"/>
                </a:lnTo>
                <a:lnTo>
                  <a:pt x="1411223" y="3413759"/>
                </a:lnTo>
                <a:lnTo>
                  <a:pt x="1514855" y="3474719"/>
                </a:lnTo>
                <a:lnTo>
                  <a:pt x="1621532" y="3566159"/>
                </a:lnTo>
                <a:lnTo>
                  <a:pt x="1728212" y="3627119"/>
                </a:lnTo>
                <a:lnTo>
                  <a:pt x="1834892" y="3718559"/>
                </a:lnTo>
                <a:lnTo>
                  <a:pt x="2156456" y="3901439"/>
                </a:lnTo>
                <a:lnTo>
                  <a:pt x="2263136" y="3931919"/>
                </a:lnTo>
                <a:lnTo>
                  <a:pt x="2369816" y="3992879"/>
                </a:lnTo>
                <a:lnTo>
                  <a:pt x="2476496" y="4023359"/>
                </a:lnTo>
                <a:lnTo>
                  <a:pt x="2581652" y="4084319"/>
                </a:lnTo>
                <a:lnTo>
                  <a:pt x="2889500" y="4175759"/>
                </a:lnTo>
                <a:lnTo>
                  <a:pt x="2990084" y="4175759"/>
                </a:lnTo>
                <a:lnTo>
                  <a:pt x="3089144" y="4206239"/>
                </a:lnTo>
                <a:lnTo>
                  <a:pt x="2892548" y="4145279"/>
                </a:lnTo>
                <a:lnTo>
                  <a:pt x="2790440" y="4114799"/>
                </a:lnTo>
                <a:lnTo>
                  <a:pt x="2688332" y="4114799"/>
                </a:lnTo>
                <a:lnTo>
                  <a:pt x="2584700" y="4053839"/>
                </a:lnTo>
                <a:lnTo>
                  <a:pt x="2374388" y="3992879"/>
                </a:lnTo>
                <a:lnTo>
                  <a:pt x="1626104" y="3566159"/>
                </a:lnTo>
                <a:lnTo>
                  <a:pt x="1415795" y="3383279"/>
                </a:lnTo>
                <a:lnTo>
                  <a:pt x="1312163" y="3322319"/>
                </a:lnTo>
                <a:lnTo>
                  <a:pt x="1210055" y="3230879"/>
                </a:lnTo>
                <a:lnTo>
                  <a:pt x="1110995" y="3139439"/>
                </a:lnTo>
                <a:lnTo>
                  <a:pt x="1014983" y="3017519"/>
                </a:lnTo>
                <a:lnTo>
                  <a:pt x="923543" y="2926079"/>
                </a:lnTo>
                <a:lnTo>
                  <a:pt x="835151" y="2834639"/>
                </a:lnTo>
                <a:lnTo>
                  <a:pt x="751331" y="2743199"/>
                </a:lnTo>
                <a:lnTo>
                  <a:pt x="672083" y="2651759"/>
                </a:lnTo>
                <a:lnTo>
                  <a:pt x="595883" y="2529839"/>
                </a:lnTo>
                <a:lnTo>
                  <a:pt x="525779" y="2438399"/>
                </a:lnTo>
                <a:lnTo>
                  <a:pt x="458723" y="2346959"/>
                </a:lnTo>
                <a:lnTo>
                  <a:pt x="396239" y="2225039"/>
                </a:lnTo>
                <a:lnTo>
                  <a:pt x="338327" y="2133599"/>
                </a:lnTo>
                <a:lnTo>
                  <a:pt x="283463" y="2042159"/>
                </a:lnTo>
                <a:lnTo>
                  <a:pt x="234695" y="1920239"/>
                </a:lnTo>
                <a:lnTo>
                  <a:pt x="190499" y="1828799"/>
                </a:lnTo>
                <a:lnTo>
                  <a:pt x="150875" y="1737359"/>
                </a:lnTo>
                <a:lnTo>
                  <a:pt x="115823" y="1645919"/>
                </a:lnTo>
                <a:lnTo>
                  <a:pt x="85343" y="1523999"/>
                </a:lnTo>
                <a:lnTo>
                  <a:pt x="60959" y="1432559"/>
                </a:lnTo>
                <a:lnTo>
                  <a:pt x="39623" y="1341119"/>
                </a:lnTo>
                <a:lnTo>
                  <a:pt x="24383" y="1249679"/>
                </a:lnTo>
                <a:lnTo>
                  <a:pt x="13715" y="1158239"/>
                </a:lnTo>
                <a:lnTo>
                  <a:pt x="9143" y="1066799"/>
                </a:lnTo>
                <a:lnTo>
                  <a:pt x="9143" y="975359"/>
                </a:lnTo>
                <a:lnTo>
                  <a:pt x="13715" y="914399"/>
                </a:lnTo>
                <a:lnTo>
                  <a:pt x="24383" y="822959"/>
                </a:lnTo>
                <a:lnTo>
                  <a:pt x="39623" y="731519"/>
                </a:lnTo>
                <a:lnTo>
                  <a:pt x="60959" y="670559"/>
                </a:lnTo>
                <a:lnTo>
                  <a:pt x="73151" y="640079"/>
                </a:lnTo>
                <a:lnTo>
                  <a:pt x="86867" y="579119"/>
                </a:lnTo>
                <a:lnTo>
                  <a:pt x="118871" y="518159"/>
                </a:lnTo>
                <a:lnTo>
                  <a:pt x="156971" y="457199"/>
                </a:lnTo>
                <a:lnTo>
                  <a:pt x="199643" y="396239"/>
                </a:lnTo>
                <a:lnTo>
                  <a:pt x="248411" y="335279"/>
                </a:lnTo>
                <a:lnTo>
                  <a:pt x="330707" y="243839"/>
                </a:lnTo>
                <a:lnTo>
                  <a:pt x="361187" y="243839"/>
                </a:lnTo>
                <a:lnTo>
                  <a:pt x="391667" y="213359"/>
                </a:lnTo>
                <a:lnTo>
                  <a:pt x="455675" y="182879"/>
                </a:lnTo>
                <a:lnTo>
                  <a:pt x="489203" y="152399"/>
                </a:lnTo>
                <a:lnTo>
                  <a:pt x="559307" y="121919"/>
                </a:lnTo>
                <a:lnTo>
                  <a:pt x="595883" y="91439"/>
                </a:lnTo>
                <a:close/>
              </a:path>
              <a:path w="4422775" h="4206240">
                <a:moveTo>
                  <a:pt x="3720461" y="4173219"/>
                </a:moveTo>
                <a:lnTo>
                  <a:pt x="3710936" y="4175759"/>
                </a:lnTo>
                <a:lnTo>
                  <a:pt x="3630164" y="4175759"/>
                </a:lnTo>
                <a:lnTo>
                  <a:pt x="3546344" y="4206239"/>
                </a:lnTo>
                <a:lnTo>
                  <a:pt x="3631688" y="4206239"/>
                </a:lnTo>
                <a:lnTo>
                  <a:pt x="3713984" y="4175759"/>
                </a:lnTo>
                <a:lnTo>
                  <a:pt x="3720461" y="4173219"/>
                </a:lnTo>
                <a:close/>
              </a:path>
              <a:path w="4422775" h="4206240">
                <a:moveTo>
                  <a:pt x="3858764" y="4117339"/>
                </a:moveTo>
                <a:lnTo>
                  <a:pt x="3791708" y="4145279"/>
                </a:lnTo>
                <a:lnTo>
                  <a:pt x="3720461" y="4173219"/>
                </a:lnTo>
                <a:lnTo>
                  <a:pt x="3825236" y="4145279"/>
                </a:lnTo>
                <a:lnTo>
                  <a:pt x="3858764" y="4117339"/>
                </a:lnTo>
                <a:close/>
              </a:path>
              <a:path w="4422775" h="4206240">
                <a:moveTo>
                  <a:pt x="1333499" y="30479"/>
                </a:moveTo>
                <a:lnTo>
                  <a:pt x="1331975" y="30479"/>
                </a:lnTo>
                <a:lnTo>
                  <a:pt x="1530095" y="91439"/>
                </a:lnTo>
                <a:lnTo>
                  <a:pt x="1630676" y="91439"/>
                </a:lnTo>
                <a:lnTo>
                  <a:pt x="1837940" y="152399"/>
                </a:lnTo>
                <a:lnTo>
                  <a:pt x="1941572" y="213359"/>
                </a:lnTo>
                <a:lnTo>
                  <a:pt x="2048252" y="243839"/>
                </a:lnTo>
                <a:lnTo>
                  <a:pt x="2261612" y="365759"/>
                </a:lnTo>
                <a:lnTo>
                  <a:pt x="2368292" y="396239"/>
                </a:lnTo>
                <a:lnTo>
                  <a:pt x="2474972" y="457199"/>
                </a:lnTo>
                <a:lnTo>
                  <a:pt x="2581652" y="548639"/>
                </a:lnTo>
                <a:lnTo>
                  <a:pt x="2795012" y="670559"/>
                </a:lnTo>
                <a:lnTo>
                  <a:pt x="3005324" y="853439"/>
                </a:lnTo>
                <a:lnTo>
                  <a:pt x="3108956" y="914399"/>
                </a:lnTo>
                <a:lnTo>
                  <a:pt x="3211064" y="1005839"/>
                </a:lnTo>
                <a:lnTo>
                  <a:pt x="3310124" y="1097279"/>
                </a:lnTo>
                <a:lnTo>
                  <a:pt x="3406136" y="1188719"/>
                </a:lnTo>
                <a:lnTo>
                  <a:pt x="3499100" y="1310639"/>
                </a:lnTo>
                <a:lnTo>
                  <a:pt x="3585968" y="1402079"/>
                </a:lnTo>
                <a:lnTo>
                  <a:pt x="3669788" y="1493519"/>
                </a:lnTo>
                <a:lnTo>
                  <a:pt x="3749036" y="1584959"/>
                </a:lnTo>
                <a:lnTo>
                  <a:pt x="3825236" y="1706879"/>
                </a:lnTo>
                <a:lnTo>
                  <a:pt x="3896864" y="1798319"/>
                </a:lnTo>
                <a:lnTo>
                  <a:pt x="3963920" y="1889759"/>
                </a:lnTo>
                <a:lnTo>
                  <a:pt x="4026404" y="2011679"/>
                </a:lnTo>
                <a:lnTo>
                  <a:pt x="4084316" y="2103119"/>
                </a:lnTo>
                <a:lnTo>
                  <a:pt x="4137656" y="2194559"/>
                </a:lnTo>
                <a:lnTo>
                  <a:pt x="4186424" y="2316479"/>
                </a:lnTo>
                <a:lnTo>
                  <a:pt x="4230620" y="2407919"/>
                </a:lnTo>
                <a:lnTo>
                  <a:pt x="4270244" y="2499359"/>
                </a:lnTo>
                <a:lnTo>
                  <a:pt x="4305296" y="2590799"/>
                </a:lnTo>
                <a:lnTo>
                  <a:pt x="4335776" y="2682239"/>
                </a:lnTo>
                <a:lnTo>
                  <a:pt x="4361684" y="2804159"/>
                </a:lnTo>
                <a:lnTo>
                  <a:pt x="4381496" y="2895599"/>
                </a:lnTo>
                <a:lnTo>
                  <a:pt x="4396736" y="2987039"/>
                </a:lnTo>
                <a:lnTo>
                  <a:pt x="4407404" y="3078479"/>
                </a:lnTo>
                <a:lnTo>
                  <a:pt x="4411976" y="3169919"/>
                </a:lnTo>
                <a:lnTo>
                  <a:pt x="4411976" y="3261359"/>
                </a:lnTo>
                <a:lnTo>
                  <a:pt x="4407404" y="3322319"/>
                </a:lnTo>
                <a:lnTo>
                  <a:pt x="4396736" y="3413759"/>
                </a:lnTo>
                <a:lnTo>
                  <a:pt x="4381496" y="3505199"/>
                </a:lnTo>
                <a:lnTo>
                  <a:pt x="4347968" y="3596639"/>
                </a:lnTo>
                <a:lnTo>
                  <a:pt x="4334252" y="3627119"/>
                </a:lnTo>
                <a:lnTo>
                  <a:pt x="4319012" y="3688079"/>
                </a:lnTo>
                <a:lnTo>
                  <a:pt x="4283960" y="3749039"/>
                </a:lnTo>
                <a:lnTo>
                  <a:pt x="4244336" y="3809999"/>
                </a:lnTo>
                <a:lnTo>
                  <a:pt x="4172708" y="3901439"/>
                </a:lnTo>
                <a:lnTo>
                  <a:pt x="4146800" y="3931919"/>
                </a:lnTo>
                <a:lnTo>
                  <a:pt x="4119368" y="3962399"/>
                </a:lnTo>
                <a:lnTo>
                  <a:pt x="4090412" y="3992879"/>
                </a:lnTo>
                <a:lnTo>
                  <a:pt x="4029452" y="4023359"/>
                </a:lnTo>
                <a:lnTo>
                  <a:pt x="3997448" y="4053839"/>
                </a:lnTo>
                <a:lnTo>
                  <a:pt x="3965444" y="4053839"/>
                </a:lnTo>
                <a:lnTo>
                  <a:pt x="3931916" y="4084319"/>
                </a:lnTo>
                <a:lnTo>
                  <a:pt x="3861812" y="4114799"/>
                </a:lnTo>
                <a:lnTo>
                  <a:pt x="3858764" y="4117339"/>
                </a:lnTo>
                <a:lnTo>
                  <a:pt x="3864860" y="4114799"/>
                </a:lnTo>
                <a:lnTo>
                  <a:pt x="3901436" y="4114799"/>
                </a:lnTo>
                <a:lnTo>
                  <a:pt x="3936488" y="4084319"/>
                </a:lnTo>
                <a:lnTo>
                  <a:pt x="4003544" y="4053839"/>
                </a:lnTo>
                <a:lnTo>
                  <a:pt x="4035548" y="4023359"/>
                </a:lnTo>
                <a:lnTo>
                  <a:pt x="4066028" y="4023359"/>
                </a:lnTo>
                <a:lnTo>
                  <a:pt x="4096508" y="3992879"/>
                </a:lnTo>
                <a:lnTo>
                  <a:pt x="4125464" y="3962399"/>
                </a:lnTo>
                <a:lnTo>
                  <a:pt x="4180328" y="3901439"/>
                </a:lnTo>
                <a:lnTo>
                  <a:pt x="4229096" y="3840479"/>
                </a:lnTo>
                <a:lnTo>
                  <a:pt x="4273292" y="3779519"/>
                </a:lnTo>
                <a:lnTo>
                  <a:pt x="4311392" y="3718559"/>
                </a:lnTo>
                <a:lnTo>
                  <a:pt x="4343396" y="3657599"/>
                </a:lnTo>
                <a:lnTo>
                  <a:pt x="4357112" y="3596639"/>
                </a:lnTo>
                <a:lnTo>
                  <a:pt x="4381496" y="3535679"/>
                </a:lnTo>
                <a:lnTo>
                  <a:pt x="4390640" y="3505199"/>
                </a:lnTo>
                <a:lnTo>
                  <a:pt x="4407404" y="3413759"/>
                </a:lnTo>
                <a:lnTo>
                  <a:pt x="4422644" y="3261359"/>
                </a:lnTo>
                <a:lnTo>
                  <a:pt x="4422644" y="3169919"/>
                </a:lnTo>
                <a:lnTo>
                  <a:pt x="4416548" y="3078479"/>
                </a:lnTo>
                <a:lnTo>
                  <a:pt x="4405880" y="2987039"/>
                </a:lnTo>
                <a:lnTo>
                  <a:pt x="4390640" y="2895599"/>
                </a:lnTo>
                <a:lnTo>
                  <a:pt x="4370828" y="2804159"/>
                </a:lnTo>
                <a:lnTo>
                  <a:pt x="4344920" y="2682239"/>
                </a:lnTo>
                <a:lnTo>
                  <a:pt x="4314440" y="2590799"/>
                </a:lnTo>
                <a:lnTo>
                  <a:pt x="4279388" y="2499359"/>
                </a:lnTo>
                <a:lnTo>
                  <a:pt x="4239764" y="2407919"/>
                </a:lnTo>
                <a:lnTo>
                  <a:pt x="4195568" y="2285999"/>
                </a:lnTo>
                <a:lnTo>
                  <a:pt x="4145276" y="2194559"/>
                </a:lnTo>
                <a:lnTo>
                  <a:pt x="4091936" y="2103119"/>
                </a:lnTo>
                <a:lnTo>
                  <a:pt x="4034024" y="1981199"/>
                </a:lnTo>
                <a:lnTo>
                  <a:pt x="3971540" y="1889759"/>
                </a:lnTo>
                <a:lnTo>
                  <a:pt x="3904484" y="1798319"/>
                </a:lnTo>
                <a:lnTo>
                  <a:pt x="3832856" y="1676399"/>
                </a:lnTo>
                <a:lnTo>
                  <a:pt x="3756656" y="1584959"/>
                </a:lnTo>
                <a:lnTo>
                  <a:pt x="3677408" y="1493519"/>
                </a:lnTo>
                <a:lnTo>
                  <a:pt x="3593588" y="1402079"/>
                </a:lnTo>
                <a:lnTo>
                  <a:pt x="3505196" y="1280159"/>
                </a:lnTo>
                <a:lnTo>
                  <a:pt x="3413756" y="1188719"/>
                </a:lnTo>
                <a:lnTo>
                  <a:pt x="3317744" y="1097279"/>
                </a:lnTo>
                <a:lnTo>
                  <a:pt x="3217160" y="1005839"/>
                </a:lnTo>
                <a:lnTo>
                  <a:pt x="3115052" y="914399"/>
                </a:lnTo>
                <a:lnTo>
                  <a:pt x="3011420" y="822959"/>
                </a:lnTo>
                <a:lnTo>
                  <a:pt x="2906264" y="761999"/>
                </a:lnTo>
                <a:lnTo>
                  <a:pt x="2799584" y="670559"/>
                </a:lnTo>
                <a:lnTo>
                  <a:pt x="2694428" y="609599"/>
                </a:lnTo>
                <a:lnTo>
                  <a:pt x="2587748" y="518159"/>
                </a:lnTo>
                <a:lnTo>
                  <a:pt x="2264660" y="335279"/>
                </a:lnTo>
                <a:lnTo>
                  <a:pt x="2157980" y="304799"/>
                </a:lnTo>
                <a:lnTo>
                  <a:pt x="1946144" y="182879"/>
                </a:lnTo>
                <a:lnTo>
                  <a:pt x="1531619" y="60959"/>
                </a:lnTo>
                <a:lnTo>
                  <a:pt x="1431035" y="60959"/>
                </a:lnTo>
                <a:lnTo>
                  <a:pt x="1333499" y="30479"/>
                </a:lnTo>
                <a:close/>
              </a:path>
              <a:path w="4422775" h="4206240">
                <a:moveTo>
                  <a:pt x="874775" y="30479"/>
                </a:moveTo>
                <a:lnTo>
                  <a:pt x="789431" y="30479"/>
                </a:lnTo>
                <a:lnTo>
                  <a:pt x="708659" y="60959"/>
                </a:lnTo>
                <a:lnTo>
                  <a:pt x="630935" y="91439"/>
                </a:lnTo>
                <a:lnTo>
                  <a:pt x="633983" y="91439"/>
                </a:lnTo>
                <a:lnTo>
                  <a:pt x="711707" y="60959"/>
                </a:lnTo>
                <a:lnTo>
                  <a:pt x="790955" y="60959"/>
                </a:lnTo>
                <a:lnTo>
                  <a:pt x="874775" y="30479"/>
                </a:lnTo>
                <a:close/>
              </a:path>
              <a:path w="4422775" h="4206240">
                <a:moveTo>
                  <a:pt x="1141475" y="0"/>
                </a:moveTo>
                <a:lnTo>
                  <a:pt x="1050035" y="0"/>
                </a:lnTo>
                <a:lnTo>
                  <a:pt x="960119" y="30479"/>
                </a:lnTo>
                <a:lnTo>
                  <a:pt x="1235963" y="30479"/>
                </a:lnTo>
                <a:lnTo>
                  <a:pt x="11414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9665" y="2459732"/>
            <a:ext cx="4788535" cy="4663440"/>
          </a:xfrm>
          <a:custGeom>
            <a:avLst/>
            <a:gdLst/>
            <a:ahLst/>
            <a:cxnLst/>
            <a:rect l="l" t="t" r="r" b="b"/>
            <a:pathLst>
              <a:path w="4788535" h="4663440">
                <a:moveTo>
                  <a:pt x="557783" y="121919"/>
                </a:moveTo>
                <a:lnTo>
                  <a:pt x="553211" y="121919"/>
                </a:lnTo>
                <a:lnTo>
                  <a:pt x="515111" y="152399"/>
                </a:lnTo>
                <a:lnTo>
                  <a:pt x="478535" y="182879"/>
                </a:lnTo>
                <a:lnTo>
                  <a:pt x="443483" y="182879"/>
                </a:lnTo>
                <a:lnTo>
                  <a:pt x="408431" y="213359"/>
                </a:lnTo>
                <a:lnTo>
                  <a:pt x="374903" y="243839"/>
                </a:lnTo>
                <a:lnTo>
                  <a:pt x="342899" y="274319"/>
                </a:lnTo>
                <a:lnTo>
                  <a:pt x="281939" y="335279"/>
                </a:lnTo>
                <a:lnTo>
                  <a:pt x="227075" y="396239"/>
                </a:lnTo>
                <a:lnTo>
                  <a:pt x="201167" y="426719"/>
                </a:lnTo>
                <a:lnTo>
                  <a:pt x="155447" y="487679"/>
                </a:lnTo>
                <a:lnTo>
                  <a:pt x="115823" y="579119"/>
                </a:lnTo>
                <a:lnTo>
                  <a:pt x="97535" y="609599"/>
                </a:lnTo>
                <a:lnTo>
                  <a:pt x="67055" y="670559"/>
                </a:lnTo>
                <a:lnTo>
                  <a:pt x="53339" y="731519"/>
                </a:lnTo>
                <a:lnTo>
                  <a:pt x="32003" y="822959"/>
                </a:lnTo>
                <a:lnTo>
                  <a:pt x="22859" y="853439"/>
                </a:lnTo>
                <a:lnTo>
                  <a:pt x="15239" y="914399"/>
                </a:lnTo>
                <a:lnTo>
                  <a:pt x="9143" y="944879"/>
                </a:lnTo>
                <a:lnTo>
                  <a:pt x="6095" y="1005839"/>
                </a:lnTo>
                <a:lnTo>
                  <a:pt x="3047" y="1036319"/>
                </a:lnTo>
                <a:lnTo>
                  <a:pt x="0" y="1127759"/>
                </a:lnTo>
                <a:lnTo>
                  <a:pt x="4571" y="1219199"/>
                </a:lnTo>
                <a:lnTo>
                  <a:pt x="13715" y="1341119"/>
                </a:lnTo>
                <a:lnTo>
                  <a:pt x="28955" y="1432559"/>
                </a:lnTo>
                <a:lnTo>
                  <a:pt x="48767" y="1523999"/>
                </a:lnTo>
                <a:lnTo>
                  <a:pt x="74675" y="1645919"/>
                </a:lnTo>
                <a:lnTo>
                  <a:pt x="105155" y="1737359"/>
                </a:lnTo>
                <a:lnTo>
                  <a:pt x="141731" y="1859279"/>
                </a:lnTo>
                <a:lnTo>
                  <a:pt x="182879" y="1981199"/>
                </a:lnTo>
                <a:lnTo>
                  <a:pt x="228599" y="2072639"/>
                </a:lnTo>
                <a:lnTo>
                  <a:pt x="280415" y="2194559"/>
                </a:lnTo>
                <a:lnTo>
                  <a:pt x="336803" y="2316479"/>
                </a:lnTo>
                <a:lnTo>
                  <a:pt x="397763" y="2407919"/>
                </a:lnTo>
                <a:lnTo>
                  <a:pt x="464819" y="2529839"/>
                </a:lnTo>
                <a:lnTo>
                  <a:pt x="534923" y="2651759"/>
                </a:lnTo>
                <a:lnTo>
                  <a:pt x="611123" y="2743199"/>
                </a:lnTo>
                <a:lnTo>
                  <a:pt x="691895" y="2865119"/>
                </a:lnTo>
                <a:lnTo>
                  <a:pt x="775715" y="2987039"/>
                </a:lnTo>
                <a:lnTo>
                  <a:pt x="865631" y="3078479"/>
                </a:lnTo>
                <a:lnTo>
                  <a:pt x="960119" y="3200399"/>
                </a:lnTo>
                <a:lnTo>
                  <a:pt x="1057655" y="3322319"/>
                </a:lnTo>
                <a:lnTo>
                  <a:pt x="1161287" y="3413759"/>
                </a:lnTo>
                <a:lnTo>
                  <a:pt x="1267967" y="3535679"/>
                </a:lnTo>
                <a:lnTo>
                  <a:pt x="1377695" y="3627119"/>
                </a:lnTo>
                <a:lnTo>
                  <a:pt x="1716023" y="3901439"/>
                </a:lnTo>
                <a:lnTo>
                  <a:pt x="1830320" y="3992879"/>
                </a:lnTo>
                <a:lnTo>
                  <a:pt x="1946144" y="4053839"/>
                </a:lnTo>
                <a:lnTo>
                  <a:pt x="2061968" y="4145279"/>
                </a:lnTo>
                <a:lnTo>
                  <a:pt x="2639564" y="4450079"/>
                </a:lnTo>
                <a:lnTo>
                  <a:pt x="2753864" y="4480559"/>
                </a:lnTo>
                <a:lnTo>
                  <a:pt x="2868164" y="4541519"/>
                </a:lnTo>
                <a:lnTo>
                  <a:pt x="3198872" y="4632959"/>
                </a:lnTo>
                <a:lnTo>
                  <a:pt x="3305552" y="4632959"/>
                </a:lnTo>
                <a:lnTo>
                  <a:pt x="3412232" y="4663439"/>
                </a:lnTo>
                <a:lnTo>
                  <a:pt x="3200396" y="4602479"/>
                </a:lnTo>
                <a:lnTo>
                  <a:pt x="3092192" y="4602479"/>
                </a:lnTo>
                <a:lnTo>
                  <a:pt x="2982464" y="4571999"/>
                </a:lnTo>
                <a:lnTo>
                  <a:pt x="2869688" y="4511039"/>
                </a:lnTo>
                <a:lnTo>
                  <a:pt x="2644136" y="4450079"/>
                </a:lnTo>
                <a:lnTo>
                  <a:pt x="2066540" y="4145279"/>
                </a:lnTo>
                <a:lnTo>
                  <a:pt x="1952240" y="4053839"/>
                </a:lnTo>
                <a:lnTo>
                  <a:pt x="1836416" y="3992879"/>
                </a:lnTo>
                <a:lnTo>
                  <a:pt x="1607819" y="3809999"/>
                </a:lnTo>
                <a:lnTo>
                  <a:pt x="1496567" y="3718559"/>
                </a:lnTo>
                <a:lnTo>
                  <a:pt x="1383791" y="3627119"/>
                </a:lnTo>
                <a:lnTo>
                  <a:pt x="1274063" y="3505199"/>
                </a:lnTo>
                <a:lnTo>
                  <a:pt x="1167383" y="3413759"/>
                </a:lnTo>
                <a:lnTo>
                  <a:pt x="1065275" y="3291839"/>
                </a:lnTo>
                <a:lnTo>
                  <a:pt x="966215" y="3200399"/>
                </a:lnTo>
                <a:lnTo>
                  <a:pt x="873251" y="3078479"/>
                </a:lnTo>
                <a:lnTo>
                  <a:pt x="783335" y="2987039"/>
                </a:lnTo>
                <a:lnTo>
                  <a:pt x="699515" y="2865119"/>
                </a:lnTo>
                <a:lnTo>
                  <a:pt x="618743" y="2743199"/>
                </a:lnTo>
                <a:lnTo>
                  <a:pt x="542543" y="2651759"/>
                </a:lnTo>
                <a:lnTo>
                  <a:pt x="472439" y="2529839"/>
                </a:lnTo>
                <a:lnTo>
                  <a:pt x="406907" y="2407919"/>
                </a:lnTo>
                <a:lnTo>
                  <a:pt x="344423" y="2316479"/>
                </a:lnTo>
                <a:lnTo>
                  <a:pt x="288035" y="2194559"/>
                </a:lnTo>
                <a:lnTo>
                  <a:pt x="237743" y="2072639"/>
                </a:lnTo>
                <a:lnTo>
                  <a:pt x="190499" y="1981199"/>
                </a:lnTo>
                <a:lnTo>
                  <a:pt x="149351" y="1859279"/>
                </a:lnTo>
                <a:lnTo>
                  <a:pt x="114299" y="1737359"/>
                </a:lnTo>
                <a:lnTo>
                  <a:pt x="83819" y="1645919"/>
                </a:lnTo>
                <a:lnTo>
                  <a:pt x="57911" y="1523999"/>
                </a:lnTo>
                <a:lnTo>
                  <a:pt x="38099" y="1432559"/>
                </a:lnTo>
                <a:lnTo>
                  <a:pt x="22859" y="1341119"/>
                </a:lnTo>
                <a:lnTo>
                  <a:pt x="13715" y="1219199"/>
                </a:lnTo>
                <a:lnTo>
                  <a:pt x="10667" y="1127759"/>
                </a:lnTo>
                <a:lnTo>
                  <a:pt x="12191" y="1036319"/>
                </a:lnTo>
                <a:lnTo>
                  <a:pt x="15239" y="1005839"/>
                </a:lnTo>
                <a:lnTo>
                  <a:pt x="19811" y="944879"/>
                </a:lnTo>
                <a:lnTo>
                  <a:pt x="32003" y="853439"/>
                </a:lnTo>
                <a:lnTo>
                  <a:pt x="41147" y="822959"/>
                </a:lnTo>
                <a:lnTo>
                  <a:pt x="51815" y="761999"/>
                </a:lnTo>
                <a:lnTo>
                  <a:pt x="62483" y="731519"/>
                </a:lnTo>
                <a:lnTo>
                  <a:pt x="76199" y="701039"/>
                </a:lnTo>
                <a:lnTo>
                  <a:pt x="106679" y="609599"/>
                </a:lnTo>
                <a:lnTo>
                  <a:pt x="143255" y="548639"/>
                </a:lnTo>
                <a:lnTo>
                  <a:pt x="164591" y="487679"/>
                </a:lnTo>
                <a:lnTo>
                  <a:pt x="185927" y="457199"/>
                </a:lnTo>
                <a:lnTo>
                  <a:pt x="234695" y="396239"/>
                </a:lnTo>
                <a:lnTo>
                  <a:pt x="260603" y="365759"/>
                </a:lnTo>
                <a:lnTo>
                  <a:pt x="318515" y="304799"/>
                </a:lnTo>
                <a:lnTo>
                  <a:pt x="350519" y="274319"/>
                </a:lnTo>
                <a:lnTo>
                  <a:pt x="380999" y="243839"/>
                </a:lnTo>
                <a:lnTo>
                  <a:pt x="448055" y="213359"/>
                </a:lnTo>
                <a:lnTo>
                  <a:pt x="484631" y="182879"/>
                </a:lnTo>
                <a:lnTo>
                  <a:pt x="519683" y="152399"/>
                </a:lnTo>
                <a:lnTo>
                  <a:pt x="557783" y="121919"/>
                </a:lnTo>
                <a:close/>
              </a:path>
              <a:path w="4788535" h="4663440">
                <a:moveTo>
                  <a:pt x="3989828" y="4632959"/>
                </a:moveTo>
                <a:lnTo>
                  <a:pt x="3944108" y="4632959"/>
                </a:lnTo>
                <a:lnTo>
                  <a:pt x="3898388" y="4663439"/>
                </a:lnTo>
                <a:lnTo>
                  <a:pt x="3945632" y="4663439"/>
                </a:lnTo>
                <a:lnTo>
                  <a:pt x="3989828" y="4632959"/>
                </a:lnTo>
                <a:close/>
              </a:path>
              <a:path w="4788535" h="4663440">
                <a:moveTo>
                  <a:pt x="4116320" y="4602479"/>
                </a:moveTo>
                <a:lnTo>
                  <a:pt x="4072124" y="4602479"/>
                </a:lnTo>
                <a:lnTo>
                  <a:pt x="4030976" y="4632959"/>
                </a:lnTo>
                <a:lnTo>
                  <a:pt x="4075172" y="4632959"/>
                </a:lnTo>
                <a:lnTo>
                  <a:pt x="4116320" y="4602479"/>
                </a:lnTo>
                <a:close/>
              </a:path>
              <a:path w="4788535" h="4663440">
                <a:moveTo>
                  <a:pt x="4235192" y="4541519"/>
                </a:moveTo>
                <a:lnTo>
                  <a:pt x="4232144" y="4541519"/>
                </a:lnTo>
                <a:lnTo>
                  <a:pt x="4192520" y="4571999"/>
                </a:lnTo>
                <a:lnTo>
                  <a:pt x="4154420" y="4571999"/>
                </a:lnTo>
                <a:lnTo>
                  <a:pt x="4113272" y="4602479"/>
                </a:lnTo>
                <a:lnTo>
                  <a:pt x="4157468" y="4602479"/>
                </a:lnTo>
                <a:lnTo>
                  <a:pt x="4197092" y="4571999"/>
                </a:lnTo>
                <a:lnTo>
                  <a:pt x="4235192" y="4541519"/>
                </a:lnTo>
                <a:close/>
              </a:path>
              <a:path w="4788535" h="4663440">
                <a:moveTo>
                  <a:pt x="1482851" y="30479"/>
                </a:moveTo>
                <a:lnTo>
                  <a:pt x="1481327" y="30479"/>
                </a:lnTo>
                <a:lnTo>
                  <a:pt x="1918712" y="152399"/>
                </a:lnTo>
                <a:lnTo>
                  <a:pt x="2031488" y="213359"/>
                </a:lnTo>
                <a:lnTo>
                  <a:pt x="2144264" y="243839"/>
                </a:lnTo>
                <a:lnTo>
                  <a:pt x="2837684" y="609599"/>
                </a:lnTo>
                <a:lnTo>
                  <a:pt x="3180584" y="883919"/>
                </a:lnTo>
                <a:lnTo>
                  <a:pt x="3293360" y="975359"/>
                </a:lnTo>
                <a:lnTo>
                  <a:pt x="3404612" y="1066799"/>
                </a:lnTo>
                <a:lnTo>
                  <a:pt x="3514340" y="1158239"/>
                </a:lnTo>
                <a:lnTo>
                  <a:pt x="3621020" y="1280159"/>
                </a:lnTo>
                <a:lnTo>
                  <a:pt x="3723128" y="1371599"/>
                </a:lnTo>
                <a:lnTo>
                  <a:pt x="3822188" y="1493519"/>
                </a:lnTo>
                <a:lnTo>
                  <a:pt x="3915152" y="1584959"/>
                </a:lnTo>
                <a:lnTo>
                  <a:pt x="4005068" y="1706879"/>
                </a:lnTo>
                <a:lnTo>
                  <a:pt x="4090412" y="1828799"/>
                </a:lnTo>
                <a:lnTo>
                  <a:pt x="4169660" y="1920239"/>
                </a:lnTo>
                <a:lnTo>
                  <a:pt x="4245860" y="2042159"/>
                </a:lnTo>
                <a:lnTo>
                  <a:pt x="4315964" y="2164079"/>
                </a:lnTo>
                <a:lnTo>
                  <a:pt x="4383020" y="2255519"/>
                </a:lnTo>
                <a:lnTo>
                  <a:pt x="4443980" y="2377439"/>
                </a:lnTo>
                <a:lnTo>
                  <a:pt x="4500368" y="2499359"/>
                </a:lnTo>
                <a:lnTo>
                  <a:pt x="4552184" y="2590799"/>
                </a:lnTo>
                <a:lnTo>
                  <a:pt x="4597904" y="2712719"/>
                </a:lnTo>
                <a:lnTo>
                  <a:pt x="4639052" y="2834639"/>
                </a:lnTo>
                <a:lnTo>
                  <a:pt x="4674104" y="2926079"/>
                </a:lnTo>
                <a:lnTo>
                  <a:pt x="4706108" y="3047999"/>
                </a:lnTo>
                <a:lnTo>
                  <a:pt x="4730492" y="3139439"/>
                </a:lnTo>
                <a:lnTo>
                  <a:pt x="4751828" y="3261359"/>
                </a:lnTo>
                <a:lnTo>
                  <a:pt x="4765544" y="3352799"/>
                </a:lnTo>
                <a:lnTo>
                  <a:pt x="4774688" y="3444239"/>
                </a:lnTo>
                <a:lnTo>
                  <a:pt x="4779260" y="3535679"/>
                </a:lnTo>
                <a:lnTo>
                  <a:pt x="4777736" y="3657599"/>
                </a:lnTo>
                <a:lnTo>
                  <a:pt x="4773164" y="3688079"/>
                </a:lnTo>
                <a:lnTo>
                  <a:pt x="4770116" y="3749039"/>
                </a:lnTo>
                <a:lnTo>
                  <a:pt x="4764020" y="3779519"/>
                </a:lnTo>
                <a:lnTo>
                  <a:pt x="4756400" y="3840479"/>
                </a:lnTo>
                <a:lnTo>
                  <a:pt x="4747256" y="3870959"/>
                </a:lnTo>
                <a:lnTo>
                  <a:pt x="4736588" y="3901439"/>
                </a:lnTo>
                <a:lnTo>
                  <a:pt x="4725920" y="3962399"/>
                </a:lnTo>
                <a:lnTo>
                  <a:pt x="4698488" y="4023359"/>
                </a:lnTo>
                <a:lnTo>
                  <a:pt x="4681724" y="4084319"/>
                </a:lnTo>
                <a:lnTo>
                  <a:pt x="4664960" y="4114799"/>
                </a:lnTo>
                <a:lnTo>
                  <a:pt x="4625336" y="4175759"/>
                </a:lnTo>
                <a:lnTo>
                  <a:pt x="4602476" y="4206239"/>
                </a:lnTo>
                <a:lnTo>
                  <a:pt x="4579616" y="4267199"/>
                </a:lnTo>
                <a:lnTo>
                  <a:pt x="4527800" y="4328159"/>
                </a:lnTo>
                <a:lnTo>
                  <a:pt x="4469888" y="4389119"/>
                </a:lnTo>
                <a:lnTo>
                  <a:pt x="4439408" y="4419599"/>
                </a:lnTo>
                <a:lnTo>
                  <a:pt x="4407404" y="4450079"/>
                </a:lnTo>
                <a:lnTo>
                  <a:pt x="4340348" y="4480559"/>
                </a:lnTo>
                <a:lnTo>
                  <a:pt x="4305296" y="4511039"/>
                </a:lnTo>
                <a:lnTo>
                  <a:pt x="4268720" y="4541519"/>
                </a:lnTo>
                <a:lnTo>
                  <a:pt x="4273292" y="4541519"/>
                </a:lnTo>
                <a:lnTo>
                  <a:pt x="4309868" y="4511039"/>
                </a:lnTo>
                <a:lnTo>
                  <a:pt x="4344920" y="4480559"/>
                </a:lnTo>
                <a:lnTo>
                  <a:pt x="4379972" y="4480559"/>
                </a:lnTo>
                <a:lnTo>
                  <a:pt x="4413500" y="4450079"/>
                </a:lnTo>
                <a:lnTo>
                  <a:pt x="4445504" y="4419599"/>
                </a:lnTo>
                <a:lnTo>
                  <a:pt x="4506464" y="4358639"/>
                </a:lnTo>
                <a:lnTo>
                  <a:pt x="4535420" y="4328159"/>
                </a:lnTo>
                <a:lnTo>
                  <a:pt x="4587236" y="4267199"/>
                </a:lnTo>
                <a:lnTo>
                  <a:pt x="4632956" y="4175759"/>
                </a:lnTo>
                <a:lnTo>
                  <a:pt x="4654292" y="4145279"/>
                </a:lnTo>
                <a:lnTo>
                  <a:pt x="4690868" y="4084319"/>
                </a:lnTo>
                <a:lnTo>
                  <a:pt x="4721348" y="3992879"/>
                </a:lnTo>
                <a:lnTo>
                  <a:pt x="4735064" y="3962399"/>
                </a:lnTo>
                <a:lnTo>
                  <a:pt x="4747256" y="3901439"/>
                </a:lnTo>
                <a:lnTo>
                  <a:pt x="4765544" y="3840479"/>
                </a:lnTo>
                <a:lnTo>
                  <a:pt x="4773164" y="3779519"/>
                </a:lnTo>
                <a:lnTo>
                  <a:pt x="4779260" y="3749039"/>
                </a:lnTo>
                <a:lnTo>
                  <a:pt x="4783832" y="3688079"/>
                </a:lnTo>
                <a:lnTo>
                  <a:pt x="4786880" y="3657599"/>
                </a:lnTo>
                <a:lnTo>
                  <a:pt x="4788404" y="3535679"/>
                </a:lnTo>
                <a:lnTo>
                  <a:pt x="4783832" y="3444239"/>
                </a:lnTo>
                <a:lnTo>
                  <a:pt x="4774688" y="3352799"/>
                </a:lnTo>
                <a:lnTo>
                  <a:pt x="4760972" y="3261359"/>
                </a:lnTo>
                <a:lnTo>
                  <a:pt x="4739636" y="3139439"/>
                </a:lnTo>
                <a:lnTo>
                  <a:pt x="4715252" y="3047999"/>
                </a:lnTo>
                <a:lnTo>
                  <a:pt x="4683248" y="2926079"/>
                </a:lnTo>
                <a:lnTo>
                  <a:pt x="4648196" y="2834639"/>
                </a:lnTo>
                <a:lnTo>
                  <a:pt x="4607048" y="2712719"/>
                </a:lnTo>
                <a:lnTo>
                  <a:pt x="4559804" y="2590799"/>
                </a:lnTo>
                <a:lnTo>
                  <a:pt x="4507988" y="2499359"/>
                </a:lnTo>
                <a:lnTo>
                  <a:pt x="4451600" y="2377439"/>
                </a:lnTo>
                <a:lnTo>
                  <a:pt x="4390640" y="2255519"/>
                </a:lnTo>
                <a:lnTo>
                  <a:pt x="4325108" y="2164079"/>
                </a:lnTo>
                <a:lnTo>
                  <a:pt x="4253480" y="2042159"/>
                </a:lnTo>
                <a:lnTo>
                  <a:pt x="4177280" y="1920239"/>
                </a:lnTo>
                <a:lnTo>
                  <a:pt x="4098032" y="1798319"/>
                </a:lnTo>
                <a:lnTo>
                  <a:pt x="4012688" y="1706879"/>
                </a:lnTo>
                <a:lnTo>
                  <a:pt x="3922772" y="1584959"/>
                </a:lnTo>
                <a:lnTo>
                  <a:pt x="3828284" y="1493519"/>
                </a:lnTo>
                <a:lnTo>
                  <a:pt x="3730748" y="1371599"/>
                </a:lnTo>
                <a:lnTo>
                  <a:pt x="3627116" y="1280159"/>
                </a:lnTo>
                <a:lnTo>
                  <a:pt x="3520436" y="1158239"/>
                </a:lnTo>
                <a:lnTo>
                  <a:pt x="3410708" y="1066799"/>
                </a:lnTo>
                <a:lnTo>
                  <a:pt x="3299456" y="975359"/>
                </a:lnTo>
                <a:lnTo>
                  <a:pt x="3186680" y="853439"/>
                </a:lnTo>
                <a:lnTo>
                  <a:pt x="3072380" y="792479"/>
                </a:lnTo>
                <a:lnTo>
                  <a:pt x="2958080" y="701039"/>
                </a:lnTo>
                <a:lnTo>
                  <a:pt x="2842256" y="609599"/>
                </a:lnTo>
                <a:lnTo>
                  <a:pt x="2726432" y="548639"/>
                </a:lnTo>
                <a:lnTo>
                  <a:pt x="2610608" y="457199"/>
                </a:lnTo>
                <a:lnTo>
                  <a:pt x="2263136" y="274319"/>
                </a:lnTo>
                <a:lnTo>
                  <a:pt x="2148836" y="243839"/>
                </a:lnTo>
                <a:lnTo>
                  <a:pt x="2034536" y="182879"/>
                </a:lnTo>
                <a:lnTo>
                  <a:pt x="1589531" y="60959"/>
                </a:lnTo>
                <a:lnTo>
                  <a:pt x="1482851" y="30479"/>
                </a:lnTo>
                <a:close/>
              </a:path>
              <a:path w="4788535" h="4663440">
                <a:moveTo>
                  <a:pt x="635507" y="91439"/>
                </a:moveTo>
                <a:lnTo>
                  <a:pt x="630935" y="91439"/>
                </a:lnTo>
                <a:lnTo>
                  <a:pt x="591311" y="121919"/>
                </a:lnTo>
                <a:lnTo>
                  <a:pt x="595883" y="121919"/>
                </a:lnTo>
                <a:lnTo>
                  <a:pt x="635507" y="91439"/>
                </a:lnTo>
                <a:close/>
              </a:path>
              <a:path w="4788535" h="4663440">
                <a:moveTo>
                  <a:pt x="716279" y="60959"/>
                </a:moveTo>
                <a:lnTo>
                  <a:pt x="713231" y="60959"/>
                </a:lnTo>
                <a:lnTo>
                  <a:pt x="672083" y="91439"/>
                </a:lnTo>
                <a:lnTo>
                  <a:pt x="675131" y="91439"/>
                </a:lnTo>
                <a:lnTo>
                  <a:pt x="716279" y="60959"/>
                </a:lnTo>
                <a:close/>
              </a:path>
              <a:path w="4788535" h="4663440">
                <a:moveTo>
                  <a:pt x="844295" y="30479"/>
                </a:moveTo>
                <a:lnTo>
                  <a:pt x="798575" y="30479"/>
                </a:lnTo>
                <a:lnTo>
                  <a:pt x="755903" y="60959"/>
                </a:lnTo>
                <a:lnTo>
                  <a:pt x="801623" y="60959"/>
                </a:lnTo>
                <a:lnTo>
                  <a:pt x="844295" y="30479"/>
                </a:lnTo>
                <a:close/>
              </a:path>
              <a:path w="4788535" h="4663440">
                <a:moveTo>
                  <a:pt x="1173479" y="0"/>
                </a:moveTo>
                <a:lnTo>
                  <a:pt x="979931" y="0"/>
                </a:lnTo>
                <a:lnTo>
                  <a:pt x="934211" y="30479"/>
                </a:lnTo>
                <a:lnTo>
                  <a:pt x="1075943" y="30479"/>
                </a:lnTo>
                <a:lnTo>
                  <a:pt x="1173479" y="0"/>
                </a:lnTo>
                <a:close/>
              </a:path>
              <a:path w="4788535" h="4663440">
                <a:moveTo>
                  <a:pt x="1274063" y="0"/>
                </a:moveTo>
                <a:lnTo>
                  <a:pt x="1173479" y="0"/>
                </a:lnTo>
                <a:lnTo>
                  <a:pt x="1274063" y="30479"/>
                </a:lnTo>
                <a:lnTo>
                  <a:pt x="1377695" y="30479"/>
                </a:lnTo>
                <a:lnTo>
                  <a:pt x="12740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4306" y="2129017"/>
            <a:ext cx="1329055" cy="2813685"/>
          </a:xfrm>
          <a:custGeom>
            <a:avLst/>
            <a:gdLst/>
            <a:ahLst/>
            <a:cxnLst/>
            <a:rect l="l" t="t" r="r" b="b"/>
            <a:pathLst>
              <a:path w="1329054" h="2813685">
                <a:moveTo>
                  <a:pt x="1319783" y="0"/>
                </a:moveTo>
                <a:lnTo>
                  <a:pt x="0" y="2810262"/>
                </a:lnTo>
                <a:lnTo>
                  <a:pt x="9143" y="2813310"/>
                </a:lnTo>
                <a:lnTo>
                  <a:pt x="1328927" y="4571"/>
                </a:lnTo>
                <a:lnTo>
                  <a:pt x="13197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8021" y="2479537"/>
            <a:ext cx="1775460" cy="2470785"/>
          </a:xfrm>
          <a:custGeom>
            <a:avLst/>
            <a:gdLst/>
            <a:ahLst/>
            <a:cxnLst/>
            <a:rect l="l" t="t" r="r" b="b"/>
            <a:pathLst>
              <a:path w="1775460" h="2470785">
                <a:moveTo>
                  <a:pt x="1767839" y="0"/>
                </a:moveTo>
                <a:lnTo>
                  <a:pt x="0" y="2465838"/>
                </a:lnTo>
                <a:lnTo>
                  <a:pt x="7619" y="2470410"/>
                </a:lnTo>
                <a:lnTo>
                  <a:pt x="1775459" y="6095"/>
                </a:lnTo>
                <a:lnTo>
                  <a:pt x="17678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9545" y="2284465"/>
            <a:ext cx="1562100" cy="2650490"/>
          </a:xfrm>
          <a:custGeom>
            <a:avLst/>
            <a:gdLst/>
            <a:ahLst/>
            <a:cxnLst/>
            <a:rect l="l" t="t" r="r" b="b"/>
            <a:pathLst>
              <a:path w="1562100" h="2650490">
                <a:moveTo>
                  <a:pt x="1554479" y="0"/>
                </a:moveTo>
                <a:lnTo>
                  <a:pt x="0" y="2645670"/>
                </a:lnTo>
                <a:lnTo>
                  <a:pt x="7619" y="2650242"/>
                </a:lnTo>
                <a:lnTo>
                  <a:pt x="1562099" y="4571"/>
                </a:lnTo>
                <a:lnTo>
                  <a:pt x="15544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48689" y="2639557"/>
            <a:ext cx="1984375" cy="2319655"/>
          </a:xfrm>
          <a:custGeom>
            <a:avLst/>
            <a:gdLst/>
            <a:ahLst/>
            <a:cxnLst/>
            <a:rect l="l" t="t" r="r" b="b"/>
            <a:pathLst>
              <a:path w="1984375" h="2319654">
                <a:moveTo>
                  <a:pt x="1976627" y="0"/>
                </a:moveTo>
                <a:lnTo>
                  <a:pt x="0" y="2313438"/>
                </a:lnTo>
                <a:lnTo>
                  <a:pt x="6095" y="2319534"/>
                </a:lnTo>
                <a:lnTo>
                  <a:pt x="1984247" y="6095"/>
                </a:lnTo>
                <a:lnTo>
                  <a:pt x="19766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6309" y="2814817"/>
            <a:ext cx="2220595" cy="2152015"/>
          </a:xfrm>
          <a:custGeom>
            <a:avLst/>
            <a:gdLst/>
            <a:ahLst/>
            <a:cxnLst/>
            <a:rect l="l" t="t" r="r" b="b"/>
            <a:pathLst>
              <a:path w="2220595" h="2152015">
                <a:moveTo>
                  <a:pt x="2214371" y="0"/>
                </a:moveTo>
                <a:lnTo>
                  <a:pt x="0" y="2144274"/>
                </a:lnTo>
                <a:lnTo>
                  <a:pt x="6095" y="2151894"/>
                </a:lnTo>
                <a:lnTo>
                  <a:pt x="2220467" y="6095"/>
                </a:lnTo>
                <a:lnTo>
                  <a:pt x="22143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76121" y="3230869"/>
            <a:ext cx="2542540" cy="1755775"/>
          </a:xfrm>
          <a:custGeom>
            <a:avLst/>
            <a:gdLst/>
            <a:ahLst/>
            <a:cxnLst/>
            <a:rect l="l" t="t" r="r" b="b"/>
            <a:pathLst>
              <a:path w="2542540" h="1755775">
                <a:moveTo>
                  <a:pt x="2537459" y="0"/>
                </a:moveTo>
                <a:lnTo>
                  <a:pt x="0" y="1748034"/>
                </a:lnTo>
                <a:lnTo>
                  <a:pt x="6095" y="1755654"/>
                </a:lnTo>
                <a:lnTo>
                  <a:pt x="2542031" y="7619"/>
                </a:lnTo>
                <a:lnTo>
                  <a:pt x="25374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89838" y="3441181"/>
            <a:ext cx="2712720" cy="1556385"/>
          </a:xfrm>
          <a:custGeom>
            <a:avLst/>
            <a:gdLst/>
            <a:ahLst/>
            <a:cxnLst/>
            <a:rect l="l" t="t" r="r" b="b"/>
            <a:pathLst>
              <a:path w="2712720" h="1556385">
                <a:moveTo>
                  <a:pt x="2708147" y="0"/>
                </a:moveTo>
                <a:lnTo>
                  <a:pt x="0" y="1548390"/>
                </a:lnTo>
                <a:lnTo>
                  <a:pt x="4571" y="1556010"/>
                </a:lnTo>
                <a:lnTo>
                  <a:pt x="2712719" y="9143"/>
                </a:lnTo>
                <a:lnTo>
                  <a:pt x="27081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11174" y="3902954"/>
            <a:ext cx="3034665" cy="1123315"/>
          </a:xfrm>
          <a:custGeom>
            <a:avLst/>
            <a:gdLst/>
            <a:ahLst/>
            <a:cxnLst/>
            <a:rect l="l" t="t" r="r" b="b"/>
            <a:pathLst>
              <a:path w="3034665" h="1123314">
                <a:moveTo>
                  <a:pt x="3031235" y="0"/>
                </a:moveTo>
                <a:lnTo>
                  <a:pt x="0" y="1114050"/>
                </a:lnTo>
                <a:lnTo>
                  <a:pt x="3047" y="1123194"/>
                </a:lnTo>
                <a:lnTo>
                  <a:pt x="3034283" y="9143"/>
                </a:lnTo>
                <a:lnTo>
                  <a:pt x="30312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24889" y="4389110"/>
            <a:ext cx="3374390" cy="655320"/>
          </a:xfrm>
          <a:custGeom>
            <a:avLst/>
            <a:gdLst/>
            <a:ahLst/>
            <a:cxnLst/>
            <a:rect l="l" t="t" r="r" b="b"/>
            <a:pathLst>
              <a:path w="3374390" h="655320">
                <a:moveTo>
                  <a:pt x="3372611" y="0"/>
                </a:moveTo>
                <a:lnTo>
                  <a:pt x="0" y="646182"/>
                </a:lnTo>
                <a:lnTo>
                  <a:pt x="1523" y="655326"/>
                </a:lnTo>
                <a:lnTo>
                  <a:pt x="3374135" y="9143"/>
                </a:lnTo>
                <a:lnTo>
                  <a:pt x="33726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29462" y="4722872"/>
            <a:ext cx="3549650" cy="326390"/>
          </a:xfrm>
          <a:custGeom>
            <a:avLst/>
            <a:gdLst/>
            <a:ahLst/>
            <a:cxnLst/>
            <a:rect l="l" t="t" r="r" b="b"/>
            <a:pathLst>
              <a:path w="3549650" h="326389">
                <a:moveTo>
                  <a:pt x="3547871" y="0"/>
                </a:moveTo>
                <a:lnTo>
                  <a:pt x="0" y="316991"/>
                </a:lnTo>
                <a:lnTo>
                  <a:pt x="1523" y="326135"/>
                </a:lnTo>
                <a:lnTo>
                  <a:pt x="3549395" y="9143"/>
                </a:lnTo>
                <a:lnTo>
                  <a:pt x="35478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7938" y="5055103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4701" y="5070344"/>
            <a:ext cx="3830320" cy="325120"/>
          </a:xfrm>
          <a:custGeom>
            <a:avLst/>
            <a:gdLst/>
            <a:ahLst/>
            <a:cxnLst/>
            <a:rect l="l" t="t" r="r" b="b"/>
            <a:pathLst>
              <a:path w="3830320" h="325120">
                <a:moveTo>
                  <a:pt x="0" y="0"/>
                </a:moveTo>
                <a:lnTo>
                  <a:pt x="0" y="9143"/>
                </a:lnTo>
                <a:lnTo>
                  <a:pt x="3829811" y="324611"/>
                </a:lnTo>
                <a:lnTo>
                  <a:pt x="3829811" y="31546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61465" y="5114540"/>
            <a:ext cx="3992879" cy="1024255"/>
          </a:xfrm>
          <a:custGeom>
            <a:avLst/>
            <a:gdLst/>
            <a:ahLst/>
            <a:cxnLst/>
            <a:rect l="l" t="t" r="r" b="b"/>
            <a:pathLst>
              <a:path w="3992879" h="1024254">
                <a:moveTo>
                  <a:pt x="3047" y="0"/>
                </a:moveTo>
                <a:lnTo>
                  <a:pt x="0" y="9143"/>
                </a:lnTo>
                <a:lnTo>
                  <a:pt x="3989831" y="1024127"/>
                </a:lnTo>
                <a:lnTo>
                  <a:pt x="3992879" y="1014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5037" y="5212076"/>
            <a:ext cx="182880" cy="1922145"/>
          </a:xfrm>
          <a:custGeom>
            <a:avLst/>
            <a:gdLst/>
            <a:ahLst/>
            <a:cxnLst/>
            <a:rect l="l" t="t" r="r" b="b"/>
            <a:pathLst>
              <a:path w="182879" h="1922145">
                <a:moveTo>
                  <a:pt x="182879" y="0"/>
                </a:moveTo>
                <a:lnTo>
                  <a:pt x="173735" y="0"/>
                </a:lnTo>
                <a:lnTo>
                  <a:pt x="0" y="1921763"/>
                </a:lnTo>
                <a:lnTo>
                  <a:pt x="10667" y="1921763"/>
                </a:lnTo>
                <a:lnTo>
                  <a:pt x="1828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0349" y="5155688"/>
            <a:ext cx="1068705" cy="1262380"/>
          </a:xfrm>
          <a:custGeom>
            <a:avLst/>
            <a:gdLst/>
            <a:ahLst/>
            <a:cxnLst/>
            <a:rect l="l" t="t" r="r" b="b"/>
            <a:pathLst>
              <a:path w="1068704" h="1262379">
                <a:moveTo>
                  <a:pt x="1060700" y="0"/>
                </a:moveTo>
                <a:lnTo>
                  <a:pt x="0" y="1255775"/>
                </a:lnTo>
                <a:lnTo>
                  <a:pt x="6095" y="1261871"/>
                </a:lnTo>
                <a:lnTo>
                  <a:pt x="1068320" y="6095"/>
                </a:lnTo>
                <a:lnTo>
                  <a:pt x="106070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9097" y="5143496"/>
            <a:ext cx="1170940" cy="1169035"/>
          </a:xfrm>
          <a:custGeom>
            <a:avLst/>
            <a:gdLst/>
            <a:ahLst/>
            <a:cxnLst/>
            <a:rect l="l" t="t" r="r" b="b"/>
            <a:pathLst>
              <a:path w="1170939" h="1169035">
                <a:moveTo>
                  <a:pt x="1162808" y="0"/>
                </a:moveTo>
                <a:lnTo>
                  <a:pt x="0" y="1162811"/>
                </a:lnTo>
                <a:lnTo>
                  <a:pt x="6095" y="1168907"/>
                </a:lnTo>
                <a:lnTo>
                  <a:pt x="1170428" y="7619"/>
                </a:lnTo>
                <a:lnTo>
                  <a:pt x="11628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91749" y="5135876"/>
            <a:ext cx="1282065" cy="1074420"/>
          </a:xfrm>
          <a:custGeom>
            <a:avLst/>
            <a:gdLst/>
            <a:ahLst/>
            <a:cxnLst/>
            <a:rect l="l" t="t" r="r" b="b"/>
            <a:pathLst>
              <a:path w="1282064" h="1074420">
                <a:moveTo>
                  <a:pt x="1275584" y="0"/>
                </a:moveTo>
                <a:lnTo>
                  <a:pt x="0" y="1068323"/>
                </a:lnTo>
                <a:lnTo>
                  <a:pt x="6095" y="1074419"/>
                </a:lnTo>
                <a:lnTo>
                  <a:pt x="1281680" y="7619"/>
                </a:lnTo>
                <a:lnTo>
                  <a:pt x="12755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88117" y="5125208"/>
            <a:ext cx="1377950" cy="974090"/>
          </a:xfrm>
          <a:custGeom>
            <a:avLst/>
            <a:gdLst/>
            <a:ahLst/>
            <a:cxnLst/>
            <a:rect l="l" t="t" r="r" b="b"/>
            <a:pathLst>
              <a:path w="1377950" h="974089">
                <a:moveTo>
                  <a:pt x="1371596" y="0"/>
                </a:moveTo>
                <a:lnTo>
                  <a:pt x="0" y="964691"/>
                </a:lnTo>
                <a:lnTo>
                  <a:pt x="4571" y="973835"/>
                </a:lnTo>
                <a:lnTo>
                  <a:pt x="1377692" y="7619"/>
                </a:lnTo>
                <a:lnTo>
                  <a:pt x="137159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2961" y="5117588"/>
            <a:ext cx="1469390" cy="866140"/>
          </a:xfrm>
          <a:custGeom>
            <a:avLst/>
            <a:gdLst/>
            <a:ahLst/>
            <a:cxnLst/>
            <a:rect l="l" t="t" r="r" b="b"/>
            <a:pathLst>
              <a:path w="1469389" h="866139">
                <a:moveTo>
                  <a:pt x="1463036" y="0"/>
                </a:moveTo>
                <a:lnTo>
                  <a:pt x="0" y="858011"/>
                </a:lnTo>
                <a:lnTo>
                  <a:pt x="4571" y="865631"/>
                </a:lnTo>
                <a:lnTo>
                  <a:pt x="1469132" y="7619"/>
                </a:lnTo>
                <a:lnTo>
                  <a:pt x="14630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70185" y="5106920"/>
            <a:ext cx="1577340" cy="751840"/>
          </a:xfrm>
          <a:custGeom>
            <a:avLst/>
            <a:gdLst/>
            <a:ahLst/>
            <a:cxnLst/>
            <a:rect l="l" t="t" r="r" b="b"/>
            <a:pathLst>
              <a:path w="1577339" h="751839">
                <a:moveTo>
                  <a:pt x="1574288" y="0"/>
                </a:moveTo>
                <a:lnTo>
                  <a:pt x="0" y="742187"/>
                </a:lnTo>
                <a:lnTo>
                  <a:pt x="4571" y="751331"/>
                </a:lnTo>
                <a:lnTo>
                  <a:pt x="1577336" y="7619"/>
                </a:lnTo>
                <a:lnTo>
                  <a:pt x="157428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55885" y="5097776"/>
            <a:ext cx="1685925" cy="629920"/>
          </a:xfrm>
          <a:custGeom>
            <a:avLst/>
            <a:gdLst/>
            <a:ahLst/>
            <a:cxnLst/>
            <a:rect l="l" t="t" r="r" b="b"/>
            <a:pathLst>
              <a:path w="1685925" h="629920">
                <a:moveTo>
                  <a:pt x="1682492" y="0"/>
                </a:moveTo>
                <a:lnTo>
                  <a:pt x="0" y="620267"/>
                </a:lnTo>
                <a:lnTo>
                  <a:pt x="4571" y="629411"/>
                </a:lnTo>
                <a:lnTo>
                  <a:pt x="1685540" y="9143"/>
                </a:lnTo>
                <a:lnTo>
                  <a:pt x="16824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1001" y="5077964"/>
            <a:ext cx="1887220" cy="358140"/>
          </a:xfrm>
          <a:custGeom>
            <a:avLst/>
            <a:gdLst/>
            <a:ahLst/>
            <a:cxnLst/>
            <a:rect l="l" t="t" r="r" b="b"/>
            <a:pathLst>
              <a:path w="1887220" h="358139">
                <a:moveTo>
                  <a:pt x="1885184" y="0"/>
                </a:moveTo>
                <a:lnTo>
                  <a:pt x="0" y="348995"/>
                </a:lnTo>
                <a:lnTo>
                  <a:pt x="1523" y="358139"/>
                </a:lnTo>
                <a:lnTo>
                  <a:pt x="1886708" y="10667"/>
                </a:lnTo>
                <a:lnTo>
                  <a:pt x="18851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7557" y="5068820"/>
            <a:ext cx="2002789" cy="198120"/>
          </a:xfrm>
          <a:custGeom>
            <a:avLst/>
            <a:gdLst/>
            <a:ahLst/>
            <a:cxnLst/>
            <a:rect l="l" t="t" r="r" b="b"/>
            <a:pathLst>
              <a:path w="2002789" h="198120">
                <a:moveTo>
                  <a:pt x="2002532" y="0"/>
                </a:moveTo>
                <a:lnTo>
                  <a:pt x="0" y="187451"/>
                </a:lnTo>
                <a:lnTo>
                  <a:pt x="1523" y="198119"/>
                </a:lnTo>
                <a:lnTo>
                  <a:pt x="2002532" y="9143"/>
                </a:lnTo>
                <a:lnTo>
                  <a:pt x="2002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2589" y="5069582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19880" y="0"/>
                </a:lnTo>
              </a:path>
            </a:pathLst>
          </a:custGeom>
          <a:ln w="27177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05" y="4642099"/>
            <a:ext cx="2367280" cy="401320"/>
          </a:xfrm>
          <a:custGeom>
            <a:avLst/>
            <a:gdLst/>
            <a:ahLst/>
            <a:cxnLst/>
            <a:rect l="l" t="t" r="r" b="b"/>
            <a:pathLst>
              <a:path w="2367280" h="401320">
                <a:moveTo>
                  <a:pt x="3047" y="0"/>
                </a:moveTo>
                <a:lnTo>
                  <a:pt x="0" y="10667"/>
                </a:lnTo>
                <a:lnTo>
                  <a:pt x="2365244" y="400811"/>
                </a:lnTo>
                <a:lnTo>
                  <a:pt x="2366768" y="39166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9981" y="4408921"/>
            <a:ext cx="2399030" cy="615950"/>
          </a:xfrm>
          <a:custGeom>
            <a:avLst/>
            <a:gdLst/>
            <a:ahLst/>
            <a:cxnLst/>
            <a:rect l="l" t="t" r="r" b="b"/>
            <a:pathLst>
              <a:path w="2399030" h="615950">
                <a:moveTo>
                  <a:pt x="1523" y="0"/>
                </a:moveTo>
                <a:lnTo>
                  <a:pt x="0" y="9143"/>
                </a:lnTo>
                <a:lnTo>
                  <a:pt x="2397248" y="615702"/>
                </a:lnTo>
                <a:lnTo>
                  <a:pt x="2398772" y="606558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6933" y="3904477"/>
            <a:ext cx="2394585" cy="1087120"/>
          </a:xfrm>
          <a:custGeom>
            <a:avLst/>
            <a:gdLst/>
            <a:ahLst/>
            <a:cxnLst/>
            <a:rect l="l" t="t" r="r" b="b"/>
            <a:pathLst>
              <a:path w="2394585" h="1087120">
                <a:moveTo>
                  <a:pt x="4571" y="0"/>
                </a:moveTo>
                <a:lnTo>
                  <a:pt x="0" y="9143"/>
                </a:lnTo>
                <a:lnTo>
                  <a:pt x="2389628" y="1086618"/>
                </a:lnTo>
                <a:lnTo>
                  <a:pt x="2394200" y="1077474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3737" y="1319773"/>
            <a:ext cx="2103120" cy="3569335"/>
          </a:xfrm>
          <a:custGeom>
            <a:avLst/>
            <a:gdLst/>
            <a:ahLst/>
            <a:cxnLst/>
            <a:rect l="l" t="t" r="r" b="b"/>
            <a:pathLst>
              <a:path w="2103120" h="3569335">
                <a:moveTo>
                  <a:pt x="7619" y="0"/>
                </a:moveTo>
                <a:lnTo>
                  <a:pt x="0" y="4571"/>
                </a:lnTo>
                <a:lnTo>
                  <a:pt x="2095496" y="3569214"/>
                </a:lnTo>
                <a:lnTo>
                  <a:pt x="2103116" y="3564642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93401" y="1179565"/>
            <a:ext cx="1765300" cy="3708400"/>
          </a:xfrm>
          <a:custGeom>
            <a:avLst/>
            <a:gdLst/>
            <a:ahLst/>
            <a:cxnLst/>
            <a:rect l="l" t="t" r="r" b="b"/>
            <a:pathLst>
              <a:path w="1765300" h="3708400">
                <a:moveTo>
                  <a:pt x="9143" y="0"/>
                </a:moveTo>
                <a:lnTo>
                  <a:pt x="0" y="4571"/>
                </a:lnTo>
                <a:lnTo>
                  <a:pt x="1755644" y="3707898"/>
                </a:lnTo>
                <a:lnTo>
                  <a:pt x="1764788" y="37033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76736" y="1135369"/>
            <a:ext cx="1028700" cy="3743325"/>
          </a:xfrm>
          <a:custGeom>
            <a:avLst/>
            <a:gdLst/>
            <a:ahLst/>
            <a:cxnLst/>
            <a:rect l="l" t="t" r="r" b="b"/>
            <a:pathLst>
              <a:path w="1028700" h="3743325">
                <a:moveTo>
                  <a:pt x="9143" y="0"/>
                </a:moveTo>
                <a:lnTo>
                  <a:pt x="0" y="3047"/>
                </a:lnTo>
                <a:lnTo>
                  <a:pt x="1019552" y="3742950"/>
                </a:lnTo>
                <a:lnTo>
                  <a:pt x="1028696" y="37414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28781" y="1188710"/>
            <a:ext cx="695325" cy="3694429"/>
          </a:xfrm>
          <a:custGeom>
            <a:avLst/>
            <a:gdLst/>
            <a:ahLst/>
            <a:cxnLst/>
            <a:rect l="l" t="t" r="r" b="b"/>
            <a:pathLst>
              <a:path w="695325" h="3694429">
                <a:moveTo>
                  <a:pt x="9143" y="0"/>
                </a:moveTo>
                <a:lnTo>
                  <a:pt x="0" y="1523"/>
                </a:lnTo>
                <a:lnTo>
                  <a:pt x="685796" y="3694182"/>
                </a:lnTo>
                <a:lnTo>
                  <a:pt x="694940" y="369265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4963" y="1392926"/>
            <a:ext cx="0" cy="3493135"/>
          </a:xfrm>
          <a:custGeom>
            <a:avLst/>
            <a:gdLst/>
            <a:ahLst/>
            <a:cxnLst/>
            <a:rect l="l" t="t" r="r" b="b"/>
            <a:pathLst>
              <a:path h="3493135">
                <a:moveTo>
                  <a:pt x="0" y="0"/>
                </a:moveTo>
                <a:lnTo>
                  <a:pt x="0" y="3493014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7918" y="1517893"/>
            <a:ext cx="314325" cy="3378835"/>
          </a:xfrm>
          <a:custGeom>
            <a:avLst/>
            <a:gdLst/>
            <a:ahLst/>
            <a:cxnLst/>
            <a:rect l="l" t="t" r="r" b="b"/>
            <a:pathLst>
              <a:path w="314325" h="3378835">
                <a:moveTo>
                  <a:pt x="313943" y="0"/>
                </a:moveTo>
                <a:lnTo>
                  <a:pt x="304799" y="0"/>
                </a:lnTo>
                <a:lnTo>
                  <a:pt x="0" y="3378714"/>
                </a:lnTo>
                <a:lnTo>
                  <a:pt x="9143" y="3378714"/>
                </a:lnTo>
                <a:lnTo>
                  <a:pt x="3139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80109" y="1659626"/>
            <a:ext cx="594360" cy="3248025"/>
          </a:xfrm>
          <a:custGeom>
            <a:avLst/>
            <a:gdLst/>
            <a:ahLst/>
            <a:cxnLst/>
            <a:rect l="l" t="t" r="r" b="b"/>
            <a:pathLst>
              <a:path w="594360" h="3248025">
                <a:moveTo>
                  <a:pt x="585215" y="0"/>
                </a:moveTo>
                <a:lnTo>
                  <a:pt x="0" y="3244602"/>
                </a:lnTo>
                <a:lnTo>
                  <a:pt x="9143" y="3247650"/>
                </a:lnTo>
                <a:lnTo>
                  <a:pt x="594359" y="3047"/>
                </a:lnTo>
                <a:lnTo>
                  <a:pt x="5852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92301" y="1810501"/>
            <a:ext cx="856615" cy="3107690"/>
          </a:xfrm>
          <a:custGeom>
            <a:avLst/>
            <a:gdLst/>
            <a:ahLst/>
            <a:cxnLst/>
            <a:rect l="l" t="t" r="r" b="b"/>
            <a:pathLst>
              <a:path w="856614" h="3107690">
                <a:moveTo>
                  <a:pt x="847343" y="0"/>
                </a:moveTo>
                <a:lnTo>
                  <a:pt x="0" y="3105918"/>
                </a:lnTo>
                <a:lnTo>
                  <a:pt x="9143" y="3107442"/>
                </a:lnTo>
                <a:lnTo>
                  <a:pt x="856487" y="1523"/>
                </a:lnTo>
                <a:lnTo>
                  <a:pt x="847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06018" y="1973570"/>
            <a:ext cx="1104900" cy="2948940"/>
          </a:xfrm>
          <a:custGeom>
            <a:avLst/>
            <a:gdLst/>
            <a:ahLst/>
            <a:cxnLst/>
            <a:rect l="l" t="t" r="r" b="b"/>
            <a:pathLst>
              <a:path w="1104900" h="2948940">
                <a:moveTo>
                  <a:pt x="1095755" y="0"/>
                </a:moveTo>
                <a:lnTo>
                  <a:pt x="0" y="2945898"/>
                </a:lnTo>
                <a:lnTo>
                  <a:pt x="9143" y="2948946"/>
                </a:lnTo>
                <a:lnTo>
                  <a:pt x="1104899" y="4571"/>
                </a:lnTo>
                <a:lnTo>
                  <a:pt x="109575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68501" y="3025129"/>
            <a:ext cx="2356485" cy="1955800"/>
          </a:xfrm>
          <a:custGeom>
            <a:avLst/>
            <a:gdLst/>
            <a:ahLst/>
            <a:cxnLst/>
            <a:rect l="l" t="t" r="r" b="b"/>
            <a:pathLst>
              <a:path w="2356485" h="1955800">
                <a:moveTo>
                  <a:pt x="2350007" y="0"/>
                </a:moveTo>
                <a:lnTo>
                  <a:pt x="0" y="1947678"/>
                </a:lnTo>
                <a:lnTo>
                  <a:pt x="6095" y="1955298"/>
                </a:lnTo>
                <a:lnTo>
                  <a:pt x="2356103" y="7619"/>
                </a:lnTo>
                <a:lnTo>
                  <a:pt x="23500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73105" y="6397747"/>
            <a:ext cx="370840" cy="742315"/>
          </a:xfrm>
          <a:custGeom>
            <a:avLst/>
            <a:gdLst/>
            <a:ahLst/>
            <a:cxnLst/>
            <a:rect l="l" t="t" r="r" b="b"/>
            <a:pathLst>
              <a:path w="370839" h="742315">
                <a:moveTo>
                  <a:pt x="16763" y="0"/>
                </a:moveTo>
                <a:lnTo>
                  <a:pt x="0" y="7619"/>
                </a:lnTo>
                <a:lnTo>
                  <a:pt x="353567" y="742187"/>
                </a:lnTo>
                <a:lnTo>
                  <a:pt x="370331" y="734567"/>
                </a:lnTo>
                <a:lnTo>
                  <a:pt x="16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00309" y="6396223"/>
            <a:ext cx="288290" cy="309880"/>
          </a:xfrm>
          <a:custGeom>
            <a:avLst/>
            <a:gdLst/>
            <a:ahLst/>
            <a:cxnLst/>
            <a:rect l="l" t="t" r="r" b="b"/>
            <a:pathLst>
              <a:path w="288289" h="309879">
                <a:moveTo>
                  <a:pt x="274319" y="0"/>
                </a:moveTo>
                <a:lnTo>
                  <a:pt x="0" y="297179"/>
                </a:lnTo>
                <a:lnTo>
                  <a:pt x="13715" y="309371"/>
                </a:lnTo>
                <a:lnTo>
                  <a:pt x="288035" y="13715"/>
                </a:lnTo>
                <a:lnTo>
                  <a:pt x="274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5409" y="5385811"/>
            <a:ext cx="1610995" cy="1762125"/>
          </a:xfrm>
          <a:custGeom>
            <a:avLst/>
            <a:gdLst/>
            <a:ahLst/>
            <a:cxnLst/>
            <a:rect l="l" t="t" r="r" b="b"/>
            <a:pathLst>
              <a:path w="1610995" h="1762125">
                <a:moveTo>
                  <a:pt x="15239" y="0"/>
                </a:moveTo>
                <a:lnTo>
                  <a:pt x="80771" y="132587"/>
                </a:lnTo>
                <a:lnTo>
                  <a:pt x="530351" y="722375"/>
                </a:lnTo>
                <a:lnTo>
                  <a:pt x="1106423" y="1319783"/>
                </a:lnTo>
                <a:lnTo>
                  <a:pt x="1598675" y="1761743"/>
                </a:lnTo>
                <a:lnTo>
                  <a:pt x="1610867" y="1748027"/>
                </a:lnTo>
                <a:lnTo>
                  <a:pt x="1118615" y="1304543"/>
                </a:lnTo>
                <a:lnTo>
                  <a:pt x="544067" y="708659"/>
                </a:lnTo>
                <a:lnTo>
                  <a:pt x="96011" y="120395"/>
                </a:lnTo>
                <a:lnTo>
                  <a:pt x="152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64417" y="6993632"/>
            <a:ext cx="137160" cy="152400"/>
          </a:xfrm>
          <a:custGeom>
            <a:avLst/>
            <a:gdLst/>
            <a:ahLst/>
            <a:cxnLst/>
            <a:rect l="l" t="t" r="r" b="b"/>
            <a:pathLst>
              <a:path w="137160" h="152400">
                <a:moveTo>
                  <a:pt x="121919" y="0"/>
                </a:moveTo>
                <a:lnTo>
                  <a:pt x="0" y="140207"/>
                </a:lnTo>
                <a:lnTo>
                  <a:pt x="15239" y="152399"/>
                </a:lnTo>
                <a:lnTo>
                  <a:pt x="137159" y="12191"/>
                </a:lnTo>
                <a:lnTo>
                  <a:pt x="1219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36429" y="6097520"/>
            <a:ext cx="852169" cy="311150"/>
          </a:xfrm>
          <a:custGeom>
            <a:avLst/>
            <a:gdLst/>
            <a:ahLst/>
            <a:cxnLst/>
            <a:rect l="l" t="t" r="r" b="b"/>
            <a:pathLst>
              <a:path w="852169" h="311150">
                <a:moveTo>
                  <a:pt x="6095" y="0"/>
                </a:moveTo>
                <a:lnTo>
                  <a:pt x="0" y="16763"/>
                </a:lnTo>
                <a:lnTo>
                  <a:pt x="844295" y="310895"/>
                </a:lnTo>
                <a:lnTo>
                  <a:pt x="851915" y="292607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67265" y="5204455"/>
            <a:ext cx="178435" cy="904240"/>
          </a:xfrm>
          <a:custGeom>
            <a:avLst/>
            <a:gdLst/>
            <a:ahLst/>
            <a:cxnLst/>
            <a:rect l="l" t="t" r="r" b="b"/>
            <a:pathLst>
              <a:path w="178434" h="904239">
                <a:moveTo>
                  <a:pt x="18287" y="0"/>
                </a:moveTo>
                <a:lnTo>
                  <a:pt x="0" y="3047"/>
                </a:lnTo>
                <a:lnTo>
                  <a:pt x="160019" y="903731"/>
                </a:lnTo>
                <a:lnTo>
                  <a:pt x="178307" y="899159"/>
                </a:lnTo>
                <a:lnTo>
                  <a:pt x="182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9981" y="5050532"/>
            <a:ext cx="379730" cy="165100"/>
          </a:xfrm>
          <a:custGeom>
            <a:avLst/>
            <a:gdLst/>
            <a:ahLst/>
            <a:cxnLst/>
            <a:rect l="l" t="t" r="r" b="b"/>
            <a:pathLst>
              <a:path w="379730" h="165100">
                <a:moveTo>
                  <a:pt x="6095" y="0"/>
                </a:moveTo>
                <a:lnTo>
                  <a:pt x="0" y="18287"/>
                </a:lnTo>
                <a:lnTo>
                  <a:pt x="373379" y="164591"/>
                </a:lnTo>
                <a:lnTo>
                  <a:pt x="379475" y="1463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9229" y="5199884"/>
            <a:ext cx="303530" cy="320040"/>
          </a:xfrm>
          <a:custGeom>
            <a:avLst/>
            <a:gdLst/>
            <a:ahLst/>
            <a:cxnLst/>
            <a:rect l="l" t="t" r="r" b="b"/>
            <a:pathLst>
              <a:path w="303530" h="320039">
                <a:moveTo>
                  <a:pt x="288035" y="0"/>
                </a:moveTo>
                <a:lnTo>
                  <a:pt x="0" y="307847"/>
                </a:lnTo>
                <a:lnTo>
                  <a:pt x="13715" y="320039"/>
                </a:lnTo>
                <a:lnTo>
                  <a:pt x="303275" y="12191"/>
                </a:lnTo>
                <a:lnTo>
                  <a:pt x="2880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27285" y="5794244"/>
            <a:ext cx="292735" cy="318770"/>
          </a:xfrm>
          <a:custGeom>
            <a:avLst/>
            <a:gdLst/>
            <a:ahLst/>
            <a:cxnLst/>
            <a:rect l="l" t="t" r="r" b="b"/>
            <a:pathLst>
              <a:path w="292734" h="318770">
                <a:moveTo>
                  <a:pt x="278891" y="0"/>
                </a:moveTo>
                <a:lnTo>
                  <a:pt x="0" y="304799"/>
                </a:lnTo>
                <a:lnTo>
                  <a:pt x="13715" y="318515"/>
                </a:lnTo>
                <a:lnTo>
                  <a:pt x="292607" y="13715"/>
                </a:lnTo>
                <a:lnTo>
                  <a:pt x="2788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6933" y="4625335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22859" y="0"/>
                </a:moveTo>
                <a:lnTo>
                  <a:pt x="0" y="36575"/>
                </a:lnTo>
                <a:lnTo>
                  <a:pt x="16763" y="45719"/>
                </a:lnTo>
                <a:lnTo>
                  <a:pt x="38099" y="9143"/>
                </a:lnTo>
                <a:lnTo>
                  <a:pt x="228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9981" y="4565899"/>
            <a:ext cx="2286000" cy="2569845"/>
          </a:xfrm>
          <a:custGeom>
            <a:avLst/>
            <a:gdLst/>
            <a:ahLst/>
            <a:cxnLst/>
            <a:rect l="l" t="t" r="r" b="b"/>
            <a:pathLst>
              <a:path w="2286000" h="2569845">
                <a:moveTo>
                  <a:pt x="1609343" y="2025395"/>
                </a:moveTo>
                <a:lnTo>
                  <a:pt x="1828799" y="2215895"/>
                </a:lnTo>
                <a:lnTo>
                  <a:pt x="2048255" y="2397251"/>
                </a:lnTo>
                <a:lnTo>
                  <a:pt x="2276852" y="2569463"/>
                </a:lnTo>
                <a:lnTo>
                  <a:pt x="2285996" y="2569463"/>
                </a:lnTo>
                <a:lnTo>
                  <a:pt x="2058923" y="2397251"/>
                </a:lnTo>
                <a:lnTo>
                  <a:pt x="1837943" y="2215895"/>
                </a:lnTo>
                <a:lnTo>
                  <a:pt x="1609343" y="2025395"/>
                </a:lnTo>
                <a:close/>
              </a:path>
              <a:path w="2286000" h="2569845">
                <a:moveTo>
                  <a:pt x="780287" y="1170431"/>
                </a:moveTo>
                <a:lnTo>
                  <a:pt x="972311" y="1399031"/>
                </a:lnTo>
                <a:lnTo>
                  <a:pt x="1170431" y="1618487"/>
                </a:lnTo>
                <a:lnTo>
                  <a:pt x="1391411" y="1825751"/>
                </a:lnTo>
                <a:lnTo>
                  <a:pt x="1181099" y="1618487"/>
                </a:lnTo>
                <a:lnTo>
                  <a:pt x="972311" y="1389887"/>
                </a:lnTo>
                <a:lnTo>
                  <a:pt x="780287" y="1170431"/>
                </a:lnTo>
                <a:close/>
              </a:path>
              <a:path w="2286000" h="2569845">
                <a:moveTo>
                  <a:pt x="0" y="0"/>
                </a:moveTo>
                <a:lnTo>
                  <a:pt x="0" y="18287"/>
                </a:lnTo>
                <a:lnTo>
                  <a:pt x="134111" y="246887"/>
                </a:lnTo>
                <a:lnTo>
                  <a:pt x="275843" y="484631"/>
                </a:lnTo>
                <a:lnTo>
                  <a:pt x="428243" y="713231"/>
                </a:lnTo>
                <a:lnTo>
                  <a:pt x="600455" y="941831"/>
                </a:lnTo>
                <a:lnTo>
                  <a:pt x="438911" y="704087"/>
                </a:lnTo>
                <a:lnTo>
                  <a:pt x="275843" y="475487"/>
                </a:lnTo>
                <a:lnTo>
                  <a:pt x="134111" y="23621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9981" y="3938005"/>
            <a:ext cx="2656840" cy="3197860"/>
          </a:xfrm>
          <a:custGeom>
            <a:avLst/>
            <a:gdLst/>
            <a:ahLst/>
            <a:cxnLst/>
            <a:rect l="l" t="t" r="r" b="b"/>
            <a:pathLst>
              <a:path w="2656840" h="3197859">
                <a:moveTo>
                  <a:pt x="2362196" y="3006858"/>
                </a:moveTo>
                <a:lnTo>
                  <a:pt x="2647184" y="3197358"/>
                </a:lnTo>
                <a:lnTo>
                  <a:pt x="2656328" y="3197358"/>
                </a:lnTo>
                <a:lnTo>
                  <a:pt x="2362196" y="3006858"/>
                </a:lnTo>
                <a:close/>
              </a:path>
              <a:path w="2656840" h="3197859">
                <a:moveTo>
                  <a:pt x="1010411" y="1769370"/>
                </a:moveTo>
                <a:lnTo>
                  <a:pt x="1255775" y="2055882"/>
                </a:lnTo>
                <a:lnTo>
                  <a:pt x="1523999" y="2322582"/>
                </a:lnTo>
                <a:lnTo>
                  <a:pt x="1255775" y="2045214"/>
                </a:lnTo>
                <a:lnTo>
                  <a:pt x="1010411" y="1769370"/>
                </a:lnTo>
                <a:close/>
              </a:path>
              <a:path w="2656840" h="3197859">
                <a:moveTo>
                  <a:pt x="0" y="0"/>
                </a:moveTo>
                <a:lnTo>
                  <a:pt x="0" y="18287"/>
                </a:lnTo>
                <a:lnTo>
                  <a:pt x="105155" y="313943"/>
                </a:lnTo>
                <a:lnTo>
                  <a:pt x="237743" y="609606"/>
                </a:lnTo>
                <a:lnTo>
                  <a:pt x="399287" y="902214"/>
                </a:lnTo>
                <a:lnTo>
                  <a:pt x="580643" y="1197870"/>
                </a:lnTo>
                <a:lnTo>
                  <a:pt x="780287" y="1484382"/>
                </a:lnTo>
                <a:lnTo>
                  <a:pt x="1010411" y="1769370"/>
                </a:lnTo>
                <a:lnTo>
                  <a:pt x="780287" y="1473714"/>
                </a:lnTo>
                <a:lnTo>
                  <a:pt x="580643" y="1179582"/>
                </a:lnTo>
                <a:lnTo>
                  <a:pt x="399287" y="883926"/>
                </a:lnTo>
                <a:lnTo>
                  <a:pt x="237743" y="589794"/>
                </a:lnTo>
                <a:lnTo>
                  <a:pt x="105155" y="29413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90877" y="2688326"/>
            <a:ext cx="1628139" cy="1443355"/>
          </a:xfrm>
          <a:custGeom>
            <a:avLst/>
            <a:gdLst/>
            <a:ahLst/>
            <a:cxnLst/>
            <a:rect l="l" t="t" r="r" b="b"/>
            <a:pathLst>
              <a:path w="1628139" h="1443354">
                <a:moveTo>
                  <a:pt x="1609343" y="0"/>
                </a:moveTo>
                <a:lnTo>
                  <a:pt x="0" y="1421891"/>
                </a:lnTo>
                <a:lnTo>
                  <a:pt x="18287" y="1443227"/>
                </a:lnTo>
                <a:lnTo>
                  <a:pt x="1627631" y="19811"/>
                </a:lnTo>
                <a:lnTo>
                  <a:pt x="1609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78657" y="2756905"/>
            <a:ext cx="347980" cy="3508375"/>
          </a:xfrm>
          <a:custGeom>
            <a:avLst/>
            <a:gdLst/>
            <a:ahLst/>
            <a:cxnLst/>
            <a:rect l="l" t="t" r="r" b="b"/>
            <a:pathLst>
              <a:path w="347979" h="3508375">
                <a:moveTo>
                  <a:pt x="320039" y="0"/>
                </a:moveTo>
                <a:lnTo>
                  <a:pt x="0" y="3505206"/>
                </a:lnTo>
                <a:lnTo>
                  <a:pt x="27431" y="3508254"/>
                </a:lnTo>
                <a:lnTo>
                  <a:pt x="347471" y="3047"/>
                </a:lnTo>
                <a:lnTo>
                  <a:pt x="3200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48106" y="2851393"/>
            <a:ext cx="2341245" cy="3578860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003" y="0"/>
                </a:moveTo>
                <a:lnTo>
                  <a:pt x="0" y="3563118"/>
                </a:lnTo>
                <a:lnTo>
                  <a:pt x="22859" y="3578358"/>
                </a:lnTo>
                <a:lnTo>
                  <a:pt x="2340863" y="13715"/>
                </a:lnTo>
                <a:lnTo>
                  <a:pt x="2318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20121" y="2668513"/>
            <a:ext cx="3688079" cy="939165"/>
          </a:xfrm>
          <a:custGeom>
            <a:avLst/>
            <a:gdLst/>
            <a:ahLst/>
            <a:cxnLst/>
            <a:rect l="l" t="t" r="r" b="b"/>
            <a:pathLst>
              <a:path w="3688079" h="939164">
                <a:moveTo>
                  <a:pt x="3681980" y="0"/>
                </a:moveTo>
                <a:lnTo>
                  <a:pt x="0" y="912875"/>
                </a:lnTo>
                <a:lnTo>
                  <a:pt x="6095" y="938783"/>
                </a:lnTo>
                <a:lnTo>
                  <a:pt x="3688076" y="25907"/>
                </a:lnTo>
                <a:lnTo>
                  <a:pt x="368198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75615" y="2639766"/>
            <a:ext cx="250619" cy="26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41725" y="2577073"/>
            <a:ext cx="254507" cy="248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24021" y="2566405"/>
            <a:ext cx="182879" cy="173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89553" y="2462773"/>
            <a:ext cx="227075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2809" y="2455154"/>
            <a:ext cx="88391" cy="82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>
              <a:lnSpc>
                <a:spcPct val="100000"/>
              </a:lnSpc>
            </a:pPr>
            <a:r>
              <a:rPr spc="-25" dirty="0"/>
              <a:t>T</a:t>
            </a:r>
            <a:r>
              <a:rPr spc="-10" dirty="0"/>
              <a:t>rasporti: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1310018" y="1559380"/>
            <a:ext cx="7318375" cy="5129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25" dirty="0">
                <a:solidFill>
                  <a:srgbClr val="FFFFFF"/>
                </a:solidFill>
                <a:latin typeface="Verdana"/>
                <a:cs typeface="Verdana"/>
              </a:rPr>
              <a:t>Oy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500" b="1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500" dirty="0">
              <a:latin typeface="Verdana"/>
              <a:cs typeface="Verdana"/>
            </a:endParaRPr>
          </a:p>
          <a:p>
            <a:pPr marL="355600" marR="86995" indent="-342900">
              <a:lnSpc>
                <a:spcPct val="100000"/>
              </a:lnSpc>
              <a:spcBef>
                <a:spcPts val="430"/>
              </a:spcBef>
            </a:pP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necessar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mu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vers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u="heavy" spc="-1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500" u="heavy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u="heavy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u="heavy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u="heavy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u="heavy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u="heavy" spc="-1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500" u="heavy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zz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ras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bb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Abb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ame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ns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500" dirty="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</a:pP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£12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5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mos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rare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erò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essere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«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nro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»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ù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5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che</a:t>
            </a:r>
            <a:r>
              <a:rPr sz="15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nor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era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5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£140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15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lang="it-IT" sz="1500" spc="-2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it-IT" sz="1500" spc="-2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it-IT" sz="1500" spc="-20" dirty="0">
                <a:solidFill>
                  <a:srgbClr val="FFFFFF"/>
                </a:solidFill>
                <a:latin typeface="Verdana"/>
                <a:cs typeface="Verdana"/>
              </a:rPr>
              <a:t>N.B: Se alloggiate a </a:t>
            </a:r>
            <a:r>
              <a:rPr lang="it-IT" sz="1500" spc="-20" dirty="0" err="1">
                <a:solidFill>
                  <a:srgbClr val="FFFFFF"/>
                </a:solidFill>
                <a:latin typeface="Verdana"/>
                <a:cs typeface="Verdana"/>
              </a:rPr>
              <a:t>Dinwiddy</a:t>
            </a:r>
            <a:r>
              <a:rPr lang="it-IT" sz="1500" spc="-20" dirty="0">
                <a:solidFill>
                  <a:srgbClr val="FFFFFF"/>
                </a:solidFill>
                <a:latin typeface="Verdana"/>
                <a:cs typeface="Verdana"/>
              </a:rPr>
              <a:t> House o Paul </a:t>
            </a:r>
            <a:r>
              <a:rPr lang="it-IT" sz="1500" spc="-20" dirty="0" err="1">
                <a:solidFill>
                  <a:srgbClr val="FFFFFF"/>
                </a:solidFill>
                <a:latin typeface="Verdana"/>
                <a:cs typeface="Verdana"/>
              </a:rPr>
              <a:t>Robeson</a:t>
            </a:r>
            <a:r>
              <a:rPr lang="it-IT" sz="1500" spc="-20" dirty="0">
                <a:solidFill>
                  <a:srgbClr val="FFFFFF"/>
                </a:solidFill>
                <a:latin typeface="Verdana"/>
                <a:cs typeface="Verdana"/>
              </a:rPr>
              <a:t> consigliata la Oyster Card «</a:t>
            </a:r>
            <a:r>
              <a:rPr lang="it-IT" sz="1500" spc="-20" dirty="0" err="1">
                <a:solidFill>
                  <a:srgbClr val="FFFFFF"/>
                </a:solidFill>
                <a:latin typeface="Verdana"/>
                <a:cs typeface="Verdana"/>
              </a:rPr>
              <a:t>Pay</a:t>
            </a:r>
            <a:r>
              <a:rPr lang="it-IT" sz="15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1500" spc="-20" dirty="0" err="1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lang="it-IT" sz="15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1500" spc="-20" dirty="0" err="1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lang="it-IT" sz="1500" spc="-20" dirty="0">
                <a:solidFill>
                  <a:srgbClr val="FFFFFF"/>
                </a:solidFill>
                <a:latin typeface="Verdana"/>
                <a:cs typeface="Verdana"/>
              </a:rPr>
              <a:t> Go» (data la posizione di questi alloggi non è conveniente l’abbonamento mensile ai mezzi, SOAS e molti altri punti sono facilmente raggiungibili a piedi)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ata</a:t>
            </a:r>
            <a:r>
              <a:rPr sz="1500" b="1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ù</a:t>
            </a:r>
            <a:r>
              <a:rPr sz="1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5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15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5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b="1" spc="-1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à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500" dirty="0">
              <a:latin typeface="Verdana"/>
              <a:cs typeface="Verdana"/>
            </a:endParaRPr>
          </a:p>
          <a:p>
            <a:pPr marL="196850" indent="-184150">
              <a:lnSpc>
                <a:spcPct val="100000"/>
              </a:lnSpc>
              <a:spcBef>
                <a:spcPts val="430"/>
              </a:spcBef>
              <a:buClr>
                <a:srgbClr val="FFFFFF"/>
              </a:buClr>
              <a:buFont typeface="Verdana"/>
              <a:buChar char="-"/>
              <a:tabLst>
                <a:tab pos="197485" algn="l"/>
              </a:tabLst>
            </a:pP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uss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Sq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5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/>
              <a:buChar char="-"/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15" dirty="0">
                <a:solidFill>
                  <a:srgbClr val="FFFFFF"/>
                </a:solidFill>
                <a:latin typeface="Verdana"/>
                <a:cs typeface="Verdana"/>
              </a:rPr>
              <a:t>lt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b="1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e:</a:t>
            </a:r>
            <a:endParaRPr sz="1500" dirty="0">
              <a:latin typeface="Verdana"/>
              <a:cs typeface="Verdana"/>
            </a:endParaRPr>
          </a:p>
          <a:p>
            <a:pPr marL="196850" indent="-184150">
              <a:lnSpc>
                <a:spcPct val="100000"/>
              </a:lnSpc>
              <a:spcBef>
                <a:spcPts val="430"/>
              </a:spcBef>
              <a:buClr>
                <a:srgbClr val="FFFFFF"/>
              </a:buClr>
              <a:buFont typeface="Verdana"/>
              <a:buChar char="-"/>
              <a:tabLst>
                <a:tab pos="197485" algn="l"/>
              </a:tabLst>
            </a:pP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5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  <a:p>
            <a:pPr marL="196850" indent="-184150">
              <a:lnSpc>
                <a:spcPct val="100000"/>
              </a:lnSpc>
              <a:spcBef>
                <a:spcPts val="430"/>
              </a:spcBef>
              <a:buClr>
                <a:srgbClr val="FFFFFF"/>
              </a:buClr>
              <a:buFont typeface="Verdana"/>
              <a:buChar char="-"/>
              <a:tabLst>
                <a:tab pos="197485" algn="l"/>
              </a:tabLst>
            </a:pP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g’s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5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5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693" y="2252461"/>
            <a:ext cx="5207635" cy="4883150"/>
          </a:xfrm>
          <a:custGeom>
            <a:avLst/>
            <a:gdLst/>
            <a:ahLst/>
            <a:cxnLst/>
            <a:rect l="l" t="t" r="r" b="b"/>
            <a:pathLst>
              <a:path w="5207635" h="4883150">
                <a:moveTo>
                  <a:pt x="1562099" y="3970026"/>
                </a:moveTo>
                <a:lnTo>
                  <a:pt x="1770887" y="4139190"/>
                </a:lnTo>
                <a:lnTo>
                  <a:pt x="1979672" y="4300733"/>
                </a:lnTo>
                <a:lnTo>
                  <a:pt x="2199128" y="4453133"/>
                </a:lnTo>
                <a:lnTo>
                  <a:pt x="2418584" y="4587245"/>
                </a:lnTo>
                <a:lnTo>
                  <a:pt x="2636516" y="4701545"/>
                </a:lnTo>
                <a:lnTo>
                  <a:pt x="2846828" y="4796033"/>
                </a:lnTo>
                <a:lnTo>
                  <a:pt x="3066284" y="4882901"/>
                </a:lnTo>
                <a:lnTo>
                  <a:pt x="3084572" y="4882901"/>
                </a:lnTo>
                <a:lnTo>
                  <a:pt x="2865116" y="4796033"/>
                </a:lnTo>
                <a:lnTo>
                  <a:pt x="2645660" y="4701545"/>
                </a:lnTo>
                <a:lnTo>
                  <a:pt x="2427728" y="4587245"/>
                </a:lnTo>
                <a:lnTo>
                  <a:pt x="2208272" y="4453133"/>
                </a:lnTo>
                <a:lnTo>
                  <a:pt x="1990340" y="4300733"/>
                </a:lnTo>
                <a:lnTo>
                  <a:pt x="1562099" y="3970026"/>
                </a:lnTo>
                <a:close/>
              </a:path>
              <a:path w="5207635" h="4883150">
                <a:moveTo>
                  <a:pt x="1503065" y="10667"/>
                </a:moveTo>
                <a:lnTo>
                  <a:pt x="1418843" y="10667"/>
                </a:lnTo>
                <a:lnTo>
                  <a:pt x="1647443" y="38099"/>
                </a:lnTo>
                <a:lnTo>
                  <a:pt x="1885187" y="96011"/>
                </a:lnTo>
                <a:lnTo>
                  <a:pt x="2122928" y="163067"/>
                </a:lnTo>
                <a:lnTo>
                  <a:pt x="2369816" y="257555"/>
                </a:lnTo>
                <a:lnTo>
                  <a:pt x="2616704" y="380999"/>
                </a:lnTo>
                <a:lnTo>
                  <a:pt x="2875784" y="515111"/>
                </a:lnTo>
                <a:lnTo>
                  <a:pt x="3122672" y="675131"/>
                </a:lnTo>
                <a:lnTo>
                  <a:pt x="3371084" y="847343"/>
                </a:lnTo>
                <a:lnTo>
                  <a:pt x="3617972" y="1046987"/>
                </a:lnTo>
                <a:lnTo>
                  <a:pt x="3855716" y="1266443"/>
                </a:lnTo>
                <a:lnTo>
                  <a:pt x="4151372" y="1571243"/>
                </a:lnTo>
                <a:lnTo>
                  <a:pt x="4408928" y="1885187"/>
                </a:lnTo>
                <a:lnTo>
                  <a:pt x="4636004" y="2208275"/>
                </a:lnTo>
                <a:lnTo>
                  <a:pt x="4828028" y="2540514"/>
                </a:lnTo>
                <a:lnTo>
                  <a:pt x="4911848" y="2702058"/>
                </a:lnTo>
                <a:lnTo>
                  <a:pt x="4988048" y="2865126"/>
                </a:lnTo>
                <a:lnTo>
                  <a:pt x="5045960" y="3026670"/>
                </a:lnTo>
                <a:lnTo>
                  <a:pt x="5102348" y="3188214"/>
                </a:lnTo>
                <a:lnTo>
                  <a:pt x="5140448" y="3349758"/>
                </a:lnTo>
                <a:lnTo>
                  <a:pt x="5169404" y="3502158"/>
                </a:lnTo>
                <a:lnTo>
                  <a:pt x="5189216" y="3654558"/>
                </a:lnTo>
                <a:lnTo>
                  <a:pt x="5198360" y="3806958"/>
                </a:lnTo>
                <a:lnTo>
                  <a:pt x="5198360" y="3941070"/>
                </a:lnTo>
                <a:lnTo>
                  <a:pt x="5180072" y="4072134"/>
                </a:lnTo>
                <a:lnTo>
                  <a:pt x="5160260" y="4197102"/>
                </a:lnTo>
                <a:lnTo>
                  <a:pt x="5122160" y="4311401"/>
                </a:lnTo>
                <a:lnTo>
                  <a:pt x="5074916" y="4415033"/>
                </a:lnTo>
                <a:lnTo>
                  <a:pt x="5026148" y="4520189"/>
                </a:lnTo>
                <a:lnTo>
                  <a:pt x="4959092" y="4616201"/>
                </a:lnTo>
                <a:lnTo>
                  <a:pt x="4884416" y="4701545"/>
                </a:lnTo>
                <a:lnTo>
                  <a:pt x="4770116" y="4796033"/>
                </a:lnTo>
                <a:lnTo>
                  <a:pt x="4646672" y="4882901"/>
                </a:lnTo>
                <a:lnTo>
                  <a:pt x="4664960" y="4882901"/>
                </a:lnTo>
                <a:lnTo>
                  <a:pt x="4779260" y="4806701"/>
                </a:lnTo>
                <a:lnTo>
                  <a:pt x="4884416" y="4710689"/>
                </a:lnTo>
                <a:lnTo>
                  <a:pt x="4959092" y="4625345"/>
                </a:lnTo>
                <a:lnTo>
                  <a:pt x="5026148" y="4529333"/>
                </a:lnTo>
                <a:lnTo>
                  <a:pt x="5084060" y="4425701"/>
                </a:lnTo>
                <a:lnTo>
                  <a:pt x="5131304" y="4320545"/>
                </a:lnTo>
                <a:lnTo>
                  <a:pt x="5169404" y="4197102"/>
                </a:lnTo>
                <a:lnTo>
                  <a:pt x="5189216" y="4072134"/>
                </a:lnTo>
                <a:lnTo>
                  <a:pt x="5207504" y="3941070"/>
                </a:lnTo>
                <a:lnTo>
                  <a:pt x="5207504" y="3806958"/>
                </a:lnTo>
                <a:lnTo>
                  <a:pt x="5198360" y="3654558"/>
                </a:lnTo>
                <a:lnTo>
                  <a:pt x="5180072" y="3502158"/>
                </a:lnTo>
                <a:lnTo>
                  <a:pt x="5151116" y="3349758"/>
                </a:lnTo>
                <a:lnTo>
                  <a:pt x="5113016" y="3188214"/>
                </a:lnTo>
                <a:lnTo>
                  <a:pt x="4997192" y="2865126"/>
                </a:lnTo>
                <a:lnTo>
                  <a:pt x="4920992" y="2702058"/>
                </a:lnTo>
                <a:lnTo>
                  <a:pt x="4837172" y="2531370"/>
                </a:lnTo>
                <a:lnTo>
                  <a:pt x="4646672" y="2208275"/>
                </a:lnTo>
                <a:lnTo>
                  <a:pt x="4418072" y="1876043"/>
                </a:lnTo>
                <a:lnTo>
                  <a:pt x="4160516" y="1560575"/>
                </a:lnTo>
                <a:lnTo>
                  <a:pt x="3866384" y="1255775"/>
                </a:lnTo>
                <a:lnTo>
                  <a:pt x="3627116" y="1037843"/>
                </a:lnTo>
                <a:lnTo>
                  <a:pt x="3380228" y="836675"/>
                </a:lnTo>
                <a:lnTo>
                  <a:pt x="3131816" y="665987"/>
                </a:lnTo>
                <a:lnTo>
                  <a:pt x="2875784" y="505967"/>
                </a:lnTo>
                <a:lnTo>
                  <a:pt x="2627372" y="371855"/>
                </a:lnTo>
                <a:lnTo>
                  <a:pt x="2369816" y="248411"/>
                </a:lnTo>
                <a:lnTo>
                  <a:pt x="2122928" y="152399"/>
                </a:lnTo>
                <a:lnTo>
                  <a:pt x="1885187" y="86867"/>
                </a:lnTo>
                <a:lnTo>
                  <a:pt x="1647443" y="28955"/>
                </a:lnTo>
                <a:lnTo>
                  <a:pt x="1503065" y="10667"/>
                </a:lnTo>
                <a:close/>
              </a:path>
              <a:path w="5207635" h="4883150">
                <a:moveTo>
                  <a:pt x="9143" y="1103375"/>
                </a:moveTo>
                <a:lnTo>
                  <a:pt x="0" y="1237487"/>
                </a:lnTo>
                <a:lnTo>
                  <a:pt x="9143" y="1389887"/>
                </a:lnTo>
                <a:lnTo>
                  <a:pt x="27431" y="1542287"/>
                </a:lnTo>
                <a:lnTo>
                  <a:pt x="56387" y="1694687"/>
                </a:lnTo>
                <a:lnTo>
                  <a:pt x="94487" y="1856231"/>
                </a:lnTo>
                <a:lnTo>
                  <a:pt x="152399" y="2017775"/>
                </a:lnTo>
                <a:lnTo>
                  <a:pt x="210311" y="2180843"/>
                </a:lnTo>
                <a:lnTo>
                  <a:pt x="286511" y="2340870"/>
                </a:lnTo>
                <a:lnTo>
                  <a:pt x="370331" y="2511558"/>
                </a:lnTo>
                <a:lnTo>
                  <a:pt x="457199" y="2674626"/>
                </a:lnTo>
                <a:lnTo>
                  <a:pt x="560831" y="2836170"/>
                </a:lnTo>
                <a:lnTo>
                  <a:pt x="789431" y="3159258"/>
                </a:lnTo>
                <a:lnTo>
                  <a:pt x="1056131" y="3474726"/>
                </a:lnTo>
                <a:lnTo>
                  <a:pt x="798575" y="3159258"/>
                </a:lnTo>
                <a:lnTo>
                  <a:pt x="571499" y="2836170"/>
                </a:lnTo>
                <a:lnTo>
                  <a:pt x="379475" y="2502414"/>
                </a:lnTo>
                <a:lnTo>
                  <a:pt x="295655" y="2340870"/>
                </a:lnTo>
                <a:lnTo>
                  <a:pt x="219455" y="2180843"/>
                </a:lnTo>
                <a:lnTo>
                  <a:pt x="161543" y="2017775"/>
                </a:lnTo>
                <a:lnTo>
                  <a:pt x="105155" y="1856231"/>
                </a:lnTo>
                <a:lnTo>
                  <a:pt x="67055" y="1694687"/>
                </a:lnTo>
                <a:lnTo>
                  <a:pt x="38099" y="1542287"/>
                </a:lnTo>
                <a:lnTo>
                  <a:pt x="18287" y="1389887"/>
                </a:lnTo>
                <a:lnTo>
                  <a:pt x="9143" y="1237487"/>
                </a:lnTo>
                <a:lnTo>
                  <a:pt x="9143" y="1103375"/>
                </a:lnTo>
                <a:close/>
              </a:path>
              <a:path w="5207635" h="4883150">
                <a:moveTo>
                  <a:pt x="47243" y="847343"/>
                </a:moveTo>
                <a:lnTo>
                  <a:pt x="18287" y="970787"/>
                </a:lnTo>
                <a:lnTo>
                  <a:pt x="9143" y="1103375"/>
                </a:lnTo>
                <a:lnTo>
                  <a:pt x="27431" y="970787"/>
                </a:lnTo>
                <a:lnTo>
                  <a:pt x="47243" y="847343"/>
                </a:lnTo>
                <a:close/>
              </a:path>
              <a:path w="5207635" h="4883150">
                <a:moveTo>
                  <a:pt x="1418843" y="0"/>
                </a:moveTo>
                <a:lnTo>
                  <a:pt x="1199387" y="0"/>
                </a:lnTo>
                <a:lnTo>
                  <a:pt x="990599" y="19811"/>
                </a:lnTo>
                <a:lnTo>
                  <a:pt x="798575" y="57911"/>
                </a:lnTo>
                <a:lnTo>
                  <a:pt x="627887" y="124967"/>
                </a:lnTo>
                <a:lnTo>
                  <a:pt x="466343" y="219455"/>
                </a:lnTo>
                <a:lnTo>
                  <a:pt x="324611" y="333755"/>
                </a:lnTo>
                <a:lnTo>
                  <a:pt x="248411" y="419099"/>
                </a:lnTo>
                <a:lnTo>
                  <a:pt x="181355" y="515111"/>
                </a:lnTo>
                <a:lnTo>
                  <a:pt x="123443" y="618743"/>
                </a:lnTo>
                <a:lnTo>
                  <a:pt x="76199" y="733043"/>
                </a:lnTo>
                <a:lnTo>
                  <a:pt x="47243" y="847343"/>
                </a:lnTo>
                <a:lnTo>
                  <a:pt x="85343" y="733043"/>
                </a:lnTo>
                <a:lnTo>
                  <a:pt x="132587" y="618743"/>
                </a:lnTo>
                <a:lnTo>
                  <a:pt x="190499" y="524255"/>
                </a:lnTo>
                <a:lnTo>
                  <a:pt x="257555" y="429767"/>
                </a:lnTo>
                <a:lnTo>
                  <a:pt x="332231" y="342899"/>
                </a:lnTo>
                <a:lnTo>
                  <a:pt x="475487" y="228599"/>
                </a:lnTo>
                <a:lnTo>
                  <a:pt x="627887" y="134111"/>
                </a:lnTo>
                <a:lnTo>
                  <a:pt x="807719" y="67055"/>
                </a:lnTo>
                <a:lnTo>
                  <a:pt x="999743" y="28955"/>
                </a:lnTo>
                <a:lnTo>
                  <a:pt x="1199387" y="10667"/>
                </a:lnTo>
                <a:lnTo>
                  <a:pt x="1503065" y="10667"/>
                </a:lnTo>
                <a:lnTo>
                  <a:pt x="14188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981" y="1577329"/>
            <a:ext cx="6283960" cy="5377180"/>
          </a:xfrm>
          <a:custGeom>
            <a:avLst/>
            <a:gdLst/>
            <a:ahLst/>
            <a:cxnLst/>
            <a:rect l="l" t="t" r="r" b="b"/>
            <a:pathLst>
              <a:path w="6283959" h="5377180">
                <a:moveTo>
                  <a:pt x="6283448" y="4957577"/>
                </a:moveTo>
                <a:lnTo>
                  <a:pt x="6245348" y="5166365"/>
                </a:lnTo>
                <a:lnTo>
                  <a:pt x="6187436" y="5376677"/>
                </a:lnTo>
                <a:lnTo>
                  <a:pt x="6254492" y="5166365"/>
                </a:lnTo>
                <a:lnTo>
                  <a:pt x="6283448" y="4957577"/>
                </a:lnTo>
                <a:close/>
              </a:path>
              <a:path w="6283959" h="5377180">
                <a:moveTo>
                  <a:pt x="6027416" y="3549402"/>
                </a:moveTo>
                <a:lnTo>
                  <a:pt x="6103616" y="3758190"/>
                </a:lnTo>
                <a:lnTo>
                  <a:pt x="6170672" y="3959358"/>
                </a:lnTo>
                <a:lnTo>
                  <a:pt x="6112760" y="3758190"/>
                </a:lnTo>
                <a:lnTo>
                  <a:pt x="6027416" y="3549402"/>
                </a:lnTo>
                <a:close/>
              </a:path>
              <a:path w="6283959" h="5377180">
                <a:moveTo>
                  <a:pt x="5721092" y="2941326"/>
                </a:moveTo>
                <a:lnTo>
                  <a:pt x="5835392" y="3148590"/>
                </a:lnTo>
                <a:lnTo>
                  <a:pt x="5940548" y="3349758"/>
                </a:lnTo>
                <a:lnTo>
                  <a:pt x="5835392" y="3139446"/>
                </a:lnTo>
                <a:lnTo>
                  <a:pt x="5721092" y="2941326"/>
                </a:lnTo>
                <a:close/>
              </a:path>
              <a:path w="6283959" h="5377180">
                <a:moveTo>
                  <a:pt x="5312660" y="2331719"/>
                </a:moveTo>
                <a:lnTo>
                  <a:pt x="5455916" y="2531363"/>
                </a:lnTo>
                <a:lnTo>
                  <a:pt x="5588504" y="2741675"/>
                </a:lnTo>
                <a:lnTo>
                  <a:pt x="5721092" y="2941326"/>
                </a:lnTo>
                <a:lnTo>
                  <a:pt x="5599172" y="2731007"/>
                </a:lnTo>
                <a:lnTo>
                  <a:pt x="5465060" y="2531363"/>
                </a:lnTo>
                <a:lnTo>
                  <a:pt x="5312660" y="2331719"/>
                </a:lnTo>
                <a:close/>
              </a:path>
              <a:path w="6283959" h="5377180">
                <a:moveTo>
                  <a:pt x="1600199" y="9143"/>
                </a:moveTo>
                <a:lnTo>
                  <a:pt x="1885187" y="47243"/>
                </a:lnTo>
                <a:lnTo>
                  <a:pt x="2170175" y="114299"/>
                </a:lnTo>
                <a:lnTo>
                  <a:pt x="2476496" y="208787"/>
                </a:lnTo>
                <a:lnTo>
                  <a:pt x="2779772" y="323087"/>
                </a:lnTo>
                <a:lnTo>
                  <a:pt x="3093716" y="466343"/>
                </a:lnTo>
                <a:lnTo>
                  <a:pt x="3400040" y="637031"/>
                </a:lnTo>
                <a:lnTo>
                  <a:pt x="3713984" y="838199"/>
                </a:lnTo>
                <a:lnTo>
                  <a:pt x="4017260" y="1056131"/>
                </a:lnTo>
                <a:lnTo>
                  <a:pt x="4323584" y="1303019"/>
                </a:lnTo>
                <a:lnTo>
                  <a:pt x="4617716" y="1569719"/>
                </a:lnTo>
                <a:lnTo>
                  <a:pt x="4978904" y="1941575"/>
                </a:lnTo>
                <a:lnTo>
                  <a:pt x="5151116" y="2141219"/>
                </a:lnTo>
                <a:lnTo>
                  <a:pt x="5312660" y="2331719"/>
                </a:lnTo>
                <a:lnTo>
                  <a:pt x="5160260" y="2132075"/>
                </a:lnTo>
                <a:lnTo>
                  <a:pt x="4817360" y="1751075"/>
                </a:lnTo>
                <a:lnTo>
                  <a:pt x="4626860" y="1560575"/>
                </a:lnTo>
                <a:lnTo>
                  <a:pt x="4332728" y="1293875"/>
                </a:lnTo>
                <a:lnTo>
                  <a:pt x="4027928" y="1046987"/>
                </a:lnTo>
                <a:lnTo>
                  <a:pt x="3713984" y="827531"/>
                </a:lnTo>
                <a:lnTo>
                  <a:pt x="3409184" y="627887"/>
                </a:lnTo>
                <a:lnTo>
                  <a:pt x="3093716" y="457199"/>
                </a:lnTo>
                <a:lnTo>
                  <a:pt x="2779772" y="313943"/>
                </a:lnTo>
                <a:lnTo>
                  <a:pt x="2476496" y="199643"/>
                </a:lnTo>
                <a:lnTo>
                  <a:pt x="2170175" y="103631"/>
                </a:lnTo>
                <a:lnTo>
                  <a:pt x="1885187" y="38099"/>
                </a:lnTo>
                <a:lnTo>
                  <a:pt x="1600199" y="9143"/>
                </a:lnTo>
                <a:close/>
              </a:path>
              <a:path w="6283959" h="5377180">
                <a:moveTo>
                  <a:pt x="838199" y="76199"/>
                </a:moveTo>
                <a:lnTo>
                  <a:pt x="620267" y="161543"/>
                </a:lnTo>
                <a:lnTo>
                  <a:pt x="419099" y="275843"/>
                </a:lnTo>
                <a:lnTo>
                  <a:pt x="246887" y="419099"/>
                </a:lnTo>
                <a:lnTo>
                  <a:pt x="181355" y="495299"/>
                </a:lnTo>
                <a:lnTo>
                  <a:pt x="114299" y="580643"/>
                </a:lnTo>
                <a:lnTo>
                  <a:pt x="0" y="771143"/>
                </a:lnTo>
                <a:lnTo>
                  <a:pt x="0" y="789431"/>
                </a:lnTo>
                <a:lnTo>
                  <a:pt x="114299" y="589787"/>
                </a:lnTo>
                <a:lnTo>
                  <a:pt x="256031" y="419099"/>
                </a:lnTo>
                <a:lnTo>
                  <a:pt x="428243" y="275843"/>
                </a:lnTo>
                <a:lnTo>
                  <a:pt x="629411" y="161543"/>
                </a:lnTo>
                <a:lnTo>
                  <a:pt x="838199" y="76199"/>
                </a:lnTo>
                <a:close/>
              </a:path>
              <a:path w="6283959" h="5377180">
                <a:moveTo>
                  <a:pt x="1333499" y="0"/>
                </a:moveTo>
                <a:lnTo>
                  <a:pt x="1075943" y="18287"/>
                </a:lnTo>
                <a:lnTo>
                  <a:pt x="838199" y="76199"/>
                </a:lnTo>
                <a:lnTo>
                  <a:pt x="1075943" y="27431"/>
                </a:lnTo>
                <a:lnTo>
                  <a:pt x="1333499" y="9143"/>
                </a:lnTo>
                <a:lnTo>
                  <a:pt x="1600199" y="9143"/>
                </a:lnTo>
                <a:lnTo>
                  <a:pt x="133349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125" y="1795261"/>
            <a:ext cx="6038215" cy="5340350"/>
          </a:xfrm>
          <a:custGeom>
            <a:avLst/>
            <a:gdLst/>
            <a:ahLst/>
            <a:cxnLst/>
            <a:rect l="l" t="t" r="r" b="b"/>
            <a:pathLst>
              <a:path w="6038215" h="5340350">
                <a:moveTo>
                  <a:pt x="2542028" y="5138933"/>
                </a:moveTo>
                <a:lnTo>
                  <a:pt x="2866640" y="5340101"/>
                </a:lnTo>
                <a:lnTo>
                  <a:pt x="2877308" y="5340101"/>
                </a:lnTo>
                <a:lnTo>
                  <a:pt x="2542028" y="5138933"/>
                </a:lnTo>
                <a:close/>
              </a:path>
              <a:path w="6038215" h="5340350">
                <a:moveTo>
                  <a:pt x="6038084" y="4436369"/>
                </a:moveTo>
                <a:lnTo>
                  <a:pt x="6018272" y="4692401"/>
                </a:lnTo>
                <a:lnTo>
                  <a:pt x="5971028" y="4930145"/>
                </a:lnTo>
                <a:lnTo>
                  <a:pt x="5885684" y="5149601"/>
                </a:lnTo>
                <a:lnTo>
                  <a:pt x="5769860" y="5340101"/>
                </a:lnTo>
                <a:lnTo>
                  <a:pt x="5780528" y="5340101"/>
                </a:lnTo>
                <a:lnTo>
                  <a:pt x="5894828" y="5149601"/>
                </a:lnTo>
                <a:lnTo>
                  <a:pt x="5971028" y="4939289"/>
                </a:lnTo>
                <a:lnTo>
                  <a:pt x="6018272" y="4710689"/>
                </a:lnTo>
                <a:lnTo>
                  <a:pt x="6038084" y="4454657"/>
                </a:lnTo>
                <a:lnTo>
                  <a:pt x="6038084" y="4436369"/>
                </a:lnTo>
                <a:close/>
              </a:path>
              <a:path w="6038215" h="5340350">
                <a:moveTo>
                  <a:pt x="790955" y="3464058"/>
                </a:moveTo>
                <a:lnTo>
                  <a:pt x="923543" y="3654558"/>
                </a:lnTo>
                <a:lnTo>
                  <a:pt x="1077467" y="3845058"/>
                </a:lnTo>
                <a:lnTo>
                  <a:pt x="1228343" y="4026414"/>
                </a:lnTo>
                <a:lnTo>
                  <a:pt x="1572767" y="4378457"/>
                </a:lnTo>
                <a:lnTo>
                  <a:pt x="1886711" y="4654301"/>
                </a:lnTo>
                <a:lnTo>
                  <a:pt x="2209799" y="4910333"/>
                </a:lnTo>
                <a:lnTo>
                  <a:pt x="2542028" y="5138933"/>
                </a:lnTo>
                <a:lnTo>
                  <a:pt x="2218943" y="4910333"/>
                </a:lnTo>
                <a:lnTo>
                  <a:pt x="1895855" y="4654301"/>
                </a:lnTo>
                <a:lnTo>
                  <a:pt x="1581911" y="4378457"/>
                </a:lnTo>
                <a:lnTo>
                  <a:pt x="1237487" y="4026414"/>
                </a:lnTo>
                <a:lnTo>
                  <a:pt x="1077467" y="3835914"/>
                </a:lnTo>
                <a:lnTo>
                  <a:pt x="934211" y="3654558"/>
                </a:lnTo>
                <a:lnTo>
                  <a:pt x="790955" y="3464058"/>
                </a:lnTo>
                <a:close/>
              </a:path>
              <a:path w="6038215" h="5340350">
                <a:moveTo>
                  <a:pt x="5789672" y="3340614"/>
                </a:moveTo>
                <a:lnTo>
                  <a:pt x="5923784" y="3721614"/>
                </a:lnTo>
                <a:lnTo>
                  <a:pt x="5971028" y="3902970"/>
                </a:lnTo>
                <a:lnTo>
                  <a:pt x="5923784" y="3712470"/>
                </a:lnTo>
                <a:lnTo>
                  <a:pt x="5865872" y="3531114"/>
                </a:lnTo>
                <a:lnTo>
                  <a:pt x="5789672" y="3340614"/>
                </a:lnTo>
                <a:close/>
              </a:path>
              <a:path w="6038215" h="5340350">
                <a:moveTo>
                  <a:pt x="544067" y="3083058"/>
                </a:moveTo>
                <a:lnTo>
                  <a:pt x="658367" y="3273558"/>
                </a:lnTo>
                <a:lnTo>
                  <a:pt x="790955" y="3464058"/>
                </a:lnTo>
                <a:lnTo>
                  <a:pt x="544067" y="3083058"/>
                </a:lnTo>
                <a:close/>
              </a:path>
              <a:path w="6038215" h="5340350">
                <a:moveTo>
                  <a:pt x="5114540" y="2199131"/>
                </a:moveTo>
                <a:lnTo>
                  <a:pt x="5248652" y="2389631"/>
                </a:lnTo>
                <a:lnTo>
                  <a:pt x="5379716" y="2580131"/>
                </a:lnTo>
                <a:lnTo>
                  <a:pt x="5609840" y="2959614"/>
                </a:lnTo>
                <a:lnTo>
                  <a:pt x="5504684" y="2761494"/>
                </a:lnTo>
                <a:lnTo>
                  <a:pt x="5379716" y="2570987"/>
                </a:lnTo>
                <a:lnTo>
                  <a:pt x="5256272" y="2380487"/>
                </a:lnTo>
                <a:lnTo>
                  <a:pt x="5114540" y="2199131"/>
                </a:lnTo>
                <a:close/>
              </a:path>
              <a:path w="6038215" h="5340350">
                <a:moveTo>
                  <a:pt x="4808216" y="1827275"/>
                </a:moveTo>
                <a:lnTo>
                  <a:pt x="4960616" y="2008631"/>
                </a:lnTo>
                <a:lnTo>
                  <a:pt x="5114540" y="2199131"/>
                </a:lnTo>
                <a:lnTo>
                  <a:pt x="4971284" y="2008631"/>
                </a:lnTo>
                <a:lnTo>
                  <a:pt x="4808216" y="1827275"/>
                </a:lnTo>
                <a:close/>
              </a:path>
              <a:path w="6038215" h="5340350">
                <a:moveTo>
                  <a:pt x="38099" y="1770887"/>
                </a:moveTo>
                <a:lnTo>
                  <a:pt x="67055" y="1952243"/>
                </a:lnTo>
                <a:lnTo>
                  <a:pt x="124967" y="2132075"/>
                </a:lnTo>
                <a:lnTo>
                  <a:pt x="77723" y="1952243"/>
                </a:lnTo>
                <a:lnTo>
                  <a:pt x="38099" y="1770887"/>
                </a:lnTo>
                <a:close/>
              </a:path>
              <a:path w="6038215" h="5340350">
                <a:moveTo>
                  <a:pt x="1380743" y="0"/>
                </a:moveTo>
                <a:lnTo>
                  <a:pt x="1142999" y="19811"/>
                </a:lnTo>
                <a:lnTo>
                  <a:pt x="923543" y="67055"/>
                </a:lnTo>
                <a:lnTo>
                  <a:pt x="714755" y="143255"/>
                </a:lnTo>
                <a:lnTo>
                  <a:pt x="533399" y="257555"/>
                </a:lnTo>
                <a:lnTo>
                  <a:pt x="371855" y="391667"/>
                </a:lnTo>
                <a:lnTo>
                  <a:pt x="284987" y="486155"/>
                </a:lnTo>
                <a:lnTo>
                  <a:pt x="210311" y="600455"/>
                </a:lnTo>
                <a:lnTo>
                  <a:pt x="143255" y="714755"/>
                </a:lnTo>
                <a:lnTo>
                  <a:pt x="96011" y="838199"/>
                </a:lnTo>
                <a:lnTo>
                  <a:pt x="57911" y="972311"/>
                </a:lnTo>
                <a:lnTo>
                  <a:pt x="19811" y="1114043"/>
                </a:lnTo>
                <a:lnTo>
                  <a:pt x="10667" y="1266443"/>
                </a:lnTo>
                <a:lnTo>
                  <a:pt x="0" y="1418843"/>
                </a:lnTo>
                <a:lnTo>
                  <a:pt x="10667" y="1589531"/>
                </a:lnTo>
                <a:lnTo>
                  <a:pt x="38099" y="1770887"/>
                </a:lnTo>
                <a:lnTo>
                  <a:pt x="19811" y="1589531"/>
                </a:lnTo>
                <a:lnTo>
                  <a:pt x="10667" y="1418843"/>
                </a:lnTo>
                <a:lnTo>
                  <a:pt x="28955" y="1114043"/>
                </a:lnTo>
                <a:lnTo>
                  <a:pt x="67055" y="972311"/>
                </a:lnTo>
                <a:lnTo>
                  <a:pt x="105155" y="838199"/>
                </a:lnTo>
                <a:lnTo>
                  <a:pt x="153923" y="714755"/>
                </a:lnTo>
                <a:lnTo>
                  <a:pt x="220979" y="600455"/>
                </a:lnTo>
                <a:lnTo>
                  <a:pt x="295655" y="486155"/>
                </a:lnTo>
                <a:lnTo>
                  <a:pt x="380999" y="391667"/>
                </a:lnTo>
                <a:lnTo>
                  <a:pt x="544067" y="257555"/>
                </a:lnTo>
                <a:lnTo>
                  <a:pt x="723899" y="152399"/>
                </a:lnTo>
                <a:lnTo>
                  <a:pt x="923543" y="76199"/>
                </a:lnTo>
                <a:lnTo>
                  <a:pt x="1152143" y="28955"/>
                </a:lnTo>
                <a:lnTo>
                  <a:pt x="1380743" y="10667"/>
                </a:lnTo>
                <a:lnTo>
                  <a:pt x="1638299" y="10667"/>
                </a:lnTo>
                <a:lnTo>
                  <a:pt x="1380743" y="0"/>
                </a:lnTo>
                <a:close/>
              </a:path>
              <a:path w="6038215" h="5340350">
                <a:moveTo>
                  <a:pt x="3904484" y="990599"/>
                </a:moveTo>
                <a:lnTo>
                  <a:pt x="4190996" y="1228343"/>
                </a:lnTo>
                <a:lnTo>
                  <a:pt x="4465316" y="1475231"/>
                </a:lnTo>
                <a:lnTo>
                  <a:pt x="4190996" y="1217675"/>
                </a:lnTo>
                <a:lnTo>
                  <a:pt x="3904484" y="990599"/>
                </a:lnTo>
                <a:close/>
              </a:path>
              <a:path w="6038215" h="5340350">
                <a:moveTo>
                  <a:pt x="3323840" y="600455"/>
                </a:moveTo>
                <a:lnTo>
                  <a:pt x="3619496" y="790955"/>
                </a:lnTo>
                <a:lnTo>
                  <a:pt x="3904484" y="990599"/>
                </a:lnTo>
                <a:lnTo>
                  <a:pt x="3619496" y="781811"/>
                </a:lnTo>
                <a:lnTo>
                  <a:pt x="3323840" y="600455"/>
                </a:lnTo>
                <a:close/>
              </a:path>
              <a:path w="6038215" h="5340350">
                <a:moveTo>
                  <a:pt x="2743196" y="304799"/>
                </a:moveTo>
                <a:lnTo>
                  <a:pt x="3028184" y="448055"/>
                </a:lnTo>
                <a:lnTo>
                  <a:pt x="3323840" y="600455"/>
                </a:lnTo>
                <a:lnTo>
                  <a:pt x="3028184" y="438911"/>
                </a:lnTo>
                <a:lnTo>
                  <a:pt x="2743196" y="304799"/>
                </a:lnTo>
                <a:close/>
              </a:path>
              <a:path w="6038215" h="5340350">
                <a:moveTo>
                  <a:pt x="1638299" y="10667"/>
                </a:moveTo>
                <a:lnTo>
                  <a:pt x="1904999" y="48767"/>
                </a:lnTo>
                <a:lnTo>
                  <a:pt x="2171699" y="105155"/>
                </a:lnTo>
                <a:lnTo>
                  <a:pt x="1895855" y="38099"/>
                </a:lnTo>
                <a:lnTo>
                  <a:pt x="1638299" y="10667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337" y="2014717"/>
            <a:ext cx="5615940" cy="5120640"/>
          </a:xfrm>
          <a:custGeom>
            <a:avLst/>
            <a:gdLst/>
            <a:ahLst/>
            <a:cxnLst/>
            <a:rect l="l" t="t" r="r" b="b"/>
            <a:pathLst>
              <a:path w="5615940" h="5120640">
                <a:moveTo>
                  <a:pt x="1455419" y="4082802"/>
                </a:moveTo>
                <a:lnTo>
                  <a:pt x="1636775" y="4245870"/>
                </a:lnTo>
                <a:lnTo>
                  <a:pt x="1818131" y="4405889"/>
                </a:lnTo>
                <a:lnTo>
                  <a:pt x="1997963" y="4549145"/>
                </a:lnTo>
                <a:lnTo>
                  <a:pt x="2179316" y="4681733"/>
                </a:lnTo>
                <a:lnTo>
                  <a:pt x="2369816" y="4805177"/>
                </a:lnTo>
                <a:lnTo>
                  <a:pt x="2560316" y="4919477"/>
                </a:lnTo>
                <a:lnTo>
                  <a:pt x="2741672" y="5024633"/>
                </a:lnTo>
                <a:lnTo>
                  <a:pt x="2932172" y="5120645"/>
                </a:lnTo>
                <a:lnTo>
                  <a:pt x="2950460" y="5120645"/>
                </a:lnTo>
                <a:lnTo>
                  <a:pt x="2761484" y="5024633"/>
                </a:lnTo>
                <a:lnTo>
                  <a:pt x="2569460" y="4919477"/>
                </a:lnTo>
                <a:lnTo>
                  <a:pt x="2378960" y="4805177"/>
                </a:lnTo>
                <a:lnTo>
                  <a:pt x="2189984" y="4681733"/>
                </a:lnTo>
                <a:lnTo>
                  <a:pt x="2008631" y="4549145"/>
                </a:lnTo>
                <a:lnTo>
                  <a:pt x="1818131" y="4396745"/>
                </a:lnTo>
                <a:lnTo>
                  <a:pt x="1455419" y="4082802"/>
                </a:lnTo>
                <a:close/>
              </a:path>
              <a:path w="5615940" h="5120640">
                <a:moveTo>
                  <a:pt x="5532116" y="4652777"/>
                </a:moveTo>
                <a:lnTo>
                  <a:pt x="5474204" y="4777745"/>
                </a:lnTo>
                <a:lnTo>
                  <a:pt x="5417816" y="4881377"/>
                </a:lnTo>
                <a:lnTo>
                  <a:pt x="5350760" y="4986533"/>
                </a:lnTo>
                <a:lnTo>
                  <a:pt x="5263892" y="5082545"/>
                </a:lnTo>
                <a:lnTo>
                  <a:pt x="5225792" y="5120645"/>
                </a:lnTo>
                <a:lnTo>
                  <a:pt x="5236460" y="5120645"/>
                </a:lnTo>
                <a:lnTo>
                  <a:pt x="5254748" y="5100833"/>
                </a:lnTo>
                <a:lnTo>
                  <a:pt x="5274560" y="5082545"/>
                </a:lnTo>
                <a:lnTo>
                  <a:pt x="5359904" y="4986533"/>
                </a:lnTo>
                <a:lnTo>
                  <a:pt x="5426960" y="4881377"/>
                </a:lnTo>
                <a:lnTo>
                  <a:pt x="5484872" y="4777745"/>
                </a:lnTo>
                <a:lnTo>
                  <a:pt x="5532116" y="4652777"/>
                </a:lnTo>
                <a:close/>
              </a:path>
              <a:path w="5615940" h="5120640">
                <a:moveTo>
                  <a:pt x="5615936" y="4111758"/>
                </a:moveTo>
                <a:lnTo>
                  <a:pt x="5606792" y="4255014"/>
                </a:lnTo>
                <a:lnTo>
                  <a:pt x="5597648" y="4396745"/>
                </a:lnTo>
                <a:lnTo>
                  <a:pt x="5615936" y="4255014"/>
                </a:lnTo>
                <a:lnTo>
                  <a:pt x="5615936" y="4111758"/>
                </a:lnTo>
                <a:close/>
              </a:path>
              <a:path w="5615940" h="5120640">
                <a:moveTo>
                  <a:pt x="608075" y="3064770"/>
                </a:moveTo>
                <a:lnTo>
                  <a:pt x="722375" y="3235458"/>
                </a:lnTo>
                <a:lnTo>
                  <a:pt x="856487" y="3416814"/>
                </a:lnTo>
                <a:lnTo>
                  <a:pt x="1141475" y="3759714"/>
                </a:lnTo>
                <a:lnTo>
                  <a:pt x="1455419" y="4082802"/>
                </a:lnTo>
                <a:lnTo>
                  <a:pt x="1141475" y="3750570"/>
                </a:lnTo>
                <a:lnTo>
                  <a:pt x="856487" y="3407670"/>
                </a:lnTo>
                <a:lnTo>
                  <a:pt x="733043" y="3235458"/>
                </a:lnTo>
                <a:lnTo>
                  <a:pt x="608075" y="3064770"/>
                </a:lnTo>
                <a:close/>
              </a:path>
              <a:path w="5615940" h="5120640">
                <a:moveTo>
                  <a:pt x="5388860" y="3092202"/>
                </a:moveTo>
                <a:lnTo>
                  <a:pt x="5455916" y="3273558"/>
                </a:lnTo>
                <a:lnTo>
                  <a:pt x="5512304" y="3445770"/>
                </a:lnTo>
                <a:lnTo>
                  <a:pt x="5455916" y="3264414"/>
                </a:lnTo>
                <a:lnTo>
                  <a:pt x="5388860" y="3092202"/>
                </a:lnTo>
                <a:close/>
              </a:path>
              <a:path w="5615940" h="5120640">
                <a:moveTo>
                  <a:pt x="5216648" y="2740158"/>
                </a:moveTo>
                <a:lnTo>
                  <a:pt x="5301992" y="2921514"/>
                </a:lnTo>
                <a:lnTo>
                  <a:pt x="5388860" y="3092202"/>
                </a:lnTo>
                <a:lnTo>
                  <a:pt x="5312660" y="2912370"/>
                </a:lnTo>
                <a:lnTo>
                  <a:pt x="5216648" y="2740158"/>
                </a:lnTo>
                <a:close/>
              </a:path>
              <a:path w="5615940" h="5120640">
                <a:moveTo>
                  <a:pt x="28955" y="1656587"/>
                </a:moveTo>
                <a:lnTo>
                  <a:pt x="54863" y="1827275"/>
                </a:lnTo>
                <a:lnTo>
                  <a:pt x="103631" y="1999487"/>
                </a:lnTo>
                <a:lnTo>
                  <a:pt x="160019" y="2179319"/>
                </a:lnTo>
                <a:lnTo>
                  <a:pt x="227075" y="2351531"/>
                </a:lnTo>
                <a:lnTo>
                  <a:pt x="303275" y="2532894"/>
                </a:lnTo>
                <a:lnTo>
                  <a:pt x="399287" y="2711202"/>
                </a:lnTo>
                <a:lnTo>
                  <a:pt x="495299" y="2883414"/>
                </a:lnTo>
                <a:lnTo>
                  <a:pt x="608075" y="3064770"/>
                </a:lnTo>
                <a:lnTo>
                  <a:pt x="504443" y="2883414"/>
                </a:lnTo>
                <a:lnTo>
                  <a:pt x="399287" y="2702058"/>
                </a:lnTo>
                <a:lnTo>
                  <a:pt x="313943" y="2522226"/>
                </a:lnTo>
                <a:lnTo>
                  <a:pt x="237743" y="2351531"/>
                </a:lnTo>
                <a:lnTo>
                  <a:pt x="170687" y="2170175"/>
                </a:lnTo>
                <a:lnTo>
                  <a:pt x="112775" y="1999487"/>
                </a:lnTo>
                <a:lnTo>
                  <a:pt x="65531" y="1827275"/>
                </a:lnTo>
                <a:lnTo>
                  <a:pt x="28955" y="1656587"/>
                </a:lnTo>
                <a:close/>
              </a:path>
              <a:path w="5615940" h="5120640">
                <a:moveTo>
                  <a:pt x="4893560" y="2208275"/>
                </a:moveTo>
                <a:lnTo>
                  <a:pt x="5007860" y="2389631"/>
                </a:lnTo>
                <a:lnTo>
                  <a:pt x="5120636" y="2558802"/>
                </a:lnTo>
                <a:lnTo>
                  <a:pt x="5007860" y="2380487"/>
                </a:lnTo>
                <a:lnTo>
                  <a:pt x="4893560" y="2208275"/>
                </a:lnTo>
                <a:close/>
              </a:path>
              <a:path w="5615940" h="5120640">
                <a:moveTo>
                  <a:pt x="4160516" y="1360931"/>
                </a:moveTo>
                <a:lnTo>
                  <a:pt x="4474460" y="1694687"/>
                </a:lnTo>
                <a:lnTo>
                  <a:pt x="4759448" y="2037587"/>
                </a:lnTo>
                <a:lnTo>
                  <a:pt x="4893560" y="2208275"/>
                </a:lnTo>
                <a:lnTo>
                  <a:pt x="4759448" y="2026919"/>
                </a:lnTo>
                <a:lnTo>
                  <a:pt x="4483604" y="1684019"/>
                </a:lnTo>
                <a:lnTo>
                  <a:pt x="4160516" y="1360931"/>
                </a:lnTo>
                <a:close/>
              </a:path>
              <a:path w="5615940" h="5120640">
                <a:moveTo>
                  <a:pt x="3636260" y="912875"/>
                </a:moveTo>
                <a:lnTo>
                  <a:pt x="3902960" y="1132331"/>
                </a:lnTo>
                <a:lnTo>
                  <a:pt x="4160516" y="1360931"/>
                </a:lnTo>
                <a:lnTo>
                  <a:pt x="3902960" y="1123187"/>
                </a:lnTo>
                <a:lnTo>
                  <a:pt x="3636260" y="912875"/>
                </a:lnTo>
                <a:close/>
              </a:path>
              <a:path w="5615940" h="5120640">
                <a:moveTo>
                  <a:pt x="18287" y="1046987"/>
                </a:moveTo>
                <a:lnTo>
                  <a:pt x="0" y="1188719"/>
                </a:lnTo>
                <a:lnTo>
                  <a:pt x="0" y="1331975"/>
                </a:lnTo>
                <a:lnTo>
                  <a:pt x="9143" y="1188719"/>
                </a:lnTo>
                <a:lnTo>
                  <a:pt x="18287" y="1046987"/>
                </a:lnTo>
                <a:close/>
              </a:path>
              <a:path w="5615940" h="5120640">
                <a:moveTo>
                  <a:pt x="1065275" y="19811"/>
                </a:moveTo>
                <a:lnTo>
                  <a:pt x="856487" y="67055"/>
                </a:lnTo>
                <a:lnTo>
                  <a:pt x="665987" y="134111"/>
                </a:lnTo>
                <a:lnTo>
                  <a:pt x="495299" y="237743"/>
                </a:lnTo>
                <a:lnTo>
                  <a:pt x="342899" y="362711"/>
                </a:lnTo>
                <a:lnTo>
                  <a:pt x="265175" y="457199"/>
                </a:lnTo>
                <a:lnTo>
                  <a:pt x="188975" y="562355"/>
                </a:lnTo>
                <a:lnTo>
                  <a:pt x="132587" y="667511"/>
                </a:lnTo>
                <a:lnTo>
                  <a:pt x="83819" y="790955"/>
                </a:lnTo>
                <a:lnTo>
                  <a:pt x="47243" y="912875"/>
                </a:lnTo>
                <a:lnTo>
                  <a:pt x="94487" y="790955"/>
                </a:lnTo>
                <a:lnTo>
                  <a:pt x="141731" y="667511"/>
                </a:lnTo>
                <a:lnTo>
                  <a:pt x="198119" y="562355"/>
                </a:lnTo>
                <a:lnTo>
                  <a:pt x="275843" y="457199"/>
                </a:lnTo>
                <a:lnTo>
                  <a:pt x="352043" y="362711"/>
                </a:lnTo>
                <a:lnTo>
                  <a:pt x="504443" y="237743"/>
                </a:lnTo>
                <a:lnTo>
                  <a:pt x="675131" y="143255"/>
                </a:lnTo>
                <a:lnTo>
                  <a:pt x="865631" y="67055"/>
                </a:lnTo>
                <a:lnTo>
                  <a:pt x="1065275" y="19811"/>
                </a:lnTo>
                <a:close/>
              </a:path>
              <a:path w="5615940" h="5120640">
                <a:moveTo>
                  <a:pt x="2560316" y="275843"/>
                </a:moveTo>
                <a:lnTo>
                  <a:pt x="2827016" y="409955"/>
                </a:lnTo>
                <a:lnTo>
                  <a:pt x="3102860" y="553211"/>
                </a:lnTo>
                <a:lnTo>
                  <a:pt x="2827016" y="400811"/>
                </a:lnTo>
                <a:lnTo>
                  <a:pt x="2560316" y="275843"/>
                </a:lnTo>
                <a:close/>
              </a:path>
              <a:path w="5615940" h="5120640">
                <a:moveTo>
                  <a:pt x="2026919" y="96011"/>
                </a:moveTo>
                <a:lnTo>
                  <a:pt x="2295140" y="181355"/>
                </a:lnTo>
                <a:lnTo>
                  <a:pt x="2560316" y="275843"/>
                </a:lnTo>
                <a:lnTo>
                  <a:pt x="2284472" y="172211"/>
                </a:lnTo>
                <a:lnTo>
                  <a:pt x="2026919" y="96011"/>
                </a:lnTo>
                <a:close/>
              </a:path>
              <a:path w="5615940" h="5120640">
                <a:moveTo>
                  <a:pt x="1522475" y="0"/>
                </a:moveTo>
                <a:lnTo>
                  <a:pt x="1293875" y="0"/>
                </a:lnTo>
                <a:lnTo>
                  <a:pt x="1522475" y="9143"/>
                </a:lnTo>
                <a:lnTo>
                  <a:pt x="1770887" y="38099"/>
                </a:lnTo>
                <a:lnTo>
                  <a:pt x="1522475" y="0"/>
                </a:lnTo>
                <a:close/>
              </a:path>
              <a:path w="5615940" h="5120640">
                <a:moveTo>
                  <a:pt x="1293875" y="0"/>
                </a:moveTo>
                <a:lnTo>
                  <a:pt x="1284731" y="0"/>
                </a:lnTo>
                <a:lnTo>
                  <a:pt x="1065275" y="19811"/>
                </a:lnTo>
                <a:lnTo>
                  <a:pt x="12938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81" y="1110985"/>
            <a:ext cx="6769734" cy="5861685"/>
          </a:xfrm>
          <a:custGeom>
            <a:avLst/>
            <a:gdLst/>
            <a:ahLst/>
            <a:cxnLst/>
            <a:rect l="l" t="t" r="r" b="b"/>
            <a:pathLst>
              <a:path w="6769734" h="5861684">
                <a:moveTo>
                  <a:pt x="6760460" y="5529077"/>
                </a:moveTo>
                <a:lnTo>
                  <a:pt x="6740648" y="5699765"/>
                </a:lnTo>
                <a:lnTo>
                  <a:pt x="6711692" y="5861309"/>
                </a:lnTo>
                <a:lnTo>
                  <a:pt x="6749792" y="5699765"/>
                </a:lnTo>
                <a:lnTo>
                  <a:pt x="6760460" y="5529077"/>
                </a:lnTo>
                <a:close/>
              </a:path>
              <a:path w="6769734" h="5861684">
                <a:moveTo>
                  <a:pt x="5980172" y="3102863"/>
                </a:moveTo>
                <a:lnTo>
                  <a:pt x="6112760" y="3340607"/>
                </a:lnTo>
                <a:lnTo>
                  <a:pt x="6245348" y="3567690"/>
                </a:lnTo>
                <a:lnTo>
                  <a:pt x="6359648" y="3796290"/>
                </a:lnTo>
                <a:lnTo>
                  <a:pt x="6464804" y="4024890"/>
                </a:lnTo>
                <a:lnTo>
                  <a:pt x="6551672" y="4253490"/>
                </a:lnTo>
                <a:lnTo>
                  <a:pt x="6627872" y="4482089"/>
                </a:lnTo>
                <a:lnTo>
                  <a:pt x="6682736" y="4710689"/>
                </a:lnTo>
                <a:lnTo>
                  <a:pt x="6720836" y="4930145"/>
                </a:lnTo>
                <a:lnTo>
                  <a:pt x="6749792" y="5138933"/>
                </a:lnTo>
                <a:lnTo>
                  <a:pt x="6760460" y="5347721"/>
                </a:lnTo>
                <a:lnTo>
                  <a:pt x="6760460" y="5529077"/>
                </a:lnTo>
                <a:lnTo>
                  <a:pt x="6769604" y="5347721"/>
                </a:lnTo>
                <a:lnTo>
                  <a:pt x="6760460" y="5138933"/>
                </a:lnTo>
                <a:lnTo>
                  <a:pt x="6731504" y="4921001"/>
                </a:lnTo>
                <a:lnTo>
                  <a:pt x="6693404" y="4701545"/>
                </a:lnTo>
                <a:lnTo>
                  <a:pt x="6635492" y="4482089"/>
                </a:lnTo>
                <a:lnTo>
                  <a:pt x="6560816" y="4253490"/>
                </a:lnTo>
                <a:lnTo>
                  <a:pt x="6475472" y="4024890"/>
                </a:lnTo>
                <a:lnTo>
                  <a:pt x="6370316" y="3796290"/>
                </a:lnTo>
                <a:lnTo>
                  <a:pt x="6254492" y="3567690"/>
                </a:lnTo>
                <a:lnTo>
                  <a:pt x="6123428" y="3331463"/>
                </a:lnTo>
                <a:lnTo>
                  <a:pt x="5980172" y="3102863"/>
                </a:lnTo>
                <a:close/>
              </a:path>
              <a:path w="6769734" h="5861684">
                <a:moveTo>
                  <a:pt x="5655560" y="2645663"/>
                </a:moveTo>
                <a:lnTo>
                  <a:pt x="5817104" y="2874263"/>
                </a:lnTo>
                <a:lnTo>
                  <a:pt x="5980172" y="3102863"/>
                </a:lnTo>
                <a:lnTo>
                  <a:pt x="5826248" y="2874263"/>
                </a:lnTo>
                <a:lnTo>
                  <a:pt x="5655560" y="2645663"/>
                </a:lnTo>
                <a:close/>
              </a:path>
              <a:path w="6769734" h="5861684">
                <a:moveTo>
                  <a:pt x="3521960" y="742187"/>
                </a:moveTo>
                <a:lnTo>
                  <a:pt x="3866384" y="961643"/>
                </a:lnTo>
                <a:lnTo>
                  <a:pt x="4209284" y="1208531"/>
                </a:lnTo>
                <a:lnTo>
                  <a:pt x="4550660" y="1484375"/>
                </a:lnTo>
                <a:lnTo>
                  <a:pt x="4218428" y="1208531"/>
                </a:lnTo>
                <a:lnTo>
                  <a:pt x="3875528" y="961643"/>
                </a:lnTo>
                <a:lnTo>
                  <a:pt x="3521960" y="742187"/>
                </a:lnTo>
                <a:close/>
              </a:path>
              <a:path w="6769734" h="5861684">
                <a:moveTo>
                  <a:pt x="1476755" y="10667"/>
                </a:moveTo>
                <a:lnTo>
                  <a:pt x="1217675" y="10667"/>
                </a:lnTo>
                <a:lnTo>
                  <a:pt x="1523999" y="28955"/>
                </a:lnTo>
                <a:lnTo>
                  <a:pt x="1837943" y="74675"/>
                </a:lnTo>
                <a:lnTo>
                  <a:pt x="2161031" y="150875"/>
                </a:lnTo>
                <a:lnTo>
                  <a:pt x="2494784" y="256031"/>
                </a:lnTo>
                <a:lnTo>
                  <a:pt x="2837684" y="390143"/>
                </a:lnTo>
                <a:lnTo>
                  <a:pt x="3180584" y="551687"/>
                </a:lnTo>
                <a:lnTo>
                  <a:pt x="3521960" y="742187"/>
                </a:lnTo>
                <a:lnTo>
                  <a:pt x="3169916" y="542543"/>
                </a:lnTo>
                <a:lnTo>
                  <a:pt x="2819396" y="370331"/>
                </a:lnTo>
                <a:lnTo>
                  <a:pt x="2467352" y="227075"/>
                </a:lnTo>
                <a:lnTo>
                  <a:pt x="2113787" y="123443"/>
                </a:lnTo>
                <a:lnTo>
                  <a:pt x="1790699" y="56387"/>
                </a:lnTo>
                <a:lnTo>
                  <a:pt x="1476755" y="10667"/>
                </a:lnTo>
                <a:close/>
              </a:path>
              <a:path w="6769734" h="5861684">
                <a:moveTo>
                  <a:pt x="1179575" y="0"/>
                </a:moveTo>
                <a:lnTo>
                  <a:pt x="905255" y="28955"/>
                </a:lnTo>
                <a:lnTo>
                  <a:pt x="638555" y="74675"/>
                </a:lnTo>
                <a:lnTo>
                  <a:pt x="409955" y="161543"/>
                </a:lnTo>
                <a:lnTo>
                  <a:pt x="192023" y="275843"/>
                </a:lnTo>
                <a:lnTo>
                  <a:pt x="0" y="417575"/>
                </a:lnTo>
                <a:lnTo>
                  <a:pt x="0" y="428243"/>
                </a:lnTo>
                <a:lnTo>
                  <a:pt x="201167" y="275843"/>
                </a:lnTo>
                <a:lnTo>
                  <a:pt x="419099" y="161543"/>
                </a:lnTo>
                <a:lnTo>
                  <a:pt x="667511" y="74675"/>
                </a:lnTo>
                <a:lnTo>
                  <a:pt x="932687" y="28955"/>
                </a:lnTo>
                <a:lnTo>
                  <a:pt x="1217675" y="10667"/>
                </a:lnTo>
                <a:lnTo>
                  <a:pt x="1476755" y="10667"/>
                </a:lnTo>
                <a:lnTo>
                  <a:pt x="11795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981" y="1328918"/>
            <a:ext cx="6543040" cy="5806440"/>
          </a:xfrm>
          <a:custGeom>
            <a:avLst/>
            <a:gdLst/>
            <a:ahLst/>
            <a:cxnLst/>
            <a:rect l="l" t="t" r="r" b="b"/>
            <a:pathLst>
              <a:path w="6543040" h="5806440">
                <a:moveTo>
                  <a:pt x="6542528" y="5071877"/>
                </a:moveTo>
                <a:lnTo>
                  <a:pt x="6533384" y="5273045"/>
                </a:lnTo>
                <a:lnTo>
                  <a:pt x="6513572" y="5463545"/>
                </a:lnTo>
                <a:lnTo>
                  <a:pt x="6466328" y="5634233"/>
                </a:lnTo>
                <a:lnTo>
                  <a:pt x="6408416" y="5806445"/>
                </a:lnTo>
                <a:lnTo>
                  <a:pt x="6417560" y="5806445"/>
                </a:lnTo>
                <a:lnTo>
                  <a:pt x="6475472" y="5643377"/>
                </a:lnTo>
                <a:lnTo>
                  <a:pt x="6513572" y="5472689"/>
                </a:lnTo>
                <a:lnTo>
                  <a:pt x="6533384" y="5291333"/>
                </a:lnTo>
                <a:lnTo>
                  <a:pt x="6542528" y="5100833"/>
                </a:lnTo>
                <a:lnTo>
                  <a:pt x="6542528" y="5071877"/>
                </a:lnTo>
                <a:close/>
              </a:path>
              <a:path w="6543040" h="5806440">
                <a:moveTo>
                  <a:pt x="6408416" y="4255014"/>
                </a:moveTo>
                <a:lnTo>
                  <a:pt x="6466328" y="4474469"/>
                </a:lnTo>
                <a:lnTo>
                  <a:pt x="6504428" y="4674113"/>
                </a:lnTo>
                <a:lnTo>
                  <a:pt x="6466328" y="4463801"/>
                </a:lnTo>
                <a:lnTo>
                  <a:pt x="6408416" y="4255014"/>
                </a:lnTo>
                <a:close/>
              </a:path>
              <a:path w="6543040" h="5806440">
                <a:moveTo>
                  <a:pt x="6256016" y="3826770"/>
                </a:moveTo>
                <a:lnTo>
                  <a:pt x="6332216" y="4044702"/>
                </a:lnTo>
                <a:lnTo>
                  <a:pt x="6408416" y="4255014"/>
                </a:lnTo>
                <a:lnTo>
                  <a:pt x="6341360" y="4044702"/>
                </a:lnTo>
                <a:lnTo>
                  <a:pt x="6256016" y="3826770"/>
                </a:lnTo>
                <a:close/>
              </a:path>
              <a:path w="6543040" h="5806440">
                <a:moveTo>
                  <a:pt x="2846993" y="389354"/>
                </a:moveTo>
                <a:lnTo>
                  <a:pt x="3104384" y="515111"/>
                </a:lnTo>
                <a:lnTo>
                  <a:pt x="3436616" y="694943"/>
                </a:lnTo>
                <a:lnTo>
                  <a:pt x="3771896" y="905255"/>
                </a:lnTo>
                <a:lnTo>
                  <a:pt x="4104128" y="1142999"/>
                </a:lnTo>
                <a:lnTo>
                  <a:pt x="4427216" y="1409699"/>
                </a:lnTo>
                <a:lnTo>
                  <a:pt x="4742684" y="1694687"/>
                </a:lnTo>
                <a:lnTo>
                  <a:pt x="4942328" y="1894331"/>
                </a:lnTo>
                <a:lnTo>
                  <a:pt x="5132828" y="2093975"/>
                </a:lnTo>
                <a:lnTo>
                  <a:pt x="5312660" y="2304287"/>
                </a:lnTo>
                <a:lnTo>
                  <a:pt x="5484872" y="2522219"/>
                </a:lnTo>
                <a:lnTo>
                  <a:pt x="5637272" y="2732531"/>
                </a:lnTo>
                <a:lnTo>
                  <a:pt x="5789672" y="2951987"/>
                </a:lnTo>
                <a:lnTo>
                  <a:pt x="5922260" y="3169919"/>
                </a:lnTo>
                <a:lnTo>
                  <a:pt x="6047228" y="3387858"/>
                </a:lnTo>
                <a:lnTo>
                  <a:pt x="6152384" y="3607314"/>
                </a:lnTo>
                <a:lnTo>
                  <a:pt x="6256016" y="3826770"/>
                </a:lnTo>
                <a:lnTo>
                  <a:pt x="6161528" y="3607314"/>
                </a:lnTo>
                <a:lnTo>
                  <a:pt x="6056372" y="3387858"/>
                </a:lnTo>
                <a:lnTo>
                  <a:pt x="5932928" y="3169919"/>
                </a:lnTo>
                <a:lnTo>
                  <a:pt x="5798816" y="2951987"/>
                </a:lnTo>
                <a:lnTo>
                  <a:pt x="5647940" y="2732531"/>
                </a:lnTo>
                <a:lnTo>
                  <a:pt x="5494016" y="2513075"/>
                </a:lnTo>
                <a:lnTo>
                  <a:pt x="5321804" y="2304287"/>
                </a:lnTo>
                <a:lnTo>
                  <a:pt x="5141972" y="2093975"/>
                </a:lnTo>
                <a:lnTo>
                  <a:pt x="4951472" y="1885187"/>
                </a:lnTo>
                <a:lnTo>
                  <a:pt x="4751828" y="1684019"/>
                </a:lnTo>
                <a:lnTo>
                  <a:pt x="4447028" y="1409699"/>
                </a:lnTo>
                <a:lnTo>
                  <a:pt x="4123940" y="1152143"/>
                </a:lnTo>
                <a:lnTo>
                  <a:pt x="3799328" y="914399"/>
                </a:lnTo>
                <a:lnTo>
                  <a:pt x="3465572" y="705611"/>
                </a:lnTo>
                <a:lnTo>
                  <a:pt x="3133340" y="524255"/>
                </a:lnTo>
                <a:lnTo>
                  <a:pt x="2846993" y="389354"/>
                </a:lnTo>
                <a:close/>
              </a:path>
              <a:path w="6543040" h="5806440">
                <a:moveTo>
                  <a:pt x="76199" y="448055"/>
                </a:moveTo>
                <a:lnTo>
                  <a:pt x="0" y="524255"/>
                </a:lnTo>
                <a:lnTo>
                  <a:pt x="0" y="533399"/>
                </a:lnTo>
                <a:lnTo>
                  <a:pt x="38099" y="495299"/>
                </a:lnTo>
                <a:lnTo>
                  <a:pt x="76199" y="448055"/>
                </a:lnTo>
                <a:close/>
              </a:path>
              <a:path w="6543040" h="5806440">
                <a:moveTo>
                  <a:pt x="2646961" y="304793"/>
                </a:moveTo>
                <a:lnTo>
                  <a:pt x="2790440" y="362711"/>
                </a:lnTo>
                <a:lnTo>
                  <a:pt x="2846993" y="389354"/>
                </a:lnTo>
                <a:lnTo>
                  <a:pt x="2770628" y="352043"/>
                </a:lnTo>
                <a:lnTo>
                  <a:pt x="2646961" y="304793"/>
                </a:lnTo>
                <a:close/>
              </a:path>
              <a:path w="6543040" h="5806440">
                <a:moveTo>
                  <a:pt x="1495043" y="9143"/>
                </a:moveTo>
                <a:lnTo>
                  <a:pt x="1228343" y="9143"/>
                </a:lnTo>
                <a:lnTo>
                  <a:pt x="1514855" y="19811"/>
                </a:lnTo>
                <a:lnTo>
                  <a:pt x="1808987" y="57911"/>
                </a:lnTo>
                <a:lnTo>
                  <a:pt x="2122931" y="134111"/>
                </a:lnTo>
                <a:lnTo>
                  <a:pt x="2447540" y="228599"/>
                </a:lnTo>
                <a:lnTo>
                  <a:pt x="2646961" y="304793"/>
                </a:lnTo>
                <a:lnTo>
                  <a:pt x="2458208" y="228599"/>
                </a:lnTo>
                <a:lnTo>
                  <a:pt x="2122931" y="123443"/>
                </a:lnTo>
                <a:lnTo>
                  <a:pt x="1799843" y="47243"/>
                </a:lnTo>
                <a:lnTo>
                  <a:pt x="1495043" y="9143"/>
                </a:lnTo>
                <a:close/>
              </a:path>
              <a:path w="6543040" h="5806440">
                <a:moveTo>
                  <a:pt x="1199387" y="0"/>
                </a:moveTo>
                <a:lnTo>
                  <a:pt x="932687" y="28955"/>
                </a:lnTo>
                <a:lnTo>
                  <a:pt x="687323" y="85343"/>
                </a:lnTo>
                <a:lnTo>
                  <a:pt x="457199" y="172211"/>
                </a:lnTo>
                <a:lnTo>
                  <a:pt x="256031" y="295655"/>
                </a:lnTo>
                <a:lnTo>
                  <a:pt x="466343" y="172211"/>
                </a:lnTo>
                <a:lnTo>
                  <a:pt x="704087" y="85343"/>
                </a:lnTo>
                <a:lnTo>
                  <a:pt x="952499" y="28955"/>
                </a:lnTo>
                <a:lnTo>
                  <a:pt x="1228343" y="9143"/>
                </a:lnTo>
                <a:lnTo>
                  <a:pt x="1495043" y="9143"/>
                </a:lnTo>
                <a:lnTo>
                  <a:pt x="11993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2829" y="1281673"/>
            <a:ext cx="327660" cy="3602990"/>
          </a:xfrm>
          <a:custGeom>
            <a:avLst/>
            <a:gdLst/>
            <a:ahLst/>
            <a:cxnLst/>
            <a:rect l="l" t="t" r="r" b="b"/>
            <a:pathLst>
              <a:path w="327660" h="3602990">
                <a:moveTo>
                  <a:pt x="9143" y="0"/>
                </a:moveTo>
                <a:lnTo>
                  <a:pt x="0" y="1523"/>
                </a:lnTo>
                <a:lnTo>
                  <a:pt x="318512" y="3602742"/>
                </a:lnTo>
                <a:lnTo>
                  <a:pt x="327656" y="3602742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217" y="2959598"/>
            <a:ext cx="2417445" cy="1969135"/>
          </a:xfrm>
          <a:custGeom>
            <a:avLst/>
            <a:gdLst/>
            <a:ahLst/>
            <a:cxnLst/>
            <a:rect l="l" t="t" r="r" b="b"/>
            <a:pathLst>
              <a:path w="2417445" h="1969135">
                <a:moveTo>
                  <a:pt x="6095" y="0"/>
                </a:moveTo>
                <a:lnTo>
                  <a:pt x="0" y="7619"/>
                </a:lnTo>
                <a:lnTo>
                  <a:pt x="2410964" y="1969014"/>
                </a:lnTo>
                <a:lnTo>
                  <a:pt x="2417060" y="1962918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6933" y="2572501"/>
            <a:ext cx="2411095" cy="2346960"/>
          </a:xfrm>
          <a:custGeom>
            <a:avLst/>
            <a:gdLst/>
            <a:ahLst/>
            <a:cxnLst/>
            <a:rect l="l" t="t" r="r" b="b"/>
            <a:pathLst>
              <a:path w="2411095" h="2346960">
                <a:moveTo>
                  <a:pt x="6095" y="0"/>
                </a:moveTo>
                <a:lnTo>
                  <a:pt x="0" y="7619"/>
                </a:lnTo>
                <a:lnTo>
                  <a:pt x="2404868" y="2346966"/>
                </a:lnTo>
                <a:lnTo>
                  <a:pt x="2410964" y="2339346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933" y="2087870"/>
            <a:ext cx="2421890" cy="2819400"/>
          </a:xfrm>
          <a:custGeom>
            <a:avLst/>
            <a:gdLst/>
            <a:ahLst/>
            <a:cxnLst/>
            <a:rect l="l" t="t" r="r" b="b"/>
            <a:pathLst>
              <a:path w="2421890" h="2819400">
                <a:moveTo>
                  <a:pt x="6095" y="0"/>
                </a:moveTo>
                <a:lnTo>
                  <a:pt x="0" y="6095"/>
                </a:lnTo>
                <a:lnTo>
                  <a:pt x="2414012" y="2819406"/>
                </a:lnTo>
                <a:lnTo>
                  <a:pt x="2421632" y="281331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173" y="1517893"/>
            <a:ext cx="2413000" cy="3377565"/>
          </a:xfrm>
          <a:custGeom>
            <a:avLst/>
            <a:gdLst/>
            <a:ahLst/>
            <a:cxnLst/>
            <a:rect l="l" t="t" r="r" b="b"/>
            <a:pathLst>
              <a:path w="2413000" h="3377565">
                <a:moveTo>
                  <a:pt x="7619" y="0"/>
                </a:moveTo>
                <a:lnTo>
                  <a:pt x="0" y="6095"/>
                </a:lnTo>
                <a:lnTo>
                  <a:pt x="2403344" y="3377190"/>
                </a:lnTo>
                <a:lnTo>
                  <a:pt x="2412488" y="3371094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0497" y="1117082"/>
            <a:ext cx="1409700" cy="3769360"/>
          </a:xfrm>
          <a:custGeom>
            <a:avLst/>
            <a:gdLst/>
            <a:ahLst/>
            <a:cxnLst/>
            <a:rect l="l" t="t" r="r" b="b"/>
            <a:pathLst>
              <a:path w="1409700" h="3769360">
                <a:moveTo>
                  <a:pt x="9143" y="0"/>
                </a:moveTo>
                <a:lnTo>
                  <a:pt x="0" y="3047"/>
                </a:lnTo>
                <a:lnTo>
                  <a:pt x="1400552" y="3768858"/>
                </a:lnTo>
                <a:lnTo>
                  <a:pt x="1409696" y="3765810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457" y="3322310"/>
            <a:ext cx="2394585" cy="1624965"/>
          </a:xfrm>
          <a:custGeom>
            <a:avLst/>
            <a:gdLst/>
            <a:ahLst/>
            <a:cxnLst/>
            <a:rect l="l" t="t" r="r" b="b"/>
            <a:pathLst>
              <a:path w="2394585" h="1624964">
                <a:moveTo>
                  <a:pt x="6095" y="0"/>
                </a:moveTo>
                <a:lnTo>
                  <a:pt x="0" y="7619"/>
                </a:lnTo>
                <a:lnTo>
                  <a:pt x="2388104" y="1624590"/>
                </a:lnTo>
                <a:lnTo>
                  <a:pt x="2394200" y="1616970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409" y="3631681"/>
            <a:ext cx="2394585" cy="1332230"/>
          </a:xfrm>
          <a:custGeom>
            <a:avLst/>
            <a:gdLst/>
            <a:ahLst/>
            <a:cxnLst/>
            <a:rect l="l" t="t" r="r" b="b"/>
            <a:pathLst>
              <a:path w="2394585" h="1332229">
                <a:moveTo>
                  <a:pt x="4571" y="0"/>
                </a:moveTo>
                <a:lnTo>
                  <a:pt x="0" y="9143"/>
                </a:lnTo>
                <a:lnTo>
                  <a:pt x="2389628" y="1331982"/>
                </a:lnTo>
                <a:lnTo>
                  <a:pt x="2394200" y="1322838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4633" y="5090155"/>
            <a:ext cx="1789430" cy="501650"/>
          </a:xfrm>
          <a:custGeom>
            <a:avLst/>
            <a:gdLst/>
            <a:ahLst/>
            <a:cxnLst/>
            <a:rect l="l" t="t" r="r" b="b"/>
            <a:pathLst>
              <a:path w="1789430" h="501650">
                <a:moveTo>
                  <a:pt x="1787648" y="0"/>
                </a:moveTo>
                <a:lnTo>
                  <a:pt x="0" y="492251"/>
                </a:lnTo>
                <a:lnTo>
                  <a:pt x="1523" y="501395"/>
                </a:lnTo>
                <a:lnTo>
                  <a:pt x="1789172" y="9143"/>
                </a:lnTo>
                <a:lnTo>
                  <a:pt x="178764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8289" y="4870699"/>
            <a:ext cx="2232660" cy="189230"/>
          </a:xfrm>
          <a:custGeom>
            <a:avLst/>
            <a:gdLst/>
            <a:ahLst/>
            <a:cxnLst/>
            <a:rect l="l" t="t" r="r" b="b"/>
            <a:pathLst>
              <a:path w="2232660" h="189229">
                <a:moveTo>
                  <a:pt x="0" y="0"/>
                </a:moveTo>
                <a:lnTo>
                  <a:pt x="0" y="9143"/>
                </a:lnTo>
                <a:lnTo>
                  <a:pt x="2232656" y="188975"/>
                </a:lnTo>
                <a:lnTo>
                  <a:pt x="2232656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981" y="4166605"/>
            <a:ext cx="2394585" cy="838200"/>
          </a:xfrm>
          <a:custGeom>
            <a:avLst/>
            <a:gdLst/>
            <a:ahLst/>
            <a:cxnLst/>
            <a:rect l="l" t="t" r="r" b="b"/>
            <a:pathLst>
              <a:path w="2394585" h="838200">
                <a:moveTo>
                  <a:pt x="3047" y="0"/>
                </a:moveTo>
                <a:lnTo>
                  <a:pt x="0" y="9143"/>
                </a:lnTo>
                <a:lnTo>
                  <a:pt x="2391152" y="838206"/>
                </a:lnTo>
                <a:lnTo>
                  <a:pt x="2394200" y="830586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8553" y="5167879"/>
            <a:ext cx="980440" cy="1359535"/>
          </a:xfrm>
          <a:custGeom>
            <a:avLst/>
            <a:gdLst/>
            <a:ahLst/>
            <a:cxnLst/>
            <a:rect l="l" t="t" r="r" b="b"/>
            <a:pathLst>
              <a:path w="980439" h="1359534">
                <a:moveTo>
                  <a:pt x="972308" y="0"/>
                </a:moveTo>
                <a:lnTo>
                  <a:pt x="0" y="1354835"/>
                </a:lnTo>
                <a:lnTo>
                  <a:pt x="7619" y="1359407"/>
                </a:lnTo>
                <a:lnTo>
                  <a:pt x="979928" y="6095"/>
                </a:lnTo>
                <a:lnTo>
                  <a:pt x="9723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092" y="5180071"/>
            <a:ext cx="861060" cy="1452880"/>
          </a:xfrm>
          <a:custGeom>
            <a:avLst/>
            <a:gdLst/>
            <a:ahLst/>
            <a:cxnLst/>
            <a:rect l="l" t="t" r="r" b="b"/>
            <a:pathLst>
              <a:path w="861060" h="1452879">
                <a:moveTo>
                  <a:pt x="853436" y="0"/>
                </a:moveTo>
                <a:lnTo>
                  <a:pt x="0" y="1447799"/>
                </a:lnTo>
                <a:lnTo>
                  <a:pt x="7619" y="1452371"/>
                </a:lnTo>
                <a:lnTo>
                  <a:pt x="861056" y="4571"/>
                </a:lnTo>
                <a:lnTo>
                  <a:pt x="8534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6964" y="5180071"/>
            <a:ext cx="746760" cy="1554480"/>
          </a:xfrm>
          <a:custGeom>
            <a:avLst/>
            <a:gdLst/>
            <a:ahLst/>
            <a:cxnLst/>
            <a:rect l="l" t="t" r="r" b="b"/>
            <a:pathLst>
              <a:path w="746760" h="1554479">
                <a:moveTo>
                  <a:pt x="739136" y="0"/>
                </a:moveTo>
                <a:lnTo>
                  <a:pt x="0" y="1551431"/>
                </a:lnTo>
                <a:lnTo>
                  <a:pt x="7619" y="1554479"/>
                </a:lnTo>
                <a:lnTo>
                  <a:pt x="746756" y="4571"/>
                </a:lnTo>
                <a:lnTo>
                  <a:pt x="7391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6505" y="5186167"/>
            <a:ext cx="624840" cy="1655445"/>
          </a:xfrm>
          <a:custGeom>
            <a:avLst/>
            <a:gdLst/>
            <a:ahLst/>
            <a:cxnLst/>
            <a:rect l="l" t="t" r="r" b="b"/>
            <a:pathLst>
              <a:path w="624839" h="1655445">
                <a:moveTo>
                  <a:pt x="615692" y="0"/>
                </a:moveTo>
                <a:lnTo>
                  <a:pt x="0" y="1650491"/>
                </a:lnTo>
                <a:lnTo>
                  <a:pt x="7619" y="1655063"/>
                </a:lnTo>
                <a:lnTo>
                  <a:pt x="624836" y="3047"/>
                </a:lnTo>
                <a:lnTo>
                  <a:pt x="6156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4333" y="5196835"/>
            <a:ext cx="487680" cy="1767839"/>
          </a:xfrm>
          <a:custGeom>
            <a:avLst/>
            <a:gdLst/>
            <a:ahLst/>
            <a:cxnLst/>
            <a:rect l="l" t="t" r="r" b="b"/>
            <a:pathLst>
              <a:path w="487679" h="1767840">
                <a:moveTo>
                  <a:pt x="478532" y="0"/>
                </a:moveTo>
                <a:lnTo>
                  <a:pt x="0" y="1764791"/>
                </a:lnTo>
                <a:lnTo>
                  <a:pt x="9143" y="1767839"/>
                </a:lnTo>
                <a:lnTo>
                  <a:pt x="487676" y="1523"/>
                </a:lnTo>
                <a:lnTo>
                  <a:pt x="478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2161" y="5199884"/>
            <a:ext cx="347980" cy="1876425"/>
          </a:xfrm>
          <a:custGeom>
            <a:avLst/>
            <a:gdLst/>
            <a:ahLst/>
            <a:cxnLst/>
            <a:rect l="l" t="t" r="r" b="b"/>
            <a:pathLst>
              <a:path w="347979" h="1876425">
                <a:moveTo>
                  <a:pt x="338324" y="0"/>
                </a:moveTo>
                <a:lnTo>
                  <a:pt x="0" y="1874519"/>
                </a:lnTo>
                <a:lnTo>
                  <a:pt x="9143" y="1876043"/>
                </a:lnTo>
                <a:lnTo>
                  <a:pt x="347468" y="3047"/>
                </a:lnTo>
                <a:lnTo>
                  <a:pt x="33832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3251" y="5221220"/>
            <a:ext cx="0" cy="1926589"/>
          </a:xfrm>
          <a:custGeom>
            <a:avLst/>
            <a:gdLst/>
            <a:ahLst/>
            <a:cxnLst/>
            <a:rect l="l" t="t" r="r" b="b"/>
            <a:pathLst>
              <a:path h="1926590">
                <a:moveTo>
                  <a:pt x="0" y="0"/>
                </a:moveTo>
                <a:lnTo>
                  <a:pt x="0" y="1926335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6206" y="5224267"/>
            <a:ext cx="180340" cy="1923414"/>
          </a:xfrm>
          <a:custGeom>
            <a:avLst/>
            <a:gdLst/>
            <a:ahLst/>
            <a:cxnLst/>
            <a:rect l="l" t="t" r="r" b="b"/>
            <a:pathLst>
              <a:path w="180339" h="1923415">
                <a:moveTo>
                  <a:pt x="9143" y="0"/>
                </a:moveTo>
                <a:lnTo>
                  <a:pt x="0" y="1523"/>
                </a:lnTo>
                <a:lnTo>
                  <a:pt x="170687" y="1923287"/>
                </a:lnTo>
                <a:lnTo>
                  <a:pt x="179831" y="192328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4494" y="5233411"/>
            <a:ext cx="340360" cy="1899285"/>
          </a:xfrm>
          <a:custGeom>
            <a:avLst/>
            <a:gdLst/>
            <a:ahLst/>
            <a:cxnLst/>
            <a:rect l="l" t="t" r="r" b="b"/>
            <a:pathLst>
              <a:path w="340360" h="1899284">
                <a:moveTo>
                  <a:pt x="9143" y="0"/>
                </a:moveTo>
                <a:lnTo>
                  <a:pt x="0" y="1523"/>
                </a:lnTo>
                <a:lnTo>
                  <a:pt x="330707" y="1898903"/>
                </a:lnTo>
                <a:lnTo>
                  <a:pt x="339851" y="1897379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4306" y="5234935"/>
            <a:ext cx="523240" cy="1910080"/>
          </a:xfrm>
          <a:custGeom>
            <a:avLst/>
            <a:gdLst/>
            <a:ahLst/>
            <a:cxnLst/>
            <a:rect l="l" t="t" r="r" b="b"/>
            <a:pathLst>
              <a:path w="523239" h="1910079">
                <a:moveTo>
                  <a:pt x="9143" y="0"/>
                </a:moveTo>
                <a:lnTo>
                  <a:pt x="0" y="3047"/>
                </a:lnTo>
                <a:lnTo>
                  <a:pt x="513587" y="1909571"/>
                </a:lnTo>
                <a:lnTo>
                  <a:pt x="522731" y="1906523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4118" y="5234935"/>
            <a:ext cx="704215" cy="1911350"/>
          </a:xfrm>
          <a:custGeom>
            <a:avLst/>
            <a:gdLst/>
            <a:ahLst/>
            <a:cxnLst/>
            <a:rect l="l" t="t" r="r" b="b"/>
            <a:pathLst>
              <a:path w="704214" h="1911350">
                <a:moveTo>
                  <a:pt x="9143" y="0"/>
                </a:moveTo>
                <a:lnTo>
                  <a:pt x="0" y="3047"/>
                </a:lnTo>
                <a:lnTo>
                  <a:pt x="694943" y="1911095"/>
                </a:lnTo>
                <a:lnTo>
                  <a:pt x="704087" y="1908047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6309" y="5233411"/>
            <a:ext cx="902335" cy="1894839"/>
          </a:xfrm>
          <a:custGeom>
            <a:avLst/>
            <a:gdLst/>
            <a:ahLst/>
            <a:cxnLst/>
            <a:rect l="l" t="t" r="r" b="b"/>
            <a:pathLst>
              <a:path w="902335" h="1894840">
                <a:moveTo>
                  <a:pt x="7619" y="0"/>
                </a:moveTo>
                <a:lnTo>
                  <a:pt x="0" y="3047"/>
                </a:lnTo>
                <a:lnTo>
                  <a:pt x="893063" y="1894331"/>
                </a:lnTo>
                <a:lnTo>
                  <a:pt x="902207" y="189128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0694" y="5239508"/>
            <a:ext cx="1111250" cy="1897380"/>
          </a:xfrm>
          <a:custGeom>
            <a:avLst/>
            <a:gdLst/>
            <a:ahLst/>
            <a:cxnLst/>
            <a:rect l="l" t="t" r="r" b="b"/>
            <a:pathLst>
              <a:path w="1111250" h="1897379">
                <a:moveTo>
                  <a:pt x="7619" y="0"/>
                </a:moveTo>
                <a:lnTo>
                  <a:pt x="0" y="4571"/>
                </a:lnTo>
                <a:lnTo>
                  <a:pt x="1103375" y="1897379"/>
                </a:lnTo>
                <a:lnTo>
                  <a:pt x="1110995" y="1892807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7457" y="5230364"/>
            <a:ext cx="1356360" cy="1917700"/>
          </a:xfrm>
          <a:custGeom>
            <a:avLst/>
            <a:gdLst/>
            <a:ahLst/>
            <a:cxnLst/>
            <a:rect l="l" t="t" r="r" b="b"/>
            <a:pathLst>
              <a:path w="1356360" h="1917700">
                <a:moveTo>
                  <a:pt x="7619" y="0"/>
                </a:moveTo>
                <a:lnTo>
                  <a:pt x="0" y="6095"/>
                </a:lnTo>
                <a:lnTo>
                  <a:pt x="1348739" y="1917191"/>
                </a:lnTo>
                <a:lnTo>
                  <a:pt x="1356359" y="1912619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0318" y="5225791"/>
            <a:ext cx="1632585" cy="1920239"/>
          </a:xfrm>
          <a:custGeom>
            <a:avLst/>
            <a:gdLst/>
            <a:ahLst/>
            <a:cxnLst/>
            <a:rect l="l" t="t" r="r" b="b"/>
            <a:pathLst>
              <a:path w="1632585" h="1920240">
                <a:moveTo>
                  <a:pt x="7619" y="0"/>
                </a:moveTo>
                <a:lnTo>
                  <a:pt x="0" y="6095"/>
                </a:lnTo>
                <a:lnTo>
                  <a:pt x="1624583" y="1920239"/>
                </a:lnTo>
                <a:lnTo>
                  <a:pt x="1632203" y="191414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2509" y="5210552"/>
            <a:ext cx="1950720" cy="1929764"/>
          </a:xfrm>
          <a:custGeom>
            <a:avLst/>
            <a:gdLst/>
            <a:ahLst/>
            <a:cxnLst/>
            <a:rect l="l" t="t" r="r" b="b"/>
            <a:pathLst>
              <a:path w="1950720" h="1929765">
                <a:moveTo>
                  <a:pt x="7619" y="0"/>
                </a:moveTo>
                <a:lnTo>
                  <a:pt x="0" y="7619"/>
                </a:lnTo>
                <a:lnTo>
                  <a:pt x="1943099" y="1929383"/>
                </a:lnTo>
                <a:lnTo>
                  <a:pt x="1950719" y="1921763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8606" y="5196835"/>
            <a:ext cx="2367280" cy="1945005"/>
          </a:xfrm>
          <a:custGeom>
            <a:avLst/>
            <a:gdLst/>
            <a:ahLst/>
            <a:cxnLst/>
            <a:rect l="l" t="t" r="r" b="b"/>
            <a:pathLst>
              <a:path w="2367279" h="1945004">
                <a:moveTo>
                  <a:pt x="6095" y="0"/>
                </a:moveTo>
                <a:lnTo>
                  <a:pt x="0" y="7619"/>
                </a:lnTo>
                <a:lnTo>
                  <a:pt x="2360675" y="1944623"/>
                </a:lnTo>
                <a:lnTo>
                  <a:pt x="2366771" y="19370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2321" y="5186167"/>
            <a:ext cx="2865120" cy="1960245"/>
          </a:xfrm>
          <a:custGeom>
            <a:avLst/>
            <a:gdLst/>
            <a:ahLst/>
            <a:cxnLst/>
            <a:rect l="l" t="t" r="r" b="b"/>
            <a:pathLst>
              <a:path w="2865120" h="1960245">
                <a:moveTo>
                  <a:pt x="4571" y="0"/>
                </a:moveTo>
                <a:lnTo>
                  <a:pt x="0" y="9143"/>
                </a:lnTo>
                <a:lnTo>
                  <a:pt x="2860547" y="1959863"/>
                </a:lnTo>
                <a:lnTo>
                  <a:pt x="2865119" y="1952243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8418" y="5169403"/>
            <a:ext cx="3503929" cy="1975485"/>
          </a:xfrm>
          <a:custGeom>
            <a:avLst/>
            <a:gdLst/>
            <a:ahLst/>
            <a:cxnLst/>
            <a:rect l="l" t="t" r="r" b="b"/>
            <a:pathLst>
              <a:path w="3503929" h="1975484">
                <a:moveTo>
                  <a:pt x="4571" y="0"/>
                </a:moveTo>
                <a:lnTo>
                  <a:pt x="0" y="7619"/>
                </a:lnTo>
                <a:lnTo>
                  <a:pt x="3499103" y="1975103"/>
                </a:lnTo>
                <a:lnTo>
                  <a:pt x="3503675" y="1965959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9942" y="5152640"/>
            <a:ext cx="3962400" cy="1795780"/>
          </a:xfrm>
          <a:custGeom>
            <a:avLst/>
            <a:gdLst/>
            <a:ahLst/>
            <a:cxnLst/>
            <a:rect l="l" t="t" r="r" b="b"/>
            <a:pathLst>
              <a:path w="3962400" h="1795779">
                <a:moveTo>
                  <a:pt x="3047" y="0"/>
                </a:moveTo>
                <a:lnTo>
                  <a:pt x="0" y="9143"/>
                </a:lnTo>
                <a:lnTo>
                  <a:pt x="3957827" y="1795271"/>
                </a:lnTo>
                <a:lnTo>
                  <a:pt x="3962399" y="178612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2989" y="5135876"/>
            <a:ext cx="3997960" cy="1403985"/>
          </a:xfrm>
          <a:custGeom>
            <a:avLst/>
            <a:gdLst/>
            <a:ahLst/>
            <a:cxnLst/>
            <a:rect l="l" t="t" r="r" b="b"/>
            <a:pathLst>
              <a:path w="3997959" h="1403984">
                <a:moveTo>
                  <a:pt x="3047" y="0"/>
                </a:moveTo>
                <a:lnTo>
                  <a:pt x="0" y="9143"/>
                </a:lnTo>
                <a:lnTo>
                  <a:pt x="3994403" y="1403603"/>
                </a:lnTo>
                <a:lnTo>
                  <a:pt x="3997451" y="1395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3845" y="5091679"/>
            <a:ext cx="3912235" cy="668020"/>
          </a:xfrm>
          <a:custGeom>
            <a:avLst/>
            <a:gdLst/>
            <a:ahLst/>
            <a:cxnLst/>
            <a:rect l="l" t="t" r="r" b="b"/>
            <a:pathLst>
              <a:path w="3912234" h="668020">
                <a:moveTo>
                  <a:pt x="1523" y="0"/>
                </a:moveTo>
                <a:lnTo>
                  <a:pt x="0" y="9143"/>
                </a:lnTo>
                <a:lnTo>
                  <a:pt x="3910583" y="667511"/>
                </a:lnTo>
                <a:lnTo>
                  <a:pt x="3912107" y="658367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5745" y="4143745"/>
            <a:ext cx="3221990" cy="893444"/>
          </a:xfrm>
          <a:custGeom>
            <a:avLst/>
            <a:gdLst/>
            <a:ahLst/>
            <a:cxnLst/>
            <a:rect l="l" t="t" r="r" b="b"/>
            <a:pathLst>
              <a:path w="3221990" h="893445">
                <a:moveTo>
                  <a:pt x="3218687" y="0"/>
                </a:moveTo>
                <a:lnTo>
                  <a:pt x="0" y="883926"/>
                </a:lnTo>
                <a:lnTo>
                  <a:pt x="1523" y="893070"/>
                </a:lnTo>
                <a:lnTo>
                  <a:pt x="3221735" y="9143"/>
                </a:lnTo>
                <a:lnTo>
                  <a:pt x="32186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2030" y="3625586"/>
            <a:ext cx="2926080" cy="1384300"/>
          </a:xfrm>
          <a:custGeom>
            <a:avLst/>
            <a:gdLst/>
            <a:ahLst/>
            <a:cxnLst/>
            <a:rect l="l" t="t" r="r" b="b"/>
            <a:pathLst>
              <a:path w="2926079" h="1384300">
                <a:moveTo>
                  <a:pt x="2921507" y="0"/>
                </a:moveTo>
                <a:lnTo>
                  <a:pt x="0" y="1376178"/>
                </a:lnTo>
                <a:lnTo>
                  <a:pt x="4571" y="1383798"/>
                </a:lnTo>
                <a:lnTo>
                  <a:pt x="2926079" y="7619"/>
                </a:lnTo>
                <a:lnTo>
                  <a:pt x="29215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5409" y="3805423"/>
            <a:ext cx="3898388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77677" y="3578347"/>
            <a:ext cx="2749550" cy="2651760"/>
          </a:xfrm>
          <a:custGeom>
            <a:avLst/>
            <a:gdLst/>
            <a:ahLst/>
            <a:cxnLst/>
            <a:rect l="l" t="t" r="r" b="b"/>
            <a:pathLst>
              <a:path w="2749550" h="2651760">
                <a:moveTo>
                  <a:pt x="662939" y="0"/>
                </a:moveTo>
                <a:lnTo>
                  <a:pt x="551687" y="6095"/>
                </a:lnTo>
                <a:lnTo>
                  <a:pt x="448055" y="24383"/>
                </a:lnTo>
                <a:lnTo>
                  <a:pt x="399287" y="39623"/>
                </a:lnTo>
                <a:lnTo>
                  <a:pt x="353567" y="54863"/>
                </a:lnTo>
                <a:lnTo>
                  <a:pt x="309371" y="76199"/>
                </a:lnTo>
                <a:lnTo>
                  <a:pt x="266699" y="97535"/>
                </a:lnTo>
                <a:lnTo>
                  <a:pt x="227075" y="124967"/>
                </a:lnTo>
                <a:lnTo>
                  <a:pt x="188975" y="155447"/>
                </a:lnTo>
                <a:lnTo>
                  <a:pt x="155447" y="188975"/>
                </a:lnTo>
                <a:lnTo>
                  <a:pt x="123443" y="225551"/>
                </a:lnTo>
                <a:lnTo>
                  <a:pt x="96011" y="265175"/>
                </a:lnTo>
                <a:lnTo>
                  <a:pt x="71627" y="307847"/>
                </a:lnTo>
                <a:lnTo>
                  <a:pt x="51815" y="350519"/>
                </a:lnTo>
                <a:lnTo>
                  <a:pt x="35051" y="396239"/>
                </a:lnTo>
                <a:lnTo>
                  <a:pt x="21335" y="445007"/>
                </a:lnTo>
                <a:lnTo>
                  <a:pt x="10667" y="493775"/>
                </a:lnTo>
                <a:lnTo>
                  <a:pt x="3047" y="545591"/>
                </a:lnTo>
                <a:lnTo>
                  <a:pt x="0" y="597407"/>
                </a:lnTo>
                <a:lnTo>
                  <a:pt x="0" y="652271"/>
                </a:lnTo>
                <a:lnTo>
                  <a:pt x="3047" y="710183"/>
                </a:lnTo>
                <a:lnTo>
                  <a:pt x="9143" y="765047"/>
                </a:lnTo>
                <a:lnTo>
                  <a:pt x="18287" y="826007"/>
                </a:lnTo>
                <a:lnTo>
                  <a:pt x="30479" y="883919"/>
                </a:lnTo>
                <a:lnTo>
                  <a:pt x="45719" y="944879"/>
                </a:lnTo>
                <a:lnTo>
                  <a:pt x="64007" y="1005839"/>
                </a:lnTo>
                <a:lnTo>
                  <a:pt x="85343" y="1066799"/>
                </a:lnTo>
                <a:lnTo>
                  <a:pt x="109727" y="1130807"/>
                </a:lnTo>
                <a:lnTo>
                  <a:pt x="137159" y="1194815"/>
                </a:lnTo>
                <a:lnTo>
                  <a:pt x="166115" y="1255775"/>
                </a:lnTo>
                <a:lnTo>
                  <a:pt x="199643" y="1319783"/>
                </a:lnTo>
                <a:lnTo>
                  <a:pt x="234695" y="1383791"/>
                </a:lnTo>
                <a:lnTo>
                  <a:pt x="274319" y="1447799"/>
                </a:lnTo>
                <a:lnTo>
                  <a:pt x="315467" y="1511807"/>
                </a:lnTo>
                <a:lnTo>
                  <a:pt x="359663" y="1575815"/>
                </a:lnTo>
                <a:lnTo>
                  <a:pt x="405383" y="1639823"/>
                </a:lnTo>
                <a:lnTo>
                  <a:pt x="455675" y="1703831"/>
                </a:lnTo>
                <a:lnTo>
                  <a:pt x="507491" y="1764791"/>
                </a:lnTo>
                <a:lnTo>
                  <a:pt x="560831" y="1825751"/>
                </a:lnTo>
                <a:lnTo>
                  <a:pt x="618743" y="1886711"/>
                </a:lnTo>
                <a:lnTo>
                  <a:pt x="678179" y="1947671"/>
                </a:lnTo>
                <a:lnTo>
                  <a:pt x="739139" y="2008631"/>
                </a:lnTo>
                <a:lnTo>
                  <a:pt x="803147" y="2066543"/>
                </a:lnTo>
                <a:lnTo>
                  <a:pt x="867155" y="2121407"/>
                </a:lnTo>
                <a:lnTo>
                  <a:pt x="932684" y="2173223"/>
                </a:lnTo>
                <a:lnTo>
                  <a:pt x="1063748" y="2270759"/>
                </a:lnTo>
                <a:lnTo>
                  <a:pt x="1129280" y="2313431"/>
                </a:lnTo>
                <a:lnTo>
                  <a:pt x="1196336" y="2356103"/>
                </a:lnTo>
                <a:lnTo>
                  <a:pt x="1263392" y="2395727"/>
                </a:lnTo>
                <a:lnTo>
                  <a:pt x="1330448" y="2432303"/>
                </a:lnTo>
                <a:lnTo>
                  <a:pt x="1395980" y="2465831"/>
                </a:lnTo>
                <a:lnTo>
                  <a:pt x="1463036" y="2499359"/>
                </a:lnTo>
                <a:lnTo>
                  <a:pt x="1528568" y="2526791"/>
                </a:lnTo>
                <a:lnTo>
                  <a:pt x="1658108" y="2575559"/>
                </a:lnTo>
                <a:lnTo>
                  <a:pt x="1723640" y="2593847"/>
                </a:lnTo>
                <a:lnTo>
                  <a:pt x="1786124" y="2612135"/>
                </a:lnTo>
                <a:lnTo>
                  <a:pt x="1848608" y="2627375"/>
                </a:lnTo>
                <a:lnTo>
                  <a:pt x="1970528" y="2645663"/>
                </a:lnTo>
                <a:lnTo>
                  <a:pt x="2086352" y="2651759"/>
                </a:lnTo>
                <a:lnTo>
                  <a:pt x="2142740" y="2651759"/>
                </a:lnTo>
                <a:lnTo>
                  <a:pt x="2223512" y="2642615"/>
                </a:lnTo>
                <a:lnTo>
                  <a:pt x="2086352" y="2642615"/>
                </a:lnTo>
                <a:lnTo>
                  <a:pt x="1970528" y="2636519"/>
                </a:lnTo>
                <a:lnTo>
                  <a:pt x="1911092" y="2627375"/>
                </a:lnTo>
                <a:lnTo>
                  <a:pt x="1787648" y="2602991"/>
                </a:lnTo>
                <a:lnTo>
                  <a:pt x="1661156" y="2566415"/>
                </a:lnTo>
                <a:lnTo>
                  <a:pt x="1531616" y="2517647"/>
                </a:lnTo>
                <a:lnTo>
                  <a:pt x="1466084" y="2490215"/>
                </a:lnTo>
                <a:lnTo>
                  <a:pt x="1400552" y="2459735"/>
                </a:lnTo>
                <a:lnTo>
                  <a:pt x="1333496" y="2423159"/>
                </a:lnTo>
                <a:lnTo>
                  <a:pt x="1267964" y="2386583"/>
                </a:lnTo>
                <a:lnTo>
                  <a:pt x="1200908" y="2350007"/>
                </a:lnTo>
                <a:lnTo>
                  <a:pt x="1135376" y="2307335"/>
                </a:lnTo>
                <a:lnTo>
                  <a:pt x="1068320" y="2261615"/>
                </a:lnTo>
                <a:lnTo>
                  <a:pt x="1002788" y="2215895"/>
                </a:lnTo>
                <a:lnTo>
                  <a:pt x="937256" y="2164079"/>
                </a:lnTo>
                <a:lnTo>
                  <a:pt x="873248" y="2112263"/>
                </a:lnTo>
                <a:lnTo>
                  <a:pt x="809243" y="2057399"/>
                </a:lnTo>
                <a:lnTo>
                  <a:pt x="745235" y="1999487"/>
                </a:lnTo>
                <a:lnTo>
                  <a:pt x="684275" y="1941575"/>
                </a:lnTo>
                <a:lnTo>
                  <a:pt x="624839" y="1880615"/>
                </a:lnTo>
                <a:lnTo>
                  <a:pt x="568451" y="1819655"/>
                </a:lnTo>
                <a:lnTo>
                  <a:pt x="513587" y="1758695"/>
                </a:lnTo>
                <a:lnTo>
                  <a:pt x="461771" y="1697735"/>
                </a:lnTo>
                <a:lnTo>
                  <a:pt x="413003" y="1633727"/>
                </a:lnTo>
                <a:lnTo>
                  <a:pt x="367283" y="1569719"/>
                </a:lnTo>
                <a:lnTo>
                  <a:pt x="323087" y="1505711"/>
                </a:lnTo>
                <a:lnTo>
                  <a:pt x="281939" y="1444751"/>
                </a:lnTo>
                <a:lnTo>
                  <a:pt x="243839" y="1380743"/>
                </a:lnTo>
                <a:lnTo>
                  <a:pt x="208787" y="1316735"/>
                </a:lnTo>
                <a:lnTo>
                  <a:pt x="175259" y="1252727"/>
                </a:lnTo>
                <a:lnTo>
                  <a:pt x="144779" y="1188719"/>
                </a:lnTo>
                <a:lnTo>
                  <a:pt x="118871" y="1127759"/>
                </a:lnTo>
                <a:lnTo>
                  <a:pt x="94487" y="1063751"/>
                </a:lnTo>
                <a:lnTo>
                  <a:pt x="73151" y="1002791"/>
                </a:lnTo>
                <a:lnTo>
                  <a:pt x="54863" y="941831"/>
                </a:lnTo>
                <a:lnTo>
                  <a:pt x="39623" y="880871"/>
                </a:lnTo>
                <a:lnTo>
                  <a:pt x="27431" y="822959"/>
                </a:lnTo>
                <a:lnTo>
                  <a:pt x="18287" y="765047"/>
                </a:lnTo>
                <a:lnTo>
                  <a:pt x="12191" y="707135"/>
                </a:lnTo>
                <a:lnTo>
                  <a:pt x="9143" y="652271"/>
                </a:lnTo>
                <a:lnTo>
                  <a:pt x="9143" y="597407"/>
                </a:lnTo>
                <a:lnTo>
                  <a:pt x="13715" y="545591"/>
                </a:lnTo>
                <a:lnTo>
                  <a:pt x="19811" y="496823"/>
                </a:lnTo>
                <a:lnTo>
                  <a:pt x="30479" y="445007"/>
                </a:lnTo>
                <a:lnTo>
                  <a:pt x="44195" y="399287"/>
                </a:lnTo>
                <a:lnTo>
                  <a:pt x="60959" y="353567"/>
                </a:lnTo>
                <a:lnTo>
                  <a:pt x="80771" y="310895"/>
                </a:lnTo>
                <a:lnTo>
                  <a:pt x="105155" y="271271"/>
                </a:lnTo>
                <a:lnTo>
                  <a:pt x="132587" y="231647"/>
                </a:lnTo>
                <a:lnTo>
                  <a:pt x="163067" y="195071"/>
                </a:lnTo>
                <a:lnTo>
                  <a:pt x="196595" y="164591"/>
                </a:lnTo>
                <a:lnTo>
                  <a:pt x="233171" y="134111"/>
                </a:lnTo>
                <a:lnTo>
                  <a:pt x="271271" y="106679"/>
                </a:lnTo>
                <a:lnTo>
                  <a:pt x="313943" y="82295"/>
                </a:lnTo>
                <a:lnTo>
                  <a:pt x="356615" y="64007"/>
                </a:lnTo>
                <a:lnTo>
                  <a:pt x="402335" y="45719"/>
                </a:lnTo>
                <a:lnTo>
                  <a:pt x="451103" y="33527"/>
                </a:lnTo>
                <a:lnTo>
                  <a:pt x="553211" y="15239"/>
                </a:lnTo>
                <a:lnTo>
                  <a:pt x="662939" y="9143"/>
                </a:lnTo>
                <a:lnTo>
                  <a:pt x="778763" y="9143"/>
                </a:lnTo>
                <a:lnTo>
                  <a:pt x="719327" y="3047"/>
                </a:lnTo>
                <a:lnTo>
                  <a:pt x="662939" y="0"/>
                </a:lnTo>
                <a:close/>
              </a:path>
              <a:path w="2749550" h="2651760">
                <a:moveTo>
                  <a:pt x="778763" y="9143"/>
                </a:moveTo>
                <a:lnTo>
                  <a:pt x="662939" y="9143"/>
                </a:lnTo>
                <a:lnTo>
                  <a:pt x="719327" y="12191"/>
                </a:lnTo>
                <a:lnTo>
                  <a:pt x="838199" y="24383"/>
                </a:lnTo>
                <a:lnTo>
                  <a:pt x="899156" y="36575"/>
                </a:lnTo>
                <a:lnTo>
                  <a:pt x="960116" y="51815"/>
                </a:lnTo>
                <a:lnTo>
                  <a:pt x="1024124" y="67055"/>
                </a:lnTo>
                <a:lnTo>
                  <a:pt x="1086608" y="88391"/>
                </a:lnTo>
                <a:lnTo>
                  <a:pt x="1152140" y="109727"/>
                </a:lnTo>
                <a:lnTo>
                  <a:pt x="1217672" y="134111"/>
                </a:lnTo>
                <a:lnTo>
                  <a:pt x="1348736" y="195071"/>
                </a:lnTo>
                <a:lnTo>
                  <a:pt x="1414268" y="228599"/>
                </a:lnTo>
                <a:lnTo>
                  <a:pt x="1481324" y="265175"/>
                </a:lnTo>
                <a:lnTo>
                  <a:pt x="1546856" y="304799"/>
                </a:lnTo>
                <a:lnTo>
                  <a:pt x="1613912" y="347471"/>
                </a:lnTo>
                <a:lnTo>
                  <a:pt x="1679444" y="390143"/>
                </a:lnTo>
                <a:lnTo>
                  <a:pt x="1810508" y="487679"/>
                </a:lnTo>
                <a:lnTo>
                  <a:pt x="1876040" y="539495"/>
                </a:lnTo>
                <a:lnTo>
                  <a:pt x="1940048" y="594359"/>
                </a:lnTo>
                <a:lnTo>
                  <a:pt x="2002532" y="652271"/>
                </a:lnTo>
                <a:lnTo>
                  <a:pt x="2124452" y="771143"/>
                </a:lnTo>
                <a:lnTo>
                  <a:pt x="2180840" y="832103"/>
                </a:lnTo>
                <a:lnTo>
                  <a:pt x="2234180" y="896111"/>
                </a:lnTo>
                <a:lnTo>
                  <a:pt x="2285996" y="957071"/>
                </a:lnTo>
                <a:lnTo>
                  <a:pt x="2334764" y="1021079"/>
                </a:lnTo>
                <a:lnTo>
                  <a:pt x="2382008" y="1082039"/>
                </a:lnTo>
                <a:lnTo>
                  <a:pt x="2426204" y="1146047"/>
                </a:lnTo>
                <a:lnTo>
                  <a:pt x="2467352" y="1210055"/>
                </a:lnTo>
                <a:lnTo>
                  <a:pt x="2505452" y="1274063"/>
                </a:lnTo>
                <a:lnTo>
                  <a:pt x="2540504" y="1338071"/>
                </a:lnTo>
                <a:lnTo>
                  <a:pt x="2574032" y="1402079"/>
                </a:lnTo>
                <a:lnTo>
                  <a:pt x="2602988" y="1463039"/>
                </a:lnTo>
                <a:lnTo>
                  <a:pt x="2630420" y="1527047"/>
                </a:lnTo>
                <a:lnTo>
                  <a:pt x="2654804" y="1588007"/>
                </a:lnTo>
                <a:lnTo>
                  <a:pt x="2676140" y="1652015"/>
                </a:lnTo>
                <a:lnTo>
                  <a:pt x="2694428" y="1712975"/>
                </a:lnTo>
                <a:lnTo>
                  <a:pt x="2709668" y="1770887"/>
                </a:lnTo>
                <a:lnTo>
                  <a:pt x="2721860" y="1831847"/>
                </a:lnTo>
                <a:lnTo>
                  <a:pt x="2731004" y="1889759"/>
                </a:lnTo>
                <a:lnTo>
                  <a:pt x="2737100" y="1944623"/>
                </a:lnTo>
                <a:lnTo>
                  <a:pt x="2740148" y="1999487"/>
                </a:lnTo>
                <a:lnTo>
                  <a:pt x="2738624" y="2054351"/>
                </a:lnTo>
                <a:lnTo>
                  <a:pt x="2735576" y="2106167"/>
                </a:lnTo>
                <a:lnTo>
                  <a:pt x="2729480" y="2157983"/>
                </a:lnTo>
                <a:lnTo>
                  <a:pt x="2718812" y="2206751"/>
                </a:lnTo>
                <a:lnTo>
                  <a:pt x="2705096" y="2255519"/>
                </a:lnTo>
                <a:lnTo>
                  <a:pt x="2688332" y="2298191"/>
                </a:lnTo>
                <a:lnTo>
                  <a:pt x="2668520" y="2340863"/>
                </a:lnTo>
                <a:lnTo>
                  <a:pt x="2644136" y="2383535"/>
                </a:lnTo>
                <a:lnTo>
                  <a:pt x="2616704" y="2420111"/>
                </a:lnTo>
                <a:lnTo>
                  <a:pt x="2586224" y="2456687"/>
                </a:lnTo>
                <a:lnTo>
                  <a:pt x="2552696" y="2490215"/>
                </a:lnTo>
                <a:lnTo>
                  <a:pt x="2516120" y="2520695"/>
                </a:lnTo>
                <a:lnTo>
                  <a:pt x="2476496" y="2545079"/>
                </a:lnTo>
                <a:lnTo>
                  <a:pt x="2435348" y="2569463"/>
                </a:lnTo>
                <a:lnTo>
                  <a:pt x="2391152" y="2590799"/>
                </a:lnTo>
                <a:lnTo>
                  <a:pt x="2345432" y="2606039"/>
                </a:lnTo>
                <a:lnTo>
                  <a:pt x="2298188" y="2621279"/>
                </a:lnTo>
                <a:lnTo>
                  <a:pt x="2247896" y="2630423"/>
                </a:lnTo>
                <a:lnTo>
                  <a:pt x="2141216" y="2642615"/>
                </a:lnTo>
                <a:lnTo>
                  <a:pt x="2223512" y="2642615"/>
                </a:lnTo>
                <a:lnTo>
                  <a:pt x="2299712" y="2630423"/>
                </a:lnTo>
                <a:lnTo>
                  <a:pt x="2348480" y="2615183"/>
                </a:lnTo>
                <a:lnTo>
                  <a:pt x="2395724" y="2596895"/>
                </a:lnTo>
                <a:lnTo>
                  <a:pt x="2439920" y="2578607"/>
                </a:lnTo>
                <a:lnTo>
                  <a:pt x="2482592" y="2554223"/>
                </a:lnTo>
                <a:lnTo>
                  <a:pt x="2522216" y="2526791"/>
                </a:lnTo>
                <a:lnTo>
                  <a:pt x="2558792" y="2496311"/>
                </a:lnTo>
                <a:lnTo>
                  <a:pt x="2593844" y="2462783"/>
                </a:lnTo>
                <a:lnTo>
                  <a:pt x="2624324" y="2426207"/>
                </a:lnTo>
                <a:lnTo>
                  <a:pt x="2651756" y="2386583"/>
                </a:lnTo>
                <a:lnTo>
                  <a:pt x="2676140" y="2346959"/>
                </a:lnTo>
                <a:lnTo>
                  <a:pt x="2697476" y="2301239"/>
                </a:lnTo>
                <a:lnTo>
                  <a:pt x="2714240" y="2255519"/>
                </a:lnTo>
                <a:lnTo>
                  <a:pt x="2727956" y="2209799"/>
                </a:lnTo>
                <a:lnTo>
                  <a:pt x="2738624" y="2157983"/>
                </a:lnTo>
                <a:lnTo>
                  <a:pt x="2744720" y="2109215"/>
                </a:lnTo>
                <a:lnTo>
                  <a:pt x="2749292" y="2054351"/>
                </a:lnTo>
                <a:lnTo>
                  <a:pt x="2749292" y="1999487"/>
                </a:lnTo>
                <a:lnTo>
                  <a:pt x="2746244" y="1944623"/>
                </a:lnTo>
                <a:lnTo>
                  <a:pt x="2740148" y="1886711"/>
                </a:lnTo>
                <a:lnTo>
                  <a:pt x="2731004" y="1828799"/>
                </a:lnTo>
                <a:lnTo>
                  <a:pt x="2718812" y="1767839"/>
                </a:lnTo>
                <a:lnTo>
                  <a:pt x="2703572" y="1709927"/>
                </a:lnTo>
                <a:lnTo>
                  <a:pt x="2685284" y="1648967"/>
                </a:lnTo>
                <a:lnTo>
                  <a:pt x="2663948" y="1584959"/>
                </a:lnTo>
                <a:lnTo>
                  <a:pt x="2639564" y="1523999"/>
                </a:lnTo>
                <a:lnTo>
                  <a:pt x="2612132" y="1459991"/>
                </a:lnTo>
                <a:lnTo>
                  <a:pt x="2581652" y="1395983"/>
                </a:lnTo>
                <a:lnTo>
                  <a:pt x="2549648" y="1331975"/>
                </a:lnTo>
                <a:lnTo>
                  <a:pt x="2513072" y="1267967"/>
                </a:lnTo>
                <a:lnTo>
                  <a:pt x="2474972" y="1203959"/>
                </a:lnTo>
                <a:lnTo>
                  <a:pt x="2433824" y="1139951"/>
                </a:lnTo>
                <a:lnTo>
                  <a:pt x="2389628" y="1075943"/>
                </a:lnTo>
                <a:lnTo>
                  <a:pt x="2342384" y="1014983"/>
                </a:lnTo>
                <a:lnTo>
                  <a:pt x="2293616" y="950975"/>
                </a:lnTo>
                <a:lnTo>
                  <a:pt x="2241800" y="886967"/>
                </a:lnTo>
                <a:lnTo>
                  <a:pt x="2186936" y="826007"/>
                </a:lnTo>
                <a:lnTo>
                  <a:pt x="2130548" y="765047"/>
                </a:lnTo>
                <a:lnTo>
                  <a:pt x="2071112" y="704087"/>
                </a:lnTo>
                <a:lnTo>
                  <a:pt x="2010152" y="646175"/>
                </a:lnTo>
                <a:lnTo>
                  <a:pt x="1946144" y="588263"/>
                </a:lnTo>
                <a:lnTo>
                  <a:pt x="1882136" y="533399"/>
                </a:lnTo>
                <a:lnTo>
                  <a:pt x="1751072" y="429767"/>
                </a:lnTo>
                <a:lnTo>
                  <a:pt x="1685540" y="384047"/>
                </a:lnTo>
                <a:lnTo>
                  <a:pt x="1618484" y="338327"/>
                </a:lnTo>
                <a:lnTo>
                  <a:pt x="1552952" y="295655"/>
                </a:lnTo>
                <a:lnTo>
                  <a:pt x="1485896" y="256031"/>
                </a:lnTo>
                <a:lnTo>
                  <a:pt x="1418840" y="219455"/>
                </a:lnTo>
                <a:lnTo>
                  <a:pt x="1353308" y="185927"/>
                </a:lnTo>
                <a:lnTo>
                  <a:pt x="1286252" y="155447"/>
                </a:lnTo>
                <a:lnTo>
                  <a:pt x="1155188" y="100583"/>
                </a:lnTo>
                <a:lnTo>
                  <a:pt x="1025648" y="57911"/>
                </a:lnTo>
                <a:lnTo>
                  <a:pt x="900680" y="27431"/>
                </a:lnTo>
                <a:lnTo>
                  <a:pt x="839723" y="15239"/>
                </a:lnTo>
                <a:lnTo>
                  <a:pt x="778763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6989" y="3357367"/>
            <a:ext cx="3152140" cy="3039110"/>
          </a:xfrm>
          <a:custGeom>
            <a:avLst/>
            <a:gdLst/>
            <a:ahLst/>
            <a:cxnLst/>
            <a:rect l="l" t="t" r="r" b="b"/>
            <a:pathLst>
              <a:path w="3152140" h="3039110">
                <a:moveTo>
                  <a:pt x="829055" y="0"/>
                </a:moveTo>
                <a:lnTo>
                  <a:pt x="699515" y="0"/>
                </a:lnTo>
                <a:lnTo>
                  <a:pt x="637031" y="6095"/>
                </a:lnTo>
                <a:lnTo>
                  <a:pt x="576071" y="15239"/>
                </a:lnTo>
                <a:lnTo>
                  <a:pt x="518159" y="27431"/>
                </a:lnTo>
                <a:lnTo>
                  <a:pt x="461771" y="42671"/>
                </a:lnTo>
                <a:lnTo>
                  <a:pt x="408431" y="60959"/>
                </a:lnTo>
                <a:lnTo>
                  <a:pt x="356615" y="85343"/>
                </a:lnTo>
                <a:lnTo>
                  <a:pt x="307847" y="112775"/>
                </a:lnTo>
                <a:lnTo>
                  <a:pt x="262127" y="143255"/>
                </a:lnTo>
                <a:lnTo>
                  <a:pt x="219455" y="179831"/>
                </a:lnTo>
                <a:lnTo>
                  <a:pt x="179831" y="216407"/>
                </a:lnTo>
                <a:lnTo>
                  <a:pt x="144779" y="259079"/>
                </a:lnTo>
                <a:lnTo>
                  <a:pt x="112775" y="304799"/>
                </a:lnTo>
                <a:lnTo>
                  <a:pt x="85343" y="353567"/>
                </a:lnTo>
                <a:lnTo>
                  <a:pt x="60959" y="402335"/>
                </a:lnTo>
                <a:lnTo>
                  <a:pt x="41147" y="454151"/>
                </a:lnTo>
                <a:lnTo>
                  <a:pt x="25907" y="512063"/>
                </a:lnTo>
                <a:lnTo>
                  <a:pt x="13715" y="566927"/>
                </a:lnTo>
                <a:lnTo>
                  <a:pt x="4571" y="627887"/>
                </a:lnTo>
                <a:lnTo>
                  <a:pt x="0" y="688847"/>
                </a:lnTo>
                <a:lnTo>
                  <a:pt x="0" y="749807"/>
                </a:lnTo>
                <a:lnTo>
                  <a:pt x="3047" y="813815"/>
                </a:lnTo>
                <a:lnTo>
                  <a:pt x="9143" y="880871"/>
                </a:lnTo>
                <a:lnTo>
                  <a:pt x="19811" y="947927"/>
                </a:lnTo>
                <a:lnTo>
                  <a:pt x="33527" y="1014983"/>
                </a:lnTo>
                <a:lnTo>
                  <a:pt x="51815" y="1085087"/>
                </a:lnTo>
                <a:lnTo>
                  <a:pt x="71627" y="1155191"/>
                </a:lnTo>
                <a:lnTo>
                  <a:pt x="96011" y="1225295"/>
                </a:lnTo>
                <a:lnTo>
                  <a:pt x="123443" y="1298447"/>
                </a:lnTo>
                <a:lnTo>
                  <a:pt x="155447" y="1371599"/>
                </a:lnTo>
                <a:lnTo>
                  <a:pt x="188975" y="1444751"/>
                </a:lnTo>
                <a:lnTo>
                  <a:pt x="227075" y="1517903"/>
                </a:lnTo>
                <a:lnTo>
                  <a:pt x="268223" y="1591055"/>
                </a:lnTo>
                <a:lnTo>
                  <a:pt x="312419" y="1664207"/>
                </a:lnTo>
                <a:lnTo>
                  <a:pt x="358139" y="1737359"/>
                </a:lnTo>
                <a:lnTo>
                  <a:pt x="461771" y="1883663"/>
                </a:lnTo>
                <a:lnTo>
                  <a:pt x="518159" y="1953767"/>
                </a:lnTo>
                <a:lnTo>
                  <a:pt x="577595" y="2026919"/>
                </a:lnTo>
                <a:lnTo>
                  <a:pt x="640079" y="2097023"/>
                </a:lnTo>
                <a:lnTo>
                  <a:pt x="705611" y="2167127"/>
                </a:lnTo>
                <a:lnTo>
                  <a:pt x="774191" y="2237231"/>
                </a:lnTo>
                <a:lnTo>
                  <a:pt x="844295" y="2304287"/>
                </a:lnTo>
                <a:lnTo>
                  <a:pt x="990599" y="2432303"/>
                </a:lnTo>
                <a:lnTo>
                  <a:pt x="1065272" y="2493263"/>
                </a:lnTo>
                <a:lnTo>
                  <a:pt x="1139948" y="2551175"/>
                </a:lnTo>
                <a:lnTo>
                  <a:pt x="1216148" y="2602991"/>
                </a:lnTo>
                <a:lnTo>
                  <a:pt x="1290824" y="2654807"/>
                </a:lnTo>
                <a:lnTo>
                  <a:pt x="1368548" y="2703575"/>
                </a:lnTo>
                <a:lnTo>
                  <a:pt x="1444748" y="2749295"/>
                </a:lnTo>
                <a:lnTo>
                  <a:pt x="1597148" y="2828543"/>
                </a:lnTo>
                <a:lnTo>
                  <a:pt x="1673348" y="2865119"/>
                </a:lnTo>
                <a:lnTo>
                  <a:pt x="1748024" y="2898647"/>
                </a:lnTo>
                <a:lnTo>
                  <a:pt x="1897376" y="2953511"/>
                </a:lnTo>
                <a:lnTo>
                  <a:pt x="1972052" y="2974847"/>
                </a:lnTo>
                <a:lnTo>
                  <a:pt x="2115308" y="3011423"/>
                </a:lnTo>
                <a:lnTo>
                  <a:pt x="2185412" y="3023615"/>
                </a:lnTo>
                <a:lnTo>
                  <a:pt x="2255516" y="3032759"/>
                </a:lnTo>
                <a:lnTo>
                  <a:pt x="2389628" y="3038855"/>
                </a:lnTo>
                <a:lnTo>
                  <a:pt x="2453636" y="3038855"/>
                </a:lnTo>
                <a:lnTo>
                  <a:pt x="2516120" y="3032759"/>
                </a:lnTo>
                <a:lnTo>
                  <a:pt x="2535932" y="3029711"/>
                </a:lnTo>
                <a:lnTo>
                  <a:pt x="2388104" y="3029711"/>
                </a:lnTo>
                <a:lnTo>
                  <a:pt x="2322572" y="3026663"/>
                </a:lnTo>
                <a:lnTo>
                  <a:pt x="2186936" y="3014471"/>
                </a:lnTo>
                <a:lnTo>
                  <a:pt x="2046728" y="2983991"/>
                </a:lnTo>
                <a:lnTo>
                  <a:pt x="1973576" y="2965703"/>
                </a:lnTo>
                <a:lnTo>
                  <a:pt x="1900424" y="2944367"/>
                </a:lnTo>
                <a:lnTo>
                  <a:pt x="1752596" y="2889503"/>
                </a:lnTo>
                <a:lnTo>
                  <a:pt x="1676396" y="2855975"/>
                </a:lnTo>
                <a:lnTo>
                  <a:pt x="1525520" y="2782823"/>
                </a:lnTo>
                <a:lnTo>
                  <a:pt x="1449320" y="2740151"/>
                </a:lnTo>
                <a:lnTo>
                  <a:pt x="1296920" y="2648711"/>
                </a:lnTo>
                <a:lnTo>
                  <a:pt x="1220720" y="2596895"/>
                </a:lnTo>
                <a:lnTo>
                  <a:pt x="1146044" y="2542031"/>
                </a:lnTo>
                <a:lnTo>
                  <a:pt x="996695" y="2426207"/>
                </a:lnTo>
                <a:lnTo>
                  <a:pt x="850391" y="2298191"/>
                </a:lnTo>
                <a:lnTo>
                  <a:pt x="780287" y="2228087"/>
                </a:lnTo>
                <a:lnTo>
                  <a:pt x="711707" y="2161031"/>
                </a:lnTo>
                <a:lnTo>
                  <a:pt x="647699" y="2090927"/>
                </a:lnTo>
                <a:lnTo>
                  <a:pt x="585215" y="2020823"/>
                </a:lnTo>
                <a:lnTo>
                  <a:pt x="525779" y="1947671"/>
                </a:lnTo>
                <a:lnTo>
                  <a:pt x="469391" y="1877567"/>
                </a:lnTo>
                <a:lnTo>
                  <a:pt x="417575" y="1804415"/>
                </a:lnTo>
                <a:lnTo>
                  <a:pt x="367283" y="1731263"/>
                </a:lnTo>
                <a:lnTo>
                  <a:pt x="320039" y="1658111"/>
                </a:lnTo>
                <a:lnTo>
                  <a:pt x="275843" y="1584959"/>
                </a:lnTo>
                <a:lnTo>
                  <a:pt x="234695" y="1511807"/>
                </a:lnTo>
                <a:lnTo>
                  <a:pt x="198119" y="1438655"/>
                </a:lnTo>
                <a:lnTo>
                  <a:pt x="163067" y="1365503"/>
                </a:lnTo>
                <a:lnTo>
                  <a:pt x="132587" y="1295399"/>
                </a:lnTo>
                <a:lnTo>
                  <a:pt x="105155" y="1222247"/>
                </a:lnTo>
                <a:lnTo>
                  <a:pt x="80771" y="1152143"/>
                </a:lnTo>
                <a:lnTo>
                  <a:pt x="60959" y="1082039"/>
                </a:lnTo>
                <a:lnTo>
                  <a:pt x="42671" y="1011935"/>
                </a:lnTo>
                <a:lnTo>
                  <a:pt x="28955" y="944879"/>
                </a:lnTo>
                <a:lnTo>
                  <a:pt x="19811" y="877823"/>
                </a:lnTo>
                <a:lnTo>
                  <a:pt x="12191" y="813815"/>
                </a:lnTo>
                <a:lnTo>
                  <a:pt x="9143" y="749807"/>
                </a:lnTo>
                <a:lnTo>
                  <a:pt x="10667" y="688847"/>
                </a:lnTo>
                <a:lnTo>
                  <a:pt x="15239" y="627887"/>
                </a:lnTo>
                <a:lnTo>
                  <a:pt x="22859" y="569975"/>
                </a:lnTo>
                <a:lnTo>
                  <a:pt x="35051" y="512063"/>
                </a:lnTo>
                <a:lnTo>
                  <a:pt x="50291" y="457199"/>
                </a:lnTo>
                <a:lnTo>
                  <a:pt x="70103" y="405383"/>
                </a:lnTo>
                <a:lnTo>
                  <a:pt x="92963" y="356615"/>
                </a:lnTo>
                <a:lnTo>
                  <a:pt x="120395" y="310895"/>
                </a:lnTo>
                <a:lnTo>
                  <a:pt x="152399" y="265175"/>
                </a:lnTo>
                <a:lnTo>
                  <a:pt x="187451" y="222503"/>
                </a:lnTo>
                <a:lnTo>
                  <a:pt x="227075" y="185927"/>
                </a:lnTo>
                <a:lnTo>
                  <a:pt x="268223" y="152399"/>
                </a:lnTo>
                <a:lnTo>
                  <a:pt x="313943" y="121919"/>
                </a:lnTo>
                <a:lnTo>
                  <a:pt x="361187" y="94487"/>
                </a:lnTo>
                <a:lnTo>
                  <a:pt x="411479" y="70103"/>
                </a:lnTo>
                <a:lnTo>
                  <a:pt x="464819" y="51815"/>
                </a:lnTo>
                <a:lnTo>
                  <a:pt x="521207" y="36575"/>
                </a:lnTo>
                <a:lnTo>
                  <a:pt x="577595" y="24383"/>
                </a:lnTo>
                <a:lnTo>
                  <a:pt x="638555" y="15239"/>
                </a:lnTo>
                <a:lnTo>
                  <a:pt x="699515" y="9143"/>
                </a:lnTo>
                <a:lnTo>
                  <a:pt x="920495" y="9143"/>
                </a:lnTo>
                <a:lnTo>
                  <a:pt x="897635" y="6095"/>
                </a:lnTo>
                <a:lnTo>
                  <a:pt x="829055" y="0"/>
                </a:lnTo>
                <a:close/>
              </a:path>
              <a:path w="3152140" h="3039110">
                <a:moveTo>
                  <a:pt x="920495" y="9143"/>
                </a:moveTo>
                <a:lnTo>
                  <a:pt x="829055" y="9143"/>
                </a:lnTo>
                <a:lnTo>
                  <a:pt x="896111" y="15239"/>
                </a:lnTo>
                <a:lnTo>
                  <a:pt x="964691" y="24383"/>
                </a:lnTo>
                <a:lnTo>
                  <a:pt x="1034795" y="36575"/>
                </a:lnTo>
                <a:lnTo>
                  <a:pt x="1106420" y="51815"/>
                </a:lnTo>
                <a:lnTo>
                  <a:pt x="1251200" y="94487"/>
                </a:lnTo>
                <a:lnTo>
                  <a:pt x="1400552" y="149351"/>
                </a:lnTo>
                <a:lnTo>
                  <a:pt x="1551428" y="216407"/>
                </a:lnTo>
                <a:lnTo>
                  <a:pt x="1627628" y="256031"/>
                </a:lnTo>
                <a:lnTo>
                  <a:pt x="1780028" y="341375"/>
                </a:lnTo>
                <a:lnTo>
                  <a:pt x="1856228" y="390143"/>
                </a:lnTo>
                <a:lnTo>
                  <a:pt x="1930904" y="441959"/>
                </a:lnTo>
                <a:lnTo>
                  <a:pt x="2007104" y="496823"/>
                </a:lnTo>
                <a:lnTo>
                  <a:pt x="2081780" y="551687"/>
                </a:lnTo>
                <a:lnTo>
                  <a:pt x="2156456" y="612647"/>
                </a:lnTo>
                <a:lnTo>
                  <a:pt x="2229608" y="676655"/>
                </a:lnTo>
                <a:lnTo>
                  <a:pt x="2301236" y="740663"/>
                </a:lnTo>
                <a:lnTo>
                  <a:pt x="2372864" y="807719"/>
                </a:lnTo>
                <a:lnTo>
                  <a:pt x="2439920" y="877823"/>
                </a:lnTo>
                <a:lnTo>
                  <a:pt x="2505452" y="947927"/>
                </a:lnTo>
                <a:lnTo>
                  <a:pt x="2566412" y="1018031"/>
                </a:lnTo>
                <a:lnTo>
                  <a:pt x="2625848" y="1091183"/>
                </a:lnTo>
                <a:lnTo>
                  <a:pt x="2682236" y="1161287"/>
                </a:lnTo>
                <a:lnTo>
                  <a:pt x="2735576" y="1234439"/>
                </a:lnTo>
                <a:lnTo>
                  <a:pt x="2785868" y="1307591"/>
                </a:lnTo>
                <a:lnTo>
                  <a:pt x="2833112" y="1380743"/>
                </a:lnTo>
                <a:lnTo>
                  <a:pt x="2875784" y="1453895"/>
                </a:lnTo>
                <a:lnTo>
                  <a:pt x="2916932" y="1527047"/>
                </a:lnTo>
                <a:lnTo>
                  <a:pt x="2955032" y="1600199"/>
                </a:lnTo>
                <a:lnTo>
                  <a:pt x="2988560" y="1670303"/>
                </a:lnTo>
                <a:lnTo>
                  <a:pt x="3019040" y="1743455"/>
                </a:lnTo>
                <a:lnTo>
                  <a:pt x="3046472" y="1816607"/>
                </a:lnTo>
                <a:lnTo>
                  <a:pt x="3070856" y="1886711"/>
                </a:lnTo>
                <a:lnTo>
                  <a:pt x="3092192" y="1956815"/>
                </a:lnTo>
                <a:lnTo>
                  <a:pt x="3108956" y="2023871"/>
                </a:lnTo>
                <a:lnTo>
                  <a:pt x="3122672" y="2093975"/>
                </a:lnTo>
                <a:lnTo>
                  <a:pt x="3133340" y="2157983"/>
                </a:lnTo>
                <a:lnTo>
                  <a:pt x="3139436" y="2225039"/>
                </a:lnTo>
                <a:lnTo>
                  <a:pt x="3142484" y="2289047"/>
                </a:lnTo>
                <a:lnTo>
                  <a:pt x="3142484" y="2350007"/>
                </a:lnTo>
                <a:lnTo>
                  <a:pt x="3137912" y="2410967"/>
                </a:lnTo>
                <a:lnTo>
                  <a:pt x="3128768" y="2468879"/>
                </a:lnTo>
                <a:lnTo>
                  <a:pt x="3118100" y="2526791"/>
                </a:lnTo>
                <a:lnTo>
                  <a:pt x="3101336" y="2578607"/>
                </a:lnTo>
                <a:lnTo>
                  <a:pt x="3081524" y="2630423"/>
                </a:lnTo>
                <a:lnTo>
                  <a:pt x="3058664" y="2682239"/>
                </a:lnTo>
                <a:lnTo>
                  <a:pt x="3031232" y="2727959"/>
                </a:lnTo>
                <a:lnTo>
                  <a:pt x="2999228" y="2773679"/>
                </a:lnTo>
                <a:lnTo>
                  <a:pt x="2964176" y="2813303"/>
                </a:lnTo>
                <a:lnTo>
                  <a:pt x="2926076" y="2852927"/>
                </a:lnTo>
                <a:lnTo>
                  <a:pt x="2883404" y="2886455"/>
                </a:lnTo>
                <a:lnTo>
                  <a:pt x="2839208" y="2916935"/>
                </a:lnTo>
                <a:lnTo>
                  <a:pt x="2790440" y="2944367"/>
                </a:lnTo>
                <a:lnTo>
                  <a:pt x="2740148" y="2968751"/>
                </a:lnTo>
                <a:lnTo>
                  <a:pt x="2686808" y="2987039"/>
                </a:lnTo>
                <a:lnTo>
                  <a:pt x="2631944" y="3002279"/>
                </a:lnTo>
                <a:lnTo>
                  <a:pt x="2574032" y="3014471"/>
                </a:lnTo>
                <a:lnTo>
                  <a:pt x="2514596" y="3023615"/>
                </a:lnTo>
                <a:lnTo>
                  <a:pt x="2452112" y="3029711"/>
                </a:lnTo>
                <a:lnTo>
                  <a:pt x="2535932" y="3029711"/>
                </a:lnTo>
                <a:lnTo>
                  <a:pt x="2575556" y="3023615"/>
                </a:lnTo>
                <a:lnTo>
                  <a:pt x="2634992" y="3011423"/>
                </a:lnTo>
                <a:lnTo>
                  <a:pt x="2689856" y="2996183"/>
                </a:lnTo>
                <a:lnTo>
                  <a:pt x="2744720" y="2974847"/>
                </a:lnTo>
                <a:lnTo>
                  <a:pt x="2795012" y="2953511"/>
                </a:lnTo>
                <a:lnTo>
                  <a:pt x="2843780" y="2926079"/>
                </a:lnTo>
                <a:lnTo>
                  <a:pt x="2889500" y="2895599"/>
                </a:lnTo>
                <a:lnTo>
                  <a:pt x="2932172" y="2859023"/>
                </a:lnTo>
                <a:lnTo>
                  <a:pt x="2971796" y="2819399"/>
                </a:lnTo>
                <a:lnTo>
                  <a:pt x="3008372" y="2776727"/>
                </a:lnTo>
                <a:lnTo>
                  <a:pt x="3038852" y="2734055"/>
                </a:lnTo>
                <a:lnTo>
                  <a:pt x="3067808" y="2685287"/>
                </a:lnTo>
                <a:lnTo>
                  <a:pt x="3090668" y="2636519"/>
                </a:lnTo>
                <a:lnTo>
                  <a:pt x="3110480" y="2581655"/>
                </a:lnTo>
                <a:lnTo>
                  <a:pt x="3127244" y="2526791"/>
                </a:lnTo>
                <a:lnTo>
                  <a:pt x="3139436" y="2471927"/>
                </a:lnTo>
                <a:lnTo>
                  <a:pt x="3147056" y="2410967"/>
                </a:lnTo>
                <a:lnTo>
                  <a:pt x="3151628" y="2350007"/>
                </a:lnTo>
                <a:lnTo>
                  <a:pt x="3151628" y="2289047"/>
                </a:lnTo>
                <a:lnTo>
                  <a:pt x="3148580" y="2225039"/>
                </a:lnTo>
                <a:lnTo>
                  <a:pt x="3142484" y="2157983"/>
                </a:lnTo>
                <a:lnTo>
                  <a:pt x="3131816" y="2090927"/>
                </a:lnTo>
                <a:lnTo>
                  <a:pt x="3118100" y="2023871"/>
                </a:lnTo>
                <a:lnTo>
                  <a:pt x="3101336" y="1953767"/>
                </a:lnTo>
                <a:lnTo>
                  <a:pt x="3080000" y="1883663"/>
                </a:lnTo>
                <a:lnTo>
                  <a:pt x="3055616" y="1810511"/>
                </a:lnTo>
                <a:lnTo>
                  <a:pt x="3028184" y="1740407"/>
                </a:lnTo>
                <a:lnTo>
                  <a:pt x="2997704" y="1667255"/>
                </a:lnTo>
                <a:lnTo>
                  <a:pt x="2962652" y="1594103"/>
                </a:lnTo>
                <a:lnTo>
                  <a:pt x="2924552" y="1520951"/>
                </a:lnTo>
                <a:lnTo>
                  <a:pt x="2884928" y="1447799"/>
                </a:lnTo>
                <a:lnTo>
                  <a:pt x="2840732" y="1374647"/>
                </a:lnTo>
                <a:lnTo>
                  <a:pt x="2793488" y="1301495"/>
                </a:lnTo>
                <a:lnTo>
                  <a:pt x="2743196" y="1228343"/>
                </a:lnTo>
                <a:lnTo>
                  <a:pt x="2689856" y="1155191"/>
                </a:lnTo>
                <a:lnTo>
                  <a:pt x="2633468" y="1085087"/>
                </a:lnTo>
                <a:lnTo>
                  <a:pt x="2574032" y="1011935"/>
                </a:lnTo>
                <a:lnTo>
                  <a:pt x="2511548" y="941831"/>
                </a:lnTo>
                <a:lnTo>
                  <a:pt x="2447540" y="871727"/>
                </a:lnTo>
                <a:lnTo>
                  <a:pt x="2378960" y="801623"/>
                </a:lnTo>
                <a:lnTo>
                  <a:pt x="2235704" y="667511"/>
                </a:lnTo>
                <a:lnTo>
                  <a:pt x="2161028" y="606551"/>
                </a:lnTo>
                <a:lnTo>
                  <a:pt x="2087876" y="545591"/>
                </a:lnTo>
                <a:lnTo>
                  <a:pt x="2011676" y="487679"/>
                </a:lnTo>
                <a:lnTo>
                  <a:pt x="1937000" y="432815"/>
                </a:lnTo>
                <a:lnTo>
                  <a:pt x="1784600" y="335279"/>
                </a:lnTo>
                <a:lnTo>
                  <a:pt x="1708400" y="289559"/>
                </a:lnTo>
                <a:lnTo>
                  <a:pt x="1632200" y="246887"/>
                </a:lnTo>
                <a:lnTo>
                  <a:pt x="1479800" y="173735"/>
                </a:lnTo>
                <a:lnTo>
                  <a:pt x="1403600" y="140207"/>
                </a:lnTo>
                <a:lnTo>
                  <a:pt x="1254248" y="85343"/>
                </a:lnTo>
                <a:lnTo>
                  <a:pt x="1107944" y="42671"/>
                </a:lnTo>
                <a:lnTo>
                  <a:pt x="1036319" y="27431"/>
                </a:lnTo>
                <a:lnTo>
                  <a:pt x="966215" y="15239"/>
                </a:lnTo>
                <a:lnTo>
                  <a:pt x="920495" y="9143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3253" y="3139436"/>
            <a:ext cx="3568065" cy="3444240"/>
          </a:xfrm>
          <a:custGeom>
            <a:avLst/>
            <a:gdLst/>
            <a:ahLst/>
            <a:cxnLst/>
            <a:rect l="l" t="t" r="r" b="b"/>
            <a:pathLst>
              <a:path w="3568065" h="3444240">
                <a:moveTo>
                  <a:pt x="542543" y="60959"/>
                </a:moveTo>
                <a:lnTo>
                  <a:pt x="539495" y="60959"/>
                </a:lnTo>
                <a:lnTo>
                  <a:pt x="477011" y="91439"/>
                </a:lnTo>
                <a:lnTo>
                  <a:pt x="419099" y="121919"/>
                </a:lnTo>
                <a:lnTo>
                  <a:pt x="362711" y="152399"/>
                </a:lnTo>
                <a:lnTo>
                  <a:pt x="310895" y="182879"/>
                </a:lnTo>
                <a:lnTo>
                  <a:pt x="260603" y="213359"/>
                </a:lnTo>
                <a:lnTo>
                  <a:pt x="214883" y="274319"/>
                </a:lnTo>
                <a:lnTo>
                  <a:pt x="173735" y="335279"/>
                </a:lnTo>
                <a:lnTo>
                  <a:pt x="137159" y="365759"/>
                </a:lnTo>
                <a:lnTo>
                  <a:pt x="103631" y="426719"/>
                </a:lnTo>
                <a:lnTo>
                  <a:pt x="76199" y="487679"/>
                </a:lnTo>
                <a:lnTo>
                  <a:pt x="51815" y="548639"/>
                </a:lnTo>
                <a:lnTo>
                  <a:pt x="33527" y="609599"/>
                </a:lnTo>
                <a:lnTo>
                  <a:pt x="18287" y="670559"/>
                </a:lnTo>
                <a:lnTo>
                  <a:pt x="7619" y="731519"/>
                </a:lnTo>
                <a:lnTo>
                  <a:pt x="1523" y="822959"/>
                </a:lnTo>
                <a:lnTo>
                  <a:pt x="0" y="883919"/>
                </a:lnTo>
                <a:lnTo>
                  <a:pt x="1523" y="944879"/>
                </a:lnTo>
                <a:lnTo>
                  <a:pt x="9143" y="1036319"/>
                </a:lnTo>
                <a:lnTo>
                  <a:pt x="18287" y="1097279"/>
                </a:lnTo>
                <a:lnTo>
                  <a:pt x="33527" y="1188719"/>
                </a:lnTo>
                <a:lnTo>
                  <a:pt x="51815" y="1280159"/>
                </a:lnTo>
                <a:lnTo>
                  <a:pt x="74675" y="1341119"/>
                </a:lnTo>
                <a:lnTo>
                  <a:pt x="100583" y="1432559"/>
                </a:lnTo>
                <a:lnTo>
                  <a:pt x="131063" y="1493519"/>
                </a:lnTo>
                <a:lnTo>
                  <a:pt x="164591" y="1584959"/>
                </a:lnTo>
                <a:lnTo>
                  <a:pt x="202691" y="1676399"/>
                </a:lnTo>
                <a:lnTo>
                  <a:pt x="245363" y="1767839"/>
                </a:lnTo>
                <a:lnTo>
                  <a:pt x="289559" y="1828799"/>
                </a:lnTo>
                <a:lnTo>
                  <a:pt x="338327" y="1920239"/>
                </a:lnTo>
                <a:lnTo>
                  <a:pt x="391667" y="2011679"/>
                </a:lnTo>
                <a:lnTo>
                  <a:pt x="446531" y="2103119"/>
                </a:lnTo>
                <a:lnTo>
                  <a:pt x="507491" y="2164079"/>
                </a:lnTo>
                <a:lnTo>
                  <a:pt x="569975" y="2255519"/>
                </a:lnTo>
                <a:lnTo>
                  <a:pt x="635507" y="2346959"/>
                </a:lnTo>
                <a:lnTo>
                  <a:pt x="705611" y="2407919"/>
                </a:lnTo>
                <a:lnTo>
                  <a:pt x="778763" y="2499359"/>
                </a:lnTo>
                <a:lnTo>
                  <a:pt x="854963" y="2560319"/>
                </a:lnTo>
                <a:lnTo>
                  <a:pt x="934211" y="2651759"/>
                </a:lnTo>
                <a:lnTo>
                  <a:pt x="1016507" y="2712719"/>
                </a:lnTo>
                <a:lnTo>
                  <a:pt x="1098803" y="2804159"/>
                </a:lnTo>
                <a:lnTo>
                  <a:pt x="1182623" y="2865119"/>
                </a:lnTo>
                <a:lnTo>
                  <a:pt x="1438652" y="3047999"/>
                </a:lnTo>
                <a:lnTo>
                  <a:pt x="1525520" y="3078479"/>
                </a:lnTo>
                <a:lnTo>
                  <a:pt x="1610864" y="3139439"/>
                </a:lnTo>
                <a:lnTo>
                  <a:pt x="1697732" y="3200399"/>
                </a:lnTo>
                <a:lnTo>
                  <a:pt x="1869944" y="3261359"/>
                </a:lnTo>
                <a:lnTo>
                  <a:pt x="1955288" y="3322319"/>
                </a:lnTo>
                <a:lnTo>
                  <a:pt x="2040632" y="3352799"/>
                </a:lnTo>
                <a:lnTo>
                  <a:pt x="2124452" y="3352799"/>
                </a:lnTo>
                <a:lnTo>
                  <a:pt x="2292092" y="3413759"/>
                </a:lnTo>
                <a:lnTo>
                  <a:pt x="2372864" y="3444239"/>
                </a:lnTo>
                <a:lnTo>
                  <a:pt x="2453636" y="3444239"/>
                </a:lnTo>
                <a:lnTo>
                  <a:pt x="2374388" y="3413759"/>
                </a:lnTo>
                <a:lnTo>
                  <a:pt x="2293616" y="3413759"/>
                </a:lnTo>
                <a:lnTo>
                  <a:pt x="1787648" y="3230879"/>
                </a:lnTo>
                <a:lnTo>
                  <a:pt x="1702304" y="3169919"/>
                </a:lnTo>
                <a:lnTo>
                  <a:pt x="1615436" y="3139439"/>
                </a:lnTo>
                <a:lnTo>
                  <a:pt x="1530092" y="3078479"/>
                </a:lnTo>
                <a:lnTo>
                  <a:pt x="1443224" y="3017519"/>
                </a:lnTo>
                <a:lnTo>
                  <a:pt x="1357880" y="2987039"/>
                </a:lnTo>
                <a:lnTo>
                  <a:pt x="1272536" y="2926079"/>
                </a:lnTo>
                <a:lnTo>
                  <a:pt x="1188719" y="2865119"/>
                </a:lnTo>
                <a:lnTo>
                  <a:pt x="1104899" y="2773679"/>
                </a:lnTo>
                <a:lnTo>
                  <a:pt x="940307" y="2651759"/>
                </a:lnTo>
                <a:lnTo>
                  <a:pt x="861059" y="2560319"/>
                </a:lnTo>
                <a:lnTo>
                  <a:pt x="784859" y="2499359"/>
                </a:lnTo>
                <a:lnTo>
                  <a:pt x="713231" y="2407919"/>
                </a:lnTo>
                <a:lnTo>
                  <a:pt x="643127" y="2316479"/>
                </a:lnTo>
                <a:lnTo>
                  <a:pt x="577595" y="2255519"/>
                </a:lnTo>
                <a:lnTo>
                  <a:pt x="513587" y="2164079"/>
                </a:lnTo>
                <a:lnTo>
                  <a:pt x="454151" y="2072639"/>
                </a:lnTo>
                <a:lnTo>
                  <a:pt x="399287" y="2011679"/>
                </a:lnTo>
                <a:lnTo>
                  <a:pt x="347471" y="1920239"/>
                </a:lnTo>
                <a:lnTo>
                  <a:pt x="298703" y="1828799"/>
                </a:lnTo>
                <a:lnTo>
                  <a:pt x="252983" y="1737359"/>
                </a:lnTo>
                <a:lnTo>
                  <a:pt x="211835" y="1676399"/>
                </a:lnTo>
                <a:lnTo>
                  <a:pt x="173735" y="1584959"/>
                </a:lnTo>
                <a:lnTo>
                  <a:pt x="140207" y="1493519"/>
                </a:lnTo>
                <a:lnTo>
                  <a:pt x="109727" y="1432559"/>
                </a:lnTo>
                <a:lnTo>
                  <a:pt x="83819" y="1341119"/>
                </a:lnTo>
                <a:lnTo>
                  <a:pt x="60959" y="1249679"/>
                </a:lnTo>
                <a:lnTo>
                  <a:pt x="42671" y="1188719"/>
                </a:lnTo>
                <a:lnTo>
                  <a:pt x="28955" y="1097279"/>
                </a:lnTo>
                <a:lnTo>
                  <a:pt x="18287" y="1036319"/>
                </a:lnTo>
                <a:lnTo>
                  <a:pt x="12191" y="944879"/>
                </a:lnTo>
                <a:lnTo>
                  <a:pt x="9143" y="883919"/>
                </a:lnTo>
                <a:lnTo>
                  <a:pt x="10667" y="822959"/>
                </a:lnTo>
                <a:lnTo>
                  <a:pt x="16763" y="731519"/>
                </a:lnTo>
                <a:lnTo>
                  <a:pt x="27431" y="670559"/>
                </a:lnTo>
                <a:lnTo>
                  <a:pt x="42671" y="609599"/>
                </a:lnTo>
                <a:lnTo>
                  <a:pt x="60959" y="548639"/>
                </a:lnTo>
                <a:lnTo>
                  <a:pt x="85343" y="487679"/>
                </a:lnTo>
                <a:lnTo>
                  <a:pt x="112775" y="426719"/>
                </a:lnTo>
                <a:lnTo>
                  <a:pt x="144779" y="365759"/>
                </a:lnTo>
                <a:lnTo>
                  <a:pt x="181355" y="335279"/>
                </a:lnTo>
                <a:lnTo>
                  <a:pt x="222503" y="274319"/>
                </a:lnTo>
                <a:lnTo>
                  <a:pt x="268223" y="243839"/>
                </a:lnTo>
                <a:lnTo>
                  <a:pt x="316991" y="182879"/>
                </a:lnTo>
                <a:lnTo>
                  <a:pt x="368807" y="152399"/>
                </a:lnTo>
                <a:lnTo>
                  <a:pt x="423671" y="121919"/>
                </a:lnTo>
                <a:lnTo>
                  <a:pt x="481583" y="91439"/>
                </a:lnTo>
                <a:lnTo>
                  <a:pt x="542543" y="60959"/>
                </a:lnTo>
                <a:close/>
              </a:path>
              <a:path w="3568065" h="3444240">
                <a:moveTo>
                  <a:pt x="2964176" y="3413759"/>
                </a:moveTo>
                <a:lnTo>
                  <a:pt x="2895596" y="3413759"/>
                </a:lnTo>
                <a:lnTo>
                  <a:pt x="2827016" y="3444239"/>
                </a:lnTo>
                <a:lnTo>
                  <a:pt x="2897120" y="3444239"/>
                </a:lnTo>
                <a:lnTo>
                  <a:pt x="2964176" y="3413759"/>
                </a:lnTo>
                <a:close/>
              </a:path>
              <a:path w="3568065" h="3444240">
                <a:moveTo>
                  <a:pt x="1194815" y="30479"/>
                </a:moveTo>
                <a:lnTo>
                  <a:pt x="1114043" y="30479"/>
                </a:lnTo>
                <a:lnTo>
                  <a:pt x="1193291" y="60959"/>
                </a:lnTo>
                <a:lnTo>
                  <a:pt x="1274060" y="60959"/>
                </a:lnTo>
                <a:lnTo>
                  <a:pt x="1356356" y="91439"/>
                </a:lnTo>
                <a:lnTo>
                  <a:pt x="1865372" y="274319"/>
                </a:lnTo>
                <a:lnTo>
                  <a:pt x="1952240" y="335279"/>
                </a:lnTo>
                <a:lnTo>
                  <a:pt x="2037584" y="396239"/>
                </a:lnTo>
                <a:lnTo>
                  <a:pt x="2124452" y="426719"/>
                </a:lnTo>
                <a:lnTo>
                  <a:pt x="2295140" y="548639"/>
                </a:lnTo>
                <a:lnTo>
                  <a:pt x="2378960" y="609599"/>
                </a:lnTo>
                <a:lnTo>
                  <a:pt x="2462780" y="701039"/>
                </a:lnTo>
                <a:lnTo>
                  <a:pt x="2627372" y="822959"/>
                </a:lnTo>
                <a:lnTo>
                  <a:pt x="2706620" y="914399"/>
                </a:lnTo>
                <a:lnTo>
                  <a:pt x="2782820" y="975359"/>
                </a:lnTo>
                <a:lnTo>
                  <a:pt x="2854448" y="1066799"/>
                </a:lnTo>
                <a:lnTo>
                  <a:pt x="2924552" y="1158239"/>
                </a:lnTo>
                <a:lnTo>
                  <a:pt x="2991608" y="1219199"/>
                </a:lnTo>
                <a:lnTo>
                  <a:pt x="3054092" y="1310639"/>
                </a:lnTo>
                <a:lnTo>
                  <a:pt x="3113528" y="1402079"/>
                </a:lnTo>
                <a:lnTo>
                  <a:pt x="3168392" y="1463039"/>
                </a:lnTo>
                <a:lnTo>
                  <a:pt x="3221732" y="1554479"/>
                </a:lnTo>
                <a:lnTo>
                  <a:pt x="3270500" y="1645919"/>
                </a:lnTo>
                <a:lnTo>
                  <a:pt x="3314696" y="1706879"/>
                </a:lnTo>
                <a:lnTo>
                  <a:pt x="3355844" y="1798319"/>
                </a:lnTo>
                <a:lnTo>
                  <a:pt x="3393944" y="1889759"/>
                </a:lnTo>
                <a:lnTo>
                  <a:pt x="3427472" y="1950719"/>
                </a:lnTo>
                <a:lnTo>
                  <a:pt x="3457952" y="2042159"/>
                </a:lnTo>
                <a:lnTo>
                  <a:pt x="3483860" y="2133599"/>
                </a:lnTo>
                <a:lnTo>
                  <a:pt x="3506720" y="2194559"/>
                </a:lnTo>
                <a:lnTo>
                  <a:pt x="3525008" y="2285999"/>
                </a:lnTo>
                <a:lnTo>
                  <a:pt x="3540248" y="2377439"/>
                </a:lnTo>
                <a:lnTo>
                  <a:pt x="3549392" y="2438399"/>
                </a:lnTo>
                <a:lnTo>
                  <a:pt x="3557012" y="2499359"/>
                </a:lnTo>
                <a:lnTo>
                  <a:pt x="3558536" y="2590799"/>
                </a:lnTo>
                <a:lnTo>
                  <a:pt x="3557012" y="2651759"/>
                </a:lnTo>
                <a:lnTo>
                  <a:pt x="3550916" y="2712719"/>
                </a:lnTo>
                <a:lnTo>
                  <a:pt x="3540248" y="2804159"/>
                </a:lnTo>
                <a:lnTo>
                  <a:pt x="3525008" y="2865119"/>
                </a:lnTo>
                <a:lnTo>
                  <a:pt x="3506720" y="2926079"/>
                </a:lnTo>
                <a:lnTo>
                  <a:pt x="3483860" y="2987039"/>
                </a:lnTo>
                <a:lnTo>
                  <a:pt x="3454904" y="3047999"/>
                </a:lnTo>
                <a:lnTo>
                  <a:pt x="3422900" y="3078479"/>
                </a:lnTo>
                <a:lnTo>
                  <a:pt x="3386324" y="3139439"/>
                </a:lnTo>
                <a:lnTo>
                  <a:pt x="3345176" y="3200399"/>
                </a:lnTo>
                <a:lnTo>
                  <a:pt x="3299456" y="3230879"/>
                </a:lnTo>
                <a:lnTo>
                  <a:pt x="3250688" y="3261359"/>
                </a:lnTo>
                <a:lnTo>
                  <a:pt x="3198872" y="3322319"/>
                </a:lnTo>
                <a:lnTo>
                  <a:pt x="3144008" y="3352799"/>
                </a:lnTo>
                <a:lnTo>
                  <a:pt x="3086096" y="3383279"/>
                </a:lnTo>
                <a:lnTo>
                  <a:pt x="3025136" y="3383279"/>
                </a:lnTo>
                <a:lnTo>
                  <a:pt x="2961128" y="3413759"/>
                </a:lnTo>
                <a:lnTo>
                  <a:pt x="3028184" y="3413759"/>
                </a:lnTo>
                <a:lnTo>
                  <a:pt x="3090668" y="3383279"/>
                </a:lnTo>
                <a:lnTo>
                  <a:pt x="3148580" y="3352799"/>
                </a:lnTo>
                <a:lnTo>
                  <a:pt x="3204968" y="3322319"/>
                </a:lnTo>
                <a:lnTo>
                  <a:pt x="3256784" y="3291839"/>
                </a:lnTo>
                <a:lnTo>
                  <a:pt x="3307076" y="3230879"/>
                </a:lnTo>
                <a:lnTo>
                  <a:pt x="3352796" y="3200399"/>
                </a:lnTo>
                <a:lnTo>
                  <a:pt x="3393944" y="3139439"/>
                </a:lnTo>
                <a:lnTo>
                  <a:pt x="3432044" y="3108959"/>
                </a:lnTo>
                <a:lnTo>
                  <a:pt x="3464048" y="3047999"/>
                </a:lnTo>
                <a:lnTo>
                  <a:pt x="3491480" y="2987039"/>
                </a:lnTo>
                <a:lnTo>
                  <a:pt x="3515864" y="2926079"/>
                </a:lnTo>
                <a:lnTo>
                  <a:pt x="3534152" y="2865119"/>
                </a:lnTo>
                <a:lnTo>
                  <a:pt x="3549392" y="2804159"/>
                </a:lnTo>
                <a:lnTo>
                  <a:pt x="3560060" y="2712719"/>
                </a:lnTo>
                <a:lnTo>
                  <a:pt x="3566156" y="2651759"/>
                </a:lnTo>
                <a:lnTo>
                  <a:pt x="3567680" y="2590799"/>
                </a:lnTo>
                <a:lnTo>
                  <a:pt x="3566156" y="2499359"/>
                </a:lnTo>
                <a:lnTo>
                  <a:pt x="3560060" y="2438399"/>
                </a:lnTo>
                <a:lnTo>
                  <a:pt x="3549392" y="2346959"/>
                </a:lnTo>
                <a:lnTo>
                  <a:pt x="3534152" y="2285999"/>
                </a:lnTo>
                <a:lnTo>
                  <a:pt x="3515864" y="2194559"/>
                </a:lnTo>
                <a:lnTo>
                  <a:pt x="3493004" y="2133599"/>
                </a:lnTo>
                <a:lnTo>
                  <a:pt x="3467096" y="2042159"/>
                </a:lnTo>
                <a:lnTo>
                  <a:pt x="3436616" y="1950719"/>
                </a:lnTo>
                <a:lnTo>
                  <a:pt x="3403088" y="1889759"/>
                </a:lnTo>
                <a:lnTo>
                  <a:pt x="3364988" y="1798319"/>
                </a:lnTo>
                <a:lnTo>
                  <a:pt x="3323840" y="1706879"/>
                </a:lnTo>
                <a:lnTo>
                  <a:pt x="3278120" y="1615439"/>
                </a:lnTo>
                <a:lnTo>
                  <a:pt x="3229352" y="1554479"/>
                </a:lnTo>
                <a:lnTo>
                  <a:pt x="3176012" y="1463039"/>
                </a:lnTo>
                <a:lnTo>
                  <a:pt x="3121148" y="1371599"/>
                </a:lnTo>
                <a:lnTo>
                  <a:pt x="3061712" y="1310639"/>
                </a:lnTo>
                <a:lnTo>
                  <a:pt x="2997704" y="1219199"/>
                </a:lnTo>
                <a:lnTo>
                  <a:pt x="2932172" y="1127759"/>
                </a:lnTo>
                <a:lnTo>
                  <a:pt x="2862068" y="1066799"/>
                </a:lnTo>
                <a:lnTo>
                  <a:pt x="2788916" y="975359"/>
                </a:lnTo>
                <a:lnTo>
                  <a:pt x="2712716" y="914399"/>
                </a:lnTo>
                <a:lnTo>
                  <a:pt x="2633468" y="822959"/>
                </a:lnTo>
                <a:lnTo>
                  <a:pt x="2551172" y="761999"/>
                </a:lnTo>
                <a:lnTo>
                  <a:pt x="2468876" y="670559"/>
                </a:lnTo>
                <a:lnTo>
                  <a:pt x="2385056" y="609599"/>
                </a:lnTo>
                <a:lnTo>
                  <a:pt x="2043680" y="365759"/>
                </a:lnTo>
                <a:lnTo>
                  <a:pt x="1956812" y="335279"/>
                </a:lnTo>
                <a:lnTo>
                  <a:pt x="1869944" y="274319"/>
                </a:lnTo>
                <a:lnTo>
                  <a:pt x="1784600" y="243839"/>
                </a:lnTo>
                <a:lnTo>
                  <a:pt x="1697732" y="182879"/>
                </a:lnTo>
                <a:lnTo>
                  <a:pt x="1443224" y="91439"/>
                </a:lnTo>
                <a:lnTo>
                  <a:pt x="1359404" y="91439"/>
                </a:lnTo>
                <a:lnTo>
                  <a:pt x="1194815" y="30479"/>
                </a:lnTo>
                <a:close/>
              </a:path>
              <a:path w="3568065" h="3444240">
                <a:moveTo>
                  <a:pt x="672083" y="30479"/>
                </a:moveTo>
                <a:lnTo>
                  <a:pt x="670559" y="30479"/>
                </a:lnTo>
                <a:lnTo>
                  <a:pt x="603503" y="60959"/>
                </a:lnTo>
                <a:lnTo>
                  <a:pt x="606551" y="60959"/>
                </a:lnTo>
                <a:lnTo>
                  <a:pt x="672083" y="30479"/>
                </a:lnTo>
                <a:close/>
              </a:path>
              <a:path w="3568065" h="3444240">
                <a:moveTo>
                  <a:pt x="960119" y="0"/>
                </a:moveTo>
                <a:lnTo>
                  <a:pt x="810767" y="0"/>
                </a:lnTo>
                <a:lnTo>
                  <a:pt x="739139" y="30479"/>
                </a:lnTo>
                <a:lnTo>
                  <a:pt x="1036319" y="30479"/>
                </a:lnTo>
                <a:lnTo>
                  <a:pt x="9601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5801" y="2935220"/>
            <a:ext cx="3971925" cy="3810000"/>
          </a:xfrm>
          <a:custGeom>
            <a:avLst/>
            <a:gdLst/>
            <a:ahLst/>
            <a:cxnLst/>
            <a:rect l="l" t="t" r="r" b="b"/>
            <a:pathLst>
              <a:path w="3971925" h="3810000">
                <a:moveTo>
                  <a:pt x="809243" y="0"/>
                </a:moveTo>
                <a:lnTo>
                  <a:pt x="731519" y="0"/>
                </a:lnTo>
                <a:lnTo>
                  <a:pt x="586739" y="60959"/>
                </a:lnTo>
                <a:lnTo>
                  <a:pt x="519683" y="60959"/>
                </a:lnTo>
                <a:lnTo>
                  <a:pt x="454151" y="91439"/>
                </a:lnTo>
                <a:lnTo>
                  <a:pt x="393191" y="152399"/>
                </a:lnTo>
                <a:lnTo>
                  <a:pt x="335279" y="182879"/>
                </a:lnTo>
                <a:lnTo>
                  <a:pt x="307847" y="213359"/>
                </a:lnTo>
                <a:lnTo>
                  <a:pt x="281939" y="213359"/>
                </a:lnTo>
                <a:lnTo>
                  <a:pt x="256031" y="243839"/>
                </a:lnTo>
                <a:lnTo>
                  <a:pt x="207263" y="304799"/>
                </a:lnTo>
                <a:lnTo>
                  <a:pt x="164591" y="365759"/>
                </a:lnTo>
                <a:lnTo>
                  <a:pt x="109727" y="457199"/>
                </a:lnTo>
                <a:lnTo>
                  <a:pt x="79247" y="518159"/>
                </a:lnTo>
                <a:lnTo>
                  <a:pt x="53339" y="579119"/>
                </a:lnTo>
                <a:lnTo>
                  <a:pt x="33527" y="640079"/>
                </a:lnTo>
                <a:lnTo>
                  <a:pt x="18287" y="701039"/>
                </a:lnTo>
                <a:lnTo>
                  <a:pt x="7619" y="792479"/>
                </a:lnTo>
                <a:lnTo>
                  <a:pt x="1523" y="853439"/>
                </a:lnTo>
                <a:lnTo>
                  <a:pt x="0" y="944879"/>
                </a:lnTo>
                <a:lnTo>
                  <a:pt x="3047" y="1036319"/>
                </a:lnTo>
                <a:lnTo>
                  <a:pt x="12191" y="1097279"/>
                </a:lnTo>
                <a:lnTo>
                  <a:pt x="24383" y="1188719"/>
                </a:lnTo>
                <a:lnTo>
                  <a:pt x="41147" y="1280159"/>
                </a:lnTo>
                <a:lnTo>
                  <a:pt x="62483" y="1371599"/>
                </a:lnTo>
                <a:lnTo>
                  <a:pt x="88391" y="1463039"/>
                </a:lnTo>
                <a:lnTo>
                  <a:pt x="118871" y="1554479"/>
                </a:lnTo>
                <a:lnTo>
                  <a:pt x="152399" y="1645919"/>
                </a:lnTo>
                <a:lnTo>
                  <a:pt x="192023" y="1737359"/>
                </a:lnTo>
                <a:lnTo>
                  <a:pt x="234695" y="1828799"/>
                </a:lnTo>
                <a:lnTo>
                  <a:pt x="281939" y="1920239"/>
                </a:lnTo>
                <a:lnTo>
                  <a:pt x="332231" y="2011679"/>
                </a:lnTo>
                <a:lnTo>
                  <a:pt x="387095" y="2103119"/>
                </a:lnTo>
                <a:lnTo>
                  <a:pt x="446531" y="2194559"/>
                </a:lnTo>
                <a:lnTo>
                  <a:pt x="510539" y="2285999"/>
                </a:lnTo>
                <a:lnTo>
                  <a:pt x="576071" y="2377439"/>
                </a:lnTo>
                <a:lnTo>
                  <a:pt x="647699" y="2468879"/>
                </a:lnTo>
                <a:lnTo>
                  <a:pt x="722375" y="2560319"/>
                </a:lnTo>
                <a:lnTo>
                  <a:pt x="800099" y="2651759"/>
                </a:lnTo>
                <a:lnTo>
                  <a:pt x="882395" y="2743199"/>
                </a:lnTo>
                <a:lnTo>
                  <a:pt x="967739" y="2834639"/>
                </a:lnTo>
                <a:lnTo>
                  <a:pt x="1056131" y="2895599"/>
                </a:lnTo>
                <a:lnTo>
                  <a:pt x="1147571" y="2987039"/>
                </a:lnTo>
                <a:lnTo>
                  <a:pt x="1240535" y="3078479"/>
                </a:lnTo>
                <a:lnTo>
                  <a:pt x="1333499" y="3139439"/>
                </a:lnTo>
                <a:lnTo>
                  <a:pt x="1427984" y="3200399"/>
                </a:lnTo>
                <a:lnTo>
                  <a:pt x="1523996" y="3291839"/>
                </a:lnTo>
                <a:lnTo>
                  <a:pt x="1618484" y="3352799"/>
                </a:lnTo>
                <a:lnTo>
                  <a:pt x="1812032" y="3474719"/>
                </a:lnTo>
                <a:lnTo>
                  <a:pt x="1908044" y="3505199"/>
                </a:lnTo>
                <a:lnTo>
                  <a:pt x="2004056" y="3566159"/>
                </a:lnTo>
                <a:lnTo>
                  <a:pt x="2100068" y="3596639"/>
                </a:lnTo>
                <a:lnTo>
                  <a:pt x="2194556" y="3657599"/>
                </a:lnTo>
                <a:lnTo>
                  <a:pt x="2567936" y="3779519"/>
                </a:lnTo>
                <a:lnTo>
                  <a:pt x="2657852" y="3779519"/>
                </a:lnTo>
                <a:lnTo>
                  <a:pt x="2746244" y="3809999"/>
                </a:lnTo>
                <a:lnTo>
                  <a:pt x="2747768" y="3809999"/>
                </a:lnTo>
                <a:lnTo>
                  <a:pt x="2569460" y="3749039"/>
                </a:lnTo>
                <a:lnTo>
                  <a:pt x="2478020" y="3749039"/>
                </a:lnTo>
                <a:lnTo>
                  <a:pt x="2386580" y="3718559"/>
                </a:lnTo>
                <a:lnTo>
                  <a:pt x="2292092" y="3688079"/>
                </a:lnTo>
                <a:lnTo>
                  <a:pt x="2197604" y="3627119"/>
                </a:lnTo>
                <a:lnTo>
                  <a:pt x="2007104" y="3566159"/>
                </a:lnTo>
                <a:lnTo>
                  <a:pt x="1912616" y="3505199"/>
                </a:lnTo>
                <a:lnTo>
                  <a:pt x="1816604" y="3444239"/>
                </a:lnTo>
                <a:lnTo>
                  <a:pt x="1720592" y="3413759"/>
                </a:lnTo>
                <a:lnTo>
                  <a:pt x="1624580" y="3352799"/>
                </a:lnTo>
                <a:lnTo>
                  <a:pt x="1528568" y="3261359"/>
                </a:lnTo>
                <a:lnTo>
                  <a:pt x="1339595" y="3139439"/>
                </a:lnTo>
                <a:lnTo>
                  <a:pt x="1246631" y="3047999"/>
                </a:lnTo>
                <a:lnTo>
                  <a:pt x="1153667" y="2987039"/>
                </a:lnTo>
                <a:lnTo>
                  <a:pt x="1062227" y="2895599"/>
                </a:lnTo>
                <a:lnTo>
                  <a:pt x="973835" y="2804159"/>
                </a:lnTo>
                <a:lnTo>
                  <a:pt x="888491" y="2712719"/>
                </a:lnTo>
                <a:lnTo>
                  <a:pt x="806195" y="2651759"/>
                </a:lnTo>
                <a:lnTo>
                  <a:pt x="728471" y="2560319"/>
                </a:lnTo>
                <a:lnTo>
                  <a:pt x="655319" y="2468879"/>
                </a:lnTo>
                <a:lnTo>
                  <a:pt x="583691" y="2377439"/>
                </a:lnTo>
                <a:lnTo>
                  <a:pt x="518159" y="2285999"/>
                </a:lnTo>
                <a:lnTo>
                  <a:pt x="454151" y="2194559"/>
                </a:lnTo>
                <a:lnTo>
                  <a:pt x="396239" y="2103119"/>
                </a:lnTo>
                <a:lnTo>
                  <a:pt x="341375" y="2011679"/>
                </a:lnTo>
                <a:lnTo>
                  <a:pt x="289559" y="1920239"/>
                </a:lnTo>
                <a:lnTo>
                  <a:pt x="242315" y="1828799"/>
                </a:lnTo>
                <a:lnTo>
                  <a:pt x="199643" y="1737359"/>
                </a:lnTo>
                <a:lnTo>
                  <a:pt x="161543" y="1645919"/>
                </a:lnTo>
                <a:lnTo>
                  <a:pt x="128015" y="1554479"/>
                </a:lnTo>
                <a:lnTo>
                  <a:pt x="97535" y="1463039"/>
                </a:lnTo>
                <a:lnTo>
                  <a:pt x="71627" y="1371599"/>
                </a:lnTo>
                <a:lnTo>
                  <a:pt x="50291" y="1280159"/>
                </a:lnTo>
                <a:lnTo>
                  <a:pt x="33527" y="1188719"/>
                </a:lnTo>
                <a:lnTo>
                  <a:pt x="21335" y="1097279"/>
                </a:lnTo>
                <a:lnTo>
                  <a:pt x="12191" y="1036319"/>
                </a:lnTo>
                <a:lnTo>
                  <a:pt x="9143" y="944879"/>
                </a:lnTo>
                <a:lnTo>
                  <a:pt x="10667" y="853439"/>
                </a:lnTo>
                <a:lnTo>
                  <a:pt x="16763" y="792479"/>
                </a:lnTo>
                <a:lnTo>
                  <a:pt x="27431" y="731519"/>
                </a:lnTo>
                <a:lnTo>
                  <a:pt x="42671" y="640079"/>
                </a:lnTo>
                <a:lnTo>
                  <a:pt x="62483" y="579119"/>
                </a:lnTo>
                <a:lnTo>
                  <a:pt x="88391" y="518159"/>
                </a:lnTo>
                <a:lnTo>
                  <a:pt x="118871" y="457199"/>
                </a:lnTo>
                <a:lnTo>
                  <a:pt x="153923" y="396239"/>
                </a:lnTo>
                <a:lnTo>
                  <a:pt x="214883" y="304799"/>
                </a:lnTo>
                <a:lnTo>
                  <a:pt x="239267" y="274319"/>
                </a:lnTo>
                <a:lnTo>
                  <a:pt x="262127" y="243839"/>
                </a:lnTo>
                <a:lnTo>
                  <a:pt x="313943" y="213359"/>
                </a:lnTo>
                <a:lnTo>
                  <a:pt x="341375" y="182879"/>
                </a:lnTo>
                <a:lnTo>
                  <a:pt x="399287" y="152399"/>
                </a:lnTo>
                <a:lnTo>
                  <a:pt x="460247" y="121919"/>
                </a:lnTo>
                <a:lnTo>
                  <a:pt x="524255" y="91439"/>
                </a:lnTo>
                <a:lnTo>
                  <a:pt x="591311" y="60959"/>
                </a:lnTo>
                <a:lnTo>
                  <a:pt x="661415" y="30479"/>
                </a:lnTo>
                <a:lnTo>
                  <a:pt x="734567" y="30479"/>
                </a:lnTo>
                <a:lnTo>
                  <a:pt x="809243" y="0"/>
                </a:lnTo>
                <a:close/>
              </a:path>
              <a:path w="3971925" h="3810000">
                <a:moveTo>
                  <a:pt x="1223771" y="0"/>
                </a:moveTo>
                <a:lnTo>
                  <a:pt x="1136903" y="0"/>
                </a:lnTo>
                <a:lnTo>
                  <a:pt x="1223771" y="30479"/>
                </a:lnTo>
                <a:lnTo>
                  <a:pt x="1312163" y="30479"/>
                </a:lnTo>
                <a:lnTo>
                  <a:pt x="1584956" y="121919"/>
                </a:lnTo>
                <a:lnTo>
                  <a:pt x="1868420" y="213359"/>
                </a:lnTo>
                <a:lnTo>
                  <a:pt x="1964432" y="274319"/>
                </a:lnTo>
                <a:lnTo>
                  <a:pt x="2058920" y="304799"/>
                </a:lnTo>
                <a:lnTo>
                  <a:pt x="2442968" y="548639"/>
                </a:lnTo>
                <a:lnTo>
                  <a:pt x="2631944" y="670559"/>
                </a:lnTo>
                <a:lnTo>
                  <a:pt x="2724908" y="761999"/>
                </a:lnTo>
                <a:lnTo>
                  <a:pt x="2817872" y="822959"/>
                </a:lnTo>
                <a:lnTo>
                  <a:pt x="2909312" y="914399"/>
                </a:lnTo>
                <a:lnTo>
                  <a:pt x="2997704" y="1005839"/>
                </a:lnTo>
                <a:lnTo>
                  <a:pt x="3083048" y="1097279"/>
                </a:lnTo>
                <a:lnTo>
                  <a:pt x="3163820" y="1188719"/>
                </a:lnTo>
                <a:lnTo>
                  <a:pt x="3243068" y="1280159"/>
                </a:lnTo>
                <a:lnTo>
                  <a:pt x="3316220" y="1371599"/>
                </a:lnTo>
                <a:lnTo>
                  <a:pt x="3387848" y="1463039"/>
                </a:lnTo>
                <a:lnTo>
                  <a:pt x="3453380" y="1554479"/>
                </a:lnTo>
                <a:lnTo>
                  <a:pt x="3517388" y="1645919"/>
                </a:lnTo>
                <a:lnTo>
                  <a:pt x="3575300" y="1737359"/>
                </a:lnTo>
                <a:lnTo>
                  <a:pt x="3630164" y="1828799"/>
                </a:lnTo>
                <a:lnTo>
                  <a:pt x="3681980" y="1920239"/>
                </a:lnTo>
                <a:lnTo>
                  <a:pt x="3727700" y="2011679"/>
                </a:lnTo>
                <a:lnTo>
                  <a:pt x="3771896" y="2103119"/>
                </a:lnTo>
                <a:lnTo>
                  <a:pt x="3809996" y="2194559"/>
                </a:lnTo>
                <a:lnTo>
                  <a:pt x="3843524" y="2285999"/>
                </a:lnTo>
                <a:lnTo>
                  <a:pt x="3874004" y="2377439"/>
                </a:lnTo>
                <a:lnTo>
                  <a:pt x="3899912" y="2438399"/>
                </a:lnTo>
                <a:lnTo>
                  <a:pt x="3921248" y="2529839"/>
                </a:lnTo>
                <a:lnTo>
                  <a:pt x="3938012" y="2621279"/>
                </a:lnTo>
                <a:lnTo>
                  <a:pt x="3950204" y="2712719"/>
                </a:lnTo>
                <a:lnTo>
                  <a:pt x="3959348" y="2804159"/>
                </a:lnTo>
                <a:lnTo>
                  <a:pt x="3962396" y="2865119"/>
                </a:lnTo>
                <a:lnTo>
                  <a:pt x="3960872" y="2956559"/>
                </a:lnTo>
                <a:lnTo>
                  <a:pt x="3954776" y="3017519"/>
                </a:lnTo>
                <a:lnTo>
                  <a:pt x="3944108" y="3108959"/>
                </a:lnTo>
                <a:lnTo>
                  <a:pt x="3928868" y="3169919"/>
                </a:lnTo>
                <a:lnTo>
                  <a:pt x="3909056" y="3230879"/>
                </a:lnTo>
                <a:lnTo>
                  <a:pt x="3883148" y="3291839"/>
                </a:lnTo>
                <a:lnTo>
                  <a:pt x="3852668" y="3383279"/>
                </a:lnTo>
                <a:lnTo>
                  <a:pt x="3817616" y="3444239"/>
                </a:lnTo>
                <a:lnTo>
                  <a:pt x="3799328" y="3444239"/>
                </a:lnTo>
                <a:lnTo>
                  <a:pt x="3756656" y="3505199"/>
                </a:lnTo>
                <a:lnTo>
                  <a:pt x="3683504" y="3596639"/>
                </a:lnTo>
                <a:lnTo>
                  <a:pt x="3657596" y="3596639"/>
                </a:lnTo>
                <a:lnTo>
                  <a:pt x="3630164" y="3627119"/>
                </a:lnTo>
                <a:lnTo>
                  <a:pt x="3572252" y="3657599"/>
                </a:lnTo>
                <a:lnTo>
                  <a:pt x="3511292" y="3718559"/>
                </a:lnTo>
                <a:lnTo>
                  <a:pt x="3447284" y="3749039"/>
                </a:lnTo>
                <a:lnTo>
                  <a:pt x="3380228" y="3749039"/>
                </a:lnTo>
                <a:lnTo>
                  <a:pt x="3310124" y="3779519"/>
                </a:lnTo>
                <a:lnTo>
                  <a:pt x="3236972" y="3809999"/>
                </a:lnTo>
                <a:lnTo>
                  <a:pt x="3240020" y="3809999"/>
                </a:lnTo>
                <a:lnTo>
                  <a:pt x="3313172" y="3779519"/>
                </a:lnTo>
                <a:lnTo>
                  <a:pt x="3383276" y="3779519"/>
                </a:lnTo>
                <a:lnTo>
                  <a:pt x="3451856" y="3749039"/>
                </a:lnTo>
                <a:lnTo>
                  <a:pt x="3515864" y="3718559"/>
                </a:lnTo>
                <a:lnTo>
                  <a:pt x="3578348" y="3688079"/>
                </a:lnTo>
                <a:lnTo>
                  <a:pt x="3636260" y="3627119"/>
                </a:lnTo>
                <a:lnTo>
                  <a:pt x="3663692" y="3627119"/>
                </a:lnTo>
                <a:lnTo>
                  <a:pt x="3715508" y="3566159"/>
                </a:lnTo>
                <a:lnTo>
                  <a:pt x="3764276" y="3505199"/>
                </a:lnTo>
                <a:lnTo>
                  <a:pt x="3806948" y="3474719"/>
                </a:lnTo>
                <a:lnTo>
                  <a:pt x="3826760" y="3444239"/>
                </a:lnTo>
                <a:lnTo>
                  <a:pt x="3861812" y="3383279"/>
                </a:lnTo>
                <a:lnTo>
                  <a:pt x="3892292" y="3322319"/>
                </a:lnTo>
                <a:lnTo>
                  <a:pt x="3916676" y="3230879"/>
                </a:lnTo>
                <a:lnTo>
                  <a:pt x="3938012" y="3169919"/>
                </a:lnTo>
                <a:lnTo>
                  <a:pt x="3953252" y="3108959"/>
                </a:lnTo>
                <a:lnTo>
                  <a:pt x="3963920" y="3017519"/>
                </a:lnTo>
                <a:lnTo>
                  <a:pt x="3970016" y="2956559"/>
                </a:lnTo>
                <a:lnTo>
                  <a:pt x="3971540" y="2865119"/>
                </a:lnTo>
                <a:lnTo>
                  <a:pt x="3968492" y="2804159"/>
                </a:lnTo>
                <a:lnTo>
                  <a:pt x="3960872" y="2712719"/>
                </a:lnTo>
                <a:lnTo>
                  <a:pt x="3947156" y="2621279"/>
                </a:lnTo>
                <a:lnTo>
                  <a:pt x="3930392" y="2529839"/>
                </a:lnTo>
                <a:lnTo>
                  <a:pt x="3909056" y="2438399"/>
                </a:lnTo>
                <a:lnTo>
                  <a:pt x="3883148" y="2346959"/>
                </a:lnTo>
                <a:lnTo>
                  <a:pt x="3852668" y="2255519"/>
                </a:lnTo>
                <a:lnTo>
                  <a:pt x="3819140" y="2164079"/>
                </a:lnTo>
                <a:lnTo>
                  <a:pt x="3779516" y="2103119"/>
                </a:lnTo>
                <a:lnTo>
                  <a:pt x="3736844" y="1981199"/>
                </a:lnTo>
                <a:lnTo>
                  <a:pt x="3689600" y="1889759"/>
                </a:lnTo>
                <a:lnTo>
                  <a:pt x="3639308" y="1798319"/>
                </a:lnTo>
                <a:lnTo>
                  <a:pt x="3584444" y="1706879"/>
                </a:lnTo>
                <a:lnTo>
                  <a:pt x="3525008" y="1615439"/>
                </a:lnTo>
                <a:lnTo>
                  <a:pt x="3461000" y="1523999"/>
                </a:lnTo>
                <a:lnTo>
                  <a:pt x="3395468" y="1432559"/>
                </a:lnTo>
                <a:lnTo>
                  <a:pt x="3323840" y="1341119"/>
                </a:lnTo>
                <a:lnTo>
                  <a:pt x="3249164" y="1249679"/>
                </a:lnTo>
                <a:lnTo>
                  <a:pt x="3171440" y="1158239"/>
                </a:lnTo>
                <a:lnTo>
                  <a:pt x="3089144" y="1097279"/>
                </a:lnTo>
                <a:lnTo>
                  <a:pt x="3003800" y="1005839"/>
                </a:lnTo>
                <a:lnTo>
                  <a:pt x="2915408" y="914399"/>
                </a:lnTo>
                <a:lnTo>
                  <a:pt x="2823968" y="822959"/>
                </a:lnTo>
                <a:lnTo>
                  <a:pt x="2731004" y="761999"/>
                </a:lnTo>
                <a:lnTo>
                  <a:pt x="2638040" y="670559"/>
                </a:lnTo>
                <a:lnTo>
                  <a:pt x="2543552" y="609599"/>
                </a:lnTo>
                <a:lnTo>
                  <a:pt x="2447540" y="548639"/>
                </a:lnTo>
                <a:lnTo>
                  <a:pt x="2353052" y="457199"/>
                </a:lnTo>
                <a:lnTo>
                  <a:pt x="2255516" y="396239"/>
                </a:lnTo>
                <a:lnTo>
                  <a:pt x="2159504" y="365759"/>
                </a:lnTo>
                <a:lnTo>
                  <a:pt x="1967480" y="243839"/>
                </a:lnTo>
                <a:lnTo>
                  <a:pt x="1776980" y="182879"/>
                </a:lnTo>
                <a:lnTo>
                  <a:pt x="1682492" y="121919"/>
                </a:lnTo>
                <a:lnTo>
                  <a:pt x="1495040" y="60959"/>
                </a:lnTo>
                <a:lnTo>
                  <a:pt x="1403600" y="60959"/>
                </a:lnTo>
                <a:lnTo>
                  <a:pt x="12237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5969" y="2714240"/>
            <a:ext cx="4422775" cy="4206240"/>
          </a:xfrm>
          <a:custGeom>
            <a:avLst/>
            <a:gdLst/>
            <a:ahLst/>
            <a:cxnLst/>
            <a:rect l="l" t="t" r="r" b="b"/>
            <a:pathLst>
              <a:path w="4422775" h="4206240">
                <a:moveTo>
                  <a:pt x="595883" y="91439"/>
                </a:moveTo>
                <a:lnTo>
                  <a:pt x="592835" y="91439"/>
                </a:lnTo>
                <a:lnTo>
                  <a:pt x="519683" y="121919"/>
                </a:lnTo>
                <a:lnTo>
                  <a:pt x="484631" y="152399"/>
                </a:lnTo>
                <a:lnTo>
                  <a:pt x="451103" y="152399"/>
                </a:lnTo>
                <a:lnTo>
                  <a:pt x="417575" y="182879"/>
                </a:lnTo>
                <a:lnTo>
                  <a:pt x="385571" y="213359"/>
                </a:lnTo>
                <a:lnTo>
                  <a:pt x="355091" y="213359"/>
                </a:lnTo>
                <a:lnTo>
                  <a:pt x="324611" y="243839"/>
                </a:lnTo>
                <a:lnTo>
                  <a:pt x="295655" y="274319"/>
                </a:lnTo>
                <a:lnTo>
                  <a:pt x="268223" y="304799"/>
                </a:lnTo>
                <a:lnTo>
                  <a:pt x="216407" y="365759"/>
                </a:lnTo>
                <a:lnTo>
                  <a:pt x="192023" y="396239"/>
                </a:lnTo>
                <a:lnTo>
                  <a:pt x="149351" y="457199"/>
                </a:lnTo>
                <a:lnTo>
                  <a:pt x="111251" y="518159"/>
                </a:lnTo>
                <a:lnTo>
                  <a:pt x="64007" y="640079"/>
                </a:lnTo>
                <a:lnTo>
                  <a:pt x="51815" y="670559"/>
                </a:lnTo>
                <a:lnTo>
                  <a:pt x="30479" y="731519"/>
                </a:lnTo>
                <a:lnTo>
                  <a:pt x="15239" y="822959"/>
                </a:lnTo>
                <a:lnTo>
                  <a:pt x="4571" y="914399"/>
                </a:lnTo>
                <a:lnTo>
                  <a:pt x="0" y="975359"/>
                </a:lnTo>
                <a:lnTo>
                  <a:pt x="0" y="1066799"/>
                </a:lnTo>
                <a:lnTo>
                  <a:pt x="4571" y="1158239"/>
                </a:lnTo>
                <a:lnTo>
                  <a:pt x="15239" y="1249679"/>
                </a:lnTo>
                <a:lnTo>
                  <a:pt x="30479" y="1341119"/>
                </a:lnTo>
                <a:lnTo>
                  <a:pt x="51815" y="1432559"/>
                </a:lnTo>
                <a:lnTo>
                  <a:pt x="76199" y="1523999"/>
                </a:lnTo>
                <a:lnTo>
                  <a:pt x="106679" y="1645919"/>
                </a:lnTo>
                <a:lnTo>
                  <a:pt x="141731" y="1737359"/>
                </a:lnTo>
                <a:lnTo>
                  <a:pt x="181355" y="1828799"/>
                </a:lnTo>
                <a:lnTo>
                  <a:pt x="227075" y="1950719"/>
                </a:lnTo>
                <a:lnTo>
                  <a:pt x="275843" y="2042159"/>
                </a:lnTo>
                <a:lnTo>
                  <a:pt x="329183" y="2133599"/>
                </a:lnTo>
                <a:lnTo>
                  <a:pt x="387095" y="2225039"/>
                </a:lnTo>
                <a:lnTo>
                  <a:pt x="451103" y="2346959"/>
                </a:lnTo>
                <a:lnTo>
                  <a:pt x="518159" y="2438399"/>
                </a:lnTo>
                <a:lnTo>
                  <a:pt x="588263" y="2529839"/>
                </a:lnTo>
                <a:lnTo>
                  <a:pt x="664463" y="2651759"/>
                </a:lnTo>
                <a:lnTo>
                  <a:pt x="743711" y="2743199"/>
                </a:lnTo>
                <a:lnTo>
                  <a:pt x="827531" y="2834639"/>
                </a:lnTo>
                <a:lnTo>
                  <a:pt x="915923" y="2926079"/>
                </a:lnTo>
                <a:lnTo>
                  <a:pt x="1008887" y="3047999"/>
                </a:lnTo>
                <a:lnTo>
                  <a:pt x="1104899" y="3139439"/>
                </a:lnTo>
                <a:lnTo>
                  <a:pt x="1203959" y="3230879"/>
                </a:lnTo>
                <a:lnTo>
                  <a:pt x="1306067" y="3322319"/>
                </a:lnTo>
                <a:lnTo>
                  <a:pt x="1411223" y="3413759"/>
                </a:lnTo>
                <a:lnTo>
                  <a:pt x="1514855" y="3474719"/>
                </a:lnTo>
                <a:lnTo>
                  <a:pt x="1621532" y="3566159"/>
                </a:lnTo>
                <a:lnTo>
                  <a:pt x="1728212" y="3627119"/>
                </a:lnTo>
                <a:lnTo>
                  <a:pt x="1834892" y="3718559"/>
                </a:lnTo>
                <a:lnTo>
                  <a:pt x="2156456" y="3901439"/>
                </a:lnTo>
                <a:lnTo>
                  <a:pt x="2263136" y="3931919"/>
                </a:lnTo>
                <a:lnTo>
                  <a:pt x="2369816" y="3992879"/>
                </a:lnTo>
                <a:lnTo>
                  <a:pt x="2476496" y="4023359"/>
                </a:lnTo>
                <a:lnTo>
                  <a:pt x="2581652" y="4084319"/>
                </a:lnTo>
                <a:lnTo>
                  <a:pt x="2889500" y="4175759"/>
                </a:lnTo>
                <a:lnTo>
                  <a:pt x="2990084" y="4175759"/>
                </a:lnTo>
                <a:lnTo>
                  <a:pt x="3089144" y="4206239"/>
                </a:lnTo>
                <a:lnTo>
                  <a:pt x="2892548" y="4145279"/>
                </a:lnTo>
                <a:lnTo>
                  <a:pt x="2790440" y="4114799"/>
                </a:lnTo>
                <a:lnTo>
                  <a:pt x="2688332" y="4114799"/>
                </a:lnTo>
                <a:lnTo>
                  <a:pt x="2584700" y="4053839"/>
                </a:lnTo>
                <a:lnTo>
                  <a:pt x="2374388" y="3992879"/>
                </a:lnTo>
                <a:lnTo>
                  <a:pt x="1626104" y="3566159"/>
                </a:lnTo>
                <a:lnTo>
                  <a:pt x="1415795" y="3383279"/>
                </a:lnTo>
                <a:lnTo>
                  <a:pt x="1312163" y="3322319"/>
                </a:lnTo>
                <a:lnTo>
                  <a:pt x="1210055" y="3230879"/>
                </a:lnTo>
                <a:lnTo>
                  <a:pt x="1110995" y="3139439"/>
                </a:lnTo>
                <a:lnTo>
                  <a:pt x="1014983" y="3017519"/>
                </a:lnTo>
                <a:lnTo>
                  <a:pt x="923543" y="2926079"/>
                </a:lnTo>
                <a:lnTo>
                  <a:pt x="835151" y="2834639"/>
                </a:lnTo>
                <a:lnTo>
                  <a:pt x="751331" y="2743199"/>
                </a:lnTo>
                <a:lnTo>
                  <a:pt x="672083" y="2651759"/>
                </a:lnTo>
                <a:lnTo>
                  <a:pt x="595883" y="2529839"/>
                </a:lnTo>
                <a:lnTo>
                  <a:pt x="525779" y="2438399"/>
                </a:lnTo>
                <a:lnTo>
                  <a:pt x="458723" y="2346959"/>
                </a:lnTo>
                <a:lnTo>
                  <a:pt x="396239" y="2225039"/>
                </a:lnTo>
                <a:lnTo>
                  <a:pt x="338327" y="2133599"/>
                </a:lnTo>
                <a:lnTo>
                  <a:pt x="283463" y="2042159"/>
                </a:lnTo>
                <a:lnTo>
                  <a:pt x="234695" y="1920239"/>
                </a:lnTo>
                <a:lnTo>
                  <a:pt x="190499" y="1828799"/>
                </a:lnTo>
                <a:lnTo>
                  <a:pt x="150875" y="1737359"/>
                </a:lnTo>
                <a:lnTo>
                  <a:pt x="115823" y="1645919"/>
                </a:lnTo>
                <a:lnTo>
                  <a:pt x="85343" y="1523999"/>
                </a:lnTo>
                <a:lnTo>
                  <a:pt x="60959" y="1432559"/>
                </a:lnTo>
                <a:lnTo>
                  <a:pt x="39623" y="1341119"/>
                </a:lnTo>
                <a:lnTo>
                  <a:pt x="24383" y="1249679"/>
                </a:lnTo>
                <a:lnTo>
                  <a:pt x="13715" y="1158239"/>
                </a:lnTo>
                <a:lnTo>
                  <a:pt x="9143" y="1066799"/>
                </a:lnTo>
                <a:lnTo>
                  <a:pt x="9143" y="975359"/>
                </a:lnTo>
                <a:lnTo>
                  <a:pt x="13715" y="914399"/>
                </a:lnTo>
                <a:lnTo>
                  <a:pt x="24383" y="822959"/>
                </a:lnTo>
                <a:lnTo>
                  <a:pt x="39623" y="731519"/>
                </a:lnTo>
                <a:lnTo>
                  <a:pt x="60959" y="670559"/>
                </a:lnTo>
                <a:lnTo>
                  <a:pt x="73151" y="640079"/>
                </a:lnTo>
                <a:lnTo>
                  <a:pt x="86867" y="579119"/>
                </a:lnTo>
                <a:lnTo>
                  <a:pt x="118871" y="518159"/>
                </a:lnTo>
                <a:lnTo>
                  <a:pt x="156971" y="457199"/>
                </a:lnTo>
                <a:lnTo>
                  <a:pt x="199643" y="396239"/>
                </a:lnTo>
                <a:lnTo>
                  <a:pt x="248411" y="335279"/>
                </a:lnTo>
                <a:lnTo>
                  <a:pt x="330707" y="243839"/>
                </a:lnTo>
                <a:lnTo>
                  <a:pt x="361187" y="243839"/>
                </a:lnTo>
                <a:lnTo>
                  <a:pt x="391667" y="213359"/>
                </a:lnTo>
                <a:lnTo>
                  <a:pt x="455675" y="182879"/>
                </a:lnTo>
                <a:lnTo>
                  <a:pt x="489203" y="152399"/>
                </a:lnTo>
                <a:lnTo>
                  <a:pt x="559307" y="121919"/>
                </a:lnTo>
                <a:lnTo>
                  <a:pt x="595883" y="91439"/>
                </a:lnTo>
                <a:close/>
              </a:path>
              <a:path w="4422775" h="4206240">
                <a:moveTo>
                  <a:pt x="3720461" y="4173219"/>
                </a:moveTo>
                <a:lnTo>
                  <a:pt x="3710936" y="4175759"/>
                </a:lnTo>
                <a:lnTo>
                  <a:pt x="3630164" y="4175759"/>
                </a:lnTo>
                <a:lnTo>
                  <a:pt x="3546344" y="4206239"/>
                </a:lnTo>
                <a:lnTo>
                  <a:pt x="3631688" y="4206239"/>
                </a:lnTo>
                <a:lnTo>
                  <a:pt x="3713984" y="4175759"/>
                </a:lnTo>
                <a:lnTo>
                  <a:pt x="3720461" y="4173219"/>
                </a:lnTo>
                <a:close/>
              </a:path>
              <a:path w="4422775" h="4206240">
                <a:moveTo>
                  <a:pt x="3858764" y="4117339"/>
                </a:moveTo>
                <a:lnTo>
                  <a:pt x="3791708" y="4145279"/>
                </a:lnTo>
                <a:lnTo>
                  <a:pt x="3720461" y="4173219"/>
                </a:lnTo>
                <a:lnTo>
                  <a:pt x="3825236" y="4145279"/>
                </a:lnTo>
                <a:lnTo>
                  <a:pt x="3858764" y="4117339"/>
                </a:lnTo>
                <a:close/>
              </a:path>
              <a:path w="4422775" h="4206240">
                <a:moveTo>
                  <a:pt x="1333499" y="30479"/>
                </a:moveTo>
                <a:lnTo>
                  <a:pt x="1331975" y="30479"/>
                </a:lnTo>
                <a:lnTo>
                  <a:pt x="1530095" y="91439"/>
                </a:lnTo>
                <a:lnTo>
                  <a:pt x="1630676" y="91439"/>
                </a:lnTo>
                <a:lnTo>
                  <a:pt x="1837940" y="152399"/>
                </a:lnTo>
                <a:lnTo>
                  <a:pt x="1941572" y="213359"/>
                </a:lnTo>
                <a:lnTo>
                  <a:pt x="2048252" y="243839"/>
                </a:lnTo>
                <a:lnTo>
                  <a:pt x="2261612" y="365759"/>
                </a:lnTo>
                <a:lnTo>
                  <a:pt x="2368292" y="396239"/>
                </a:lnTo>
                <a:lnTo>
                  <a:pt x="2474972" y="457199"/>
                </a:lnTo>
                <a:lnTo>
                  <a:pt x="2581652" y="548639"/>
                </a:lnTo>
                <a:lnTo>
                  <a:pt x="2795012" y="670559"/>
                </a:lnTo>
                <a:lnTo>
                  <a:pt x="3005324" y="853439"/>
                </a:lnTo>
                <a:lnTo>
                  <a:pt x="3108956" y="914399"/>
                </a:lnTo>
                <a:lnTo>
                  <a:pt x="3211064" y="1005839"/>
                </a:lnTo>
                <a:lnTo>
                  <a:pt x="3310124" y="1097279"/>
                </a:lnTo>
                <a:lnTo>
                  <a:pt x="3406136" y="1188719"/>
                </a:lnTo>
                <a:lnTo>
                  <a:pt x="3499100" y="1310639"/>
                </a:lnTo>
                <a:lnTo>
                  <a:pt x="3585968" y="1402079"/>
                </a:lnTo>
                <a:lnTo>
                  <a:pt x="3669788" y="1493519"/>
                </a:lnTo>
                <a:lnTo>
                  <a:pt x="3749036" y="1584959"/>
                </a:lnTo>
                <a:lnTo>
                  <a:pt x="3825236" y="1706879"/>
                </a:lnTo>
                <a:lnTo>
                  <a:pt x="3896864" y="1798319"/>
                </a:lnTo>
                <a:lnTo>
                  <a:pt x="3963920" y="1889759"/>
                </a:lnTo>
                <a:lnTo>
                  <a:pt x="4026404" y="2011679"/>
                </a:lnTo>
                <a:lnTo>
                  <a:pt x="4084316" y="2103119"/>
                </a:lnTo>
                <a:lnTo>
                  <a:pt x="4137656" y="2194559"/>
                </a:lnTo>
                <a:lnTo>
                  <a:pt x="4186424" y="2316479"/>
                </a:lnTo>
                <a:lnTo>
                  <a:pt x="4230620" y="2407919"/>
                </a:lnTo>
                <a:lnTo>
                  <a:pt x="4270244" y="2499359"/>
                </a:lnTo>
                <a:lnTo>
                  <a:pt x="4305296" y="2590799"/>
                </a:lnTo>
                <a:lnTo>
                  <a:pt x="4335776" y="2682239"/>
                </a:lnTo>
                <a:lnTo>
                  <a:pt x="4361684" y="2804159"/>
                </a:lnTo>
                <a:lnTo>
                  <a:pt x="4381496" y="2895599"/>
                </a:lnTo>
                <a:lnTo>
                  <a:pt x="4396736" y="2987039"/>
                </a:lnTo>
                <a:lnTo>
                  <a:pt x="4407404" y="3078479"/>
                </a:lnTo>
                <a:lnTo>
                  <a:pt x="4411976" y="3169919"/>
                </a:lnTo>
                <a:lnTo>
                  <a:pt x="4411976" y="3261359"/>
                </a:lnTo>
                <a:lnTo>
                  <a:pt x="4407404" y="3322319"/>
                </a:lnTo>
                <a:lnTo>
                  <a:pt x="4396736" y="3413759"/>
                </a:lnTo>
                <a:lnTo>
                  <a:pt x="4381496" y="3505199"/>
                </a:lnTo>
                <a:lnTo>
                  <a:pt x="4347968" y="3596639"/>
                </a:lnTo>
                <a:lnTo>
                  <a:pt x="4334252" y="3627119"/>
                </a:lnTo>
                <a:lnTo>
                  <a:pt x="4319012" y="3688079"/>
                </a:lnTo>
                <a:lnTo>
                  <a:pt x="4283960" y="3749039"/>
                </a:lnTo>
                <a:lnTo>
                  <a:pt x="4244336" y="3809999"/>
                </a:lnTo>
                <a:lnTo>
                  <a:pt x="4172708" y="3901439"/>
                </a:lnTo>
                <a:lnTo>
                  <a:pt x="4146800" y="3931919"/>
                </a:lnTo>
                <a:lnTo>
                  <a:pt x="4119368" y="3962399"/>
                </a:lnTo>
                <a:lnTo>
                  <a:pt x="4090412" y="3992879"/>
                </a:lnTo>
                <a:lnTo>
                  <a:pt x="4029452" y="4023359"/>
                </a:lnTo>
                <a:lnTo>
                  <a:pt x="3997448" y="4053839"/>
                </a:lnTo>
                <a:lnTo>
                  <a:pt x="3965444" y="4053839"/>
                </a:lnTo>
                <a:lnTo>
                  <a:pt x="3931916" y="4084319"/>
                </a:lnTo>
                <a:lnTo>
                  <a:pt x="3861812" y="4114799"/>
                </a:lnTo>
                <a:lnTo>
                  <a:pt x="3858764" y="4117339"/>
                </a:lnTo>
                <a:lnTo>
                  <a:pt x="3864860" y="4114799"/>
                </a:lnTo>
                <a:lnTo>
                  <a:pt x="3901436" y="4114799"/>
                </a:lnTo>
                <a:lnTo>
                  <a:pt x="3936488" y="4084319"/>
                </a:lnTo>
                <a:lnTo>
                  <a:pt x="4003544" y="4053839"/>
                </a:lnTo>
                <a:lnTo>
                  <a:pt x="4035548" y="4023359"/>
                </a:lnTo>
                <a:lnTo>
                  <a:pt x="4066028" y="4023359"/>
                </a:lnTo>
                <a:lnTo>
                  <a:pt x="4096508" y="3992879"/>
                </a:lnTo>
                <a:lnTo>
                  <a:pt x="4125464" y="3962399"/>
                </a:lnTo>
                <a:lnTo>
                  <a:pt x="4180328" y="3901439"/>
                </a:lnTo>
                <a:lnTo>
                  <a:pt x="4229096" y="3840479"/>
                </a:lnTo>
                <a:lnTo>
                  <a:pt x="4273292" y="3779519"/>
                </a:lnTo>
                <a:lnTo>
                  <a:pt x="4311392" y="3718559"/>
                </a:lnTo>
                <a:lnTo>
                  <a:pt x="4343396" y="3657599"/>
                </a:lnTo>
                <a:lnTo>
                  <a:pt x="4357112" y="3596639"/>
                </a:lnTo>
                <a:lnTo>
                  <a:pt x="4381496" y="3535679"/>
                </a:lnTo>
                <a:lnTo>
                  <a:pt x="4390640" y="3505199"/>
                </a:lnTo>
                <a:lnTo>
                  <a:pt x="4407404" y="3413759"/>
                </a:lnTo>
                <a:lnTo>
                  <a:pt x="4422644" y="3261359"/>
                </a:lnTo>
                <a:lnTo>
                  <a:pt x="4422644" y="3169919"/>
                </a:lnTo>
                <a:lnTo>
                  <a:pt x="4416548" y="3078479"/>
                </a:lnTo>
                <a:lnTo>
                  <a:pt x="4405880" y="2987039"/>
                </a:lnTo>
                <a:lnTo>
                  <a:pt x="4390640" y="2895599"/>
                </a:lnTo>
                <a:lnTo>
                  <a:pt x="4370828" y="2804159"/>
                </a:lnTo>
                <a:lnTo>
                  <a:pt x="4344920" y="2682239"/>
                </a:lnTo>
                <a:lnTo>
                  <a:pt x="4314440" y="2590799"/>
                </a:lnTo>
                <a:lnTo>
                  <a:pt x="4279388" y="2499359"/>
                </a:lnTo>
                <a:lnTo>
                  <a:pt x="4239764" y="2407919"/>
                </a:lnTo>
                <a:lnTo>
                  <a:pt x="4195568" y="2285999"/>
                </a:lnTo>
                <a:lnTo>
                  <a:pt x="4145276" y="2194559"/>
                </a:lnTo>
                <a:lnTo>
                  <a:pt x="4091936" y="2103119"/>
                </a:lnTo>
                <a:lnTo>
                  <a:pt x="4034024" y="1981199"/>
                </a:lnTo>
                <a:lnTo>
                  <a:pt x="3971540" y="1889759"/>
                </a:lnTo>
                <a:lnTo>
                  <a:pt x="3904484" y="1798319"/>
                </a:lnTo>
                <a:lnTo>
                  <a:pt x="3832856" y="1676399"/>
                </a:lnTo>
                <a:lnTo>
                  <a:pt x="3756656" y="1584959"/>
                </a:lnTo>
                <a:lnTo>
                  <a:pt x="3677408" y="1493519"/>
                </a:lnTo>
                <a:lnTo>
                  <a:pt x="3593588" y="1402079"/>
                </a:lnTo>
                <a:lnTo>
                  <a:pt x="3505196" y="1280159"/>
                </a:lnTo>
                <a:lnTo>
                  <a:pt x="3413756" y="1188719"/>
                </a:lnTo>
                <a:lnTo>
                  <a:pt x="3317744" y="1097279"/>
                </a:lnTo>
                <a:lnTo>
                  <a:pt x="3217160" y="1005839"/>
                </a:lnTo>
                <a:lnTo>
                  <a:pt x="3115052" y="914399"/>
                </a:lnTo>
                <a:lnTo>
                  <a:pt x="3011420" y="822959"/>
                </a:lnTo>
                <a:lnTo>
                  <a:pt x="2906264" y="761999"/>
                </a:lnTo>
                <a:lnTo>
                  <a:pt x="2799584" y="670559"/>
                </a:lnTo>
                <a:lnTo>
                  <a:pt x="2694428" y="609599"/>
                </a:lnTo>
                <a:lnTo>
                  <a:pt x="2587748" y="518159"/>
                </a:lnTo>
                <a:lnTo>
                  <a:pt x="2264660" y="335279"/>
                </a:lnTo>
                <a:lnTo>
                  <a:pt x="2157980" y="304799"/>
                </a:lnTo>
                <a:lnTo>
                  <a:pt x="1946144" y="182879"/>
                </a:lnTo>
                <a:lnTo>
                  <a:pt x="1531619" y="60959"/>
                </a:lnTo>
                <a:lnTo>
                  <a:pt x="1431035" y="60959"/>
                </a:lnTo>
                <a:lnTo>
                  <a:pt x="1333499" y="30479"/>
                </a:lnTo>
                <a:close/>
              </a:path>
              <a:path w="4422775" h="4206240">
                <a:moveTo>
                  <a:pt x="874775" y="30479"/>
                </a:moveTo>
                <a:lnTo>
                  <a:pt x="789431" y="30479"/>
                </a:lnTo>
                <a:lnTo>
                  <a:pt x="708659" y="60959"/>
                </a:lnTo>
                <a:lnTo>
                  <a:pt x="630935" y="91439"/>
                </a:lnTo>
                <a:lnTo>
                  <a:pt x="633983" y="91439"/>
                </a:lnTo>
                <a:lnTo>
                  <a:pt x="711707" y="60959"/>
                </a:lnTo>
                <a:lnTo>
                  <a:pt x="790955" y="60959"/>
                </a:lnTo>
                <a:lnTo>
                  <a:pt x="874775" y="30479"/>
                </a:lnTo>
                <a:close/>
              </a:path>
              <a:path w="4422775" h="4206240">
                <a:moveTo>
                  <a:pt x="1141475" y="0"/>
                </a:moveTo>
                <a:lnTo>
                  <a:pt x="1050035" y="0"/>
                </a:lnTo>
                <a:lnTo>
                  <a:pt x="960119" y="30479"/>
                </a:lnTo>
                <a:lnTo>
                  <a:pt x="1235963" y="30479"/>
                </a:lnTo>
                <a:lnTo>
                  <a:pt x="114147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9665" y="2459732"/>
            <a:ext cx="4788535" cy="4663440"/>
          </a:xfrm>
          <a:custGeom>
            <a:avLst/>
            <a:gdLst/>
            <a:ahLst/>
            <a:cxnLst/>
            <a:rect l="l" t="t" r="r" b="b"/>
            <a:pathLst>
              <a:path w="4788535" h="4663440">
                <a:moveTo>
                  <a:pt x="557783" y="121919"/>
                </a:moveTo>
                <a:lnTo>
                  <a:pt x="553211" y="121919"/>
                </a:lnTo>
                <a:lnTo>
                  <a:pt x="515111" y="152399"/>
                </a:lnTo>
                <a:lnTo>
                  <a:pt x="478535" y="182879"/>
                </a:lnTo>
                <a:lnTo>
                  <a:pt x="443483" y="182879"/>
                </a:lnTo>
                <a:lnTo>
                  <a:pt x="408431" y="213359"/>
                </a:lnTo>
                <a:lnTo>
                  <a:pt x="374903" y="243839"/>
                </a:lnTo>
                <a:lnTo>
                  <a:pt x="342899" y="274319"/>
                </a:lnTo>
                <a:lnTo>
                  <a:pt x="281939" y="335279"/>
                </a:lnTo>
                <a:lnTo>
                  <a:pt x="227075" y="396239"/>
                </a:lnTo>
                <a:lnTo>
                  <a:pt x="201167" y="426719"/>
                </a:lnTo>
                <a:lnTo>
                  <a:pt x="155447" y="487679"/>
                </a:lnTo>
                <a:lnTo>
                  <a:pt x="115823" y="579119"/>
                </a:lnTo>
                <a:lnTo>
                  <a:pt x="97535" y="609599"/>
                </a:lnTo>
                <a:lnTo>
                  <a:pt x="67055" y="670559"/>
                </a:lnTo>
                <a:lnTo>
                  <a:pt x="53339" y="731519"/>
                </a:lnTo>
                <a:lnTo>
                  <a:pt x="32003" y="822959"/>
                </a:lnTo>
                <a:lnTo>
                  <a:pt x="22859" y="853439"/>
                </a:lnTo>
                <a:lnTo>
                  <a:pt x="15239" y="914399"/>
                </a:lnTo>
                <a:lnTo>
                  <a:pt x="9143" y="944879"/>
                </a:lnTo>
                <a:lnTo>
                  <a:pt x="6095" y="1005839"/>
                </a:lnTo>
                <a:lnTo>
                  <a:pt x="3047" y="1036319"/>
                </a:lnTo>
                <a:lnTo>
                  <a:pt x="0" y="1127759"/>
                </a:lnTo>
                <a:lnTo>
                  <a:pt x="4571" y="1219199"/>
                </a:lnTo>
                <a:lnTo>
                  <a:pt x="13715" y="1341119"/>
                </a:lnTo>
                <a:lnTo>
                  <a:pt x="28955" y="1432559"/>
                </a:lnTo>
                <a:lnTo>
                  <a:pt x="48767" y="1523999"/>
                </a:lnTo>
                <a:lnTo>
                  <a:pt x="74675" y="1645919"/>
                </a:lnTo>
                <a:lnTo>
                  <a:pt x="105155" y="1737359"/>
                </a:lnTo>
                <a:lnTo>
                  <a:pt x="141731" y="1859279"/>
                </a:lnTo>
                <a:lnTo>
                  <a:pt x="182879" y="1981199"/>
                </a:lnTo>
                <a:lnTo>
                  <a:pt x="228599" y="2072639"/>
                </a:lnTo>
                <a:lnTo>
                  <a:pt x="280415" y="2194559"/>
                </a:lnTo>
                <a:lnTo>
                  <a:pt x="336803" y="2316479"/>
                </a:lnTo>
                <a:lnTo>
                  <a:pt x="397763" y="2407919"/>
                </a:lnTo>
                <a:lnTo>
                  <a:pt x="464819" y="2529839"/>
                </a:lnTo>
                <a:lnTo>
                  <a:pt x="534923" y="2651759"/>
                </a:lnTo>
                <a:lnTo>
                  <a:pt x="611123" y="2743199"/>
                </a:lnTo>
                <a:lnTo>
                  <a:pt x="691895" y="2865119"/>
                </a:lnTo>
                <a:lnTo>
                  <a:pt x="775715" y="2987039"/>
                </a:lnTo>
                <a:lnTo>
                  <a:pt x="865631" y="3078479"/>
                </a:lnTo>
                <a:lnTo>
                  <a:pt x="960119" y="3200399"/>
                </a:lnTo>
                <a:lnTo>
                  <a:pt x="1057655" y="3322319"/>
                </a:lnTo>
                <a:lnTo>
                  <a:pt x="1161287" y="3413759"/>
                </a:lnTo>
                <a:lnTo>
                  <a:pt x="1267967" y="3535679"/>
                </a:lnTo>
                <a:lnTo>
                  <a:pt x="1377695" y="3627119"/>
                </a:lnTo>
                <a:lnTo>
                  <a:pt x="1716023" y="3901439"/>
                </a:lnTo>
                <a:lnTo>
                  <a:pt x="1830320" y="3992879"/>
                </a:lnTo>
                <a:lnTo>
                  <a:pt x="1946144" y="4053839"/>
                </a:lnTo>
                <a:lnTo>
                  <a:pt x="2061968" y="4145279"/>
                </a:lnTo>
                <a:lnTo>
                  <a:pt x="2639564" y="4450079"/>
                </a:lnTo>
                <a:lnTo>
                  <a:pt x="2753864" y="4480559"/>
                </a:lnTo>
                <a:lnTo>
                  <a:pt x="2868164" y="4541519"/>
                </a:lnTo>
                <a:lnTo>
                  <a:pt x="3198872" y="4632959"/>
                </a:lnTo>
                <a:lnTo>
                  <a:pt x="3305552" y="4632959"/>
                </a:lnTo>
                <a:lnTo>
                  <a:pt x="3412232" y="4663439"/>
                </a:lnTo>
                <a:lnTo>
                  <a:pt x="3200396" y="4602479"/>
                </a:lnTo>
                <a:lnTo>
                  <a:pt x="3092192" y="4602479"/>
                </a:lnTo>
                <a:lnTo>
                  <a:pt x="2982464" y="4571999"/>
                </a:lnTo>
                <a:lnTo>
                  <a:pt x="2869688" y="4511039"/>
                </a:lnTo>
                <a:lnTo>
                  <a:pt x="2644136" y="4450079"/>
                </a:lnTo>
                <a:lnTo>
                  <a:pt x="2066540" y="4145279"/>
                </a:lnTo>
                <a:lnTo>
                  <a:pt x="1952240" y="4053839"/>
                </a:lnTo>
                <a:lnTo>
                  <a:pt x="1836416" y="3992879"/>
                </a:lnTo>
                <a:lnTo>
                  <a:pt x="1607819" y="3809999"/>
                </a:lnTo>
                <a:lnTo>
                  <a:pt x="1496567" y="3718559"/>
                </a:lnTo>
                <a:lnTo>
                  <a:pt x="1383791" y="3627119"/>
                </a:lnTo>
                <a:lnTo>
                  <a:pt x="1274063" y="3505199"/>
                </a:lnTo>
                <a:lnTo>
                  <a:pt x="1167383" y="3413759"/>
                </a:lnTo>
                <a:lnTo>
                  <a:pt x="1065275" y="3291839"/>
                </a:lnTo>
                <a:lnTo>
                  <a:pt x="966215" y="3200399"/>
                </a:lnTo>
                <a:lnTo>
                  <a:pt x="873251" y="3078479"/>
                </a:lnTo>
                <a:lnTo>
                  <a:pt x="783335" y="2987039"/>
                </a:lnTo>
                <a:lnTo>
                  <a:pt x="699515" y="2865119"/>
                </a:lnTo>
                <a:lnTo>
                  <a:pt x="618743" y="2743199"/>
                </a:lnTo>
                <a:lnTo>
                  <a:pt x="542543" y="2651759"/>
                </a:lnTo>
                <a:lnTo>
                  <a:pt x="472439" y="2529839"/>
                </a:lnTo>
                <a:lnTo>
                  <a:pt x="406907" y="2407919"/>
                </a:lnTo>
                <a:lnTo>
                  <a:pt x="344423" y="2316479"/>
                </a:lnTo>
                <a:lnTo>
                  <a:pt x="288035" y="2194559"/>
                </a:lnTo>
                <a:lnTo>
                  <a:pt x="237743" y="2072639"/>
                </a:lnTo>
                <a:lnTo>
                  <a:pt x="190499" y="1981199"/>
                </a:lnTo>
                <a:lnTo>
                  <a:pt x="149351" y="1859279"/>
                </a:lnTo>
                <a:lnTo>
                  <a:pt x="114299" y="1737359"/>
                </a:lnTo>
                <a:lnTo>
                  <a:pt x="83819" y="1645919"/>
                </a:lnTo>
                <a:lnTo>
                  <a:pt x="57911" y="1523999"/>
                </a:lnTo>
                <a:lnTo>
                  <a:pt x="38099" y="1432559"/>
                </a:lnTo>
                <a:lnTo>
                  <a:pt x="22859" y="1341119"/>
                </a:lnTo>
                <a:lnTo>
                  <a:pt x="13715" y="1219199"/>
                </a:lnTo>
                <a:lnTo>
                  <a:pt x="10667" y="1127759"/>
                </a:lnTo>
                <a:lnTo>
                  <a:pt x="12191" y="1036319"/>
                </a:lnTo>
                <a:lnTo>
                  <a:pt x="15239" y="1005839"/>
                </a:lnTo>
                <a:lnTo>
                  <a:pt x="19811" y="944879"/>
                </a:lnTo>
                <a:lnTo>
                  <a:pt x="32003" y="853439"/>
                </a:lnTo>
                <a:lnTo>
                  <a:pt x="41147" y="822959"/>
                </a:lnTo>
                <a:lnTo>
                  <a:pt x="51815" y="761999"/>
                </a:lnTo>
                <a:lnTo>
                  <a:pt x="62483" y="731519"/>
                </a:lnTo>
                <a:lnTo>
                  <a:pt x="76199" y="701039"/>
                </a:lnTo>
                <a:lnTo>
                  <a:pt x="106679" y="609599"/>
                </a:lnTo>
                <a:lnTo>
                  <a:pt x="143255" y="548639"/>
                </a:lnTo>
                <a:lnTo>
                  <a:pt x="164591" y="487679"/>
                </a:lnTo>
                <a:lnTo>
                  <a:pt x="185927" y="457199"/>
                </a:lnTo>
                <a:lnTo>
                  <a:pt x="234695" y="396239"/>
                </a:lnTo>
                <a:lnTo>
                  <a:pt x="260603" y="365759"/>
                </a:lnTo>
                <a:lnTo>
                  <a:pt x="318515" y="304799"/>
                </a:lnTo>
                <a:lnTo>
                  <a:pt x="350519" y="274319"/>
                </a:lnTo>
                <a:lnTo>
                  <a:pt x="380999" y="243839"/>
                </a:lnTo>
                <a:lnTo>
                  <a:pt x="448055" y="213359"/>
                </a:lnTo>
                <a:lnTo>
                  <a:pt x="484631" y="182879"/>
                </a:lnTo>
                <a:lnTo>
                  <a:pt x="519683" y="152399"/>
                </a:lnTo>
                <a:lnTo>
                  <a:pt x="557783" y="121919"/>
                </a:lnTo>
                <a:close/>
              </a:path>
              <a:path w="4788535" h="4663440">
                <a:moveTo>
                  <a:pt x="3989828" y="4632959"/>
                </a:moveTo>
                <a:lnTo>
                  <a:pt x="3944108" y="4632959"/>
                </a:lnTo>
                <a:lnTo>
                  <a:pt x="3898388" y="4663439"/>
                </a:lnTo>
                <a:lnTo>
                  <a:pt x="3945632" y="4663439"/>
                </a:lnTo>
                <a:lnTo>
                  <a:pt x="3989828" y="4632959"/>
                </a:lnTo>
                <a:close/>
              </a:path>
              <a:path w="4788535" h="4663440">
                <a:moveTo>
                  <a:pt x="4116320" y="4602479"/>
                </a:moveTo>
                <a:lnTo>
                  <a:pt x="4072124" y="4602479"/>
                </a:lnTo>
                <a:lnTo>
                  <a:pt x="4030976" y="4632959"/>
                </a:lnTo>
                <a:lnTo>
                  <a:pt x="4075172" y="4632959"/>
                </a:lnTo>
                <a:lnTo>
                  <a:pt x="4116320" y="4602479"/>
                </a:lnTo>
                <a:close/>
              </a:path>
              <a:path w="4788535" h="4663440">
                <a:moveTo>
                  <a:pt x="4235192" y="4541519"/>
                </a:moveTo>
                <a:lnTo>
                  <a:pt x="4232144" y="4541519"/>
                </a:lnTo>
                <a:lnTo>
                  <a:pt x="4192520" y="4571999"/>
                </a:lnTo>
                <a:lnTo>
                  <a:pt x="4154420" y="4571999"/>
                </a:lnTo>
                <a:lnTo>
                  <a:pt x="4113272" y="4602479"/>
                </a:lnTo>
                <a:lnTo>
                  <a:pt x="4157468" y="4602479"/>
                </a:lnTo>
                <a:lnTo>
                  <a:pt x="4197092" y="4571999"/>
                </a:lnTo>
                <a:lnTo>
                  <a:pt x="4235192" y="4541519"/>
                </a:lnTo>
                <a:close/>
              </a:path>
              <a:path w="4788535" h="4663440">
                <a:moveTo>
                  <a:pt x="1482851" y="30479"/>
                </a:moveTo>
                <a:lnTo>
                  <a:pt x="1481327" y="30479"/>
                </a:lnTo>
                <a:lnTo>
                  <a:pt x="1918712" y="152399"/>
                </a:lnTo>
                <a:lnTo>
                  <a:pt x="2031488" y="213359"/>
                </a:lnTo>
                <a:lnTo>
                  <a:pt x="2144264" y="243839"/>
                </a:lnTo>
                <a:lnTo>
                  <a:pt x="2837684" y="609599"/>
                </a:lnTo>
                <a:lnTo>
                  <a:pt x="3180584" y="883919"/>
                </a:lnTo>
                <a:lnTo>
                  <a:pt x="3293360" y="975359"/>
                </a:lnTo>
                <a:lnTo>
                  <a:pt x="3404612" y="1066799"/>
                </a:lnTo>
                <a:lnTo>
                  <a:pt x="3514340" y="1158239"/>
                </a:lnTo>
                <a:lnTo>
                  <a:pt x="3621020" y="1280159"/>
                </a:lnTo>
                <a:lnTo>
                  <a:pt x="3723128" y="1371599"/>
                </a:lnTo>
                <a:lnTo>
                  <a:pt x="3822188" y="1493519"/>
                </a:lnTo>
                <a:lnTo>
                  <a:pt x="3915152" y="1584959"/>
                </a:lnTo>
                <a:lnTo>
                  <a:pt x="4005068" y="1706879"/>
                </a:lnTo>
                <a:lnTo>
                  <a:pt x="4090412" y="1828799"/>
                </a:lnTo>
                <a:lnTo>
                  <a:pt x="4169660" y="1920239"/>
                </a:lnTo>
                <a:lnTo>
                  <a:pt x="4245860" y="2042159"/>
                </a:lnTo>
                <a:lnTo>
                  <a:pt x="4315964" y="2164079"/>
                </a:lnTo>
                <a:lnTo>
                  <a:pt x="4383020" y="2255519"/>
                </a:lnTo>
                <a:lnTo>
                  <a:pt x="4443980" y="2377439"/>
                </a:lnTo>
                <a:lnTo>
                  <a:pt x="4500368" y="2499359"/>
                </a:lnTo>
                <a:lnTo>
                  <a:pt x="4552184" y="2590799"/>
                </a:lnTo>
                <a:lnTo>
                  <a:pt x="4597904" y="2712719"/>
                </a:lnTo>
                <a:lnTo>
                  <a:pt x="4639052" y="2834639"/>
                </a:lnTo>
                <a:lnTo>
                  <a:pt x="4674104" y="2926079"/>
                </a:lnTo>
                <a:lnTo>
                  <a:pt x="4706108" y="3047999"/>
                </a:lnTo>
                <a:lnTo>
                  <a:pt x="4730492" y="3139439"/>
                </a:lnTo>
                <a:lnTo>
                  <a:pt x="4751828" y="3261359"/>
                </a:lnTo>
                <a:lnTo>
                  <a:pt x="4765544" y="3352799"/>
                </a:lnTo>
                <a:lnTo>
                  <a:pt x="4774688" y="3444239"/>
                </a:lnTo>
                <a:lnTo>
                  <a:pt x="4779260" y="3535679"/>
                </a:lnTo>
                <a:lnTo>
                  <a:pt x="4777736" y="3657599"/>
                </a:lnTo>
                <a:lnTo>
                  <a:pt x="4773164" y="3688079"/>
                </a:lnTo>
                <a:lnTo>
                  <a:pt x="4770116" y="3749039"/>
                </a:lnTo>
                <a:lnTo>
                  <a:pt x="4764020" y="3779519"/>
                </a:lnTo>
                <a:lnTo>
                  <a:pt x="4756400" y="3840479"/>
                </a:lnTo>
                <a:lnTo>
                  <a:pt x="4747256" y="3870959"/>
                </a:lnTo>
                <a:lnTo>
                  <a:pt x="4736588" y="3901439"/>
                </a:lnTo>
                <a:lnTo>
                  <a:pt x="4725920" y="3962399"/>
                </a:lnTo>
                <a:lnTo>
                  <a:pt x="4698488" y="4023359"/>
                </a:lnTo>
                <a:lnTo>
                  <a:pt x="4681724" y="4084319"/>
                </a:lnTo>
                <a:lnTo>
                  <a:pt x="4664960" y="4114799"/>
                </a:lnTo>
                <a:lnTo>
                  <a:pt x="4625336" y="4175759"/>
                </a:lnTo>
                <a:lnTo>
                  <a:pt x="4602476" y="4206239"/>
                </a:lnTo>
                <a:lnTo>
                  <a:pt x="4579616" y="4267199"/>
                </a:lnTo>
                <a:lnTo>
                  <a:pt x="4527800" y="4328159"/>
                </a:lnTo>
                <a:lnTo>
                  <a:pt x="4469888" y="4389119"/>
                </a:lnTo>
                <a:lnTo>
                  <a:pt x="4439408" y="4419599"/>
                </a:lnTo>
                <a:lnTo>
                  <a:pt x="4407404" y="4450079"/>
                </a:lnTo>
                <a:lnTo>
                  <a:pt x="4340348" y="4480559"/>
                </a:lnTo>
                <a:lnTo>
                  <a:pt x="4305296" y="4511039"/>
                </a:lnTo>
                <a:lnTo>
                  <a:pt x="4268720" y="4541519"/>
                </a:lnTo>
                <a:lnTo>
                  <a:pt x="4273292" y="4541519"/>
                </a:lnTo>
                <a:lnTo>
                  <a:pt x="4309868" y="4511039"/>
                </a:lnTo>
                <a:lnTo>
                  <a:pt x="4344920" y="4480559"/>
                </a:lnTo>
                <a:lnTo>
                  <a:pt x="4379972" y="4480559"/>
                </a:lnTo>
                <a:lnTo>
                  <a:pt x="4413500" y="4450079"/>
                </a:lnTo>
                <a:lnTo>
                  <a:pt x="4445504" y="4419599"/>
                </a:lnTo>
                <a:lnTo>
                  <a:pt x="4506464" y="4358639"/>
                </a:lnTo>
                <a:lnTo>
                  <a:pt x="4535420" y="4328159"/>
                </a:lnTo>
                <a:lnTo>
                  <a:pt x="4587236" y="4267199"/>
                </a:lnTo>
                <a:lnTo>
                  <a:pt x="4632956" y="4175759"/>
                </a:lnTo>
                <a:lnTo>
                  <a:pt x="4654292" y="4145279"/>
                </a:lnTo>
                <a:lnTo>
                  <a:pt x="4690868" y="4084319"/>
                </a:lnTo>
                <a:lnTo>
                  <a:pt x="4721348" y="3992879"/>
                </a:lnTo>
                <a:lnTo>
                  <a:pt x="4735064" y="3962399"/>
                </a:lnTo>
                <a:lnTo>
                  <a:pt x="4747256" y="3901439"/>
                </a:lnTo>
                <a:lnTo>
                  <a:pt x="4765544" y="3840479"/>
                </a:lnTo>
                <a:lnTo>
                  <a:pt x="4773164" y="3779519"/>
                </a:lnTo>
                <a:lnTo>
                  <a:pt x="4779260" y="3749039"/>
                </a:lnTo>
                <a:lnTo>
                  <a:pt x="4783832" y="3688079"/>
                </a:lnTo>
                <a:lnTo>
                  <a:pt x="4786880" y="3657599"/>
                </a:lnTo>
                <a:lnTo>
                  <a:pt x="4788404" y="3535679"/>
                </a:lnTo>
                <a:lnTo>
                  <a:pt x="4783832" y="3444239"/>
                </a:lnTo>
                <a:lnTo>
                  <a:pt x="4774688" y="3352799"/>
                </a:lnTo>
                <a:lnTo>
                  <a:pt x="4760972" y="3261359"/>
                </a:lnTo>
                <a:lnTo>
                  <a:pt x="4739636" y="3139439"/>
                </a:lnTo>
                <a:lnTo>
                  <a:pt x="4715252" y="3047999"/>
                </a:lnTo>
                <a:lnTo>
                  <a:pt x="4683248" y="2926079"/>
                </a:lnTo>
                <a:lnTo>
                  <a:pt x="4648196" y="2834639"/>
                </a:lnTo>
                <a:lnTo>
                  <a:pt x="4607048" y="2712719"/>
                </a:lnTo>
                <a:lnTo>
                  <a:pt x="4559804" y="2590799"/>
                </a:lnTo>
                <a:lnTo>
                  <a:pt x="4507988" y="2499359"/>
                </a:lnTo>
                <a:lnTo>
                  <a:pt x="4451600" y="2377439"/>
                </a:lnTo>
                <a:lnTo>
                  <a:pt x="4390640" y="2255519"/>
                </a:lnTo>
                <a:lnTo>
                  <a:pt x="4325108" y="2164079"/>
                </a:lnTo>
                <a:lnTo>
                  <a:pt x="4253480" y="2042159"/>
                </a:lnTo>
                <a:lnTo>
                  <a:pt x="4177280" y="1920239"/>
                </a:lnTo>
                <a:lnTo>
                  <a:pt x="4098032" y="1798319"/>
                </a:lnTo>
                <a:lnTo>
                  <a:pt x="4012688" y="1706879"/>
                </a:lnTo>
                <a:lnTo>
                  <a:pt x="3922772" y="1584959"/>
                </a:lnTo>
                <a:lnTo>
                  <a:pt x="3828284" y="1493519"/>
                </a:lnTo>
                <a:lnTo>
                  <a:pt x="3730748" y="1371599"/>
                </a:lnTo>
                <a:lnTo>
                  <a:pt x="3627116" y="1280159"/>
                </a:lnTo>
                <a:lnTo>
                  <a:pt x="3520436" y="1158239"/>
                </a:lnTo>
                <a:lnTo>
                  <a:pt x="3410708" y="1066799"/>
                </a:lnTo>
                <a:lnTo>
                  <a:pt x="3299456" y="975359"/>
                </a:lnTo>
                <a:lnTo>
                  <a:pt x="3186680" y="853439"/>
                </a:lnTo>
                <a:lnTo>
                  <a:pt x="3072380" y="792479"/>
                </a:lnTo>
                <a:lnTo>
                  <a:pt x="2958080" y="701039"/>
                </a:lnTo>
                <a:lnTo>
                  <a:pt x="2842256" y="609599"/>
                </a:lnTo>
                <a:lnTo>
                  <a:pt x="2726432" y="548639"/>
                </a:lnTo>
                <a:lnTo>
                  <a:pt x="2610608" y="457199"/>
                </a:lnTo>
                <a:lnTo>
                  <a:pt x="2263136" y="274319"/>
                </a:lnTo>
                <a:lnTo>
                  <a:pt x="2148836" y="243839"/>
                </a:lnTo>
                <a:lnTo>
                  <a:pt x="2034536" y="182879"/>
                </a:lnTo>
                <a:lnTo>
                  <a:pt x="1589531" y="60959"/>
                </a:lnTo>
                <a:lnTo>
                  <a:pt x="1482851" y="30479"/>
                </a:lnTo>
                <a:close/>
              </a:path>
              <a:path w="4788535" h="4663440">
                <a:moveTo>
                  <a:pt x="635507" y="91439"/>
                </a:moveTo>
                <a:lnTo>
                  <a:pt x="630935" y="91439"/>
                </a:lnTo>
                <a:lnTo>
                  <a:pt x="591311" y="121919"/>
                </a:lnTo>
                <a:lnTo>
                  <a:pt x="595883" y="121919"/>
                </a:lnTo>
                <a:lnTo>
                  <a:pt x="635507" y="91439"/>
                </a:lnTo>
                <a:close/>
              </a:path>
              <a:path w="4788535" h="4663440">
                <a:moveTo>
                  <a:pt x="716279" y="60959"/>
                </a:moveTo>
                <a:lnTo>
                  <a:pt x="713231" y="60959"/>
                </a:lnTo>
                <a:lnTo>
                  <a:pt x="672083" y="91439"/>
                </a:lnTo>
                <a:lnTo>
                  <a:pt x="675131" y="91439"/>
                </a:lnTo>
                <a:lnTo>
                  <a:pt x="716279" y="60959"/>
                </a:lnTo>
                <a:close/>
              </a:path>
              <a:path w="4788535" h="4663440">
                <a:moveTo>
                  <a:pt x="844295" y="30479"/>
                </a:moveTo>
                <a:lnTo>
                  <a:pt x="798575" y="30479"/>
                </a:lnTo>
                <a:lnTo>
                  <a:pt x="755903" y="60959"/>
                </a:lnTo>
                <a:lnTo>
                  <a:pt x="801623" y="60959"/>
                </a:lnTo>
                <a:lnTo>
                  <a:pt x="844295" y="30479"/>
                </a:lnTo>
                <a:close/>
              </a:path>
              <a:path w="4788535" h="4663440">
                <a:moveTo>
                  <a:pt x="1173479" y="0"/>
                </a:moveTo>
                <a:lnTo>
                  <a:pt x="979931" y="0"/>
                </a:lnTo>
                <a:lnTo>
                  <a:pt x="934211" y="30479"/>
                </a:lnTo>
                <a:lnTo>
                  <a:pt x="1075943" y="30479"/>
                </a:lnTo>
                <a:lnTo>
                  <a:pt x="1173479" y="0"/>
                </a:lnTo>
                <a:close/>
              </a:path>
              <a:path w="4788535" h="4663440">
                <a:moveTo>
                  <a:pt x="1274063" y="0"/>
                </a:moveTo>
                <a:lnTo>
                  <a:pt x="1173479" y="0"/>
                </a:lnTo>
                <a:lnTo>
                  <a:pt x="1274063" y="30479"/>
                </a:lnTo>
                <a:lnTo>
                  <a:pt x="1377695" y="30479"/>
                </a:lnTo>
                <a:lnTo>
                  <a:pt x="12740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4306" y="2129017"/>
            <a:ext cx="1329055" cy="2813685"/>
          </a:xfrm>
          <a:custGeom>
            <a:avLst/>
            <a:gdLst/>
            <a:ahLst/>
            <a:cxnLst/>
            <a:rect l="l" t="t" r="r" b="b"/>
            <a:pathLst>
              <a:path w="1329054" h="2813685">
                <a:moveTo>
                  <a:pt x="1319783" y="0"/>
                </a:moveTo>
                <a:lnTo>
                  <a:pt x="0" y="2810262"/>
                </a:lnTo>
                <a:lnTo>
                  <a:pt x="9143" y="2813310"/>
                </a:lnTo>
                <a:lnTo>
                  <a:pt x="1328927" y="4571"/>
                </a:lnTo>
                <a:lnTo>
                  <a:pt x="131978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8021" y="2479537"/>
            <a:ext cx="1775460" cy="2470785"/>
          </a:xfrm>
          <a:custGeom>
            <a:avLst/>
            <a:gdLst/>
            <a:ahLst/>
            <a:cxnLst/>
            <a:rect l="l" t="t" r="r" b="b"/>
            <a:pathLst>
              <a:path w="1775460" h="2470785">
                <a:moveTo>
                  <a:pt x="1767839" y="0"/>
                </a:moveTo>
                <a:lnTo>
                  <a:pt x="0" y="2465838"/>
                </a:lnTo>
                <a:lnTo>
                  <a:pt x="7619" y="2470410"/>
                </a:lnTo>
                <a:lnTo>
                  <a:pt x="1775459" y="6095"/>
                </a:lnTo>
                <a:lnTo>
                  <a:pt x="17678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9545" y="2284465"/>
            <a:ext cx="1562100" cy="2650490"/>
          </a:xfrm>
          <a:custGeom>
            <a:avLst/>
            <a:gdLst/>
            <a:ahLst/>
            <a:cxnLst/>
            <a:rect l="l" t="t" r="r" b="b"/>
            <a:pathLst>
              <a:path w="1562100" h="2650490">
                <a:moveTo>
                  <a:pt x="1554479" y="0"/>
                </a:moveTo>
                <a:lnTo>
                  <a:pt x="0" y="2645670"/>
                </a:lnTo>
                <a:lnTo>
                  <a:pt x="7619" y="2650242"/>
                </a:lnTo>
                <a:lnTo>
                  <a:pt x="1562099" y="4571"/>
                </a:lnTo>
                <a:lnTo>
                  <a:pt x="15544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48689" y="2639557"/>
            <a:ext cx="1984375" cy="2319655"/>
          </a:xfrm>
          <a:custGeom>
            <a:avLst/>
            <a:gdLst/>
            <a:ahLst/>
            <a:cxnLst/>
            <a:rect l="l" t="t" r="r" b="b"/>
            <a:pathLst>
              <a:path w="1984375" h="2319654">
                <a:moveTo>
                  <a:pt x="1976627" y="0"/>
                </a:moveTo>
                <a:lnTo>
                  <a:pt x="0" y="2313438"/>
                </a:lnTo>
                <a:lnTo>
                  <a:pt x="6095" y="2319534"/>
                </a:lnTo>
                <a:lnTo>
                  <a:pt x="1984247" y="6095"/>
                </a:lnTo>
                <a:lnTo>
                  <a:pt x="197662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6309" y="2814817"/>
            <a:ext cx="2220595" cy="2152015"/>
          </a:xfrm>
          <a:custGeom>
            <a:avLst/>
            <a:gdLst/>
            <a:ahLst/>
            <a:cxnLst/>
            <a:rect l="l" t="t" r="r" b="b"/>
            <a:pathLst>
              <a:path w="2220595" h="2152015">
                <a:moveTo>
                  <a:pt x="2214371" y="0"/>
                </a:moveTo>
                <a:lnTo>
                  <a:pt x="0" y="2144274"/>
                </a:lnTo>
                <a:lnTo>
                  <a:pt x="6095" y="2151894"/>
                </a:lnTo>
                <a:lnTo>
                  <a:pt x="2220467" y="6095"/>
                </a:lnTo>
                <a:lnTo>
                  <a:pt x="22143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76121" y="3230869"/>
            <a:ext cx="2542540" cy="1755775"/>
          </a:xfrm>
          <a:custGeom>
            <a:avLst/>
            <a:gdLst/>
            <a:ahLst/>
            <a:cxnLst/>
            <a:rect l="l" t="t" r="r" b="b"/>
            <a:pathLst>
              <a:path w="2542540" h="1755775">
                <a:moveTo>
                  <a:pt x="2537459" y="0"/>
                </a:moveTo>
                <a:lnTo>
                  <a:pt x="0" y="1748034"/>
                </a:lnTo>
                <a:lnTo>
                  <a:pt x="6095" y="1755654"/>
                </a:lnTo>
                <a:lnTo>
                  <a:pt x="2542031" y="7619"/>
                </a:lnTo>
                <a:lnTo>
                  <a:pt x="25374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89838" y="3441181"/>
            <a:ext cx="2712720" cy="1556385"/>
          </a:xfrm>
          <a:custGeom>
            <a:avLst/>
            <a:gdLst/>
            <a:ahLst/>
            <a:cxnLst/>
            <a:rect l="l" t="t" r="r" b="b"/>
            <a:pathLst>
              <a:path w="2712720" h="1556385">
                <a:moveTo>
                  <a:pt x="2708147" y="0"/>
                </a:moveTo>
                <a:lnTo>
                  <a:pt x="0" y="1548390"/>
                </a:lnTo>
                <a:lnTo>
                  <a:pt x="4571" y="1556010"/>
                </a:lnTo>
                <a:lnTo>
                  <a:pt x="2712719" y="9143"/>
                </a:lnTo>
                <a:lnTo>
                  <a:pt x="27081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11174" y="3902954"/>
            <a:ext cx="3034665" cy="1123315"/>
          </a:xfrm>
          <a:custGeom>
            <a:avLst/>
            <a:gdLst/>
            <a:ahLst/>
            <a:cxnLst/>
            <a:rect l="l" t="t" r="r" b="b"/>
            <a:pathLst>
              <a:path w="3034665" h="1123314">
                <a:moveTo>
                  <a:pt x="3031235" y="0"/>
                </a:moveTo>
                <a:lnTo>
                  <a:pt x="0" y="1114050"/>
                </a:lnTo>
                <a:lnTo>
                  <a:pt x="3047" y="1123194"/>
                </a:lnTo>
                <a:lnTo>
                  <a:pt x="3034283" y="9143"/>
                </a:lnTo>
                <a:lnTo>
                  <a:pt x="30312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24889" y="4389110"/>
            <a:ext cx="3374390" cy="655320"/>
          </a:xfrm>
          <a:custGeom>
            <a:avLst/>
            <a:gdLst/>
            <a:ahLst/>
            <a:cxnLst/>
            <a:rect l="l" t="t" r="r" b="b"/>
            <a:pathLst>
              <a:path w="3374390" h="655320">
                <a:moveTo>
                  <a:pt x="3372611" y="0"/>
                </a:moveTo>
                <a:lnTo>
                  <a:pt x="0" y="646182"/>
                </a:lnTo>
                <a:lnTo>
                  <a:pt x="1523" y="655326"/>
                </a:lnTo>
                <a:lnTo>
                  <a:pt x="3374135" y="9143"/>
                </a:lnTo>
                <a:lnTo>
                  <a:pt x="337261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29462" y="4722872"/>
            <a:ext cx="3549650" cy="326390"/>
          </a:xfrm>
          <a:custGeom>
            <a:avLst/>
            <a:gdLst/>
            <a:ahLst/>
            <a:cxnLst/>
            <a:rect l="l" t="t" r="r" b="b"/>
            <a:pathLst>
              <a:path w="3549650" h="326389">
                <a:moveTo>
                  <a:pt x="3547871" y="0"/>
                </a:moveTo>
                <a:lnTo>
                  <a:pt x="0" y="316991"/>
                </a:lnTo>
                <a:lnTo>
                  <a:pt x="1523" y="326135"/>
                </a:lnTo>
                <a:lnTo>
                  <a:pt x="3549395" y="9143"/>
                </a:lnTo>
                <a:lnTo>
                  <a:pt x="35478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7938" y="5055103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13461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4701" y="5070344"/>
            <a:ext cx="3830320" cy="325120"/>
          </a:xfrm>
          <a:custGeom>
            <a:avLst/>
            <a:gdLst/>
            <a:ahLst/>
            <a:cxnLst/>
            <a:rect l="l" t="t" r="r" b="b"/>
            <a:pathLst>
              <a:path w="3830320" h="325120">
                <a:moveTo>
                  <a:pt x="0" y="0"/>
                </a:moveTo>
                <a:lnTo>
                  <a:pt x="0" y="9143"/>
                </a:lnTo>
                <a:lnTo>
                  <a:pt x="3829811" y="324611"/>
                </a:lnTo>
                <a:lnTo>
                  <a:pt x="3829811" y="315467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61465" y="5114540"/>
            <a:ext cx="3992879" cy="1024255"/>
          </a:xfrm>
          <a:custGeom>
            <a:avLst/>
            <a:gdLst/>
            <a:ahLst/>
            <a:cxnLst/>
            <a:rect l="l" t="t" r="r" b="b"/>
            <a:pathLst>
              <a:path w="3992879" h="1024254">
                <a:moveTo>
                  <a:pt x="3047" y="0"/>
                </a:moveTo>
                <a:lnTo>
                  <a:pt x="0" y="9143"/>
                </a:lnTo>
                <a:lnTo>
                  <a:pt x="3989831" y="1024127"/>
                </a:lnTo>
                <a:lnTo>
                  <a:pt x="3992879" y="1014983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5037" y="5212076"/>
            <a:ext cx="182880" cy="1922145"/>
          </a:xfrm>
          <a:custGeom>
            <a:avLst/>
            <a:gdLst/>
            <a:ahLst/>
            <a:cxnLst/>
            <a:rect l="l" t="t" r="r" b="b"/>
            <a:pathLst>
              <a:path w="182879" h="1922145">
                <a:moveTo>
                  <a:pt x="182879" y="0"/>
                </a:moveTo>
                <a:lnTo>
                  <a:pt x="173735" y="0"/>
                </a:lnTo>
                <a:lnTo>
                  <a:pt x="0" y="1921763"/>
                </a:lnTo>
                <a:lnTo>
                  <a:pt x="10667" y="1921763"/>
                </a:lnTo>
                <a:lnTo>
                  <a:pt x="18287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0349" y="5155688"/>
            <a:ext cx="1068705" cy="1262380"/>
          </a:xfrm>
          <a:custGeom>
            <a:avLst/>
            <a:gdLst/>
            <a:ahLst/>
            <a:cxnLst/>
            <a:rect l="l" t="t" r="r" b="b"/>
            <a:pathLst>
              <a:path w="1068704" h="1262379">
                <a:moveTo>
                  <a:pt x="1060700" y="0"/>
                </a:moveTo>
                <a:lnTo>
                  <a:pt x="0" y="1255775"/>
                </a:lnTo>
                <a:lnTo>
                  <a:pt x="6095" y="1261871"/>
                </a:lnTo>
                <a:lnTo>
                  <a:pt x="1068320" y="6095"/>
                </a:lnTo>
                <a:lnTo>
                  <a:pt x="106070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9097" y="5143496"/>
            <a:ext cx="1170940" cy="1169035"/>
          </a:xfrm>
          <a:custGeom>
            <a:avLst/>
            <a:gdLst/>
            <a:ahLst/>
            <a:cxnLst/>
            <a:rect l="l" t="t" r="r" b="b"/>
            <a:pathLst>
              <a:path w="1170939" h="1169035">
                <a:moveTo>
                  <a:pt x="1162808" y="0"/>
                </a:moveTo>
                <a:lnTo>
                  <a:pt x="0" y="1162811"/>
                </a:lnTo>
                <a:lnTo>
                  <a:pt x="6095" y="1168907"/>
                </a:lnTo>
                <a:lnTo>
                  <a:pt x="1170428" y="7619"/>
                </a:lnTo>
                <a:lnTo>
                  <a:pt x="116280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91749" y="5135876"/>
            <a:ext cx="1282065" cy="1074420"/>
          </a:xfrm>
          <a:custGeom>
            <a:avLst/>
            <a:gdLst/>
            <a:ahLst/>
            <a:cxnLst/>
            <a:rect l="l" t="t" r="r" b="b"/>
            <a:pathLst>
              <a:path w="1282064" h="1074420">
                <a:moveTo>
                  <a:pt x="1275584" y="0"/>
                </a:moveTo>
                <a:lnTo>
                  <a:pt x="0" y="1068323"/>
                </a:lnTo>
                <a:lnTo>
                  <a:pt x="6095" y="1074419"/>
                </a:lnTo>
                <a:lnTo>
                  <a:pt x="1281680" y="7619"/>
                </a:lnTo>
                <a:lnTo>
                  <a:pt x="12755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88117" y="5125208"/>
            <a:ext cx="1377950" cy="974090"/>
          </a:xfrm>
          <a:custGeom>
            <a:avLst/>
            <a:gdLst/>
            <a:ahLst/>
            <a:cxnLst/>
            <a:rect l="l" t="t" r="r" b="b"/>
            <a:pathLst>
              <a:path w="1377950" h="974089">
                <a:moveTo>
                  <a:pt x="1371596" y="0"/>
                </a:moveTo>
                <a:lnTo>
                  <a:pt x="0" y="964691"/>
                </a:lnTo>
                <a:lnTo>
                  <a:pt x="4571" y="973835"/>
                </a:lnTo>
                <a:lnTo>
                  <a:pt x="1377692" y="7619"/>
                </a:lnTo>
                <a:lnTo>
                  <a:pt x="137159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2961" y="5117588"/>
            <a:ext cx="1469390" cy="866140"/>
          </a:xfrm>
          <a:custGeom>
            <a:avLst/>
            <a:gdLst/>
            <a:ahLst/>
            <a:cxnLst/>
            <a:rect l="l" t="t" r="r" b="b"/>
            <a:pathLst>
              <a:path w="1469389" h="866139">
                <a:moveTo>
                  <a:pt x="1463036" y="0"/>
                </a:moveTo>
                <a:lnTo>
                  <a:pt x="0" y="858011"/>
                </a:lnTo>
                <a:lnTo>
                  <a:pt x="4571" y="865631"/>
                </a:lnTo>
                <a:lnTo>
                  <a:pt x="1469132" y="7619"/>
                </a:lnTo>
                <a:lnTo>
                  <a:pt x="1463036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70185" y="5106920"/>
            <a:ext cx="1577340" cy="751840"/>
          </a:xfrm>
          <a:custGeom>
            <a:avLst/>
            <a:gdLst/>
            <a:ahLst/>
            <a:cxnLst/>
            <a:rect l="l" t="t" r="r" b="b"/>
            <a:pathLst>
              <a:path w="1577339" h="751839">
                <a:moveTo>
                  <a:pt x="1574288" y="0"/>
                </a:moveTo>
                <a:lnTo>
                  <a:pt x="0" y="742187"/>
                </a:lnTo>
                <a:lnTo>
                  <a:pt x="4571" y="751331"/>
                </a:lnTo>
                <a:lnTo>
                  <a:pt x="1577336" y="7619"/>
                </a:lnTo>
                <a:lnTo>
                  <a:pt x="1574288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55885" y="5097776"/>
            <a:ext cx="1685925" cy="629920"/>
          </a:xfrm>
          <a:custGeom>
            <a:avLst/>
            <a:gdLst/>
            <a:ahLst/>
            <a:cxnLst/>
            <a:rect l="l" t="t" r="r" b="b"/>
            <a:pathLst>
              <a:path w="1685925" h="629920">
                <a:moveTo>
                  <a:pt x="1682492" y="0"/>
                </a:moveTo>
                <a:lnTo>
                  <a:pt x="0" y="620267"/>
                </a:lnTo>
                <a:lnTo>
                  <a:pt x="4571" y="629411"/>
                </a:lnTo>
                <a:lnTo>
                  <a:pt x="1685540" y="9143"/>
                </a:lnTo>
                <a:lnTo>
                  <a:pt x="168249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1001" y="5077964"/>
            <a:ext cx="1887220" cy="358140"/>
          </a:xfrm>
          <a:custGeom>
            <a:avLst/>
            <a:gdLst/>
            <a:ahLst/>
            <a:cxnLst/>
            <a:rect l="l" t="t" r="r" b="b"/>
            <a:pathLst>
              <a:path w="1887220" h="358139">
                <a:moveTo>
                  <a:pt x="1885184" y="0"/>
                </a:moveTo>
                <a:lnTo>
                  <a:pt x="0" y="348995"/>
                </a:lnTo>
                <a:lnTo>
                  <a:pt x="1523" y="358139"/>
                </a:lnTo>
                <a:lnTo>
                  <a:pt x="1886708" y="10667"/>
                </a:lnTo>
                <a:lnTo>
                  <a:pt x="1885184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7557" y="5068820"/>
            <a:ext cx="2002789" cy="198120"/>
          </a:xfrm>
          <a:custGeom>
            <a:avLst/>
            <a:gdLst/>
            <a:ahLst/>
            <a:cxnLst/>
            <a:rect l="l" t="t" r="r" b="b"/>
            <a:pathLst>
              <a:path w="2002789" h="198120">
                <a:moveTo>
                  <a:pt x="2002532" y="0"/>
                </a:moveTo>
                <a:lnTo>
                  <a:pt x="0" y="187451"/>
                </a:lnTo>
                <a:lnTo>
                  <a:pt x="1523" y="198119"/>
                </a:lnTo>
                <a:lnTo>
                  <a:pt x="2002532" y="9143"/>
                </a:lnTo>
                <a:lnTo>
                  <a:pt x="2002532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2589" y="5069582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19880" y="0"/>
                </a:lnTo>
              </a:path>
            </a:pathLst>
          </a:custGeom>
          <a:ln w="27177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05" y="4642099"/>
            <a:ext cx="2367280" cy="401320"/>
          </a:xfrm>
          <a:custGeom>
            <a:avLst/>
            <a:gdLst/>
            <a:ahLst/>
            <a:cxnLst/>
            <a:rect l="l" t="t" r="r" b="b"/>
            <a:pathLst>
              <a:path w="2367280" h="401320">
                <a:moveTo>
                  <a:pt x="3047" y="0"/>
                </a:moveTo>
                <a:lnTo>
                  <a:pt x="0" y="10667"/>
                </a:lnTo>
                <a:lnTo>
                  <a:pt x="2365244" y="400811"/>
                </a:lnTo>
                <a:lnTo>
                  <a:pt x="2366768" y="391667"/>
                </a:lnTo>
                <a:lnTo>
                  <a:pt x="304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9981" y="4408921"/>
            <a:ext cx="2399030" cy="615950"/>
          </a:xfrm>
          <a:custGeom>
            <a:avLst/>
            <a:gdLst/>
            <a:ahLst/>
            <a:cxnLst/>
            <a:rect l="l" t="t" r="r" b="b"/>
            <a:pathLst>
              <a:path w="2399030" h="615950">
                <a:moveTo>
                  <a:pt x="1523" y="0"/>
                </a:moveTo>
                <a:lnTo>
                  <a:pt x="0" y="9143"/>
                </a:lnTo>
                <a:lnTo>
                  <a:pt x="2397248" y="615702"/>
                </a:lnTo>
                <a:lnTo>
                  <a:pt x="2398772" y="606558"/>
                </a:lnTo>
                <a:lnTo>
                  <a:pt x="152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6933" y="3904477"/>
            <a:ext cx="2394585" cy="1087120"/>
          </a:xfrm>
          <a:custGeom>
            <a:avLst/>
            <a:gdLst/>
            <a:ahLst/>
            <a:cxnLst/>
            <a:rect l="l" t="t" r="r" b="b"/>
            <a:pathLst>
              <a:path w="2394585" h="1087120">
                <a:moveTo>
                  <a:pt x="4571" y="0"/>
                </a:moveTo>
                <a:lnTo>
                  <a:pt x="0" y="9143"/>
                </a:lnTo>
                <a:lnTo>
                  <a:pt x="2389628" y="1086618"/>
                </a:lnTo>
                <a:lnTo>
                  <a:pt x="2394200" y="1077474"/>
                </a:lnTo>
                <a:lnTo>
                  <a:pt x="457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3737" y="1319773"/>
            <a:ext cx="2103120" cy="3569335"/>
          </a:xfrm>
          <a:custGeom>
            <a:avLst/>
            <a:gdLst/>
            <a:ahLst/>
            <a:cxnLst/>
            <a:rect l="l" t="t" r="r" b="b"/>
            <a:pathLst>
              <a:path w="2103120" h="3569335">
                <a:moveTo>
                  <a:pt x="7619" y="0"/>
                </a:moveTo>
                <a:lnTo>
                  <a:pt x="0" y="4571"/>
                </a:lnTo>
                <a:lnTo>
                  <a:pt x="2095496" y="3569214"/>
                </a:lnTo>
                <a:lnTo>
                  <a:pt x="2103116" y="3564642"/>
                </a:lnTo>
                <a:lnTo>
                  <a:pt x="76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93401" y="1179565"/>
            <a:ext cx="1765300" cy="3708400"/>
          </a:xfrm>
          <a:custGeom>
            <a:avLst/>
            <a:gdLst/>
            <a:ahLst/>
            <a:cxnLst/>
            <a:rect l="l" t="t" r="r" b="b"/>
            <a:pathLst>
              <a:path w="1765300" h="3708400">
                <a:moveTo>
                  <a:pt x="9143" y="0"/>
                </a:moveTo>
                <a:lnTo>
                  <a:pt x="0" y="4571"/>
                </a:lnTo>
                <a:lnTo>
                  <a:pt x="1755644" y="3707898"/>
                </a:lnTo>
                <a:lnTo>
                  <a:pt x="1764788" y="37033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76736" y="1135369"/>
            <a:ext cx="1028700" cy="3743325"/>
          </a:xfrm>
          <a:custGeom>
            <a:avLst/>
            <a:gdLst/>
            <a:ahLst/>
            <a:cxnLst/>
            <a:rect l="l" t="t" r="r" b="b"/>
            <a:pathLst>
              <a:path w="1028700" h="3743325">
                <a:moveTo>
                  <a:pt x="9143" y="0"/>
                </a:moveTo>
                <a:lnTo>
                  <a:pt x="0" y="3047"/>
                </a:lnTo>
                <a:lnTo>
                  <a:pt x="1019552" y="3742950"/>
                </a:lnTo>
                <a:lnTo>
                  <a:pt x="1028696" y="3741426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28781" y="1188710"/>
            <a:ext cx="695325" cy="3694429"/>
          </a:xfrm>
          <a:custGeom>
            <a:avLst/>
            <a:gdLst/>
            <a:ahLst/>
            <a:cxnLst/>
            <a:rect l="l" t="t" r="r" b="b"/>
            <a:pathLst>
              <a:path w="695325" h="3694429">
                <a:moveTo>
                  <a:pt x="9143" y="0"/>
                </a:moveTo>
                <a:lnTo>
                  <a:pt x="0" y="1523"/>
                </a:lnTo>
                <a:lnTo>
                  <a:pt x="685796" y="3694182"/>
                </a:lnTo>
                <a:lnTo>
                  <a:pt x="694940" y="3692658"/>
                </a:lnTo>
                <a:lnTo>
                  <a:pt x="91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4963" y="1392926"/>
            <a:ext cx="0" cy="3493135"/>
          </a:xfrm>
          <a:custGeom>
            <a:avLst/>
            <a:gdLst/>
            <a:ahLst/>
            <a:cxnLst/>
            <a:rect l="l" t="t" r="r" b="b"/>
            <a:pathLst>
              <a:path h="3493135">
                <a:moveTo>
                  <a:pt x="0" y="0"/>
                </a:moveTo>
                <a:lnTo>
                  <a:pt x="0" y="3493014"/>
                </a:lnTo>
              </a:path>
            </a:pathLst>
          </a:custGeom>
          <a:ln w="14985">
            <a:solidFill>
              <a:srgbClr val="4D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7918" y="1517893"/>
            <a:ext cx="314325" cy="3378835"/>
          </a:xfrm>
          <a:custGeom>
            <a:avLst/>
            <a:gdLst/>
            <a:ahLst/>
            <a:cxnLst/>
            <a:rect l="l" t="t" r="r" b="b"/>
            <a:pathLst>
              <a:path w="314325" h="3378835">
                <a:moveTo>
                  <a:pt x="313943" y="0"/>
                </a:moveTo>
                <a:lnTo>
                  <a:pt x="304799" y="0"/>
                </a:lnTo>
                <a:lnTo>
                  <a:pt x="0" y="3378714"/>
                </a:lnTo>
                <a:lnTo>
                  <a:pt x="9143" y="3378714"/>
                </a:lnTo>
                <a:lnTo>
                  <a:pt x="3139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80109" y="1659626"/>
            <a:ext cx="594360" cy="3248025"/>
          </a:xfrm>
          <a:custGeom>
            <a:avLst/>
            <a:gdLst/>
            <a:ahLst/>
            <a:cxnLst/>
            <a:rect l="l" t="t" r="r" b="b"/>
            <a:pathLst>
              <a:path w="594360" h="3248025">
                <a:moveTo>
                  <a:pt x="585215" y="0"/>
                </a:moveTo>
                <a:lnTo>
                  <a:pt x="0" y="3244602"/>
                </a:lnTo>
                <a:lnTo>
                  <a:pt x="9143" y="3247650"/>
                </a:lnTo>
                <a:lnTo>
                  <a:pt x="594359" y="3047"/>
                </a:lnTo>
                <a:lnTo>
                  <a:pt x="58521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92301" y="1810501"/>
            <a:ext cx="856615" cy="3107690"/>
          </a:xfrm>
          <a:custGeom>
            <a:avLst/>
            <a:gdLst/>
            <a:ahLst/>
            <a:cxnLst/>
            <a:rect l="l" t="t" r="r" b="b"/>
            <a:pathLst>
              <a:path w="856614" h="3107690">
                <a:moveTo>
                  <a:pt x="847343" y="0"/>
                </a:moveTo>
                <a:lnTo>
                  <a:pt x="0" y="3105918"/>
                </a:lnTo>
                <a:lnTo>
                  <a:pt x="9143" y="3107442"/>
                </a:lnTo>
                <a:lnTo>
                  <a:pt x="856487" y="1523"/>
                </a:lnTo>
                <a:lnTo>
                  <a:pt x="847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06018" y="1973570"/>
            <a:ext cx="1104900" cy="2948940"/>
          </a:xfrm>
          <a:custGeom>
            <a:avLst/>
            <a:gdLst/>
            <a:ahLst/>
            <a:cxnLst/>
            <a:rect l="l" t="t" r="r" b="b"/>
            <a:pathLst>
              <a:path w="1104900" h="2948940">
                <a:moveTo>
                  <a:pt x="1095755" y="0"/>
                </a:moveTo>
                <a:lnTo>
                  <a:pt x="0" y="2945898"/>
                </a:lnTo>
                <a:lnTo>
                  <a:pt x="9143" y="2948946"/>
                </a:lnTo>
                <a:lnTo>
                  <a:pt x="1104899" y="4571"/>
                </a:lnTo>
                <a:lnTo>
                  <a:pt x="109575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68501" y="3025129"/>
            <a:ext cx="2356485" cy="1955800"/>
          </a:xfrm>
          <a:custGeom>
            <a:avLst/>
            <a:gdLst/>
            <a:ahLst/>
            <a:cxnLst/>
            <a:rect l="l" t="t" r="r" b="b"/>
            <a:pathLst>
              <a:path w="2356485" h="1955800">
                <a:moveTo>
                  <a:pt x="2350007" y="0"/>
                </a:moveTo>
                <a:lnTo>
                  <a:pt x="0" y="1947678"/>
                </a:lnTo>
                <a:lnTo>
                  <a:pt x="6095" y="1955298"/>
                </a:lnTo>
                <a:lnTo>
                  <a:pt x="2356103" y="7619"/>
                </a:lnTo>
                <a:lnTo>
                  <a:pt x="235000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73105" y="6397747"/>
            <a:ext cx="370840" cy="742315"/>
          </a:xfrm>
          <a:custGeom>
            <a:avLst/>
            <a:gdLst/>
            <a:ahLst/>
            <a:cxnLst/>
            <a:rect l="l" t="t" r="r" b="b"/>
            <a:pathLst>
              <a:path w="370839" h="742315">
                <a:moveTo>
                  <a:pt x="16763" y="0"/>
                </a:moveTo>
                <a:lnTo>
                  <a:pt x="0" y="7619"/>
                </a:lnTo>
                <a:lnTo>
                  <a:pt x="353567" y="742187"/>
                </a:lnTo>
                <a:lnTo>
                  <a:pt x="370331" y="734567"/>
                </a:lnTo>
                <a:lnTo>
                  <a:pt x="1676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00309" y="6396223"/>
            <a:ext cx="288290" cy="309880"/>
          </a:xfrm>
          <a:custGeom>
            <a:avLst/>
            <a:gdLst/>
            <a:ahLst/>
            <a:cxnLst/>
            <a:rect l="l" t="t" r="r" b="b"/>
            <a:pathLst>
              <a:path w="288289" h="309879">
                <a:moveTo>
                  <a:pt x="274319" y="0"/>
                </a:moveTo>
                <a:lnTo>
                  <a:pt x="0" y="297179"/>
                </a:lnTo>
                <a:lnTo>
                  <a:pt x="13715" y="309371"/>
                </a:lnTo>
                <a:lnTo>
                  <a:pt x="288035" y="13715"/>
                </a:lnTo>
                <a:lnTo>
                  <a:pt x="2743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5409" y="5385811"/>
            <a:ext cx="1610995" cy="1762125"/>
          </a:xfrm>
          <a:custGeom>
            <a:avLst/>
            <a:gdLst/>
            <a:ahLst/>
            <a:cxnLst/>
            <a:rect l="l" t="t" r="r" b="b"/>
            <a:pathLst>
              <a:path w="1610995" h="1762125">
                <a:moveTo>
                  <a:pt x="15239" y="0"/>
                </a:moveTo>
                <a:lnTo>
                  <a:pt x="80771" y="132587"/>
                </a:lnTo>
                <a:lnTo>
                  <a:pt x="530351" y="722375"/>
                </a:lnTo>
                <a:lnTo>
                  <a:pt x="1106423" y="1319783"/>
                </a:lnTo>
                <a:lnTo>
                  <a:pt x="1598675" y="1761743"/>
                </a:lnTo>
                <a:lnTo>
                  <a:pt x="1610867" y="1748027"/>
                </a:lnTo>
                <a:lnTo>
                  <a:pt x="1118615" y="1304543"/>
                </a:lnTo>
                <a:lnTo>
                  <a:pt x="544067" y="708659"/>
                </a:lnTo>
                <a:lnTo>
                  <a:pt x="96011" y="120395"/>
                </a:lnTo>
                <a:lnTo>
                  <a:pt x="152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64417" y="6993632"/>
            <a:ext cx="137160" cy="152400"/>
          </a:xfrm>
          <a:custGeom>
            <a:avLst/>
            <a:gdLst/>
            <a:ahLst/>
            <a:cxnLst/>
            <a:rect l="l" t="t" r="r" b="b"/>
            <a:pathLst>
              <a:path w="137160" h="152400">
                <a:moveTo>
                  <a:pt x="121919" y="0"/>
                </a:moveTo>
                <a:lnTo>
                  <a:pt x="0" y="140207"/>
                </a:lnTo>
                <a:lnTo>
                  <a:pt x="15239" y="152399"/>
                </a:lnTo>
                <a:lnTo>
                  <a:pt x="137159" y="12191"/>
                </a:lnTo>
                <a:lnTo>
                  <a:pt x="12191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36429" y="6097520"/>
            <a:ext cx="852169" cy="311150"/>
          </a:xfrm>
          <a:custGeom>
            <a:avLst/>
            <a:gdLst/>
            <a:ahLst/>
            <a:cxnLst/>
            <a:rect l="l" t="t" r="r" b="b"/>
            <a:pathLst>
              <a:path w="852169" h="311150">
                <a:moveTo>
                  <a:pt x="6095" y="0"/>
                </a:moveTo>
                <a:lnTo>
                  <a:pt x="0" y="16763"/>
                </a:lnTo>
                <a:lnTo>
                  <a:pt x="844295" y="310895"/>
                </a:lnTo>
                <a:lnTo>
                  <a:pt x="851915" y="292607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67265" y="5204455"/>
            <a:ext cx="178435" cy="904240"/>
          </a:xfrm>
          <a:custGeom>
            <a:avLst/>
            <a:gdLst/>
            <a:ahLst/>
            <a:cxnLst/>
            <a:rect l="l" t="t" r="r" b="b"/>
            <a:pathLst>
              <a:path w="178434" h="904239">
                <a:moveTo>
                  <a:pt x="18287" y="0"/>
                </a:moveTo>
                <a:lnTo>
                  <a:pt x="0" y="3047"/>
                </a:lnTo>
                <a:lnTo>
                  <a:pt x="160019" y="903731"/>
                </a:lnTo>
                <a:lnTo>
                  <a:pt x="178307" y="899159"/>
                </a:lnTo>
                <a:lnTo>
                  <a:pt x="18287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9981" y="5050532"/>
            <a:ext cx="379730" cy="165100"/>
          </a:xfrm>
          <a:custGeom>
            <a:avLst/>
            <a:gdLst/>
            <a:ahLst/>
            <a:cxnLst/>
            <a:rect l="l" t="t" r="r" b="b"/>
            <a:pathLst>
              <a:path w="379730" h="165100">
                <a:moveTo>
                  <a:pt x="6095" y="0"/>
                </a:moveTo>
                <a:lnTo>
                  <a:pt x="0" y="18287"/>
                </a:lnTo>
                <a:lnTo>
                  <a:pt x="373379" y="164591"/>
                </a:lnTo>
                <a:lnTo>
                  <a:pt x="379475" y="146303"/>
                </a:lnTo>
                <a:lnTo>
                  <a:pt x="609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9229" y="5199884"/>
            <a:ext cx="303530" cy="320040"/>
          </a:xfrm>
          <a:custGeom>
            <a:avLst/>
            <a:gdLst/>
            <a:ahLst/>
            <a:cxnLst/>
            <a:rect l="l" t="t" r="r" b="b"/>
            <a:pathLst>
              <a:path w="303530" h="320039">
                <a:moveTo>
                  <a:pt x="288035" y="0"/>
                </a:moveTo>
                <a:lnTo>
                  <a:pt x="0" y="307847"/>
                </a:lnTo>
                <a:lnTo>
                  <a:pt x="13715" y="320039"/>
                </a:lnTo>
                <a:lnTo>
                  <a:pt x="303275" y="12191"/>
                </a:lnTo>
                <a:lnTo>
                  <a:pt x="288035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27285" y="5794244"/>
            <a:ext cx="292735" cy="318770"/>
          </a:xfrm>
          <a:custGeom>
            <a:avLst/>
            <a:gdLst/>
            <a:ahLst/>
            <a:cxnLst/>
            <a:rect l="l" t="t" r="r" b="b"/>
            <a:pathLst>
              <a:path w="292734" h="318770">
                <a:moveTo>
                  <a:pt x="278891" y="0"/>
                </a:moveTo>
                <a:lnTo>
                  <a:pt x="0" y="304799"/>
                </a:lnTo>
                <a:lnTo>
                  <a:pt x="13715" y="318515"/>
                </a:lnTo>
                <a:lnTo>
                  <a:pt x="292607" y="13715"/>
                </a:lnTo>
                <a:lnTo>
                  <a:pt x="278891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6933" y="4625335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22859" y="0"/>
                </a:moveTo>
                <a:lnTo>
                  <a:pt x="0" y="36575"/>
                </a:lnTo>
                <a:lnTo>
                  <a:pt x="16763" y="45719"/>
                </a:lnTo>
                <a:lnTo>
                  <a:pt x="38099" y="9143"/>
                </a:lnTo>
                <a:lnTo>
                  <a:pt x="2285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9981" y="4565899"/>
            <a:ext cx="2286000" cy="2569845"/>
          </a:xfrm>
          <a:custGeom>
            <a:avLst/>
            <a:gdLst/>
            <a:ahLst/>
            <a:cxnLst/>
            <a:rect l="l" t="t" r="r" b="b"/>
            <a:pathLst>
              <a:path w="2286000" h="2569845">
                <a:moveTo>
                  <a:pt x="1609343" y="2025395"/>
                </a:moveTo>
                <a:lnTo>
                  <a:pt x="1828799" y="2215895"/>
                </a:lnTo>
                <a:lnTo>
                  <a:pt x="2048255" y="2397251"/>
                </a:lnTo>
                <a:lnTo>
                  <a:pt x="2276852" y="2569463"/>
                </a:lnTo>
                <a:lnTo>
                  <a:pt x="2285996" y="2569463"/>
                </a:lnTo>
                <a:lnTo>
                  <a:pt x="2058923" y="2397251"/>
                </a:lnTo>
                <a:lnTo>
                  <a:pt x="1837943" y="2215895"/>
                </a:lnTo>
                <a:lnTo>
                  <a:pt x="1609343" y="2025395"/>
                </a:lnTo>
                <a:close/>
              </a:path>
              <a:path w="2286000" h="2569845">
                <a:moveTo>
                  <a:pt x="780287" y="1170431"/>
                </a:moveTo>
                <a:lnTo>
                  <a:pt x="972311" y="1399031"/>
                </a:lnTo>
                <a:lnTo>
                  <a:pt x="1170431" y="1618487"/>
                </a:lnTo>
                <a:lnTo>
                  <a:pt x="1391411" y="1825751"/>
                </a:lnTo>
                <a:lnTo>
                  <a:pt x="1181099" y="1618487"/>
                </a:lnTo>
                <a:lnTo>
                  <a:pt x="972311" y="1389887"/>
                </a:lnTo>
                <a:lnTo>
                  <a:pt x="780287" y="1170431"/>
                </a:lnTo>
                <a:close/>
              </a:path>
              <a:path w="2286000" h="2569845">
                <a:moveTo>
                  <a:pt x="0" y="0"/>
                </a:moveTo>
                <a:lnTo>
                  <a:pt x="0" y="18287"/>
                </a:lnTo>
                <a:lnTo>
                  <a:pt x="134111" y="246887"/>
                </a:lnTo>
                <a:lnTo>
                  <a:pt x="275843" y="484631"/>
                </a:lnTo>
                <a:lnTo>
                  <a:pt x="428243" y="713231"/>
                </a:lnTo>
                <a:lnTo>
                  <a:pt x="600455" y="941831"/>
                </a:lnTo>
                <a:lnTo>
                  <a:pt x="438911" y="704087"/>
                </a:lnTo>
                <a:lnTo>
                  <a:pt x="275843" y="475487"/>
                </a:lnTo>
                <a:lnTo>
                  <a:pt x="134111" y="236219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9981" y="3938005"/>
            <a:ext cx="2656840" cy="3197860"/>
          </a:xfrm>
          <a:custGeom>
            <a:avLst/>
            <a:gdLst/>
            <a:ahLst/>
            <a:cxnLst/>
            <a:rect l="l" t="t" r="r" b="b"/>
            <a:pathLst>
              <a:path w="2656840" h="3197859">
                <a:moveTo>
                  <a:pt x="2362196" y="3006858"/>
                </a:moveTo>
                <a:lnTo>
                  <a:pt x="2647184" y="3197358"/>
                </a:lnTo>
                <a:lnTo>
                  <a:pt x="2656328" y="3197358"/>
                </a:lnTo>
                <a:lnTo>
                  <a:pt x="2362196" y="3006858"/>
                </a:lnTo>
                <a:close/>
              </a:path>
              <a:path w="2656840" h="3197859">
                <a:moveTo>
                  <a:pt x="1010411" y="1769370"/>
                </a:moveTo>
                <a:lnTo>
                  <a:pt x="1255775" y="2055882"/>
                </a:lnTo>
                <a:lnTo>
                  <a:pt x="1523999" y="2322582"/>
                </a:lnTo>
                <a:lnTo>
                  <a:pt x="1255775" y="2045214"/>
                </a:lnTo>
                <a:lnTo>
                  <a:pt x="1010411" y="1769370"/>
                </a:lnTo>
                <a:close/>
              </a:path>
              <a:path w="2656840" h="3197859">
                <a:moveTo>
                  <a:pt x="0" y="0"/>
                </a:moveTo>
                <a:lnTo>
                  <a:pt x="0" y="18287"/>
                </a:lnTo>
                <a:lnTo>
                  <a:pt x="105155" y="313943"/>
                </a:lnTo>
                <a:lnTo>
                  <a:pt x="237743" y="609606"/>
                </a:lnTo>
                <a:lnTo>
                  <a:pt x="399287" y="902214"/>
                </a:lnTo>
                <a:lnTo>
                  <a:pt x="580643" y="1197870"/>
                </a:lnTo>
                <a:lnTo>
                  <a:pt x="780287" y="1484382"/>
                </a:lnTo>
                <a:lnTo>
                  <a:pt x="1010411" y="1769370"/>
                </a:lnTo>
                <a:lnTo>
                  <a:pt x="780287" y="1473714"/>
                </a:lnTo>
                <a:lnTo>
                  <a:pt x="580643" y="1179582"/>
                </a:lnTo>
                <a:lnTo>
                  <a:pt x="399287" y="883926"/>
                </a:lnTo>
                <a:lnTo>
                  <a:pt x="237743" y="589794"/>
                </a:lnTo>
                <a:lnTo>
                  <a:pt x="105155" y="294131"/>
                </a:lnTo>
                <a:lnTo>
                  <a:pt x="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90877" y="2688326"/>
            <a:ext cx="1628139" cy="1443355"/>
          </a:xfrm>
          <a:custGeom>
            <a:avLst/>
            <a:gdLst/>
            <a:ahLst/>
            <a:cxnLst/>
            <a:rect l="l" t="t" r="r" b="b"/>
            <a:pathLst>
              <a:path w="1628139" h="1443354">
                <a:moveTo>
                  <a:pt x="1609343" y="0"/>
                </a:moveTo>
                <a:lnTo>
                  <a:pt x="0" y="1421891"/>
                </a:lnTo>
                <a:lnTo>
                  <a:pt x="18287" y="1443227"/>
                </a:lnTo>
                <a:lnTo>
                  <a:pt x="1627631" y="19811"/>
                </a:lnTo>
                <a:lnTo>
                  <a:pt x="160934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78657" y="2756905"/>
            <a:ext cx="347980" cy="3508375"/>
          </a:xfrm>
          <a:custGeom>
            <a:avLst/>
            <a:gdLst/>
            <a:ahLst/>
            <a:cxnLst/>
            <a:rect l="l" t="t" r="r" b="b"/>
            <a:pathLst>
              <a:path w="347979" h="3508375">
                <a:moveTo>
                  <a:pt x="320039" y="0"/>
                </a:moveTo>
                <a:lnTo>
                  <a:pt x="0" y="3505206"/>
                </a:lnTo>
                <a:lnTo>
                  <a:pt x="27431" y="3508254"/>
                </a:lnTo>
                <a:lnTo>
                  <a:pt x="347471" y="3047"/>
                </a:lnTo>
                <a:lnTo>
                  <a:pt x="320039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48106" y="2851393"/>
            <a:ext cx="2341245" cy="3578860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003" y="0"/>
                </a:moveTo>
                <a:lnTo>
                  <a:pt x="0" y="3563118"/>
                </a:lnTo>
                <a:lnTo>
                  <a:pt x="22859" y="3578358"/>
                </a:lnTo>
                <a:lnTo>
                  <a:pt x="2340863" y="13715"/>
                </a:lnTo>
                <a:lnTo>
                  <a:pt x="2318003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20121" y="2668513"/>
            <a:ext cx="3688079" cy="939165"/>
          </a:xfrm>
          <a:custGeom>
            <a:avLst/>
            <a:gdLst/>
            <a:ahLst/>
            <a:cxnLst/>
            <a:rect l="l" t="t" r="r" b="b"/>
            <a:pathLst>
              <a:path w="3688079" h="939164">
                <a:moveTo>
                  <a:pt x="3681980" y="0"/>
                </a:moveTo>
                <a:lnTo>
                  <a:pt x="0" y="912875"/>
                </a:lnTo>
                <a:lnTo>
                  <a:pt x="6095" y="938783"/>
                </a:lnTo>
                <a:lnTo>
                  <a:pt x="3688076" y="25907"/>
                </a:lnTo>
                <a:lnTo>
                  <a:pt x="3681980" y="0"/>
                </a:lnTo>
                <a:close/>
              </a:path>
            </a:pathLst>
          </a:custGeom>
          <a:solidFill>
            <a:srgbClr val="4D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75615" y="2639766"/>
            <a:ext cx="250619" cy="26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41725" y="2577073"/>
            <a:ext cx="254507" cy="248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24021" y="2566405"/>
            <a:ext cx="182879" cy="173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89553" y="2462773"/>
            <a:ext cx="227075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2809" y="2455154"/>
            <a:ext cx="88391" cy="82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310018" y="972956"/>
            <a:ext cx="490474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C4C3AA"/>
                </a:solidFill>
                <a:latin typeface="Arial"/>
                <a:cs typeface="Arial"/>
              </a:rPr>
              <a:t>R</a:t>
            </a:r>
            <a:r>
              <a:rPr sz="4400" spc="-5" dirty="0">
                <a:solidFill>
                  <a:srgbClr val="C4C3AA"/>
                </a:solidFill>
                <a:latin typeface="Arial"/>
                <a:cs typeface="Arial"/>
              </a:rPr>
              <a:t>equ</a:t>
            </a:r>
            <a:r>
              <a:rPr sz="4400" spc="5" dirty="0">
                <a:solidFill>
                  <a:srgbClr val="C4C3AA"/>
                </a:solidFill>
                <a:latin typeface="Arial"/>
                <a:cs typeface="Arial"/>
              </a:rPr>
              <a:t>isi</a:t>
            </a:r>
            <a:r>
              <a:rPr sz="4400" spc="-5" dirty="0">
                <a:solidFill>
                  <a:srgbClr val="C4C3AA"/>
                </a:solidFill>
                <a:latin typeface="Arial"/>
                <a:cs typeface="Arial"/>
              </a:rPr>
              <a:t>t</a:t>
            </a:r>
            <a:r>
              <a:rPr sz="4400" dirty="0">
                <a:solidFill>
                  <a:srgbClr val="C4C3AA"/>
                </a:solidFill>
                <a:latin typeface="Arial"/>
                <a:cs typeface="Arial"/>
              </a:rPr>
              <a:t>i</a:t>
            </a:r>
            <a:r>
              <a:rPr sz="4400" spc="-30" dirty="0">
                <a:solidFill>
                  <a:srgbClr val="C4C3AA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C4C3AA"/>
                </a:solidFill>
                <a:latin typeface="Arial"/>
                <a:cs typeface="Arial"/>
              </a:rPr>
              <a:t>obb</a:t>
            </a:r>
            <a:r>
              <a:rPr sz="4400" spc="5" dirty="0">
                <a:solidFill>
                  <a:srgbClr val="C4C3AA"/>
                </a:solidFill>
                <a:latin typeface="Arial"/>
                <a:cs typeface="Arial"/>
              </a:rPr>
              <a:t>li</a:t>
            </a:r>
            <a:r>
              <a:rPr sz="4400" spc="-5" dirty="0">
                <a:solidFill>
                  <a:srgbClr val="C4C3AA"/>
                </a:solidFill>
                <a:latin typeface="Arial"/>
                <a:cs typeface="Arial"/>
              </a:rPr>
              <a:t>gator</a:t>
            </a:r>
            <a:r>
              <a:rPr sz="4400" dirty="0">
                <a:solidFill>
                  <a:srgbClr val="C4C3AA"/>
                </a:solidFill>
                <a:latin typeface="Arial"/>
                <a:cs typeface="Arial"/>
              </a:rPr>
              <a:t>i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310018" y="2062161"/>
            <a:ext cx="8013700" cy="451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76884" indent="-342900">
              <a:lnSpc>
                <a:spcPct val="100000"/>
              </a:lnSpc>
              <a:buClr>
                <a:srgbClr val="C4C3AA"/>
              </a:buClr>
              <a:buSzPct val="59375"/>
              <a:buFont typeface="Wingdings"/>
              <a:buChar char="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3200" spc="5" dirty="0">
                <a:solidFill>
                  <a:srgbClr val="FFFFFF"/>
                </a:solidFill>
                <a:latin typeface="Verdana"/>
                <a:cs typeface="Verdana"/>
              </a:rPr>
              <a:t>TS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32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7+</a:t>
            </a:r>
            <a:r>
              <a:rPr sz="32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32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nuna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dell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32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catego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ie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C4C3AA"/>
              </a:buClr>
              <a:buSzPct val="59375"/>
              <a:buFont typeface="Wingdings"/>
              <a:buChar char="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32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teggi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32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ù</a:t>
            </a:r>
            <a:r>
              <a:rPr sz="32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bass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gl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nno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obblig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fr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eq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32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estiv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32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ur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dall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12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setti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32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ezz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dall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£1650</a:t>
            </a:r>
            <a:r>
              <a:rPr sz="32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£4650.</a:t>
            </a:r>
            <a:endParaRPr sz="3200">
              <a:latin typeface="Verdana"/>
              <a:cs typeface="Verdana"/>
            </a:endParaRPr>
          </a:p>
          <a:p>
            <a:pPr marL="355600" marR="156210" indent="-342900">
              <a:lnSpc>
                <a:spcPct val="100000"/>
              </a:lnSpc>
              <a:spcBef>
                <a:spcPts val="765"/>
              </a:spcBef>
              <a:buClr>
                <a:srgbClr val="C4C3AA"/>
              </a:buClr>
              <a:buSzPct val="59375"/>
              <a:buFont typeface="Wingdings"/>
              <a:buChar char="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evist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colloq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2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esso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lbe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Iozzi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685</Words>
  <Application>Microsoft Office PowerPoint</Application>
  <PresentationFormat>Personalizzato</PresentationFormat>
  <Paragraphs>84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Classi:</vt:lpstr>
      <vt:lpstr>Biblioteca</vt:lpstr>
      <vt:lpstr>Presentazione standard di PowerPoint</vt:lpstr>
      <vt:lpstr>Trasporti:</vt:lpstr>
      <vt:lpstr>Trasporti:</vt:lpstr>
      <vt:lpstr>Presentazione standard di PowerPoint</vt:lpstr>
      <vt:lpstr>Presentazione standard di PowerPoint</vt:lpstr>
      <vt:lpstr>Alloggio</vt:lpstr>
      <vt:lpstr>AEREOPORTI: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NP300E5C</cp:lastModifiedBy>
  <cp:revision>11</cp:revision>
  <dcterms:created xsi:type="dcterms:W3CDTF">2018-03-09T12:23:04Z</dcterms:created>
  <dcterms:modified xsi:type="dcterms:W3CDTF">2018-03-09T12:15:02Z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2018-03-09T00:00:00Z</vt:filetime>
  </property>
  <property fmtid="{D5CDD505-2E9C-101B-9397-08002B2CF9AE}" pid="3" name="LastSaved">
    <vt:filetime>2018-03-09T00:00:00Z</vt:filetime>
  </property>
</Properties>
</file>