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1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62E2FF2-5B6B-45FB-AADF-D7C15D96E43B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004BC89-6436-4C95-B1C2-EF54979D92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6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2FF2-5B6B-45FB-AADF-D7C15D96E43B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BC89-6436-4C95-B1C2-EF54979D92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974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2FF2-5B6B-45FB-AADF-D7C15D96E43B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BC89-6436-4C95-B1C2-EF54979D92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7021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2FF2-5B6B-45FB-AADF-D7C15D96E43B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BC89-6436-4C95-B1C2-EF54979D924A}" type="slidenum">
              <a:rPr lang="it-IT" smtClean="0"/>
              <a:t>‹N›</a:t>
            </a:fld>
            <a:endParaRPr lang="it-IT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208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2FF2-5B6B-45FB-AADF-D7C15D96E43B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BC89-6436-4C95-B1C2-EF54979D92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3713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2FF2-5B6B-45FB-AADF-D7C15D96E43B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BC89-6436-4C95-B1C2-EF54979D92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724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2FF2-5B6B-45FB-AADF-D7C15D96E43B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BC89-6436-4C95-B1C2-EF54979D92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657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2FF2-5B6B-45FB-AADF-D7C15D96E43B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BC89-6436-4C95-B1C2-EF54979D92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5822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2FF2-5B6B-45FB-AADF-D7C15D96E43B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BC89-6436-4C95-B1C2-EF54979D92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431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2FF2-5B6B-45FB-AADF-D7C15D96E43B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BC89-6436-4C95-B1C2-EF54979D92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755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2FF2-5B6B-45FB-AADF-D7C15D96E43B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BC89-6436-4C95-B1C2-EF54979D92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5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2FF2-5B6B-45FB-AADF-D7C15D96E43B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BC89-6436-4C95-B1C2-EF54979D92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267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2FF2-5B6B-45FB-AADF-D7C15D96E43B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BC89-6436-4C95-B1C2-EF54979D92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2968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2FF2-5B6B-45FB-AADF-D7C15D96E43B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BC89-6436-4C95-B1C2-EF54979D92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947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2FF2-5B6B-45FB-AADF-D7C15D96E43B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BC89-6436-4C95-B1C2-EF54979D92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9019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2FF2-5B6B-45FB-AADF-D7C15D96E43B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BC89-6436-4C95-B1C2-EF54979D92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7814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E2FF2-5B6B-45FB-AADF-D7C15D96E43B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BC89-6436-4C95-B1C2-EF54979D92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464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E2FF2-5B6B-45FB-AADF-D7C15D96E43B}" type="datetimeFigureOut">
              <a:rPr lang="it-IT" smtClean="0"/>
              <a:t>11/03/2019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4BC89-6436-4C95-B1C2-EF54979D92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836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fededale1996@gmail.com" TargetMode="External"/><Relationship Id="rId2" Type="http://schemas.openxmlformats.org/officeDocument/2006/relationships/hyperlink" Target="mailto:smnstasi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lessandro.ricca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ound Diagonal Corner Rectangle 6">
            <a:extLst>
              <a:ext uri="{FF2B5EF4-FFF2-40B4-BE49-F238E27FC236}">
                <a16:creationId xmlns:a16="http://schemas.microsoft.com/office/drawing/2014/main" id="{8B3F5CD4-CBC8-4A22-9DCC-0420CA28A0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8E95BCA-C893-4DB6-A1FF-BC7C21785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7397" y="1113282"/>
            <a:ext cx="3489569" cy="2396681"/>
          </a:xfrm>
        </p:spPr>
        <p:txBody>
          <a:bodyPr>
            <a:normAutofit/>
          </a:bodyPr>
          <a:lstStyle/>
          <a:p>
            <a:r>
              <a:rPr lang="it-IT" sz="4400" dirty="0"/>
              <a:t>SZCZECIN 2018-2019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FCDACE1-CA55-4033-B8B8-763308FF8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666" y="3602038"/>
            <a:ext cx="3500301" cy="2052720"/>
          </a:xfrm>
        </p:spPr>
        <p:txBody>
          <a:bodyPr>
            <a:normAutofit/>
          </a:bodyPr>
          <a:lstStyle/>
          <a:p>
            <a:endParaRPr lang="it-IT" sz="180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190B33B-7F7D-4F07-B686-BB576678B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92" y="808057"/>
            <a:ext cx="6740218" cy="505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3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A5EF71-7582-4624-8135-F1D54AB92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Costo della vita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172B6D-F7EF-4F15-8E11-0BDCFBAE9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78062"/>
            <a:ext cx="9905999" cy="3541714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In generale troverete prezzi notevolmente più bassi che in Italia. La moneta locale è lo zloty.(1euro=4 zloty circa).</a:t>
            </a:r>
          </a:p>
          <a:p>
            <a:r>
              <a:rPr lang="it-IT" dirty="0"/>
              <a:t>Per una cena al ristorante all’ incirca 10 euro.</a:t>
            </a:r>
          </a:p>
          <a:p>
            <a:r>
              <a:rPr lang="it-IT" dirty="0"/>
              <a:t>1 biglietto per i mezzi pubblici 25 cent</a:t>
            </a:r>
          </a:p>
          <a:p>
            <a:r>
              <a:rPr lang="it-IT" dirty="0"/>
              <a:t>1 corsa in taxi mediamente mai più di 3 euro.</a:t>
            </a:r>
          </a:p>
          <a:p>
            <a:r>
              <a:rPr lang="it-IT" dirty="0"/>
              <a:t>1 cocktail in un locale da 1,50 euro a 4. </a:t>
            </a:r>
          </a:p>
          <a:p>
            <a:r>
              <a:rPr lang="it-IT" dirty="0"/>
              <a:t>0.5 di birra in pub 1.50 euro.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709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54F8AB-7055-476D-AFF3-04CEBFC84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ulteriori informazioni contattateci: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235904-61DA-45DD-8A4D-7CC383EC0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4000" dirty="0">
                <a:hlinkClick r:id="rId2"/>
              </a:rPr>
              <a:t>smnstasi@gmail.com</a:t>
            </a:r>
            <a:endParaRPr lang="it-IT" sz="4000" dirty="0"/>
          </a:p>
          <a:p>
            <a:r>
              <a:rPr lang="it-IT" sz="4000" dirty="0">
                <a:hlinkClick r:id="rId3"/>
              </a:rPr>
              <a:t>fededale1996@gmail.com</a:t>
            </a:r>
            <a:r>
              <a:rPr lang="it-IT" sz="4000" dirty="0"/>
              <a:t> </a:t>
            </a:r>
          </a:p>
          <a:p>
            <a:r>
              <a:rPr lang="it-IT" sz="4000" dirty="0">
                <a:hlinkClick r:id="rId4"/>
              </a:rPr>
              <a:t>alessandro.ricca@gmail.com</a:t>
            </a:r>
            <a:r>
              <a:rPr lang="it-IT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0598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E4E997-8672-4FFD-B8EC-9932A8E471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8">
            <a:extLst>
              <a:ext uri="{FF2B5EF4-FFF2-40B4-BE49-F238E27FC236}">
                <a16:creationId xmlns:a16="http://schemas.microsoft.com/office/drawing/2014/main" id="{54B6ADB9-EF72-4C1E-B6B8-583143A911B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059487" y="1319226"/>
            <a:ext cx="5913438" cy="4444987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53E4DEE-E996-40F8-8635-0FF43D7348F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A4BD974-D0EA-406D-A075-CB94CF19D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it-IT" sz="3200" dirty="0"/>
              <a:t>Dove è SZCZECIN?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622683E-DD9F-487B-B9F2-6C29580E9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dirty="0"/>
              <a:t>•Prendere l’aereo Ciampino-Berlino (SXF) e prendere l’autobus per Szczecin (2:30h) al costo di 5€ a tratta </a:t>
            </a:r>
          </a:p>
          <a:p>
            <a:pPr marL="0" indent="0">
              <a:buNone/>
            </a:pPr>
            <a:r>
              <a:rPr lang="it-IT" sz="2200" dirty="0"/>
              <a:t>•Prendere l’aereo Ciampino-Poznan e poi dalla stazione centrale prendere il treno per Szczecin (3h) . </a:t>
            </a:r>
          </a:p>
        </p:txBody>
      </p:sp>
    </p:spTree>
    <p:extLst>
      <p:ext uri="{BB962C8B-B14F-4D97-AF65-F5344CB8AC3E}">
        <p14:creationId xmlns:p14="http://schemas.microsoft.com/office/powerpoint/2010/main" val="1358267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710577EC-7EE2-46B1-8DD2-8A9106DDFD0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22" name="Rectangle 21">
              <a:extLst>
                <a:ext uri="{FF2B5EF4-FFF2-40B4-BE49-F238E27FC236}">
                  <a16:creationId xmlns:a16="http://schemas.microsoft.com/office/drawing/2014/main" id="{EF3C28CA-031B-422A-96C3-2D84932F946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95D51FDD-E884-401F-B1CB-86803C0D5251}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296F37-D1F8-424C-A677-B849EA444CCE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133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6" name="Rectangle 5">
              <a:extLst>
                <a:ext uri="{FF2B5EF4-FFF2-40B4-BE49-F238E27FC236}">
                  <a16:creationId xmlns:a16="http://schemas.microsoft.com/office/drawing/2014/main" id="{0BB95EFA-7209-42D0-8DF6-2EBCED42D037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E1D17814-4B1A-47DD-AEF8-F784A6C4CD1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08A3080E-4C7E-4B3A-8FED-9670DFD82DB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Rectangle 8">
              <a:extLst>
                <a:ext uri="{FF2B5EF4-FFF2-40B4-BE49-F238E27FC236}">
                  <a16:creationId xmlns:a16="http://schemas.microsoft.com/office/drawing/2014/main" id="{82844FF0-1965-48DD-8529-5509143D3632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2A75C92-7C8F-41AA-8F1B-7A002C6E000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CF23AC46-6A7A-493B-B946-0E1F20C0201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1CAD8585-6B37-44DE-BE6F-E347192B4E3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97FD1FC4-69FE-4B2E-9B28-EEBB5542CCC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B52C8822-AD7B-401E-ADB8-5E265D30741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356164D5-203A-4F34-86A1-BCAC35CE929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E422AE15-FA78-4EDE-9639-213D7AE5D81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9A5B8C4A-6BC7-4D66-8ABD-335536453DA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id="{259948CA-71EC-4DEB-A1F8-4F0710635BF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92DCFE0E-AC42-4AF3-BDDB-C0297F0F6D1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AD4A8BCC-92A2-42B2-91B7-90E2E6BBC38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id="{AA7CE116-6CDF-493A-8321-2B042316C96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82CD25D8-4135-4255-A78E-AA5AB3E1AA2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2">
              <a:extLst>
                <a:ext uri="{FF2B5EF4-FFF2-40B4-BE49-F238E27FC236}">
                  <a16:creationId xmlns:a16="http://schemas.microsoft.com/office/drawing/2014/main" id="{2C062211-AB98-4B20-85A0-4E9C793DC8B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3">
              <a:extLst>
                <a:ext uri="{FF2B5EF4-FFF2-40B4-BE49-F238E27FC236}">
                  <a16:creationId xmlns:a16="http://schemas.microsoft.com/office/drawing/2014/main" id="{A0C053DA-EE85-481C-9345-7AA1ADEB5C8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24">
              <a:extLst>
                <a:ext uri="{FF2B5EF4-FFF2-40B4-BE49-F238E27FC236}">
                  <a16:creationId xmlns:a16="http://schemas.microsoft.com/office/drawing/2014/main" id="{DF422E8B-03A5-4EE8-B5A5-ACA2D71FB62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DC9D9DDE-4FB7-45D2-A2A2-83BF6190EFD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26">
              <a:extLst>
                <a:ext uri="{FF2B5EF4-FFF2-40B4-BE49-F238E27FC236}">
                  <a16:creationId xmlns:a16="http://schemas.microsoft.com/office/drawing/2014/main" id="{BB4919C4-F979-4DDE-A77E-2ECEF083232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27">
              <a:extLst>
                <a:ext uri="{FF2B5EF4-FFF2-40B4-BE49-F238E27FC236}">
                  <a16:creationId xmlns:a16="http://schemas.microsoft.com/office/drawing/2014/main" id="{8E8CB9E0-6622-465E-BA34-A2769F29D17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28">
              <a:extLst>
                <a:ext uri="{FF2B5EF4-FFF2-40B4-BE49-F238E27FC236}">
                  <a16:creationId xmlns:a16="http://schemas.microsoft.com/office/drawing/2014/main" id="{5E4339E5-CFA1-49F9-B645-D7CA9C73ED7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29">
              <a:extLst>
                <a:ext uri="{FF2B5EF4-FFF2-40B4-BE49-F238E27FC236}">
                  <a16:creationId xmlns:a16="http://schemas.microsoft.com/office/drawing/2014/main" id="{4EF38D75-CAF3-49F9-AB35-FAA4483B7E0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0">
              <a:extLst>
                <a:ext uri="{FF2B5EF4-FFF2-40B4-BE49-F238E27FC236}">
                  <a16:creationId xmlns:a16="http://schemas.microsoft.com/office/drawing/2014/main" id="{6F7B9E6D-CD35-47A8-86B4-E0944243425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id="{C118442F-D105-47D4-9998-29C75A2E5D7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32">
              <a:extLst>
                <a:ext uri="{FF2B5EF4-FFF2-40B4-BE49-F238E27FC236}">
                  <a16:creationId xmlns:a16="http://schemas.microsoft.com/office/drawing/2014/main" id="{F117FF6E-0EC3-4705-B1ED-6603A03D63F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33">
              <a:extLst>
                <a:ext uri="{FF2B5EF4-FFF2-40B4-BE49-F238E27FC236}">
                  <a16:creationId xmlns:a16="http://schemas.microsoft.com/office/drawing/2014/main" id="{4695840E-6CD7-4504-950F-842DA5AA440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5" name="Freeform 34">
              <a:extLst>
                <a:ext uri="{FF2B5EF4-FFF2-40B4-BE49-F238E27FC236}">
                  <a16:creationId xmlns:a16="http://schemas.microsoft.com/office/drawing/2014/main" id="{D356A20F-3755-473B-83EC-4525DAA5C40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35">
              <a:extLst>
                <a:ext uri="{FF2B5EF4-FFF2-40B4-BE49-F238E27FC236}">
                  <a16:creationId xmlns:a16="http://schemas.microsoft.com/office/drawing/2014/main" id="{A88E066C-4078-401F-9729-FFF3BC7E62E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36">
              <a:extLst>
                <a:ext uri="{FF2B5EF4-FFF2-40B4-BE49-F238E27FC236}">
                  <a16:creationId xmlns:a16="http://schemas.microsoft.com/office/drawing/2014/main" id="{E303A03C-A10D-4441-8EB5-A0460AD6198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37">
              <a:extLst>
                <a:ext uri="{FF2B5EF4-FFF2-40B4-BE49-F238E27FC236}">
                  <a16:creationId xmlns:a16="http://schemas.microsoft.com/office/drawing/2014/main" id="{D7358AB9-65DC-41F0-9B11-F7D2DB2D36E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38">
              <a:extLst>
                <a:ext uri="{FF2B5EF4-FFF2-40B4-BE49-F238E27FC236}">
                  <a16:creationId xmlns:a16="http://schemas.microsoft.com/office/drawing/2014/main" id="{567A3200-1F08-4532-8225-C8C9ECEC069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39">
              <a:extLst>
                <a:ext uri="{FF2B5EF4-FFF2-40B4-BE49-F238E27FC236}">
                  <a16:creationId xmlns:a16="http://schemas.microsoft.com/office/drawing/2014/main" id="{3880F181-7A3D-40AE-A121-3508641EB7A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0">
              <a:extLst>
                <a:ext uri="{FF2B5EF4-FFF2-40B4-BE49-F238E27FC236}">
                  <a16:creationId xmlns:a16="http://schemas.microsoft.com/office/drawing/2014/main" id="{FC1DA809-B98F-473F-9BBD-FB4112A0D7B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41">
              <a:extLst>
                <a:ext uri="{FF2B5EF4-FFF2-40B4-BE49-F238E27FC236}">
                  <a16:creationId xmlns:a16="http://schemas.microsoft.com/office/drawing/2014/main" id="{87742B53-3B3E-498C-8080-55D9B5E560F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42">
              <a:extLst>
                <a:ext uri="{FF2B5EF4-FFF2-40B4-BE49-F238E27FC236}">
                  <a16:creationId xmlns:a16="http://schemas.microsoft.com/office/drawing/2014/main" id="{82F87059-B454-4F9A-B25F-304846686EE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43">
              <a:extLst>
                <a:ext uri="{FF2B5EF4-FFF2-40B4-BE49-F238E27FC236}">
                  <a16:creationId xmlns:a16="http://schemas.microsoft.com/office/drawing/2014/main" id="{02535E62-9388-469B-B2AB-778356FDACF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44">
              <a:extLst>
                <a:ext uri="{FF2B5EF4-FFF2-40B4-BE49-F238E27FC236}">
                  <a16:creationId xmlns:a16="http://schemas.microsoft.com/office/drawing/2014/main" id="{C1F19842-CD2D-4BA6-8AA4-E0E1AC31B3A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Rectangle 45">
              <a:extLst>
                <a:ext uri="{FF2B5EF4-FFF2-40B4-BE49-F238E27FC236}">
                  <a16:creationId xmlns:a16="http://schemas.microsoft.com/office/drawing/2014/main" id="{69892C92-6F48-4DAB-90E4-A5BB552CC26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7" name="Freeform 46">
              <a:extLst>
                <a:ext uri="{FF2B5EF4-FFF2-40B4-BE49-F238E27FC236}">
                  <a16:creationId xmlns:a16="http://schemas.microsoft.com/office/drawing/2014/main" id="{8D79CE14-6B80-44D9-A391-88607169308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47">
              <a:extLst>
                <a:ext uri="{FF2B5EF4-FFF2-40B4-BE49-F238E27FC236}">
                  <a16:creationId xmlns:a16="http://schemas.microsoft.com/office/drawing/2014/main" id="{DB867986-D503-42D0-8861-AECD27D5EE8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48">
              <a:extLst>
                <a:ext uri="{FF2B5EF4-FFF2-40B4-BE49-F238E27FC236}">
                  <a16:creationId xmlns:a16="http://schemas.microsoft.com/office/drawing/2014/main" id="{CA34B4BE-4DE1-4CE8-B3BB-53030B77034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49">
              <a:extLst>
                <a:ext uri="{FF2B5EF4-FFF2-40B4-BE49-F238E27FC236}">
                  <a16:creationId xmlns:a16="http://schemas.microsoft.com/office/drawing/2014/main" id="{E391E874-7F0A-476F-94D8-621EC0D5F1E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0">
              <a:extLst>
                <a:ext uri="{FF2B5EF4-FFF2-40B4-BE49-F238E27FC236}">
                  <a16:creationId xmlns:a16="http://schemas.microsoft.com/office/drawing/2014/main" id="{4858006C-F0E0-419B-B028-88CF97B2142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51">
              <a:extLst>
                <a:ext uri="{FF2B5EF4-FFF2-40B4-BE49-F238E27FC236}">
                  <a16:creationId xmlns:a16="http://schemas.microsoft.com/office/drawing/2014/main" id="{041C04E3-9BA9-4168-BAC8-4CE7DBF69BE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52">
              <a:extLst>
                <a:ext uri="{FF2B5EF4-FFF2-40B4-BE49-F238E27FC236}">
                  <a16:creationId xmlns:a16="http://schemas.microsoft.com/office/drawing/2014/main" id="{AC0BCA37-4634-4A88-AF87-F3D726CDD8F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53">
              <a:extLst>
                <a:ext uri="{FF2B5EF4-FFF2-40B4-BE49-F238E27FC236}">
                  <a16:creationId xmlns:a16="http://schemas.microsoft.com/office/drawing/2014/main" id="{D22672B4-CD8F-4367-89CD-C06DDB60C93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54">
              <a:extLst>
                <a:ext uri="{FF2B5EF4-FFF2-40B4-BE49-F238E27FC236}">
                  <a16:creationId xmlns:a16="http://schemas.microsoft.com/office/drawing/2014/main" id="{32AA720A-D72F-4385-82AD-AD206873C6B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55">
              <a:extLst>
                <a:ext uri="{FF2B5EF4-FFF2-40B4-BE49-F238E27FC236}">
                  <a16:creationId xmlns:a16="http://schemas.microsoft.com/office/drawing/2014/main" id="{4FCE5D4B-D0D8-484C-A95E-B6470BD92A9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56">
              <a:extLst>
                <a:ext uri="{FF2B5EF4-FFF2-40B4-BE49-F238E27FC236}">
                  <a16:creationId xmlns:a16="http://schemas.microsoft.com/office/drawing/2014/main" id="{085F7938-80B4-4C8B-887A-B833796AFB1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57">
              <a:extLst>
                <a:ext uri="{FF2B5EF4-FFF2-40B4-BE49-F238E27FC236}">
                  <a16:creationId xmlns:a16="http://schemas.microsoft.com/office/drawing/2014/main" id="{125734D1-B58F-490E-A6BD-520CE980D2A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58">
              <a:extLst>
                <a:ext uri="{FF2B5EF4-FFF2-40B4-BE49-F238E27FC236}">
                  <a16:creationId xmlns:a16="http://schemas.microsoft.com/office/drawing/2014/main" id="{50FB41A2-3F97-48F3-AE2F-72CCA897BF1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16" name="Segnaposto contenuto 6">
            <a:extLst>
              <a:ext uri="{FF2B5EF4-FFF2-40B4-BE49-F238E27FC236}">
                <a16:creationId xmlns:a16="http://schemas.microsoft.com/office/drawing/2014/main" id="{491B43C7-85B0-4150-B0F8-B1F5519265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4" r="-2" b="10156"/>
          <a:stretch/>
        </p:blipFill>
        <p:spPr>
          <a:xfrm>
            <a:off x="-5597" y="3427414"/>
            <a:ext cx="7558541" cy="3430587"/>
          </a:xfrm>
          <a:custGeom>
            <a:avLst/>
            <a:gdLst>
              <a:gd name="connsiteX0" fmla="*/ 0 w 7558541"/>
              <a:gd name="connsiteY0" fmla="*/ 0 h 3430587"/>
              <a:gd name="connsiteX1" fmla="*/ 7558541 w 7558541"/>
              <a:gd name="connsiteY1" fmla="*/ 0 h 3430587"/>
              <a:gd name="connsiteX2" fmla="*/ 7558541 w 7558541"/>
              <a:gd name="connsiteY2" fmla="*/ 3430587 h 3430587"/>
              <a:gd name="connsiteX3" fmla="*/ 0 w 7558541"/>
              <a:gd name="connsiteY3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8541" h="3430587">
                <a:moveTo>
                  <a:pt x="0" y="0"/>
                </a:moveTo>
                <a:lnTo>
                  <a:pt x="7558541" y="0"/>
                </a:lnTo>
                <a:lnTo>
                  <a:pt x="7558541" y="3430587"/>
                </a:lnTo>
                <a:lnTo>
                  <a:pt x="0" y="3430587"/>
                </a:lnTo>
                <a:close/>
              </a:path>
            </a:pathLst>
          </a:cu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8642732-31FF-4209-BEA7-F09C567DBA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3" r="37539" b="1"/>
          <a:stretch/>
        </p:blipFill>
        <p:spPr>
          <a:xfrm>
            <a:off x="-5597" y="1"/>
            <a:ext cx="2540042" cy="3427413"/>
          </a:xfrm>
          <a:custGeom>
            <a:avLst/>
            <a:gdLst>
              <a:gd name="connsiteX0" fmla="*/ 0 w 7558541"/>
              <a:gd name="connsiteY0" fmla="*/ 0 h 3427413"/>
              <a:gd name="connsiteX1" fmla="*/ 7558541 w 7558541"/>
              <a:gd name="connsiteY1" fmla="*/ 0 h 3427413"/>
              <a:gd name="connsiteX2" fmla="*/ 7558541 w 7558541"/>
              <a:gd name="connsiteY2" fmla="*/ 3427413 h 3427413"/>
              <a:gd name="connsiteX3" fmla="*/ 0 w 7558541"/>
              <a:gd name="connsiteY3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8541" h="3427413">
                <a:moveTo>
                  <a:pt x="0" y="0"/>
                </a:moveTo>
                <a:lnTo>
                  <a:pt x="7558541" y="0"/>
                </a:lnTo>
                <a:lnTo>
                  <a:pt x="7558541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BD0C726-BE5B-4340-BA05-0ED6005B22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3" r="31158"/>
          <a:stretch/>
        </p:blipFill>
        <p:spPr>
          <a:xfrm>
            <a:off x="5029201" y="10"/>
            <a:ext cx="2523744" cy="342786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51928FC-64A8-49B5-B346-65FE6E3CC3F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1" b="5"/>
          <a:stretch/>
        </p:blipFill>
        <p:spPr>
          <a:xfrm>
            <a:off x="2537396" y="1"/>
            <a:ext cx="2491804" cy="3427413"/>
          </a:xfrm>
          <a:custGeom>
            <a:avLst/>
            <a:gdLst>
              <a:gd name="connsiteX0" fmla="*/ 0 w 7558541"/>
              <a:gd name="connsiteY0" fmla="*/ 0 h 3427413"/>
              <a:gd name="connsiteX1" fmla="*/ 7558541 w 7558541"/>
              <a:gd name="connsiteY1" fmla="*/ 0 h 3427413"/>
              <a:gd name="connsiteX2" fmla="*/ 7558541 w 7558541"/>
              <a:gd name="connsiteY2" fmla="*/ 3427413 h 3427413"/>
              <a:gd name="connsiteX3" fmla="*/ 0 w 7558541"/>
              <a:gd name="connsiteY3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8541" h="3427413">
                <a:moveTo>
                  <a:pt x="0" y="0"/>
                </a:moveTo>
                <a:lnTo>
                  <a:pt x="7558541" y="0"/>
                </a:lnTo>
                <a:lnTo>
                  <a:pt x="7558541" y="3427413"/>
                </a:lnTo>
                <a:lnTo>
                  <a:pt x="0" y="3427413"/>
                </a:lnTo>
                <a:close/>
              </a:path>
            </a:pathLst>
          </a:cu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EA4E113-0C46-4C0E-8C56-E422CD6B6DB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29200" y="-464"/>
            <a:ext cx="2646" cy="342900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/>
        </p:spPr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CB99885-A074-4CE1-B132-1863A58BE33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63" idx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5597" y="3427414"/>
            <a:ext cx="7558541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1F3B98F-2816-43A1-9B63-04EDBA5231A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895" y="-464"/>
            <a:ext cx="2646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385F952-01EE-477B-9807-F2C73CCB483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42076" y="-464"/>
            <a:ext cx="2646" cy="342900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/>
        </p:spPr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6E3044BE-9E54-41D3-BEBC-8692C63EA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1781" y="618518"/>
            <a:ext cx="2948240" cy="1478570"/>
          </a:xfrm>
        </p:spPr>
        <p:txBody>
          <a:bodyPr>
            <a:normAutofit/>
          </a:bodyPr>
          <a:lstStyle/>
          <a:p>
            <a:r>
              <a:rPr lang="it-IT" sz="3200"/>
              <a:t>La CIttà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D624025-EFD4-4DAF-8755-B1AC3D71B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1781" y="2249487"/>
            <a:ext cx="2948240" cy="3541714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22059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76">
            <a:extLst>
              <a:ext uri="{FF2B5EF4-FFF2-40B4-BE49-F238E27FC236}">
                <a16:creationId xmlns:a16="http://schemas.microsoft.com/office/drawing/2014/main" id="{710577EC-7EE2-46B1-8DD2-8A9106DDFD0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8" name="Rectangle 77">
              <a:extLst>
                <a:ext uri="{FF2B5EF4-FFF2-40B4-BE49-F238E27FC236}">
                  <a16:creationId xmlns:a16="http://schemas.microsoft.com/office/drawing/2014/main" id="{EF3C28CA-031B-422A-96C3-2D84932F946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Picture 2">
              <a:extLst>
                <a:ext uri="{FF2B5EF4-FFF2-40B4-BE49-F238E27FC236}">
                  <a16:creationId xmlns:a16="http://schemas.microsoft.com/office/drawing/2014/main" id="{95D51FDD-E884-401F-B1CB-86803C0D5251}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1296F37-D1F8-424C-A677-B849EA444CCE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133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82" name="Rectangle 5">
              <a:extLst>
                <a:ext uri="{FF2B5EF4-FFF2-40B4-BE49-F238E27FC236}">
                  <a16:creationId xmlns:a16="http://schemas.microsoft.com/office/drawing/2014/main" id="{0BB95EFA-7209-42D0-8DF6-2EBCED42D037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E1D17814-4B1A-47DD-AEF8-F784A6C4CD1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7">
              <a:extLst>
                <a:ext uri="{FF2B5EF4-FFF2-40B4-BE49-F238E27FC236}">
                  <a16:creationId xmlns:a16="http://schemas.microsoft.com/office/drawing/2014/main" id="{08A3080E-4C7E-4B3A-8FED-9670DFD82DB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Rectangle 8">
              <a:extLst>
                <a:ext uri="{FF2B5EF4-FFF2-40B4-BE49-F238E27FC236}">
                  <a16:creationId xmlns:a16="http://schemas.microsoft.com/office/drawing/2014/main" id="{82844FF0-1965-48DD-8529-5509143D3632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6" name="Freeform 9">
              <a:extLst>
                <a:ext uri="{FF2B5EF4-FFF2-40B4-BE49-F238E27FC236}">
                  <a16:creationId xmlns:a16="http://schemas.microsoft.com/office/drawing/2014/main" id="{82A75C92-7C8F-41AA-8F1B-7A002C6E000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0">
              <a:extLst>
                <a:ext uri="{FF2B5EF4-FFF2-40B4-BE49-F238E27FC236}">
                  <a16:creationId xmlns:a16="http://schemas.microsoft.com/office/drawing/2014/main" id="{CF23AC46-6A7A-493B-B946-0E1F20C0201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1">
              <a:extLst>
                <a:ext uri="{FF2B5EF4-FFF2-40B4-BE49-F238E27FC236}">
                  <a16:creationId xmlns:a16="http://schemas.microsoft.com/office/drawing/2014/main" id="{1CAD8585-6B37-44DE-BE6F-E347192B4E3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2">
              <a:extLst>
                <a:ext uri="{FF2B5EF4-FFF2-40B4-BE49-F238E27FC236}">
                  <a16:creationId xmlns:a16="http://schemas.microsoft.com/office/drawing/2014/main" id="{97FD1FC4-69FE-4B2E-9B28-EEBB5542CCC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3">
              <a:extLst>
                <a:ext uri="{FF2B5EF4-FFF2-40B4-BE49-F238E27FC236}">
                  <a16:creationId xmlns:a16="http://schemas.microsoft.com/office/drawing/2014/main" id="{B52C8822-AD7B-401E-ADB8-5E265D30741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356164D5-203A-4F34-86A1-BCAC35CE929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15">
              <a:extLst>
                <a:ext uri="{FF2B5EF4-FFF2-40B4-BE49-F238E27FC236}">
                  <a16:creationId xmlns:a16="http://schemas.microsoft.com/office/drawing/2014/main" id="{E422AE15-FA78-4EDE-9639-213D7AE5D81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16">
              <a:extLst>
                <a:ext uri="{FF2B5EF4-FFF2-40B4-BE49-F238E27FC236}">
                  <a16:creationId xmlns:a16="http://schemas.microsoft.com/office/drawing/2014/main" id="{9A5B8C4A-6BC7-4D66-8ABD-335536453DA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17">
              <a:extLst>
                <a:ext uri="{FF2B5EF4-FFF2-40B4-BE49-F238E27FC236}">
                  <a16:creationId xmlns:a16="http://schemas.microsoft.com/office/drawing/2014/main" id="{259948CA-71EC-4DEB-A1F8-4F0710635BF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18">
              <a:extLst>
                <a:ext uri="{FF2B5EF4-FFF2-40B4-BE49-F238E27FC236}">
                  <a16:creationId xmlns:a16="http://schemas.microsoft.com/office/drawing/2014/main" id="{92DCFE0E-AC42-4AF3-BDDB-C0297F0F6D1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19">
              <a:extLst>
                <a:ext uri="{FF2B5EF4-FFF2-40B4-BE49-F238E27FC236}">
                  <a16:creationId xmlns:a16="http://schemas.microsoft.com/office/drawing/2014/main" id="{AD4A8BCC-92A2-42B2-91B7-90E2E6BBC38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0">
              <a:extLst>
                <a:ext uri="{FF2B5EF4-FFF2-40B4-BE49-F238E27FC236}">
                  <a16:creationId xmlns:a16="http://schemas.microsoft.com/office/drawing/2014/main" id="{AA7CE116-6CDF-493A-8321-2B042316C96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1">
              <a:extLst>
                <a:ext uri="{FF2B5EF4-FFF2-40B4-BE49-F238E27FC236}">
                  <a16:creationId xmlns:a16="http://schemas.microsoft.com/office/drawing/2014/main" id="{82CD25D8-4135-4255-A78E-AA5AB3E1AA2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2">
              <a:extLst>
                <a:ext uri="{FF2B5EF4-FFF2-40B4-BE49-F238E27FC236}">
                  <a16:creationId xmlns:a16="http://schemas.microsoft.com/office/drawing/2014/main" id="{2C062211-AB98-4B20-85A0-4E9C793DC8B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3">
              <a:extLst>
                <a:ext uri="{FF2B5EF4-FFF2-40B4-BE49-F238E27FC236}">
                  <a16:creationId xmlns:a16="http://schemas.microsoft.com/office/drawing/2014/main" id="{A0C053DA-EE85-481C-9345-7AA1ADEB5C8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4">
              <a:extLst>
                <a:ext uri="{FF2B5EF4-FFF2-40B4-BE49-F238E27FC236}">
                  <a16:creationId xmlns:a16="http://schemas.microsoft.com/office/drawing/2014/main" id="{DF422E8B-03A5-4EE8-B5A5-ACA2D71FB62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25">
              <a:extLst>
                <a:ext uri="{FF2B5EF4-FFF2-40B4-BE49-F238E27FC236}">
                  <a16:creationId xmlns:a16="http://schemas.microsoft.com/office/drawing/2014/main" id="{DC9D9DDE-4FB7-45D2-A2A2-83BF6190EFD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26">
              <a:extLst>
                <a:ext uri="{FF2B5EF4-FFF2-40B4-BE49-F238E27FC236}">
                  <a16:creationId xmlns:a16="http://schemas.microsoft.com/office/drawing/2014/main" id="{BB4919C4-F979-4DDE-A77E-2ECEF083232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27">
              <a:extLst>
                <a:ext uri="{FF2B5EF4-FFF2-40B4-BE49-F238E27FC236}">
                  <a16:creationId xmlns:a16="http://schemas.microsoft.com/office/drawing/2014/main" id="{8E8CB9E0-6622-465E-BA34-A2769F29D17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28">
              <a:extLst>
                <a:ext uri="{FF2B5EF4-FFF2-40B4-BE49-F238E27FC236}">
                  <a16:creationId xmlns:a16="http://schemas.microsoft.com/office/drawing/2014/main" id="{5E4339E5-CFA1-49F9-B645-D7CA9C73ED7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29">
              <a:extLst>
                <a:ext uri="{FF2B5EF4-FFF2-40B4-BE49-F238E27FC236}">
                  <a16:creationId xmlns:a16="http://schemas.microsoft.com/office/drawing/2014/main" id="{4EF38D75-CAF3-49F9-AB35-FAA4483B7E0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0">
              <a:extLst>
                <a:ext uri="{FF2B5EF4-FFF2-40B4-BE49-F238E27FC236}">
                  <a16:creationId xmlns:a16="http://schemas.microsoft.com/office/drawing/2014/main" id="{6F7B9E6D-CD35-47A8-86B4-E0944243425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1">
              <a:extLst>
                <a:ext uri="{FF2B5EF4-FFF2-40B4-BE49-F238E27FC236}">
                  <a16:creationId xmlns:a16="http://schemas.microsoft.com/office/drawing/2014/main" id="{C118442F-D105-47D4-9998-29C75A2E5D7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32">
              <a:extLst>
                <a:ext uri="{FF2B5EF4-FFF2-40B4-BE49-F238E27FC236}">
                  <a16:creationId xmlns:a16="http://schemas.microsoft.com/office/drawing/2014/main" id="{F117FF6E-0EC3-4705-B1ED-6603A03D63F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Rectangle 33">
              <a:extLst>
                <a:ext uri="{FF2B5EF4-FFF2-40B4-BE49-F238E27FC236}">
                  <a16:creationId xmlns:a16="http://schemas.microsoft.com/office/drawing/2014/main" id="{4695840E-6CD7-4504-950F-842DA5AA440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1" name="Freeform 34">
              <a:extLst>
                <a:ext uri="{FF2B5EF4-FFF2-40B4-BE49-F238E27FC236}">
                  <a16:creationId xmlns:a16="http://schemas.microsoft.com/office/drawing/2014/main" id="{D356A20F-3755-473B-83EC-4525DAA5C40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35">
              <a:extLst>
                <a:ext uri="{FF2B5EF4-FFF2-40B4-BE49-F238E27FC236}">
                  <a16:creationId xmlns:a16="http://schemas.microsoft.com/office/drawing/2014/main" id="{A88E066C-4078-401F-9729-FFF3BC7E62E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36">
              <a:extLst>
                <a:ext uri="{FF2B5EF4-FFF2-40B4-BE49-F238E27FC236}">
                  <a16:creationId xmlns:a16="http://schemas.microsoft.com/office/drawing/2014/main" id="{E303A03C-A10D-4441-8EB5-A0460AD6198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37">
              <a:extLst>
                <a:ext uri="{FF2B5EF4-FFF2-40B4-BE49-F238E27FC236}">
                  <a16:creationId xmlns:a16="http://schemas.microsoft.com/office/drawing/2014/main" id="{D7358AB9-65DC-41F0-9B11-F7D2DB2D36E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38">
              <a:extLst>
                <a:ext uri="{FF2B5EF4-FFF2-40B4-BE49-F238E27FC236}">
                  <a16:creationId xmlns:a16="http://schemas.microsoft.com/office/drawing/2014/main" id="{567A3200-1F08-4532-8225-C8C9ECEC069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39">
              <a:extLst>
                <a:ext uri="{FF2B5EF4-FFF2-40B4-BE49-F238E27FC236}">
                  <a16:creationId xmlns:a16="http://schemas.microsoft.com/office/drawing/2014/main" id="{3880F181-7A3D-40AE-A121-3508641EB7A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40">
              <a:extLst>
                <a:ext uri="{FF2B5EF4-FFF2-40B4-BE49-F238E27FC236}">
                  <a16:creationId xmlns:a16="http://schemas.microsoft.com/office/drawing/2014/main" id="{FC1DA809-B98F-473F-9BBD-FB4112A0D7B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41">
              <a:extLst>
                <a:ext uri="{FF2B5EF4-FFF2-40B4-BE49-F238E27FC236}">
                  <a16:creationId xmlns:a16="http://schemas.microsoft.com/office/drawing/2014/main" id="{87742B53-3B3E-498C-8080-55D9B5E560F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42">
              <a:extLst>
                <a:ext uri="{FF2B5EF4-FFF2-40B4-BE49-F238E27FC236}">
                  <a16:creationId xmlns:a16="http://schemas.microsoft.com/office/drawing/2014/main" id="{82F87059-B454-4F9A-B25F-304846686EE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43">
              <a:extLst>
                <a:ext uri="{FF2B5EF4-FFF2-40B4-BE49-F238E27FC236}">
                  <a16:creationId xmlns:a16="http://schemas.microsoft.com/office/drawing/2014/main" id="{02535E62-9388-469B-B2AB-778356FDACF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44">
              <a:extLst>
                <a:ext uri="{FF2B5EF4-FFF2-40B4-BE49-F238E27FC236}">
                  <a16:creationId xmlns:a16="http://schemas.microsoft.com/office/drawing/2014/main" id="{C1F19842-CD2D-4BA6-8AA4-E0E1AC31B3A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Rectangle 45">
              <a:extLst>
                <a:ext uri="{FF2B5EF4-FFF2-40B4-BE49-F238E27FC236}">
                  <a16:creationId xmlns:a16="http://schemas.microsoft.com/office/drawing/2014/main" id="{69892C92-6F48-4DAB-90E4-A5BB552CC26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3" name="Freeform 46">
              <a:extLst>
                <a:ext uri="{FF2B5EF4-FFF2-40B4-BE49-F238E27FC236}">
                  <a16:creationId xmlns:a16="http://schemas.microsoft.com/office/drawing/2014/main" id="{8D79CE14-6B80-44D9-A391-88607169308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47">
              <a:extLst>
                <a:ext uri="{FF2B5EF4-FFF2-40B4-BE49-F238E27FC236}">
                  <a16:creationId xmlns:a16="http://schemas.microsoft.com/office/drawing/2014/main" id="{DB867986-D503-42D0-8861-AECD27D5EE8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48">
              <a:extLst>
                <a:ext uri="{FF2B5EF4-FFF2-40B4-BE49-F238E27FC236}">
                  <a16:creationId xmlns:a16="http://schemas.microsoft.com/office/drawing/2014/main" id="{CA34B4BE-4DE1-4CE8-B3BB-53030B77034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49">
              <a:extLst>
                <a:ext uri="{FF2B5EF4-FFF2-40B4-BE49-F238E27FC236}">
                  <a16:creationId xmlns:a16="http://schemas.microsoft.com/office/drawing/2014/main" id="{E391E874-7F0A-476F-94D8-621EC0D5F1E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50">
              <a:extLst>
                <a:ext uri="{FF2B5EF4-FFF2-40B4-BE49-F238E27FC236}">
                  <a16:creationId xmlns:a16="http://schemas.microsoft.com/office/drawing/2014/main" id="{4858006C-F0E0-419B-B028-88CF97B21425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Freeform 51">
              <a:extLst>
                <a:ext uri="{FF2B5EF4-FFF2-40B4-BE49-F238E27FC236}">
                  <a16:creationId xmlns:a16="http://schemas.microsoft.com/office/drawing/2014/main" id="{041C04E3-9BA9-4168-BAC8-4CE7DBF69BE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4" name="Freeform 52">
              <a:extLst>
                <a:ext uri="{FF2B5EF4-FFF2-40B4-BE49-F238E27FC236}">
                  <a16:creationId xmlns:a16="http://schemas.microsoft.com/office/drawing/2014/main" id="{AC0BCA37-4634-4A88-AF87-F3D726CDD8F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5" name="Freeform 53">
              <a:extLst>
                <a:ext uri="{FF2B5EF4-FFF2-40B4-BE49-F238E27FC236}">
                  <a16:creationId xmlns:a16="http://schemas.microsoft.com/office/drawing/2014/main" id="{D22672B4-CD8F-4367-89CD-C06DDB60C93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6" name="Freeform 54">
              <a:extLst>
                <a:ext uri="{FF2B5EF4-FFF2-40B4-BE49-F238E27FC236}">
                  <a16:creationId xmlns:a16="http://schemas.microsoft.com/office/drawing/2014/main" id="{32AA720A-D72F-4385-82AD-AD206873C6B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7" name="Freeform 55">
              <a:extLst>
                <a:ext uri="{FF2B5EF4-FFF2-40B4-BE49-F238E27FC236}">
                  <a16:creationId xmlns:a16="http://schemas.microsoft.com/office/drawing/2014/main" id="{4FCE5D4B-D0D8-484C-A95E-B6470BD92A9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8" name="Freeform 56">
              <a:extLst>
                <a:ext uri="{FF2B5EF4-FFF2-40B4-BE49-F238E27FC236}">
                  <a16:creationId xmlns:a16="http://schemas.microsoft.com/office/drawing/2014/main" id="{085F7938-80B4-4C8B-887A-B833796AFB1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9" name="Freeform 57">
              <a:extLst>
                <a:ext uri="{FF2B5EF4-FFF2-40B4-BE49-F238E27FC236}">
                  <a16:creationId xmlns:a16="http://schemas.microsoft.com/office/drawing/2014/main" id="{125734D1-B58F-490E-A6BD-520CE980D2A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0" name="Freeform 58">
              <a:extLst>
                <a:ext uri="{FF2B5EF4-FFF2-40B4-BE49-F238E27FC236}">
                  <a16:creationId xmlns:a16="http://schemas.microsoft.com/office/drawing/2014/main" id="{50FB41A2-3F97-48F3-AE2F-72CCA897BF1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11" name="Immagine 10">
            <a:extLst>
              <a:ext uri="{FF2B5EF4-FFF2-40B4-BE49-F238E27FC236}">
                <a16:creationId xmlns:a16="http://schemas.microsoft.com/office/drawing/2014/main" id="{210C7E71-EDE8-4255-8223-8FC40FC435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2" r="-2" b="4376"/>
          <a:stretch/>
        </p:blipFill>
        <p:spPr>
          <a:xfrm>
            <a:off x="-5597" y="3427414"/>
            <a:ext cx="8411781" cy="3430587"/>
          </a:xfrm>
          <a:custGeom>
            <a:avLst/>
            <a:gdLst>
              <a:gd name="connsiteX0" fmla="*/ 0 w 7558541"/>
              <a:gd name="connsiteY0" fmla="*/ 0 h 3430587"/>
              <a:gd name="connsiteX1" fmla="*/ 7558541 w 7558541"/>
              <a:gd name="connsiteY1" fmla="*/ 0 h 3430587"/>
              <a:gd name="connsiteX2" fmla="*/ 7558541 w 7558541"/>
              <a:gd name="connsiteY2" fmla="*/ 3430587 h 3430587"/>
              <a:gd name="connsiteX3" fmla="*/ 0 w 7558541"/>
              <a:gd name="connsiteY3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8541" h="3430587">
                <a:moveTo>
                  <a:pt x="0" y="0"/>
                </a:moveTo>
                <a:lnTo>
                  <a:pt x="7558541" y="0"/>
                </a:lnTo>
                <a:lnTo>
                  <a:pt x="7558541" y="3430587"/>
                </a:lnTo>
                <a:lnTo>
                  <a:pt x="0" y="3430587"/>
                </a:lnTo>
                <a:close/>
              </a:path>
            </a:pathLst>
          </a:custGeom>
        </p:spPr>
      </p:pic>
      <p:pic>
        <p:nvPicPr>
          <p:cNvPr id="134" name="Picture 74">
            <a:extLst>
              <a:ext uri="{FF2B5EF4-FFF2-40B4-BE49-F238E27FC236}">
                <a16:creationId xmlns:a16="http://schemas.microsoft.com/office/drawing/2014/main" id="{4F6EC60A-BFD9-4D5F-927C-AA856B62D397}"/>
              </a:ext>
            </a:extLst>
          </p:cNvPr>
          <p:cNvPicPr/>
          <p:nvPr/>
        </p:nvPicPr>
        <p:blipFill rotWithShape="1">
          <a:blip r:embed="rId5"/>
          <a:srcRect l="14491" r="11404" b="5"/>
          <a:stretch/>
        </p:blipFill>
        <p:spPr>
          <a:xfrm>
            <a:off x="-5597" y="1"/>
            <a:ext cx="2540042" cy="3427413"/>
          </a:xfrm>
          <a:custGeom>
            <a:avLst/>
            <a:gdLst>
              <a:gd name="connsiteX0" fmla="*/ 0 w 7558541"/>
              <a:gd name="connsiteY0" fmla="*/ 0 h 3427413"/>
              <a:gd name="connsiteX1" fmla="*/ 7558541 w 7558541"/>
              <a:gd name="connsiteY1" fmla="*/ 0 h 3427413"/>
              <a:gd name="connsiteX2" fmla="*/ 7558541 w 7558541"/>
              <a:gd name="connsiteY2" fmla="*/ 3427413 h 3427413"/>
              <a:gd name="connsiteX3" fmla="*/ 0 w 7558541"/>
              <a:gd name="connsiteY3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8541" h="3427413">
                <a:moveTo>
                  <a:pt x="0" y="0"/>
                </a:moveTo>
                <a:lnTo>
                  <a:pt x="7558541" y="0"/>
                </a:lnTo>
                <a:lnTo>
                  <a:pt x="7558541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142" name="Segnaposto contenuto 4">
            <a:extLst>
              <a:ext uri="{FF2B5EF4-FFF2-40B4-BE49-F238E27FC236}">
                <a16:creationId xmlns:a16="http://schemas.microsoft.com/office/drawing/2014/main" id="{6275A5C8-316E-42D5-BB2A-E288703364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4" r="17660" b="-4"/>
          <a:stretch/>
        </p:blipFill>
        <p:spPr>
          <a:xfrm>
            <a:off x="5029201" y="10"/>
            <a:ext cx="3382578" cy="3427868"/>
          </a:xfrm>
          <a:prstGeom prst="rect">
            <a:avLst/>
          </a:prstGeom>
        </p:spPr>
      </p:pic>
      <p:pic>
        <p:nvPicPr>
          <p:cNvPr id="132" name="Picture 78">
            <a:extLst>
              <a:ext uri="{FF2B5EF4-FFF2-40B4-BE49-F238E27FC236}">
                <a16:creationId xmlns:a16="http://schemas.microsoft.com/office/drawing/2014/main" id="{E1479A69-089D-4BCB-8754-9CDA4384C525}"/>
              </a:ext>
            </a:extLst>
          </p:cNvPr>
          <p:cNvPicPr/>
          <p:nvPr/>
        </p:nvPicPr>
        <p:blipFill rotWithShape="1">
          <a:blip r:embed="rId7"/>
          <a:srcRect l="10936" r="48169"/>
          <a:stretch/>
        </p:blipFill>
        <p:spPr>
          <a:xfrm>
            <a:off x="2537396" y="1"/>
            <a:ext cx="2491804" cy="3427413"/>
          </a:xfrm>
          <a:custGeom>
            <a:avLst/>
            <a:gdLst>
              <a:gd name="connsiteX0" fmla="*/ 0 w 7558541"/>
              <a:gd name="connsiteY0" fmla="*/ 0 h 3427413"/>
              <a:gd name="connsiteX1" fmla="*/ 7558541 w 7558541"/>
              <a:gd name="connsiteY1" fmla="*/ 0 h 3427413"/>
              <a:gd name="connsiteX2" fmla="*/ 7558541 w 7558541"/>
              <a:gd name="connsiteY2" fmla="*/ 3427413 h 3427413"/>
              <a:gd name="connsiteX3" fmla="*/ 0 w 7558541"/>
              <a:gd name="connsiteY3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8541" h="3427413">
                <a:moveTo>
                  <a:pt x="0" y="0"/>
                </a:moveTo>
                <a:lnTo>
                  <a:pt x="7558541" y="0"/>
                </a:lnTo>
                <a:lnTo>
                  <a:pt x="7558541" y="3427413"/>
                </a:lnTo>
                <a:lnTo>
                  <a:pt x="0" y="3427413"/>
                </a:lnTo>
                <a:close/>
              </a:path>
            </a:pathLst>
          </a:custGeom>
        </p:spPr>
      </p:pic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6EA4E113-0C46-4C0E-8C56-E422CD6B6DB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29200" y="-464"/>
            <a:ext cx="2646" cy="342900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/>
        </p:spPr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BCB99885-A074-4CE1-B132-1863A58BE33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63" idx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5597" y="3427414"/>
            <a:ext cx="7558541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E1F3B98F-2816-43A1-9B63-04EDBA5231A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895" y="-464"/>
            <a:ext cx="2646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1385F952-01EE-477B-9807-F2C73CCB483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42076" y="-464"/>
            <a:ext cx="2646" cy="342900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/>
        </p:spPr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5A6FD0C0-31AC-42AD-B3AC-F8B1AD382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9346" y="492218"/>
            <a:ext cx="2948240" cy="1478570"/>
          </a:xfrm>
        </p:spPr>
        <p:txBody>
          <a:bodyPr>
            <a:normAutofit/>
          </a:bodyPr>
          <a:lstStyle/>
          <a:p>
            <a:r>
              <a:rPr lang="it-IT" sz="3200" dirty="0"/>
              <a:t>La città di notte</a:t>
            </a:r>
          </a:p>
        </p:txBody>
      </p:sp>
      <p:sp>
        <p:nvSpPr>
          <p:cNvPr id="151" name="Content Placeholder 138">
            <a:extLst>
              <a:ext uri="{FF2B5EF4-FFF2-40B4-BE49-F238E27FC236}">
                <a16:creationId xmlns:a16="http://schemas.microsoft.com/office/drawing/2014/main" id="{BFE74865-64D0-403B-8777-B4CE6080E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1781" y="2249487"/>
            <a:ext cx="2948240" cy="3541714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85750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72">
            <a:extLst>
              <a:ext uri="{FF2B5EF4-FFF2-40B4-BE49-F238E27FC236}">
                <a16:creationId xmlns:a16="http://schemas.microsoft.com/office/drawing/2014/main" id="{21F7EDB7-1437-4689-AD93-051AAE63FB12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4" name="Rectangle 73">
              <a:extLst>
                <a:ext uri="{FF2B5EF4-FFF2-40B4-BE49-F238E27FC236}">
                  <a16:creationId xmlns:a16="http://schemas.microsoft.com/office/drawing/2014/main" id="{CB9622E9-83EA-45FB-8EC1-4477B910112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B668750-4C89-47F1-9591-BE7F26A04677}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0" name="Group 76">
            <a:extLst>
              <a:ext uri="{FF2B5EF4-FFF2-40B4-BE49-F238E27FC236}">
                <a16:creationId xmlns:a16="http://schemas.microsoft.com/office/drawing/2014/main" id="{CF4A3706-CD49-4455-81DC-365A2D51C38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133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8" name="Rectangle 5">
              <a:extLst>
                <a:ext uri="{FF2B5EF4-FFF2-40B4-BE49-F238E27FC236}">
                  <a16:creationId xmlns:a16="http://schemas.microsoft.com/office/drawing/2014/main" id="{A089F841-E435-4B8D-82BD-263C9553F379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DAA38AAA-0F1D-404C-A14F-A9EA519B851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79592AD6-0042-4811-8CA3-4FF820B0B29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Rectangle 8">
              <a:extLst>
                <a:ext uri="{FF2B5EF4-FFF2-40B4-BE49-F238E27FC236}">
                  <a16:creationId xmlns:a16="http://schemas.microsoft.com/office/drawing/2014/main" id="{E8D67C8B-8012-4B05-8119-C932C5E96C69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EABE68F1-9E8A-4E95-A606-23B237E7752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C35B2031-B854-4606-BCDA-0BBF8332954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15A77494-4229-4AB1-BB6A-2EA9193FF4D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AECC3FBA-4EBA-4179-A671-1042C678B0B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02B530CD-3385-4D4F-AC32-CAB1C9DDAA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56227A7A-DA96-4E2B-B066-2554F98BFD9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607021BA-15C6-4D7A-A774-B7B1F2ED341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6">
              <a:extLst>
                <a:ext uri="{FF2B5EF4-FFF2-40B4-BE49-F238E27FC236}">
                  <a16:creationId xmlns:a16="http://schemas.microsoft.com/office/drawing/2014/main" id="{DC06C301-0EAD-447D-A966-8C7AB94A3BA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E686DF40-6765-4FBC-A7F8-9AF946D7179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A1330CAA-984A-4FD3-A574-5377DF768F1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3461CAFE-EF80-4C38-A27B-6E6847F2B09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C96CB611-34ED-41F3-B15D-F6B17B5E50B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6D93242F-91B7-4F52-801F-9CEE2987D15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72209AFA-8B7F-46AE-80BC-7CD5E817577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3">
              <a:extLst>
                <a:ext uri="{FF2B5EF4-FFF2-40B4-BE49-F238E27FC236}">
                  <a16:creationId xmlns:a16="http://schemas.microsoft.com/office/drawing/2014/main" id="{283D5E20-6411-476C-8A6A-27F019149F1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4">
              <a:extLst>
                <a:ext uri="{FF2B5EF4-FFF2-40B4-BE49-F238E27FC236}">
                  <a16:creationId xmlns:a16="http://schemas.microsoft.com/office/drawing/2014/main" id="{E35069A2-A355-4382-8898-3D35D040D80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5">
              <a:extLst>
                <a:ext uri="{FF2B5EF4-FFF2-40B4-BE49-F238E27FC236}">
                  <a16:creationId xmlns:a16="http://schemas.microsoft.com/office/drawing/2014/main" id="{2B8F4B12-C56F-43C9-B678-11BE48DBE57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6">
              <a:extLst>
                <a:ext uri="{FF2B5EF4-FFF2-40B4-BE49-F238E27FC236}">
                  <a16:creationId xmlns:a16="http://schemas.microsoft.com/office/drawing/2014/main" id="{8072F38D-DAD7-4A73-A1C3-356C48C4194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7">
              <a:extLst>
                <a:ext uri="{FF2B5EF4-FFF2-40B4-BE49-F238E27FC236}">
                  <a16:creationId xmlns:a16="http://schemas.microsoft.com/office/drawing/2014/main" id="{282751AD-3FCC-4A00-B6EB-CD4AEE37040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8">
              <a:extLst>
                <a:ext uri="{FF2B5EF4-FFF2-40B4-BE49-F238E27FC236}">
                  <a16:creationId xmlns:a16="http://schemas.microsoft.com/office/drawing/2014/main" id="{8EA220D4-1126-4A10-B0C9-60A5E99D70D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29">
              <a:extLst>
                <a:ext uri="{FF2B5EF4-FFF2-40B4-BE49-F238E27FC236}">
                  <a16:creationId xmlns:a16="http://schemas.microsoft.com/office/drawing/2014/main" id="{1C7FF311-C877-42AD-8656-6ADF9E8B03C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0">
              <a:extLst>
                <a:ext uri="{FF2B5EF4-FFF2-40B4-BE49-F238E27FC236}">
                  <a16:creationId xmlns:a16="http://schemas.microsoft.com/office/drawing/2014/main" id="{21D21197-E4E6-4974-8717-7A884C47069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1">
              <a:extLst>
                <a:ext uri="{FF2B5EF4-FFF2-40B4-BE49-F238E27FC236}">
                  <a16:creationId xmlns:a16="http://schemas.microsoft.com/office/drawing/2014/main" id="{8999D374-7231-438C-AAFF-586E90D7AC4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2">
              <a:extLst>
                <a:ext uri="{FF2B5EF4-FFF2-40B4-BE49-F238E27FC236}">
                  <a16:creationId xmlns:a16="http://schemas.microsoft.com/office/drawing/2014/main" id="{2E99439A-BBE6-47F9-9B2E-08FB842D30A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Rectangle 33">
              <a:extLst>
                <a:ext uri="{FF2B5EF4-FFF2-40B4-BE49-F238E27FC236}">
                  <a16:creationId xmlns:a16="http://schemas.microsoft.com/office/drawing/2014/main" id="{326BBA6A-787A-4927-9CEA-4EF2315E8B38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7" name="Freeform 34">
              <a:extLst>
                <a:ext uri="{FF2B5EF4-FFF2-40B4-BE49-F238E27FC236}">
                  <a16:creationId xmlns:a16="http://schemas.microsoft.com/office/drawing/2014/main" id="{9EBCF724-BD4F-4763-96EA-3B49A019242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5">
              <a:extLst>
                <a:ext uri="{FF2B5EF4-FFF2-40B4-BE49-F238E27FC236}">
                  <a16:creationId xmlns:a16="http://schemas.microsoft.com/office/drawing/2014/main" id="{514181B4-343A-468A-A7A3-A24EA18437A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36">
              <a:extLst>
                <a:ext uri="{FF2B5EF4-FFF2-40B4-BE49-F238E27FC236}">
                  <a16:creationId xmlns:a16="http://schemas.microsoft.com/office/drawing/2014/main" id="{CA203802-8F2C-4810-86C3-9F5C8A8C51C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37">
              <a:extLst>
                <a:ext uri="{FF2B5EF4-FFF2-40B4-BE49-F238E27FC236}">
                  <a16:creationId xmlns:a16="http://schemas.microsoft.com/office/drawing/2014/main" id="{49DE1B83-157A-4C15-9CDD-0890D4102E2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38">
              <a:extLst>
                <a:ext uri="{FF2B5EF4-FFF2-40B4-BE49-F238E27FC236}">
                  <a16:creationId xmlns:a16="http://schemas.microsoft.com/office/drawing/2014/main" id="{79FF2CFC-9520-4047-97BA-B9F21A5A80B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39">
              <a:extLst>
                <a:ext uri="{FF2B5EF4-FFF2-40B4-BE49-F238E27FC236}">
                  <a16:creationId xmlns:a16="http://schemas.microsoft.com/office/drawing/2014/main" id="{51DF22B1-CEB5-4249-BD3A-994A6EDDF8D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0">
              <a:extLst>
                <a:ext uri="{FF2B5EF4-FFF2-40B4-BE49-F238E27FC236}">
                  <a16:creationId xmlns:a16="http://schemas.microsoft.com/office/drawing/2014/main" id="{25FAC49F-4726-4ED1-832D-A07808F71BB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41">
              <a:extLst>
                <a:ext uri="{FF2B5EF4-FFF2-40B4-BE49-F238E27FC236}">
                  <a16:creationId xmlns:a16="http://schemas.microsoft.com/office/drawing/2014/main" id="{59C42689-6633-4333-9462-1733BC620D3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42">
              <a:extLst>
                <a:ext uri="{FF2B5EF4-FFF2-40B4-BE49-F238E27FC236}">
                  <a16:creationId xmlns:a16="http://schemas.microsoft.com/office/drawing/2014/main" id="{60B37CFD-CC7B-44E0-8F09-78895A966F1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43">
              <a:extLst>
                <a:ext uri="{FF2B5EF4-FFF2-40B4-BE49-F238E27FC236}">
                  <a16:creationId xmlns:a16="http://schemas.microsoft.com/office/drawing/2014/main" id="{F9074772-C2EC-4132-B934-4F0148F07FF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44">
              <a:extLst>
                <a:ext uri="{FF2B5EF4-FFF2-40B4-BE49-F238E27FC236}">
                  <a16:creationId xmlns:a16="http://schemas.microsoft.com/office/drawing/2014/main" id="{CD64CD1E-7C60-4B15-A6BD-0CDEC2532E4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Rectangle 45">
              <a:extLst>
                <a:ext uri="{FF2B5EF4-FFF2-40B4-BE49-F238E27FC236}">
                  <a16:creationId xmlns:a16="http://schemas.microsoft.com/office/drawing/2014/main" id="{76656787-08EB-4D3E-843B-3003DA3253F7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9" name="Freeform 46">
              <a:extLst>
                <a:ext uri="{FF2B5EF4-FFF2-40B4-BE49-F238E27FC236}">
                  <a16:creationId xmlns:a16="http://schemas.microsoft.com/office/drawing/2014/main" id="{BDDC6CD8-3C85-4154-8CA7-C90055C9965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47">
              <a:extLst>
                <a:ext uri="{FF2B5EF4-FFF2-40B4-BE49-F238E27FC236}">
                  <a16:creationId xmlns:a16="http://schemas.microsoft.com/office/drawing/2014/main" id="{64A47505-37C3-4DFD-B6A0-BACBE89A809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48">
              <a:extLst>
                <a:ext uri="{FF2B5EF4-FFF2-40B4-BE49-F238E27FC236}">
                  <a16:creationId xmlns:a16="http://schemas.microsoft.com/office/drawing/2014/main" id="{4FB147B4-C2A1-46AE-B6B5-BB05027FABC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49">
              <a:extLst>
                <a:ext uri="{FF2B5EF4-FFF2-40B4-BE49-F238E27FC236}">
                  <a16:creationId xmlns:a16="http://schemas.microsoft.com/office/drawing/2014/main" id="{A962EF7A-E05D-47DA-BA74-C8629D9383D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0">
              <a:extLst>
                <a:ext uri="{FF2B5EF4-FFF2-40B4-BE49-F238E27FC236}">
                  <a16:creationId xmlns:a16="http://schemas.microsoft.com/office/drawing/2014/main" id="{2C8FDFCC-308B-4955-A813-DFAC66312FA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1">
              <a:extLst>
                <a:ext uri="{FF2B5EF4-FFF2-40B4-BE49-F238E27FC236}">
                  <a16:creationId xmlns:a16="http://schemas.microsoft.com/office/drawing/2014/main" id="{52D46068-8CFB-4E0B-9543-28A7ECADD87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2">
              <a:extLst>
                <a:ext uri="{FF2B5EF4-FFF2-40B4-BE49-F238E27FC236}">
                  <a16:creationId xmlns:a16="http://schemas.microsoft.com/office/drawing/2014/main" id="{E47AE856-C4BB-48CF-B2A2-AFB0579F44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3">
              <a:extLst>
                <a:ext uri="{FF2B5EF4-FFF2-40B4-BE49-F238E27FC236}">
                  <a16:creationId xmlns:a16="http://schemas.microsoft.com/office/drawing/2014/main" id="{3338C43C-6074-4421-97E9-0B983238313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54">
              <a:extLst>
                <a:ext uri="{FF2B5EF4-FFF2-40B4-BE49-F238E27FC236}">
                  <a16:creationId xmlns:a16="http://schemas.microsoft.com/office/drawing/2014/main" id="{910D8CF2-8086-4C4C-89E1-A82DB5DFFD6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55">
              <a:extLst>
                <a:ext uri="{FF2B5EF4-FFF2-40B4-BE49-F238E27FC236}">
                  <a16:creationId xmlns:a16="http://schemas.microsoft.com/office/drawing/2014/main" id="{FADABDD3-D22B-4229-8038-A9BBB3721EB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56">
              <a:extLst>
                <a:ext uri="{FF2B5EF4-FFF2-40B4-BE49-F238E27FC236}">
                  <a16:creationId xmlns:a16="http://schemas.microsoft.com/office/drawing/2014/main" id="{7D9568FC-37BC-470C-93A5-8983D0C12E9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57">
              <a:extLst>
                <a:ext uri="{FF2B5EF4-FFF2-40B4-BE49-F238E27FC236}">
                  <a16:creationId xmlns:a16="http://schemas.microsoft.com/office/drawing/2014/main" id="{5786181E-9BC0-4551-9B1F-D58636404CF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58">
              <a:extLst>
                <a:ext uri="{FF2B5EF4-FFF2-40B4-BE49-F238E27FC236}">
                  <a16:creationId xmlns:a16="http://schemas.microsoft.com/office/drawing/2014/main" id="{AD321C02-50D5-45DB-A66C-B77BFCA1DB4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353B1E82-7D17-40C5-A227-863A1D6C46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9" r="14369" b="-4"/>
          <a:stretch/>
        </p:blipFill>
        <p:spPr>
          <a:xfrm>
            <a:off x="5349602" y="54162"/>
            <a:ext cx="3712862" cy="3427868"/>
          </a:xfrm>
          <a:prstGeom prst="rect">
            <a:avLst/>
          </a:prstGeom>
        </p:spPr>
      </p:pic>
      <p:cxnSp>
        <p:nvCxnSpPr>
          <p:cNvPr id="141" name="Straight Connector 132">
            <a:extLst>
              <a:ext uri="{FF2B5EF4-FFF2-40B4-BE49-F238E27FC236}">
                <a16:creationId xmlns:a16="http://schemas.microsoft.com/office/drawing/2014/main" id="{C74412C7-7BA6-412B-93CA-2C8CE9E642E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459" y="-464"/>
            <a:ext cx="2646" cy="342900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/>
        </p:spPr>
      </p:cxnSp>
      <p:cxnSp>
        <p:nvCxnSpPr>
          <p:cNvPr id="142" name="Straight Connector 134">
            <a:extLst>
              <a:ext uri="{FF2B5EF4-FFF2-40B4-BE49-F238E27FC236}">
                <a16:creationId xmlns:a16="http://schemas.microsoft.com/office/drawing/2014/main" id="{F5459D2F-D834-4D12-A2D5-D08685B2618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895" y="-464"/>
            <a:ext cx="2646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143" name="Straight Connector 136">
            <a:extLst>
              <a:ext uri="{FF2B5EF4-FFF2-40B4-BE49-F238E27FC236}">
                <a16:creationId xmlns:a16="http://schemas.microsoft.com/office/drawing/2014/main" id="{6D5510ED-8B38-4431-85A0-01F45D6C03D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63" idx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5597" y="3427414"/>
            <a:ext cx="7558541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C3EEDE02-2D37-4D2C-AF97-28966C0CB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5849" y="636588"/>
            <a:ext cx="2948240" cy="1478570"/>
          </a:xfrm>
        </p:spPr>
        <p:txBody>
          <a:bodyPr>
            <a:normAutofit/>
          </a:bodyPr>
          <a:lstStyle/>
          <a:p>
            <a:r>
              <a:rPr lang="it-IT" sz="3200" dirty="0"/>
              <a:t>Viaggi: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61D8D6-3ADD-4ED6-A1BD-B0CDC89DB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3566" y="1917631"/>
            <a:ext cx="2948240" cy="354171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it-IT" dirty="0"/>
              <a:t>BERLINO</a:t>
            </a:r>
          </a:p>
          <a:p>
            <a:pPr>
              <a:lnSpc>
                <a:spcPct val="110000"/>
              </a:lnSpc>
            </a:pPr>
            <a:r>
              <a:rPr lang="it-IT" dirty="0"/>
              <a:t>CRACOVIA</a:t>
            </a:r>
          </a:p>
          <a:p>
            <a:pPr>
              <a:lnSpc>
                <a:spcPct val="110000"/>
              </a:lnSpc>
            </a:pPr>
            <a:r>
              <a:rPr lang="it-IT" dirty="0"/>
              <a:t>VARSAVIA</a:t>
            </a:r>
          </a:p>
          <a:p>
            <a:pPr>
              <a:lnSpc>
                <a:spcPct val="110000"/>
              </a:lnSpc>
            </a:pPr>
            <a:r>
              <a:rPr lang="it-IT" dirty="0"/>
              <a:t>DANZICA</a:t>
            </a:r>
          </a:p>
          <a:p>
            <a:pPr>
              <a:lnSpc>
                <a:spcPct val="110000"/>
              </a:lnSpc>
            </a:pPr>
            <a:r>
              <a:rPr lang="it-IT" dirty="0"/>
              <a:t>POZNAN</a:t>
            </a:r>
          </a:p>
          <a:p>
            <a:pPr>
              <a:lnSpc>
                <a:spcPct val="110000"/>
              </a:lnSpc>
            </a:pPr>
            <a:r>
              <a:rPr lang="it-IT" dirty="0"/>
              <a:t>OSLO</a:t>
            </a:r>
          </a:p>
          <a:p>
            <a:pPr>
              <a:lnSpc>
                <a:spcPct val="110000"/>
              </a:lnSpc>
            </a:pPr>
            <a:r>
              <a:rPr lang="it-IT" dirty="0"/>
              <a:t>PRAGA</a:t>
            </a:r>
          </a:p>
          <a:p>
            <a:pPr>
              <a:lnSpc>
                <a:spcPct val="110000"/>
              </a:lnSpc>
            </a:pPr>
            <a:r>
              <a:rPr lang="it-IT" dirty="0"/>
              <a:t>BUDAPEST</a:t>
            </a:r>
          </a:p>
          <a:p>
            <a:pPr>
              <a:lnSpc>
                <a:spcPct val="110000"/>
              </a:lnSpc>
            </a:pPr>
            <a:r>
              <a:rPr lang="it-IT" dirty="0"/>
              <a:t>STOCCOLMA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EFABD22-5EB6-4FFD-9585-3A1CC6F6E4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827"/>
            <a:ext cx="5214862" cy="388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62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3">
            <a:extLst>
              <a:ext uri="{FF2B5EF4-FFF2-40B4-BE49-F238E27FC236}">
                <a16:creationId xmlns:a16="http://schemas.microsoft.com/office/drawing/2014/main" id="{21F7EDB7-1437-4689-AD93-051AAE63FB12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95" name="Rectangle 94">
              <a:extLst>
                <a:ext uri="{FF2B5EF4-FFF2-40B4-BE49-F238E27FC236}">
                  <a16:creationId xmlns:a16="http://schemas.microsoft.com/office/drawing/2014/main" id="{CB9622E9-83EA-45FB-8EC1-4477B910112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6" name="Picture 2">
              <a:extLst>
                <a:ext uri="{FF2B5EF4-FFF2-40B4-BE49-F238E27FC236}">
                  <a16:creationId xmlns:a16="http://schemas.microsoft.com/office/drawing/2014/main" id="{9B668750-4C89-47F1-9591-BE7F26A04677}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F4A3706-CD49-4455-81DC-365A2D51C38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133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99" name="Rectangle 5">
              <a:extLst>
                <a:ext uri="{FF2B5EF4-FFF2-40B4-BE49-F238E27FC236}">
                  <a16:creationId xmlns:a16="http://schemas.microsoft.com/office/drawing/2014/main" id="{A089F841-E435-4B8D-82BD-263C9553F379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0" name="Freeform 6">
              <a:extLst>
                <a:ext uri="{FF2B5EF4-FFF2-40B4-BE49-F238E27FC236}">
                  <a16:creationId xmlns:a16="http://schemas.microsoft.com/office/drawing/2014/main" id="{DAA38AAA-0F1D-404C-A14F-A9EA519B851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7">
              <a:extLst>
                <a:ext uri="{FF2B5EF4-FFF2-40B4-BE49-F238E27FC236}">
                  <a16:creationId xmlns:a16="http://schemas.microsoft.com/office/drawing/2014/main" id="{79592AD6-0042-4811-8CA3-4FF820B0B29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Rectangle 8">
              <a:extLst>
                <a:ext uri="{FF2B5EF4-FFF2-40B4-BE49-F238E27FC236}">
                  <a16:creationId xmlns:a16="http://schemas.microsoft.com/office/drawing/2014/main" id="{E8D67C8B-8012-4B05-8119-C932C5E96C69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3" name="Freeform 9">
              <a:extLst>
                <a:ext uri="{FF2B5EF4-FFF2-40B4-BE49-F238E27FC236}">
                  <a16:creationId xmlns:a16="http://schemas.microsoft.com/office/drawing/2014/main" id="{EABE68F1-9E8A-4E95-A606-23B237E7752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10">
              <a:extLst>
                <a:ext uri="{FF2B5EF4-FFF2-40B4-BE49-F238E27FC236}">
                  <a16:creationId xmlns:a16="http://schemas.microsoft.com/office/drawing/2014/main" id="{C35B2031-B854-4606-BCDA-0BBF8332954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11">
              <a:extLst>
                <a:ext uri="{FF2B5EF4-FFF2-40B4-BE49-F238E27FC236}">
                  <a16:creationId xmlns:a16="http://schemas.microsoft.com/office/drawing/2014/main" id="{15A77494-4229-4AB1-BB6A-2EA9193FF4D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12">
              <a:extLst>
                <a:ext uri="{FF2B5EF4-FFF2-40B4-BE49-F238E27FC236}">
                  <a16:creationId xmlns:a16="http://schemas.microsoft.com/office/drawing/2014/main" id="{AECC3FBA-4EBA-4179-A671-1042C678B0B1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13">
              <a:extLst>
                <a:ext uri="{FF2B5EF4-FFF2-40B4-BE49-F238E27FC236}">
                  <a16:creationId xmlns:a16="http://schemas.microsoft.com/office/drawing/2014/main" id="{02B530CD-3385-4D4F-AC32-CAB1C9DDAA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14">
              <a:extLst>
                <a:ext uri="{FF2B5EF4-FFF2-40B4-BE49-F238E27FC236}">
                  <a16:creationId xmlns:a16="http://schemas.microsoft.com/office/drawing/2014/main" id="{56227A7A-DA96-4E2B-B066-2554F98BFD9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15">
              <a:extLst>
                <a:ext uri="{FF2B5EF4-FFF2-40B4-BE49-F238E27FC236}">
                  <a16:creationId xmlns:a16="http://schemas.microsoft.com/office/drawing/2014/main" id="{607021BA-15C6-4D7A-A774-B7B1F2ED341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16">
              <a:extLst>
                <a:ext uri="{FF2B5EF4-FFF2-40B4-BE49-F238E27FC236}">
                  <a16:creationId xmlns:a16="http://schemas.microsoft.com/office/drawing/2014/main" id="{DC06C301-0EAD-447D-A966-8C7AB94A3BA9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17">
              <a:extLst>
                <a:ext uri="{FF2B5EF4-FFF2-40B4-BE49-F238E27FC236}">
                  <a16:creationId xmlns:a16="http://schemas.microsoft.com/office/drawing/2014/main" id="{E686DF40-6765-4FBC-A7F8-9AF946D7179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18">
              <a:extLst>
                <a:ext uri="{FF2B5EF4-FFF2-40B4-BE49-F238E27FC236}">
                  <a16:creationId xmlns:a16="http://schemas.microsoft.com/office/drawing/2014/main" id="{A1330CAA-984A-4FD3-A574-5377DF768F14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19">
              <a:extLst>
                <a:ext uri="{FF2B5EF4-FFF2-40B4-BE49-F238E27FC236}">
                  <a16:creationId xmlns:a16="http://schemas.microsoft.com/office/drawing/2014/main" id="{3461CAFE-EF80-4C38-A27B-6E6847F2B09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20">
              <a:extLst>
                <a:ext uri="{FF2B5EF4-FFF2-40B4-BE49-F238E27FC236}">
                  <a16:creationId xmlns:a16="http://schemas.microsoft.com/office/drawing/2014/main" id="{C96CB611-34ED-41F3-B15D-F6B17B5E50B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21">
              <a:extLst>
                <a:ext uri="{FF2B5EF4-FFF2-40B4-BE49-F238E27FC236}">
                  <a16:creationId xmlns:a16="http://schemas.microsoft.com/office/drawing/2014/main" id="{6D93242F-91B7-4F52-801F-9CEE2987D15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22">
              <a:extLst>
                <a:ext uri="{FF2B5EF4-FFF2-40B4-BE49-F238E27FC236}">
                  <a16:creationId xmlns:a16="http://schemas.microsoft.com/office/drawing/2014/main" id="{72209AFA-8B7F-46AE-80BC-7CD5E817577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23">
              <a:extLst>
                <a:ext uri="{FF2B5EF4-FFF2-40B4-BE49-F238E27FC236}">
                  <a16:creationId xmlns:a16="http://schemas.microsoft.com/office/drawing/2014/main" id="{283D5E20-6411-476C-8A6A-27F019149F1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24">
              <a:extLst>
                <a:ext uri="{FF2B5EF4-FFF2-40B4-BE49-F238E27FC236}">
                  <a16:creationId xmlns:a16="http://schemas.microsoft.com/office/drawing/2014/main" id="{E35069A2-A355-4382-8898-3D35D040D808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25">
              <a:extLst>
                <a:ext uri="{FF2B5EF4-FFF2-40B4-BE49-F238E27FC236}">
                  <a16:creationId xmlns:a16="http://schemas.microsoft.com/office/drawing/2014/main" id="{2B8F4B12-C56F-43C9-B678-11BE48DBE57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26">
              <a:extLst>
                <a:ext uri="{FF2B5EF4-FFF2-40B4-BE49-F238E27FC236}">
                  <a16:creationId xmlns:a16="http://schemas.microsoft.com/office/drawing/2014/main" id="{8072F38D-DAD7-4A73-A1C3-356C48C4194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27">
              <a:extLst>
                <a:ext uri="{FF2B5EF4-FFF2-40B4-BE49-F238E27FC236}">
                  <a16:creationId xmlns:a16="http://schemas.microsoft.com/office/drawing/2014/main" id="{282751AD-3FCC-4A00-B6EB-CD4AEE37040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28">
              <a:extLst>
                <a:ext uri="{FF2B5EF4-FFF2-40B4-BE49-F238E27FC236}">
                  <a16:creationId xmlns:a16="http://schemas.microsoft.com/office/drawing/2014/main" id="{8EA220D4-1126-4A10-B0C9-60A5E99D70D0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29">
              <a:extLst>
                <a:ext uri="{FF2B5EF4-FFF2-40B4-BE49-F238E27FC236}">
                  <a16:creationId xmlns:a16="http://schemas.microsoft.com/office/drawing/2014/main" id="{1C7FF311-C877-42AD-8656-6ADF9E8B03C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30">
              <a:extLst>
                <a:ext uri="{FF2B5EF4-FFF2-40B4-BE49-F238E27FC236}">
                  <a16:creationId xmlns:a16="http://schemas.microsoft.com/office/drawing/2014/main" id="{21D21197-E4E6-4974-8717-7A884C47069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31">
              <a:extLst>
                <a:ext uri="{FF2B5EF4-FFF2-40B4-BE49-F238E27FC236}">
                  <a16:creationId xmlns:a16="http://schemas.microsoft.com/office/drawing/2014/main" id="{8999D374-7231-438C-AAFF-586E90D7AC4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32">
              <a:extLst>
                <a:ext uri="{FF2B5EF4-FFF2-40B4-BE49-F238E27FC236}">
                  <a16:creationId xmlns:a16="http://schemas.microsoft.com/office/drawing/2014/main" id="{2E99439A-BBE6-47F9-9B2E-08FB842D30A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Rectangle 33">
              <a:extLst>
                <a:ext uri="{FF2B5EF4-FFF2-40B4-BE49-F238E27FC236}">
                  <a16:creationId xmlns:a16="http://schemas.microsoft.com/office/drawing/2014/main" id="{326BBA6A-787A-4927-9CEA-4EF2315E8B38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8" name="Freeform 34">
              <a:extLst>
                <a:ext uri="{FF2B5EF4-FFF2-40B4-BE49-F238E27FC236}">
                  <a16:creationId xmlns:a16="http://schemas.microsoft.com/office/drawing/2014/main" id="{9EBCF724-BD4F-4763-96EA-3B49A019242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35">
              <a:extLst>
                <a:ext uri="{FF2B5EF4-FFF2-40B4-BE49-F238E27FC236}">
                  <a16:creationId xmlns:a16="http://schemas.microsoft.com/office/drawing/2014/main" id="{514181B4-343A-468A-A7A3-A24EA18437A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36">
              <a:extLst>
                <a:ext uri="{FF2B5EF4-FFF2-40B4-BE49-F238E27FC236}">
                  <a16:creationId xmlns:a16="http://schemas.microsoft.com/office/drawing/2014/main" id="{CA203802-8F2C-4810-86C3-9F5C8A8C51C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37">
              <a:extLst>
                <a:ext uri="{FF2B5EF4-FFF2-40B4-BE49-F238E27FC236}">
                  <a16:creationId xmlns:a16="http://schemas.microsoft.com/office/drawing/2014/main" id="{49DE1B83-157A-4C15-9CDD-0890D4102E2C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38">
              <a:extLst>
                <a:ext uri="{FF2B5EF4-FFF2-40B4-BE49-F238E27FC236}">
                  <a16:creationId xmlns:a16="http://schemas.microsoft.com/office/drawing/2014/main" id="{79FF2CFC-9520-4047-97BA-B9F21A5A80B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39">
              <a:extLst>
                <a:ext uri="{FF2B5EF4-FFF2-40B4-BE49-F238E27FC236}">
                  <a16:creationId xmlns:a16="http://schemas.microsoft.com/office/drawing/2014/main" id="{51DF22B1-CEB5-4249-BD3A-994A6EDDF8D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40">
              <a:extLst>
                <a:ext uri="{FF2B5EF4-FFF2-40B4-BE49-F238E27FC236}">
                  <a16:creationId xmlns:a16="http://schemas.microsoft.com/office/drawing/2014/main" id="{25FAC49F-4726-4ED1-832D-A07808F71BB6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41">
              <a:extLst>
                <a:ext uri="{FF2B5EF4-FFF2-40B4-BE49-F238E27FC236}">
                  <a16:creationId xmlns:a16="http://schemas.microsoft.com/office/drawing/2014/main" id="{59C42689-6633-4333-9462-1733BC620D3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42">
              <a:extLst>
                <a:ext uri="{FF2B5EF4-FFF2-40B4-BE49-F238E27FC236}">
                  <a16:creationId xmlns:a16="http://schemas.microsoft.com/office/drawing/2014/main" id="{60B37CFD-CC7B-44E0-8F09-78895A966F1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43">
              <a:extLst>
                <a:ext uri="{FF2B5EF4-FFF2-40B4-BE49-F238E27FC236}">
                  <a16:creationId xmlns:a16="http://schemas.microsoft.com/office/drawing/2014/main" id="{F9074772-C2EC-4132-B934-4F0148F07FF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44">
              <a:extLst>
                <a:ext uri="{FF2B5EF4-FFF2-40B4-BE49-F238E27FC236}">
                  <a16:creationId xmlns:a16="http://schemas.microsoft.com/office/drawing/2014/main" id="{CD64CD1E-7C60-4B15-A6BD-0CDEC2532E4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Rectangle 45">
              <a:extLst>
                <a:ext uri="{FF2B5EF4-FFF2-40B4-BE49-F238E27FC236}">
                  <a16:creationId xmlns:a16="http://schemas.microsoft.com/office/drawing/2014/main" id="{76656787-08EB-4D3E-843B-3003DA3253F7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0" name="Freeform 46">
              <a:extLst>
                <a:ext uri="{FF2B5EF4-FFF2-40B4-BE49-F238E27FC236}">
                  <a16:creationId xmlns:a16="http://schemas.microsoft.com/office/drawing/2014/main" id="{BDDC6CD8-3C85-4154-8CA7-C90055C9965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47">
              <a:extLst>
                <a:ext uri="{FF2B5EF4-FFF2-40B4-BE49-F238E27FC236}">
                  <a16:creationId xmlns:a16="http://schemas.microsoft.com/office/drawing/2014/main" id="{64A47505-37C3-4DFD-B6A0-BACBE89A809F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2" name="Freeform 48">
              <a:extLst>
                <a:ext uri="{FF2B5EF4-FFF2-40B4-BE49-F238E27FC236}">
                  <a16:creationId xmlns:a16="http://schemas.microsoft.com/office/drawing/2014/main" id="{4FB147B4-C2A1-46AE-B6B5-BB05027FABC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Freeform 49">
              <a:extLst>
                <a:ext uri="{FF2B5EF4-FFF2-40B4-BE49-F238E27FC236}">
                  <a16:creationId xmlns:a16="http://schemas.microsoft.com/office/drawing/2014/main" id="{A962EF7A-E05D-47DA-BA74-C8629D9383D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4" name="Freeform 50">
              <a:extLst>
                <a:ext uri="{FF2B5EF4-FFF2-40B4-BE49-F238E27FC236}">
                  <a16:creationId xmlns:a16="http://schemas.microsoft.com/office/drawing/2014/main" id="{2C8FDFCC-308B-4955-A813-DFAC66312FA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5" name="Freeform 51">
              <a:extLst>
                <a:ext uri="{FF2B5EF4-FFF2-40B4-BE49-F238E27FC236}">
                  <a16:creationId xmlns:a16="http://schemas.microsoft.com/office/drawing/2014/main" id="{52D46068-8CFB-4E0B-9543-28A7ECADD87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6" name="Freeform 52">
              <a:extLst>
                <a:ext uri="{FF2B5EF4-FFF2-40B4-BE49-F238E27FC236}">
                  <a16:creationId xmlns:a16="http://schemas.microsoft.com/office/drawing/2014/main" id="{E47AE856-C4BB-48CF-B2A2-AFB0579F44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7" name="Freeform 53">
              <a:extLst>
                <a:ext uri="{FF2B5EF4-FFF2-40B4-BE49-F238E27FC236}">
                  <a16:creationId xmlns:a16="http://schemas.microsoft.com/office/drawing/2014/main" id="{3338C43C-6074-4421-97E9-0B9832383137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8" name="Freeform 54">
              <a:extLst>
                <a:ext uri="{FF2B5EF4-FFF2-40B4-BE49-F238E27FC236}">
                  <a16:creationId xmlns:a16="http://schemas.microsoft.com/office/drawing/2014/main" id="{910D8CF2-8086-4C4C-89E1-A82DB5DFFD6B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9" name="Freeform 55">
              <a:extLst>
                <a:ext uri="{FF2B5EF4-FFF2-40B4-BE49-F238E27FC236}">
                  <a16:creationId xmlns:a16="http://schemas.microsoft.com/office/drawing/2014/main" id="{FADABDD3-D22B-4229-8038-A9BBB3721EB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0" name="Freeform 56">
              <a:extLst>
                <a:ext uri="{FF2B5EF4-FFF2-40B4-BE49-F238E27FC236}">
                  <a16:creationId xmlns:a16="http://schemas.microsoft.com/office/drawing/2014/main" id="{7D9568FC-37BC-470C-93A5-8983D0C12E9A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1" name="Freeform 57">
              <a:extLst>
                <a:ext uri="{FF2B5EF4-FFF2-40B4-BE49-F238E27FC236}">
                  <a16:creationId xmlns:a16="http://schemas.microsoft.com/office/drawing/2014/main" id="{5786181E-9BC0-4551-9B1F-D58636404CF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2" name="Freeform 58">
              <a:extLst>
                <a:ext uri="{FF2B5EF4-FFF2-40B4-BE49-F238E27FC236}">
                  <a16:creationId xmlns:a16="http://schemas.microsoft.com/office/drawing/2014/main" id="{AD321C02-50D5-45DB-A66C-B77BFCA1DB4E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20" name="Segnaposto contenuto 10">
            <a:extLst>
              <a:ext uri="{FF2B5EF4-FFF2-40B4-BE49-F238E27FC236}">
                <a16:creationId xmlns:a16="http://schemas.microsoft.com/office/drawing/2014/main" id="{002C46C4-571C-45C4-BF8C-B5E9DA16F8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9" r="-2" b="14109"/>
          <a:stretch/>
        </p:blipFill>
        <p:spPr>
          <a:xfrm>
            <a:off x="-5597" y="3427414"/>
            <a:ext cx="7558541" cy="3430587"/>
          </a:xfrm>
          <a:custGeom>
            <a:avLst/>
            <a:gdLst>
              <a:gd name="connsiteX0" fmla="*/ 0 w 7558541"/>
              <a:gd name="connsiteY0" fmla="*/ 0 h 3430587"/>
              <a:gd name="connsiteX1" fmla="*/ 7558541 w 7558541"/>
              <a:gd name="connsiteY1" fmla="*/ 0 h 3430587"/>
              <a:gd name="connsiteX2" fmla="*/ 7558541 w 7558541"/>
              <a:gd name="connsiteY2" fmla="*/ 3430587 h 3430587"/>
              <a:gd name="connsiteX3" fmla="*/ 0 w 7558541"/>
              <a:gd name="connsiteY3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8541" h="3430587">
                <a:moveTo>
                  <a:pt x="0" y="0"/>
                </a:moveTo>
                <a:lnTo>
                  <a:pt x="7558541" y="0"/>
                </a:lnTo>
                <a:lnTo>
                  <a:pt x="7558541" y="3430587"/>
                </a:lnTo>
                <a:lnTo>
                  <a:pt x="0" y="3430587"/>
                </a:lnTo>
                <a:close/>
              </a:path>
            </a:pathLst>
          </a:custGeom>
        </p:spPr>
      </p:pic>
      <p:pic>
        <p:nvPicPr>
          <p:cNvPr id="12" name="Picture 158">
            <a:extLst>
              <a:ext uri="{FF2B5EF4-FFF2-40B4-BE49-F238E27FC236}">
                <a16:creationId xmlns:a16="http://schemas.microsoft.com/office/drawing/2014/main" id="{D598FC24-D5D1-47AF-B363-573EB7DD060C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t="5347"/>
          <a:stretch/>
        </p:blipFill>
        <p:spPr>
          <a:xfrm>
            <a:off x="-5597" y="1"/>
            <a:ext cx="4663440" cy="3427413"/>
          </a:xfrm>
          <a:custGeom>
            <a:avLst/>
            <a:gdLst>
              <a:gd name="connsiteX0" fmla="*/ 0 w 7558541"/>
              <a:gd name="connsiteY0" fmla="*/ 0 h 3427413"/>
              <a:gd name="connsiteX1" fmla="*/ 7558541 w 7558541"/>
              <a:gd name="connsiteY1" fmla="*/ 0 h 3427413"/>
              <a:gd name="connsiteX2" fmla="*/ 7558541 w 7558541"/>
              <a:gd name="connsiteY2" fmla="*/ 3427413 h 3427413"/>
              <a:gd name="connsiteX3" fmla="*/ 0 w 7558541"/>
              <a:gd name="connsiteY3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8541" h="3427413">
                <a:moveTo>
                  <a:pt x="0" y="0"/>
                </a:moveTo>
                <a:lnTo>
                  <a:pt x="7558541" y="0"/>
                </a:lnTo>
                <a:lnTo>
                  <a:pt x="7558541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983CDAF-4771-4A3D-829A-CF9C39670D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1" r="9591" b="-1"/>
          <a:stretch/>
        </p:blipFill>
        <p:spPr>
          <a:xfrm>
            <a:off x="4669509" y="10"/>
            <a:ext cx="2883435" cy="3427868"/>
          </a:xfrm>
          <a:prstGeom prst="rect">
            <a:avLst/>
          </a:prstGeom>
        </p:spPr>
      </p:pic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C74412C7-7BA6-412B-93CA-2C8CE9E642E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459" y="-464"/>
            <a:ext cx="2646" cy="342900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/>
        </p:spPr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F5459D2F-D834-4D12-A2D5-D08685B2618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895" y="-464"/>
            <a:ext cx="2646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6D5510ED-8B38-4431-85A0-01F45D6C03D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63" idx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5597" y="3427414"/>
            <a:ext cx="7558541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D1C6D0EB-190F-4ADE-B6CB-3E05B1672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1781" y="618518"/>
            <a:ext cx="2948240" cy="1478570"/>
          </a:xfrm>
        </p:spPr>
        <p:txBody>
          <a:bodyPr>
            <a:normAutofit/>
          </a:bodyPr>
          <a:lstStyle/>
          <a:p>
            <a:r>
              <a:rPr lang="it-IT" sz="3200"/>
              <a:t>Cose da non perdere</a:t>
            </a:r>
          </a:p>
        </p:txBody>
      </p:sp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27562416-67FB-4961-8557-65B012985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1781" y="2249487"/>
            <a:ext cx="2948240" cy="3541714"/>
          </a:xfrm>
        </p:spPr>
        <p:txBody>
          <a:bodyPr>
            <a:normAutofit/>
          </a:bodyPr>
          <a:lstStyle/>
          <a:p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342364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F76D14-72D9-4132-A4AB-A0EA5852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62086"/>
          </a:xfrm>
        </p:spPr>
        <p:txBody>
          <a:bodyPr/>
          <a:lstStyle/>
          <a:p>
            <a:r>
              <a:rPr lang="it-IT" dirty="0"/>
              <a:t>La cucina e le cene</a:t>
            </a:r>
            <a:br>
              <a:rPr lang="it-IT" dirty="0"/>
            </a:b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EDF2F89-4BC1-443D-9D0A-18A7A951F2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9" y="701954"/>
            <a:ext cx="4007644" cy="3083201"/>
          </a:xfr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9143C88-4BCD-49A0-ADE6-FAC2B418F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9" y="3848623"/>
            <a:ext cx="4007644" cy="3009377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8843AE6-888C-4CD8-AE7B-202E78015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787" y="1368083"/>
            <a:ext cx="5495778" cy="412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47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cielo, esterni, erba, edificio&#10;&#10;Descrizione generata con affidabilità molto elevata">
            <a:extLst>
              <a:ext uri="{FF2B5EF4-FFF2-40B4-BE49-F238E27FC236}">
                <a16:creationId xmlns:a16="http://schemas.microsoft.com/office/drawing/2014/main" id="{5DB8054D-1222-4911-9C5A-E256582857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0" r="3" b="3"/>
          <a:stretch/>
        </p:blipFill>
        <p:spPr>
          <a:xfrm>
            <a:off x="7448549" y="1905054"/>
            <a:ext cx="4655075" cy="304789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AA1701F-0425-494F-B194-FCA86859B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826" y="135971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Università ed esami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18A1D2-236E-4FFD-875D-86B2F5927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1647825"/>
            <a:ext cx="6781799" cy="4143376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it-IT" dirty="0"/>
              <a:t>La facoltà è dotata di numerose aule con proiettori e computer. Tutti gli equipaggiamenti sono di ultima generazione, così come la struttura ristrutturata da poco.</a:t>
            </a:r>
          </a:p>
          <a:p>
            <a:pPr>
              <a:lnSpc>
                <a:spcPct val="110000"/>
              </a:lnSpc>
            </a:pPr>
            <a:r>
              <a:rPr lang="it-IT" dirty="0"/>
              <a:t>L’Università di Szczecin prevede metodologie di valutazione  basate soprattutto sulla partecipazione in classe e sui lavori di gruppo. I professori sono disponibili, i corsi non sono eccessivamente impegnativi e le classi riservate agli studenti </a:t>
            </a:r>
            <a:r>
              <a:rPr lang="it-IT" dirty="0" err="1"/>
              <a:t>erasmus</a:t>
            </a:r>
            <a:r>
              <a:rPr lang="it-IT" dirty="0"/>
              <a:t> sono poco numerose.(10-15 studenti).</a:t>
            </a:r>
          </a:p>
        </p:txBody>
      </p:sp>
    </p:spTree>
    <p:extLst>
      <p:ext uri="{BB962C8B-B14F-4D97-AF65-F5344CB8AC3E}">
        <p14:creationId xmlns:p14="http://schemas.microsoft.com/office/powerpoint/2010/main" val="258981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CF8705-874B-4D89-99F1-8720754FA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it-IT"/>
              <a:t>Alloggio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7C32ED-C05A-46F5-B481-5C91C2804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5894388" cy="3541714"/>
          </a:xfrm>
        </p:spPr>
        <p:txBody>
          <a:bodyPr>
            <a:normAutofit/>
          </a:bodyPr>
          <a:lstStyle/>
          <a:p>
            <a:r>
              <a:rPr lang="it-IT"/>
              <a:t>Abbiamo alloggiato in un dormitorio tra i vari presenti in città. Il prezzo è economico (circa 95 euro al mese). La struttura non è il massimo ma vi ritroverete in un dormitorio in cui alloggiano in gran parte studenti Erasmus, il modo migliore per iniziare la vostra avventura e per fare nuove amicizie. </a:t>
            </a:r>
          </a:p>
          <a:p>
            <a:pPr marL="0" indent="0">
              <a:buNone/>
            </a:pPr>
            <a:endParaRPr lang="it-IT"/>
          </a:p>
        </p:txBody>
      </p:sp>
      <p:pic>
        <p:nvPicPr>
          <p:cNvPr id="5" name="Immagine 4" descr="Immagine che contiene cielo, esterni, edificio&#10;&#10;Descrizione generata con affidabilità molto elevata">
            <a:extLst>
              <a:ext uri="{FF2B5EF4-FFF2-40B4-BE49-F238E27FC236}">
                <a16:creationId xmlns:a16="http://schemas.microsoft.com/office/drawing/2014/main" id="{018D03C2-EBC6-4085-B188-8F22C1A5E0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3" r="6309" b="4"/>
          <a:stretch/>
        </p:blipFill>
        <p:spPr>
          <a:xfrm>
            <a:off x="7619998" y="780235"/>
            <a:ext cx="3425199" cy="2337870"/>
          </a:xfrm>
          <a:custGeom>
            <a:avLst/>
            <a:gdLst>
              <a:gd name="connsiteX0" fmla="*/ 166465 w 3425199"/>
              <a:gd name="connsiteY0" fmla="*/ 0 h 2337870"/>
              <a:gd name="connsiteX1" fmla="*/ 3425199 w 3425199"/>
              <a:gd name="connsiteY1" fmla="*/ 0 h 2337870"/>
              <a:gd name="connsiteX2" fmla="*/ 3425199 w 3425199"/>
              <a:gd name="connsiteY2" fmla="*/ 2337870 h 2337870"/>
              <a:gd name="connsiteX3" fmla="*/ 0 w 3425199"/>
              <a:gd name="connsiteY3" fmla="*/ 2337870 h 2337870"/>
              <a:gd name="connsiteX4" fmla="*/ 0 w 3425199"/>
              <a:gd name="connsiteY4" fmla="*/ 166465 h 2337870"/>
              <a:gd name="connsiteX5" fmla="*/ 166465 w 3425199"/>
              <a:gd name="connsiteY5" fmla="*/ 0 h 233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5199" h="2337870">
                <a:moveTo>
                  <a:pt x="166465" y="0"/>
                </a:moveTo>
                <a:lnTo>
                  <a:pt x="3425199" y="0"/>
                </a:lnTo>
                <a:lnTo>
                  <a:pt x="3425199" y="2337870"/>
                </a:lnTo>
                <a:lnTo>
                  <a:pt x="0" y="2337870"/>
                </a:lnTo>
                <a:lnTo>
                  <a:pt x="0" y="166465"/>
                </a:lnTo>
                <a:cubicBezTo>
                  <a:pt x="0" y="74529"/>
                  <a:pt x="74529" y="0"/>
                  <a:pt x="166465" y="0"/>
                </a:cubicBez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195A8BA-894D-4748-9340-BD161467E1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3"/>
          <a:stretch/>
        </p:blipFill>
        <p:spPr>
          <a:xfrm>
            <a:off x="7619998" y="3282697"/>
            <a:ext cx="3425199" cy="2337870"/>
          </a:xfrm>
          <a:custGeom>
            <a:avLst/>
            <a:gdLst>
              <a:gd name="connsiteX0" fmla="*/ 0 w 3425199"/>
              <a:gd name="connsiteY0" fmla="*/ 0 h 2337870"/>
              <a:gd name="connsiteX1" fmla="*/ 3425199 w 3425199"/>
              <a:gd name="connsiteY1" fmla="*/ 0 h 2337870"/>
              <a:gd name="connsiteX2" fmla="*/ 3425199 w 3425199"/>
              <a:gd name="connsiteY2" fmla="*/ 2171405 h 2337870"/>
              <a:gd name="connsiteX3" fmla="*/ 3258734 w 3425199"/>
              <a:gd name="connsiteY3" fmla="*/ 2337870 h 2337870"/>
              <a:gd name="connsiteX4" fmla="*/ 0 w 3425199"/>
              <a:gd name="connsiteY4" fmla="*/ 2337870 h 233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5199" h="2337870">
                <a:moveTo>
                  <a:pt x="0" y="0"/>
                </a:moveTo>
                <a:lnTo>
                  <a:pt x="3425199" y="0"/>
                </a:lnTo>
                <a:lnTo>
                  <a:pt x="3425199" y="2171405"/>
                </a:lnTo>
                <a:cubicBezTo>
                  <a:pt x="3425199" y="2263341"/>
                  <a:pt x="3350670" y="2337870"/>
                  <a:pt x="3258734" y="2337870"/>
                </a:cubicBezTo>
                <a:lnTo>
                  <a:pt x="0" y="2337870"/>
                </a:ln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7342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95</TotalTime>
  <Words>288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Tw Cen MT</vt:lpstr>
      <vt:lpstr>Circuito</vt:lpstr>
      <vt:lpstr>SZCZECIN 2018-2019</vt:lpstr>
      <vt:lpstr>Dove è SZCZECIN? </vt:lpstr>
      <vt:lpstr>La CIttà</vt:lpstr>
      <vt:lpstr>La città di notte</vt:lpstr>
      <vt:lpstr>Viaggi:</vt:lpstr>
      <vt:lpstr>Cose da non perdere</vt:lpstr>
      <vt:lpstr>La cucina e le cene </vt:lpstr>
      <vt:lpstr>Università ed esami </vt:lpstr>
      <vt:lpstr>Alloggio</vt:lpstr>
      <vt:lpstr>Costo della vita </vt:lpstr>
      <vt:lpstr>Per ulteriori informazioni contattateci: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SZCZECIN 2017-2018</dc:title>
  <dc:creator>francesco buzzelli</dc:creator>
  <cp:lastModifiedBy>parttime</cp:lastModifiedBy>
  <cp:revision>15</cp:revision>
  <dcterms:created xsi:type="dcterms:W3CDTF">2018-03-14T09:35:07Z</dcterms:created>
  <dcterms:modified xsi:type="dcterms:W3CDTF">2019-03-11T10:25:53Z</dcterms:modified>
</cp:coreProperties>
</file>