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0904C8-31B7-4AD1-A446-A99C8EDA338F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746417-1D8D-4435-8337-2E489AD16C84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/>
              <a:t>WEST UNIVERSITY OF TIMISOARA</a:t>
            </a:r>
            <a:endParaRPr lang="it-IT" sz="5400" dirty="0"/>
          </a:p>
        </p:txBody>
      </p:sp>
      <p:pic>
        <p:nvPicPr>
          <p:cNvPr id="29698" name="Picture 2" descr="Risultati immagini per timiso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504825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33265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572314"/>
                </a:solidFill>
              </a:rPr>
              <a:t>THE CITY</a:t>
            </a:r>
            <a:endParaRPr lang="it-IT" sz="4400" b="1" dirty="0">
              <a:solidFill>
                <a:srgbClr val="572314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9207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63688" y="119675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arrivare: </a:t>
            </a:r>
          </a:p>
          <a:p>
            <a:r>
              <a:rPr lang="it-IT" dirty="0" smtClean="0"/>
              <a:t>Aereo diretto da Roma Ciampino (</a:t>
            </a:r>
            <a:r>
              <a:rPr lang="it-IT" dirty="0" err="1" smtClean="0"/>
              <a:t>WizzAir</a:t>
            </a:r>
            <a:r>
              <a:rPr lang="it-IT" dirty="0" smtClean="0"/>
              <a:t>)</a:t>
            </a:r>
          </a:p>
          <a:p>
            <a:r>
              <a:rPr lang="it-IT" dirty="0" smtClean="0"/>
              <a:t>Aereo da Roma a Bucarest e poi da Bucarest a </a:t>
            </a:r>
            <a:r>
              <a:rPr lang="it-IT" dirty="0" err="1" smtClean="0"/>
              <a:t>Timisoara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isultati immagini per uvt timiso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36704" cy="425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76470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572314"/>
                </a:solidFill>
              </a:rPr>
              <a:t>ACCOMODATION</a:t>
            </a:r>
            <a:endParaRPr lang="it-IT" sz="4400" dirty="0">
              <a:solidFill>
                <a:srgbClr val="572314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896544" cy="3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403648" y="170080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Accomodation</a:t>
            </a:r>
            <a:r>
              <a:rPr lang="it-IT" dirty="0" smtClean="0"/>
              <a:t> nel complesso studentesco;: camera doppia servizi comuni e </a:t>
            </a:r>
            <a:r>
              <a:rPr lang="it-IT" dirty="0" err="1" smtClean="0"/>
              <a:t>Wi-Fi</a:t>
            </a:r>
            <a:r>
              <a:rPr lang="it-IT" dirty="0" smtClean="0"/>
              <a:t> 32 euro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Affitti di case da 150 a 250 euro mensili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98884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Costo </a:t>
            </a:r>
            <a:r>
              <a:rPr lang="it-IT" sz="2400" dirty="0"/>
              <a:t>della vita generalmente inferiore (cibo, </a:t>
            </a:r>
            <a:r>
              <a:rPr lang="it-IT" sz="2400" dirty="0" smtClean="0"/>
              <a:t>alcool</a:t>
            </a:r>
            <a:r>
              <a:rPr lang="it-IT" sz="2400" dirty="0"/>
              <a:t>, non i vestiti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Pullman per tutte le principali capitali dell’Est Europa</a:t>
            </a:r>
          </a:p>
          <a:p>
            <a:endParaRPr lang="it-IT" sz="2400" dirty="0"/>
          </a:p>
          <a:p>
            <a:r>
              <a:rPr lang="it-IT" sz="2400" dirty="0" smtClean="0"/>
              <a:t>• Servizio </a:t>
            </a:r>
            <a:r>
              <a:rPr lang="it-IT" sz="2400" dirty="0"/>
              <a:t>‘‘</a:t>
            </a:r>
            <a:r>
              <a:rPr lang="it-IT" sz="2400" dirty="0" err="1"/>
              <a:t>buddy</a:t>
            </a:r>
            <a:r>
              <a:rPr lang="it-IT" sz="2400" dirty="0"/>
              <a:t>’’ offerto agli </a:t>
            </a:r>
            <a:r>
              <a:rPr lang="it-IT" sz="2400" dirty="0" err="1" smtClean="0"/>
              <a:t>Erasmus</a:t>
            </a:r>
            <a:r>
              <a:rPr lang="it-IT" sz="2400" dirty="0" smtClean="0"/>
              <a:t> dall’ ESN</a:t>
            </a:r>
          </a:p>
          <a:p>
            <a:endParaRPr lang="it-IT" sz="2400" dirty="0"/>
          </a:p>
          <a:p>
            <a:r>
              <a:rPr lang="it-IT" sz="2400" dirty="0" smtClean="0"/>
              <a:t>•</a:t>
            </a:r>
            <a:r>
              <a:rPr lang="it-IT" sz="2400" dirty="0"/>
              <a:t> </a:t>
            </a:r>
            <a:r>
              <a:rPr lang="it-IT" sz="2400" dirty="0" smtClean="0"/>
              <a:t>Treni nazionali gratuiti con la carta studenti</a:t>
            </a:r>
          </a:p>
          <a:p>
            <a:endParaRPr lang="it-IT" sz="2400" dirty="0"/>
          </a:p>
          <a:p>
            <a:r>
              <a:rPr lang="it-IT" sz="2400" dirty="0" smtClean="0"/>
              <a:t>• Eventi </a:t>
            </a:r>
            <a:r>
              <a:rPr lang="it-IT" sz="2400" dirty="0" err="1"/>
              <a:t>Erasmus</a:t>
            </a:r>
            <a:r>
              <a:rPr lang="it-IT" sz="2400" dirty="0"/>
              <a:t> </a:t>
            </a:r>
            <a:r>
              <a:rPr lang="it-IT" sz="2400" dirty="0" smtClean="0"/>
              <a:t> ogni settimana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95736" y="40466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572314"/>
                </a:solidFill>
              </a:rPr>
              <a:t>INFORMAZIONI UTILI</a:t>
            </a:r>
            <a:endParaRPr lang="it-IT" sz="4400" dirty="0">
              <a:solidFill>
                <a:srgbClr val="57231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438900" cy="33623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835696" y="47667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572314"/>
                </a:solidFill>
              </a:rPr>
              <a:t>TAKE A SHOT AND ENJOY  YOUR ERASMUS</a:t>
            </a:r>
            <a:endParaRPr lang="it-IT" sz="4400" dirty="0">
              <a:solidFill>
                <a:srgbClr val="572314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107</Words>
  <Application>Microsoft Office PowerPoint</Application>
  <PresentationFormat>Presentazione su schermo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Solstizio</vt:lpstr>
      <vt:lpstr>WEST UNIVERSITY OF TIMISOARA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UNIVERSITY OF TIMISOARA</dc:title>
  <dc:creator>Giovannini</dc:creator>
  <cp:lastModifiedBy>Giovannini</cp:lastModifiedBy>
  <cp:revision>10</cp:revision>
  <dcterms:created xsi:type="dcterms:W3CDTF">2018-03-12T18:13:03Z</dcterms:created>
  <dcterms:modified xsi:type="dcterms:W3CDTF">2018-03-12T20:12:20Z</dcterms:modified>
</cp:coreProperties>
</file>