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3"/>
  </p:notesMasterIdLst>
  <p:handoutMasterIdLst>
    <p:handoutMasterId r:id="rId44"/>
  </p:handoutMasterIdLst>
  <p:sldIdLst>
    <p:sldId id="638" r:id="rId4"/>
    <p:sldId id="397" r:id="rId5"/>
    <p:sldId id="398" r:id="rId6"/>
    <p:sldId id="400" r:id="rId7"/>
    <p:sldId id="401" r:id="rId8"/>
    <p:sldId id="402" r:id="rId9"/>
    <p:sldId id="403" r:id="rId10"/>
    <p:sldId id="405" r:id="rId11"/>
    <p:sldId id="406" r:id="rId12"/>
    <p:sldId id="407" r:id="rId13"/>
    <p:sldId id="409" r:id="rId14"/>
    <p:sldId id="410" r:id="rId15"/>
    <p:sldId id="412" r:id="rId16"/>
    <p:sldId id="413" r:id="rId17"/>
    <p:sldId id="414" r:id="rId18"/>
    <p:sldId id="415" r:id="rId19"/>
    <p:sldId id="416" r:id="rId20"/>
    <p:sldId id="417" r:id="rId21"/>
    <p:sldId id="642" r:id="rId22"/>
    <p:sldId id="640" r:id="rId23"/>
    <p:sldId id="419" r:id="rId24"/>
    <p:sldId id="422" r:id="rId25"/>
    <p:sldId id="424" r:id="rId26"/>
    <p:sldId id="425" r:id="rId27"/>
    <p:sldId id="426" r:id="rId28"/>
    <p:sldId id="430" r:id="rId29"/>
    <p:sldId id="431" r:id="rId30"/>
    <p:sldId id="432" r:id="rId31"/>
    <p:sldId id="433" r:id="rId32"/>
    <p:sldId id="434" r:id="rId33"/>
    <p:sldId id="643" r:id="rId34"/>
    <p:sldId id="435" r:id="rId35"/>
    <p:sldId id="436" r:id="rId36"/>
    <p:sldId id="437" r:id="rId37"/>
    <p:sldId id="438" r:id="rId38"/>
    <p:sldId id="439" r:id="rId39"/>
    <p:sldId id="440" r:id="rId40"/>
    <p:sldId id="441" r:id="rId41"/>
    <p:sldId id="443" r:id="rId4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419CD96-8C7D-402E-9D7F-A4C2128B3011}" v="23" dt="2024-03-18T16:50:45.593"/>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5366" autoAdjust="0"/>
  </p:normalViewPr>
  <p:slideViewPr>
    <p:cSldViewPr snapToGrid="0" snapToObjects="1">
      <p:cViewPr varScale="1">
        <p:scale>
          <a:sx n="88" d="100"/>
          <a:sy n="88" d="100"/>
        </p:scale>
        <p:origin x="1110" y="84"/>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p:scale>
        <a:sx n="3234" d="3125"/>
        <a:sy n="3234" d="3125"/>
      </p:scale>
      <p:origin x="0" y="-5544"/>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5.xml"/><Relationship Id="rId51" Type="http://schemas.microsoft.com/office/2015/10/relationships/revisionInfo" Target="revisionInfo.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D419CD96-8C7D-402E-9D7F-A4C2128B3011}"/>
    <pc:docChg chg="custSel addSld delSld modSld">
      <pc:chgData name="Ilijana Petrovska" userId="9898029655f5678c" providerId="LiveId" clId="{D419CD96-8C7D-402E-9D7F-A4C2128B3011}" dt="2024-03-18T16:50:51.867" v="582" actId="1076"/>
      <pc:docMkLst>
        <pc:docMk/>
      </pc:docMkLst>
      <pc:sldChg chg="modSp mod">
        <pc:chgData name="Ilijana Petrovska" userId="9898029655f5678c" providerId="LiveId" clId="{D419CD96-8C7D-402E-9D7F-A4C2128B3011}" dt="2024-03-18T16:22:22.656" v="154" actId="20577"/>
        <pc:sldMkLst>
          <pc:docMk/>
          <pc:sldMk cId="2122377087" sldId="403"/>
        </pc:sldMkLst>
        <pc:spChg chg="mod">
          <ac:chgData name="Ilijana Petrovska" userId="9898029655f5678c" providerId="LiveId" clId="{D419CD96-8C7D-402E-9D7F-A4C2128B3011}" dt="2024-03-18T16:20:15.128" v="9" actId="20577"/>
          <ac:spMkLst>
            <pc:docMk/>
            <pc:sldMk cId="2122377087" sldId="403"/>
            <ac:spMk id="2" creationId="{00000000-0000-0000-0000-000000000000}"/>
          </ac:spMkLst>
        </pc:spChg>
        <pc:spChg chg="mod">
          <ac:chgData name="Ilijana Petrovska" userId="9898029655f5678c" providerId="LiveId" clId="{D419CD96-8C7D-402E-9D7F-A4C2128B3011}" dt="2024-03-18T16:22:22.656" v="154" actId="20577"/>
          <ac:spMkLst>
            <pc:docMk/>
            <pc:sldMk cId="2122377087" sldId="403"/>
            <ac:spMk id="3" creationId="{00000000-0000-0000-0000-000000000000}"/>
          </ac:spMkLst>
        </pc:spChg>
      </pc:sldChg>
      <pc:sldChg chg="modSp mod">
        <pc:chgData name="Ilijana Petrovska" userId="9898029655f5678c" providerId="LiveId" clId="{D419CD96-8C7D-402E-9D7F-A4C2128B3011}" dt="2024-03-18T16:24:40.987" v="160" actId="6549"/>
        <pc:sldMkLst>
          <pc:docMk/>
          <pc:sldMk cId="1089599610" sldId="407"/>
        </pc:sldMkLst>
        <pc:spChg chg="mod">
          <ac:chgData name="Ilijana Petrovska" userId="9898029655f5678c" providerId="LiveId" clId="{D419CD96-8C7D-402E-9D7F-A4C2128B3011}" dt="2024-03-18T16:24:40.987" v="160" actId="6549"/>
          <ac:spMkLst>
            <pc:docMk/>
            <pc:sldMk cId="1089599610" sldId="407"/>
            <ac:spMk id="2" creationId="{00000000-0000-0000-0000-000000000000}"/>
          </ac:spMkLst>
        </pc:spChg>
        <pc:graphicFrameChg chg="mod">
          <ac:chgData name="Ilijana Petrovska" userId="9898029655f5678c" providerId="LiveId" clId="{D419CD96-8C7D-402E-9D7F-A4C2128B3011}" dt="2024-03-18T16:24:21.028" v="158" actId="1076"/>
          <ac:graphicFrameMkLst>
            <pc:docMk/>
            <pc:sldMk cId="1089599610" sldId="407"/>
            <ac:graphicFrameMk id="12" creationId="{13D8F7B4-C652-4325-B004-6C9794EAEADF}"/>
          </ac:graphicFrameMkLst>
        </pc:graphicFrameChg>
      </pc:sldChg>
      <pc:sldChg chg="modSp mod">
        <pc:chgData name="Ilijana Petrovska" userId="9898029655f5678c" providerId="LiveId" clId="{D419CD96-8C7D-402E-9D7F-A4C2128B3011}" dt="2024-03-18T16:30:11.753" v="260" actId="20577"/>
        <pc:sldMkLst>
          <pc:docMk/>
          <pc:sldMk cId="1356359915" sldId="409"/>
        </pc:sldMkLst>
        <pc:spChg chg="mod">
          <ac:chgData name="Ilijana Petrovska" userId="9898029655f5678c" providerId="LiveId" clId="{D419CD96-8C7D-402E-9D7F-A4C2128B3011}" dt="2024-03-18T16:30:11.753" v="260" actId="20577"/>
          <ac:spMkLst>
            <pc:docMk/>
            <pc:sldMk cId="1356359915" sldId="409"/>
            <ac:spMk id="3" creationId="{00000000-0000-0000-0000-000000000000}"/>
          </ac:spMkLst>
        </pc:spChg>
      </pc:sldChg>
      <pc:sldChg chg="modSp mod modShow">
        <pc:chgData name="Ilijana Petrovska" userId="9898029655f5678c" providerId="LiveId" clId="{D419CD96-8C7D-402E-9D7F-A4C2128B3011}" dt="2024-03-18T16:31:30.343" v="273" actId="729"/>
        <pc:sldMkLst>
          <pc:docMk/>
          <pc:sldMk cId="2508775367" sldId="410"/>
        </pc:sldMkLst>
        <pc:graphicFrameChg chg="mod">
          <ac:chgData name="Ilijana Petrovska" userId="9898029655f5678c" providerId="LiveId" clId="{D419CD96-8C7D-402E-9D7F-A4C2128B3011}" dt="2024-03-18T16:31:02.084" v="272" actId="20577"/>
          <ac:graphicFrameMkLst>
            <pc:docMk/>
            <pc:sldMk cId="2508775367" sldId="410"/>
            <ac:graphicFrameMk id="5" creationId="{730B3C8D-0F35-4ACC-B66E-6B8B15592116}"/>
          </ac:graphicFrameMkLst>
        </pc:graphicFrameChg>
      </pc:sldChg>
      <pc:sldChg chg="modSp mod">
        <pc:chgData name="Ilijana Petrovska" userId="9898029655f5678c" providerId="LiveId" clId="{D419CD96-8C7D-402E-9D7F-A4C2128B3011}" dt="2024-03-18T16:31:57.556" v="297" actId="20577"/>
        <pc:sldMkLst>
          <pc:docMk/>
          <pc:sldMk cId="545043756" sldId="412"/>
        </pc:sldMkLst>
        <pc:spChg chg="mod">
          <ac:chgData name="Ilijana Petrovska" userId="9898029655f5678c" providerId="LiveId" clId="{D419CD96-8C7D-402E-9D7F-A4C2128B3011}" dt="2024-03-18T16:31:57.556" v="297" actId="20577"/>
          <ac:spMkLst>
            <pc:docMk/>
            <pc:sldMk cId="545043756" sldId="412"/>
            <ac:spMk id="2" creationId="{00000000-0000-0000-0000-000000000000}"/>
          </ac:spMkLst>
        </pc:spChg>
      </pc:sldChg>
      <pc:sldChg chg="modSp mod">
        <pc:chgData name="Ilijana Petrovska" userId="9898029655f5678c" providerId="LiveId" clId="{D419CD96-8C7D-402E-9D7F-A4C2128B3011}" dt="2024-03-18T16:35:06.996" v="298" actId="20577"/>
        <pc:sldMkLst>
          <pc:docMk/>
          <pc:sldMk cId="3449797545" sldId="413"/>
        </pc:sldMkLst>
        <pc:spChg chg="mod">
          <ac:chgData name="Ilijana Petrovska" userId="9898029655f5678c" providerId="LiveId" clId="{D419CD96-8C7D-402E-9D7F-A4C2128B3011}" dt="2024-03-18T16:35:06.996" v="298" actId="20577"/>
          <ac:spMkLst>
            <pc:docMk/>
            <pc:sldMk cId="3449797545" sldId="413"/>
            <ac:spMk id="3" creationId="{00000000-0000-0000-0000-000000000000}"/>
          </ac:spMkLst>
        </pc:spChg>
      </pc:sldChg>
      <pc:sldChg chg="delSp modSp mod">
        <pc:chgData name="Ilijana Petrovska" userId="9898029655f5678c" providerId="LiveId" clId="{D419CD96-8C7D-402E-9D7F-A4C2128B3011}" dt="2024-03-18T16:35:53.428" v="317" actId="20577"/>
        <pc:sldMkLst>
          <pc:docMk/>
          <pc:sldMk cId="2225150532" sldId="414"/>
        </pc:sldMkLst>
        <pc:spChg chg="mod">
          <ac:chgData name="Ilijana Petrovska" userId="9898029655f5678c" providerId="LiveId" clId="{D419CD96-8C7D-402E-9D7F-A4C2128B3011}" dt="2024-03-18T16:35:53.428" v="317" actId="20577"/>
          <ac:spMkLst>
            <pc:docMk/>
            <pc:sldMk cId="2225150532" sldId="414"/>
            <ac:spMk id="2" creationId="{00000000-0000-0000-0000-000000000000}"/>
          </ac:spMkLst>
        </pc:spChg>
        <pc:spChg chg="del">
          <ac:chgData name="Ilijana Petrovska" userId="9898029655f5678c" providerId="LiveId" clId="{D419CD96-8C7D-402E-9D7F-A4C2128B3011}" dt="2024-03-18T16:35:18.203" v="299" actId="478"/>
          <ac:spMkLst>
            <pc:docMk/>
            <pc:sldMk cId="2225150532" sldId="414"/>
            <ac:spMk id="10" creationId="{29EEC099-56A2-4543-A074-2709C8EB3839}"/>
          </ac:spMkLst>
        </pc:spChg>
        <pc:graphicFrameChg chg="mod">
          <ac:chgData name="Ilijana Petrovska" userId="9898029655f5678c" providerId="LiveId" clId="{D419CD96-8C7D-402E-9D7F-A4C2128B3011}" dt="2024-03-18T16:35:34.915" v="304" actId="14100"/>
          <ac:graphicFrameMkLst>
            <pc:docMk/>
            <pc:sldMk cId="2225150532" sldId="414"/>
            <ac:graphicFrameMk id="5" creationId="{7FD714E2-4C97-4B74-88AF-3F59A7E53211}"/>
          </ac:graphicFrameMkLst>
        </pc:graphicFrameChg>
      </pc:sldChg>
      <pc:sldChg chg="modSp mod">
        <pc:chgData name="Ilijana Petrovska" userId="9898029655f5678c" providerId="LiveId" clId="{D419CD96-8C7D-402E-9D7F-A4C2128B3011}" dt="2024-03-18T16:37:18.327" v="326" actId="20577"/>
        <pc:sldMkLst>
          <pc:docMk/>
          <pc:sldMk cId="2596089280" sldId="417"/>
        </pc:sldMkLst>
        <pc:spChg chg="mod">
          <ac:chgData name="Ilijana Petrovska" userId="9898029655f5678c" providerId="LiveId" clId="{D419CD96-8C7D-402E-9D7F-A4C2128B3011}" dt="2024-03-18T16:37:18.327" v="326" actId="20577"/>
          <ac:spMkLst>
            <pc:docMk/>
            <pc:sldMk cId="2596089280" sldId="417"/>
            <ac:spMk id="2" creationId="{00000000-0000-0000-0000-000000000000}"/>
          </ac:spMkLst>
        </pc:spChg>
      </pc:sldChg>
      <pc:sldChg chg="modSp mod">
        <pc:chgData name="Ilijana Petrovska" userId="9898029655f5678c" providerId="LiveId" clId="{D419CD96-8C7D-402E-9D7F-A4C2128B3011}" dt="2024-03-18T16:39:12.574" v="541" actId="20577"/>
        <pc:sldMkLst>
          <pc:docMk/>
          <pc:sldMk cId="1878932426" sldId="425"/>
        </pc:sldMkLst>
        <pc:spChg chg="mod">
          <ac:chgData name="Ilijana Petrovska" userId="9898029655f5678c" providerId="LiveId" clId="{D419CD96-8C7D-402E-9D7F-A4C2128B3011}" dt="2024-03-18T16:39:12.574" v="541" actId="20577"/>
          <ac:spMkLst>
            <pc:docMk/>
            <pc:sldMk cId="1878932426" sldId="425"/>
            <ac:spMk id="2" creationId="{00000000-0000-0000-0000-000000000000}"/>
          </ac:spMkLst>
        </pc:spChg>
      </pc:sldChg>
      <pc:sldChg chg="modSp mod">
        <pc:chgData name="Ilijana Petrovska" userId="9898029655f5678c" providerId="LiveId" clId="{D419CD96-8C7D-402E-9D7F-A4C2128B3011}" dt="2024-03-18T16:39:18.172" v="550" actId="20577"/>
        <pc:sldMkLst>
          <pc:docMk/>
          <pc:sldMk cId="1817265305" sldId="426"/>
        </pc:sldMkLst>
        <pc:spChg chg="mod">
          <ac:chgData name="Ilijana Petrovska" userId="9898029655f5678c" providerId="LiveId" clId="{D419CD96-8C7D-402E-9D7F-A4C2128B3011}" dt="2024-03-18T16:39:18.172" v="550" actId="20577"/>
          <ac:spMkLst>
            <pc:docMk/>
            <pc:sldMk cId="1817265305" sldId="426"/>
            <ac:spMk id="2" creationId="{00000000-0000-0000-0000-000000000000}"/>
          </ac:spMkLst>
        </pc:spChg>
      </pc:sldChg>
      <pc:sldChg chg="del">
        <pc:chgData name="Ilijana Petrovska" userId="9898029655f5678c" providerId="LiveId" clId="{D419CD96-8C7D-402E-9D7F-A4C2128B3011}" dt="2024-03-18T16:39:27.179" v="551" actId="47"/>
        <pc:sldMkLst>
          <pc:docMk/>
          <pc:sldMk cId="3142210813" sldId="427"/>
        </pc:sldMkLst>
      </pc:sldChg>
      <pc:sldChg chg="modSp mod">
        <pc:chgData name="Ilijana Petrovska" userId="9898029655f5678c" providerId="LiveId" clId="{D419CD96-8C7D-402E-9D7F-A4C2128B3011}" dt="2024-03-18T16:39:50.709" v="560" actId="20577"/>
        <pc:sldMkLst>
          <pc:docMk/>
          <pc:sldMk cId="4271391845" sldId="432"/>
        </pc:sldMkLst>
        <pc:spChg chg="mod">
          <ac:chgData name="Ilijana Petrovska" userId="9898029655f5678c" providerId="LiveId" clId="{D419CD96-8C7D-402E-9D7F-A4C2128B3011}" dt="2024-03-18T16:39:50.709" v="560" actId="20577"/>
          <ac:spMkLst>
            <pc:docMk/>
            <pc:sldMk cId="4271391845" sldId="432"/>
            <ac:spMk id="2" creationId="{00000000-0000-0000-0000-000000000000}"/>
          </ac:spMkLst>
        </pc:spChg>
      </pc:sldChg>
      <pc:sldChg chg="addSp modSp mod modClrScheme chgLayout">
        <pc:chgData name="Ilijana Petrovska" userId="9898029655f5678c" providerId="LiveId" clId="{D419CD96-8C7D-402E-9D7F-A4C2128B3011}" dt="2024-03-18T16:47:42.977" v="574" actId="14100"/>
        <pc:sldMkLst>
          <pc:docMk/>
          <pc:sldMk cId="1790651227" sldId="435"/>
        </pc:sldMkLst>
        <pc:spChg chg="mod">
          <ac:chgData name="Ilijana Petrovska" userId="9898029655f5678c" providerId="LiveId" clId="{D419CD96-8C7D-402E-9D7F-A4C2128B3011}" dt="2024-03-18T16:47:26.652" v="568" actId="26606"/>
          <ac:spMkLst>
            <pc:docMk/>
            <pc:sldMk cId="1790651227" sldId="435"/>
            <ac:spMk id="2" creationId="{00000000-0000-0000-0000-000000000000}"/>
          </ac:spMkLst>
        </pc:spChg>
        <pc:spChg chg="mod">
          <ac:chgData name="Ilijana Petrovska" userId="9898029655f5678c" providerId="LiveId" clId="{D419CD96-8C7D-402E-9D7F-A4C2128B3011}" dt="2024-03-18T16:47:42.977" v="574" actId="14100"/>
          <ac:spMkLst>
            <pc:docMk/>
            <pc:sldMk cId="1790651227" sldId="435"/>
            <ac:spMk id="3" creationId="{00000000-0000-0000-0000-000000000000}"/>
          </ac:spMkLst>
        </pc:spChg>
        <pc:picChg chg="add mod">
          <ac:chgData name="Ilijana Petrovska" userId="9898029655f5678c" providerId="LiveId" clId="{D419CD96-8C7D-402E-9D7F-A4C2128B3011}" dt="2024-03-18T16:47:26.652" v="568" actId="26606"/>
          <ac:picMkLst>
            <pc:docMk/>
            <pc:sldMk cId="1790651227" sldId="435"/>
            <ac:picMk id="1026" creationId="{EF029CCA-48C7-EBA5-2928-DA63FD1347B9}"/>
          </ac:picMkLst>
        </pc:picChg>
      </pc:sldChg>
      <pc:sldChg chg="mod modShow">
        <pc:chgData name="Ilijana Petrovska" userId="9898029655f5678c" providerId="LiveId" clId="{D419CD96-8C7D-402E-9D7F-A4C2128B3011}" dt="2024-03-18T16:47:54.563" v="575" actId="729"/>
        <pc:sldMkLst>
          <pc:docMk/>
          <pc:sldMk cId="3705794037" sldId="436"/>
        </pc:sldMkLst>
      </pc:sldChg>
      <pc:sldChg chg="addSp modSp mod">
        <pc:chgData name="Ilijana Petrovska" userId="9898029655f5678c" providerId="LiveId" clId="{D419CD96-8C7D-402E-9D7F-A4C2128B3011}" dt="2024-03-18T16:50:51.867" v="582" actId="1076"/>
        <pc:sldMkLst>
          <pc:docMk/>
          <pc:sldMk cId="4006015574" sldId="438"/>
        </pc:sldMkLst>
        <pc:picChg chg="mod">
          <ac:chgData name="Ilijana Petrovska" userId="9898029655f5678c" providerId="LiveId" clId="{D419CD96-8C7D-402E-9D7F-A4C2128B3011}" dt="2024-03-18T16:50:51.867" v="582" actId="1076"/>
          <ac:picMkLst>
            <pc:docMk/>
            <pc:sldMk cId="4006015574" sldId="438"/>
            <ac:picMk id="4" creationId="{00000000-0000-0000-0000-000000000000}"/>
          </ac:picMkLst>
        </pc:picChg>
        <pc:picChg chg="add mod">
          <ac:chgData name="Ilijana Petrovska" userId="9898029655f5678c" providerId="LiveId" clId="{D419CD96-8C7D-402E-9D7F-A4C2128B3011}" dt="2024-03-18T16:50:45.593" v="581" actId="1076"/>
          <ac:picMkLst>
            <pc:docMk/>
            <pc:sldMk cId="4006015574" sldId="438"/>
            <ac:picMk id="2050" creationId="{2E165879-D8E3-DBDA-CC17-0D9D3B0F6C6F}"/>
          </ac:picMkLst>
        </pc:picChg>
      </pc:sldChg>
      <pc:sldChg chg="del">
        <pc:chgData name="Ilijana Petrovska" userId="9898029655f5678c" providerId="LiveId" clId="{D419CD96-8C7D-402E-9D7F-A4C2128B3011}" dt="2024-03-18T16:48:47.603" v="576" actId="47"/>
        <pc:sldMkLst>
          <pc:docMk/>
          <pc:sldMk cId="656756292" sldId="641"/>
        </pc:sldMkLst>
      </pc:sldChg>
      <pc:sldChg chg="modSp new mod">
        <pc:chgData name="Ilijana Petrovska" userId="9898029655f5678c" providerId="LiveId" clId="{D419CD96-8C7D-402E-9D7F-A4C2128B3011}" dt="2024-03-18T16:38:40.833" v="532" actId="20577"/>
        <pc:sldMkLst>
          <pc:docMk/>
          <pc:sldMk cId="2593811390" sldId="642"/>
        </pc:sldMkLst>
        <pc:spChg chg="mod">
          <ac:chgData name="Ilijana Petrovska" userId="9898029655f5678c" providerId="LiveId" clId="{D419CD96-8C7D-402E-9D7F-A4C2128B3011}" dt="2024-03-18T16:37:25.390" v="337" actId="20577"/>
          <ac:spMkLst>
            <pc:docMk/>
            <pc:sldMk cId="2593811390" sldId="642"/>
            <ac:spMk id="2" creationId="{9BE9D65A-EAED-09C1-41D5-EC06C557C3C4}"/>
          </ac:spMkLst>
        </pc:spChg>
        <pc:spChg chg="mod">
          <ac:chgData name="Ilijana Petrovska" userId="9898029655f5678c" providerId="LiveId" clId="{D419CD96-8C7D-402E-9D7F-A4C2128B3011}" dt="2024-03-18T16:38:40.833" v="532" actId="20577"/>
          <ac:spMkLst>
            <pc:docMk/>
            <pc:sldMk cId="2593811390" sldId="642"/>
            <ac:spMk id="3" creationId="{7331C1DA-9189-58ED-7AFA-E6E4622E7B91}"/>
          </ac:spMkLst>
        </pc:spChg>
      </pc:sldChg>
      <pc:sldChg chg="addSp delSp modSp new mod modAnim">
        <pc:chgData name="Ilijana Petrovska" userId="9898029655f5678c" providerId="LiveId" clId="{D419CD96-8C7D-402E-9D7F-A4C2128B3011}" dt="2024-03-18T16:45:44.819" v="566" actId="27636"/>
        <pc:sldMkLst>
          <pc:docMk/>
          <pc:sldMk cId="1746550996" sldId="643"/>
        </pc:sldMkLst>
        <pc:spChg chg="mod">
          <ac:chgData name="Ilijana Petrovska" userId="9898029655f5678c" providerId="LiveId" clId="{D419CD96-8C7D-402E-9D7F-A4C2128B3011}" dt="2024-03-18T16:45:44.819" v="566" actId="27636"/>
          <ac:spMkLst>
            <pc:docMk/>
            <pc:sldMk cId="1746550996" sldId="643"/>
            <ac:spMk id="2" creationId="{2C59A610-7832-DA46-6FA7-2B04BBD97B5B}"/>
          </ac:spMkLst>
        </pc:spChg>
        <pc:spChg chg="del">
          <ac:chgData name="Ilijana Petrovska" userId="9898029655f5678c" providerId="LiveId" clId="{D419CD96-8C7D-402E-9D7F-A4C2128B3011}" dt="2024-03-18T16:43:46.318" v="562"/>
          <ac:spMkLst>
            <pc:docMk/>
            <pc:sldMk cId="1746550996" sldId="643"/>
            <ac:spMk id="3" creationId="{EE015F6E-CC7E-306E-2E0B-F5874DBCB1D0}"/>
          </ac:spMkLst>
        </pc:spChg>
        <pc:picChg chg="add mod">
          <ac:chgData name="Ilijana Petrovska" userId="9898029655f5678c" providerId="LiveId" clId="{D419CD96-8C7D-402E-9D7F-A4C2128B3011}" dt="2024-03-18T16:43:46.318" v="562"/>
          <ac:picMkLst>
            <pc:docMk/>
            <pc:sldMk cId="1746550996" sldId="643"/>
            <ac:picMk id="4" creationId="{689DF0B4-1909-DC17-8591-0DE01CECB1DA}"/>
          </ac:picMkLst>
        </pc:pic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ata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342921-3C13-4F64-80FD-461EC3D234B3}" type="doc">
      <dgm:prSet loTypeId="urn:microsoft.com/office/officeart/2005/8/layout/vList5" loCatId="list" qsTypeId="urn:microsoft.com/office/officeart/2005/8/quickstyle/simple4" qsCatId="simple" csTypeId="urn:microsoft.com/office/officeart/2005/8/colors/accent2_2" csCatId="accent2"/>
      <dgm:spPr/>
      <dgm:t>
        <a:bodyPr/>
        <a:lstStyle/>
        <a:p>
          <a:endParaRPr lang="en-US"/>
        </a:p>
      </dgm:t>
    </dgm:pt>
    <dgm:pt modelId="{CB17F0A5-3BD8-49FE-B343-45FAD0F57601}">
      <dgm:prSet/>
      <dgm:spPr/>
      <dgm:t>
        <a:bodyPr/>
        <a:lstStyle/>
        <a:p>
          <a:r>
            <a:rPr lang="en-US" b="1"/>
            <a:t>Utilitarian Function:</a:t>
          </a:r>
          <a:endParaRPr lang="en-US"/>
        </a:p>
      </dgm:t>
    </dgm:pt>
    <dgm:pt modelId="{06581485-AF98-4E2F-A799-534C64CEACC1}" type="parTrans" cxnId="{D9819FF1-55B3-4715-9C10-550D7EDBBC59}">
      <dgm:prSet/>
      <dgm:spPr/>
      <dgm:t>
        <a:bodyPr/>
        <a:lstStyle/>
        <a:p>
          <a:endParaRPr lang="en-US"/>
        </a:p>
      </dgm:t>
    </dgm:pt>
    <dgm:pt modelId="{C0E6D18F-DA74-4922-9895-C2489EBB17A5}" type="sibTrans" cxnId="{D9819FF1-55B3-4715-9C10-550D7EDBBC59}">
      <dgm:prSet/>
      <dgm:spPr/>
      <dgm:t>
        <a:bodyPr/>
        <a:lstStyle/>
        <a:p>
          <a:endParaRPr lang="en-US"/>
        </a:p>
      </dgm:t>
    </dgm:pt>
    <dgm:pt modelId="{203593A1-D27A-4B20-8F1D-DFB30C3111B2}">
      <dgm:prSet/>
      <dgm:spPr/>
      <dgm:t>
        <a:bodyPr/>
        <a:lstStyle/>
        <a:p>
          <a:r>
            <a:rPr lang="en-US"/>
            <a:t>Relates to rewards and punishments</a:t>
          </a:r>
        </a:p>
      </dgm:t>
    </dgm:pt>
    <dgm:pt modelId="{3222AF99-8219-4ED7-8ABD-D80EF1DB658E}" type="parTrans" cxnId="{546C2FEE-2731-4FAD-8D2F-CF74F0814144}">
      <dgm:prSet/>
      <dgm:spPr/>
      <dgm:t>
        <a:bodyPr/>
        <a:lstStyle/>
        <a:p>
          <a:endParaRPr lang="en-US"/>
        </a:p>
      </dgm:t>
    </dgm:pt>
    <dgm:pt modelId="{3019459C-02CD-4909-8420-50059B2D583A}" type="sibTrans" cxnId="{546C2FEE-2731-4FAD-8D2F-CF74F0814144}">
      <dgm:prSet/>
      <dgm:spPr/>
      <dgm:t>
        <a:bodyPr/>
        <a:lstStyle/>
        <a:p>
          <a:endParaRPr lang="en-US"/>
        </a:p>
      </dgm:t>
    </dgm:pt>
    <dgm:pt modelId="{7161861C-F275-4FED-A0BD-D745D76190D3}">
      <dgm:prSet/>
      <dgm:spPr/>
      <dgm:t>
        <a:bodyPr/>
        <a:lstStyle/>
        <a:p>
          <a:r>
            <a:rPr lang="en-US" b="1"/>
            <a:t>Value-Expressive Function:</a:t>
          </a:r>
          <a:endParaRPr lang="en-US"/>
        </a:p>
      </dgm:t>
    </dgm:pt>
    <dgm:pt modelId="{95A03775-B15D-4C38-874A-688C4E291380}" type="parTrans" cxnId="{563B71DC-841E-4A78-B86B-285F684C6973}">
      <dgm:prSet/>
      <dgm:spPr/>
      <dgm:t>
        <a:bodyPr/>
        <a:lstStyle/>
        <a:p>
          <a:endParaRPr lang="en-US"/>
        </a:p>
      </dgm:t>
    </dgm:pt>
    <dgm:pt modelId="{36E545FC-5C56-4282-98D4-FE3697E455A8}" type="sibTrans" cxnId="{563B71DC-841E-4A78-B86B-285F684C6973}">
      <dgm:prSet/>
      <dgm:spPr/>
      <dgm:t>
        <a:bodyPr/>
        <a:lstStyle/>
        <a:p>
          <a:endParaRPr lang="en-US"/>
        </a:p>
      </dgm:t>
    </dgm:pt>
    <dgm:pt modelId="{9B43580D-76F7-4E2C-B79C-D990BB5E6AB6}">
      <dgm:prSet/>
      <dgm:spPr/>
      <dgm:t>
        <a:bodyPr/>
        <a:lstStyle/>
        <a:p>
          <a:r>
            <a:rPr lang="en-US"/>
            <a:t>Expresses consumer’s values or self-concept</a:t>
          </a:r>
        </a:p>
      </dgm:t>
    </dgm:pt>
    <dgm:pt modelId="{1E44FFA7-9386-44D3-A915-91F41C321307}" type="parTrans" cxnId="{C4E6A4F1-0358-47B9-9229-974BDEEDC8B5}">
      <dgm:prSet/>
      <dgm:spPr/>
      <dgm:t>
        <a:bodyPr/>
        <a:lstStyle/>
        <a:p>
          <a:endParaRPr lang="en-US"/>
        </a:p>
      </dgm:t>
    </dgm:pt>
    <dgm:pt modelId="{CB7EDC9B-A284-4C13-8137-1C1FE7D8E433}" type="sibTrans" cxnId="{C4E6A4F1-0358-47B9-9229-974BDEEDC8B5}">
      <dgm:prSet/>
      <dgm:spPr/>
      <dgm:t>
        <a:bodyPr/>
        <a:lstStyle/>
        <a:p>
          <a:endParaRPr lang="en-US"/>
        </a:p>
      </dgm:t>
    </dgm:pt>
    <dgm:pt modelId="{066B10CB-9E07-4414-A46C-21F3850F02D0}">
      <dgm:prSet/>
      <dgm:spPr/>
      <dgm:t>
        <a:bodyPr/>
        <a:lstStyle/>
        <a:p>
          <a:r>
            <a:rPr lang="en-US" b="1"/>
            <a:t>E G O-Defensive Function:</a:t>
          </a:r>
          <a:endParaRPr lang="en-US"/>
        </a:p>
      </dgm:t>
    </dgm:pt>
    <dgm:pt modelId="{90999C0C-0070-4155-B003-17B9FC0E6389}" type="parTrans" cxnId="{DCCD4448-6FE3-492B-A971-37FEF13DC47D}">
      <dgm:prSet/>
      <dgm:spPr/>
      <dgm:t>
        <a:bodyPr/>
        <a:lstStyle/>
        <a:p>
          <a:endParaRPr lang="en-US"/>
        </a:p>
      </dgm:t>
    </dgm:pt>
    <dgm:pt modelId="{4824D9CA-4AC2-447D-BA2B-1DEF5F704D49}" type="sibTrans" cxnId="{DCCD4448-6FE3-492B-A971-37FEF13DC47D}">
      <dgm:prSet/>
      <dgm:spPr/>
      <dgm:t>
        <a:bodyPr/>
        <a:lstStyle/>
        <a:p>
          <a:endParaRPr lang="en-US"/>
        </a:p>
      </dgm:t>
    </dgm:pt>
    <dgm:pt modelId="{D2E1256A-EC31-4959-8D13-5A95129273E8}">
      <dgm:prSet/>
      <dgm:spPr/>
      <dgm:t>
        <a:bodyPr/>
        <a:lstStyle/>
        <a:p>
          <a:r>
            <a:rPr lang="en-US"/>
            <a:t>Protect ourselves from external threats or internal feelings</a:t>
          </a:r>
        </a:p>
      </dgm:t>
    </dgm:pt>
    <dgm:pt modelId="{88264E1D-ACFC-4CAF-9282-BD8A9E7F48AA}" type="parTrans" cxnId="{3C06518D-0D6B-47F4-A268-D32DF02EA4AB}">
      <dgm:prSet/>
      <dgm:spPr/>
      <dgm:t>
        <a:bodyPr/>
        <a:lstStyle/>
        <a:p>
          <a:endParaRPr lang="en-US"/>
        </a:p>
      </dgm:t>
    </dgm:pt>
    <dgm:pt modelId="{7F7501DE-359C-424F-A0FE-904509A7EDDA}" type="sibTrans" cxnId="{3C06518D-0D6B-47F4-A268-D32DF02EA4AB}">
      <dgm:prSet/>
      <dgm:spPr/>
      <dgm:t>
        <a:bodyPr/>
        <a:lstStyle/>
        <a:p>
          <a:endParaRPr lang="en-US"/>
        </a:p>
      </dgm:t>
    </dgm:pt>
    <dgm:pt modelId="{5CE54DBE-63C4-4F57-803C-8D46FC712902}">
      <dgm:prSet/>
      <dgm:spPr/>
      <dgm:t>
        <a:bodyPr/>
        <a:lstStyle/>
        <a:p>
          <a:r>
            <a:rPr lang="en-US" b="1"/>
            <a:t>Knowledge Function:</a:t>
          </a:r>
          <a:endParaRPr lang="en-US"/>
        </a:p>
      </dgm:t>
    </dgm:pt>
    <dgm:pt modelId="{6B41F878-E75F-4D5E-B712-F6FA3697092F}" type="parTrans" cxnId="{AF8F5C51-ABD6-46BE-BAA2-B489CB8F9E9E}">
      <dgm:prSet/>
      <dgm:spPr/>
      <dgm:t>
        <a:bodyPr/>
        <a:lstStyle/>
        <a:p>
          <a:endParaRPr lang="en-US"/>
        </a:p>
      </dgm:t>
    </dgm:pt>
    <dgm:pt modelId="{7B604B32-D0B1-4769-BF68-E7ABDD5A00C0}" type="sibTrans" cxnId="{AF8F5C51-ABD6-46BE-BAA2-B489CB8F9E9E}">
      <dgm:prSet/>
      <dgm:spPr/>
      <dgm:t>
        <a:bodyPr/>
        <a:lstStyle/>
        <a:p>
          <a:endParaRPr lang="en-US"/>
        </a:p>
      </dgm:t>
    </dgm:pt>
    <dgm:pt modelId="{7C9622FB-A40F-4AFC-A69C-905D594840E8}">
      <dgm:prSet/>
      <dgm:spPr/>
      <dgm:t>
        <a:bodyPr/>
        <a:lstStyle/>
        <a:p>
          <a:r>
            <a:rPr lang="en-US"/>
            <a:t>Need for order, structure, or meaning</a:t>
          </a:r>
        </a:p>
      </dgm:t>
    </dgm:pt>
    <dgm:pt modelId="{D538DB4D-12CC-461C-B55E-1F0001C646F2}" type="parTrans" cxnId="{D157CF3C-1AC6-4203-8A43-1A6D64E01AE2}">
      <dgm:prSet/>
      <dgm:spPr/>
      <dgm:t>
        <a:bodyPr/>
        <a:lstStyle/>
        <a:p>
          <a:endParaRPr lang="en-US"/>
        </a:p>
      </dgm:t>
    </dgm:pt>
    <dgm:pt modelId="{780FF1E4-E45F-4496-AEB1-2D460828F238}" type="sibTrans" cxnId="{D157CF3C-1AC6-4203-8A43-1A6D64E01AE2}">
      <dgm:prSet/>
      <dgm:spPr/>
      <dgm:t>
        <a:bodyPr/>
        <a:lstStyle/>
        <a:p>
          <a:endParaRPr lang="en-US"/>
        </a:p>
      </dgm:t>
    </dgm:pt>
    <dgm:pt modelId="{2C6D81F7-9BA5-4656-B241-0867A34C0FB2}" type="pres">
      <dgm:prSet presAssocID="{E0342921-3C13-4F64-80FD-461EC3D234B3}" presName="Name0" presStyleCnt="0">
        <dgm:presLayoutVars>
          <dgm:dir/>
          <dgm:animLvl val="lvl"/>
          <dgm:resizeHandles val="exact"/>
        </dgm:presLayoutVars>
      </dgm:prSet>
      <dgm:spPr/>
    </dgm:pt>
    <dgm:pt modelId="{9B1AD30C-4DAA-4059-86AB-E7D4FF718D5D}" type="pres">
      <dgm:prSet presAssocID="{CB17F0A5-3BD8-49FE-B343-45FAD0F57601}" presName="linNode" presStyleCnt="0"/>
      <dgm:spPr/>
    </dgm:pt>
    <dgm:pt modelId="{EF924C80-8011-4526-AD8D-DA4B591FDF89}" type="pres">
      <dgm:prSet presAssocID="{CB17F0A5-3BD8-49FE-B343-45FAD0F57601}" presName="parentText" presStyleLbl="node1" presStyleIdx="0" presStyleCnt="4">
        <dgm:presLayoutVars>
          <dgm:chMax val="1"/>
          <dgm:bulletEnabled val="1"/>
        </dgm:presLayoutVars>
      </dgm:prSet>
      <dgm:spPr/>
    </dgm:pt>
    <dgm:pt modelId="{9DEE6F85-F0A4-4D19-84FE-D6951D2EE994}" type="pres">
      <dgm:prSet presAssocID="{CB17F0A5-3BD8-49FE-B343-45FAD0F57601}" presName="descendantText" presStyleLbl="alignAccFollowNode1" presStyleIdx="0" presStyleCnt="4">
        <dgm:presLayoutVars>
          <dgm:bulletEnabled val="1"/>
        </dgm:presLayoutVars>
      </dgm:prSet>
      <dgm:spPr/>
    </dgm:pt>
    <dgm:pt modelId="{04DA7316-8F61-4D43-8562-D4D09EB5092B}" type="pres">
      <dgm:prSet presAssocID="{C0E6D18F-DA74-4922-9895-C2489EBB17A5}" presName="sp" presStyleCnt="0"/>
      <dgm:spPr/>
    </dgm:pt>
    <dgm:pt modelId="{EF078924-9E4A-4F8B-8FD7-1B619D849922}" type="pres">
      <dgm:prSet presAssocID="{7161861C-F275-4FED-A0BD-D745D76190D3}" presName="linNode" presStyleCnt="0"/>
      <dgm:spPr/>
    </dgm:pt>
    <dgm:pt modelId="{D6D3AD01-6266-4CFA-8908-A68DD7EA086C}" type="pres">
      <dgm:prSet presAssocID="{7161861C-F275-4FED-A0BD-D745D76190D3}" presName="parentText" presStyleLbl="node1" presStyleIdx="1" presStyleCnt="4">
        <dgm:presLayoutVars>
          <dgm:chMax val="1"/>
          <dgm:bulletEnabled val="1"/>
        </dgm:presLayoutVars>
      </dgm:prSet>
      <dgm:spPr/>
    </dgm:pt>
    <dgm:pt modelId="{CB60EE91-932B-4DBB-8D7A-F29154B2B2CC}" type="pres">
      <dgm:prSet presAssocID="{7161861C-F275-4FED-A0BD-D745D76190D3}" presName="descendantText" presStyleLbl="alignAccFollowNode1" presStyleIdx="1" presStyleCnt="4">
        <dgm:presLayoutVars>
          <dgm:bulletEnabled val="1"/>
        </dgm:presLayoutVars>
      </dgm:prSet>
      <dgm:spPr/>
    </dgm:pt>
    <dgm:pt modelId="{927B8D8D-2E04-4042-B0B9-F9038898377E}" type="pres">
      <dgm:prSet presAssocID="{36E545FC-5C56-4282-98D4-FE3697E455A8}" presName="sp" presStyleCnt="0"/>
      <dgm:spPr/>
    </dgm:pt>
    <dgm:pt modelId="{BFC69F33-5528-4D6D-B474-BE53CB95AC61}" type="pres">
      <dgm:prSet presAssocID="{066B10CB-9E07-4414-A46C-21F3850F02D0}" presName="linNode" presStyleCnt="0"/>
      <dgm:spPr/>
    </dgm:pt>
    <dgm:pt modelId="{88438B7C-9C81-4551-BDC6-F7D1D6E9B8FC}" type="pres">
      <dgm:prSet presAssocID="{066B10CB-9E07-4414-A46C-21F3850F02D0}" presName="parentText" presStyleLbl="node1" presStyleIdx="2" presStyleCnt="4">
        <dgm:presLayoutVars>
          <dgm:chMax val="1"/>
          <dgm:bulletEnabled val="1"/>
        </dgm:presLayoutVars>
      </dgm:prSet>
      <dgm:spPr/>
    </dgm:pt>
    <dgm:pt modelId="{58BD71E9-1C83-4F3B-A9D5-D6ADE6FC4786}" type="pres">
      <dgm:prSet presAssocID="{066B10CB-9E07-4414-A46C-21F3850F02D0}" presName="descendantText" presStyleLbl="alignAccFollowNode1" presStyleIdx="2" presStyleCnt="4">
        <dgm:presLayoutVars>
          <dgm:bulletEnabled val="1"/>
        </dgm:presLayoutVars>
      </dgm:prSet>
      <dgm:spPr/>
    </dgm:pt>
    <dgm:pt modelId="{2234A461-495D-418A-8E92-6D37A51C0593}" type="pres">
      <dgm:prSet presAssocID="{4824D9CA-4AC2-447D-BA2B-1DEF5F704D49}" presName="sp" presStyleCnt="0"/>
      <dgm:spPr/>
    </dgm:pt>
    <dgm:pt modelId="{DDFE99D3-D23A-44B3-8269-9EF91ADD0AA3}" type="pres">
      <dgm:prSet presAssocID="{5CE54DBE-63C4-4F57-803C-8D46FC712902}" presName="linNode" presStyleCnt="0"/>
      <dgm:spPr/>
    </dgm:pt>
    <dgm:pt modelId="{AE6CFC67-D39E-4A7D-B4B2-0ABF4B3DB13D}" type="pres">
      <dgm:prSet presAssocID="{5CE54DBE-63C4-4F57-803C-8D46FC712902}" presName="parentText" presStyleLbl="node1" presStyleIdx="3" presStyleCnt="4">
        <dgm:presLayoutVars>
          <dgm:chMax val="1"/>
          <dgm:bulletEnabled val="1"/>
        </dgm:presLayoutVars>
      </dgm:prSet>
      <dgm:spPr/>
    </dgm:pt>
    <dgm:pt modelId="{62D7B950-0DBC-4C7C-966E-56EF772AE8DA}" type="pres">
      <dgm:prSet presAssocID="{5CE54DBE-63C4-4F57-803C-8D46FC712902}" presName="descendantText" presStyleLbl="alignAccFollowNode1" presStyleIdx="3" presStyleCnt="4">
        <dgm:presLayoutVars>
          <dgm:bulletEnabled val="1"/>
        </dgm:presLayoutVars>
      </dgm:prSet>
      <dgm:spPr/>
    </dgm:pt>
  </dgm:ptLst>
  <dgm:cxnLst>
    <dgm:cxn modelId="{4CA6E905-E430-4BE6-88A3-1BDA885492BD}" type="presOf" srcId="{066B10CB-9E07-4414-A46C-21F3850F02D0}" destId="{88438B7C-9C81-4551-BDC6-F7D1D6E9B8FC}" srcOrd="0" destOrd="0" presId="urn:microsoft.com/office/officeart/2005/8/layout/vList5"/>
    <dgm:cxn modelId="{37CC2B09-6FCF-45C7-8B09-B08D26665CD0}" type="presOf" srcId="{7161861C-F275-4FED-A0BD-D745D76190D3}" destId="{D6D3AD01-6266-4CFA-8908-A68DD7EA086C}" srcOrd="0" destOrd="0" presId="urn:microsoft.com/office/officeart/2005/8/layout/vList5"/>
    <dgm:cxn modelId="{D157CF3C-1AC6-4203-8A43-1A6D64E01AE2}" srcId="{5CE54DBE-63C4-4F57-803C-8D46FC712902}" destId="{7C9622FB-A40F-4AFC-A69C-905D594840E8}" srcOrd="0" destOrd="0" parTransId="{D538DB4D-12CC-461C-B55E-1F0001C646F2}" sibTransId="{780FF1E4-E45F-4496-AEB1-2D460828F238}"/>
    <dgm:cxn modelId="{DCCD4448-6FE3-492B-A971-37FEF13DC47D}" srcId="{E0342921-3C13-4F64-80FD-461EC3D234B3}" destId="{066B10CB-9E07-4414-A46C-21F3850F02D0}" srcOrd="2" destOrd="0" parTransId="{90999C0C-0070-4155-B003-17B9FC0E6389}" sibTransId="{4824D9CA-4AC2-447D-BA2B-1DEF5F704D49}"/>
    <dgm:cxn modelId="{AF8F5C51-ABD6-46BE-BAA2-B489CB8F9E9E}" srcId="{E0342921-3C13-4F64-80FD-461EC3D234B3}" destId="{5CE54DBE-63C4-4F57-803C-8D46FC712902}" srcOrd="3" destOrd="0" parTransId="{6B41F878-E75F-4D5E-B712-F6FA3697092F}" sibTransId="{7B604B32-D0B1-4769-BF68-E7ABDD5A00C0}"/>
    <dgm:cxn modelId="{3C06518D-0D6B-47F4-A268-D32DF02EA4AB}" srcId="{066B10CB-9E07-4414-A46C-21F3850F02D0}" destId="{D2E1256A-EC31-4959-8D13-5A95129273E8}" srcOrd="0" destOrd="0" parTransId="{88264E1D-ACFC-4CAF-9282-BD8A9E7F48AA}" sibTransId="{7F7501DE-359C-424F-A0FE-904509A7EDDA}"/>
    <dgm:cxn modelId="{EAA8339A-40A4-4858-9D1F-D0C8FD92889C}" type="presOf" srcId="{9B43580D-76F7-4E2C-B79C-D990BB5E6AB6}" destId="{CB60EE91-932B-4DBB-8D7A-F29154B2B2CC}" srcOrd="0" destOrd="0" presId="urn:microsoft.com/office/officeart/2005/8/layout/vList5"/>
    <dgm:cxn modelId="{0EAF25A9-16D6-4E17-9500-DB7EFC937A2B}" type="presOf" srcId="{5CE54DBE-63C4-4F57-803C-8D46FC712902}" destId="{AE6CFC67-D39E-4A7D-B4B2-0ABF4B3DB13D}" srcOrd="0" destOrd="0" presId="urn:microsoft.com/office/officeart/2005/8/layout/vList5"/>
    <dgm:cxn modelId="{31198BB9-BB0B-4D44-973B-F65018F29CA1}" type="presOf" srcId="{7C9622FB-A40F-4AFC-A69C-905D594840E8}" destId="{62D7B950-0DBC-4C7C-966E-56EF772AE8DA}" srcOrd="0" destOrd="0" presId="urn:microsoft.com/office/officeart/2005/8/layout/vList5"/>
    <dgm:cxn modelId="{55B1BDBB-445A-41B3-B2D9-CF9495502C99}" type="presOf" srcId="{203593A1-D27A-4B20-8F1D-DFB30C3111B2}" destId="{9DEE6F85-F0A4-4D19-84FE-D6951D2EE994}" srcOrd="0" destOrd="0" presId="urn:microsoft.com/office/officeart/2005/8/layout/vList5"/>
    <dgm:cxn modelId="{563B71DC-841E-4A78-B86B-285F684C6973}" srcId="{E0342921-3C13-4F64-80FD-461EC3D234B3}" destId="{7161861C-F275-4FED-A0BD-D745D76190D3}" srcOrd="1" destOrd="0" parTransId="{95A03775-B15D-4C38-874A-688C4E291380}" sibTransId="{36E545FC-5C56-4282-98D4-FE3697E455A8}"/>
    <dgm:cxn modelId="{4FF2D4E5-7EBF-42B3-B68E-590B5F4D23AB}" type="presOf" srcId="{D2E1256A-EC31-4959-8D13-5A95129273E8}" destId="{58BD71E9-1C83-4F3B-A9D5-D6ADE6FC4786}" srcOrd="0" destOrd="0" presId="urn:microsoft.com/office/officeart/2005/8/layout/vList5"/>
    <dgm:cxn modelId="{546C2FEE-2731-4FAD-8D2F-CF74F0814144}" srcId="{CB17F0A5-3BD8-49FE-B343-45FAD0F57601}" destId="{203593A1-D27A-4B20-8F1D-DFB30C3111B2}" srcOrd="0" destOrd="0" parTransId="{3222AF99-8219-4ED7-8ABD-D80EF1DB658E}" sibTransId="{3019459C-02CD-4909-8420-50059B2D583A}"/>
    <dgm:cxn modelId="{D9819FF1-55B3-4715-9C10-550D7EDBBC59}" srcId="{E0342921-3C13-4F64-80FD-461EC3D234B3}" destId="{CB17F0A5-3BD8-49FE-B343-45FAD0F57601}" srcOrd="0" destOrd="0" parTransId="{06581485-AF98-4E2F-A799-534C64CEACC1}" sibTransId="{C0E6D18F-DA74-4922-9895-C2489EBB17A5}"/>
    <dgm:cxn modelId="{C4E6A4F1-0358-47B9-9229-974BDEEDC8B5}" srcId="{7161861C-F275-4FED-A0BD-D745D76190D3}" destId="{9B43580D-76F7-4E2C-B79C-D990BB5E6AB6}" srcOrd="0" destOrd="0" parTransId="{1E44FFA7-9386-44D3-A915-91F41C321307}" sibTransId="{CB7EDC9B-A284-4C13-8137-1C1FE7D8E433}"/>
    <dgm:cxn modelId="{D3F5A2F2-8A84-4C2C-84F4-900EBA4F7973}" type="presOf" srcId="{E0342921-3C13-4F64-80FD-461EC3D234B3}" destId="{2C6D81F7-9BA5-4656-B241-0867A34C0FB2}" srcOrd="0" destOrd="0" presId="urn:microsoft.com/office/officeart/2005/8/layout/vList5"/>
    <dgm:cxn modelId="{57750DF3-BC91-4DA7-9F8B-4ED71452F65F}" type="presOf" srcId="{CB17F0A5-3BD8-49FE-B343-45FAD0F57601}" destId="{EF924C80-8011-4526-AD8D-DA4B591FDF89}" srcOrd="0" destOrd="0" presId="urn:microsoft.com/office/officeart/2005/8/layout/vList5"/>
    <dgm:cxn modelId="{3912FB2E-B08E-446F-B2BC-CB3257C3A585}" type="presParOf" srcId="{2C6D81F7-9BA5-4656-B241-0867A34C0FB2}" destId="{9B1AD30C-4DAA-4059-86AB-E7D4FF718D5D}" srcOrd="0" destOrd="0" presId="urn:microsoft.com/office/officeart/2005/8/layout/vList5"/>
    <dgm:cxn modelId="{9AF21D7F-404B-4CB6-9B95-2E0DAB2CC472}" type="presParOf" srcId="{9B1AD30C-4DAA-4059-86AB-E7D4FF718D5D}" destId="{EF924C80-8011-4526-AD8D-DA4B591FDF89}" srcOrd="0" destOrd="0" presId="urn:microsoft.com/office/officeart/2005/8/layout/vList5"/>
    <dgm:cxn modelId="{B8E36FA7-C506-46EC-8961-708865CCA3B0}" type="presParOf" srcId="{9B1AD30C-4DAA-4059-86AB-E7D4FF718D5D}" destId="{9DEE6F85-F0A4-4D19-84FE-D6951D2EE994}" srcOrd="1" destOrd="0" presId="urn:microsoft.com/office/officeart/2005/8/layout/vList5"/>
    <dgm:cxn modelId="{292158E7-C747-4715-AEFA-457C84083036}" type="presParOf" srcId="{2C6D81F7-9BA5-4656-B241-0867A34C0FB2}" destId="{04DA7316-8F61-4D43-8562-D4D09EB5092B}" srcOrd="1" destOrd="0" presId="urn:microsoft.com/office/officeart/2005/8/layout/vList5"/>
    <dgm:cxn modelId="{7D924947-292B-4BA3-8961-C451E0C75D7F}" type="presParOf" srcId="{2C6D81F7-9BA5-4656-B241-0867A34C0FB2}" destId="{EF078924-9E4A-4F8B-8FD7-1B619D849922}" srcOrd="2" destOrd="0" presId="urn:microsoft.com/office/officeart/2005/8/layout/vList5"/>
    <dgm:cxn modelId="{3C7F98D8-E133-4764-8421-6292CEA1A40F}" type="presParOf" srcId="{EF078924-9E4A-4F8B-8FD7-1B619D849922}" destId="{D6D3AD01-6266-4CFA-8908-A68DD7EA086C}" srcOrd="0" destOrd="0" presId="urn:microsoft.com/office/officeart/2005/8/layout/vList5"/>
    <dgm:cxn modelId="{3CFF3FA9-CE4B-4313-A57A-E0621D4EC2B0}" type="presParOf" srcId="{EF078924-9E4A-4F8B-8FD7-1B619D849922}" destId="{CB60EE91-932B-4DBB-8D7A-F29154B2B2CC}" srcOrd="1" destOrd="0" presId="urn:microsoft.com/office/officeart/2005/8/layout/vList5"/>
    <dgm:cxn modelId="{AE15BB06-AAA4-4500-9D06-98860BBAB07A}" type="presParOf" srcId="{2C6D81F7-9BA5-4656-B241-0867A34C0FB2}" destId="{927B8D8D-2E04-4042-B0B9-F9038898377E}" srcOrd="3" destOrd="0" presId="urn:microsoft.com/office/officeart/2005/8/layout/vList5"/>
    <dgm:cxn modelId="{8758B431-F215-4739-8493-065E7211EC31}" type="presParOf" srcId="{2C6D81F7-9BA5-4656-B241-0867A34C0FB2}" destId="{BFC69F33-5528-4D6D-B474-BE53CB95AC61}" srcOrd="4" destOrd="0" presId="urn:microsoft.com/office/officeart/2005/8/layout/vList5"/>
    <dgm:cxn modelId="{ACA3C9AC-FB5E-4A37-AEC6-F8870AF0EEE1}" type="presParOf" srcId="{BFC69F33-5528-4D6D-B474-BE53CB95AC61}" destId="{88438B7C-9C81-4551-BDC6-F7D1D6E9B8FC}" srcOrd="0" destOrd="0" presId="urn:microsoft.com/office/officeart/2005/8/layout/vList5"/>
    <dgm:cxn modelId="{73945E12-E4C1-4D0B-8B1B-AEF70093E03B}" type="presParOf" srcId="{BFC69F33-5528-4D6D-B474-BE53CB95AC61}" destId="{58BD71E9-1C83-4F3B-A9D5-D6ADE6FC4786}" srcOrd="1" destOrd="0" presId="urn:microsoft.com/office/officeart/2005/8/layout/vList5"/>
    <dgm:cxn modelId="{2CFFC0F4-FE07-49E6-A560-4356499E5B1F}" type="presParOf" srcId="{2C6D81F7-9BA5-4656-B241-0867A34C0FB2}" destId="{2234A461-495D-418A-8E92-6D37A51C0593}" srcOrd="5" destOrd="0" presId="urn:microsoft.com/office/officeart/2005/8/layout/vList5"/>
    <dgm:cxn modelId="{3028DA59-45C0-4725-A884-43F3E8D001C3}" type="presParOf" srcId="{2C6D81F7-9BA5-4656-B241-0867A34C0FB2}" destId="{DDFE99D3-D23A-44B3-8269-9EF91ADD0AA3}" srcOrd="6" destOrd="0" presId="urn:microsoft.com/office/officeart/2005/8/layout/vList5"/>
    <dgm:cxn modelId="{236252C0-9BD7-4C23-A08B-146C3EBC1699}" type="presParOf" srcId="{DDFE99D3-D23A-44B3-8269-9EF91ADD0AA3}" destId="{AE6CFC67-D39E-4A7D-B4B2-0ABF4B3DB13D}" srcOrd="0" destOrd="0" presId="urn:microsoft.com/office/officeart/2005/8/layout/vList5"/>
    <dgm:cxn modelId="{F2583273-8F0B-4812-AA11-98C8FEBDD7D4}" type="presParOf" srcId="{DDFE99D3-D23A-44B3-8269-9EF91ADD0AA3}" destId="{62D7B950-0DBC-4C7C-966E-56EF772AE8D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E64C3F-E167-4189-A9EC-CEA52185A33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4AA48B4C-5476-4924-AE75-73EC7988D050}">
      <dgm:prSet/>
      <dgm:spPr/>
      <dgm:t>
        <a:bodyPr/>
        <a:lstStyle/>
        <a:p>
          <a:r>
            <a:rPr lang="en-US"/>
            <a:t>High-involvement hierarchy</a:t>
          </a:r>
        </a:p>
      </dgm:t>
    </dgm:pt>
    <dgm:pt modelId="{191C46E2-7B09-4544-8954-0331752E45A5}" type="parTrans" cxnId="{7705F9E1-427E-4A16-ABF0-26CADBFCD09D}">
      <dgm:prSet/>
      <dgm:spPr/>
      <dgm:t>
        <a:bodyPr/>
        <a:lstStyle/>
        <a:p>
          <a:endParaRPr lang="en-US"/>
        </a:p>
      </dgm:t>
    </dgm:pt>
    <dgm:pt modelId="{B35E27BC-45DC-47A1-AEAB-9B128FA8C3D2}" type="sibTrans" cxnId="{7705F9E1-427E-4A16-ABF0-26CADBFCD09D}">
      <dgm:prSet/>
      <dgm:spPr/>
      <dgm:t>
        <a:bodyPr/>
        <a:lstStyle/>
        <a:p>
          <a:endParaRPr lang="en-US"/>
        </a:p>
      </dgm:t>
    </dgm:pt>
    <dgm:pt modelId="{A5561536-BCEF-4D17-B469-73886A4EBCA3}">
      <dgm:prSet/>
      <dgm:spPr/>
      <dgm:t>
        <a:bodyPr/>
        <a:lstStyle/>
        <a:p>
          <a:r>
            <a:rPr lang="en-US"/>
            <a:t>Low-involvement hierarchy</a:t>
          </a:r>
        </a:p>
      </dgm:t>
    </dgm:pt>
    <dgm:pt modelId="{EF5EA5B3-749F-4142-8D68-BC2AE7EA3DBA}" type="parTrans" cxnId="{077D5A2F-3FFD-4CCA-820A-EF3C62C5C3E4}">
      <dgm:prSet/>
      <dgm:spPr/>
      <dgm:t>
        <a:bodyPr/>
        <a:lstStyle/>
        <a:p>
          <a:endParaRPr lang="en-US"/>
        </a:p>
      </dgm:t>
    </dgm:pt>
    <dgm:pt modelId="{A3C68874-5F2B-4920-B77A-9E3CB439F2B4}" type="sibTrans" cxnId="{077D5A2F-3FFD-4CCA-820A-EF3C62C5C3E4}">
      <dgm:prSet/>
      <dgm:spPr/>
      <dgm:t>
        <a:bodyPr/>
        <a:lstStyle/>
        <a:p>
          <a:endParaRPr lang="en-US"/>
        </a:p>
      </dgm:t>
    </dgm:pt>
    <dgm:pt modelId="{93D5694D-DD5E-46CB-8BF9-043F705B02F6}">
      <dgm:prSet/>
      <dgm:spPr/>
      <dgm:t>
        <a:bodyPr/>
        <a:lstStyle/>
        <a:p>
          <a:r>
            <a:rPr lang="en-US"/>
            <a:t>Experiential hierarchy of effects</a:t>
          </a:r>
        </a:p>
      </dgm:t>
    </dgm:pt>
    <dgm:pt modelId="{68E38246-9720-49FE-AC95-F277AC125B88}" type="parTrans" cxnId="{6EAA0651-4236-4ACF-8717-704AED415B5E}">
      <dgm:prSet/>
      <dgm:spPr/>
      <dgm:t>
        <a:bodyPr/>
        <a:lstStyle/>
        <a:p>
          <a:endParaRPr lang="en-US"/>
        </a:p>
      </dgm:t>
    </dgm:pt>
    <dgm:pt modelId="{F947AD56-6DC9-44DA-8389-BFC4B39CB077}" type="sibTrans" cxnId="{6EAA0651-4236-4ACF-8717-704AED415B5E}">
      <dgm:prSet/>
      <dgm:spPr/>
      <dgm:t>
        <a:bodyPr/>
        <a:lstStyle/>
        <a:p>
          <a:endParaRPr lang="en-US"/>
        </a:p>
      </dgm:t>
    </dgm:pt>
    <dgm:pt modelId="{164D922E-7762-49DC-9472-F583E5D12E3B}">
      <dgm:prSet/>
      <dgm:spPr/>
      <dgm:t>
        <a:bodyPr/>
        <a:lstStyle/>
        <a:p>
          <a:r>
            <a:rPr lang="en-US"/>
            <a:t>Cognitive-affective model</a:t>
          </a:r>
        </a:p>
      </dgm:t>
    </dgm:pt>
    <dgm:pt modelId="{8E6341FC-AF64-4A17-94A7-03DDCCAAD6A6}" type="parTrans" cxnId="{9B29A331-E903-4914-8958-D15DFAEBCB44}">
      <dgm:prSet/>
      <dgm:spPr/>
      <dgm:t>
        <a:bodyPr/>
        <a:lstStyle/>
        <a:p>
          <a:endParaRPr lang="en-US"/>
        </a:p>
      </dgm:t>
    </dgm:pt>
    <dgm:pt modelId="{D4701FD0-94C8-4A70-BCC7-577C9F94D28B}" type="sibTrans" cxnId="{9B29A331-E903-4914-8958-D15DFAEBCB44}">
      <dgm:prSet/>
      <dgm:spPr/>
      <dgm:t>
        <a:bodyPr/>
        <a:lstStyle/>
        <a:p>
          <a:endParaRPr lang="en-US"/>
        </a:p>
      </dgm:t>
    </dgm:pt>
    <dgm:pt modelId="{CC396CA0-66D9-487B-A694-45D995DD6F9A}">
      <dgm:prSet/>
      <dgm:spPr/>
      <dgm:t>
        <a:bodyPr/>
        <a:lstStyle/>
        <a:p>
          <a:r>
            <a:rPr lang="en-US"/>
            <a:t>Independence hypothesis</a:t>
          </a:r>
        </a:p>
      </dgm:t>
    </dgm:pt>
    <dgm:pt modelId="{68475625-5CAD-4702-B46C-00528BA36295}" type="parTrans" cxnId="{373FB831-13C1-4FE2-9DC5-181674B32F59}">
      <dgm:prSet/>
      <dgm:spPr/>
      <dgm:t>
        <a:bodyPr/>
        <a:lstStyle/>
        <a:p>
          <a:endParaRPr lang="en-US"/>
        </a:p>
      </dgm:t>
    </dgm:pt>
    <dgm:pt modelId="{F6F955A8-4EAE-43C6-967C-690929DDCCC4}" type="sibTrans" cxnId="{373FB831-13C1-4FE2-9DC5-181674B32F59}">
      <dgm:prSet/>
      <dgm:spPr/>
      <dgm:t>
        <a:bodyPr/>
        <a:lstStyle/>
        <a:p>
          <a:endParaRPr lang="en-US"/>
        </a:p>
      </dgm:t>
    </dgm:pt>
    <dgm:pt modelId="{CF9F9A4E-1BB6-48F2-9F8A-4969FCB4B7F8}" type="pres">
      <dgm:prSet presAssocID="{7BE64C3F-E167-4189-A9EC-CEA52185A33D}" presName="vert0" presStyleCnt="0">
        <dgm:presLayoutVars>
          <dgm:dir/>
          <dgm:animOne val="branch"/>
          <dgm:animLvl val="lvl"/>
        </dgm:presLayoutVars>
      </dgm:prSet>
      <dgm:spPr/>
    </dgm:pt>
    <dgm:pt modelId="{CADE1699-727F-47FC-B68D-FC7FFF131298}" type="pres">
      <dgm:prSet presAssocID="{4AA48B4C-5476-4924-AE75-73EC7988D050}" presName="thickLine" presStyleLbl="alignNode1" presStyleIdx="0" presStyleCnt="5"/>
      <dgm:spPr/>
    </dgm:pt>
    <dgm:pt modelId="{4297294C-0416-4508-A31C-F5F7B4DE2D20}" type="pres">
      <dgm:prSet presAssocID="{4AA48B4C-5476-4924-AE75-73EC7988D050}" presName="horz1" presStyleCnt="0"/>
      <dgm:spPr/>
    </dgm:pt>
    <dgm:pt modelId="{8F1AF491-8CAB-4F9F-8D55-36D21243DFDC}" type="pres">
      <dgm:prSet presAssocID="{4AA48B4C-5476-4924-AE75-73EC7988D050}" presName="tx1" presStyleLbl="revTx" presStyleIdx="0" presStyleCnt="5"/>
      <dgm:spPr/>
    </dgm:pt>
    <dgm:pt modelId="{0A4F7EE0-0873-4533-A597-B89E59E8C0FD}" type="pres">
      <dgm:prSet presAssocID="{4AA48B4C-5476-4924-AE75-73EC7988D050}" presName="vert1" presStyleCnt="0"/>
      <dgm:spPr/>
    </dgm:pt>
    <dgm:pt modelId="{D6F85E3E-2840-4820-8BFB-7047B860A3B4}" type="pres">
      <dgm:prSet presAssocID="{A5561536-BCEF-4D17-B469-73886A4EBCA3}" presName="thickLine" presStyleLbl="alignNode1" presStyleIdx="1" presStyleCnt="5"/>
      <dgm:spPr/>
    </dgm:pt>
    <dgm:pt modelId="{1DFA9155-F9A3-493A-A9C2-2C9B6A61A107}" type="pres">
      <dgm:prSet presAssocID="{A5561536-BCEF-4D17-B469-73886A4EBCA3}" presName="horz1" presStyleCnt="0"/>
      <dgm:spPr/>
    </dgm:pt>
    <dgm:pt modelId="{E9AE2B1C-B11A-4D2B-9380-CC3960237E57}" type="pres">
      <dgm:prSet presAssocID="{A5561536-BCEF-4D17-B469-73886A4EBCA3}" presName="tx1" presStyleLbl="revTx" presStyleIdx="1" presStyleCnt="5"/>
      <dgm:spPr/>
    </dgm:pt>
    <dgm:pt modelId="{E5BA727B-FB84-426D-9865-27F67E34BE8B}" type="pres">
      <dgm:prSet presAssocID="{A5561536-BCEF-4D17-B469-73886A4EBCA3}" presName="vert1" presStyleCnt="0"/>
      <dgm:spPr/>
    </dgm:pt>
    <dgm:pt modelId="{7A9C5BA0-CB3A-4242-AF79-88A3694A350B}" type="pres">
      <dgm:prSet presAssocID="{93D5694D-DD5E-46CB-8BF9-043F705B02F6}" presName="thickLine" presStyleLbl="alignNode1" presStyleIdx="2" presStyleCnt="5"/>
      <dgm:spPr/>
    </dgm:pt>
    <dgm:pt modelId="{29BB025D-852F-408A-88B7-FE3A512F32A7}" type="pres">
      <dgm:prSet presAssocID="{93D5694D-DD5E-46CB-8BF9-043F705B02F6}" presName="horz1" presStyleCnt="0"/>
      <dgm:spPr/>
    </dgm:pt>
    <dgm:pt modelId="{D56ABA5D-058E-4320-88A7-D91773592241}" type="pres">
      <dgm:prSet presAssocID="{93D5694D-DD5E-46CB-8BF9-043F705B02F6}" presName="tx1" presStyleLbl="revTx" presStyleIdx="2" presStyleCnt="5"/>
      <dgm:spPr/>
    </dgm:pt>
    <dgm:pt modelId="{C93CE0CC-9E91-4136-A8E9-5FB5D0ABED63}" type="pres">
      <dgm:prSet presAssocID="{93D5694D-DD5E-46CB-8BF9-043F705B02F6}" presName="vert1" presStyleCnt="0"/>
      <dgm:spPr/>
    </dgm:pt>
    <dgm:pt modelId="{12C8FFF7-C80C-4441-A7AD-D77D3AB92B3F}" type="pres">
      <dgm:prSet presAssocID="{164D922E-7762-49DC-9472-F583E5D12E3B}" presName="thickLine" presStyleLbl="alignNode1" presStyleIdx="3" presStyleCnt="5"/>
      <dgm:spPr/>
    </dgm:pt>
    <dgm:pt modelId="{101D6E05-D585-4504-B9CB-698BD7259143}" type="pres">
      <dgm:prSet presAssocID="{164D922E-7762-49DC-9472-F583E5D12E3B}" presName="horz1" presStyleCnt="0"/>
      <dgm:spPr/>
    </dgm:pt>
    <dgm:pt modelId="{110B9B2A-D00D-4696-A437-03A19CC16AF1}" type="pres">
      <dgm:prSet presAssocID="{164D922E-7762-49DC-9472-F583E5D12E3B}" presName="tx1" presStyleLbl="revTx" presStyleIdx="3" presStyleCnt="5"/>
      <dgm:spPr/>
    </dgm:pt>
    <dgm:pt modelId="{C44D349E-E72E-40EC-A12C-FBD4C908BFD3}" type="pres">
      <dgm:prSet presAssocID="{164D922E-7762-49DC-9472-F583E5D12E3B}" presName="vert1" presStyleCnt="0"/>
      <dgm:spPr/>
    </dgm:pt>
    <dgm:pt modelId="{DCA8835A-8C2B-49E2-9BCB-9A1B04D0E8B5}" type="pres">
      <dgm:prSet presAssocID="{CC396CA0-66D9-487B-A694-45D995DD6F9A}" presName="thickLine" presStyleLbl="alignNode1" presStyleIdx="4" presStyleCnt="5"/>
      <dgm:spPr/>
    </dgm:pt>
    <dgm:pt modelId="{F901DED0-C973-4C8C-BE9C-4A76A0158C51}" type="pres">
      <dgm:prSet presAssocID="{CC396CA0-66D9-487B-A694-45D995DD6F9A}" presName="horz1" presStyleCnt="0"/>
      <dgm:spPr/>
    </dgm:pt>
    <dgm:pt modelId="{63879A48-EE58-4603-895B-8115A7B16985}" type="pres">
      <dgm:prSet presAssocID="{CC396CA0-66D9-487B-A694-45D995DD6F9A}" presName="tx1" presStyleLbl="revTx" presStyleIdx="4" presStyleCnt="5"/>
      <dgm:spPr/>
    </dgm:pt>
    <dgm:pt modelId="{C8252DC7-E06C-411C-B3A3-11A44EE795CE}" type="pres">
      <dgm:prSet presAssocID="{CC396CA0-66D9-487B-A694-45D995DD6F9A}" presName="vert1" presStyleCnt="0"/>
      <dgm:spPr/>
    </dgm:pt>
  </dgm:ptLst>
  <dgm:cxnLst>
    <dgm:cxn modelId="{218C3A26-61FD-41B8-A3A8-9C7F95B62E96}" type="presOf" srcId="{7BE64C3F-E167-4189-A9EC-CEA52185A33D}" destId="{CF9F9A4E-1BB6-48F2-9F8A-4969FCB4B7F8}" srcOrd="0" destOrd="0" presId="urn:microsoft.com/office/officeart/2008/layout/LinedList"/>
    <dgm:cxn modelId="{077D5A2F-3FFD-4CCA-820A-EF3C62C5C3E4}" srcId="{7BE64C3F-E167-4189-A9EC-CEA52185A33D}" destId="{A5561536-BCEF-4D17-B469-73886A4EBCA3}" srcOrd="1" destOrd="0" parTransId="{EF5EA5B3-749F-4142-8D68-BC2AE7EA3DBA}" sibTransId="{A3C68874-5F2B-4920-B77A-9E3CB439F2B4}"/>
    <dgm:cxn modelId="{9B29A331-E903-4914-8958-D15DFAEBCB44}" srcId="{7BE64C3F-E167-4189-A9EC-CEA52185A33D}" destId="{164D922E-7762-49DC-9472-F583E5D12E3B}" srcOrd="3" destOrd="0" parTransId="{8E6341FC-AF64-4A17-94A7-03DDCCAAD6A6}" sibTransId="{D4701FD0-94C8-4A70-BCC7-577C9F94D28B}"/>
    <dgm:cxn modelId="{373FB831-13C1-4FE2-9DC5-181674B32F59}" srcId="{7BE64C3F-E167-4189-A9EC-CEA52185A33D}" destId="{CC396CA0-66D9-487B-A694-45D995DD6F9A}" srcOrd="4" destOrd="0" parTransId="{68475625-5CAD-4702-B46C-00528BA36295}" sibTransId="{F6F955A8-4EAE-43C6-967C-690929DDCCC4}"/>
    <dgm:cxn modelId="{67870967-941B-405C-BDD9-3E192E394C2B}" type="presOf" srcId="{93D5694D-DD5E-46CB-8BF9-043F705B02F6}" destId="{D56ABA5D-058E-4320-88A7-D91773592241}" srcOrd="0" destOrd="0" presId="urn:microsoft.com/office/officeart/2008/layout/LinedList"/>
    <dgm:cxn modelId="{6EAA0651-4236-4ACF-8717-704AED415B5E}" srcId="{7BE64C3F-E167-4189-A9EC-CEA52185A33D}" destId="{93D5694D-DD5E-46CB-8BF9-043F705B02F6}" srcOrd="2" destOrd="0" parTransId="{68E38246-9720-49FE-AC95-F277AC125B88}" sibTransId="{F947AD56-6DC9-44DA-8389-BFC4B39CB077}"/>
    <dgm:cxn modelId="{99ACA190-672E-4E77-8389-FD380451D0D9}" type="presOf" srcId="{CC396CA0-66D9-487B-A694-45D995DD6F9A}" destId="{63879A48-EE58-4603-895B-8115A7B16985}" srcOrd="0" destOrd="0" presId="urn:microsoft.com/office/officeart/2008/layout/LinedList"/>
    <dgm:cxn modelId="{7A318996-C8BB-4B9F-8910-ECCED91D0393}" type="presOf" srcId="{164D922E-7762-49DC-9472-F583E5D12E3B}" destId="{110B9B2A-D00D-4696-A437-03A19CC16AF1}" srcOrd="0" destOrd="0" presId="urn:microsoft.com/office/officeart/2008/layout/LinedList"/>
    <dgm:cxn modelId="{1EBEA49D-E34D-4E6F-906C-401A98A3A9E5}" type="presOf" srcId="{4AA48B4C-5476-4924-AE75-73EC7988D050}" destId="{8F1AF491-8CAB-4F9F-8D55-36D21243DFDC}" srcOrd="0" destOrd="0" presId="urn:microsoft.com/office/officeart/2008/layout/LinedList"/>
    <dgm:cxn modelId="{2B8206D4-D98E-434E-B7D9-894AEE64D2D9}" type="presOf" srcId="{A5561536-BCEF-4D17-B469-73886A4EBCA3}" destId="{E9AE2B1C-B11A-4D2B-9380-CC3960237E57}" srcOrd="0" destOrd="0" presId="urn:microsoft.com/office/officeart/2008/layout/LinedList"/>
    <dgm:cxn modelId="{7705F9E1-427E-4A16-ABF0-26CADBFCD09D}" srcId="{7BE64C3F-E167-4189-A9EC-CEA52185A33D}" destId="{4AA48B4C-5476-4924-AE75-73EC7988D050}" srcOrd="0" destOrd="0" parTransId="{191C46E2-7B09-4544-8954-0331752E45A5}" sibTransId="{B35E27BC-45DC-47A1-AEAB-9B128FA8C3D2}"/>
    <dgm:cxn modelId="{7CD76A9D-4CF8-4A51-8DD5-DD6A9977EDD3}" type="presParOf" srcId="{CF9F9A4E-1BB6-48F2-9F8A-4969FCB4B7F8}" destId="{CADE1699-727F-47FC-B68D-FC7FFF131298}" srcOrd="0" destOrd="0" presId="urn:microsoft.com/office/officeart/2008/layout/LinedList"/>
    <dgm:cxn modelId="{3289A271-106E-4D5C-9172-252A1A578F75}" type="presParOf" srcId="{CF9F9A4E-1BB6-48F2-9F8A-4969FCB4B7F8}" destId="{4297294C-0416-4508-A31C-F5F7B4DE2D20}" srcOrd="1" destOrd="0" presId="urn:microsoft.com/office/officeart/2008/layout/LinedList"/>
    <dgm:cxn modelId="{912E4E5E-EDBE-42EC-A342-7F453A8CEB69}" type="presParOf" srcId="{4297294C-0416-4508-A31C-F5F7B4DE2D20}" destId="{8F1AF491-8CAB-4F9F-8D55-36D21243DFDC}" srcOrd="0" destOrd="0" presId="urn:microsoft.com/office/officeart/2008/layout/LinedList"/>
    <dgm:cxn modelId="{AC6EA77E-89C1-4BCC-A1A5-ADCB59075A44}" type="presParOf" srcId="{4297294C-0416-4508-A31C-F5F7B4DE2D20}" destId="{0A4F7EE0-0873-4533-A597-B89E59E8C0FD}" srcOrd="1" destOrd="0" presId="urn:microsoft.com/office/officeart/2008/layout/LinedList"/>
    <dgm:cxn modelId="{7D1CC9EA-DA71-4099-B953-6AAE27DFA7D1}" type="presParOf" srcId="{CF9F9A4E-1BB6-48F2-9F8A-4969FCB4B7F8}" destId="{D6F85E3E-2840-4820-8BFB-7047B860A3B4}" srcOrd="2" destOrd="0" presId="urn:microsoft.com/office/officeart/2008/layout/LinedList"/>
    <dgm:cxn modelId="{23D6C27C-3E3A-4D74-9237-62AE04C393EF}" type="presParOf" srcId="{CF9F9A4E-1BB6-48F2-9F8A-4969FCB4B7F8}" destId="{1DFA9155-F9A3-493A-A9C2-2C9B6A61A107}" srcOrd="3" destOrd="0" presId="urn:microsoft.com/office/officeart/2008/layout/LinedList"/>
    <dgm:cxn modelId="{CCE27927-CA5F-442A-9D59-2741666135F5}" type="presParOf" srcId="{1DFA9155-F9A3-493A-A9C2-2C9B6A61A107}" destId="{E9AE2B1C-B11A-4D2B-9380-CC3960237E57}" srcOrd="0" destOrd="0" presId="urn:microsoft.com/office/officeart/2008/layout/LinedList"/>
    <dgm:cxn modelId="{353BD742-12EC-41EC-83C8-CF7699743DBA}" type="presParOf" srcId="{1DFA9155-F9A3-493A-A9C2-2C9B6A61A107}" destId="{E5BA727B-FB84-426D-9865-27F67E34BE8B}" srcOrd="1" destOrd="0" presId="urn:microsoft.com/office/officeart/2008/layout/LinedList"/>
    <dgm:cxn modelId="{EC6A6F90-0658-442E-9550-1C0B1BB8DC44}" type="presParOf" srcId="{CF9F9A4E-1BB6-48F2-9F8A-4969FCB4B7F8}" destId="{7A9C5BA0-CB3A-4242-AF79-88A3694A350B}" srcOrd="4" destOrd="0" presId="urn:microsoft.com/office/officeart/2008/layout/LinedList"/>
    <dgm:cxn modelId="{BFCEB0C2-F739-40AB-A5B6-3F94F3F04BEC}" type="presParOf" srcId="{CF9F9A4E-1BB6-48F2-9F8A-4969FCB4B7F8}" destId="{29BB025D-852F-408A-88B7-FE3A512F32A7}" srcOrd="5" destOrd="0" presId="urn:microsoft.com/office/officeart/2008/layout/LinedList"/>
    <dgm:cxn modelId="{F64CE5FC-20B3-4E59-BB4D-25D6B9CFFAB7}" type="presParOf" srcId="{29BB025D-852F-408A-88B7-FE3A512F32A7}" destId="{D56ABA5D-058E-4320-88A7-D91773592241}" srcOrd="0" destOrd="0" presId="urn:microsoft.com/office/officeart/2008/layout/LinedList"/>
    <dgm:cxn modelId="{0F3E1668-8333-4D51-83A6-7F5B7CA87318}" type="presParOf" srcId="{29BB025D-852F-408A-88B7-FE3A512F32A7}" destId="{C93CE0CC-9E91-4136-A8E9-5FB5D0ABED63}" srcOrd="1" destOrd="0" presId="urn:microsoft.com/office/officeart/2008/layout/LinedList"/>
    <dgm:cxn modelId="{AACC2B51-F4C2-4260-AE9C-48EE878CEF67}" type="presParOf" srcId="{CF9F9A4E-1BB6-48F2-9F8A-4969FCB4B7F8}" destId="{12C8FFF7-C80C-4441-A7AD-D77D3AB92B3F}" srcOrd="6" destOrd="0" presId="urn:microsoft.com/office/officeart/2008/layout/LinedList"/>
    <dgm:cxn modelId="{2779B389-0D5E-40B9-97A5-42B10822DA27}" type="presParOf" srcId="{CF9F9A4E-1BB6-48F2-9F8A-4969FCB4B7F8}" destId="{101D6E05-D585-4504-B9CB-698BD7259143}" srcOrd="7" destOrd="0" presId="urn:microsoft.com/office/officeart/2008/layout/LinedList"/>
    <dgm:cxn modelId="{E5CA0E4D-96F3-47A7-97D7-0EDEAFD9371A}" type="presParOf" srcId="{101D6E05-D585-4504-B9CB-698BD7259143}" destId="{110B9B2A-D00D-4696-A437-03A19CC16AF1}" srcOrd="0" destOrd="0" presId="urn:microsoft.com/office/officeart/2008/layout/LinedList"/>
    <dgm:cxn modelId="{042BD44A-1294-44E3-B9E4-47ADB3E0FD0D}" type="presParOf" srcId="{101D6E05-D585-4504-B9CB-698BD7259143}" destId="{C44D349E-E72E-40EC-A12C-FBD4C908BFD3}" srcOrd="1" destOrd="0" presId="urn:microsoft.com/office/officeart/2008/layout/LinedList"/>
    <dgm:cxn modelId="{DDB04CCE-1FC3-438E-86FD-4CB6DFC92467}" type="presParOf" srcId="{CF9F9A4E-1BB6-48F2-9F8A-4969FCB4B7F8}" destId="{DCA8835A-8C2B-49E2-9BCB-9A1B04D0E8B5}" srcOrd="8" destOrd="0" presId="urn:microsoft.com/office/officeart/2008/layout/LinedList"/>
    <dgm:cxn modelId="{6336693B-B5E3-4A04-9EAC-1295D7E08BE5}" type="presParOf" srcId="{CF9F9A4E-1BB6-48F2-9F8A-4969FCB4B7F8}" destId="{F901DED0-C973-4C8C-BE9C-4A76A0158C51}" srcOrd="9" destOrd="0" presId="urn:microsoft.com/office/officeart/2008/layout/LinedList"/>
    <dgm:cxn modelId="{9E52D3FE-2EED-4C37-8D8E-8CB9834ECA0F}" type="presParOf" srcId="{F901DED0-C973-4C8C-BE9C-4A76A0158C51}" destId="{63879A48-EE58-4603-895B-8115A7B16985}" srcOrd="0" destOrd="0" presId="urn:microsoft.com/office/officeart/2008/layout/LinedList"/>
    <dgm:cxn modelId="{8A16CF5F-C65E-4B74-901D-E6592109A3B7}" type="presParOf" srcId="{F901DED0-C973-4C8C-BE9C-4A76A0158C51}" destId="{C8252DC7-E06C-411C-B3A3-11A44EE795C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C6B113-6CBE-4918-B662-3E31D4C3D7D7}"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BF5A6641-F059-42A9-9C72-4EE54734FEEB}">
      <dgm:prSet/>
      <dgm:spPr/>
      <dgm:t>
        <a:bodyPr/>
        <a:lstStyle/>
        <a:p>
          <a:r>
            <a:rPr lang="en-US"/>
            <a:t>Share a commitment you’ve made at each of the three levels of commitment:</a:t>
          </a:r>
        </a:p>
      </dgm:t>
    </dgm:pt>
    <dgm:pt modelId="{C8F1CE4F-E960-4873-8D57-108771BC800D}" type="parTrans" cxnId="{097FCD56-E61D-4887-A028-9DCF05F63C99}">
      <dgm:prSet/>
      <dgm:spPr/>
      <dgm:t>
        <a:bodyPr/>
        <a:lstStyle/>
        <a:p>
          <a:endParaRPr lang="en-US"/>
        </a:p>
      </dgm:t>
    </dgm:pt>
    <dgm:pt modelId="{985206F0-A6B3-4D67-939E-F79C5B7C3543}" type="sibTrans" cxnId="{097FCD56-E61D-4887-A028-9DCF05F63C99}">
      <dgm:prSet/>
      <dgm:spPr/>
      <dgm:t>
        <a:bodyPr/>
        <a:lstStyle/>
        <a:p>
          <a:endParaRPr lang="en-US"/>
        </a:p>
      </dgm:t>
    </dgm:pt>
    <dgm:pt modelId="{BFE28FC2-DF80-4D07-AD6D-2AA23E91E84D}">
      <dgm:prSet/>
      <dgm:spPr/>
      <dgm:t>
        <a:bodyPr/>
        <a:lstStyle/>
        <a:p>
          <a:r>
            <a:rPr lang="en-US"/>
            <a:t>Internalization</a:t>
          </a:r>
        </a:p>
      </dgm:t>
    </dgm:pt>
    <dgm:pt modelId="{536867BC-E39F-4F71-A1B5-4A758ECC377B}" type="parTrans" cxnId="{B7AB6491-A794-41DA-A37E-DCB6798255AA}">
      <dgm:prSet/>
      <dgm:spPr/>
      <dgm:t>
        <a:bodyPr/>
        <a:lstStyle/>
        <a:p>
          <a:endParaRPr lang="en-US"/>
        </a:p>
      </dgm:t>
    </dgm:pt>
    <dgm:pt modelId="{3F67E8DC-9435-4D2C-9F32-59138CE1A8E4}" type="sibTrans" cxnId="{B7AB6491-A794-41DA-A37E-DCB6798255AA}">
      <dgm:prSet/>
      <dgm:spPr/>
      <dgm:t>
        <a:bodyPr/>
        <a:lstStyle/>
        <a:p>
          <a:endParaRPr lang="en-US"/>
        </a:p>
      </dgm:t>
    </dgm:pt>
    <dgm:pt modelId="{D5F69206-2E09-49B6-9A7C-9E74CDABEB83}">
      <dgm:prSet/>
      <dgm:spPr/>
      <dgm:t>
        <a:bodyPr/>
        <a:lstStyle/>
        <a:p>
          <a:r>
            <a:rPr lang="en-US"/>
            <a:t>Identification</a:t>
          </a:r>
        </a:p>
      </dgm:t>
    </dgm:pt>
    <dgm:pt modelId="{D3FF465F-5965-469A-A888-189A481454E7}" type="parTrans" cxnId="{F6D34B82-422F-47BE-9C84-DD2F8783CBB5}">
      <dgm:prSet/>
      <dgm:spPr/>
      <dgm:t>
        <a:bodyPr/>
        <a:lstStyle/>
        <a:p>
          <a:endParaRPr lang="en-US"/>
        </a:p>
      </dgm:t>
    </dgm:pt>
    <dgm:pt modelId="{A275BE9D-023E-4348-B018-87C48BF91672}" type="sibTrans" cxnId="{F6D34B82-422F-47BE-9C84-DD2F8783CBB5}">
      <dgm:prSet/>
      <dgm:spPr/>
      <dgm:t>
        <a:bodyPr/>
        <a:lstStyle/>
        <a:p>
          <a:endParaRPr lang="en-US"/>
        </a:p>
      </dgm:t>
    </dgm:pt>
    <dgm:pt modelId="{6E466D6A-FD59-410B-B3CA-90654F03066C}">
      <dgm:prSet/>
      <dgm:spPr/>
      <dgm:t>
        <a:bodyPr/>
        <a:lstStyle/>
        <a:p>
          <a:r>
            <a:rPr lang="en-US"/>
            <a:t>Compliance</a:t>
          </a:r>
        </a:p>
      </dgm:t>
    </dgm:pt>
    <dgm:pt modelId="{5DC38AE2-46FB-423F-8EAF-851079646E54}" type="parTrans" cxnId="{58947288-FAD7-4569-971F-D056E7E83F9C}">
      <dgm:prSet/>
      <dgm:spPr/>
      <dgm:t>
        <a:bodyPr/>
        <a:lstStyle/>
        <a:p>
          <a:endParaRPr lang="en-US"/>
        </a:p>
      </dgm:t>
    </dgm:pt>
    <dgm:pt modelId="{7897AC4B-4E81-41E8-91ED-C2840C1DEA6F}" type="sibTrans" cxnId="{58947288-FAD7-4569-971F-D056E7E83F9C}">
      <dgm:prSet/>
      <dgm:spPr/>
      <dgm:t>
        <a:bodyPr/>
        <a:lstStyle/>
        <a:p>
          <a:endParaRPr lang="en-US"/>
        </a:p>
      </dgm:t>
    </dgm:pt>
    <dgm:pt modelId="{ADA8AB34-5CBB-4DC0-81B2-8D280E9F6C7C}">
      <dgm:prSet/>
      <dgm:spPr/>
      <dgm:t>
        <a:bodyPr/>
        <a:lstStyle/>
        <a:p>
          <a:r>
            <a:rPr lang="en-US"/>
            <a:t>Can you feel the variations in commitment for the three types? Explain.</a:t>
          </a:r>
        </a:p>
      </dgm:t>
    </dgm:pt>
    <dgm:pt modelId="{E0DC944C-9803-4735-AEFF-D45B614AA666}" type="parTrans" cxnId="{446AA46C-FD21-4540-B4DB-3EDCEC8B6C57}">
      <dgm:prSet/>
      <dgm:spPr/>
      <dgm:t>
        <a:bodyPr/>
        <a:lstStyle/>
        <a:p>
          <a:endParaRPr lang="en-US"/>
        </a:p>
      </dgm:t>
    </dgm:pt>
    <dgm:pt modelId="{47222C72-1CC2-4537-A930-AC9D54F02142}" type="sibTrans" cxnId="{446AA46C-FD21-4540-B4DB-3EDCEC8B6C57}">
      <dgm:prSet/>
      <dgm:spPr/>
      <dgm:t>
        <a:bodyPr/>
        <a:lstStyle/>
        <a:p>
          <a:endParaRPr lang="en-US"/>
        </a:p>
      </dgm:t>
    </dgm:pt>
    <dgm:pt modelId="{9F77C312-7710-4C2D-A53A-4E993522A3D5}" type="pres">
      <dgm:prSet presAssocID="{9EC6B113-6CBE-4918-B662-3E31D4C3D7D7}" presName="Name0" presStyleCnt="0">
        <dgm:presLayoutVars>
          <dgm:dir/>
          <dgm:animLvl val="lvl"/>
          <dgm:resizeHandles val="exact"/>
        </dgm:presLayoutVars>
      </dgm:prSet>
      <dgm:spPr/>
    </dgm:pt>
    <dgm:pt modelId="{B3D6D940-EB70-4CEB-9784-8361CC520507}" type="pres">
      <dgm:prSet presAssocID="{ADA8AB34-5CBB-4DC0-81B2-8D280E9F6C7C}" presName="boxAndChildren" presStyleCnt="0"/>
      <dgm:spPr/>
    </dgm:pt>
    <dgm:pt modelId="{C74311DC-5486-4983-8F3A-7D3A34B4BE39}" type="pres">
      <dgm:prSet presAssocID="{ADA8AB34-5CBB-4DC0-81B2-8D280E9F6C7C}" presName="parentTextBox" presStyleLbl="node1" presStyleIdx="0" presStyleCnt="2"/>
      <dgm:spPr/>
    </dgm:pt>
    <dgm:pt modelId="{B253E2A7-D4C1-41FE-9EA9-11A78E7EC843}" type="pres">
      <dgm:prSet presAssocID="{985206F0-A6B3-4D67-939E-F79C5B7C3543}" presName="sp" presStyleCnt="0"/>
      <dgm:spPr/>
    </dgm:pt>
    <dgm:pt modelId="{F3B35399-9A52-42E3-AB0F-CA11152E7F2D}" type="pres">
      <dgm:prSet presAssocID="{BF5A6641-F059-42A9-9C72-4EE54734FEEB}" presName="arrowAndChildren" presStyleCnt="0"/>
      <dgm:spPr/>
    </dgm:pt>
    <dgm:pt modelId="{A89D0EBC-A96B-47C7-AF35-DD63998C37F0}" type="pres">
      <dgm:prSet presAssocID="{BF5A6641-F059-42A9-9C72-4EE54734FEEB}" presName="parentTextArrow" presStyleLbl="node1" presStyleIdx="0" presStyleCnt="2"/>
      <dgm:spPr/>
    </dgm:pt>
    <dgm:pt modelId="{FE2CBE25-65BA-4740-BE91-C8FA3AF5DE5A}" type="pres">
      <dgm:prSet presAssocID="{BF5A6641-F059-42A9-9C72-4EE54734FEEB}" presName="arrow" presStyleLbl="node1" presStyleIdx="1" presStyleCnt="2"/>
      <dgm:spPr/>
    </dgm:pt>
    <dgm:pt modelId="{75136B5A-AA86-47C3-A690-DD24E6A9D0FE}" type="pres">
      <dgm:prSet presAssocID="{BF5A6641-F059-42A9-9C72-4EE54734FEEB}" presName="descendantArrow" presStyleCnt="0"/>
      <dgm:spPr/>
    </dgm:pt>
    <dgm:pt modelId="{2155B20F-121E-48C0-B3EA-EC9E0EDC4F67}" type="pres">
      <dgm:prSet presAssocID="{BFE28FC2-DF80-4D07-AD6D-2AA23E91E84D}" presName="childTextArrow" presStyleLbl="fgAccFollowNode1" presStyleIdx="0" presStyleCnt="3">
        <dgm:presLayoutVars>
          <dgm:bulletEnabled val="1"/>
        </dgm:presLayoutVars>
      </dgm:prSet>
      <dgm:spPr/>
    </dgm:pt>
    <dgm:pt modelId="{9EAD1137-70B0-4B80-BAC0-4F6E0F4E10AB}" type="pres">
      <dgm:prSet presAssocID="{D5F69206-2E09-49B6-9A7C-9E74CDABEB83}" presName="childTextArrow" presStyleLbl="fgAccFollowNode1" presStyleIdx="1" presStyleCnt="3">
        <dgm:presLayoutVars>
          <dgm:bulletEnabled val="1"/>
        </dgm:presLayoutVars>
      </dgm:prSet>
      <dgm:spPr/>
    </dgm:pt>
    <dgm:pt modelId="{B78AB524-D77B-46F9-8415-D6B48D23A2DD}" type="pres">
      <dgm:prSet presAssocID="{6E466D6A-FD59-410B-B3CA-90654F03066C}" presName="childTextArrow" presStyleLbl="fgAccFollowNode1" presStyleIdx="2" presStyleCnt="3">
        <dgm:presLayoutVars>
          <dgm:bulletEnabled val="1"/>
        </dgm:presLayoutVars>
      </dgm:prSet>
      <dgm:spPr/>
    </dgm:pt>
  </dgm:ptLst>
  <dgm:cxnLst>
    <dgm:cxn modelId="{4E7ABB43-7BC7-4FD2-A9E8-DC26657CC900}" type="presOf" srcId="{9EC6B113-6CBE-4918-B662-3E31D4C3D7D7}" destId="{9F77C312-7710-4C2D-A53A-4E993522A3D5}" srcOrd="0" destOrd="0" presId="urn:microsoft.com/office/officeart/2005/8/layout/process4"/>
    <dgm:cxn modelId="{89D72469-47E9-46D4-B6FE-E43EA52B904D}" type="presOf" srcId="{D5F69206-2E09-49B6-9A7C-9E74CDABEB83}" destId="{9EAD1137-70B0-4B80-BAC0-4F6E0F4E10AB}" srcOrd="0" destOrd="0" presId="urn:microsoft.com/office/officeart/2005/8/layout/process4"/>
    <dgm:cxn modelId="{446AA46C-FD21-4540-B4DB-3EDCEC8B6C57}" srcId="{9EC6B113-6CBE-4918-B662-3E31D4C3D7D7}" destId="{ADA8AB34-5CBB-4DC0-81B2-8D280E9F6C7C}" srcOrd="1" destOrd="0" parTransId="{E0DC944C-9803-4735-AEFF-D45B614AA666}" sibTransId="{47222C72-1CC2-4537-A930-AC9D54F02142}"/>
    <dgm:cxn modelId="{5BD8D64C-F5E0-42C3-8E84-90E0241A813F}" type="presOf" srcId="{6E466D6A-FD59-410B-B3CA-90654F03066C}" destId="{B78AB524-D77B-46F9-8415-D6B48D23A2DD}" srcOrd="0" destOrd="0" presId="urn:microsoft.com/office/officeart/2005/8/layout/process4"/>
    <dgm:cxn modelId="{1C5D6671-D333-4EE4-842A-E8B81641E723}" type="presOf" srcId="{BFE28FC2-DF80-4D07-AD6D-2AA23E91E84D}" destId="{2155B20F-121E-48C0-B3EA-EC9E0EDC4F67}" srcOrd="0" destOrd="0" presId="urn:microsoft.com/office/officeart/2005/8/layout/process4"/>
    <dgm:cxn modelId="{097FCD56-E61D-4887-A028-9DCF05F63C99}" srcId="{9EC6B113-6CBE-4918-B662-3E31D4C3D7D7}" destId="{BF5A6641-F059-42A9-9C72-4EE54734FEEB}" srcOrd="0" destOrd="0" parTransId="{C8F1CE4F-E960-4873-8D57-108771BC800D}" sibTransId="{985206F0-A6B3-4D67-939E-F79C5B7C3543}"/>
    <dgm:cxn modelId="{60C58A79-FAFF-44AC-B4BF-BD32D7693331}" type="presOf" srcId="{BF5A6641-F059-42A9-9C72-4EE54734FEEB}" destId="{FE2CBE25-65BA-4740-BE91-C8FA3AF5DE5A}" srcOrd="1" destOrd="0" presId="urn:microsoft.com/office/officeart/2005/8/layout/process4"/>
    <dgm:cxn modelId="{F6D34B82-422F-47BE-9C84-DD2F8783CBB5}" srcId="{BF5A6641-F059-42A9-9C72-4EE54734FEEB}" destId="{D5F69206-2E09-49B6-9A7C-9E74CDABEB83}" srcOrd="1" destOrd="0" parTransId="{D3FF465F-5965-469A-A888-189A481454E7}" sibTransId="{A275BE9D-023E-4348-B018-87C48BF91672}"/>
    <dgm:cxn modelId="{58947288-FAD7-4569-971F-D056E7E83F9C}" srcId="{BF5A6641-F059-42A9-9C72-4EE54734FEEB}" destId="{6E466D6A-FD59-410B-B3CA-90654F03066C}" srcOrd="2" destOrd="0" parTransId="{5DC38AE2-46FB-423F-8EAF-851079646E54}" sibTransId="{7897AC4B-4E81-41E8-91ED-C2840C1DEA6F}"/>
    <dgm:cxn modelId="{B7AB6491-A794-41DA-A37E-DCB6798255AA}" srcId="{BF5A6641-F059-42A9-9C72-4EE54734FEEB}" destId="{BFE28FC2-DF80-4D07-AD6D-2AA23E91E84D}" srcOrd="0" destOrd="0" parTransId="{536867BC-E39F-4F71-A1B5-4A758ECC377B}" sibTransId="{3F67E8DC-9435-4D2C-9F32-59138CE1A8E4}"/>
    <dgm:cxn modelId="{90B59CDE-3B3B-4986-8762-02E174B7EB04}" type="presOf" srcId="{ADA8AB34-5CBB-4DC0-81B2-8D280E9F6C7C}" destId="{C74311DC-5486-4983-8F3A-7D3A34B4BE39}" srcOrd="0" destOrd="0" presId="urn:microsoft.com/office/officeart/2005/8/layout/process4"/>
    <dgm:cxn modelId="{20634BF1-1EA1-4C7C-AD39-63722564D4AC}" type="presOf" srcId="{BF5A6641-F059-42A9-9C72-4EE54734FEEB}" destId="{A89D0EBC-A96B-47C7-AF35-DD63998C37F0}" srcOrd="0" destOrd="0" presId="urn:microsoft.com/office/officeart/2005/8/layout/process4"/>
    <dgm:cxn modelId="{2872926C-F98F-4625-8836-CBFA17BF6DFA}" type="presParOf" srcId="{9F77C312-7710-4C2D-A53A-4E993522A3D5}" destId="{B3D6D940-EB70-4CEB-9784-8361CC520507}" srcOrd="0" destOrd="0" presId="urn:microsoft.com/office/officeart/2005/8/layout/process4"/>
    <dgm:cxn modelId="{35A647C5-2126-4A91-960C-C56E41558AF7}" type="presParOf" srcId="{B3D6D940-EB70-4CEB-9784-8361CC520507}" destId="{C74311DC-5486-4983-8F3A-7D3A34B4BE39}" srcOrd="0" destOrd="0" presId="urn:microsoft.com/office/officeart/2005/8/layout/process4"/>
    <dgm:cxn modelId="{8737045C-ECA7-47CD-B6F7-93FEC63EFEFD}" type="presParOf" srcId="{9F77C312-7710-4C2D-A53A-4E993522A3D5}" destId="{B253E2A7-D4C1-41FE-9EA9-11A78E7EC843}" srcOrd="1" destOrd="0" presId="urn:microsoft.com/office/officeart/2005/8/layout/process4"/>
    <dgm:cxn modelId="{8CE8B21E-5676-41BF-B360-112BA30D386B}" type="presParOf" srcId="{9F77C312-7710-4C2D-A53A-4E993522A3D5}" destId="{F3B35399-9A52-42E3-AB0F-CA11152E7F2D}" srcOrd="2" destOrd="0" presId="urn:microsoft.com/office/officeart/2005/8/layout/process4"/>
    <dgm:cxn modelId="{49EE6D0B-2C90-4D96-B0AC-3663FA46CCA0}" type="presParOf" srcId="{F3B35399-9A52-42E3-AB0F-CA11152E7F2D}" destId="{A89D0EBC-A96B-47C7-AF35-DD63998C37F0}" srcOrd="0" destOrd="0" presId="urn:microsoft.com/office/officeart/2005/8/layout/process4"/>
    <dgm:cxn modelId="{D89EE8D5-87AD-4125-851B-927DB558E301}" type="presParOf" srcId="{F3B35399-9A52-42E3-AB0F-CA11152E7F2D}" destId="{FE2CBE25-65BA-4740-BE91-C8FA3AF5DE5A}" srcOrd="1" destOrd="0" presId="urn:microsoft.com/office/officeart/2005/8/layout/process4"/>
    <dgm:cxn modelId="{80BEDEB7-B779-4A02-A32E-8D52E81012E4}" type="presParOf" srcId="{F3B35399-9A52-42E3-AB0F-CA11152E7F2D}" destId="{75136B5A-AA86-47C3-A690-DD24E6A9D0FE}" srcOrd="2" destOrd="0" presId="urn:microsoft.com/office/officeart/2005/8/layout/process4"/>
    <dgm:cxn modelId="{A537F03A-E29B-4FAE-AAED-28EE6FFE846C}" type="presParOf" srcId="{75136B5A-AA86-47C3-A690-DD24E6A9D0FE}" destId="{2155B20F-121E-48C0-B3EA-EC9E0EDC4F67}" srcOrd="0" destOrd="0" presId="urn:microsoft.com/office/officeart/2005/8/layout/process4"/>
    <dgm:cxn modelId="{E4C765EF-0632-4740-8DF9-F9B32926DEF7}" type="presParOf" srcId="{75136B5A-AA86-47C3-A690-DD24E6A9D0FE}" destId="{9EAD1137-70B0-4B80-BAC0-4F6E0F4E10AB}" srcOrd="1" destOrd="0" presId="urn:microsoft.com/office/officeart/2005/8/layout/process4"/>
    <dgm:cxn modelId="{FC410BE6-F0B3-4DA6-A07E-08F9561D0F46}" type="presParOf" srcId="{75136B5A-AA86-47C3-A690-DD24E6A9D0FE}" destId="{B78AB524-D77B-46F9-8415-D6B48D23A2DD}"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1953F8-4817-4348-974A-9BBE3D849B3F}"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73CEA40F-E797-4D1E-86E2-E96F2191E7AC}">
      <dgm:prSet/>
      <dgm:spPr/>
      <dgm:t>
        <a:bodyPr/>
        <a:lstStyle/>
        <a:p>
          <a:r>
            <a:rPr lang="en-US" dirty="0"/>
            <a:t>We value/seek harmony among thoughts, feelings, and behaviors</a:t>
          </a:r>
        </a:p>
      </dgm:t>
    </dgm:pt>
    <dgm:pt modelId="{860DFF80-BDB8-4133-A295-F6D181FC74FE}" type="parTrans" cxnId="{A3C69D48-C14B-4F20-BDBD-1E96DADA5B9F}">
      <dgm:prSet/>
      <dgm:spPr/>
      <dgm:t>
        <a:bodyPr/>
        <a:lstStyle/>
        <a:p>
          <a:endParaRPr lang="en-US"/>
        </a:p>
      </dgm:t>
    </dgm:pt>
    <dgm:pt modelId="{0D9126E6-4EB7-48A9-9FC4-F0DC7AB44B2C}" type="sibTrans" cxnId="{A3C69D48-C14B-4F20-BDBD-1E96DADA5B9F}">
      <dgm:prSet/>
      <dgm:spPr/>
      <dgm:t>
        <a:bodyPr/>
        <a:lstStyle/>
        <a:p>
          <a:endParaRPr lang="en-US"/>
        </a:p>
      </dgm:t>
    </dgm:pt>
    <dgm:pt modelId="{623482C5-2FE3-4CC0-8F06-823BFC3580F4}">
      <dgm:prSet/>
      <dgm:spPr/>
      <dgm:t>
        <a:bodyPr/>
        <a:lstStyle/>
        <a:p>
          <a:r>
            <a:rPr lang="en-US"/>
            <a:t>We will change components to make them consistent</a:t>
          </a:r>
        </a:p>
      </dgm:t>
    </dgm:pt>
    <dgm:pt modelId="{D28B4CCC-708D-45B0-890B-AAD3252DC51F}" type="parTrans" cxnId="{29EEBBA8-D29D-476F-8353-B1FD5ABF49F6}">
      <dgm:prSet/>
      <dgm:spPr/>
      <dgm:t>
        <a:bodyPr/>
        <a:lstStyle/>
        <a:p>
          <a:endParaRPr lang="en-US"/>
        </a:p>
      </dgm:t>
    </dgm:pt>
    <dgm:pt modelId="{D9C893F5-1E5C-41E9-9E5F-9314E5C04078}" type="sibTrans" cxnId="{29EEBBA8-D29D-476F-8353-B1FD5ABF49F6}">
      <dgm:prSet/>
      <dgm:spPr/>
      <dgm:t>
        <a:bodyPr/>
        <a:lstStyle/>
        <a:p>
          <a:endParaRPr lang="en-US"/>
        </a:p>
      </dgm:t>
    </dgm:pt>
    <dgm:pt modelId="{D1C06057-C82D-4C74-A3F7-B51993DC4E08}">
      <dgm:prSet/>
      <dgm:spPr/>
      <dgm:t>
        <a:bodyPr/>
        <a:lstStyle/>
        <a:p>
          <a:r>
            <a:rPr lang="en-US" dirty="0"/>
            <a:t>Cognitive dissonance – we take action to resolve dissonance when our attitudes and behaviors are inconsistent</a:t>
          </a:r>
        </a:p>
      </dgm:t>
    </dgm:pt>
    <dgm:pt modelId="{D5D2ADD3-2D7D-491B-B010-357BB91CAC6B}" type="parTrans" cxnId="{5F95C80C-AFE9-4904-8E69-1010905F7AEC}">
      <dgm:prSet/>
      <dgm:spPr/>
      <dgm:t>
        <a:bodyPr/>
        <a:lstStyle/>
        <a:p>
          <a:endParaRPr lang="en-US"/>
        </a:p>
      </dgm:t>
    </dgm:pt>
    <dgm:pt modelId="{FDB86D4F-64F2-4A4B-806C-0482A8EA5BDA}" type="sibTrans" cxnId="{5F95C80C-AFE9-4904-8E69-1010905F7AEC}">
      <dgm:prSet/>
      <dgm:spPr/>
      <dgm:t>
        <a:bodyPr/>
        <a:lstStyle/>
        <a:p>
          <a:endParaRPr lang="en-US"/>
        </a:p>
      </dgm:t>
    </dgm:pt>
    <dgm:pt modelId="{63FB6A25-B6A0-409E-925D-9BF5356BE00E}" type="pres">
      <dgm:prSet presAssocID="{D11953F8-4817-4348-974A-9BBE3D849B3F}" presName="linear" presStyleCnt="0">
        <dgm:presLayoutVars>
          <dgm:animLvl val="lvl"/>
          <dgm:resizeHandles val="exact"/>
        </dgm:presLayoutVars>
      </dgm:prSet>
      <dgm:spPr/>
    </dgm:pt>
    <dgm:pt modelId="{D3811AB2-8B49-4437-B185-7F07F6E13183}" type="pres">
      <dgm:prSet presAssocID="{73CEA40F-E797-4D1E-86E2-E96F2191E7AC}" presName="parentText" presStyleLbl="node1" presStyleIdx="0" presStyleCnt="3">
        <dgm:presLayoutVars>
          <dgm:chMax val="0"/>
          <dgm:bulletEnabled val="1"/>
        </dgm:presLayoutVars>
      </dgm:prSet>
      <dgm:spPr/>
    </dgm:pt>
    <dgm:pt modelId="{9A5ABFAD-E83B-4D54-BB58-199EABBC94C9}" type="pres">
      <dgm:prSet presAssocID="{0D9126E6-4EB7-48A9-9FC4-F0DC7AB44B2C}" presName="spacer" presStyleCnt="0"/>
      <dgm:spPr/>
    </dgm:pt>
    <dgm:pt modelId="{B34C5F2D-4DFB-4ABD-BD07-AE6DA87DACE2}" type="pres">
      <dgm:prSet presAssocID="{623482C5-2FE3-4CC0-8F06-823BFC3580F4}" presName="parentText" presStyleLbl="node1" presStyleIdx="1" presStyleCnt="3">
        <dgm:presLayoutVars>
          <dgm:chMax val="0"/>
          <dgm:bulletEnabled val="1"/>
        </dgm:presLayoutVars>
      </dgm:prSet>
      <dgm:spPr/>
    </dgm:pt>
    <dgm:pt modelId="{C49BB48E-BE4B-4E7C-97F4-44693A968D2D}" type="pres">
      <dgm:prSet presAssocID="{D9C893F5-1E5C-41E9-9E5F-9314E5C04078}" presName="spacer" presStyleCnt="0"/>
      <dgm:spPr/>
    </dgm:pt>
    <dgm:pt modelId="{FDEFD67A-E202-4144-B542-E4E6575D92A7}" type="pres">
      <dgm:prSet presAssocID="{D1C06057-C82D-4C74-A3F7-B51993DC4E08}" presName="parentText" presStyleLbl="node1" presStyleIdx="2" presStyleCnt="3">
        <dgm:presLayoutVars>
          <dgm:chMax val="0"/>
          <dgm:bulletEnabled val="1"/>
        </dgm:presLayoutVars>
      </dgm:prSet>
      <dgm:spPr/>
    </dgm:pt>
  </dgm:ptLst>
  <dgm:cxnLst>
    <dgm:cxn modelId="{5F95C80C-AFE9-4904-8E69-1010905F7AEC}" srcId="{D11953F8-4817-4348-974A-9BBE3D849B3F}" destId="{D1C06057-C82D-4C74-A3F7-B51993DC4E08}" srcOrd="2" destOrd="0" parTransId="{D5D2ADD3-2D7D-491B-B010-357BB91CAC6B}" sibTransId="{FDB86D4F-64F2-4A4B-806C-0482A8EA5BDA}"/>
    <dgm:cxn modelId="{9B8A883F-43DB-4341-BD61-BE28EEE259D1}" type="presOf" srcId="{D11953F8-4817-4348-974A-9BBE3D849B3F}" destId="{63FB6A25-B6A0-409E-925D-9BF5356BE00E}" srcOrd="0" destOrd="0" presId="urn:microsoft.com/office/officeart/2005/8/layout/vList2"/>
    <dgm:cxn modelId="{1F53E566-2E15-41DD-8559-BE41E80744E1}" type="presOf" srcId="{D1C06057-C82D-4C74-A3F7-B51993DC4E08}" destId="{FDEFD67A-E202-4144-B542-E4E6575D92A7}" srcOrd="0" destOrd="0" presId="urn:microsoft.com/office/officeart/2005/8/layout/vList2"/>
    <dgm:cxn modelId="{A3C69D48-C14B-4F20-BDBD-1E96DADA5B9F}" srcId="{D11953F8-4817-4348-974A-9BBE3D849B3F}" destId="{73CEA40F-E797-4D1E-86E2-E96F2191E7AC}" srcOrd="0" destOrd="0" parTransId="{860DFF80-BDB8-4133-A295-F6D181FC74FE}" sibTransId="{0D9126E6-4EB7-48A9-9FC4-F0DC7AB44B2C}"/>
    <dgm:cxn modelId="{01757C53-DCDB-4B95-A1EB-ECC00CBD646C}" type="presOf" srcId="{73CEA40F-E797-4D1E-86E2-E96F2191E7AC}" destId="{D3811AB2-8B49-4437-B185-7F07F6E13183}" srcOrd="0" destOrd="0" presId="urn:microsoft.com/office/officeart/2005/8/layout/vList2"/>
    <dgm:cxn modelId="{29EEBBA8-D29D-476F-8353-B1FD5ABF49F6}" srcId="{D11953F8-4817-4348-974A-9BBE3D849B3F}" destId="{623482C5-2FE3-4CC0-8F06-823BFC3580F4}" srcOrd="1" destOrd="0" parTransId="{D28B4CCC-708D-45B0-890B-AAD3252DC51F}" sibTransId="{D9C893F5-1E5C-41E9-9E5F-9314E5C04078}"/>
    <dgm:cxn modelId="{E26A55EB-F4CD-450D-891C-74983F32D6DC}" type="presOf" srcId="{623482C5-2FE3-4CC0-8F06-823BFC3580F4}" destId="{B34C5F2D-4DFB-4ABD-BD07-AE6DA87DACE2}" srcOrd="0" destOrd="0" presId="urn:microsoft.com/office/officeart/2005/8/layout/vList2"/>
    <dgm:cxn modelId="{8E2B33D8-8DB8-4537-A7AA-A91B41A9D147}" type="presParOf" srcId="{63FB6A25-B6A0-409E-925D-9BF5356BE00E}" destId="{D3811AB2-8B49-4437-B185-7F07F6E13183}" srcOrd="0" destOrd="0" presId="urn:microsoft.com/office/officeart/2005/8/layout/vList2"/>
    <dgm:cxn modelId="{50FE1688-527C-4EAF-8253-79748D90E56B}" type="presParOf" srcId="{63FB6A25-B6A0-409E-925D-9BF5356BE00E}" destId="{9A5ABFAD-E83B-4D54-BB58-199EABBC94C9}" srcOrd="1" destOrd="0" presId="urn:microsoft.com/office/officeart/2005/8/layout/vList2"/>
    <dgm:cxn modelId="{16E187F9-F5DE-4400-838A-637C8215A0FC}" type="presParOf" srcId="{63FB6A25-B6A0-409E-925D-9BF5356BE00E}" destId="{B34C5F2D-4DFB-4ABD-BD07-AE6DA87DACE2}" srcOrd="2" destOrd="0" presId="urn:microsoft.com/office/officeart/2005/8/layout/vList2"/>
    <dgm:cxn modelId="{1FEA5C43-3B53-461A-ADB3-A690503DFFD9}" type="presParOf" srcId="{63FB6A25-B6A0-409E-925D-9BF5356BE00E}" destId="{C49BB48E-BE4B-4E7C-97F4-44693A968D2D}" srcOrd="3" destOrd="0" presId="urn:microsoft.com/office/officeart/2005/8/layout/vList2"/>
    <dgm:cxn modelId="{2241E851-91E6-422A-898B-6BA63A1AD083}" type="presParOf" srcId="{63FB6A25-B6A0-409E-925D-9BF5356BE00E}" destId="{FDEFD67A-E202-4144-B542-E4E6575D92A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33AB8A-88EE-4799-9F35-337FFBC93E6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8837550-EEE2-4652-8EE6-E7074EEF50DD}">
      <dgm:prSet/>
      <dgm:spPr/>
      <dgm:t>
        <a:bodyPr/>
        <a:lstStyle/>
        <a:p>
          <a:pPr>
            <a:lnSpc>
              <a:spcPct val="100000"/>
            </a:lnSpc>
          </a:pPr>
          <a:r>
            <a:rPr lang="en-US"/>
            <a:t>Considers how a person might perceive relations among different attitude objects and how he might alter attitudes to maintain consistency.</a:t>
          </a:r>
        </a:p>
      </dgm:t>
    </dgm:pt>
    <dgm:pt modelId="{C3FFE706-ABEE-4215-A0AE-2190B786BC17}" type="parTrans" cxnId="{3CA610ED-F735-484A-9FEB-FA2B0225336C}">
      <dgm:prSet/>
      <dgm:spPr/>
      <dgm:t>
        <a:bodyPr/>
        <a:lstStyle/>
        <a:p>
          <a:endParaRPr lang="en-US"/>
        </a:p>
      </dgm:t>
    </dgm:pt>
    <dgm:pt modelId="{565CC141-FA46-4D15-A9B4-4B1894EB20B9}" type="sibTrans" cxnId="{3CA610ED-F735-484A-9FEB-FA2B0225336C}">
      <dgm:prSet/>
      <dgm:spPr/>
      <dgm:t>
        <a:bodyPr/>
        <a:lstStyle/>
        <a:p>
          <a:endParaRPr lang="en-US"/>
        </a:p>
      </dgm:t>
    </dgm:pt>
    <dgm:pt modelId="{41C30F59-2AF9-452D-A57B-64D40C698484}">
      <dgm:prSet/>
      <dgm:spPr/>
      <dgm:t>
        <a:bodyPr/>
        <a:lstStyle/>
        <a:p>
          <a:pPr>
            <a:lnSpc>
              <a:spcPct val="100000"/>
            </a:lnSpc>
          </a:pPr>
          <a:r>
            <a:rPr lang="en-US" dirty="0"/>
            <a:t>Triad attitude structures:</a:t>
          </a:r>
        </a:p>
      </dgm:t>
    </dgm:pt>
    <dgm:pt modelId="{3E88EC0F-E33A-44B4-A837-67B7F7BEC954}" type="parTrans" cxnId="{C05336C2-A8AF-4ADE-ACFC-EBFE19E01820}">
      <dgm:prSet/>
      <dgm:spPr/>
      <dgm:t>
        <a:bodyPr/>
        <a:lstStyle/>
        <a:p>
          <a:endParaRPr lang="en-US"/>
        </a:p>
      </dgm:t>
    </dgm:pt>
    <dgm:pt modelId="{024C1BDC-D816-4729-9A51-A403F8A5030B}" type="sibTrans" cxnId="{C05336C2-A8AF-4ADE-ACFC-EBFE19E01820}">
      <dgm:prSet/>
      <dgm:spPr/>
      <dgm:t>
        <a:bodyPr/>
        <a:lstStyle/>
        <a:p>
          <a:endParaRPr lang="en-US"/>
        </a:p>
      </dgm:t>
    </dgm:pt>
    <dgm:pt modelId="{C3FA5737-B154-4500-AD5C-50F2CF0ACD23}">
      <dgm:prSet/>
      <dgm:spPr/>
      <dgm:t>
        <a:bodyPr/>
        <a:lstStyle/>
        <a:p>
          <a:pPr>
            <a:lnSpc>
              <a:spcPct val="100000"/>
            </a:lnSpc>
          </a:pPr>
          <a:r>
            <a:rPr lang="en-US" dirty="0"/>
            <a:t>Person perceptions</a:t>
          </a:r>
        </a:p>
      </dgm:t>
    </dgm:pt>
    <dgm:pt modelId="{6E46D16C-6E02-479F-8673-5707F87D94A9}" type="parTrans" cxnId="{0932A9A4-7FA2-4722-A6DA-EC6AE9967890}">
      <dgm:prSet/>
      <dgm:spPr/>
      <dgm:t>
        <a:bodyPr/>
        <a:lstStyle/>
        <a:p>
          <a:endParaRPr lang="en-US"/>
        </a:p>
      </dgm:t>
    </dgm:pt>
    <dgm:pt modelId="{A1A48FDE-F2D1-4BA9-AF83-3FC3E7CCC9C1}" type="sibTrans" cxnId="{0932A9A4-7FA2-4722-A6DA-EC6AE9967890}">
      <dgm:prSet/>
      <dgm:spPr/>
      <dgm:t>
        <a:bodyPr/>
        <a:lstStyle/>
        <a:p>
          <a:endParaRPr lang="en-US"/>
        </a:p>
      </dgm:t>
    </dgm:pt>
    <dgm:pt modelId="{C3D3BC8B-8AF3-4883-9B17-3B258D051B03}">
      <dgm:prSet/>
      <dgm:spPr/>
      <dgm:t>
        <a:bodyPr/>
        <a:lstStyle/>
        <a:p>
          <a:pPr>
            <a:lnSpc>
              <a:spcPct val="100000"/>
            </a:lnSpc>
          </a:pPr>
          <a:r>
            <a:rPr lang="en-US"/>
            <a:t>Perception of attitude object</a:t>
          </a:r>
        </a:p>
      </dgm:t>
    </dgm:pt>
    <dgm:pt modelId="{38C21A75-E06C-4CFE-9A07-F90E30AF8087}" type="parTrans" cxnId="{349BC6BD-AE35-4EFA-92FD-4C956755BE74}">
      <dgm:prSet/>
      <dgm:spPr/>
      <dgm:t>
        <a:bodyPr/>
        <a:lstStyle/>
        <a:p>
          <a:endParaRPr lang="en-US"/>
        </a:p>
      </dgm:t>
    </dgm:pt>
    <dgm:pt modelId="{59CB1B76-B7FB-4647-8887-9576DC2FF571}" type="sibTrans" cxnId="{349BC6BD-AE35-4EFA-92FD-4C956755BE74}">
      <dgm:prSet/>
      <dgm:spPr/>
      <dgm:t>
        <a:bodyPr/>
        <a:lstStyle/>
        <a:p>
          <a:endParaRPr lang="en-US"/>
        </a:p>
      </dgm:t>
    </dgm:pt>
    <dgm:pt modelId="{AA774B61-4837-44BC-9E3E-304FAD819B0F}">
      <dgm:prSet/>
      <dgm:spPr/>
      <dgm:t>
        <a:bodyPr/>
        <a:lstStyle/>
        <a:p>
          <a:pPr>
            <a:lnSpc>
              <a:spcPct val="100000"/>
            </a:lnSpc>
          </a:pPr>
          <a:r>
            <a:rPr lang="en-US"/>
            <a:t>Perception of other person/object</a:t>
          </a:r>
        </a:p>
      </dgm:t>
    </dgm:pt>
    <dgm:pt modelId="{B04B14D1-2736-4A3A-8390-41443EBD6E0A}" type="parTrans" cxnId="{EE246593-6ED1-4586-958F-219FD028CF0E}">
      <dgm:prSet/>
      <dgm:spPr/>
      <dgm:t>
        <a:bodyPr/>
        <a:lstStyle/>
        <a:p>
          <a:endParaRPr lang="en-US"/>
        </a:p>
      </dgm:t>
    </dgm:pt>
    <dgm:pt modelId="{70AC22A0-2889-4C38-A382-DB3D5B09CE80}" type="sibTrans" cxnId="{EE246593-6ED1-4586-958F-219FD028CF0E}">
      <dgm:prSet/>
      <dgm:spPr/>
      <dgm:t>
        <a:bodyPr/>
        <a:lstStyle/>
        <a:p>
          <a:endParaRPr lang="en-US"/>
        </a:p>
      </dgm:t>
    </dgm:pt>
    <dgm:pt modelId="{B24FC986-B729-450D-A092-7FAB79F1AE46}" type="pres">
      <dgm:prSet presAssocID="{0D33AB8A-88EE-4799-9F35-337FFBC93E6F}" presName="root" presStyleCnt="0">
        <dgm:presLayoutVars>
          <dgm:dir/>
          <dgm:resizeHandles val="exact"/>
        </dgm:presLayoutVars>
      </dgm:prSet>
      <dgm:spPr/>
    </dgm:pt>
    <dgm:pt modelId="{0D1566EF-AC5F-4D5D-8A5E-63EE8D699F48}" type="pres">
      <dgm:prSet presAssocID="{E8837550-EEE2-4652-8EE6-E7074EEF50DD}" presName="compNode" presStyleCnt="0"/>
      <dgm:spPr/>
    </dgm:pt>
    <dgm:pt modelId="{C50EA4E2-9268-40FF-92EE-A704850BFC13}" type="pres">
      <dgm:prSet presAssocID="{E8837550-EEE2-4652-8EE6-E7074EEF50DD}" presName="bgRect" presStyleLbl="bgShp" presStyleIdx="0" presStyleCnt="2"/>
      <dgm:spPr/>
    </dgm:pt>
    <dgm:pt modelId="{B3B557A3-1F74-4A30-989C-3BFDAB58C3EE}" type="pres">
      <dgm:prSet presAssocID="{E8837550-EEE2-4652-8EE6-E7074EEF50D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29B7524F-F85F-40A7-BB6A-7E258B56A9CE}" type="pres">
      <dgm:prSet presAssocID="{E8837550-EEE2-4652-8EE6-E7074EEF50DD}" presName="spaceRect" presStyleCnt="0"/>
      <dgm:spPr/>
    </dgm:pt>
    <dgm:pt modelId="{BC7AF94A-D4C6-402E-965C-B2A6BCFD61FD}" type="pres">
      <dgm:prSet presAssocID="{E8837550-EEE2-4652-8EE6-E7074EEF50DD}" presName="parTx" presStyleLbl="revTx" presStyleIdx="0" presStyleCnt="3">
        <dgm:presLayoutVars>
          <dgm:chMax val="0"/>
          <dgm:chPref val="0"/>
        </dgm:presLayoutVars>
      </dgm:prSet>
      <dgm:spPr/>
    </dgm:pt>
    <dgm:pt modelId="{0CB70019-697C-4226-B2BD-D24D7F86BCC1}" type="pres">
      <dgm:prSet presAssocID="{565CC141-FA46-4D15-A9B4-4B1894EB20B9}" presName="sibTrans" presStyleCnt="0"/>
      <dgm:spPr/>
    </dgm:pt>
    <dgm:pt modelId="{D74D6060-2023-41B1-8739-A7A8B54E02C7}" type="pres">
      <dgm:prSet presAssocID="{41C30F59-2AF9-452D-A57B-64D40C698484}" presName="compNode" presStyleCnt="0"/>
      <dgm:spPr/>
    </dgm:pt>
    <dgm:pt modelId="{A5DE0EC5-C606-4916-89D7-8EEF47504B9F}" type="pres">
      <dgm:prSet presAssocID="{41C30F59-2AF9-452D-A57B-64D40C698484}" presName="bgRect" presStyleLbl="bgShp" presStyleIdx="1" presStyleCnt="2"/>
      <dgm:spPr/>
    </dgm:pt>
    <dgm:pt modelId="{B2EC851C-D6FF-4724-854E-1DAFF6276767}" type="pres">
      <dgm:prSet presAssocID="{41C30F59-2AF9-452D-A57B-64D40C69848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13B0A5C6-F63A-43CB-90A1-531EDAD373C1}" type="pres">
      <dgm:prSet presAssocID="{41C30F59-2AF9-452D-A57B-64D40C698484}" presName="spaceRect" presStyleCnt="0"/>
      <dgm:spPr/>
    </dgm:pt>
    <dgm:pt modelId="{A4B7FC9F-1838-46C0-8082-058E1761296B}" type="pres">
      <dgm:prSet presAssocID="{41C30F59-2AF9-452D-A57B-64D40C698484}" presName="parTx" presStyleLbl="revTx" presStyleIdx="1" presStyleCnt="3">
        <dgm:presLayoutVars>
          <dgm:chMax val="0"/>
          <dgm:chPref val="0"/>
        </dgm:presLayoutVars>
      </dgm:prSet>
      <dgm:spPr/>
    </dgm:pt>
    <dgm:pt modelId="{5E184AFF-09F2-4E6B-ACBE-358F408EA1D1}" type="pres">
      <dgm:prSet presAssocID="{41C30F59-2AF9-452D-A57B-64D40C698484}" presName="desTx" presStyleLbl="revTx" presStyleIdx="2" presStyleCnt="3">
        <dgm:presLayoutVars/>
      </dgm:prSet>
      <dgm:spPr/>
    </dgm:pt>
  </dgm:ptLst>
  <dgm:cxnLst>
    <dgm:cxn modelId="{1862591C-C940-4FF4-9EA6-E7ED8AC0B766}" type="presOf" srcId="{AA774B61-4837-44BC-9E3E-304FAD819B0F}" destId="{5E184AFF-09F2-4E6B-ACBE-358F408EA1D1}" srcOrd="0" destOrd="2" presId="urn:microsoft.com/office/officeart/2018/2/layout/IconVerticalSolidList"/>
    <dgm:cxn modelId="{26DAB325-0401-4FEC-BDF4-1AE250A6891D}" type="presOf" srcId="{41C30F59-2AF9-452D-A57B-64D40C698484}" destId="{A4B7FC9F-1838-46C0-8082-058E1761296B}" srcOrd="0" destOrd="0" presId="urn:microsoft.com/office/officeart/2018/2/layout/IconVerticalSolidList"/>
    <dgm:cxn modelId="{91D1FC27-000E-463A-8DC0-ECD7C900722A}" type="presOf" srcId="{C3D3BC8B-8AF3-4883-9B17-3B258D051B03}" destId="{5E184AFF-09F2-4E6B-ACBE-358F408EA1D1}" srcOrd="0" destOrd="1" presId="urn:microsoft.com/office/officeart/2018/2/layout/IconVerticalSolidList"/>
    <dgm:cxn modelId="{6259D24A-171B-4E18-9DB1-A37F5F92F309}" type="presOf" srcId="{0D33AB8A-88EE-4799-9F35-337FFBC93E6F}" destId="{B24FC986-B729-450D-A092-7FAB79F1AE46}" srcOrd="0" destOrd="0" presId="urn:microsoft.com/office/officeart/2018/2/layout/IconVerticalSolidList"/>
    <dgm:cxn modelId="{BDFD0892-E602-43CC-BAC9-1E6A09FFBBB0}" type="presOf" srcId="{C3FA5737-B154-4500-AD5C-50F2CF0ACD23}" destId="{5E184AFF-09F2-4E6B-ACBE-358F408EA1D1}" srcOrd="0" destOrd="0" presId="urn:microsoft.com/office/officeart/2018/2/layout/IconVerticalSolidList"/>
    <dgm:cxn modelId="{EE246593-6ED1-4586-958F-219FD028CF0E}" srcId="{41C30F59-2AF9-452D-A57B-64D40C698484}" destId="{AA774B61-4837-44BC-9E3E-304FAD819B0F}" srcOrd="2" destOrd="0" parTransId="{B04B14D1-2736-4A3A-8390-41443EBD6E0A}" sibTransId="{70AC22A0-2889-4C38-A382-DB3D5B09CE80}"/>
    <dgm:cxn modelId="{0932A9A4-7FA2-4722-A6DA-EC6AE9967890}" srcId="{41C30F59-2AF9-452D-A57B-64D40C698484}" destId="{C3FA5737-B154-4500-AD5C-50F2CF0ACD23}" srcOrd="0" destOrd="0" parTransId="{6E46D16C-6E02-479F-8673-5707F87D94A9}" sibTransId="{A1A48FDE-F2D1-4BA9-AF83-3FC3E7CCC9C1}"/>
    <dgm:cxn modelId="{FEF57DAB-D0EB-4C4B-B16A-33164EAD9E6C}" type="presOf" srcId="{E8837550-EEE2-4652-8EE6-E7074EEF50DD}" destId="{BC7AF94A-D4C6-402E-965C-B2A6BCFD61FD}" srcOrd="0" destOrd="0" presId="urn:microsoft.com/office/officeart/2018/2/layout/IconVerticalSolidList"/>
    <dgm:cxn modelId="{349BC6BD-AE35-4EFA-92FD-4C956755BE74}" srcId="{41C30F59-2AF9-452D-A57B-64D40C698484}" destId="{C3D3BC8B-8AF3-4883-9B17-3B258D051B03}" srcOrd="1" destOrd="0" parTransId="{38C21A75-E06C-4CFE-9A07-F90E30AF8087}" sibTransId="{59CB1B76-B7FB-4647-8887-9576DC2FF571}"/>
    <dgm:cxn modelId="{C05336C2-A8AF-4ADE-ACFC-EBFE19E01820}" srcId="{0D33AB8A-88EE-4799-9F35-337FFBC93E6F}" destId="{41C30F59-2AF9-452D-A57B-64D40C698484}" srcOrd="1" destOrd="0" parTransId="{3E88EC0F-E33A-44B4-A837-67B7F7BEC954}" sibTransId="{024C1BDC-D816-4729-9A51-A403F8A5030B}"/>
    <dgm:cxn modelId="{3CA610ED-F735-484A-9FEB-FA2B0225336C}" srcId="{0D33AB8A-88EE-4799-9F35-337FFBC93E6F}" destId="{E8837550-EEE2-4652-8EE6-E7074EEF50DD}" srcOrd="0" destOrd="0" parTransId="{C3FFE706-ABEE-4215-A0AE-2190B786BC17}" sibTransId="{565CC141-FA46-4D15-A9B4-4B1894EB20B9}"/>
    <dgm:cxn modelId="{20335219-FF54-49EA-872D-1D3941AD5FDF}" type="presParOf" srcId="{B24FC986-B729-450D-A092-7FAB79F1AE46}" destId="{0D1566EF-AC5F-4D5D-8A5E-63EE8D699F48}" srcOrd="0" destOrd="0" presId="urn:microsoft.com/office/officeart/2018/2/layout/IconVerticalSolidList"/>
    <dgm:cxn modelId="{7B68208D-592E-40B0-BAFC-8232DF83A4DF}" type="presParOf" srcId="{0D1566EF-AC5F-4D5D-8A5E-63EE8D699F48}" destId="{C50EA4E2-9268-40FF-92EE-A704850BFC13}" srcOrd="0" destOrd="0" presId="urn:microsoft.com/office/officeart/2018/2/layout/IconVerticalSolidList"/>
    <dgm:cxn modelId="{4F80A426-0DD4-43F5-B1DA-F4569A8BE6B2}" type="presParOf" srcId="{0D1566EF-AC5F-4D5D-8A5E-63EE8D699F48}" destId="{B3B557A3-1F74-4A30-989C-3BFDAB58C3EE}" srcOrd="1" destOrd="0" presId="urn:microsoft.com/office/officeart/2018/2/layout/IconVerticalSolidList"/>
    <dgm:cxn modelId="{FF71080F-38D1-4434-B4CB-880E9A6172BB}" type="presParOf" srcId="{0D1566EF-AC5F-4D5D-8A5E-63EE8D699F48}" destId="{29B7524F-F85F-40A7-BB6A-7E258B56A9CE}" srcOrd="2" destOrd="0" presId="urn:microsoft.com/office/officeart/2018/2/layout/IconVerticalSolidList"/>
    <dgm:cxn modelId="{C3BF1EDF-06A2-484B-99F3-4AD9F77ED0DA}" type="presParOf" srcId="{0D1566EF-AC5F-4D5D-8A5E-63EE8D699F48}" destId="{BC7AF94A-D4C6-402E-965C-B2A6BCFD61FD}" srcOrd="3" destOrd="0" presId="urn:microsoft.com/office/officeart/2018/2/layout/IconVerticalSolidList"/>
    <dgm:cxn modelId="{2AF93A81-B75F-4D12-8680-07D2B3D1A554}" type="presParOf" srcId="{B24FC986-B729-450D-A092-7FAB79F1AE46}" destId="{0CB70019-697C-4226-B2BD-D24D7F86BCC1}" srcOrd="1" destOrd="0" presId="urn:microsoft.com/office/officeart/2018/2/layout/IconVerticalSolidList"/>
    <dgm:cxn modelId="{BC4B4869-308B-46DC-BFAD-2D3ED7D7BD36}" type="presParOf" srcId="{B24FC986-B729-450D-A092-7FAB79F1AE46}" destId="{D74D6060-2023-41B1-8739-A7A8B54E02C7}" srcOrd="2" destOrd="0" presId="urn:microsoft.com/office/officeart/2018/2/layout/IconVerticalSolidList"/>
    <dgm:cxn modelId="{59C83C08-956D-4C52-AB0E-058DFDE56917}" type="presParOf" srcId="{D74D6060-2023-41B1-8739-A7A8B54E02C7}" destId="{A5DE0EC5-C606-4916-89D7-8EEF47504B9F}" srcOrd="0" destOrd="0" presId="urn:microsoft.com/office/officeart/2018/2/layout/IconVerticalSolidList"/>
    <dgm:cxn modelId="{B864A809-8435-44D2-BB21-2821C1A5CA32}" type="presParOf" srcId="{D74D6060-2023-41B1-8739-A7A8B54E02C7}" destId="{B2EC851C-D6FF-4724-854E-1DAFF6276767}" srcOrd="1" destOrd="0" presId="urn:microsoft.com/office/officeart/2018/2/layout/IconVerticalSolidList"/>
    <dgm:cxn modelId="{992F14F7-1453-4581-94DE-841579F24166}" type="presParOf" srcId="{D74D6060-2023-41B1-8739-A7A8B54E02C7}" destId="{13B0A5C6-F63A-43CB-90A1-531EDAD373C1}" srcOrd="2" destOrd="0" presId="urn:microsoft.com/office/officeart/2018/2/layout/IconVerticalSolidList"/>
    <dgm:cxn modelId="{B69AEF51-28A3-44B9-900E-E91755B04103}" type="presParOf" srcId="{D74D6060-2023-41B1-8739-A7A8B54E02C7}" destId="{A4B7FC9F-1838-46C0-8082-058E1761296B}" srcOrd="3" destOrd="0" presId="urn:microsoft.com/office/officeart/2018/2/layout/IconVerticalSolidList"/>
    <dgm:cxn modelId="{97C9B3A8-6195-4D89-8D96-7E9369B5EACC}" type="presParOf" srcId="{D74D6060-2023-41B1-8739-A7A8B54E02C7}" destId="{5E184AFF-09F2-4E6B-ACBE-358F408EA1D1}"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9E3508-7A52-4F79-8E6D-AF5FAA9E138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457A67D-13F5-474F-81AF-CF682F2D18D6}">
      <dgm:prSet/>
      <dgm:spPr/>
      <dgm:t>
        <a:bodyPr/>
        <a:lstStyle/>
        <a:p>
          <a:r>
            <a:rPr lang="en-US"/>
            <a:t>Salient Beliefs</a:t>
          </a:r>
        </a:p>
      </dgm:t>
    </dgm:pt>
    <dgm:pt modelId="{F29AF80F-77A9-4CD3-8772-DB3EB6976419}" type="parTrans" cxnId="{8212DFE3-0E34-408E-8BE4-75F3670B2C44}">
      <dgm:prSet/>
      <dgm:spPr/>
      <dgm:t>
        <a:bodyPr/>
        <a:lstStyle/>
        <a:p>
          <a:endParaRPr lang="en-US"/>
        </a:p>
      </dgm:t>
    </dgm:pt>
    <dgm:pt modelId="{22D732A4-99BD-40FC-A7AE-C71D0E6C8973}" type="sibTrans" cxnId="{8212DFE3-0E34-408E-8BE4-75F3670B2C44}">
      <dgm:prSet/>
      <dgm:spPr/>
      <dgm:t>
        <a:bodyPr/>
        <a:lstStyle/>
        <a:p>
          <a:endParaRPr lang="en-US"/>
        </a:p>
      </dgm:t>
    </dgm:pt>
    <dgm:pt modelId="{54D8C8F0-43CF-4A98-95A9-3142D03942C3}">
      <dgm:prSet/>
      <dgm:spPr/>
      <dgm:t>
        <a:bodyPr/>
        <a:lstStyle/>
        <a:p>
          <a:r>
            <a:rPr lang="en-US"/>
            <a:t>Object-Attribute Linkages</a:t>
          </a:r>
        </a:p>
      </dgm:t>
    </dgm:pt>
    <dgm:pt modelId="{0905406E-6B27-4480-83B0-1787CC08E9FF}" type="parTrans" cxnId="{39DF0E84-D254-40D3-BBB7-4B1239644733}">
      <dgm:prSet/>
      <dgm:spPr/>
      <dgm:t>
        <a:bodyPr/>
        <a:lstStyle/>
        <a:p>
          <a:endParaRPr lang="en-US"/>
        </a:p>
      </dgm:t>
    </dgm:pt>
    <dgm:pt modelId="{97F18044-5E53-452C-8C65-D6DD21BFFA18}" type="sibTrans" cxnId="{39DF0E84-D254-40D3-BBB7-4B1239644733}">
      <dgm:prSet/>
      <dgm:spPr/>
      <dgm:t>
        <a:bodyPr/>
        <a:lstStyle/>
        <a:p>
          <a:endParaRPr lang="en-US"/>
        </a:p>
      </dgm:t>
    </dgm:pt>
    <dgm:pt modelId="{990297EA-247D-4D92-A972-E74CF11ACADF}">
      <dgm:prSet/>
      <dgm:spPr/>
      <dgm:t>
        <a:bodyPr/>
        <a:lstStyle/>
        <a:p>
          <a:r>
            <a:rPr lang="en-US"/>
            <a:t>Evaluation</a:t>
          </a:r>
        </a:p>
      </dgm:t>
    </dgm:pt>
    <dgm:pt modelId="{FCE3C7DB-3671-4D72-B5A2-CCFFD9FF4A76}" type="parTrans" cxnId="{49987072-2FBC-4689-A7A4-4540274754A2}">
      <dgm:prSet/>
      <dgm:spPr/>
      <dgm:t>
        <a:bodyPr/>
        <a:lstStyle/>
        <a:p>
          <a:endParaRPr lang="en-US"/>
        </a:p>
      </dgm:t>
    </dgm:pt>
    <dgm:pt modelId="{9912C71E-39C8-45A9-A11B-1105ACDE11AB}" type="sibTrans" cxnId="{49987072-2FBC-4689-A7A4-4540274754A2}">
      <dgm:prSet/>
      <dgm:spPr/>
      <dgm:t>
        <a:bodyPr/>
        <a:lstStyle/>
        <a:p>
          <a:endParaRPr lang="en-US"/>
        </a:p>
      </dgm:t>
    </dgm:pt>
    <dgm:pt modelId="{8BC032D5-24AB-448A-A136-5724C6ED84F1}" type="pres">
      <dgm:prSet presAssocID="{5B9E3508-7A52-4F79-8E6D-AF5FAA9E1386}" presName="root" presStyleCnt="0">
        <dgm:presLayoutVars>
          <dgm:dir/>
          <dgm:resizeHandles val="exact"/>
        </dgm:presLayoutVars>
      </dgm:prSet>
      <dgm:spPr/>
    </dgm:pt>
    <dgm:pt modelId="{2DBCB55F-38F5-4CEA-9065-08D9BB178B7C}" type="pres">
      <dgm:prSet presAssocID="{5457A67D-13F5-474F-81AF-CF682F2D18D6}" presName="compNode" presStyleCnt="0"/>
      <dgm:spPr/>
    </dgm:pt>
    <dgm:pt modelId="{574EEA1C-44A0-4E66-86CD-32EFEE92EAA0}" type="pres">
      <dgm:prSet presAssocID="{5457A67D-13F5-474F-81AF-CF682F2D18D6}" presName="bgRect" presStyleLbl="bgShp" presStyleIdx="0" presStyleCnt="3"/>
      <dgm:spPr/>
    </dgm:pt>
    <dgm:pt modelId="{7418A8CA-358C-491E-BDBF-95688BBAD5B9}" type="pres">
      <dgm:prSet presAssocID="{5457A67D-13F5-474F-81AF-CF682F2D18D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B612CDF1-B5EE-4D4D-BDC4-91B9168A9F43}" type="pres">
      <dgm:prSet presAssocID="{5457A67D-13F5-474F-81AF-CF682F2D18D6}" presName="spaceRect" presStyleCnt="0"/>
      <dgm:spPr/>
    </dgm:pt>
    <dgm:pt modelId="{84EFBA6C-17E1-4037-A5EF-0FC1FCA0454C}" type="pres">
      <dgm:prSet presAssocID="{5457A67D-13F5-474F-81AF-CF682F2D18D6}" presName="parTx" presStyleLbl="revTx" presStyleIdx="0" presStyleCnt="3">
        <dgm:presLayoutVars>
          <dgm:chMax val="0"/>
          <dgm:chPref val="0"/>
        </dgm:presLayoutVars>
      </dgm:prSet>
      <dgm:spPr/>
    </dgm:pt>
    <dgm:pt modelId="{2B6F2862-13F1-4B53-BE52-3A87B88FD23A}" type="pres">
      <dgm:prSet presAssocID="{22D732A4-99BD-40FC-A7AE-C71D0E6C8973}" presName="sibTrans" presStyleCnt="0"/>
      <dgm:spPr/>
    </dgm:pt>
    <dgm:pt modelId="{B1A7C75A-6431-4242-A994-9478AF8ADDA9}" type="pres">
      <dgm:prSet presAssocID="{54D8C8F0-43CF-4A98-95A9-3142D03942C3}" presName="compNode" presStyleCnt="0"/>
      <dgm:spPr/>
    </dgm:pt>
    <dgm:pt modelId="{3A3D8D46-6306-4A27-A2F1-21FD13F42AE9}" type="pres">
      <dgm:prSet presAssocID="{54D8C8F0-43CF-4A98-95A9-3142D03942C3}" presName="bgRect" presStyleLbl="bgShp" presStyleIdx="1" presStyleCnt="3"/>
      <dgm:spPr/>
    </dgm:pt>
    <dgm:pt modelId="{62C30369-1591-47EF-AD47-BEB8A61AF784}" type="pres">
      <dgm:prSet presAssocID="{54D8C8F0-43CF-4A98-95A9-3142D03942C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ed"/>
        </a:ext>
      </dgm:extLst>
    </dgm:pt>
    <dgm:pt modelId="{AD2CEC6F-1A71-4A9A-B11C-08DA6D38FD95}" type="pres">
      <dgm:prSet presAssocID="{54D8C8F0-43CF-4A98-95A9-3142D03942C3}" presName="spaceRect" presStyleCnt="0"/>
      <dgm:spPr/>
    </dgm:pt>
    <dgm:pt modelId="{9C5A20C8-7337-4557-B9E7-877E67BFA4E3}" type="pres">
      <dgm:prSet presAssocID="{54D8C8F0-43CF-4A98-95A9-3142D03942C3}" presName="parTx" presStyleLbl="revTx" presStyleIdx="1" presStyleCnt="3">
        <dgm:presLayoutVars>
          <dgm:chMax val="0"/>
          <dgm:chPref val="0"/>
        </dgm:presLayoutVars>
      </dgm:prSet>
      <dgm:spPr/>
    </dgm:pt>
    <dgm:pt modelId="{5819D3A1-6599-45D3-B6F5-518D7437352D}" type="pres">
      <dgm:prSet presAssocID="{97F18044-5E53-452C-8C65-D6DD21BFFA18}" presName="sibTrans" presStyleCnt="0"/>
      <dgm:spPr/>
    </dgm:pt>
    <dgm:pt modelId="{7E243CC7-39C1-402B-8055-9E7374360EBD}" type="pres">
      <dgm:prSet presAssocID="{990297EA-247D-4D92-A972-E74CF11ACADF}" presName="compNode" presStyleCnt="0"/>
      <dgm:spPr/>
    </dgm:pt>
    <dgm:pt modelId="{5181A07C-74B9-49F2-9BFF-90F4C8C70AF6}" type="pres">
      <dgm:prSet presAssocID="{990297EA-247D-4D92-A972-E74CF11ACADF}" presName="bgRect" presStyleLbl="bgShp" presStyleIdx="2" presStyleCnt="3"/>
      <dgm:spPr/>
    </dgm:pt>
    <dgm:pt modelId="{B9621458-F82C-4610-88EA-BAF845ABD07C}" type="pres">
      <dgm:prSet presAssocID="{990297EA-247D-4D92-A972-E74CF11ACAD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D087802B-561C-46D7-80ED-1B5BFAF8D8FF}" type="pres">
      <dgm:prSet presAssocID="{990297EA-247D-4D92-A972-E74CF11ACADF}" presName="spaceRect" presStyleCnt="0"/>
      <dgm:spPr/>
    </dgm:pt>
    <dgm:pt modelId="{5BA79FFD-8D65-4B94-AF59-370686250C6A}" type="pres">
      <dgm:prSet presAssocID="{990297EA-247D-4D92-A972-E74CF11ACADF}" presName="parTx" presStyleLbl="revTx" presStyleIdx="2" presStyleCnt="3">
        <dgm:presLayoutVars>
          <dgm:chMax val="0"/>
          <dgm:chPref val="0"/>
        </dgm:presLayoutVars>
      </dgm:prSet>
      <dgm:spPr/>
    </dgm:pt>
  </dgm:ptLst>
  <dgm:cxnLst>
    <dgm:cxn modelId="{6C65615B-ADC0-43D0-8490-838B562EA936}" type="presOf" srcId="{5457A67D-13F5-474F-81AF-CF682F2D18D6}" destId="{84EFBA6C-17E1-4037-A5EF-0FC1FCA0454C}" srcOrd="0" destOrd="0" presId="urn:microsoft.com/office/officeart/2018/2/layout/IconVerticalSolidList"/>
    <dgm:cxn modelId="{E913D849-A9E8-4B20-A792-5D3B28F5D655}" type="presOf" srcId="{5B9E3508-7A52-4F79-8E6D-AF5FAA9E1386}" destId="{8BC032D5-24AB-448A-A136-5724C6ED84F1}" srcOrd="0" destOrd="0" presId="urn:microsoft.com/office/officeart/2018/2/layout/IconVerticalSolidList"/>
    <dgm:cxn modelId="{49987072-2FBC-4689-A7A4-4540274754A2}" srcId="{5B9E3508-7A52-4F79-8E6D-AF5FAA9E1386}" destId="{990297EA-247D-4D92-A972-E74CF11ACADF}" srcOrd="2" destOrd="0" parTransId="{FCE3C7DB-3671-4D72-B5A2-CCFFD9FF4A76}" sibTransId="{9912C71E-39C8-45A9-A11B-1105ACDE11AB}"/>
    <dgm:cxn modelId="{39DF0E84-D254-40D3-BBB7-4B1239644733}" srcId="{5B9E3508-7A52-4F79-8E6D-AF5FAA9E1386}" destId="{54D8C8F0-43CF-4A98-95A9-3142D03942C3}" srcOrd="1" destOrd="0" parTransId="{0905406E-6B27-4480-83B0-1787CC08E9FF}" sibTransId="{97F18044-5E53-452C-8C65-D6DD21BFFA18}"/>
    <dgm:cxn modelId="{8E01EECA-5D09-42EF-BE04-14BB2D80BED1}" type="presOf" srcId="{990297EA-247D-4D92-A972-E74CF11ACADF}" destId="{5BA79FFD-8D65-4B94-AF59-370686250C6A}" srcOrd="0" destOrd="0" presId="urn:microsoft.com/office/officeart/2018/2/layout/IconVerticalSolidList"/>
    <dgm:cxn modelId="{F6EC8BCC-5E15-4EC1-92E2-369CFEDE9900}" type="presOf" srcId="{54D8C8F0-43CF-4A98-95A9-3142D03942C3}" destId="{9C5A20C8-7337-4557-B9E7-877E67BFA4E3}" srcOrd="0" destOrd="0" presId="urn:microsoft.com/office/officeart/2018/2/layout/IconVerticalSolidList"/>
    <dgm:cxn modelId="{8212DFE3-0E34-408E-8BE4-75F3670B2C44}" srcId="{5B9E3508-7A52-4F79-8E6D-AF5FAA9E1386}" destId="{5457A67D-13F5-474F-81AF-CF682F2D18D6}" srcOrd="0" destOrd="0" parTransId="{F29AF80F-77A9-4CD3-8772-DB3EB6976419}" sibTransId="{22D732A4-99BD-40FC-A7AE-C71D0E6C8973}"/>
    <dgm:cxn modelId="{22F47A7A-FC95-4E7A-9A8B-4395A3AB26A3}" type="presParOf" srcId="{8BC032D5-24AB-448A-A136-5724C6ED84F1}" destId="{2DBCB55F-38F5-4CEA-9065-08D9BB178B7C}" srcOrd="0" destOrd="0" presId="urn:microsoft.com/office/officeart/2018/2/layout/IconVerticalSolidList"/>
    <dgm:cxn modelId="{F3F5892A-230D-45E5-9BD8-1D04EB6CDCC4}" type="presParOf" srcId="{2DBCB55F-38F5-4CEA-9065-08D9BB178B7C}" destId="{574EEA1C-44A0-4E66-86CD-32EFEE92EAA0}" srcOrd="0" destOrd="0" presId="urn:microsoft.com/office/officeart/2018/2/layout/IconVerticalSolidList"/>
    <dgm:cxn modelId="{BB06DF23-2D88-4BF2-A894-FB647B4ABEA8}" type="presParOf" srcId="{2DBCB55F-38F5-4CEA-9065-08D9BB178B7C}" destId="{7418A8CA-358C-491E-BDBF-95688BBAD5B9}" srcOrd="1" destOrd="0" presId="urn:microsoft.com/office/officeart/2018/2/layout/IconVerticalSolidList"/>
    <dgm:cxn modelId="{FC73038C-F4D5-49EC-A39F-AABD79E6A3BB}" type="presParOf" srcId="{2DBCB55F-38F5-4CEA-9065-08D9BB178B7C}" destId="{B612CDF1-B5EE-4D4D-BDC4-91B9168A9F43}" srcOrd="2" destOrd="0" presId="urn:microsoft.com/office/officeart/2018/2/layout/IconVerticalSolidList"/>
    <dgm:cxn modelId="{88DAFD9D-25C3-46DA-A630-82264085064B}" type="presParOf" srcId="{2DBCB55F-38F5-4CEA-9065-08D9BB178B7C}" destId="{84EFBA6C-17E1-4037-A5EF-0FC1FCA0454C}" srcOrd="3" destOrd="0" presId="urn:microsoft.com/office/officeart/2018/2/layout/IconVerticalSolidList"/>
    <dgm:cxn modelId="{1BE1528E-8A4B-46F8-926F-10D962155E7E}" type="presParOf" srcId="{8BC032D5-24AB-448A-A136-5724C6ED84F1}" destId="{2B6F2862-13F1-4B53-BE52-3A87B88FD23A}" srcOrd="1" destOrd="0" presId="urn:microsoft.com/office/officeart/2018/2/layout/IconVerticalSolidList"/>
    <dgm:cxn modelId="{BB9B42F3-5D57-4CC4-B982-AD87CFD350E7}" type="presParOf" srcId="{8BC032D5-24AB-448A-A136-5724C6ED84F1}" destId="{B1A7C75A-6431-4242-A994-9478AF8ADDA9}" srcOrd="2" destOrd="0" presId="urn:microsoft.com/office/officeart/2018/2/layout/IconVerticalSolidList"/>
    <dgm:cxn modelId="{C1475F7C-B3F5-4FD9-A675-ECE3AEF6D85A}" type="presParOf" srcId="{B1A7C75A-6431-4242-A994-9478AF8ADDA9}" destId="{3A3D8D46-6306-4A27-A2F1-21FD13F42AE9}" srcOrd="0" destOrd="0" presId="urn:microsoft.com/office/officeart/2018/2/layout/IconVerticalSolidList"/>
    <dgm:cxn modelId="{2930EFF6-531E-4416-853D-A681D58A6701}" type="presParOf" srcId="{B1A7C75A-6431-4242-A994-9478AF8ADDA9}" destId="{62C30369-1591-47EF-AD47-BEB8A61AF784}" srcOrd="1" destOrd="0" presId="urn:microsoft.com/office/officeart/2018/2/layout/IconVerticalSolidList"/>
    <dgm:cxn modelId="{7CF3FB40-D500-4912-B08B-EC982FC077F4}" type="presParOf" srcId="{B1A7C75A-6431-4242-A994-9478AF8ADDA9}" destId="{AD2CEC6F-1A71-4A9A-B11C-08DA6D38FD95}" srcOrd="2" destOrd="0" presId="urn:microsoft.com/office/officeart/2018/2/layout/IconVerticalSolidList"/>
    <dgm:cxn modelId="{8450089C-7F6F-4A50-8E54-9495A972FA96}" type="presParOf" srcId="{B1A7C75A-6431-4242-A994-9478AF8ADDA9}" destId="{9C5A20C8-7337-4557-B9E7-877E67BFA4E3}" srcOrd="3" destOrd="0" presId="urn:microsoft.com/office/officeart/2018/2/layout/IconVerticalSolidList"/>
    <dgm:cxn modelId="{0A6E606C-8FB5-45F1-A2F7-3F66DEC49FA4}" type="presParOf" srcId="{8BC032D5-24AB-448A-A136-5724C6ED84F1}" destId="{5819D3A1-6599-45D3-B6F5-518D7437352D}" srcOrd="3" destOrd="0" presId="urn:microsoft.com/office/officeart/2018/2/layout/IconVerticalSolidList"/>
    <dgm:cxn modelId="{D5213B3B-6942-4C40-8533-9E2EE17583BF}" type="presParOf" srcId="{8BC032D5-24AB-448A-A136-5724C6ED84F1}" destId="{7E243CC7-39C1-402B-8055-9E7374360EBD}" srcOrd="4" destOrd="0" presId="urn:microsoft.com/office/officeart/2018/2/layout/IconVerticalSolidList"/>
    <dgm:cxn modelId="{861613B8-6CEE-4844-A97F-48B03226A5E5}" type="presParOf" srcId="{7E243CC7-39C1-402B-8055-9E7374360EBD}" destId="{5181A07C-74B9-49F2-9BFF-90F4C8C70AF6}" srcOrd="0" destOrd="0" presId="urn:microsoft.com/office/officeart/2018/2/layout/IconVerticalSolidList"/>
    <dgm:cxn modelId="{CD4EC03A-2476-436D-9574-BB5D44446353}" type="presParOf" srcId="{7E243CC7-39C1-402B-8055-9E7374360EBD}" destId="{B9621458-F82C-4610-88EA-BAF845ABD07C}" srcOrd="1" destOrd="0" presId="urn:microsoft.com/office/officeart/2018/2/layout/IconVerticalSolidList"/>
    <dgm:cxn modelId="{0F88FDC7-C6E3-41DD-BE13-69A44A4C8AA9}" type="presParOf" srcId="{7E243CC7-39C1-402B-8055-9E7374360EBD}" destId="{D087802B-561C-46D7-80ED-1B5BFAF8D8FF}" srcOrd="2" destOrd="0" presId="urn:microsoft.com/office/officeart/2018/2/layout/IconVerticalSolidList"/>
    <dgm:cxn modelId="{AFCB4D92-63B4-4333-ABB0-E71801B92E7A}" type="presParOf" srcId="{7E243CC7-39C1-402B-8055-9E7374360EBD}" destId="{5BA79FFD-8D65-4B94-AF59-370686250C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6052088-302A-4BC6-84E6-319ECE1AA7B2}"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EB7C5A62-37CA-4B2B-A93C-93ED9F39985D}">
      <dgm:prSet/>
      <dgm:spPr/>
      <dgm:t>
        <a:bodyPr/>
        <a:lstStyle/>
        <a:p>
          <a:pPr>
            <a:defRPr cap="all"/>
          </a:pPr>
          <a:r>
            <a:rPr lang="en-IN"/>
            <a:t>Reciprocity</a:t>
          </a:r>
          <a:endParaRPr lang="en-US"/>
        </a:p>
      </dgm:t>
    </dgm:pt>
    <dgm:pt modelId="{A4529486-2AD3-4379-9445-7FCF8E174DCF}" type="parTrans" cxnId="{BC022312-9374-454E-87AF-529917F1C1DD}">
      <dgm:prSet/>
      <dgm:spPr/>
      <dgm:t>
        <a:bodyPr/>
        <a:lstStyle/>
        <a:p>
          <a:endParaRPr lang="en-US"/>
        </a:p>
      </dgm:t>
    </dgm:pt>
    <dgm:pt modelId="{88FF26D7-E802-44B0-99D7-401519535527}" type="sibTrans" cxnId="{BC022312-9374-454E-87AF-529917F1C1DD}">
      <dgm:prSet/>
      <dgm:spPr/>
      <dgm:t>
        <a:bodyPr/>
        <a:lstStyle/>
        <a:p>
          <a:endParaRPr lang="en-US"/>
        </a:p>
      </dgm:t>
    </dgm:pt>
    <dgm:pt modelId="{6D397FED-EB4F-4508-AB56-782E990C24E7}">
      <dgm:prSet/>
      <dgm:spPr/>
      <dgm:t>
        <a:bodyPr/>
        <a:lstStyle/>
        <a:p>
          <a:pPr>
            <a:defRPr cap="all"/>
          </a:pPr>
          <a:r>
            <a:rPr lang="en-IN"/>
            <a:t>Scarcity</a:t>
          </a:r>
          <a:endParaRPr lang="en-US"/>
        </a:p>
      </dgm:t>
    </dgm:pt>
    <dgm:pt modelId="{A764DBD4-38C3-404F-8652-74BFEE83A3E7}" type="parTrans" cxnId="{8A895256-C935-4C5D-821F-F23F19D033B4}">
      <dgm:prSet/>
      <dgm:spPr/>
      <dgm:t>
        <a:bodyPr/>
        <a:lstStyle/>
        <a:p>
          <a:endParaRPr lang="en-US"/>
        </a:p>
      </dgm:t>
    </dgm:pt>
    <dgm:pt modelId="{DC8703A5-2C45-496D-9181-938A332396C2}" type="sibTrans" cxnId="{8A895256-C935-4C5D-821F-F23F19D033B4}">
      <dgm:prSet/>
      <dgm:spPr/>
      <dgm:t>
        <a:bodyPr/>
        <a:lstStyle/>
        <a:p>
          <a:endParaRPr lang="en-US"/>
        </a:p>
      </dgm:t>
    </dgm:pt>
    <dgm:pt modelId="{FDF8AF71-FB85-47DF-80AF-E32EDDAD57C1}">
      <dgm:prSet/>
      <dgm:spPr/>
      <dgm:t>
        <a:bodyPr/>
        <a:lstStyle/>
        <a:p>
          <a:pPr>
            <a:defRPr cap="all"/>
          </a:pPr>
          <a:r>
            <a:rPr lang="en-IN"/>
            <a:t>Authority</a:t>
          </a:r>
          <a:endParaRPr lang="en-US"/>
        </a:p>
      </dgm:t>
    </dgm:pt>
    <dgm:pt modelId="{4D1653E6-AAD6-4C1D-85CD-1847BE00D56A}" type="parTrans" cxnId="{0C90BD15-990F-46CA-AC4A-C8E403925094}">
      <dgm:prSet/>
      <dgm:spPr/>
      <dgm:t>
        <a:bodyPr/>
        <a:lstStyle/>
        <a:p>
          <a:endParaRPr lang="en-US"/>
        </a:p>
      </dgm:t>
    </dgm:pt>
    <dgm:pt modelId="{592C4004-BD8D-44C6-A9FD-40FDDF2498A7}" type="sibTrans" cxnId="{0C90BD15-990F-46CA-AC4A-C8E403925094}">
      <dgm:prSet/>
      <dgm:spPr/>
      <dgm:t>
        <a:bodyPr/>
        <a:lstStyle/>
        <a:p>
          <a:endParaRPr lang="en-US"/>
        </a:p>
      </dgm:t>
    </dgm:pt>
    <dgm:pt modelId="{9A6D28E7-4C61-4FB8-A3BB-CF119728B5EE}">
      <dgm:prSet/>
      <dgm:spPr/>
      <dgm:t>
        <a:bodyPr/>
        <a:lstStyle/>
        <a:p>
          <a:pPr>
            <a:defRPr cap="all"/>
          </a:pPr>
          <a:r>
            <a:rPr lang="en-IN"/>
            <a:t>Consistency</a:t>
          </a:r>
          <a:endParaRPr lang="en-US"/>
        </a:p>
      </dgm:t>
    </dgm:pt>
    <dgm:pt modelId="{3560EC64-CEB5-426F-B192-3AB5CA54B0B2}" type="parTrans" cxnId="{EC55E88B-4D07-4F36-B551-A258BB75D7EF}">
      <dgm:prSet/>
      <dgm:spPr/>
      <dgm:t>
        <a:bodyPr/>
        <a:lstStyle/>
        <a:p>
          <a:endParaRPr lang="en-US"/>
        </a:p>
      </dgm:t>
    </dgm:pt>
    <dgm:pt modelId="{017B9F04-F516-4EBE-9004-94AF5BA90685}" type="sibTrans" cxnId="{EC55E88B-4D07-4F36-B551-A258BB75D7EF}">
      <dgm:prSet/>
      <dgm:spPr/>
      <dgm:t>
        <a:bodyPr/>
        <a:lstStyle/>
        <a:p>
          <a:endParaRPr lang="en-US"/>
        </a:p>
      </dgm:t>
    </dgm:pt>
    <dgm:pt modelId="{11B2EDD8-8B23-4824-87D6-EEE106BE979D}">
      <dgm:prSet/>
      <dgm:spPr/>
      <dgm:t>
        <a:bodyPr/>
        <a:lstStyle/>
        <a:p>
          <a:pPr>
            <a:defRPr cap="all"/>
          </a:pPr>
          <a:r>
            <a:rPr lang="en-IN"/>
            <a:t>Liking</a:t>
          </a:r>
          <a:endParaRPr lang="en-US"/>
        </a:p>
      </dgm:t>
    </dgm:pt>
    <dgm:pt modelId="{98E8A4BA-01BA-426B-A052-5A0A19798CA3}" type="parTrans" cxnId="{B38DCFBC-BB79-438C-B462-E51D630BA7F8}">
      <dgm:prSet/>
      <dgm:spPr/>
      <dgm:t>
        <a:bodyPr/>
        <a:lstStyle/>
        <a:p>
          <a:endParaRPr lang="en-US"/>
        </a:p>
      </dgm:t>
    </dgm:pt>
    <dgm:pt modelId="{1F23B315-B19B-4209-B311-205E70687DBE}" type="sibTrans" cxnId="{B38DCFBC-BB79-438C-B462-E51D630BA7F8}">
      <dgm:prSet/>
      <dgm:spPr/>
      <dgm:t>
        <a:bodyPr/>
        <a:lstStyle/>
        <a:p>
          <a:endParaRPr lang="en-US"/>
        </a:p>
      </dgm:t>
    </dgm:pt>
    <dgm:pt modelId="{16F40071-7706-4BCB-B24A-5CA0B2655A47}">
      <dgm:prSet/>
      <dgm:spPr/>
      <dgm:t>
        <a:bodyPr/>
        <a:lstStyle/>
        <a:p>
          <a:pPr>
            <a:defRPr cap="all"/>
          </a:pPr>
          <a:r>
            <a:rPr lang="en-IN"/>
            <a:t>Consensus</a:t>
          </a:r>
          <a:endParaRPr lang="en-US"/>
        </a:p>
      </dgm:t>
    </dgm:pt>
    <dgm:pt modelId="{27A73DF5-3A27-4A66-BE2E-E0051A0E3FFB}" type="parTrans" cxnId="{3D426FF5-7E21-425D-87A9-993C6FE6330B}">
      <dgm:prSet/>
      <dgm:spPr/>
      <dgm:t>
        <a:bodyPr/>
        <a:lstStyle/>
        <a:p>
          <a:endParaRPr lang="en-US"/>
        </a:p>
      </dgm:t>
    </dgm:pt>
    <dgm:pt modelId="{AF5BB18A-4A27-4A66-8948-88FCAA4EFAFB}" type="sibTrans" cxnId="{3D426FF5-7E21-425D-87A9-993C6FE6330B}">
      <dgm:prSet/>
      <dgm:spPr/>
      <dgm:t>
        <a:bodyPr/>
        <a:lstStyle/>
        <a:p>
          <a:endParaRPr lang="en-US"/>
        </a:p>
      </dgm:t>
    </dgm:pt>
    <dgm:pt modelId="{70946942-1A5D-4C21-91B8-81BE42ECE9DB}" type="pres">
      <dgm:prSet presAssocID="{96052088-302A-4BC6-84E6-319ECE1AA7B2}" presName="root" presStyleCnt="0">
        <dgm:presLayoutVars>
          <dgm:dir/>
          <dgm:resizeHandles val="exact"/>
        </dgm:presLayoutVars>
      </dgm:prSet>
      <dgm:spPr/>
    </dgm:pt>
    <dgm:pt modelId="{62FF63D5-D75C-4B5C-A46C-DE01223CF758}" type="pres">
      <dgm:prSet presAssocID="{EB7C5A62-37CA-4B2B-A93C-93ED9F39985D}" presName="compNode" presStyleCnt="0"/>
      <dgm:spPr/>
    </dgm:pt>
    <dgm:pt modelId="{354DA753-8A9D-4C35-BE0D-B64F79236790}" type="pres">
      <dgm:prSet presAssocID="{EB7C5A62-37CA-4B2B-A93C-93ED9F39985D}" presName="iconBgRect" presStyleLbl="bgShp" presStyleIdx="0" presStyleCnt="6"/>
      <dgm:spPr/>
    </dgm:pt>
    <dgm:pt modelId="{01D1D733-8D6B-4171-AFA4-131BD3892686}" type="pres">
      <dgm:prSet presAssocID="{EB7C5A62-37CA-4B2B-A93C-93ED9F39985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5B767ED4-378D-49A3-8708-F8D3924A5014}" type="pres">
      <dgm:prSet presAssocID="{EB7C5A62-37CA-4B2B-A93C-93ED9F39985D}" presName="spaceRect" presStyleCnt="0"/>
      <dgm:spPr/>
    </dgm:pt>
    <dgm:pt modelId="{1FC87A83-999C-4088-9360-5D4BF99DE248}" type="pres">
      <dgm:prSet presAssocID="{EB7C5A62-37CA-4B2B-A93C-93ED9F39985D}" presName="textRect" presStyleLbl="revTx" presStyleIdx="0" presStyleCnt="6">
        <dgm:presLayoutVars>
          <dgm:chMax val="1"/>
          <dgm:chPref val="1"/>
        </dgm:presLayoutVars>
      </dgm:prSet>
      <dgm:spPr/>
    </dgm:pt>
    <dgm:pt modelId="{82EFF8D9-A551-44DF-9105-70B78817E259}" type="pres">
      <dgm:prSet presAssocID="{88FF26D7-E802-44B0-99D7-401519535527}" presName="sibTrans" presStyleCnt="0"/>
      <dgm:spPr/>
    </dgm:pt>
    <dgm:pt modelId="{15368613-0560-4EB7-B24A-544A70E84F32}" type="pres">
      <dgm:prSet presAssocID="{6D397FED-EB4F-4508-AB56-782E990C24E7}" presName="compNode" presStyleCnt="0"/>
      <dgm:spPr/>
    </dgm:pt>
    <dgm:pt modelId="{A818EB9D-C8ED-4F6F-BBC8-BF60DCBE1469}" type="pres">
      <dgm:prSet presAssocID="{6D397FED-EB4F-4508-AB56-782E990C24E7}" presName="iconBgRect" presStyleLbl="bgShp" presStyleIdx="1" presStyleCnt="6"/>
      <dgm:spPr/>
    </dgm:pt>
    <dgm:pt modelId="{833D6806-0147-4EA0-960A-3AC83EBC71EF}" type="pres">
      <dgm:prSet presAssocID="{6D397FED-EB4F-4508-AB56-782E990C24E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a:ext>
      </dgm:extLst>
    </dgm:pt>
    <dgm:pt modelId="{6D8BE010-267A-4B57-8B36-053020325401}" type="pres">
      <dgm:prSet presAssocID="{6D397FED-EB4F-4508-AB56-782E990C24E7}" presName="spaceRect" presStyleCnt="0"/>
      <dgm:spPr/>
    </dgm:pt>
    <dgm:pt modelId="{EBFAF11A-3634-4DE7-90A5-F162095C0E8C}" type="pres">
      <dgm:prSet presAssocID="{6D397FED-EB4F-4508-AB56-782E990C24E7}" presName="textRect" presStyleLbl="revTx" presStyleIdx="1" presStyleCnt="6">
        <dgm:presLayoutVars>
          <dgm:chMax val="1"/>
          <dgm:chPref val="1"/>
        </dgm:presLayoutVars>
      </dgm:prSet>
      <dgm:spPr/>
    </dgm:pt>
    <dgm:pt modelId="{ED187EC8-7582-4AEF-8F37-6EC08994A177}" type="pres">
      <dgm:prSet presAssocID="{DC8703A5-2C45-496D-9181-938A332396C2}" presName="sibTrans" presStyleCnt="0"/>
      <dgm:spPr/>
    </dgm:pt>
    <dgm:pt modelId="{7DF8D208-6361-49BE-8ADA-C0D063211BC1}" type="pres">
      <dgm:prSet presAssocID="{FDF8AF71-FB85-47DF-80AF-E32EDDAD57C1}" presName="compNode" presStyleCnt="0"/>
      <dgm:spPr/>
    </dgm:pt>
    <dgm:pt modelId="{A7D434E4-5206-4F72-8AF2-A67BFB9DBFB9}" type="pres">
      <dgm:prSet presAssocID="{FDF8AF71-FB85-47DF-80AF-E32EDDAD57C1}" presName="iconBgRect" presStyleLbl="bgShp" presStyleIdx="2" presStyleCnt="6"/>
      <dgm:spPr/>
    </dgm:pt>
    <dgm:pt modelId="{04379650-2431-4EA0-B20B-FADE4DE19B2B}" type="pres">
      <dgm:prSet presAssocID="{FDF8AF71-FB85-47DF-80AF-E32EDDAD57C1}"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D54F0A4D-026A-4D36-AB6C-5D5C165C1E00}" type="pres">
      <dgm:prSet presAssocID="{FDF8AF71-FB85-47DF-80AF-E32EDDAD57C1}" presName="spaceRect" presStyleCnt="0"/>
      <dgm:spPr/>
    </dgm:pt>
    <dgm:pt modelId="{7B63B381-C878-4794-82C1-085F6CFF6482}" type="pres">
      <dgm:prSet presAssocID="{FDF8AF71-FB85-47DF-80AF-E32EDDAD57C1}" presName="textRect" presStyleLbl="revTx" presStyleIdx="2" presStyleCnt="6">
        <dgm:presLayoutVars>
          <dgm:chMax val="1"/>
          <dgm:chPref val="1"/>
        </dgm:presLayoutVars>
      </dgm:prSet>
      <dgm:spPr/>
    </dgm:pt>
    <dgm:pt modelId="{F237F61D-43AC-43BC-B7B0-F9C0E9B7990A}" type="pres">
      <dgm:prSet presAssocID="{592C4004-BD8D-44C6-A9FD-40FDDF2498A7}" presName="sibTrans" presStyleCnt="0"/>
      <dgm:spPr/>
    </dgm:pt>
    <dgm:pt modelId="{483ED7C2-776D-42A3-A372-6F8DB29F3EE7}" type="pres">
      <dgm:prSet presAssocID="{9A6D28E7-4C61-4FB8-A3BB-CF119728B5EE}" presName="compNode" presStyleCnt="0"/>
      <dgm:spPr/>
    </dgm:pt>
    <dgm:pt modelId="{C01010CD-F50D-496B-886B-C62E47FCC9B9}" type="pres">
      <dgm:prSet presAssocID="{9A6D28E7-4C61-4FB8-A3BB-CF119728B5EE}" presName="iconBgRect" presStyleLbl="bgShp" presStyleIdx="3" presStyleCnt="6"/>
      <dgm:spPr/>
    </dgm:pt>
    <dgm:pt modelId="{675EFA2C-612D-4F45-B05A-65460AE24316}" type="pres">
      <dgm:prSet presAssocID="{9A6D28E7-4C61-4FB8-A3BB-CF119728B5E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ey"/>
        </a:ext>
      </dgm:extLst>
    </dgm:pt>
    <dgm:pt modelId="{7336DDAD-D24F-40FE-BDB1-726FE32C6645}" type="pres">
      <dgm:prSet presAssocID="{9A6D28E7-4C61-4FB8-A3BB-CF119728B5EE}" presName="spaceRect" presStyleCnt="0"/>
      <dgm:spPr/>
    </dgm:pt>
    <dgm:pt modelId="{911EAC8D-A8B4-453B-AA0A-41B7518EBCA1}" type="pres">
      <dgm:prSet presAssocID="{9A6D28E7-4C61-4FB8-A3BB-CF119728B5EE}" presName="textRect" presStyleLbl="revTx" presStyleIdx="3" presStyleCnt="6">
        <dgm:presLayoutVars>
          <dgm:chMax val="1"/>
          <dgm:chPref val="1"/>
        </dgm:presLayoutVars>
      </dgm:prSet>
      <dgm:spPr/>
    </dgm:pt>
    <dgm:pt modelId="{3E653723-0B07-402A-A244-BA2EC6B23149}" type="pres">
      <dgm:prSet presAssocID="{017B9F04-F516-4EBE-9004-94AF5BA90685}" presName="sibTrans" presStyleCnt="0"/>
      <dgm:spPr/>
    </dgm:pt>
    <dgm:pt modelId="{35A9E7BD-3EFB-47AE-A5EA-6957ADAF5230}" type="pres">
      <dgm:prSet presAssocID="{11B2EDD8-8B23-4824-87D6-EEE106BE979D}" presName="compNode" presStyleCnt="0"/>
      <dgm:spPr/>
    </dgm:pt>
    <dgm:pt modelId="{C218F9AA-DAD2-4C7B-908A-E8C2CC1E02E7}" type="pres">
      <dgm:prSet presAssocID="{11B2EDD8-8B23-4824-87D6-EEE106BE979D}" presName="iconBgRect" presStyleLbl="bgShp" presStyleIdx="4" presStyleCnt="6"/>
      <dgm:spPr/>
    </dgm:pt>
    <dgm:pt modelId="{A06A8F2F-8A6B-4D85-B2A5-02BAA0F23755}" type="pres">
      <dgm:prSet presAssocID="{11B2EDD8-8B23-4824-87D6-EEE106BE979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umbs Up Sign"/>
        </a:ext>
      </dgm:extLst>
    </dgm:pt>
    <dgm:pt modelId="{A069459A-356E-47B0-8819-3ADBE60EF21B}" type="pres">
      <dgm:prSet presAssocID="{11B2EDD8-8B23-4824-87D6-EEE106BE979D}" presName="spaceRect" presStyleCnt="0"/>
      <dgm:spPr/>
    </dgm:pt>
    <dgm:pt modelId="{B9EF965E-4130-4D36-8C73-467BABE6D7E3}" type="pres">
      <dgm:prSet presAssocID="{11B2EDD8-8B23-4824-87D6-EEE106BE979D}" presName="textRect" presStyleLbl="revTx" presStyleIdx="4" presStyleCnt="6">
        <dgm:presLayoutVars>
          <dgm:chMax val="1"/>
          <dgm:chPref val="1"/>
        </dgm:presLayoutVars>
      </dgm:prSet>
      <dgm:spPr/>
    </dgm:pt>
    <dgm:pt modelId="{1C9EA30B-70BF-49A2-86D1-8721E6165B8B}" type="pres">
      <dgm:prSet presAssocID="{1F23B315-B19B-4209-B311-205E70687DBE}" presName="sibTrans" presStyleCnt="0"/>
      <dgm:spPr/>
    </dgm:pt>
    <dgm:pt modelId="{9A4186CA-5C8C-4194-BC34-88E392FE9E5D}" type="pres">
      <dgm:prSet presAssocID="{16F40071-7706-4BCB-B24A-5CA0B2655A47}" presName="compNode" presStyleCnt="0"/>
      <dgm:spPr/>
    </dgm:pt>
    <dgm:pt modelId="{A91802AD-0B56-4DFC-98A8-7067C7D9EEEC}" type="pres">
      <dgm:prSet presAssocID="{16F40071-7706-4BCB-B24A-5CA0B2655A47}" presName="iconBgRect" presStyleLbl="bgShp" presStyleIdx="5" presStyleCnt="6"/>
      <dgm:spPr/>
    </dgm:pt>
    <dgm:pt modelId="{490C135E-7890-44AA-BE54-49074B8532D2}" type="pres">
      <dgm:prSet presAssocID="{16F40071-7706-4BCB-B24A-5CA0B2655A4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64C87E0C-9230-4936-BAB8-4A17C27D11FF}" type="pres">
      <dgm:prSet presAssocID="{16F40071-7706-4BCB-B24A-5CA0B2655A47}" presName="spaceRect" presStyleCnt="0"/>
      <dgm:spPr/>
    </dgm:pt>
    <dgm:pt modelId="{63D6AE82-A2C3-49C7-B0E0-F5FEE4696AE7}" type="pres">
      <dgm:prSet presAssocID="{16F40071-7706-4BCB-B24A-5CA0B2655A47}" presName="textRect" presStyleLbl="revTx" presStyleIdx="5" presStyleCnt="6">
        <dgm:presLayoutVars>
          <dgm:chMax val="1"/>
          <dgm:chPref val="1"/>
        </dgm:presLayoutVars>
      </dgm:prSet>
      <dgm:spPr/>
    </dgm:pt>
  </dgm:ptLst>
  <dgm:cxnLst>
    <dgm:cxn modelId="{BC022312-9374-454E-87AF-529917F1C1DD}" srcId="{96052088-302A-4BC6-84E6-319ECE1AA7B2}" destId="{EB7C5A62-37CA-4B2B-A93C-93ED9F39985D}" srcOrd="0" destOrd="0" parTransId="{A4529486-2AD3-4379-9445-7FCF8E174DCF}" sibTransId="{88FF26D7-E802-44B0-99D7-401519535527}"/>
    <dgm:cxn modelId="{0C90BD15-990F-46CA-AC4A-C8E403925094}" srcId="{96052088-302A-4BC6-84E6-319ECE1AA7B2}" destId="{FDF8AF71-FB85-47DF-80AF-E32EDDAD57C1}" srcOrd="2" destOrd="0" parTransId="{4D1653E6-AAD6-4C1D-85CD-1847BE00D56A}" sibTransId="{592C4004-BD8D-44C6-A9FD-40FDDF2498A7}"/>
    <dgm:cxn modelId="{42BE2C17-D984-4CD3-ACA2-4A9426289780}" type="presOf" srcId="{16F40071-7706-4BCB-B24A-5CA0B2655A47}" destId="{63D6AE82-A2C3-49C7-B0E0-F5FEE4696AE7}" srcOrd="0" destOrd="0" presId="urn:microsoft.com/office/officeart/2018/5/layout/IconCircleLabelList"/>
    <dgm:cxn modelId="{26A0BD53-186D-4672-B77C-7673FEA6BFD8}" type="presOf" srcId="{11B2EDD8-8B23-4824-87D6-EEE106BE979D}" destId="{B9EF965E-4130-4D36-8C73-467BABE6D7E3}" srcOrd="0" destOrd="0" presId="urn:microsoft.com/office/officeart/2018/5/layout/IconCircleLabelList"/>
    <dgm:cxn modelId="{8A895256-C935-4C5D-821F-F23F19D033B4}" srcId="{96052088-302A-4BC6-84E6-319ECE1AA7B2}" destId="{6D397FED-EB4F-4508-AB56-782E990C24E7}" srcOrd="1" destOrd="0" parTransId="{A764DBD4-38C3-404F-8652-74BFEE83A3E7}" sibTransId="{DC8703A5-2C45-496D-9181-938A332396C2}"/>
    <dgm:cxn modelId="{0D4A4A7A-6A8C-444F-A704-827C4DCE6ACB}" type="presOf" srcId="{6D397FED-EB4F-4508-AB56-782E990C24E7}" destId="{EBFAF11A-3634-4DE7-90A5-F162095C0E8C}" srcOrd="0" destOrd="0" presId="urn:microsoft.com/office/officeart/2018/5/layout/IconCircleLabelList"/>
    <dgm:cxn modelId="{866DF386-D065-47E8-92D8-3A7549BFE947}" type="presOf" srcId="{EB7C5A62-37CA-4B2B-A93C-93ED9F39985D}" destId="{1FC87A83-999C-4088-9360-5D4BF99DE248}" srcOrd="0" destOrd="0" presId="urn:microsoft.com/office/officeart/2018/5/layout/IconCircleLabelList"/>
    <dgm:cxn modelId="{EC55E88B-4D07-4F36-B551-A258BB75D7EF}" srcId="{96052088-302A-4BC6-84E6-319ECE1AA7B2}" destId="{9A6D28E7-4C61-4FB8-A3BB-CF119728B5EE}" srcOrd="3" destOrd="0" parTransId="{3560EC64-CEB5-426F-B192-3AB5CA54B0B2}" sibTransId="{017B9F04-F516-4EBE-9004-94AF5BA90685}"/>
    <dgm:cxn modelId="{1E571490-73E1-47E0-B7F0-5358DFDCF90D}" type="presOf" srcId="{FDF8AF71-FB85-47DF-80AF-E32EDDAD57C1}" destId="{7B63B381-C878-4794-82C1-085F6CFF6482}" srcOrd="0" destOrd="0" presId="urn:microsoft.com/office/officeart/2018/5/layout/IconCircleLabelList"/>
    <dgm:cxn modelId="{F7248DAB-F777-474B-86C1-C1746A701AE5}" type="presOf" srcId="{9A6D28E7-4C61-4FB8-A3BB-CF119728B5EE}" destId="{911EAC8D-A8B4-453B-AA0A-41B7518EBCA1}" srcOrd="0" destOrd="0" presId="urn:microsoft.com/office/officeart/2018/5/layout/IconCircleLabelList"/>
    <dgm:cxn modelId="{B38DCFBC-BB79-438C-B462-E51D630BA7F8}" srcId="{96052088-302A-4BC6-84E6-319ECE1AA7B2}" destId="{11B2EDD8-8B23-4824-87D6-EEE106BE979D}" srcOrd="4" destOrd="0" parTransId="{98E8A4BA-01BA-426B-A052-5A0A19798CA3}" sibTransId="{1F23B315-B19B-4209-B311-205E70687DBE}"/>
    <dgm:cxn modelId="{95950FCA-B996-49F6-B42E-D0574E123D91}" type="presOf" srcId="{96052088-302A-4BC6-84E6-319ECE1AA7B2}" destId="{70946942-1A5D-4C21-91B8-81BE42ECE9DB}" srcOrd="0" destOrd="0" presId="urn:microsoft.com/office/officeart/2018/5/layout/IconCircleLabelList"/>
    <dgm:cxn modelId="{3D426FF5-7E21-425D-87A9-993C6FE6330B}" srcId="{96052088-302A-4BC6-84E6-319ECE1AA7B2}" destId="{16F40071-7706-4BCB-B24A-5CA0B2655A47}" srcOrd="5" destOrd="0" parTransId="{27A73DF5-3A27-4A66-BE2E-E0051A0E3FFB}" sibTransId="{AF5BB18A-4A27-4A66-8948-88FCAA4EFAFB}"/>
    <dgm:cxn modelId="{0B6A888B-E0F4-4B1D-8821-ABDEAAF75DC3}" type="presParOf" srcId="{70946942-1A5D-4C21-91B8-81BE42ECE9DB}" destId="{62FF63D5-D75C-4B5C-A46C-DE01223CF758}" srcOrd="0" destOrd="0" presId="urn:microsoft.com/office/officeart/2018/5/layout/IconCircleLabelList"/>
    <dgm:cxn modelId="{C94E04AE-4B92-476C-A61B-0FB6F5B67959}" type="presParOf" srcId="{62FF63D5-D75C-4B5C-A46C-DE01223CF758}" destId="{354DA753-8A9D-4C35-BE0D-B64F79236790}" srcOrd="0" destOrd="0" presId="urn:microsoft.com/office/officeart/2018/5/layout/IconCircleLabelList"/>
    <dgm:cxn modelId="{821008BB-AA17-49D1-BEFC-A8176B87D7FA}" type="presParOf" srcId="{62FF63D5-D75C-4B5C-A46C-DE01223CF758}" destId="{01D1D733-8D6B-4171-AFA4-131BD3892686}" srcOrd="1" destOrd="0" presId="urn:microsoft.com/office/officeart/2018/5/layout/IconCircleLabelList"/>
    <dgm:cxn modelId="{0E5EEEE2-A8D3-4B28-800F-5E8F6BB3B288}" type="presParOf" srcId="{62FF63D5-D75C-4B5C-A46C-DE01223CF758}" destId="{5B767ED4-378D-49A3-8708-F8D3924A5014}" srcOrd="2" destOrd="0" presId="urn:microsoft.com/office/officeart/2018/5/layout/IconCircleLabelList"/>
    <dgm:cxn modelId="{2798D283-ED4E-45CF-A3C2-E8DA34163AA9}" type="presParOf" srcId="{62FF63D5-D75C-4B5C-A46C-DE01223CF758}" destId="{1FC87A83-999C-4088-9360-5D4BF99DE248}" srcOrd="3" destOrd="0" presId="urn:microsoft.com/office/officeart/2018/5/layout/IconCircleLabelList"/>
    <dgm:cxn modelId="{EEE7E3F5-C7EB-4293-9BF7-CA4BA2A56009}" type="presParOf" srcId="{70946942-1A5D-4C21-91B8-81BE42ECE9DB}" destId="{82EFF8D9-A551-44DF-9105-70B78817E259}" srcOrd="1" destOrd="0" presId="urn:microsoft.com/office/officeart/2018/5/layout/IconCircleLabelList"/>
    <dgm:cxn modelId="{FA38635E-9327-4B07-8952-87989FA57605}" type="presParOf" srcId="{70946942-1A5D-4C21-91B8-81BE42ECE9DB}" destId="{15368613-0560-4EB7-B24A-544A70E84F32}" srcOrd="2" destOrd="0" presId="urn:microsoft.com/office/officeart/2018/5/layout/IconCircleLabelList"/>
    <dgm:cxn modelId="{C7512CF2-152C-4500-81D6-B994C681F288}" type="presParOf" srcId="{15368613-0560-4EB7-B24A-544A70E84F32}" destId="{A818EB9D-C8ED-4F6F-BBC8-BF60DCBE1469}" srcOrd="0" destOrd="0" presId="urn:microsoft.com/office/officeart/2018/5/layout/IconCircleLabelList"/>
    <dgm:cxn modelId="{67C49437-601D-4D8E-93A1-E2D351B81540}" type="presParOf" srcId="{15368613-0560-4EB7-B24A-544A70E84F32}" destId="{833D6806-0147-4EA0-960A-3AC83EBC71EF}" srcOrd="1" destOrd="0" presId="urn:microsoft.com/office/officeart/2018/5/layout/IconCircleLabelList"/>
    <dgm:cxn modelId="{DCBA9771-121C-4DE7-BC8B-9D1FB83AA106}" type="presParOf" srcId="{15368613-0560-4EB7-B24A-544A70E84F32}" destId="{6D8BE010-267A-4B57-8B36-053020325401}" srcOrd="2" destOrd="0" presId="urn:microsoft.com/office/officeart/2018/5/layout/IconCircleLabelList"/>
    <dgm:cxn modelId="{32E39779-6592-41FB-95F8-71742FBAE5EA}" type="presParOf" srcId="{15368613-0560-4EB7-B24A-544A70E84F32}" destId="{EBFAF11A-3634-4DE7-90A5-F162095C0E8C}" srcOrd="3" destOrd="0" presId="urn:microsoft.com/office/officeart/2018/5/layout/IconCircleLabelList"/>
    <dgm:cxn modelId="{E4C1AD7C-EF6E-4142-BB69-CDFA85B01E49}" type="presParOf" srcId="{70946942-1A5D-4C21-91B8-81BE42ECE9DB}" destId="{ED187EC8-7582-4AEF-8F37-6EC08994A177}" srcOrd="3" destOrd="0" presId="urn:microsoft.com/office/officeart/2018/5/layout/IconCircleLabelList"/>
    <dgm:cxn modelId="{AD944E03-B7B5-4BB4-9316-072911A5AB66}" type="presParOf" srcId="{70946942-1A5D-4C21-91B8-81BE42ECE9DB}" destId="{7DF8D208-6361-49BE-8ADA-C0D063211BC1}" srcOrd="4" destOrd="0" presId="urn:microsoft.com/office/officeart/2018/5/layout/IconCircleLabelList"/>
    <dgm:cxn modelId="{3C9EE131-562B-461D-AFCC-4D406DA88C00}" type="presParOf" srcId="{7DF8D208-6361-49BE-8ADA-C0D063211BC1}" destId="{A7D434E4-5206-4F72-8AF2-A67BFB9DBFB9}" srcOrd="0" destOrd="0" presId="urn:microsoft.com/office/officeart/2018/5/layout/IconCircleLabelList"/>
    <dgm:cxn modelId="{ECA3A6ED-53EF-4880-9702-37A8874C932F}" type="presParOf" srcId="{7DF8D208-6361-49BE-8ADA-C0D063211BC1}" destId="{04379650-2431-4EA0-B20B-FADE4DE19B2B}" srcOrd="1" destOrd="0" presId="urn:microsoft.com/office/officeart/2018/5/layout/IconCircleLabelList"/>
    <dgm:cxn modelId="{3CFFF797-B935-4F98-8906-6CC4D15D25A4}" type="presParOf" srcId="{7DF8D208-6361-49BE-8ADA-C0D063211BC1}" destId="{D54F0A4D-026A-4D36-AB6C-5D5C165C1E00}" srcOrd="2" destOrd="0" presId="urn:microsoft.com/office/officeart/2018/5/layout/IconCircleLabelList"/>
    <dgm:cxn modelId="{DA79F072-F648-4BB2-AF74-4D775AA5D981}" type="presParOf" srcId="{7DF8D208-6361-49BE-8ADA-C0D063211BC1}" destId="{7B63B381-C878-4794-82C1-085F6CFF6482}" srcOrd="3" destOrd="0" presId="urn:microsoft.com/office/officeart/2018/5/layout/IconCircleLabelList"/>
    <dgm:cxn modelId="{A83D1EB7-4347-4A24-8B61-BA3122DAA499}" type="presParOf" srcId="{70946942-1A5D-4C21-91B8-81BE42ECE9DB}" destId="{F237F61D-43AC-43BC-B7B0-F9C0E9B7990A}" srcOrd="5" destOrd="0" presId="urn:microsoft.com/office/officeart/2018/5/layout/IconCircleLabelList"/>
    <dgm:cxn modelId="{A57B078A-134E-48CF-9A01-2F064B6E762E}" type="presParOf" srcId="{70946942-1A5D-4C21-91B8-81BE42ECE9DB}" destId="{483ED7C2-776D-42A3-A372-6F8DB29F3EE7}" srcOrd="6" destOrd="0" presId="urn:microsoft.com/office/officeart/2018/5/layout/IconCircleLabelList"/>
    <dgm:cxn modelId="{DF97AC59-6BA9-4048-9982-514EED2A54BC}" type="presParOf" srcId="{483ED7C2-776D-42A3-A372-6F8DB29F3EE7}" destId="{C01010CD-F50D-496B-886B-C62E47FCC9B9}" srcOrd="0" destOrd="0" presId="urn:microsoft.com/office/officeart/2018/5/layout/IconCircleLabelList"/>
    <dgm:cxn modelId="{D072213E-B928-4647-B6F6-0F62C500E8FA}" type="presParOf" srcId="{483ED7C2-776D-42A3-A372-6F8DB29F3EE7}" destId="{675EFA2C-612D-4F45-B05A-65460AE24316}" srcOrd="1" destOrd="0" presId="urn:microsoft.com/office/officeart/2018/5/layout/IconCircleLabelList"/>
    <dgm:cxn modelId="{3646CE88-F4BD-4F21-A375-1556BE3FC32D}" type="presParOf" srcId="{483ED7C2-776D-42A3-A372-6F8DB29F3EE7}" destId="{7336DDAD-D24F-40FE-BDB1-726FE32C6645}" srcOrd="2" destOrd="0" presId="urn:microsoft.com/office/officeart/2018/5/layout/IconCircleLabelList"/>
    <dgm:cxn modelId="{EF78ACE8-313F-4983-A6AA-91AD774C57B7}" type="presParOf" srcId="{483ED7C2-776D-42A3-A372-6F8DB29F3EE7}" destId="{911EAC8D-A8B4-453B-AA0A-41B7518EBCA1}" srcOrd="3" destOrd="0" presId="urn:microsoft.com/office/officeart/2018/5/layout/IconCircleLabelList"/>
    <dgm:cxn modelId="{9A9F93ED-B584-4FC6-8AC2-8372DDF27BC7}" type="presParOf" srcId="{70946942-1A5D-4C21-91B8-81BE42ECE9DB}" destId="{3E653723-0B07-402A-A244-BA2EC6B23149}" srcOrd="7" destOrd="0" presId="urn:microsoft.com/office/officeart/2018/5/layout/IconCircleLabelList"/>
    <dgm:cxn modelId="{31EDD7A0-3B8F-4A3E-89C1-9C45AFBE3071}" type="presParOf" srcId="{70946942-1A5D-4C21-91B8-81BE42ECE9DB}" destId="{35A9E7BD-3EFB-47AE-A5EA-6957ADAF5230}" srcOrd="8" destOrd="0" presId="urn:microsoft.com/office/officeart/2018/5/layout/IconCircleLabelList"/>
    <dgm:cxn modelId="{BF00714F-BA8B-49B6-A401-5E8ACB0977CD}" type="presParOf" srcId="{35A9E7BD-3EFB-47AE-A5EA-6957ADAF5230}" destId="{C218F9AA-DAD2-4C7B-908A-E8C2CC1E02E7}" srcOrd="0" destOrd="0" presId="urn:microsoft.com/office/officeart/2018/5/layout/IconCircleLabelList"/>
    <dgm:cxn modelId="{A60F2480-B508-4645-B513-26563309E7DD}" type="presParOf" srcId="{35A9E7BD-3EFB-47AE-A5EA-6957ADAF5230}" destId="{A06A8F2F-8A6B-4D85-B2A5-02BAA0F23755}" srcOrd="1" destOrd="0" presId="urn:microsoft.com/office/officeart/2018/5/layout/IconCircleLabelList"/>
    <dgm:cxn modelId="{14FB9B01-4974-443C-88AC-42B8CBB3B40D}" type="presParOf" srcId="{35A9E7BD-3EFB-47AE-A5EA-6957ADAF5230}" destId="{A069459A-356E-47B0-8819-3ADBE60EF21B}" srcOrd="2" destOrd="0" presId="urn:microsoft.com/office/officeart/2018/5/layout/IconCircleLabelList"/>
    <dgm:cxn modelId="{29DAFDE0-8248-41BE-A927-8B7F9605F2DF}" type="presParOf" srcId="{35A9E7BD-3EFB-47AE-A5EA-6957ADAF5230}" destId="{B9EF965E-4130-4D36-8C73-467BABE6D7E3}" srcOrd="3" destOrd="0" presId="urn:microsoft.com/office/officeart/2018/5/layout/IconCircleLabelList"/>
    <dgm:cxn modelId="{05A93985-AF9D-457A-BDC3-66CB5E5569CD}" type="presParOf" srcId="{70946942-1A5D-4C21-91B8-81BE42ECE9DB}" destId="{1C9EA30B-70BF-49A2-86D1-8721E6165B8B}" srcOrd="9" destOrd="0" presId="urn:microsoft.com/office/officeart/2018/5/layout/IconCircleLabelList"/>
    <dgm:cxn modelId="{BB7B8ED1-349D-4038-BD4B-96F4DC6BAF45}" type="presParOf" srcId="{70946942-1A5D-4C21-91B8-81BE42ECE9DB}" destId="{9A4186CA-5C8C-4194-BC34-88E392FE9E5D}" srcOrd="10" destOrd="0" presId="urn:microsoft.com/office/officeart/2018/5/layout/IconCircleLabelList"/>
    <dgm:cxn modelId="{6D12FCEF-D4C9-4FEF-8AD2-A9EE232885B4}" type="presParOf" srcId="{9A4186CA-5C8C-4194-BC34-88E392FE9E5D}" destId="{A91802AD-0B56-4DFC-98A8-7067C7D9EEEC}" srcOrd="0" destOrd="0" presId="urn:microsoft.com/office/officeart/2018/5/layout/IconCircleLabelList"/>
    <dgm:cxn modelId="{442435E0-6F1B-4C72-B60A-0BEFDAD4C534}" type="presParOf" srcId="{9A4186CA-5C8C-4194-BC34-88E392FE9E5D}" destId="{490C135E-7890-44AA-BE54-49074B8532D2}" srcOrd="1" destOrd="0" presId="urn:microsoft.com/office/officeart/2018/5/layout/IconCircleLabelList"/>
    <dgm:cxn modelId="{890904B8-0CDA-4154-9A3A-4E3C0EA8B1FF}" type="presParOf" srcId="{9A4186CA-5C8C-4194-BC34-88E392FE9E5D}" destId="{64C87E0C-9230-4936-BAB8-4A17C27D11FF}" srcOrd="2" destOrd="0" presId="urn:microsoft.com/office/officeart/2018/5/layout/IconCircleLabelList"/>
    <dgm:cxn modelId="{DADC24B9-44C4-4F61-9676-9E29356461AB}" type="presParOf" srcId="{9A4186CA-5C8C-4194-BC34-88E392FE9E5D}" destId="{63D6AE82-A2C3-49C7-B0E0-F5FEE4696AE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E6F85-F0A4-4D19-84FE-D6951D2EE994}">
      <dsp:nvSpPr>
        <dsp:cNvPr id="0" name=""/>
        <dsp:cNvSpPr/>
      </dsp:nvSpPr>
      <dsp:spPr>
        <a:xfrm rot="5400000">
          <a:off x="5160327" y="-2086455"/>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Relates to rewards and punishments</a:t>
          </a:r>
        </a:p>
      </dsp:txBody>
      <dsp:txXfrm rot="-5400000">
        <a:off x="2962656" y="153764"/>
        <a:ext cx="5224396" cy="786505"/>
      </dsp:txXfrm>
    </dsp:sp>
    <dsp:sp modelId="{EF924C80-8011-4526-AD8D-DA4B591FDF89}">
      <dsp:nvSpPr>
        <dsp:cNvPr id="0" name=""/>
        <dsp:cNvSpPr/>
      </dsp:nvSpPr>
      <dsp:spPr>
        <a:xfrm>
          <a:off x="0" y="226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Utilitarian Function:</a:t>
          </a:r>
          <a:endParaRPr lang="en-US" sz="2900" kern="1200"/>
        </a:p>
      </dsp:txBody>
      <dsp:txXfrm>
        <a:off x="53185" y="55450"/>
        <a:ext cx="2856286" cy="983131"/>
      </dsp:txXfrm>
    </dsp:sp>
    <dsp:sp modelId="{CB60EE91-932B-4DBB-8D7A-F29154B2B2CC}">
      <dsp:nvSpPr>
        <dsp:cNvPr id="0" name=""/>
        <dsp:cNvSpPr/>
      </dsp:nvSpPr>
      <dsp:spPr>
        <a:xfrm rot="5400000">
          <a:off x="5160327" y="-942478"/>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Expresses consumer’s values or self-concept</a:t>
          </a:r>
        </a:p>
      </dsp:txBody>
      <dsp:txXfrm rot="-5400000">
        <a:off x="2962656" y="1297741"/>
        <a:ext cx="5224396" cy="786505"/>
      </dsp:txXfrm>
    </dsp:sp>
    <dsp:sp modelId="{D6D3AD01-6266-4CFA-8908-A68DD7EA086C}">
      <dsp:nvSpPr>
        <dsp:cNvPr id="0" name=""/>
        <dsp:cNvSpPr/>
      </dsp:nvSpPr>
      <dsp:spPr>
        <a:xfrm>
          <a:off x="0" y="1146242"/>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Value-Expressive Function:</a:t>
          </a:r>
          <a:endParaRPr lang="en-US" sz="2900" kern="1200"/>
        </a:p>
      </dsp:txBody>
      <dsp:txXfrm>
        <a:off x="53185" y="1199427"/>
        <a:ext cx="2856286" cy="983131"/>
      </dsp:txXfrm>
    </dsp:sp>
    <dsp:sp modelId="{58BD71E9-1C83-4F3B-A9D5-D6ADE6FC4786}">
      <dsp:nvSpPr>
        <dsp:cNvPr id="0" name=""/>
        <dsp:cNvSpPr/>
      </dsp:nvSpPr>
      <dsp:spPr>
        <a:xfrm rot="5400000">
          <a:off x="5160327" y="201497"/>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Protect ourselves from external threats or internal feelings</a:t>
          </a:r>
        </a:p>
      </dsp:txBody>
      <dsp:txXfrm rot="-5400000">
        <a:off x="2962656" y="2441716"/>
        <a:ext cx="5224396" cy="786505"/>
      </dsp:txXfrm>
    </dsp:sp>
    <dsp:sp modelId="{88438B7C-9C81-4551-BDC6-F7D1D6E9B8FC}">
      <dsp:nvSpPr>
        <dsp:cNvPr id="0" name=""/>
        <dsp:cNvSpPr/>
      </dsp:nvSpPr>
      <dsp:spPr>
        <a:xfrm>
          <a:off x="0" y="2290219"/>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E G O-Defensive Function:</a:t>
          </a:r>
          <a:endParaRPr lang="en-US" sz="2900" kern="1200"/>
        </a:p>
      </dsp:txBody>
      <dsp:txXfrm>
        <a:off x="53185" y="2343404"/>
        <a:ext cx="2856286" cy="983131"/>
      </dsp:txXfrm>
    </dsp:sp>
    <dsp:sp modelId="{62D7B950-0DBC-4C7C-966E-56EF772AE8DA}">
      <dsp:nvSpPr>
        <dsp:cNvPr id="0" name=""/>
        <dsp:cNvSpPr/>
      </dsp:nvSpPr>
      <dsp:spPr>
        <a:xfrm rot="5400000">
          <a:off x="5160327" y="1345474"/>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Need for order, structure, or meaning</a:t>
          </a:r>
        </a:p>
      </dsp:txBody>
      <dsp:txXfrm rot="-5400000">
        <a:off x="2962656" y="3585693"/>
        <a:ext cx="5224396" cy="786505"/>
      </dsp:txXfrm>
    </dsp:sp>
    <dsp:sp modelId="{AE6CFC67-D39E-4A7D-B4B2-0ABF4B3DB13D}">
      <dsp:nvSpPr>
        <dsp:cNvPr id="0" name=""/>
        <dsp:cNvSpPr/>
      </dsp:nvSpPr>
      <dsp:spPr>
        <a:xfrm>
          <a:off x="0" y="343419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Knowledge Function:</a:t>
          </a:r>
          <a:endParaRPr lang="en-US" sz="2900" kern="1200"/>
        </a:p>
      </dsp:txBody>
      <dsp:txXfrm>
        <a:off x="53185" y="3487380"/>
        <a:ext cx="2856286" cy="9831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E1699-727F-47FC-B68D-FC7FFF131298}">
      <dsp:nvSpPr>
        <dsp:cNvPr id="0" name=""/>
        <dsp:cNvSpPr/>
      </dsp:nvSpPr>
      <dsp:spPr>
        <a:xfrm>
          <a:off x="0" y="552"/>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F1AF491-8CAB-4F9F-8D55-36D21243DFDC}">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High-involvement hierarchy</a:t>
          </a:r>
        </a:p>
      </dsp:txBody>
      <dsp:txXfrm>
        <a:off x="0" y="552"/>
        <a:ext cx="8229600" cy="904971"/>
      </dsp:txXfrm>
    </dsp:sp>
    <dsp:sp modelId="{D6F85E3E-2840-4820-8BFB-7047B860A3B4}">
      <dsp:nvSpPr>
        <dsp:cNvPr id="0" name=""/>
        <dsp:cNvSpPr/>
      </dsp:nvSpPr>
      <dsp:spPr>
        <a:xfrm>
          <a:off x="0" y="905524"/>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9AE2B1C-B11A-4D2B-9380-CC3960237E57}">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Low-involvement hierarchy</a:t>
          </a:r>
        </a:p>
      </dsp:txBody>
      <dsp:txXfrm>
        <a:off x="0" y="905524"/>
        <a:ext cx="8229600" cy="904971"/>
      </dsp:txXfrm>
    </dsp:sp>
    <dsp:sp modelId="{7A9C5BA0-CB3A-4242-AF79-88A3694A350B}">
      <dsp:nvSpPr>
        <dsp:cNvPr id="0" name=""/>
        <dsp:cNvSpPr/>
      </dsp:nvSpPr>
      <dsp:spPr>
        <a:xfrm>
          <a:off x="0" y="1810495"/>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56ABA5D-058E-4320-88A7-D91773592241}">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Experiential hierarchy of effects</a:t>
          </a:r>
        </a:p>
      </dsp:txBody>
      <dsp:txXfrm>
        <a:off x="0" y="1810495"/>
        <a:ext cx="8229600" cy="904971"/>
      </dsp:txXfrm>
    </dsp:sp>
    <dsp:sp modelId="{12C8FFF7-C80C-4441-A7AD-D77D3AB92B3F}">
      <dsp:nvSpPr>
        <dsp:cNvPr id="0" name=""/>
        <dsp:cNvSpPr/>
      </dsp:nvSpPr>
      <dsp:spPr>
        <a:xfrm>
          <a:off x="0" y="2715467"/>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10B9B2A-D00D-4696-A437-03A19CC16AF1}">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Cognitive-affective model</a:t>
          </a:r>
        </a:p>
      </dsp:txBody>
      <dsp:txXfrm>
        <a:off x="0" y="2715467"/>
        <a:ext cx="8229600" cy="904971"/>
      </dsp:txXfrm>
    </dsp:sp>
    <dsp:sp modelId="{DCA8835A-8C2B-49E2-9BCB-9A1B04D0E8B5}">
      <dsp:nvSpPr>
        <dsp:cNvPr id="0" name=""/>
        <dsp:cNvSpPr/>
      </dsp:nvSpPr>
      <dsp:spPr>
        <a:xfrm>
          <a:off x="0" y="3620438"/>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3879A48-EE58-4603-895B-8115A7B16985}">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Independence hypothesis</a:t>
          </a:r>
        </a:p>
      </dsp:txBody>
      <dsp:txXfrm>
        <a:off x="0" y="3620438"/>
        <a:ext cx="8229600" cy="9049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311DC-5486-4983-8F3A-7D3A34B4BE39}">
      <dsp:nvSpPr>
        <dsp:cNvPr id="0" name=""/>
        <dsp:cNvSpPr/>
      </dsp:nvSpPr>
      <dsp:spPr>
        <a:xfrm>
          <a:off x="0" y="2731658"/>
          <a:ext cx="8229600" cy="1792263"/>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Can you feel the variations in commitment for the three types? Explain.</a:t>
          </a:r>
        </a:p>
      </dsp:txBody>
      <dsp:txXfrm>
        <a:off x="0" y="2731658"/>
        <a:ext cx="8229600" cy="1792263"/>
      </dsp:txXfrm>
    </dsp:sp>
    <dsp:sp modelId="{FE2CBE25-65BA-4740-BE91-C8FA3AF5DE5A}">
      <dsp:nvSpPr>
        <dsp:cNvPr id="0" name=""/>
        <dsp:cNvSpPr/>
      </dsp:nvSpPr>
      <dsp:spPr>
        <a:xfrm rot="10800000">
          <a:off x="0" y="2040"/>
          <a:ext cx="8229600" cy="2756501"/>
        </a:xfrm>
        <a:prstGeom prst="upArrowCallou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Share a commitment you’ve made at each of the three levels of commitment:</a:t>
          </a:r>
        </a:p>
      </dsp:txBody>
      <dsp:txXfrm rot="-10800000">
        <a:off x="0" y="2040"/>
        <a:ext cx="8229600" cy="967532"/>
      </dsp:txXfrm>
    </dsp:sp>
    <dsp:sp modelId="{2155B20F-121E-48C0-B3EA-EC9E0EDC4F67}">
      <dsp:nvSpPr>
        <dsp:cNvPr id="0" name=""/>
        <dsp:cNvSpPr/>
      </dsp:nvSpPr>
      <dsp:spPr>
        <a:xfrm>
          <a:off x="4018"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Internalization</a:t>
          </a:r>
        </a:p>
      </dsp:txBody>
      <dsp:txXfrm>
        <a:off x="4018" y="969572"/>
        <a:ext cx="2740521" cy="824193"/>
      </dsp:txXfrm>
    </dsp:sp>
    <dsp:sp modelId="{9EAD1137-70B0-4B80-BAC0-4F6E0F4E10AB}">
      <dsp:nvSpPr>
        <dsp:cNvPr id="0" name=""/>
        <dsp:cNvSpPr/>
      </dsp:nvSpPr>
      <dsp:spPr>
        <a:xfrm>
          <a:off x="2744539"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Identification</a:t>
          </a:r>
        </a:p>
      </dsp:txBody>
      <dsp:txXfrm>
        <a:off x="2744539" y="969572"/>
        <a:ext cx="2740521" cy="824193"/>
      </dsp:txXfrm>
    </dsp:sp>
    <dsp:sp modelId="{B78AB524-D77B-46F9-8415-D6B48D23A2DD}">
      <dsp:nvSpPr>
        <dsp:cNvPr id="0" name=""/>
        <dsp:cNvSpPr/>
      </dsp:nvSpPr>
      <dsp:spPr>
        <a:xfrm>
          <a:off x="5485060"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Compliance</a:t>
          </a:r>
        </a:p>
      </dsp:txBody>
      <dsp:txXfrm>
        <a:off x="5485060" y="969572"/>
        <a:ext cx="2740521" cy="8241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11AB2-8B49-4437-B185-7F07F6E13183}">
      <dsp:nvSpPr>
        <dsp:cNvPr id="0" name=""/>
        <dsp:cNvSpPr/>
      </dsp:nvSpPr>
      <dsp:spPr>
        <a:xfrm>
          <a:off x="0" y="6417"/>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We value/seek harmony among thoughts, feelings, and behaviors</a:t>
          </a:r>
        </a:p>
      </dsp:txBody>
      <dsp:txXfrm>
        <a:off x="71001" y="77418"/>
        <a:ext cx="8087598" cy="1312454"/>
      </dsp:txXfrm>
    </dsp:sp>
    <dsp:sp modelId="{B34C5F2D-4DFB-4ABD-BD07-AE6DA87DACE2}">
      <dsp:nvSpPr>
        <dsp:cNvPr id="0" name=""/>
        <dsp:cNvSpPr/>
      </dsp:nvSpPr>
      <dsp:spPr>
        <a:xfrm>
          <a:off x="0" y="1535753"/>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We will change components to make them consistent</a:t>
          </a:r>
        </a:p>
      </dsp:txBody>
      <dsp:txXfrm>
        <a:off x="71001" y="1606754"/>
        <a:ext cx="8087598" cy="1312454"/>
      </dsp:txXfrm>
    </dsp:sp>
    <dsp:sp modelId="{FDEFD67A-E202-4144-B542-E4E6575D92A7}">
      <dsp:nvSpPr>
        <dsp:cNvPr id="0" name=""/>
        <dsp:cNvSpPr/>
      </dsp:nvSpPr>
      <dsp:spPr>
        <a:xfrm>
          <a:off x="0" y="3065089"/>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Cognitive dissonance – we take action to resolve dissonance when our attitudes and behaviors are inconsistent</a:t>
          </a:r>
        </a:p>
      </dsp:txBody>
      <dsp:txXfrm>
        <a:off x="71001" y="3136090"/>
        <a:ext cx="8087598" cy="13124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EA4E2-9268-40FF-92EE-A704850BFC13}">
      <dsp:nvSpPr>
        <dsp:cNvPr id="0" name=""/>
        <dsp:cNvSpPr/>
      </dsp:nvSpPr>
      <dsp:spPr>
        <a:xfrm>
          <a:off x="0" y="735468"/>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B557A3-1F74-4A30-989C-3BFDAB58C3EE}">
      <dsp:nvSpPr>
        <dsp:cNvPr id="0" name=""/>
        <dsp:cNvSpPr/>
      </dsp:nvSpPr>
      <dsp:spPr>
        <a:xfrm>
          <a:off x="410731" y="1040971"/>
          <a:ext cx="746783" cy="7467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7AF94A-D4C6-402E-965C-B2A6BCFD61FD}">
      <dsp:nvSpPr>
        <dsp:cNvPr id="0" name=""/>
        <dsp:cNvSpPr/>
      </dsp:nvSpPr>
      <dsp:spPr>
        <a:xfrm>
          <a:off x="1568246" y="735468"/>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a:t>Considers how a person might perceive relations among different attitude objects and how he might alter attitudes to maintain consistency.</a:t>
          </a:r>
        </a:p>
      </dsp:txBody>
      <dsp:txXfrm>
        <a:off x="1568246" y="735468"/>
        <a:ext cx="6661353" cy="1357788"/>
      </dsp:txXfrm>
    </dsp:sp>
    <dsp:sp modelId="{A5DE0EC5-C606-4916-89D7-8EEF47504B9F}">
      <dsp:nvSpPr>
        <dsp:cNvPr id="0" name=""/>
        <dsp:cNvSpPr/>
      </dsp:nvSpPr>
      <dsp:spPr>
        <a:xfrm>
          <a:off x="0" y="2432705"/>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EC851C-D6FF-4724-854E-1DAFF6276767}">
      <dsp:nvSpPr>
        <dsp:cNvPr id="0" name=""/>
        <dsp:cNvSpPr/>
      </dsp:nvSpPr>
      <dsp:spPr>
        <a:xfrm>
          <a:off x="410731" y="2738207"/>
          <a:ext cx="746783" cy="7467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B7FC9F-1838-46C0-8082-058E1761296B}">
      <dsp:nvSpPr>
        <dsp:cNvPr id="0" name=""/>
        <dsp:cNvSpPr/>
      </dsp:nvSpPr>
      <dsp:spPr>
        <a:xfrm>
          <a:off x="1568246" y="2432705"/>
          <a:ext cx="3703320"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dirty="0"/>
            <a:t>Triad attitude structures:</a:t>
          </a:r>
        </a:p>
      </dsp:txBody>
      <dsp:txXfrm>
        <a:off x="1568246" y="2432705"/>
        <a:ext cx="3703320" cy="1357788"/>
      </dsp:txXfrm>
    </dsp:sp>
    <dsp:sp modelId="{5E184AFF-09F2-4E6B-ACBE-358F408EA1D1}">
      <dsp:nvSpPr>
        <dsp:cNvPr id="0" name=""/>
        <dsp:cNvSpPr/>
      </dsp:nvSpPr>
      <dsp:spPr>
        <a:xfrm>
          <a:off x="5271566" y="2432705"/>
          <a:ext cx="295803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666750">
            <a:lnSpc>
              <a:spcPct val="100000"/>
            </a:lnSpc>
            <a:spcBef>
              <a:spcPct val="0"/>
            </a:spcBef>
            <a:spcAft>
              <a:spcPct val="35000"/>
            </a:spcAft>
            <a:buNone/>
          </a:pPr>
          <a:r>
            <a:rPr lang="en-US" sz="1500" kern="1200" dirty="0"/>
            <a:t>Person perceptions</a:t>
          </a:r>
        </a:p>
        <a:p>
          <a:pPr marL="0" lvl="0" indent="0" algn="l" defTabSz="666750">
            <a:lnSpc>
              <a:spcPct val="100000"/>
            </a:lnSpc>
            <a:spcBef>
              <a:spcPct val="0"/>
            </a:spcBef>
            <a:spcAft>
              <a:spcPct val="35000"/>
            </a:spcAft>
            <a:buNone/>
          </a:pPr>
          <a:r>
            <a:rPr lang="en-US" sz="1500" kern="1200"/>
            <a:t>Perception of attitude object</a:t>
          </a:r>
        </a:p>
        <a:p>
          <a:pPr marL="0" lvl="0" indent="0" algn="l" defTabSz="666750">
            <a:lnSpc>
              <a:spcPct val="100000"/>
            </a:lnSpc>
            <a:spcBef>
              <a:spcPct val="0"/>
            </a:spcBef>
            <a:spcAft>
              <a:spcPct val="35000"/>
            </a:spcAft>
            <a:buNone/>
          </a:pPr>
          <a:r>
            <a:rPr lang="en-US" sz="1500" kern="1200"/>
            <a:t>Perception of other person/object</a:t>
          </a:r>
        </a:p>
      </dsp:txBody>
      <dsp:txXfrm>
        <a:off x="5271566" y="2432705"/>
        <a:ext cx="2958033" cy="13577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4EEA1C-44A0-4E66-86CD-32EFEE92EAA0}">
      <dsp:nvSpPr>
        <dsp:cNvPr id="0" name=""/>
        <dsp:cNvSpPr/>
      </dsp:nvSpPr>
      <dsp:spPr>
        <a:xfrm>
          <a:off x="0" y="498"/>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18A8CA-358C-491E-BDBF-95688BBAD5B9}">
      <dsp:nvSpPr>
        <dsp:cNvPr id="0" name=""/>
        <dsp:cNvSpPr/>
      </dsp:nvSpPr>
      <dsp:spPr>
        <a:xfrm>
          <a:off x="352512" y="262697"/>
          <a:ext cx="640931" cy="6409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EFBA6C-17E1-4037-A5EF-0FC1FCA0454C}">
      <dsp:nvSpPr>
        <dsp:cNvPr id="0" name=""/>
        <dsp:cNvSpPr/>
      </dsp:nvSpPr>
      <dsp:spPr>
        <a:xfrm>
          <a:off x="1345955" y="498"/>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Salient Beliefs</a:t>
          </a:r>
        </a:p>
      </dsp:txBody>
      <dsp:txXfrm>
        <a:off x="1345955" y="498"/>
        <a:ext cx="5871273" cy="1165329"/>
      </dsp:txXfrm>
    </dsp:sp>
    <dsp:sp modelId="{3A3D8D46-6306-4A27-A2F1-21FD13F42AE9}">
      <dsp:nvSpPr>
        <dsp:cNvPr id="0" name=""/>
        <dsp:cNvSpPr/>
      </dsp:nvSpPr>
      <dsp:spPr>
        <a:xfrm>
          <a:off x="0" y="1457159"/>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C30369-1591-47EF-AD47-BEB8A61AF784}">
      <dsp:nvSpPr>
        <dsp:cNvPr id="0" name=""/>
        <dsp:cNvSpPr/>
      </dsp:nvSpPr>
      <dsp:spPr>
        <a:xfrm>
          <a:off x="352512" y="1719358"/>
          <a:ext cx="640931" cy="6409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5A20C8-7337-4557-B9E7-877E67BFA4E3}">
      <dsp:nvSpPr>
        <dsp:cNvPr id="0" name=""/>
        <dsp:cNvSpPr/>
      </dsp:nvSpPr>
      <dsp:spPr>
        <a:xfrm>
          <a:off x="1345955" y="1457159"/>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Object-Attribute Linkages</a:t>
          </a:r>
        </a:p>
      </dsp:txBody>
      <dsp:txXfrm>
        <a:off x="1345955" y="1457159"/>
        <a:ext cx="5871273" cy="1165329"/>
      </dsp:txXfrm>
    </dsp:sp>
    <dsp:sp modelId="{5181A07C-74B9-49F2-9BFF-90F4C8C70AF6}">
      <dsp:nvSpPr>
        <dsp:cNvPr id="0" name=""/>
        <dsp:cNvSpPr/>
      </dsp:nvSpPr>
      <dsp:spPr>
        <a:xfrm>
          <a:off x="0" y="2913821"/>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21458-F82C-4610-88EA-BAF845ABD07C}">
      <dsp:nvSpPr>
        <dsp:cNvPr id="0" name=""/>
        <dsp:cNvSpPr/>
      </dsp:nvSpPr>
      <dsp:spPr>
        <a:xfrm>
          <a:off x="352512" y="3176020"/>
          <a:ext cx="640931" cy="6409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BA79FFD-8D65-4B94-AF59-370686250C6A}">
      <dsp:nvSpPr>
        <dsp:cNvPr id="0" name=""/>
        <dsp:cNvSpPr/>
      </dsp:nvSpPr>
      <dsp:spPr>
        <a:xfrm>
          <a:off x="1345955" y="2913821"/>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Evaluation</a:t>
          </a:r>
        </a:p>
      </dsp:txBody>
      <dsp:txXfrm>
        <a:off x="1345955" y="2913821"/>
        <a:ext cx="5871273" cy="11653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DA753-8A9D-4C35-BE0D-B64F79236790}">
      <dsp:nvSpPr>
        <dsp:cNvPr id="0" name=""/>
        <dsp:cNvSpPr/>
      </dsp:nvSpPr>
      <dsp:spPr>
        <a:xfrm>
          <a:off x="585916"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D1D733-8D6B-4171-AFA4-131BD3892686}">
      <dsp:nvSpPr>
        <dsp:cNvPr id="0" name=""/>
        <dsp:cNvSpPr/>
      </dsp:nvSpPr>
      <dsp:spPr>
        <a:xfrm>
          <a:off x="807805" y="223312"/>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C87A83-999C-4088-9360-5D4BF99DE248}">
      <dsp:nvSpPr>
        <dsp:cNvPr id="0" name=""/>
        <dsp:cNvSpPr/>
      </dsp:nvSpPr>
      <dsp:spPr>
        <a:xfrm>
          <a:off x="253083"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Reciprocity</a:t>
          </a:r>
          <a:endParaRPr lang="en-US" sz="2300" kern="1200"/>
        </a:p>
      </dsp:txBody>
      <dsp:txXfrm>
        <a:off x="253083" y="1366892"/>
        <a:ext cx="1706835" cy="682734"/>
      </dsp:txXfrm>
    </dsp:sp>
    <dsp:sp modelId="{A818EB9D-C8ED-4F6F-BBC8-BF60DCBE1469}">
      <dsp:nvSpPr>
        <dsp:cNvPr id="0" name=""/>
        <dsp:cNvSpPr/>
      </dsp:nvSpPr>
      <dsp:spPr>
        <a:xfrm>
          <a:off x="2591448"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3D6806-0147-4EA0-960A-3AC83EBC71EF}">
      <dsp:nvSpPr>
        <dsp:cNvPr id="0" name=""/>
        <dsp:cNvSpPr/>
      </dsp:nvSpPr>
      <dsp:spPr>
        <a:xfrm>
          <a:off x="2813337" y="223312"/>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FAF11A-3634-4DE7-90A5-F162095C0E8C}">
      <dsp:nvSpPr>
        <dsp:cNvPr id="0" name=""/>
        <dsp:cNvSpPr/>
      </dsp:nvSpPr>
      <dsp:spPr>
        <a:xfrm>
          <a:off x="2258615"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Scarcity</a:t>
          </a:r>
          <a:endParaRPr lang="en-US" sz="2300" kern="1200"/>
        </a:p>
      </dsp:txBody>
      <dsp:txXfrm>
        <a:off x="2258615" y="1366892"/>
        <a:ext cx="1706835" cy="682734"/>
      </dsp:txXfrm>
    </dsp:sp>
    <dsp:sp modelId="{A7D434E4-5206-4F72-8AF2-A67BFB9DBFB9}">
      <dsp:nvSpPr>
        <dsp:cNvPr id="0" name=""/>
        <dsp:cNvSpPr/>
      </dsp:nvSpPr>
      <dsp:spPr>
        <a:xfrm>
          <a:off x="4596981"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379650-2431-4EA0-B20B-FADE4DE19B2B}">
      <dsp:nvSpPr>
        <dsp:cNvPr id="0" name=""/>
        <dsp:cNvSpPr/>
      </dsp:nvSpPr>
      <dsp:spPr>
        <a:xfrm>
          <a:off x="4818869" y="223312"/>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63B381-C878-4794-82C1-085F6CFF6482}">
      <dsp:nvSpPr>
        <dsp:cNvPr id="0" name=""/>
        <dsp:cNvSpPr/>
      </dsp:nvSpPr>
      <dsp:spPr>
        <a:xfrm>
          <a:off x="4264148"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Authority</a:t>
          </a:r>
          <a:endParaRPr lang="en-US" sz="2300" kern="1200"/>
        </a:p>
      </dsp:txBody>
      <dsp:txXfrm>
        <a:off x="4264148" y="1366892"/>
        <a:ext cx="1706835" cy="682734"/>
      </dsp:txXfrm>
    </dsp:sp>
    <dsp:sp modelId="{C01010CD-F50D-496B-886B-C62E47FCC9B9}">
      <dsp:nvSpPr>
        <dsp:cNvPr id="0" name=""/>
        <dsp:cNvSpPr/>
      </dsp:nvSpPr>
      <dsp:spPr>
        <a:xfrm>
          <a:off x="6602513"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5EFA2C-612D-4F45-B05A-65460AE24316}">
      <dsp:nvSpPr>
        <dsp:cNvPr id="0" name=""/>
        <dsp:cNvSpPr/>
      </dsp:nvSpPr>
      <dsp:spPr>
        <a:xfrm>
          <a:off x="6824402" y="223312"/>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1EAC8D-A8B4-453B-AA0A-41B7518EBCA1}">
      <dsp:nvSpPr>
        <dsp:cNvPr id="0" name=""/>
        <dsp:cNvSpPr/>
      </dsp:nvSpPr>
      <dsp:spPr>
        <a:xfrm>
          <a:off x="6269680"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Consistency</a:t>
          </a:r>
          <a:endParaRPr lang="en-US" sz="2300" kern="1200"/>
        </a:p>
      </dsp:txBody>
      <dsp:txXfrm>
        <a:off x="6269680" y="1366892"/>
        <a:ext cx="1706835" cy="682734"/>
      </dsp:txXfrm>
    </dsp:sp>
    <dsp:sp modelId="{C218F9AA-DAD2-4C7B-908A-E8C2CC1E02E7}">
      <dsp:nvSpPr>
        <dsp:cNvPr id="0" name=""/>
        <dsp:cNvSpPr/>
      </dsp:nvSpPr>
      <dsp:spPr>
        <a:xfrm>
          <a:off x="2591448"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A8F2F-8A6B-4D85-B2A5-02BAA0F23755}">
      <dsp:nvSpPr>
        <dsp:cNvPr id="0" name=""/>
        <dsp:cNvSpPr/>
      </dsp:nvSpPr>
      <dsp:spPr>
        <a:xfrm>
          <a:off x="2813337" y="269822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9EF965E-4130-4D36-8C73-467BABE6D7E3}">
      <dsp:nvSpPr>
        <dsp:cNvPr id="0" name=""/>
        <dsp:cNvSpPr/>
      </dsp:nvSpPr>
      <dsp:spPr>
        <a:xfrm>
          <a:off x="2258615"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Liking</a:t>
          </a:r>
          <a:endParaRPr lang="en-US" sz="2300" kern="1200"/>
        </a:p>
      </dsp:txBody>
      <dsp:txXfrm>
        <a:off x="2258615" y="3841804"/>
        <a:ext cx="1706835" cy="682734"/>
      </dsp:txXfrm>
    </dsp:sp>
    <dsp:sp modelId="{A91802AD-0B56-4DFC-98A8-7067C7D9EEEC}">
      <dsp:nvSpPr>
        <dsp:cNvPr id="0" name=""/>
        <dsp:cNvSpPr/>
      </dsp:nvSpPr>
      <dsp:spPr>
        <a:xfrm>
          <a:off x="4596981"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0C135E-7890-44AA-BE54-49074B8532D2}">
      <dsp:nvSpPr>
        <dsp:cNvPr id="0" name=""/>
        <dsp:cNvSpPr/>
      </dsp:nvSpPr>
      <dsp:spPr>
        <a:xfrm>
          <a:off x="4818869" y="2698224"/>
          <a:ext cx="597392" cy="59739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D6AE82-A2C3-49C7-B0E0-F5FEE4696AE7}">
      <dsp:nvSpPr>
        <dsp:cNvPr id="0" name=""/>
        <dsp:cNvSpPr/>
      </dsp:nvSpPr>
      <dsp:spPr>
        <a:xfrm>
          <a:off x="4264148"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Consensus</a:t>
          </a:r>
          <a:endParaRPr lang="en-US" sz="2300" kern="1200"/>
        </a:p>
      </dsp:txBody>
      <dsp:txXfrm>
        <a:off x="4264148" y="3841804"/>
        <a:ext cx="1706835" cy="68273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3/18/2024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16807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a:p>
            <a:endParaRPr lang="en-US" dirty="0"/>
          </a:p>
          <a:p>
            <a:endParaRPr lang="en-US" dirty="0"/>
          </a:p>
          <a:p>
            <a:r>
              <a:rPr lang="en-US" dirty="0"/>
              <a:t>Which comes first: knowing, feeling, or doing? It turns out that each element may lead things off depending on the situation. The hierarchies of effects show the relative impact of the three components. Each hierarchy shows a fixed sequence of steps which can occur in route to an attitude. </a:t>
            </a:r>
          </a:p>
          <a:p>
            <a:r>
              <a:rPr lang="en-US" dirty="0"/>
              <a:t>The standard learning hierarchy shown first assumes that a person approaches a product decision as a problem-solving process. She first forms beliefs based on knowledge, then evaluates the beliefs and forms feelings about the product. She then engages in relevant behavior.</a:t>
            </a:r>
          </a:p>
          <a:p>
            <a:r>
              <a:rPr lang="en-US" dirty="0"/>
              <a:t>The low-involvement hierarchy assumes the consumer initially does not have strong preferences for one brand over another and instead forms an evaluation only after she has bought the product. </a:t>
            </a:r>
          </a:p>
          <a:p>
            <a:r>
              <a:rPr lang="en-US" dirty="0"/>
              <a:t>The experiential hierarchy of effects says we act on our emotional reactions.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73540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The high-involvement hierarchy assumes that a person approaches a product decision as a problem-solving process.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low-involvement hierarchy of effects assumes that the consumer initially doesn’t have a strong preference for one brand over another; instead, he or she acts on the basis of limited knowledge and forms an evaluation only after he or she has bought the product.</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According to the experiential hierarchy of effects, we act on the basis of our emotional reactions.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cognitive-affective model proposes that an emotional reaction is just the last step in a series of cognitive processes that follows sensory recognition of a stimulus and retrieval of information from memory that helps to categorize it.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 contrast the independence hypothesis argues that affect and cognition are separate systems so that it’s not always necessary to have a cognition to elicit an emotional response.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38813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Consumers vary in their commitment to an attitude. Their degree of commitment relates to their level of involvement with the attitude object. The lowest level is compliance. At the compliance level, we form an attitude because it helps us gain rewards or avoid punishment. At the identification level, we form an attitude to conform to another person’s or group’s expectations. At the highest level of involvement, called internalization, our attitudes become a deep part of our value system. At this level, attitudes are difficult to change because they are important to us.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9178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Our nature is to keep our attitudes and behaviors consistent. This is the basis for the principle of cognitive consistency. Further, the theory of cognitive dissonance explains that when we do have inconsistent attitudes and behaviors, we will find some way to rectify the dissonance and bring our attitudes and behaviors back into consistency.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4741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Social judgment theory also assumes that people assimilate new information about attitude objects in light of what they already know or feel. The initial attitude acts like a frame of reference, and we categorize new information in light of this standard. People do differ in terms of what information they find acceptable. They form what is known as latitudes of acceptance and rejection around the attitude standard. Ideas that fall within the latitude are deemed favorable but others are not. Messages that fall within the latitudes are deemed consistent even if they are not. This is known as an assimilation effect. However, those that fall outside our latitude of acceptance are rejected even if they are not that different. This is known as a contrast effect.</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77276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Balance theory considers how a person perceives relations among different attitude objects, and how he alters his attitudes so that these remain consistent (or “balanced”). This perspective involves relations among three elements, so we call the resulting attitude structures triads. Each triad contains (1) a person and his perceptions of (2) an attitude object, and (3) some other person or object. The theory specifies that we want relations among elements in a triad to be harmonious. If they are unbalanced, this creates tension that we are motivated to reduce by changing our perceptions in order to restore balance.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3271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76942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7904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Multiattribute attitude models assume that consumers’ attitude toward an attitude object (</a:t>
            </a:r>
            <a:r>
              <a:rPr lang="en-US" sz="1200" b="1" i="0" u="none" strike="noStrike" kern="1200" cap="none" baseline="0" dirty="0">
                <a:solidFill>
                  <a:schemeClr val="tx1"/>
                </a:solidFill>
                <a:latin typeface="Arial" charset="0"/>
                <a:ea typeface="Arial"/>
                <a:cs typeface="Arial"/>
                <a:sym typeface="Arial"/>
              </a:rPr>
              <a:t>A</a:t>
            </a:r>
            <a:r>
              <a:rPr lang="en-US" sz="1200" b="0" i="0" u="none" strike="noStrike" kern="1200" cap="none" baseline="0" dirty="0">
                <a:solidFill>
                  <a:schemeClr val="tx1"/>
                </a:solidFill>
                <a:latin typeface="Arial" charset="0"/>
                <a:ea typeface="Arial"/>
                <a:cs typeface="Arial"/>
                <a:sym typeface="Arial"/>
              </a:rPr>
              <a:t>o) depends on the beliefs they have about several of its attributes</a:t>
            </a:r>
            <a:endParaRPr lang="en-US" dirty="0"/>
          </a:p>
          <a:p>
            <a:r>
              <a:rPr lang="en-US" dirty="0"/>
              <a:t>The Fishbein model, developed by Martin Fishbein, is the most influential of multiattribute models. The model measures three components of attitudes: 1) salient beliefs, 2) object-attribute linkages, and 3) evaluation of each of the important attributes. Using these components, we can compute a consumer’s overall attitude toward an object. </a:t>
            </a:r>
          </a:p>
          <a:p>
            <a:endParaRPr lang="en-US" dirty="0"/>
          </a:p>
          <a:p>
            <a:r>
              <a:rPr lang="en-US" dirty="0"/>
              <a:t>Salient Beliefs</a:t>
            </a:r>
            <a:r>
              <a:rPr lang="en-US" baseline="0" dirty="0"/>
              <a:t> – beliefs about the object a person considers during evaluation.</a:t>
            </a:r>
          </a:p>
          <a:p>
            <a:endParaRPr lang="en-US" baseline="0" dirty="0"/>
          </a:p>
          <a:p>
            <a:r>
              <a:rPr lang="en-US" baseline="0" dirty="0"/>
              <a:t>Object- Attribute- probability that a particular object has an important attribute</a:t>
            </a:r>
          </a:p>
          <a:p>
            <a:endParaRPr lang="en-US" baseline="0" dirty="0"/>
          </a:p>
          <a:p>
            <a:r>
              <a:rPr lang="en-US" baseline="0" dirty="0"/>
              <a:t>Evaluation- evaluate each important attribute.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94329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improve Fishbein’s model a new version called the theory of reasoned action was developed. It contains several additions to the original to improve its ability to predict behavior. First, the theory of reasoned action aims to measure behavioral intentions. Second, it recognizes the power of other people to influence what we do. Third, it measures attitude toward the act of buying rather than just attitude toward the product. This means that it considers the consequences of purchase. </a:t>
            </a:r>
          </a:p>
          <a:p>
            <a:r>
              <a:rPr lang="en-US" dirty="0"/>
              <a:t>Even with these improvements, there are still obstacles to predicting behavior using the model.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26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Table 8.1 illustrates a multiattribute model</a:t>
            </a:r>
            <a:r>
              <a:rPr lang="en-US" baseline="0" dirty="0"/>
              <a:t> of</a:t>
            </a:r>
            <a:r>
              <a:rPr lang="en-US" dirty="0"/>
              <a:t> the hypothetical ratings that we can develop by summing scores on each attribute after weighting each by its relative importance. Based on this example, we can see that Saundra has the best view of Smith as a college choice.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695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If prospective customers viewed one brand as superior, a marketer could try to convince the consumer that a particular attribute is important. A marketer might discover that consumers do not equate his brand with a certain attribute; a communications campaign can be used to strengthen the linkage. Marketers can encourage consumers to add a new attribute when new features are developed for products. Finally, one can decrease the competitors’ higher ratings with comparative advertising.</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72546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Marketers try to persuade consumers and these persuasion attempts are based on basic psychological principles. There are six approaches to persuasion, as shown in the slide. </a:t>
            </a:r>
          </a:p>
          <a:p>
            <a:endParaRPr lang="en-US" dirty="0"/>
          </a:p>
          <a:p>
            <a:r>
              <a:rPr lang="en-US" dirty="0"/>
              <a:t>Reciprocity means that we are more likely to give if we first receive.</a:t>
            </a:r>
          </a:p>
          <a:p>
            <a:endParaRPr lang="en-US" dirty="0"/>
          </a:p>
          <a:p>
            <a:r>
              <a:rPr lang="en-US" dirty="0"/>
              <a:t>Scarcity means that people tend to find things that are not readily available more desirable.</a:t>
            </a:r>
          </a:p>
          <a:p>
            <a:endParaRPr lang="en-US" dirty="0"/>
          </a:p>
          <a:p>
            <a:r>
              <a:rPr lang="en-US" dirty="0"/>
              <a:t>Authority means that we tend to believe authoritative sources.</a:t>
            </a:r>
          </a:p>
          <a:p>
            <a:endParaRPr lang="en-US" dirty="0"/>
          </a:p>
          <a:p>
            <a:r>
              <a:rPr lang="en-US" dirty="0"/>
              <a:t>Consistency means that we try not to contradict what we’ve said before.</a:t>
            </a:r>
          </a:p>
          <a:p>
            <a:endParaRPr lang="en-US" dirty="0"/>
          </a:p>
          <a:p>
            <a:r>
              <a:rPr lang="en-US" dirty="0"/>
              <a:t>Liking means that we will agree with those we like or admire.</a:t>
            </a:r>
          </a:p>
          <a:p>
            <a:endParaRPr lang="en-US" dirty="0"/>
          </a:p>
          <a:p>
            <a:r>
              <a:rPr lang="en-US" dirty="0"/>
              <a:t>Consensus means that we will consider what others do before we decide what to do.</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27447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figure illustrates the communications model. The elements of the model include the source, the message, and the method of transmitting the message. Social scientists developed this model to understand mass communications in which a source transmits information to many receivers at one time. This model doesn’t work as well in some situations like those encompassing social media.</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01474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Figure 8.4 shows an updated model which accounts for the new developments like social media that now affect the communications process.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739380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Source credibility refers to a communicator’s expertise, objectivity, or trustworthiness.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Disclaimers typically happen at the end of a commercial message that supply additional information the advertiser is required to provide.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Sleeper effect is when after a while, people appear to “forget” about the negative source and change their attitudes anyway.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Native advertising refers to digital messages designed to blend into the editorial content of the publications in which they appear.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Knowledge bias implies that a source’s knowledge about a topic is not accurate.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Reporting bias occurs when a source has the required knowledge but we question his or her willingness to convey it accurately—as when a racket manufacturer </a:t>
            </a:r>
          </a:p>
          <a:p>
            <a:r>
              <a:rPr lang="en-US" sz="1200" b="0" i="0" u="none" strike="noStrike" kern="1200" cap="none" baseline="0" dirty="0">
                <a:solidFill>
                  <a:schemeClr val="tx1"/>
                </a:solidFill>
                <a:latin typeface="Arial" charset="0"/>
                <a:ea typeface="Arial"/>
                <a:cs typeface="Arial"/>
                <a:sym typeface="Arial"/>
              </a:rPr>
              <a:t>pays a star tennis player to use its products exclusively.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Source attractiveness refers to the social value recipients attribute to a communicator.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Shared endorsements; users who follow or rate a product or service may find that their endorsements show up on the advertiser’s page.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Halo effect occurs when we assume that persons who rank high on one dimension excel on others as well.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7390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revised communications model accounts for many new forms of messages that have arisen as social media has developed.</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83287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 are so many decisions to make about how we say what it is that we want to say. The questions listed are some of the decisions marketers must make about messages.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04255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Messages may have good and/or bad characteristics. To be effective, messages shouldn’t cover too much information or distract the receiver.</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51021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two-factor theory explains the fine line between familiarity and boredom. It proposes that separate psychological processes operate when we repeatedly show an ad to a viewer. The positive side of repetition is that it increases familiarity and reduces uncertainty about the product. The negative side is that boredom increases with each exposure. At some point, the boredom is greater than the amount of reduced uncertainty and then wear-out begins. The figure depicts this relationship.</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086737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Comparative advertising enables a brand to compare itself to another on specific attributes. However, it can result in a negative outcome. Consumers may doubt credibility.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90443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use of branded products in film is an old practice but it has renewed attention as brands pay large sums to be included in popular programming. Sometimes the product placement is free because the director wants to use the branded prop for realism. Other times, the placement comes with a fee. The practice is called branded entertainment sometimes because the brands may sponsor the program (like American Idol). Some researchers claim that product placement helps consumers to make decisions because consumers are then familiar with the brands when they shop. However, others say that placements can be a negative influence on consumer decisions if they are not congruent with the plot. In other words, the placement has to make sense in the minds of consumers in order to be effective.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335657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Many brands have used advergaming including Axe, Burger King, and Mini Cooper. The games keep the attention of players longer than typical advertising. They let marketers target specific types of consumers. Marketers can tailor the nature of the game and the products in it to the profiles of different users. The format gives advertisers a great deal of flexibility. Lastly, the games enable marketers to track exposure to advertising in the games.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06188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types of message appeals that we may use to communicate are listed in the slide. Whether to use emotion or rational argument depends on the situation. It may depend on the nature of the product and the relationship consumers have with the product. Sex appeals can be good for getting attention but also come with risks. Humor is also a good choice for gaining attention but one has to be careful that the humor does not overwhelm the primary message. Fear appears emphasize the negative consequences that can occur unless the consumer changes a behavior or an attitude. </a:t>
            </a:r>
          </a:p>
          <a:p>
            <a:endParaRPr lang="en-US" dirty="0"/>
          </a:p>
          <a:p>
            <a:r>
              <a:rPr lang="en-US" dirty="0"/>
              <a:t>Advertisers use literary elements to communicate benefits and meaning</a:t>
            </a:r>
          </a:p>
          <a:p>
            <a:r>
              <a:rPr lang="en-US" dirty="0"/>
              <a:t>Allegory: story about an abstract concept personified in a fictional character</a:t>
            </a:r>
          </a:p>
          <a:p>
            <a:r>
              <a:rPr lang="en-US" dirty="0"/>
              <a:t>Metaphor: two dissimilar objects in a close relationship (“A is B”)</a:t>
            </a:r>
          </a:p>
          <a:p>
            <a:r>
              <a:rPr lang="en-US" dirty="0"/>
              <a:t>Simile: compares two objects (“A is like B”)</a:t>
            </a:r>
          </a:p>
          <a:p>
            <a:r>
              <a:rPr lang="en-US" dirty="0"/>
              <a:t>Resonance: play on words with pictures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99419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884897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elaboration likelihood model, known as the ELM, assumes that under conditions of high involvement, we will take the central route to persuasion, but under conditions of low involvement, we will take a peripheral route. The central route is focused on the consumer’s cognitive response to the message. The peripheral route focuses on other cues to decide how to react to the message.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03436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213316272"/>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3/18/2024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5"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7.xml"/><Relationship Id="rId1" Type="http://schemas.openxmlformats.org/officeDocument/2006/relationships/video" Target="https://www.youtube.com/embed/D5R-TaU9cZU?start=2&amp;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38.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7.xml"/><Relationship Id="rId1" Type="http://schemas.openxmlformats.org/officeDocument/2006/relationships/video" Target="https://www.youtube.com/embed/owGykVbfgUE?feature=oembed" TargetMode="Externa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title"/>
          </p:nvPr>
        </p:nvSpPr>
        <p:spPr>
          <a:xfrm>
            <a:off x="457200" y="274637"/>
            <a:ext cx="8229600" cy="2439987"/>
          </a:xfrm>
          <a:prstGeom prst="rect">
            <a:avLst/>
          </a:prstGeom>
        </p:spPr>
        <p:txBody>
          <a:bodyPr vert="horz" lIns="91440" tIns="45720" rIns="91440" bIns="45720" rtlCol="0" anchor="ctr" anchorCtr="0">
            <a:normAutofit/>
          </a:bodyPr>
          <a:lstStyle/>
          <a:p>
            <a:pPr>
              <a:lnSpc>
                <a:spcPct val="90000"/>
              </a:lnSpc>
            </a:pPr>
            <a:r>
              <a:rPr lang="en-US" b="1" i="0" u="none" strike="noStrike" kern="1200" cap="none" dirty="0">
                <a:latin typeface="+mj-lt"/>
                <a:ea typeface="+mj-ea"/>
                <a:cs typeface="+mj-cs"/>
              </a:rPr>
              <a:t>Consumer Choices</a:t>
            </a:r>
            <a:br>
              <a:rPr lang="en-US" b="1" i="0" u="none" strike="noStrike" kern="1200" cap="none" dirty="0">
                <a:latin typeface="+mj-lt"/>
                <a:ea typeface="+mj-ea"/>
                <a:cs typeface="+mj-cs"/>
              </a:rPr>
            </a:br>
            <a:br>
              <a:rPr lang="en-US" b="1" i="0" u="none" strike="noStrike" kern="1200" cap="none" dirty="0">
                <a:latin typeface="+mj-lt"/>
                <a:ea typeface="+mj-ea"/>
                <a:cs typeface="+mj-cs"/>
              </a:rPr>
            </a:br>
            <a:r>
              <a:rPr lang="en-US" b="1" i="0" u="none" strike="noStrike" kern="1200" cap="none" dirty="0">
                <a:latin typeface="+mj-lt"/>
                <a:ea typeface="+mj-ea"/>
                <a:cs typeface="+mj-cs"/>
              </a:rPr>
              <a:t>Attitudes</a:t>
            </a:r>
          </a:p>
        </p:txBody>
      </p:sp>
      <p:pic>
        <p:nvPicPr>
          <p:cNvPr id="2" name="Picture 2" descr="Image result for attitudes">
            <a:extLst>
              <a:ext uri="{FF2B5EF4-FFF2-40B4-BE49-F238E27FC236}">
                <a16:creationId xmlns:a16="http://schemas.microsoft.com/office/drawing/2014/main" id="{F9A1B2D1-D844-42C5-9729-EC487E162C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2520347"/>
            <a:ext cx="4038600" cy="2685669"/>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5D234EDB-0223-4162-A21D-C9C5BB503B32}"/>
              </a:ext>
            </a:extLst>
          </p:cNvPr>
          <p:cNvSpPr txBox="1">
            <a:spLocks/>
          </p:cNvSpPr>
          <p:nvPr/>
        </p:nvSpPr>
        <p:spPr>
          <a:xfrm>
            <a:off x="4648200" y="3267075"/>
            <a:ext cx="4038600" cy="207645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Professor Ilijana Petrovska</a:t>
            </a:r>
          </a:p>
          <a:p>
            <a:pPr marL="0" indent="0">
              <a:buFont typeface="Arial" panose="020B0604020202020204" pitchFamily="34" charset="0"/>
              <a:buNone/>
            </a:pPr>
            <a:r>
              <a:rPr lang="en-US" sz="2400" dirty="0"/>
              <a:t>Visiting professor @ Tor </a:t>
            </a:r>
            <a:r>
              <a:rPr lang="en-US" sz="2400" dirty="0" err="1"/>
              <a:t>Vergata</a:t>
            </a:r>
            <a:endParaRPr lang="en-US" sz="2400" dirty="0"/>
          </a:p>
          <a:p>
            <a:pPr marL="0" indent="0">
              <a:buFont typeface="Arial" panose="020B0604020202020204" pitchFamily="34" charset="0"/>
              <a:buNone/>
            </a:pPr>
            <a:endParaRPr lang="en-US" sz="2400" dirty="0">
              <a:cs typeface="Calibri"/>
            </a:endParaRPr>
          </a:p>
        </p:txBody>
      </p:sp>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Power of Attitudes</a:t>
            </a:r>
            <a:endParaRPr lang="en-IN" dirty="0"/>
          </a:p>
        </p:txBody>
      </p:sp>
      <p:sp>
        <p:nvSpPr>
          <p:cNvPr id="3" name="Content Placeholder 2"/>
          <p:cNvSpPr>
            <a:spLocks noGrp="1"/>
          </p:cNvSpPr>
          <p:nvPr>
            <p:ph sz="quarter" idx="13"/>
          </p:nvPr>
        </p:nvSpPr>
        <p:spPr/>
        <p:txBody>
          <a:bodyPr/>
          <a:lstStyle/>
          <a:p>
            <a:r>
              <a:rPr lang="en-US" dirty="0"/>
              <a:t>Attitude: a lasting, general evaluation of people, objects, advertisements, or issues</a:t>
            </a:r>
          </a:p>
          <a:p>
            <a:r>
              <a:rPr lang="en-US" dirty="0"/>
              <a:t>Attitude object (A</a:t>
            </a:r>
            <a:r>
              <a:rPr lang="en-US" sz="100" dirty="0"/>
              <a:t> </a:t>
            </a:r>
            <a:r>
              <a:rPr lang="en-US" dirty="0"/>
              <a:t>O): anything toward which one has an attitude</a:t>
            </a:r>
          </a:p>
          <a:p>
            <a:endParaRPr lang="en-US" dirty="0"/>
          </a:p>
          <a:p>
            <a:r>
              <a:rPr lang="en-US" dirty="0"/>
              <a:t>We use the term attitude in many contexts. Attitudes are general evaluations of people, objects, or issues that tend to last. They also tend to be predictive of behavior and to endure over time. Anything toward which one has an attitude is known as an attitude object.</a:t>
            </a:r>
          </a:p>
        </p:txBody>
      </p:sp>
    </p:spTree>
    <p:extLst>
      <p:ext uri="{BB962C8B-B14F-4D97-AF65-F5344CB8AC3E}">
        <p14:creationId xmlns:p14="http://schemas.microsoft.com/office/powerpoint/2010/main" val="4058057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Functional Theory of Attitudes</a:t>
            </a:r>
            <a:endParaRPr lang="en-IN" dirty="0"/>
          </a:p>
        </p:txBody>
      </p:sp>
      <p:graphicFrame>
        <p:nvGraphicFramePr>
          <p:cNvPr id="5" name="Content Placeholder 2">
            <a:extLst>
              <a:ext uri="{FF2B5EF4-FFF2-40B4-BE49-F238E27FC236}">
                <a16:creationId xmlns:a16="http://schemas.microsoft.com/office/drawing/2014/main" id="{F26E5C3A-17F8-4111-A29B-08E6A43432F3}"/>
              </a:ext>
            </a:extLst>
          </p:cNvPr>
          <p:cNvGraphicFramePr>
            <a:graphicFrameLocks noGrp="1"/>
          </p:cNvGraphicFramePr>
          <p:nvPr>
            <p:ph idx="1"/>
            <p:extLst>
              <p:ext uri="{D42A27DB-BD31-4B8C-83A1-F6EECF244321}">
                <p14:modId xmlns:p14="http://schemas.microsoft.com/office/powerpoint/2010/main" val="25951108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746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a:t>
            </a:r>
            <a:r>
              <a:rPr lang="en-US" sz="100" dirty="0"/>
              <a:t> </a:t>
            </a:r>
            <a:r>
              <a:rPr lang="en-US" dirty="0"/>
              <a:t>B</a:t>
            </a:r>
            <a:r>
              <a:rPr lang="en-US" sz="100" dirty="0"/>
              <a:t> </a:t>
            </a:r>
            <a:r>
              <a:rPr lang="en-US" dirty="0"/>
              <a:t>C Model of Attitudes</a:t>
            </a:r>
            <a:endParaRPr lang="en-IN" dirty="0"/>
          </a:p>
        </p:txBody>
      </p:sp>
      <p:sp>
        <p:nvSpPr>
          <p:cNvPr id="3" name="Content Placeholder 2"/>
          <p:cNvSpPr>
            <a:spLocks noGrp="1"/>
          </p:cNvSpPr>
          <p:nvPr>
            <p:ph sz="quarter" idx="13"/>
          </p:nvPr>
        </p:nvSpPr>
        <p:spPr>
          <a:xfrm>
            <a:off x="457200" y="1556326"/>
            <a:ext cx="4114800" cy="4067363"/>
          </a:xfrm>
        </p:spPr>
        <p:txBody>
          <a:bodyPr>
            <a:normAutofit fontScale="92500"/>
          </a:bodyPr>
          <a:lstStyle/>
          <a:p>
            <a:pPr marL="432" indent="0">
              <a:buNone/>
            </a:pPr>
            <a:r>
              <a:rPr lang="en-US" dirty="0"/>
              <a:t>Attitudes are more complex than they first appear.</a:t>
            </a:r>
          </a:p>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p:txBody>
      </p:sp>
      <p:pic>
        <p:nvPicPr>
          <p:cNvPr id="4" name="Picture 3" descr="An advertisement for Smith and Wollensky. A simple drawing of the building, and a caption that reads steak is our life, all we ask is that you make it your lunch."/>
          <p:cNvPicPr>
            <a:picLocks noChangeAspect="1"/>
          </p:cNvPicPr>
          <p:nvPr/>
        </p:nvPicPr>
        <p:blipFill>
          <a:blip r:embed="rId3"/>
          <a:stretch>
            <a:fillRect/>
          </a:stretch>
        </p:blipFill>
        <p:spPr>
          <a:xfrm>
            <a:off x="4781551" y="1430171"/>
            <a:ext cx="3981448" cy="4193518"/>
          </a:xfrm>
          <a:prstGeom prst="rect">
            <a:avLst/>
          </a:prstGeom>
        </p:spPr>
      </p:pic>
    </p:spTree>
    <p:extLst>
      <p:ext uri="{BB962C8B-B14F-4D97-AF65-F5344CB8AC3E}">
        <p14:creationId xmlns:p14="http://schemas.microsoft.com/office/powerpoint/2010/main" val="3215038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Hierarchies of Effects</a:t>
            </a:r>
            <a:endParaRPr lang="en-IN" dirty="0"/>
          </a:p>
        </p:txBody>
      </p:sp>
      <p:graphicFrame>
        <p:nvGraphicFramePr>
          <p:cNvPr id="5" name="Content Placeholder 2">
            <a:extLst>
              <a:ext uri="{FF2B5EF4-FFF2-40B4-BE49-F238E27FC236}">
                <a16:creationId xmlns:a16="http://schemas.microsoft.com/office/drawing/2014/main" id="{C27B41C9-EAF6-465E-906D-D8A14CC5019B}"/>
              </a:ext>
            </a:extLst>
          </p:cNvPr>
          <p:cNvGraphicFramePr>
            <a:graphicFrameLocks noGrp="1"/>
          </p:cNvGraphicFramePr>
          <p:nvPr>
            <p:ph idx="1"/>
            <p:extLst>
              <p:ext uri="{D42A27DB-BD31-4B8C-83A1-F6EECF244321}">
                <p14:modId xmlns:p14="http://schemas.microsoft.com/office/powerpoint/2010/main" val="336978383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8692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8.1: Three Hierarchies of Effects</a:t>
            </a:r>
            <a:endParaRPr lang="en-IN" sz="3400" dirty="0"/>
          </a:p>
        </p:txBody>
      </p:sp>
      <p:pic>
        <p:nvPicPr>
          <p:cNvPr id="4" name="Picture 3" descr="High involvement. Cognition leads to affect, which leads to behavior, to attitude based on cognitive information processing. Low involvement. Cognition leads to behavior, which leads to affect, to attitude based on behavioral learning processes. Experiential. Affect leads to behavior, which leads to cognition to attitude based on hedonic consumption."/>
          <p:cNvPicPr>
            <a:picLocks noChangeAspect="1"/>
          </p:cNvPicPr>
          <p:nvPr/>
        </p:nvPicPr>
        <p:blipFill>
          <a:blip r:embed="rId2"/>
          <a:stretch>
            <a:fillRect/>
          </a:stretch>
        </p:blipFill>
        <p:spPr>
          <a:xfrm>
            <a:off x="672635" y="1688308"/>
            <a:ext cx="7798728" cy="4515052"/>
          </a:xfrm>
          <a:prstGeom prst="rect">
            <a:avLst/>
          </a:prstGeom>
        </p:spPr>
      </p:pic>
    </p:spTree>
    <p:extLst>
      <p:ext uri="{BB962C8B-B14F-4D97-AF65-F5344CB8AC3E}">
        <p14:creationId xmlns:p14="http://schemas.microsoft.com/office/powerpoint/2010/main" val="860933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Group Work</a:t>
            </a:r>
            <a:endParaRPr lang="en-IN" sz="2000" dirty="0"/>
          </a:p>
        </p:txBody>
      </p:sp>
      <p:sp>
        <p:nvSpPr>
          <p:cNvPr id="3" name="Content Placeholder 2"/>
          <p:cNvSpPr>
            <a:spLocks noGrp="1"/>
          </p:cNvSpPr>
          <p:nvPr>
            <p:ph sz="quarter" idx="13"/>
          </p:nvPr>
        </p:nvSpPr>
        <p:spPr/>
        <p:txBody>
          <a:bodyPr/>
          <a:lstStyle/>
          <a:p>
            <a:r>
              <a:rPr lang="en-US" dirty="0"/>
              <a:t>Group of 4 -5 students select a BRAND / type of product that best represents certain attitude hierarchy!</a:t>
            </a:r>
          </a:p>
          <a:p>
            <a:endParaRPr lang="en-US" dirty="0"/>
          </a:p>
          <a:p>
            <a:r>
              <a:rPr lang="en-US" dirty="0"/>
              <a:t>Share a decision you made following the three learning hierarchies:</a:t>
            </a:r>
          </a:p>
          <a:p>
            <a:pPr marL="915750" lvl="1" indent="-457200">
              <a:buFont typeface="+mj-lt"/>
              <a:buAutoNum type="arabicPeriod"/>
            </a:pPr>
            <a:r>
              <a:rPr lang="en-US" dirty="0"/>
              <a:t>Think Feel Do</a:t>
            </a:r>
          </a:p>
          <a:p>
            <a:pPr marL="915750" lvl="1" indent="-457200">
              <a:buFont typeface="+mj-lt"/>
              <a:buAutoNum type="arabicPeriod"/>
            </a:pPr>
            <a:r>
              <a:rPr lang="en-US" dirty="0"/>
              <a:t>Do Feel Think</a:t>
            </a:r>
          </a:p>
          <a:p>
            <a:pPr marL="915750" lvl="1" indent="-457200">
              <a:buFont typeface="+mj-lt"/>
              <a:buAutoNum type="arabicPeriod"/>
            </a:pPr>
            <a:r>
              <a:rPr lang="en-US" dirty="0"/>
              <a:t>Feel Do Think</a:t>
            </a:r>
          </a:p>
        </p:txBody>
      </p:sp>
    </p:spTree>
    <p:extLst>
      <p:ext uri="{BB962C8B-B14F-4D97-AF65-F5344CB8AC3E}">
        <p14:creationId xmlns:p14="http://schemas.microsoft.com/office/powerpoint/2010/main" val="212237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lstStyle/>
          <a:p>
            <a:r>
              <a:rPr lang="en-US" dirty="0"/>
              <a:t>Attitude Commitment</a:t>
            </a:r>
            <a:endParaRPr lang="en-IN" dirty="0"/>
          </a:p>
        </p:txBody>
      </p:sp>
      <p:sp>
        <p:nvSpPr>
          <p:cNvPr id="3" name="Content Placeholder 2"/>
          <p:cNvSpPr>
            <a:spLocks noGrp="1"/>
          </p:cNvSpPr>
          <p:nvPr>
            <p:ph sz="quarter" idx="13"/>
          </p:nvPr>
        </p:nvSpPr>
        <p:spPr/>
        <p:txBody>
          <a:bodyPr/>
          <a:lstStyle/>
          <a:p>
            <a:pPr marL="0" indent="0">
              <a:buNone/>
            </a:pPr>
            <a:r>
              <a:rPr lang="en-IN" b="1" dirty="0"/>
              <a:t>Internalization</a:t>
            </a:r>
          </a:p>
          <a:p>
            <a:pPr marL="0" indent="0">
              <a:buNone/>
            </a:pPr>
            <a:r>
              <a:rPr lang="en-IN" dirty="0"/>
              <a:t>Highest level: deep-seeded attitudes become part of consumer’s value system</a:t>
            </a:r>
          </a:p>
          <a:p>
            <a:pPr marL="0" indent="0">
              <a:buNone/>
            </a:pPr>
            <a:r>
              <a:rPr lang="en-IN" b="1" dirty="0"/>
              <a:t>Identification</a:t>
            </a:r>
          </a:p>
          <a:p>
            <a:pPr marL="0" indent="0">
              <a:buNone/>
            </a:pPr>
            <a:r>
              <a:rPr lang="en-IN" dirty="0"/>
              <a:t>Mid-level: attitudes formed in order to conform to another person or group</a:t>
            </a:r>
          </a:p>
          <a:p>
            <a:pPr marL="0" indent="0">
              <a:buNone/>
            </a:pPr>
            <a:r>
              <a:rPr lang="en-IN" b="1" dirty="0"/>
              <a:t>Compliance</a:t>
            </a:r>
            <a:endParaRPr lang="en-IN" dirty="0"/>
          </a:p>
          <a:p>
            <a:pPr marL="0" indent="0">
              <a:buNone/>
            </a:pPr>
            <a:r>
              <a:rPr lang="en-IN" dirty="0"/>
              <a:t>Lowest level: consumer forms attitude because it gains rewards or avoids punishments</a:t>
            </a:r>
          </a:p>
        </p:txBody>
      </p:sp>
    </p:spTree>
    <p:extLst>
      <p:ext uri="{BB962C8B-B14F-4D97-AF65-F5344CB8AC3E}">
        <p14:creationId xmlns:p14="http://schemas.microsoft.com/office/powerpoint/2010/main" val="2308877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pPr>
              <a:lnSpc>
                <a:spcPct val="90000"/>
              </a:lnSpc>
            </a:pPr>
            <a:r>
              <a:rPr lang="en-US" sz="3700" dirty="0"/>
              <a:t>Personal Reflection </a:t>
            </a:r>
            <a:r>
              <a:rPr lang="en-US" sz="3700" b="0" dirty="0"/>
              <a:t>– Write and discuss it with your group</a:t>
            </a:r>
            <a:endParaRPr lang="en-IN" sz="3700" b="0" dirty="0"/>
          </a:p>
        </p:txBody>
      </p:sp>
      <p:graphicFrame>
        <p:nvGraphicFramePr>
          <p:cNvPr id="5" name="Content Placeholder 2">
            <a:extLst>
              <a:ext uri="{FF2B5EF4-FFF2-40B4-BE49-F238E27FC236}">
                <a16:creationId xmlns:a16="http://schemas.microsoft.com/office/drawing/2014/main" id="{10BDC9FA-7CB5-4642-97D4-14E406549F93}"/>
              </a:ext>
            </a:extLst>
          </p:cNvPr>
          <p:cNvGraphicFramePr>
            <a:graphicFrameLocks noGrp="1"/>
          </p:cNvGraphicFramePr>
          <p:nvPr>
            <p:ph idx="1"/>
            <p:extLst>
              <p:ext uri="{D42A27DB-BD31-4B8C-83A1-F6EECF244321}">
                <p14:modId xmlns:p14="http://schemas.microsoft.com/office/powerpoint/2010/main" val="58398059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6489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Consistency Principle</a:t>
            </a:r>
            <a:endParaRPr lang="en-IN" dirty="0"/>
          </a:p>
        </p:txBody>
      </p:sp>
      <p:graphicFrame>
        <p:nvGraphicFramePr>
          <p:cNvPr id="12" name="Content Placeholder 2">
            <a:extLst>
              <a:ext uri="{FF2B5EF4-FFF2-40B4-BE49-F238E27FC236}">
                <a16:creationId xmlns:a16="http://schemas.microsoft.com/office/drawing/2014/main" id="{13D8F7B4-C652-4325-B004-6C9794EAEADF}"/>
              </a:ext>
            </a:extLst>
          </p:cNvPr>
          <p:cNvGraphicFramePr>
            <a:graphicFrameLocks noGrp="1"/>
          </p:cNvGraphicFramePr>
          <p:nvPr>
            <p:ph idx="1"/>
            <p:extLst>
              <p:ext uri="{D42A27DB-BD31-4B8C-83A1-F6EECF244321}">
                <p14:modId xmlns:p14="http://schemas.microsoft.com/office/powerpoint/2010/main" val="3935155176"/>
              </p:ext>
            </p:extLst>
          </p:nvPr>
        </p:nvGraphicFramePr>
        <p:xfrm>
          <a:off x="457200" y="1363209"/>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9599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Judgment Theory</a:t>
            </a:r>
            <a:endParaRPr lang="en-IN" dirty="0"/>
          </a:p>
        </p:txBody>
      </p:sp>
      <p:sp>
        <p:nvSpPr>
          <p:cNvPr id="3" name="Content Placeholder 2"/>
          <p:cNvSpPr>
            <a:spLocks noGrp="1"/>
          </p:cNvSpPr>
          <p:nvPr>
            <p:ph sz="quarter" idx="13"/>
          </p:nvPr>
        </p:nvSpPr>
        <p:spPr/>
        <p:txBody>
          <a:bodyPr/>
          <a:lstStyle/>
          <a:p>
            <a:pPr marL="0" indent="0">
              <a:buNone/>
            </a:pPr>
            <a:r>
              <a:rPr lang="en-US" dirty="0"/>
              <a:t>We assimilate new information about attitude objects in light of what we already know/feel</a:t>
            </a:r>
          </a:p>
          <a:p>
            <a:r>
              <a:rPr lang="en-US" dirty="0"/>
              <a:t>Initial attitude = frame of reference</a:t>
            </a:r>
          </a:p>
          <a:p>
            <a:r>
              <a:rPr lang="en-US" dirty="0"/>
              <a:t>Latitudes of acceptance and rejection</a:t>
            </a:r>
          </a:p>
          <a:p>
            <a:pPr lvl="1"/>
            <a:r>
              <a:rPr lang="en-US" dirty="0"/>
              <a:t>Assimilation effects</a:t>
            </a:r>
          </a:p>
          <a:p>
            <a:pPr lvl="1"/>
            <a:r>
              <a:rPr lang="en-US" dirty="0"/>
              <a:t>Contrast effects</a:t>
            </a:r>
          </a:p>
          <a:p>
            <a:pPr lvl="1"/>
            <a:r>
              <a:rPr lang="en-US" dirty="0"/>
              <a:t>Example: </a:t>
            </a:r>
            <a:r>
              <a:rPr lang="en-US" b="1" i="0" dirty="0">
                <a:solidFill>
                  <a:srgbClr val="0D0D0D"/>
                </a:solidFill>
                <a:effectLst/>
                <a:latin typeface="Söhne"/>
              </a:rPr>
              <a:t>Product Perception:</a:t>
            </a:r>
            <a:r>
              <a:rPr lang="en-US" b="0" i="0" dirty="0">
                <a:solidFill>
                  <a:srgbClr val="0D0D0D"/>
                </a:solidFill>
                <a:effectLst/>
                <a:latin typeface="Söhne"/>
              </a:rPr>
              <a:t> Suppose a consumer is very health-conscious – new product labeled “mostly organic” - latitude of acceptance.</a:t>
            </a:r>
            <a:endParaRPr lang="en-US" dirty="0"/>
          </a:p>
        </p:txBody>
      </p:sp>
    </p:spTree>
    <p:extLst>
      <p:ext uri="{BB962C8B-B14F-4D97-AF65-F5344CB8AC3E}">
        <p14:creationId xmlns:p14="http://schemas.microsoft.com/office/powerpoint/2010/main" val="135635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Balance Theory</a:t>
            </a:r>
            <a:endParaRPr lang="en-IN" dirty="0"/>
          </a:p>
        </p:txBody>
      </p:sp>
      <p:graphicFrame>
        <p:nvGraphicFramePr>
          <p:cNvPr id="5" name="Content Placeholder 2">
            <a:extLst>
              <a:ext uri="{FF2B5EF4-FFF2-40B4-BE49-F238E27FC236}">
                <a16:creationId xmlns:a16="http://schemas.microsoft.com/office/drawing/2014/main" id="{730B3C8D-0F35-4ACC-B66E-6B8B15592116}"/>
              </a:ext>
            </a:extLst>
          </p:cNvPr>
          <p:cNvGraphicFramePr>
            <a:graphicFrameLocks noGrp="1"/>
          </p:cNvGraphicFramePr>
          <p:nvPr>
            <p:ph idx="1"/>
            <p:extLst>
              <p:ext uri="{D42A27DB-BD31-4B8C-83A1-F6EECF244321}">
                <p14:modId xmlns:p14="http://schemas.microsoft.com/office/powerpoint/2010/main" val="163407254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8775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 in Two - Discussion</a:t>
            </a:r>
            <a:endParaRPr lang="en-IN" sz="2000" b="0" dirty="0"/>
          </a:p>
        </p:txBody>
      </p:sp>
      <p:sp>
        <p:nvSpPr>
          <p:cNvPr id="3" name="Content Placeholder 2"/>
          <p:cNvSpPr>
            <a:spLocks noGrp="1"/>
          </p:cNvSpPr>
          <p:nvPr>
            <p:ph sz="quarter" idx="13"/>
          </p:nvPr>
        </p:nvSpPr>
        <p:spPr/>
        <p:txBody>
          <a:bodyPr/>
          <a:lstStyle/>
          <a:p>
            <a:r>
              <a:rPr lang="en-US" dirty="0"/>
              <a:t>Interview a student next to you about a behavior that he or she has that is inconsistent with his or her attitudes (e.g., attitudes toward healthy eating or active lifestyle, attitudes toward materialism, etc.)</a:t>
            </a:r>
          </a:p>
          <a:p>
            <a:r>
              <a:rPr lang="en-US" dirty="0"/>
              <a:t>Ask the student to elaborate on why he or she has the behavior, then try to identify the way the person has resolved dissonant elements.</a:t>
            </a:r>
          </a:p>
        </p:txBody>
      </p:sp>
    </p:spTree>
    <p:extLst>
      <p:ext uri="{BB962C8B-B14F-4D97-AF65-F5344CB8AC3E}">
        <p14:creationId xmlns:p14="http://schemas.microsoft.com/office/powerpoint/2010/main" val="545043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Attitude Models</a:t>
            </a:r>
            <a:endParaRPr lang="en-IN" dirty="0"/>
          </a:p>
        </p:txBody>
      </p:sp>
      <p:sp>
        <p:nvSpPr>
          <p:cNvPr id="3" name="Content Placeholder 2"/>
          <p:cNvSpPr>
            <a:spLocks noGrp="1"/>
          </p:cNvSpPr>
          <p:nvPr>
            <p:ph sz="quarter" idx="13"/>
          </p:nvPr>
        </p:nvSpPr>
        <p:spPr/>
        <p:txBody>
          <a:bodyPr>
            <a:normAutofit/>
          </a:bodyPr>
          <a:lstStyle/>
          <a:p>
            <a:pPr marL="432" indent="0">
              <a:buNone/>
            </a:pPr>
            <a:r>
              <a:rPr lang="en-US" dirty="0"/>
              <a:t>Attitude models identify specific components and combine them to predict a consumer’s overall attitude toward a product or brand.</a:t>
            </a:r>
          </a:p>
          <a:p>
            <a:pPr marL="432" indent="0">
              <a:buNone/>
            </a:pPr>
            <a:r>
              <a:rPr lang="en-US" dirty="0"/>
              <a:t>This type of model assumes that a consumer’s attitude toward an attitude object depends on the beliefs that she has about several of its attributes. </a:t>
            </a:r>
          </a:p>
          <a:p>
            <a:pPr marL="432" indent="0">
              <a:buNone/>
            </a:pPr>
            <a:endParaRPr lang="en-US" dirty="0"/>
          </a:p>
          <a:p>
            <a:pPr marL="432" indent="0">
              <a:buNone/>
            </a:pPr>
            <a:r>
              <a:rPr lang="en-US" dirty="0"/>
              <a:t>The three elements that make up multi-attribute models are:</a:t>
            </a:r>
          </a:p>
          <a:p>
            <a:pPr marL="343332" indent="-342900">
              <a:buFontTx/>
              <a:buChar char="-"/>
            </a:pPr>
            <a:r>
              <a:rPr lang="en-US" dirty="0"/>
              <a:t>attributes, beliefs, and important weights. </a:t>
            </a:r>
          </a:p>
        </p:txBody>
      </p:sp>
    </p:spTree>
    <p:extLst>
      <p:ext uri="{BB962C8B-B14F-4D97-AF65-F5344CB8AC3E}">
        <p14:creationId xmlns:p14="http://schemas.microsoft.com/office/powerpoint/2010/main" val="3449797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391400" cy="1162050"/>
          </a:xfrm>
          <a:prstGeom prst="rect">
            <a:avLst/>
          </a:prstGeom>
        </p:spPr>
        <p:txBody>
          <a:bodyPr anchor="b">
            <a:normAutofit/>
          </a:bodyPr>
          <a:lstStyle/>
          <a:p>
            <a:r>
              <a:rPr lang="en-US" sz="3200" dirty="0"/>
              <a:t>A </a:t>
            </a:r>
            <a:r>
              <a:rPr lang="en-US" sz="3200" dirty="0" err="1"/>
              <a:t>Multiattribute</a:t>
            </a:r>
            <a:r>
              <a:rPr lang="en-US" sz="3200" dirty="0"/>
              <a:t> Attitude Model: </a:t>
            </a:r>
            <a:br>
              <a:rPr lang="en-US" sz="3200" dirty="0"/>
            </a:br>
            <a:r>
              <a:rPr lang="en-US" sz="3200" dirty="0"/>
              <a:t>The Fishbein Model</a:t>
            </a:r>
            <a:endParaRPr lang="en-IN" sz="3200" dirty="0"/>
          </a:p>
        </p:txBody>
      </p:sp>
      <p:graphicFrame>
        <p:nvGraphicFramePr>
          <p:cNvPr id="5" name="Content Placeholder 2">
            <a:extLst>
              <a:ext uri="{FF2B5EF4-FFF2-40B4-BE49-F238E27FC236}">
                <a16:creationId xmlns:a16="http://schemas.microsoft.com/office/drawing/2014/main" id="{7FD714E2-4C97-4B74-88AF-3F59A7E53211}"/>
              </a:ext>
            </a:extLst>
          </p:cNvPr>
          <p:cNvGraphicFramePr>
            <a:graphicFrameLocks noGrp="1"/>
          </p:cNvGraphicFramePr>
          <p:nvPr>
            <p:ph idx="1"/>
            <p:extLst>
              <p:ext uri="{D42A27DB-BD31-4B8C-83A1-F6EECF244321}">
                <p14:modId xmlns:p14="http://schemas.microsoft.com/office/powerpoint/2010/main" val="3291072930"/>
              </p:ext>
            </p:extLst>
          </p:nvPr>
        </p:nvGraphicFramePr>
        <p:xfrm>
          <a:off x="794656" y="2046514"/>
          <a:ext cx="7217229" cy="40796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5150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The Extended Fishbein Model: The Theory of Reasoned Action</a:t>
            </a:r>
            <a:endParaRPr lang="en-IN" sz="3400" dirty="0"/>
          </a:p>
        </p:txBody>
      </p:sp>
      <p:sp>
        <p:nvSpPr>
          <p:cNvPr id="3" name="Content Placeholder 2"/>
          <p:cNvSpPr>
            <a:spLocks noGrp="1"/>
          </p:cNvSpPr>
          <p:nvPr>
            <p:ph sz="quarter" idx="13"/>
          </p:nvPr>
        </p:nvSpPr>
        <p:spPr>
          <a:xfrm>
            <a:off x="457200" y="1556326"/>
            <a:ext cx="8001000" cy="4434275"/>
          </a:xfrm>
        </p:spPr>
        <p:txBody>
          <a:bodyPr/>
          <a:lstStyle/>
          <a:p>
            <a:r>
              <a:rPr lang="en-US" dirty="0"/>
              <a:t>Intentions versus behavior: measure behavioral intentions, not just intentions</a:t>
            </a:r>
          </a:p>
          <a:p>
            <a:r>
              <a:rPr lang="en-US" dirty="0"/>
              <a:t>Social pressure: acknowledge the power of other people in purchasing decision</a:t>
            </a:r>
          </a:p>
          <a:p>
            <a:r>
              <a:rPr lang="en-US" dirty="0"/>
              <a:t>Attitude toward buying: measure attitude toward the act of buying, not just the product</a:t>
            </a:r>
          </a:p>
        </p:txBody>
      </p:sp>
    </p:spTree>
    <p:extLst>
      <p:ext uri="{BB962C8B-B14F-4D97-AF65-F5344CB8AC3E}">
        <p14:creationId xmlns:p14="http://schemas.microsoft.com/office/powerpoint/2010/main" val="3597145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Multiattribute Model </a:t>
            </a:r>
            <a:r>
              <a:rPr lang="en-US" sz="2000" b="0" dirty="0"/>
              <a:t>(1 of 2)</a:t>
            </a:r>
            <a:endParaRPr lang="en-IN" dirty="0"/>
          </a:p>
        </p:txBody>
      </p:sp>
      <p:sp>
        <p:nvSpPr>
          <p:cNvPr id="3" name="Content Placeholder 2"/>
          <p:cNvSpPr>
            <a:spLocks noGrp="1"/>
          </p:cNvSpPr>
          <p:nvPr>
            <p:ph sz="quarter" idx="13"/>
          </p:nvPr>
        </p:nvSpPr>
        <p:spPr>
          <a:xfrm>
            <a:off x="457200" y="1556326"/>
            <a:ext cx="8229600" cy="411621"/>
          </a:xfrm>
        </p:spPr>
        <p:txBody>
          <a:bodyPr/>
          <a:lstStyle/>
          <a:p>
            <a:pPr marL="432" indent="0">
              <a:buNone/>
            </a:pPr>
            <a:r>
              <a:rPr lang="en-IN" sz="2000" b="1" dirty="0"/>
              <a:t>Table 8.1 </a:t>
            </a:r>
            <a:r>
              <a:rPr lang="en-IN" sz="2000" dirty="0"/>
              <a:t>The Basic Multiattribute Model: Saundra’s College Decision</a:t>
            </a:r>
            <a:endParaRPr lang="en-US" sz="2000" dirty="0"/>
          </a:p>
        </p:txBody>
      </p:sp>
      <p:sp>
        <p:nvSpPr>
          <p:cNvPr id="7" name="Content Placeholder 6"/>
          <p:cNvSpPr>
            <a:spLocks noGrp="1"/>
          </p:cNvSpPr>
          <p:nvPr>
            <p:ph sz="quarter" idx="14"/>
          </p:nvPr>
        </p:nvSpPr>
        <p:spPr>
          <a:xfrm>
            <a:off x="457200" y="2063803"/>
            <a:ext cx="1441174" cy="414130"/>
          </a:xfrm>
        </p:spPr>
        <p:txBody>
          <a:bodyPr/>
          <a:lstStyle/>
          <a:p>
            <a:pPr marL="432" indent="0">
              <a:buNone/>
            </a:pPr>
            <a:r>
              <a:rPr lang="en-IN" sz="2000" b="1" dirty="0"/>
              <a:t>Beliefs (B)</a:t>
            </a:r>
          </a:p>
        </p:txBody>
      </p:sp>
      <p:graphicFrame>
        <p:nvGraphicFramePr>
          <p:cNvPr id="4" name="Table 1"/>
          <p:cNvGraphicFramePr>
            <a:graphicFrameLocks/>
          </p:cNvGraphicFramePr>
          <p:nvPr/>
        </p:nvGraphicFramePr>
        <p:xfrm>
          <a:off x="609600" y="2643590"/>
          <a:ext cx="7924801" cy="3159760"/>
        </p:xfrm>
        <a:graphic>
          <a:graphicData uri="http://schemas.openxmlformats.org/drawingml/2006/table">
            <a:tbl>
              <a:tblPr firstRow="1" bandRow="1">
                <a:tableStyleId>{3B4B98B0-60AC-42C2-AFA5-B58CD77FA1E5}</a:tableStyleId>
              </a:tblPr>
              <a:tblGrid>
                <a:gridCol w="1981200">
                  <a:extLst>
                    <a:ext uri="{9D8B030D-6E8A-4147-A177-3AD203B41FA5}">
                      <a16:colId xmlns:a16="http://schemas.microsoft.com/office/drawing/2014/main" val="1093036050"/>
                    </a:ext>
                  </a:extLst>
                </a:gridCol>
                <a:gridCol w="1550504">
                  <a:extLst>
                    <a:ext uri="{9D8B030D-6E8A-4147-A177-3AD203B41FA5}">
                      <a16:colId xmlns:a16="http://schemas.microsoft.com/office/drawing/2014/main" val="4142848558"/>
                    </a:ext>
                  </a:extLst>
                </a:gridCol>
                <a:gridCol w="864705">
                  <a:extLst>
                    <a:ext uri="{9D8B030D-6E8A-4147-A177-3AD203B41FA5}">
                      <a16:colId xmlns:a16="http://schemas.microsoft.com/office/drawing/2014/main" val="4096901097"/>
                    </a:ext>
                  </a:extLst>
                </a:gridCol>
                <a:gridCol w="1210796">
                  <a:extLst>
                    <a:ext uri="{9D8B030D-6E8A-4147-A177-3AD203B41FA5}">
                      <a16:colId xmlns:a16="http://schemas.microsoft.com/office/drawing/2014/main" val="176980146"/>
                    </a:ext>
                  </a:extLst>
                </a:gridCol>
                <a:gridCol w="1022788">
                  <a:extLst>
                    <a:ext uri="{9D8B030D-6E8A-4147-A177-3AD203B41FA5}">
                      <a16:colId xmlns:a16="http://schemas.microsoft.com/office/drawing/2014/main" val="2869133522"/>
                    </a:ext>
                  </a:extLst>
                </a:gridCol>
                <a:gridCol w="1294808">
                  <a:extLst>
                    <a:ext uri="{9D8B030D-6E8A-4147-A177-3AD203B41FA5}">
                      <a16:colId xmlns:a16="http://schemas.microsoft.com/office/drawing/2014/main" val="2941345244"/>
                    </a:ext>
                  </a:extLst>
                </a:gridCol>
              </a:tblGrid>
              <a:tr h="370840">
                <a:tc>
                  <a:txBody>
                    <a:bodyPr/>
                    <a:lstStyle/>
                    <a:p>
                      <a:r>
                        <a:rPr lang="en-IN" sz="1600" b="1" i="0" kern="1200" baseline="0" dirty="0">
                          <a:solidFill>
                            <a:schemeClr val="tx1"/>
                          </a:solidFill>
                          <a:effectLst/>
                          <a:latin typeface="+mn-lt"/>
                          <a:ea typeface="+mn-ea"/>
                          <a:cs typeface="+mn-cs"/>
                        </a:rPr>
                        <a:t>Attribute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Importance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Smith</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Princeton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Rutgers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Northland</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1974907"/>
                  </a:ext>
                </a:extLst>
              </a:tr>
              <a:tr h="370840">
                <a:tc>
                  <a:txBody>
                    <a:bodyPr/>
                    <a:lstStyle/>
                    <a:p>
                      <a:r>
                        <a:rPr lang="en-IN" sz="1600" b="1" i="0" kern="1200" baseline="0" dirty="0">
                          <a:solidFill>
                            <a:schemeClr val="tx1"/>
                          </a:solidFill>
                          <a:effectLst/>
                          <a:latin typeface="+mn-lt"/>
                          <a:ea typeface="+mn-ea"/>
                          <a:cs typeface="+mn-cs"/>
                        </a:rPr>
                        <a:t>Academic reputation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8</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4107016"/>
                  </a:ext>
                </a:extLst>
              </a:tr>
              <a:tr h="264160">
                <a:tc>
                  <a:txBody>
                    <a:bodyPr/>
                    <a:lstStyle/>
                    <a:p>
                      <a:r>
                        <a:rPr lang="en-IN" sz="1600" b="1" i="0" kern="1200" baseline="0" dirty="0">
                          <a:solidFill>
                            <a:schemeClr val="tx1"/>
                          </a:solidFill>
                          <a:effectLst/>
                          <a:latin typeface="+mn-lt"/>
                          <a:ea typeface="+mn-ea"/>
                          <a:cs typeface="+mn-cs"/>
                        </a:rPr>
                        <a:t>All women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2675659"/>
                  </a:ext>
                </a:extLst>
              </a:tr>
              <a:tr h="264160">
                <a:tc>
                  <a:txBody>
                    <a:bodyPr/>
                    <a:lstStyle/>
                    <a:p>
                      <a:r>
                        <a:rPr lang="en-IN" sz="1600" b="1" i="0" kern="1200" baseline="0" dirty="0">
                          <a:solidFill>
                            <a:schemeClr val="tx1"/>
                          </a:solidFill>
                          <a:effectLst/>
                          <a:latin typeface="+mn-lt"/>
                          <a:ea typeface="+mn-ea"/>
                          <a:cs typeface="+mn-cs"/>
                        </a:rPr>
                        <a:t>Cost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4</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3659669"/>
                  </a:ext>
                </a:extLst>
              </a:tr>
              <a:tr h="370840">
                <a:tc>
                  <a:txBody>
                    <a:bodyPr/>
                    <a:lstStyle/>
                    <a:p>
                      <a:r>
                        <a:rPr lang="en-IN" sz="1600" b="1" i="0" kern="1200" baseline="0" dirty="0">
                          <a:solidFill>
                            <a:schemeClr val="tx1"/>
                          </a:solidFill>
                          <a:effectLst/>
                          <a:latin typeface="+mn-lt"/>
                          <a:ea typeface="+mn-ea"/>
                          <a:cs typeface="+mn-cs"/>
                        </a:rPr>
                        <a:t>Proximity to home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44692787"/>
                  </a:ext>
                </a:extLst>
              </a:tr>
              <a:tr h="299720">
                <a:tc>
                  <a:txBody>
                    <a:bodyPr/>
                    <a:lstStyle/>
                    <a:p>
                      <a:r>
                        <a:rPr lang="en-IN" sz="1600" b="1" i="0" kern="1200" baseline="0" dirty="0">
                          <a:solidFill>
                            <a:schemeClr val="tx1"/>
                          </a:solidFill>
                          <a:effectLst/>
                          <a:latin typeface="+mn-lt"/>
                          <a:ea typeface="+mn-ea"/>
                          <a:cs typeface="+mn-cs"/>
                        </a:rPr>
                        <a:t>Athletics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7396158"/>
                  </a:ext>
                </a:extLst>
              </a:tr>
              <a:tr h="370840">
                <a:tc>
                  <a:txBody>
                    <a:bodyPr/>
                    <a:lstStyle/>
                    <a:p>
                      <a:r>
                        <a:rPr lang="en-IN" sz="1600" b="1" i="0" kern="1200" baseline="0" dirty="0">
                          <a:solidFill>
                            <a:schemeClr val="tx1"/>
                          </a:solidFill>
                          <a:effectLst/>
                          <a:latin typeface="+mn-lt"/>
                          <a:ea typeface="+mn-ea"/>
                          <a:cs typeface="+mn-cs"/>
                        </a:rPr>
                        <a:t>Party atmosphere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085204"/>
                  </a:ext>
                </a:extLst>
              </a:tr>
              <a:tr h="294640">
                <a:tc>
                  <a:txBody>
                    <a:bodyPr/>
                    <a:lstStyle/>
                    <a:p>
                      <a:r>
                        <a:rPr lang="en-IN" sz="1600" b="1" i="0" kern="1200" baseline="0" dirty="0">
                          <a:solidFill>
                            <a:schemeClr val="tx1"/>
                          </a:solidFill>
                          <a:effectLst/>
                          <a:latin typeface="+mn-lt"/>
                          <a:ea typeface="+mn-ea"/>
                          <a:cs typeface="+mn-cs"/>
                        </a:rPr>
                        <a:t>library facilities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8504073"/>
                  </a:ext>
                </a:extLst>
              </a:tr>
              <a:tr h="294640">
                <a:tc>
                  <a:txBody>
                    <a:bodyPr/>
                    <a:lstStyle/>
                    <a:p>
                      <a:r>
                        <a:rPr lang="en-IN" sz="1600" b="1" i="0" kern="1200" baseline="0" dirty="0">
                          <a:solidFill>
                            <a:schemeClr val="tx1"/>
                          </a:solidFill>
                          <a:effectLst/>
                          <a:latin typeface="+mn-lt"/>
                          <a:ea typeface="+mn-ea"/>
                          <a:cs typeface="+mn-cs"/>
                        </a:rPr>
                        <a:t>Attitude score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baseline="0" dirty="0">
                          <a:solidFill>
                            <a:schemeClr val="bg1"/>
                          </a:solidFill>
                        </a:rPr>
                        <a:t>Blank</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163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142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153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131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1886537"/>
                  </a:ext>
                </a:extLst>
              </a:tr>
            </a:tbl>
          </a:graphicData>
        </a:graphic>
      </p:graphicFrame>
    </p:spTree>
    <p:extLst>
      <p:ext uri="{BB962C8B-B14F-4D97-AF65-F5344CB8AC3E}">
        <p14:creationId xmlns:p14="http://schemas.microsoft.com/office/powerpoint/2010/main" val="2300595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a:t>
            </a:r>
            <a:r>
              <a:rPr lang="en-US" sz="3400" dirty="0" err="1"/>
              <a:t>Multiattribute</a:t>
            </a:r>
            <a:r>
              <a:rPr lang="en-US" sz="3400" dirty="0"/>
              <a:t> Model</a:t>
            </a:r>
            <a:endParaRPr lang="en-IN" sz="2000" dirty="0"/>
          </a:p>
        </p:txBody>
      </p:sp>
      <p:sp>
        <p:nvSpPr>
          <p:cNvPr id="3" name="Content Placeholder 2"/>
          <p:cNvSpPr>
            <a:spLocks noGrp="1"/>
          </p:cNvSpPr>
          <p:nvPr>
            <p:ph sz="quarter" idx="13"/>
          </p:nvPr>
        </p:nvSpPr>
        <p:spPr/>
        <p:txBody>
          <a:bodyPr/>
          <a:lstStyle/>
          <a:p>
            <a:r>
              <a:rPr lang="en-US" dirty="0"/>
              <a:t>Capitalize on Relative Advantage</a:t>
            </a:r>
          </a:p>
          <a:p>
            <a:r>
              <a:rPr lang="en-US" dirty="0"/>
              <a:t>Strengthen Perceived Linkages</a:t>
            </a:r>
          </a:p>
          <a:p>
            <a:r>
              <a:rPr lang="en-US" dirty="0"/>
              <a:t>Add a New Attribute</a:t>
            </a:r>
          </a:p>
          <a:p>
            <a:r>
              <a:rPr lang="en-US" dirty="0"/>
              <a:t>Influence Competitor’s Ratings</a:t>
            </a:r>
          </a:p>
        </p:txBody>
      </p:sp>
    </p:spTree>
    <p:extLst>
      <p:ext uri="{BB962C8B-B14F-4D97-AF65-F5344CB8AC3E}">
        <p14:creationId xmlns:p14="http://schemas.microsoft.com/office/powerpoint/2010/main" val="2596089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9D65A-EAED-09C1-41D5-EC06C557C3C4}"/>
              </a:ext>
            </a:extLst>
          </p:cNvPr>
          <p:cNvSpPr>
            <a:spLocks noGrp="1"/>
          </p:cNvSpPr>
          <p:nvPr>
            <p:ph type="title"/>
          </p:nvPr>
        </p:nvSpPr>
        <p:spPr/>
        <p:txBody>
          <a:bodyPr/>
          <a:lstStyle/>
          <a:p>
            <a:r>
              <a:rPr lang="en-US" dirty="0"/>
              <a:t>Group Work</a:t>
            </a:r>
          </a:p>
        </p:txBody>
      </p:sp>
      <p:sp>
        <p:nvSpPr>
          <p:cNvPr id="3" name="Content Placeholder 2">
            <a:extLst>
              <a:ext uri="{FF2B5EF4-FFF2-40B4-BE49-F238E27FC236}">
                <a16:creationId xmlns:a16="http://schemas.microsoft.com/office/drawing/2014/main" id="{7331C1DA-9189-58ED-7AFA-E6E4622E7B91}"/>
              </a:ext>
            </a:extLst>
          </p:cNvPr>
          <p:cNvSpPr>
            <a:spLocks noGrp="1"/>
          </p:cNvSpPr>
          <p:nvPr>
            <p:ph sz="quarter" idx="13"/>
          </p:nvPr>
        </p:nvSpPr>
        <p:spPr/>
        <p:txBody>
          <a:bodyPr/>
          <a:lstStyle/>
          <a:p>
            <a:r>
              <a:rPr lang="en-US" dirty="0"/>
              <a:t>In group of 4-5 students develop </a:t>
            </a:r>
            <a:r>
              <a:rPr lang="en-US" dirty="0" err="1"/>
              <a:t>multiattribute</a:t>
            </a:r>
            <a:r>
              <a:rPr lang="en-US" dirty="0"/>
              <a:t> table for buying one of the following products:</a:t>
            </a:r>
          </a:p>
          <a:p>
            <a:pPr lvl="1"/>
            <a:r>
              <a:rPr lang="en-US" dirty="0"/>
              <a:t>Newest </a:t>
            </a:r>
            <a:r>
              <a:rPr lang="en-US" dirty="0" err="1"/>
              <a:t>LapTop</a:t>
            </a:r>
            <a:endParaRPr lang="en-US" dirty="0"/>
          </a:p>
          <a:p>
            <a:pPr lvl="1"/>
            <a:r>
              <a:rPr lang="en-US" dirty="0"/>
              <a:t>Newest Mobile Phone</a:t>
            </a:r>
          </a:p>
          <a:p>
            <a:pPr lvl="1"/>
            <a:r>
              <a:rPr lang="en-US" dirty="0"/>
              <a:t>Newest Car</a:t>
            </a:r>
          </a:p>
          <a:p>
            <a:pPr lvl="1"/>
            <a:r>
              <a:rPr lang="en-US" dirty="0"/>
              <a:t>Newest Moped</a:t>
            </a:r>
          </a:p>
        </p:txBody>
      </p:sp>
    </p:spTree>
    <p:extLst>
      <p:ext uri="{BB962C8B-B14F-4D97-AF65-F5344CB8AC3E}">
        <p14:creationId xmlns:p14="http://schemas.microsoft.com/office/powerpoint/2010/main" val="2593811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ED5660C-92F8-4EA5-927F-BC58BF69987E}"/>
              </a:ext>
            </a:extLst>
          </p:cNvPr>
          <p:cNvSpPr>
            <a:spLocks noGrp="1"/>
          </p:cNvSpPr>
          <p:nvPr>
            <p:ph type="title"/>
          </p:nvPr>
        </p:nvSpPr>
        <p:spPr/>
        <p:txBody>
          <a:bodyPr/>
          <a:lstStyle/>
          <a:p>
            <a:r>
              <a:rPr lang="en-US" dirty="0"/>
              <a:t>persuasion</a:t>
            </a:r>
          </a:p>
        </p:txBody>
      </p:sp>
      <p:sp>
        <p:nvSpPr>
          <p:cNvPr id="5" name="Text Placeholder 4">
            <a:extLst>
              <a:ext uri="{FF2B5EF4-FFF2-40B4-BE49-F238E27FC236}">
                <a16:creationId xmlns:a16="http://schemas.microsoft.com/office/drawing/2014/main" id="{28D76BC6-1DDA-4D43-9C9C-6B1A69E0B539}"/>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429010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sz="4100" dirty="0"/>
              <a:t>How Do Marketers Change Attitudes?</a:t>
            </a:r>
            <a:endParaRPr lang="en-IN" sz="4100" dirty="0"/>
          </a:p>
        </p:txBody>
      </p:sp>
      <p:graphicFrame>
        <p:nvGraphicFramePr>
          <p:cNvPr id="5" name="Content Placeholder 2">
            <a:extLst>
              <a:ext uri="{FF2B5EF4-FFF2-40B4-BE49-F238E27FC236}">
                <a16:creationId xmlns:a16="http://schemas.microsoft.com/office/drawing/2014/main" id="{4507A32D-AC44-4EA8-BB38-7311CEDC0379}"/>
              </a:ext>
            </a:extLst>
          </p:cNvPr>
          <p:cNvGraphicFramePr>
            <a:graphicFrameLocks noGrp="1"/>
          </p:cNvGraphicFramePr>
          <p:nvPr>
            <p:ph idx="1"/>
            <p:extLst>
              <p:ext uri="{D42A27DB-BD31-4B8C-83A1-F6EECF244321}">
                <p14:modId xmlns:p14="http://schemas.microsoft.com/office/powerpoint/2010/main" val="261024127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1582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964" y="206135"/>
            <a:ext cx="8229600" cy="1097279"/>
          </a:xfrm>
        </p:spPr>
        <p:txBody>
          <a:bodyPr>
            <a:normAutofit/>
          </a:bodyPr>
          <a:lstStyle/>
          <a:p>
            <a:r>
              <a:rPr lang="en-US" sz="3200" dirty="0"/>
              <a:t>Elements of Communication</a:t>
            </a:r>
            <a:endParaRPr lang="en-IN" sz="3400" dirty="0"/>
          </a:p>
        </p:txBody>
      </p:sp>
      <p:sp>
        <p:nvSpPr>
          <p:cNvPr id="3" name="Content Placeholder 2"/>
          <p:cNvSpPr>
            <a:spLocks noGrp="1"/>
          </p:cNvSpPr>
          <p:nvPr>
            <p:ph sz="quarter" idx="13"/>
          </p:nvPr>
        </p:nvSpPr>
        <p:spPr>
          <a:xfrm>
            <a:off x="457200" y="1556327"/>
            <a:ext cx="8229600" cy="431500"/>
          </a:xfrm>
        </p:spPr>
        <p:txBody>
          <a:bodyPr/>
          <a:lstStyle/>
          <a:p>
            <a:pPr marL="432" indent="0">
              <a:buNone/>
            </a:pPr>
            <a:r>
              <a:rPr lang="en-IN" sz="2000" b="1" dirty="0"/>
              <a:t>Figure 8.3 </a:t>
            </a:r>
            <a:r>
              <a:rPr lang="en-IN" sz="2000" dirty="0"/>
              <a:t>The Traditional Communications Model</a:t>
            </a:r>
            <a:endParaRPr lang="en-US" sz="2000" dirty="0"/>
          </a:p>
        </p:txBody>
      </p:sp>
      <p:pic>
        <p:nvPicPr>
          <p:cNvPr id="5" name="Picture 4" descr="A source leads to message, which leads to medium. Medium leads to consumers, and consumers return feedback to the source."/>
          <p:cNvPicPr>
            <a:picLocks noChangeAspect="1"/>
          </p:cNvPicPr>
          <p:nvPr/>
        </p:nvPicPr>
        <p:blipFill>
          <a:blip r:embed="rId3"/>
          <a:stretch>
            <a:fillRect/>
          </a:stretch>
        </p:blipFill>
        <p:spPr>
          <a:xfrm>
            <a:off x="739172" y="2358668"/>
            <a:ext cx="7665657" cy="3333358"/>
          </a:xfrm>
          <a:prstGeom prst="rect">
            <a:avLst/>
          </a:prstGeom>
        </p:spPr>
      </p:pic>
    </p:spTree>
    <p:extLst>
      <p:ext uri="{BB962C8B-B14F-4D97-AF65-F5344CB8AC3E}">
        <p14:creationId xmlns:p14="http://schemas.microsoft.com/office/powerpoint/2010/main" val="2915234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8.4 Updated Communications Model</a:t>
            </a:r>
            <a:endParaRPr lang="en-IN" sz="3400" dirty="0"/>
          </a:p>
        </p:txBody>
      </p:sp>
      <p:pic>
        <p:nvPicPr>
          <p:cNvPr id="4" name="Picture 3" descr="Communication medium leads to and from the senders and receivers, and a receiver connects to other receivers."/>
          <p:cNvPicPr>
            <a:picLocks noChangeAspect="1"/>
          </p:cNvPicPr>
          <p:nvPr/>
        </p:nvPicPr>
        <p:blipFill>
          <a:blip r:embed="rId3"/>
          <a:stretch>
            <a:fillRect/>
          </a:stretch>
        </p:blipFill>
        <p:spPr>
          <a:xfrm>
            <a:off x="958422" y="1915619"/>
            <a:ext cx="7227157" cy="3802016"/>
          </a:xfrm>
          <a:prstGeom prst="rect">
            <a:avLst/>
          </a:prstGeom>
        </p:spPr>
      </p:pic>
    </p:spTree>
    <p:extLst>
      <p:ext uri="{BB962C8B-B14F-4D97-AF65-F5344CB8AC3E}">
        <p14:creationId xmlns:p14="http://schemas.microsoft.com/office/powerpoint/2010/main" val="1183814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Source</a:t>
            </a:r>
            <a:endParaRPr lang="en-IN" sz="2000" b="0" dirty="0"/>
          </a:p>
        </p:txBody>
      </p:sp>
      <p:sp>
        <p:nvSpPr>
          <p:cNvPr id="4" name="Content Placeholder 3"/>
          <p:cNvSpPr>
            <a:spLocks noGrp="1"/>
          </p:cNvSpPr>
          <p:nvPr>
            <p:ph sz="quarter" idx="13"/>
          </p:nvPr>
        </p:nvSpPr>
        <p:spPr>
          <a:xfrm>
            <a:off x="457200" y="1556326"/>
            <a:ext cx="3430588" cy="2856647"/>
          </a:xfrm>
        </p:spPr>
        <p:txBody>
          <a:bodyPr/>
          <a:lstStyle/>
          <a:p>
            <a:r>
              <a:rPr lang="en-US" dirty="0"/>
              <a:t>Source credibility</a:t>
            </a:r>
          </a:p>
          <a:p>
            <a:r>
              <a:rPr lang="en-US" dirty="0"/>
              <a:t>Disclaimers</a:t>
            </a:r>
          </a:p>
          <a:p>
            <a:r>
              <a:rPr lang="en-US" dirty="0"/>
              <a:t>Sleeper effect</a:t>
            </a:r>
          </a:p>
          <a:p>
            <a:r>
              <a:rPr lang="en-US" dirty="0"/>
              <a:t>Native advertising</a:t>
            </a:r>
          </a:p>
          <a:p>
            <a:r>
              <a:rPr lang="en-US" dirty="0"/>
              <a:t>Knowledge bias</a:t>
            </a:r>
          </a:p>
        </p:txBody>
      </p:sp>
      <p:sp>
        <p:nvSpPr>
          <p:cNvPr id="5" name="Content Placeholder 4"/>
          <p:cNvSpPr>
            <a:spLocks noGrp="1"/>
          </p:cNvSpPr>
          <p:nvPr>
            <p:ph sz="quarter" idx="14"/>
          </p:nvPr>
        </p:nvSpPr>
        <p:spPr>
          <a:xfrm>
            <a:off x="4293704" y="1590562"/>
            <a:ext cx="3667539" cy="2971499"/>
          </a:xfrm>
        </p:spPr>
        <p:txBody>
          <a:bodyPr/>
          <a:lstStyle/>
          <a:p>
            <a:r>
              <a:rPr lang="en-US" dirty="0"/>
              <a:t>Reporting bias</a:t>
            </a:r>
          </a:p>
          <a:p>
            <a:r>
              <a:rPr lang="en-US" dirty="0"/>
              <a:t>Source attractiveness</a:t>
            </a:r>
          </a:p>
          <a:p>
            <a:r>
              <a:rPr lang="en-US" dirty="0"/>
              <a:t>Shared endorsements</a:t>
            </a:r>
          </a:p>
          <a:p>
            <a:r>
              <a:rPr lang="en-US" dirty="0"/>
              <a:t>Halo effect</a:t>
            </a:r>
          </a:p>
          <a:p>
            <a:r>
              <a:rPr lang="en-US" dirty="0"/>
              <a:t>Spokecharacters</a:t>
            </a:r>
            <a:endParaRPr lang="en-IN" dirty="0"/>
          </a:p>
        </p:txBody>
      </p:sp>
    </p:spTree>
    <p:extLst>
      <p:ext uri="{BB962C8B-B14F-4D97-AF65-F5344CB8AC3E}">
        <p14:creationId xmlns:p14="http://schemas.microsoft.com/office/powerpoint/2010/main" val="1878932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a:t>
            </a:r>
            <a:endParaRPr lang="en-IN" sz="2000" b="0" dirty="0"/>
          </a:p>
        </p:txBody>
      </p:sp>
      <p:sp>
        <p:nvSpPr>
          <p:cNvPr id="3" name="Content Placeholder 2"/>
          <p:cNvSpPr>
            <a:spLocks noGrp="1"/>
          </p:cNvSpPr>
          <p:nvPr>
            <p:ph sz="quarter" idx="13"/>
          </p:nvPr>
        </p:nvSpPr>
        <p:spPr/>
        <p:txBody>
          <a:bodyPr/>
          <a:lstStyle/>
          <a:p>
            <a:pPr marL="0" indent="0">
              <a:buNone/>
            </a:pPr>
            <a:r>
              <a:rPr lang="en-US" dirty="0"/>
              <a:t>M-commerce - marketers promote goods and services via wireless devices.</a:t>
            </a:r>
          </a:p>
          <a:p>
            <a:pPr marL="0" indent="0">
              <a:buNone/>
            </a:pPr>
            <a:r>
              <a:rPr lang="en-US" dirty="0"/>
              <a:t>New social media platforms:</a:t>
            </a:r>
          </a:p>
          <a:p>
            <a:r>
              <a:rPr lang="en-US" dirty="0"/>
              <a:t>Blogs and video blogs</a:t>
            </a:r>
          </a:p>
          <a:p>
            <a:r>
              <a:rPr lang="en-US" dirty="0"/>
              <a:t>Podcasts</a:t>
            </a:r>
          </a:p>
          <a:p>
            <a:r>
              <a:rPr lang="en-US" dirty="0"/>
              <a:t>Twitter</a:t>
            </a:r>
          </a:p>
          <a:p>
            <a:r>
              <a:rPr lang="en-US" dirty="0"/>
              <a:t>Virtual worlds</a:t>
            </a:r>
          </a:p>
          <a:p>
            <a:r>
              <a:rPr lang="en-US" dirty="0"/>
              <a:t>Widgets</a:t>
            </a:r>
          </a:p>
        </p:txBody>
      </p:sp>
    </p:spTree>
    <p:extLst>
      <p:ext uri="{BB962C8B-B14F-4D97-AF65-F5344CB8AC3E}">
        <p14:creationId xmlns:p14="http://schemas.microsoft.com/office/powerpoint/2010/main" val="1817265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 </a:t>
            </a:r>
            <a:r>
              <a:rPr lang="en-US" sz="2000" b="0" dirty="0"/>
              <a:t>(1 of 2)</a:t>
            </a:r>
            <a:endParaRPr lang="en-IN" sz="2000" b="0" dirty="0"/>
          </a:p>
        </p:txBody>
      </p:sp>
      <p:sp>
        <p:nvSpPr>
          <p:cNvPr id="3" name="Content Placeholder 2"/>
          <p:cNvSpPr>
            <a:spLocks noGrp="1"/>
          </p:cNvSpPr>
          <p:nvPr>
            <p:ph sz="quarter" idx="13"/>
          </p:nvPr>
        </p:nvSpPr>
        <p:spPr>
          <a:xfrm>
            <a:off x="457200" y="1556327"/>
            <a:ext cx="8229600" cy="848944"/>
          </a:xfrm>
        </p:spPr>
        <p:txBody>
          <a:bodyPr/>
          <a:lstStyle/>
          <a:p>
            <a:pPr marL="432" indent="0">
              <a:buNone/>
            </a:pPr>
            <a:r>
              <a:rPr lang="en-US" dirty="0"/>
              <a:t>The way a marketer structures his or her message determines how persuasive it will be.</a:t>
            </a:r>
            <a:endParaRPr lang="en-US" dirty="0">
              <a:sym typeface="Wingdings" pitchFamily="2" charset="2"/>
            </a:endParaRPr>
          </a:p>
        </p:txBody>
      </p:sp>
      <p:pic>
        <p:nvPicPr>
          <p:cNvPr id="5" name="Picture 4" descr="An advertisement reads subscribe to the newsletter, has an image of an envelope, and a place to enter an email address."/>
          <p:cNvPicPr>
            <a:picLocks noChangeAspect="1"/>
          </p:cNvPicPr>
          <p:nvPr/>
        </p:nvPicPr>
        <p:blipFill>
          <a:blip r:embed="rId2"/>
          <a:stretch>
            <a:fillRect/>
          </a:stretch>
        </p:blipFill>
        <p:spPr>
          <a:xfrm>
            <a:off x="2084617" y="2648948"/>
            <a:ext cx="4974767" cy="3633531"/>
          </a:xfrm>
          <a:prstGeom prst="rect">
            <a:avLst/>
          </a:prstGeom>
        </p:spPr>
      </p:pic>
    </p:spTree>
    <p:extLst>
      <p:ext uri="{BB962C8B-B14F-4D97-AF65-F5344CB8AC3E}">
        <p14:creationId xmlns:p14="http://schemas.microsoft.com/office/powerpoint/2010/main" val="360884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Decisions to Make About the Message</a:t>
            </a:r>
            <a:endParaRPr lang="en-IN" sz="3400" dirty="0"/>
          </a:p>
        </p:txBody>
      </p:sp>
      <p:sp>
        <p:nvSpPr>
          <p:cNvPr id="3" name="Content Placeholder 2"/>
          <p:cNvSpPr>
            <a:spLocks noGrp="1"/>
          </p:cNvSpPr>
          <p:nvPr>
            <p:ph sz="quarter" idx="13"/>
          </p:nvPr>
        </p:nvSpPr>
        <p:spPr/>
        <p:txBody>
          <a:bodyPr/>
          <a:lstStyle/>
          <a:p>
            <a:r>
              <a:rPr lang="en-US" dirty="0"/>
              <a:t>Should we use pictures or words?</a:t>
            </a:r>
          </a:p>
          <a:p>
            <a:r>
              <a:rPr lang="en-US" dirty="0"/>
              <a:t>How often should message be repeated?</a:t>
            </a:r>
          </a:p>
          <a:p>
            <a:r>
              <a:rPr lang="en-US" dirty="0"/>
              <a:t>Should it draw an explicit conclusion?</a:t>
            </a:r>
          </a:p>
          <a:p>
            <a:r>
              <a:rPr lang="en-US" dirty="0"/>
              <a:t>Should it show both sides of argument?</a:t>
            </a:r>
          </a:p>
          <a:p>
            <a:r>
              <a:rPr lang="en-US" dirty="0"/>
              <a:t>Should it explicitly compare product to competitors?</a:t>
            </a:r>
          </a:p>
          <a:p>
            <a:r>
              <a:rPr lang="en-US" dirty="0"/>
              <a:t>Should it arouse emotions?</a:t>
            </a:r>
          </a:p>
          <a:p>
            <a:r>
              <a:rPr lang="en-US" dirty="0"/>
              <a:t>Should it be concrete or based on imagery?</a:t>
            </a:r>
            <a:endParaRPr lang="en-IN" dirty="0"/>
          </a:p>
        </p:txBody>
      </p:sp>
    </p:spTree>
    <p:extLst>
      <p:ext uri="{BB962C8B-B14F-4D97-AF65-F5344CB8AC3E}">
        <p14:creationId xmlns:p14="http://schemas.microsoft.com/office/powerpoint/2010/main" val="1733967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a:t>
            </a:r>
            <a:endParaRPr lang="en-IN" sz="2000" b="0" dirty="0"/>
          </a:p>
        </p:txBody>
      </p:sp>
      <p:sp>
        <p:nvSpPr>
          <p:cNvPr id="3" name="Content Placeholder 2"/>
          <p:cNvSpPr>
            <a:spLocks noGrp="1"/>
          </p:cNvSpPr>
          <p:nvPr>
            <p:ph sz="quarter" idx="13"/>
          </p:nvPr>
        </p:nvSpPr>
        <p:spPr>
          <a:xfrm>
            <a:off x="457200" y="1556327"/>
            <a:ext cx="6062870" cy="431499"/>
          </a:xfrm>
        </p:spPr>
        <p:txBody>
          <a:bodyPr/>
          <a:lstStyle/>
          <a:p>
            <a:pPr marL="432" indent="0">
              <a:buNone/>
            </a:pPr>
            <a:r>
              <a:rPr lang="en-IN" dirty="0"/>
              <a:t>Characteristics of Good and Bad Messages</a:t>
            </a:r>
          </a:p>
        </p:txBody>
      </p:sp>
      <p:graphicFrame>
        <p:nvGraphicFramePr>
          <p:cNvPr id="5" name="Table  6"/>
          <p:cNvGraphicFramePr>
            <a:graphicFrameLocks/>
          </p:cNvGraphicFramePr>
          <p:nvPr/>
        </p:nvGraphicFramePr>
        <p:xfrm>
          <a:off x="457200" y="2218251"/>
          <a:ext cx="8229600" cy="27025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37958461"/>
                    </a:ext>
                  </a:extLst>
                </a:gridCol>
                <a:gridCol w="4114800">
                  <a:extLst>
                    <a:ext uri="{9D8B030D-6E8A-4147-A177-3AD203B41FA5}">
                      <a16:colId xmlns:a16="http://schemas.microsoft.com/office/drawing/2014/main" val="3433304032"/>
                    </a:ext>
                  </a:extLst>
                </a:gridCol>
              </a:tblGrid>
              <a:tr h="370840">
                <a:tc>
                  <a:txBody>
                    <a:bodyPr/>
                    <a:lstStyle/>
                    <a:p>
                      <a:r>
                        <a:rPr lang="en-IN" sz="1800" b="1" i="0" kern="1200" baseline="0" dirty="0">
                          <a:solidFill>
                            <a:schemeClr val="tx1"/>
                          </a:solidFill>
                          <a:effectLst/>
                          <a:latin typeface="+mn-lt"/>
                          <a:ea typeface="+mn-ea"/>
                          <a:cs typeface="+mn-cs"/>
                        </a:rPr>
                        <a:t>Positive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1" i="0" kern="1200" baseline="0" dirty="0">
                          <a:solidFill>
                            <a:schemeClr val="tx1"/>
                          </a:solidFill>
                          <a:effectLst/>
                          <a:latin typeface="+mn-lt"/>
                          <a:ea typeface="+mn-ea"/>
                          <a:cs typeface="+mn-cs"/>
                        </a:rPr>
                        <a:t>Negative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89480155"/>
                  </a:ext>
                </a:extLst>
              </a:tr>
              <a:tr h="370840">
                <a:tc>
                  <a:txBody>
                    <a:bodyPr/>
                    <a:lstStyle/>
                    <a:p>
                      <a:r>
                        <a:rPr lang="en-IN" sz="1800" b="0" i="0" kern="1200" baseline="0" dirty="0">
                          <a:solidFill>
                            <a:schemeClr val="tx1"/>
                          </a:solidFill>
                          <a:effectLst/>
                          <a:latin typeface="+mn-lt"/>
                          <a:ea typeface="+mn-ea"/>
                          <a:cs typeface="+mn-cs"/>
                        </a:rPr>
                        <a:t>Showing convenience of use</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Extensive information on components, ingredients, or nutrition</a:t>
                      </a: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6745814"/>
                  </a:ext>
                </a:extLst>
              </a:tr>
              <a:tr h="370840">
                <a:tc>
                  <a:txBody>
                    <a:bodyPr/>
                    <a:lstStyle/>
                    <a:p>
                      <a:r>
                        <a:rPr lang="en-IN" sz="1800" b="0" i="0" kern="1200" baseline="0" dirty="0">
                          <a:solidFill>
                            <a:schemeClr val="tx1"/>
                          </a:solidFill>
                          <a:effectLst/>
                          <a:latin typeface="+mn-lt"/>
                          <a:ea typeface="+mn-ea"/>
                          <a:cs typeface="+mn-cs"/>
                        </a:rPr>
                        <a:t>Showing new product or improved features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Outdoor setting (message gets lost)</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8526596"/>
                  </a:ext>
                </a:extLst>
              </a:tr>
              <a:tr h="370840">
                <a:tc>
                  <a:txBody>
                    <a:bodyPr/>
                    <a:lstStyle/>
                    <a:p>
                      <a:r>
                        <a:rPr lang="en-IN" sz="1800" b="0" i="0" kern="1200" baseline="0" dirty="0">
                          <a:solidFill>
                            <a:schemeClr val="tx1"/>
                          </a:solidFill>
                          <a:effectLst/>
                          <a:latin typeface="+mn-lt"/>
                          <a:ea typeface="+mn-ea"/>
                          <a:cs typeface="+mn-cs"/>
                        </a:rPr>
                        <a:t>Casting background (i.e., people are incidental to message)</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Large number of on-screen characters</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8074327"/>
                  </a:ext>
                </a:extLst>
              </a:tr>
              <a:tr h="411480">
                <a:tc>
                  <a:txBody>
                    <a:bodyPr/>
                    <a:lstStyle/>
                    <a:p>
                      <a:r>
                        <a:rPr lang="en-IN" sz="1800" b="0" i="0" kern="1200" baseline="0" dirty="0">
                          <a:solidFill>
                            <a:schemeClr val="tx1"/>
                          </a:solidFill>
                          <a:effectLst/>
                          <a:latin typeface="+mn-lt"/>
                          <a:ea typeface="+mn-ea"/>
                          <a:cs typeface="+mn-cs"/>
                        </a:rPr>
                        <a:t>Indirect comparison to other products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Graphic displays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3429528"/>
                  </a:ext>
                </a:extLst>
              </a:tr>
            </a:tbl>
          </a:graphicData>
        </a:graphic>
      </p:graphicFrame>
      <p:sp>
        <p:nvSpPr>
          <p:cNvPr id="4" name="Content Placeholder 3"/>
          <p:cNvSpPr>
            <a:spLocks noGrp="1"/>
          </p:cNvSpPr>
          <p:nvPr>
            <p:ph sz="quarter" idx="14"/>
          </p:nvPr>
        </p:nvSpPr>
        <p:spPr>
          <a:xfrm>
            <a:off x="457200" y="5282096"/>
            <a:ext cx="8229600" cy="1029252"/>
          </a:xfrm>
        </p:spPr>
        <p:txBody>
          <a:bodyPr/>
          <a:lstStyle/>
          <a:p>
            <a:pPr marL="432" indent="0">
              <a:buNone/>
            </a:pPr>
            <a:r>
              <a:rPr lang="en-IN" sz="1600" b="1" dirty="0"/>
              <a:t>Source: </a:t>
            </a:r>
            <a:r>
              <a:rPr lang="en-IN" sz="1600" dirty="0"/>
              <a:t>Adapted from David W. Stewart and David H. Furse, “The Effects of Television Advertising Execution on Recall, Comprehension, and Persuasion,” </a:t>
            </a:r>
            <a:r>
              <a:rPr lang="en-IN" sz="1600" b="1" dirty="0"/>
              <a:t>Psychology &amp; Marketing 2</a:t>
            </a:r>
            <a:r>
              <a:rPr lang="en-IN" sz="1600" dirty="0"/>
              <a:t> (Fall 1985): 135–60. Copyright © 1985 by John Wiley &amp; Sons, Inc. Reprinted by permission.</a:t>
            </a:r>
          </a:p>
        </p:txBody>
      </p:sp>
    </p:spTree>
    <p:extLst>
      <p:ext uri="{BB962C8B-B14F-4D97-AF65-F5344CB8AC3E}">
        <p14:creationId xmlns:p14="http://schemas.microsoft.com/office/powerpoint/2010/main" val="42713918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Repeating the Message</a:t>
            </a:r>
            <a:endParaRPr lang="en-IN" dirty="0"/>
          </a:p>
        </p:txBody>
      </p:sp>
      <p:sp>
        <p:nvSpPr>
          <p:cNvPr id="3" name="Content Placeholder 2"/>
          <p:cNvSpPr>
            <a:spLocks noGrp="1"/>
          </p:cNvSpPr>
          <p:nvPr>
            <p:ph sz="quarter" idx="13"/>
          </p:nvPr>
        </p:nvSpPr>
        <p:spPr>
          <a:xfrm>
            <a:off x="457200" y="1556327"/>
            <a:ext cx="8229600" cy="391744"/>
          </a:xfrm>
        </p:spPr>
        <p:txBody>
          <a:bodyPr/>
          <a:lstStyle/>
          <a:p>
            <a:pPr marL="0" indent="0">
              <a:buNone/>
            </a:pPr>
            <a:r>
              <a:rPr lang="en-IN" sz="2000" b="1" dirty="0"/>
              <a:t>Figure 8.5 </a:t>
            </a:r>
            <a:r>
              <a:rPr lang="en-IN" sz="2000" dirty="0"/>
              <a:t>Two -Factor Theory of Message Repetition</a:t>
            </a:r>
          </a:p>
        </p:txBody>
      </p:sp>
      <p:pic>
        <p:nvPicPr>
          <p:cNvPr id="4" name="Picture 3" descr="The numbers of exposures are along the horizontal midpoint line of the diagram at the neutral affect. The positive learning factor rises above the line into the positive affect. The net effect falls below the line into the negative affect. The negative tedium factor falls below the neural affect."/>
          <p:cNvPicPr>
            <a:picLocks noChangeAspect="1"/>
          </p:cNvPicPr>
          <p:nvPr/>
        </p:nvPicPr>
        <p:blipFill>
          <a:blip r:embed="rId3"/>
          <a:stretch>
            <a:fillRect/>
          </a:stretch>
        </p:blipFill>
        <p:spPr>
          <a:xfrm>
            <a:off x="1720657" y="2150155"/>
            <a:ext cx="5702686" cy="4199834"/>
          </a:xfrm>
          <a:prstGeom prst="rect">
            <a:avLst/>
          </a:prstGeom>
        </p:spPr>
      </p:pic>
    </p:spTree>
    <p:extLst>
      <p:ext uri="{BB962C8B-B14F-4D97-AF65-F5344CB8AC3E}">
        <p14:creationId xmlns:p14="http://schemas.microsoft.com/office/powerpoint/2010/main" val="306488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 We Structure Arguments?</a:t>
            </a:r>
            <a:endParaRPr lang="en-IN" dirty="0"/>
          </a:p>
        </p:txBody>
      </p:sp>
      <p:sp>
        <p:nvSpPr>
          <p:cNvPr id="3" name="Content Placeholder 2"/>
          <p:cNvSpPr>
            <a:spLocks noGrp="1"/>
          </p:cNvSpPr>
          <p:nvPr>
            <p:ph sz="quarter" idx="13"/>
          </p:nvPr>
        </p:nvSpPr>
        <p:spPr/>
        <p:txBody>
          <a:bodyPr/>
          <a:lstStyle/>
          <a:p>
            <a:r>
              <a:rPr lang="en-US" dirty="0"/>
              <a:t>One-sided: supportive arguments</a:t>
            </a:r>
          </a:p>
          <a:p>
            <a:r>
              <a:rPr lang="en-US" dirty="0"/>
              <a:t>Two-sided: both positive and negative information</a:t>
            </a:r>
          </a:p>
          <a:p>
            <a:pPr lvl="1"/>
            <a:r>
              <a:rPr lang="en-US" dirty="0"/>
              <a:t>Refutational argument: negative issue is raised, then dismissed</a:t>
            </a:r>
          </a:p>
          <a:p>
            <a:pPr lvl="1"/>
            <a:r>
              <a:rPr lang="en-US" dirty="0"/>
              <a:t>Positive attributes should refute presented negative attributes</a:t>
            </a:r>
          </a:p>
          <a:p>
            <a:pPr lvl="1"/>
            <a:r>
              <a:rPr lang="en-US" dirty="0"/>
              <a:t>Effective with well-educated and not-yet-loyal audiences</a:t>
            </a:r>
          </a:p>
        </p:txBody>
      </p:sp>
    </p:spTree>
    <p:extLst>
      <p:ext uri="{BB962C8B-B14F-4D97-AF65-F5344CB8AC3E}">
        <p14:creationId xmlns:p14="http://schemas.microsoft.com/office/powerpoint/2010/main" val="3055981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A610-7832-DA46-6FA7-2B04BBD97B5B}"/>
              </a:ext>
            </a:extLst>
          </p:cNvPr>
          <p:cNvSpPr>
            <a:spLocks noGrp="1"/>
          </p:cNvSpPr>
          <p:nvPr>
            <p:ph type="title"/>
          </p:nvPr>
        </p:nvSpPr>
        <p:spPr/>
        <p:txBody>
          <a:bodyPr>
            <a:normAutofit/>
          </a:bodyPr>
          <a:lstStyle/>
          <a:p>
            <a:r>
              <a:rPr lang="en-US" dirty="0"/>
              <a:t>One-sided: supportive arguments</a:t>
            </a:r>
          </a:p>
        </p:txBody>
      </p:sp>
      <p:pic>
        <p:nvPicPr>
          <p:cNvPr id="4" name="Online Media 3" title="iPhone X Trailer - Apple">
            <a:hlinkClick r:id="" action="ppaction://media"/>
            <a:extLst>
              <a:ext uri="{FF2B5EF4-FFF2-40B4-BE49-F238E27FC236}">
                <a16:creationId xmlns:a16="http://schemas.microsoft.com/office/drawing/2014/main" id="{689DF0B4-1909-DC17-8591-0DE01CECB1DA}"/>
              </a:ext>
            </a:extLst>
          </p:cNvPr>
          <p:cNvPicPr>
            <a:picLocks noGrp="1" noRot="1" noChangeAspect="1"/>
          </p:cNvPicPr>
          <p:nvPr>
            <p:ph sz="quarter" idx="13"/>
            <a:videoFile r:link="rId1"/>
          </p:nvPr>
        </p:nvPicPr>
        <p:blipFill>
          <a:blip r:embed="rId3"/>
          <a:stretch>
            <a:fillRect/>
          </a:stretch>
        </p:blipFill>
        <p:spPr>
          <a:xfrm>
            <a:off x="646113" y="1555750"/>
            <a:ext cx="7851775" cy="4435475"/>
          </a:xfrm>
          <a:prstGeom prst="rect">
            <a:avLst/>
          </a:prstGeom>
        </p:spPr>
      </p:pic>
    </p:spTree>
    <p:extLst>
      <p:ext uri="{BB962C8B-B14F-4D97-AF65-F5344CB8AC3E}">
        <p14:creationId xmlns:p14="http://schemas.microsoft.com/office/powerpoint/2010/main" val="174655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Comparative Advertising</a:t>
            </a:r>
            <a:endParaRPr lang="en-IN" dirty="0"/>
          </a:p>
        </p:txBody>
      </p:sp>
      <p:sp>
        <p:nvSpPr>
          <p:cNvPr id="3" name="Content Placeholder 2"/>
          <p:cNvSpPr>
            <a:spLocks noGrp="1"/>
          </p:cNvSpPr>
          <p:nvPr>
            <p:ph sz="half" idx="1"/>
          </p:nvPr>
        </p:nvSpPr>
        <p:spPr>
          <a:xfrm>
            <a:off x="457200" y="1600201"/>
            <a:ext cx="4038600" cy="2686922"/>
          </a:xfrm>
        </p:spPr>
        <p:txBody>
          <a:bodyPr>
            <a:normAutofit/>
          </a:bodyPr>
          <a:lstStyle/>
          <a:p>
            <a:pPr marL="0" indent="0">
              <a:lnSpc>
                <a:spcPct val="90000"/>
              </a:lnSpc>
              <a:buNone/>
            </a:pPr>
            <a:r>
              <a:rPr lang="en-US" sz="2600" dirty="0"/>
              <a:t>Comparative advertising: message compares two recognizable brands on specific attributes.</a:t>
            </a:r>
          </a:p>
          <a:p>
            <a:pPr>
              <a:lnSpc>
                <a:spcPct val="90000"/>
              </a:lnSpc>
            </a:pPr>
            <a:r>
              <a:rPr lang="en-US" sz="2600" dirty="0"/>
              <a:t>Negative outcomes include source derogation</a:t>
            </a:r>
          </a:p>
        </p:txBody>
      </p:sp>
      <p:pic>
        <p:nvPicPr>
          <p:cNvPr id="1026" name="Picture 2" descr="Comparative Advertising: What Is It and Why Should You Use It?">
            <a:extLst>
              <a:ext uri="{FF2B5EF4-FFF2-40B4-BE49-F238E27FC236}">
                <a16:creationId xmlns:a16="http://schemas.microsoft.com/office/drawing/2014/main" id="{EF029CCA-48C7-EBA5-2928-DA63FD1347B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48200" y="2519720"/>
            <a:ext cx="4038600" cy="268692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06512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 </a:t>
            </a:r>
            <a:r>
              <a:rPr lang="en-US" sz="2000" b="0" dirty="0"/>
              <a:t>(2 of 2)</a:t>
            </a:r>
            <a:endParaRPr lang="en-IN" sz="2000" b="0" dirty="0"/>
          </a:p>
        </p:txBody>
      </p:sp>
      <p:sp>
        <p:nvSpPr>
          <p:cNvPr id="3" name="Content Placeholder 2"/>
          <p:cNvSpPr>
            <a:spLocks noGrp="1"/>
          </p:cNvSpPr>
          <p:nvPr>
            <p:ph sz="quarter" idx="13"/>
          </p:nvPr>
        </p:nvSpPr>
        <p:spPr/>
        <p:txBody>
          <a:bodyPr/>
          <a:lstStyle/>
          <a:p>
            <a:r>
              <a:rPr lang="en-US" dirty="0"/>
              <a:t>M-commerce</a:t>
            </a:r>
          </a:p>
          <a:p>
            <a:r>
              <a:rPr lang="en-US" dirty="0"/>
              <a:t>Transmedia storytelling</a:t>
            </a:r>
          </a:p>
          <a:p>
            <a:r>
              <a:rPr lang="en-US" dirty="0"/>
              <a:t>Reality engineering</a:t>
            </a:r>
          </a:p>
          <a:p>
            <a:r>
              <a:rPr lang="en-US" dirty="0"/>
              <a:t>Guerrilla marketing</a:t>
            </a:r>
            <a:endParaRPr lang="en-AU" dirty="0"/>
          </a:p>
        </p:txBody>
      </p:sp>
    </p:spTree>
    <p:extLst>
      <p:ext uri="{BB962C8B-B14F-4D97-AF65-F5344CB8AC3E}">
        <p14:creationId xmlns:p14="http://schemas.microsoft.com/office/powerpoint/2010/main" val="3705794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Product Placement and Branded Entertainment</a:t>
            </a:r>
            <a:endParaRPr lang="en-IN" sz="3400" dirty="0"/>
          </a:p>
        </p:txBody>
      </p:sp>
      <p:sp>
        <p:nvSpPr>
          <p:cNvPr id="3" name="Content Placeholder 2"/>
          <p:cNvSpPr>
            <a:spLocks noGrp="1"/>
          </p:cNvSpPr>
          <p:nvPr>
            <p:ph sz="quarter" idx="13"/>
          </p:nvPr>
        </p:nvSpPr>
        <p:spPr/>
        <p:txBody>
          <a:bodyPr/>
          <a:lstStyle/>
          <a:p>
            <a:r>
              <a:rPr lang="en-US" dirty="0"/>
              <a:t>Insertion of specific products and use of brand names in movie/T</a:t>
            </a:r>
            <a:r>
              <a:rPr lang="en-US" sz="100" dirty="0"/>
              <a:t> </a:t>
            </a:r>
            <a:r>
              <a:rPr lang="en-US" dirty="0"/>
              <a:t>V scripts</a:t>
            </a:r>
          </a:p>
          <a:p>
            <a:r>
              <a:rPr lang="en-US" dirty="0"/>
              <a:t>Directors incorporate branded props for realism</a:t>
            </a:r>
          </a:p>
          <a:p>
            <a:r>
              <a:rPr lang="en-US" dirty="0"/>
              <a:t>Is product placement a positive or negative when it comes to consumer decision-making?</a:t>
            </a:r>
          </a:p>
        </p:txBody>
      </p:sp>
    </p:spTree>
    <p:extLst>
      <p:ext uri="{BB962C8B-B14F-4D97-AF65-F5344CB8AC3E}">
        <p14:creationId xmlns:p14="http://schemas.microsoft.com/office/powerpoint/2010/main" val="183232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Advergaming</a:t>
            </a:r>
            <a:endParaRPr lang="en-IN" dirty="0"/>
          </a:p>
        </p:txBody>
      </p:sp>
      <p:sp>
        <p:nvSpPr>
          <p:cNvPr id="3" name="Content Placeholder 2"/>
          <p:cNvSpPr>
            <a:spLocks noGrp="1"/>
          </p:cNvSpPr>
          <p:nvPr>
            <p:ph sz="quarter" idx="13"/>
          </p:nvPr>
        </p:nvSpPr>
        <p:spPr>
          <a:xfrm>
            <a:off x="457200" y="1556326"/>
            <a:ext cx="4114800" cy="4434275"/>
          </a:xfrm>
        </p:spPr>
        <p:txBody>
          <a:bodyPr/>
          <a:lstStyle/>
          <a:p>
            <a:r>
              <a:rPr lang="en-US" dirty="0"/>
              <a:t>Advergaming refers to online games merged with interactive advertisements</a:t>
            </a:r>
          </a:p>
          <a:p>
            <a:r>
              <a:rPr lang="en-US" dirty="0"/>
              <a:t>Advertisers gain many benefits with advergames</a:t>
            </a:r>
          </a:p>
          <a:p>
            <a:r>
              <a:rPr lang="en-US" dirty="0"/>
              <a:t>Plinking is the act of embedding a product in a video</a:t>
            </a:r>
          </a:p>
        </p:txBody>
      </p:sp>
      <p:pic>
        <p:nvPicPr>
          <p:cNvPr id="4" name="Picture 3" descr="A game portal on a webpage with several different windows."/>
          <p:cNvPicPr>
            <a:picLocks noChangeAspect="1"/>
          </p:cNvPicPr>
          <p:nvPr/>
        </p:nvPicPr>
        <p:blipFill>
          <a:blip r:embed="rId3"/>
          <a:stretch>
            <a:fillRect/>
          </a:stretch>
        </p:blipFill>
        <p:spPr>
          <a:xfrm>
            <a:off x="4572000" y="541462"/>
            <a:ext cx="3984913" cy="2887537"/>
          </a:xfrm>
          <a:prstGeom prst="rect">
            <a:avLst/>
          </a:prstGeom>
        </p:spPr>
      </p:pic>
      <p:pic>
        <p:nvPicPr>
          <p:cNvPr id="2050" name="Picture 2" descr="Advergaming: The advertising value video games can offer">
            <a:extLst>
              <a:ext uri="{FF2B5EF4-FFF2-40B4-BE49-F238E27FC236}">
                <a16:creationId xmlns:a16="http://schemas.microsoft.com/office/drawing/2014/main" id="{2E165879-D8E3-DBDA-CC17-0D9D3B0F6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616156"/>
            <a:ext cx="5041841" cy="2374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015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Message Appeals</a:t>
            </a:r>
            <a:endParaRPr lang="en-IN" dirty="0"/>
          </a:p>
        </p:txBody>
      </p:sp>
      <p:sp>
        <p:nvSpPr>
          <p:cNvPr id="3" name="Content Placeholder 2"/>
          <p:cNvSpPr>
            <a:spLocks noGrp="1"/>
          </p:cNvSpPr>
          <p:nvPr>
            <p:ph sz="quarter" idx="13"/>
          </p:nvPr>
        </p:nvSpPr>
        <p:spPr/>
        <p:txBody>
          <a:bodyPr/>
          <a:lstStyle/>
          <a:p>
            <a:r>
              <a:rPr lang="en-US" dirty="0"/>
              <a:t>Emotional versus Rational Appeals</a:t>
            </a:r>
          </a:p>
          <a:p>
            <a:r>
              <a:rPr lang="en-US" dirty="0"/>
              <a:t>Sex Appeals</a:t>
            </a:r>
          </a:p>
          <a:p>
            <a:r>
              <a:rPr lang="en-US" dirty="0"/>
              <a:t>Humorous Appeals</a:t>
            </a:r>
          </a:p>
          <a:p>
            <a:r>
              <a:rPr lang="en-US" dirty="0"/>
              <a:t>Fear Appeals</a:t>
            </a:r>
          </a:p>
        </p:txBody>
      </p:sp>
    </p:spTree>
    <p:extLst>
      <p:ext uri="{BB962C8B-B14F-4D97-AF65-F5344CB8AC3E}">
        <p14:creationId xmlns:p14="http://schemas.microsoft.com/office/powerpoint/2010/main" val="4000624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(9 of 10)</a:t>
            </a:r>
            <a:endParaRPr lang="en-IN" sz="2000" b="0" dirty="0"/>
          </a:p>
        </p:txBody>
      </p:sp>
      <p:sp>
        <p:nvSpPr>
          <p:cNvPr id="3" name="Content Placeholder 2"/>
          <p:cNvSpPr>
            <a:spLocks noGrp="1"/>
          </p:cNvSpPr>
          <p:nvPr>
            <p:ph sz="quarter" idx="13"/>
          </p:nvPr>
        </p:nvSpPr>
        <p:spPr/>
        <p:txBody>
          <a:bodyPr/>
          <a:lstStyle/>
          <a:p>
            <a:r>
              <a:rPr lang="en-US" dirty="0"/>
              <a:t>Old Spice used a sex/humor appeal in its campaign, The Man Your Man Could Smell Like.</a:t>
            </a:r>
          </a:p>
          <a:p>
            <a:r>
              <a:rPr lang="en-US" dirty="0"/>
              <a:t>What benefits were communicated in the ad?</a:t>
            </a:r>
          </a:p>
          <a:p>
            <a:r>
              <a:rPr lang="en-US" dirty="0"/>
              <a:t>Is the message implicit or explicit? Explain.</a:t>
            </a:r>
          </a:p>
        </p:txBody>
      </p:sp>
      <p:pic>
        <p:nvPicPr>
          <p:cNvPr id="4" name="Online Media 3" title="Old Spice | The Man Your Man Could Smell Like">
            <a:hlinkClick r:id="" action="ppaction://media"/>
            <a:extLst>
              <a:ext uri="{FF2B5EF4-FFF2-40B4-BE49-F238E27FC236}">
                <a16:creationId xmlns:a16="http://schemas.microsoft.com/office/drawing/2014/main" id="{6BE3666C-D5EB-4068-8552-5592BB4B37CA}"/>
              </a:ext>
            </a:extLst>
          </p:cNvPr>
          <p:cNvPicPr>
            <a:picLocks noRot="1" noChangeAspect="1"/>
          </p:cNvPicPr>
          <p:nvPr>
            <a:videoFile r:link="rId1"/>
          </p:nvPr>
        </p:nvPicPr>
        <p:blipFill>
          <a:blip r:embed="rId4"/>
          <a:stretch>
            <a:fillRect/>
          </a:stretch>
        </p:blipFill>
        <p:spPr>
          <a:xfrm>
            <a:off x="1076325" y="3429000"/>
            <a:ext cx="6096000" cy="3429000"/>
          </a:xfrm>
          <a:prstGeom prst="rect">
            <a:avLst/>
          </a:prstGeom>
        </p:spPr>
      </p:pic>
    </p:spTree>
    <p:extLst>
      <p:ext uri="{BB962C8B-B14F-4D97-AF65-F5344CB8AC3E}">
        <p14:creationId xmlns:p14="http://schemas.microsoft.com/office/powerpoint/2010/main" val="315542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t>
            </a:r>
            <a:r>
              <a:rPr lang="en-US" sz="100" dirty="0"/>
              <a:t> </a:t>
            </a:r>
            <a:r>
              <a:rPr lang="en-US" dirty="0"/>
              <a:t>L</a:t>
            </a:r>
            <a:r>
              <a:rPr lang="en-US" sz="100" dirty="0"/>
              <a:t> </a:t>
            </a:r>
            <a:r>
              <a:rPr lang="en-US" dirty="0"/>
              <a:t>M</a:t>
            </a:r>
            <a:endParaRPr lang="en-IN" dirty="0"/>
          </a:p>
        </p:txBody>
      </p:sp>
      <p:sp>
        <p:nvSpPr>
          <p:cNvPr id="3" name="Content Placeholder 2"/>
          <p:cNvSpPr>
            <a:spLocks noGrp="1"/>
          </p:cNvSpPr>
          <p:nvPr>
            <p:ph sz="quarter" idx="13"/>
          </p:nvPr>
        </p:nvSpPr>
        <p:spPr>
          <a:xfrm>
            <a:off x="457200" y="1556327"/>
            <a:ext cx="8229600" cy="361926"/>
          </a:xfrm>
        </p:spPr>
        <p:txBody>
          <a:bodyPr/>
          <a:lstStyle/>
          <a:p>
            <a:pPr marL="0" indent="0">
              <a:buNone/>
            </a:pPr>
            <a:r>
              <a:rPr lang="en-IN" sz="2000" b="1" dirty="0"/>
              <a:t>Figure 8.6 </a:t>
            </a:r>
            <a:r>
              <a:rPr lang="en-IN" sz="2000" dirty="0"/>
              <a:t>The Elaboration Likelihood Model (E</a:t>
            </a:r>
            <a:r>
              <a:rPr lang="en-IN" sz="100" dirty="0"/>
              <a:t> </a:t>
            </a:r>
            <a:r>
              <a:rPr lang="en-IN" sz="2000" dirty="0"/>
              <a:t>L</a:t>
            </a:r>
            <a:r>
              <a:rPr lang="en-IN" sz="100" dirty="0"/>
              <a:t> </a:t>
            </a:r>
            <a:r>
              <a:rPr lang="en-IN" sz="2000" dirty="0"/>
              <a:t>M) of Persuasion</a:t>
            </a:r>
            <a:endParaRPr lang="en-US" sz="2000" dirty="0"/>
          </a:p>
        </p:txBody>
      </p:sp>
      <p:pic>
        <p:nvPicPr>
          <p:cNvPr id="4" name="Picture 3" descr="The central route connects attention diagram depicts E L M. Communication, source, message, and channel lead to attention and comprehension. The central route connects attention and comprehension and high involvement processing, which leads to cognitive responses, which leads to belief and attitude change, which leads to a behavior change. Peripheral route connects attention and comprehension and low involvement processing, which leads to belief change, which leads to behavior change, which leads to attitude change."/>
          <p:cNvPicPr>
            <a:picLocks noChangeAspect="1"/>
          </p:cNvPicPr>
          <p:nvPr/>
        </p:nvPicPr>
        <p:blipFill>
          <a:blip r:embed="rId3"/>
          <a:stretch>
            <a:fillRect/>
          </a:stretch>
        </p:blipFill>
        <p:spPr>
          <a:xfrm>
            <a:off x="633642" y="2281760"/>
            <a:ext cx="7876715" cy="3029975"/>
          </a:xfrm>
          <a:prstGeom prst="rect">
            <a:avLst/>
          </a:prstGeom>
        </p:spPr>
      </p:pic>
    </p:spTree>
    <p:extLst>
      <p:ext uri="{BB962C8B-B14F-4D97-AF65-F5344CB8AC3E}">
        <p14:creationId xmlns:p14="http://schemas.microsoft.com/office/powerpoint/2010/main" val="3609549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endParaRPr lang="en-IN" dirty="0"/>
          </a:p>
        </p:txBody>
      </p:sp>
      <p:sp>
        <p:nvSpPr>
          <p:cNvPr id="3" name="Content Placeholder 2"/>
          <p:cNvSpPr>
            <a:spLocks noGrp="1"/>
          </p:cNvSpPr>
          <p:nvPr>
            <p:ph sz="quarter" idx="13"/>
          </p:nvPr>
        </p:nvSpPr>
        <p:spPr/>
        <p:txBody>
          <a:bodyPr/>
          <a:lstStyle/>
          <a:p>
            <a:r>
              <a:rPr lang="en-US" dirty="0"/>
              <a:t>It is important for consumer researchers to understand the nature and power of attitudes.</a:t>
            </a:r>
            <a:endParaRPr lang="en-US" dirty="0">
              <a:sym typeface="Wingdings" pitchFamily="2" charset="2"/>
            </a:endParaRPr>
          </a:p>
          <a:p>
            <a:r>
              <a:rPr lang="en-US" dirty="0"/>
              <a:t>We form attitudes in several ways.</a:t>
            </a:r>
          </a:p>
          <a:p>
            <a:r>
              <a:rPr lang="en-US" dirty="0"/>
              <a:t>Persuasion involves an active attempt to change attitudes.</a:t>
            </a:r>
          </a:p>
        </p:txBody>
      </p:sp>
    </p:spTree>
    <p:extLst>
      <p:ext uri="{BB962C8B-B14F-4D97-AF65-F5344CB8AC3E}">
        <p14:creationId xmlns:p14="http://schemas.microsoft.com/office/powerpoint/2010/main" val="44578413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308</TotalTime>
  <Words>3514</Words>
  <Application>Microsoft Office PowerPoint</Application>
  <PresentationFormat>On-screen Show (4:3)</PresentationFormat>
  <Paragraphs>355</Paragraphs>
  <Slides>39</Slides>
  <Notes>27</Notes>
  <HiddenSlides>3</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39</vt:i4>
      </vt:variant>
    </vt:vector>
  </HeadingPairs>
  <TitlesOfParts>
    <vt:vector size="49" baseType="lpstr">
      <vt:lpstr>Arial</vt:lpstr>
      <vt:lpstr>Calibri</vt:lpstr>
      <vt:lpstr>Helvetica</vt:lpstr>
      <vt:lpstr>Noto Sans Symbols</vt:lpstr>
      <vt:lpstr>Söhne</vt:lpstr>
      <vt:lpstr>Times New Roman</vt:lpstr>
      <vt:lpstr>Wingdings</vt:lpstr>
      <vt:lpstr>1_508 Lecture</vt:lpstr>
      <vt:lpstr>1_Custom Design</vt:lpstr>
      <vt:lpstr>Custom Design</vt:lpstr>
      <vt:lpstr>Consumer Choices  Attitudes</vt:lpstr>
      <vt:lpstr>The Power of Attitudes</vt:lpstr>
      <vt:lpstr>Functional Theory of Attitudes</vt:lpstr>
      <vt:lpstr>The A B C Model of Attitudes</vt:lpstr>
      <vt:lpstr>Hierarchies of Effects</vt:lpstr>
      <vt:lpstr>Figure 8.1: Three Hierarchies of Effects</vt:lpstr>
      <vt:lpstr>Group Work</vt:lpstr>
      <vt:lpstr>Attitude Commitment</vt:lpstr>
      <vt:lpstr>Personal Reflection – Write and discuss it with your group</vt:lpstr>
      <vt:lpstr>Consistency Principle</vt:lpstr>
      <vt:lpstr>Social Judgment Theory</vt:lpstr>
      <vt:lpstr>Balance Theory</vt:lpstr>
      <vt:lpstr>Work in Two - Discussion</vt:lpstr>
      <vt:lpstr>Attitude Models</vt:lpstr>
      <vt:lpstr>A Multiattribute Attitude Model:  The Fishbein Model</vt:lpstr>
      <vt:lpstr>The Extended Fishbein Model: The Theory of Reasoned Action</vt:lpstr>
      <vt:lpstr>Marketing Applications of the Multiattribute Model (1 of 2)</vt:lpstr>
      <vt:lpstr>Marketing Applications of the Multiattribute Model</vt:lpstr>
      <vt:lpstr>Group Work</vt:lpstr>
      <vt:lpstr>persuasion</vt:lpstr>
      <vt:lpstr>How Do Marketers Change Attitudes?</vt:lpstr>
      <vt:lpstr>Elements of Communication</vt:lpstr>
      <vt:lpstr>Figure 8.4 Updated Communications Model</vt:lpstr>
      <vt:lpstr>The Source</vt:lpstr>
      <vt:lpstr>New Message Formats</vt:lpstr>
      <vt:lpstr>The Message (1 of 2)</vt:lpstr>
      <vt:lpstr>Decisions to Make About the Message</vt:lpstr>
      <vt:lpstr>The Message</vt:lpstr>
      <vt:lpstr>Repeating the Message</vt:lpstr>
      <vt:lpstr>How Do We Structure Arguments?</vt:lpstr>
      <vt:lpstr>One-sided: supportive arguments</vt:lpstr>
      <vt:lpstr>Comparative Advertising</vt:lpstr>
      <vt:lpstr>New Message Formats (2 of 2)</vt:lpstr>
      <vt:lpstr>Product Placement and Branded Entertainment</vt:lpstr>
      <vt:lpstr>Advergaming</vt:lpstr>
      <vt:lpstr>Types of Message Appeals</vt:lpstr>
      <vt:lpstr>For Reflection (9 of 10)</vt:lpstr>
      <vt:lpstr>E L M</vt:lpstr>
      <vt:lpstr>Chapter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4  Attitudes</dc:title>
  <dc:creator>Ilijana Petrovska</dc:creator>
  <cp:lastModifiedBy>Ilijana Petrovska</cp:lastModifiedBy>
  <cp:revision>10</cp:revision>
  <dcterms:created xsi:type="dcterms:W3CDTF">2020-02-21T00:32:27Z</dcterms:created>
  <dcterms:modified xsi:type="dcterms:W3CDTF">2024-03-18T16:50:54Z</dcterms:modified>
</cp:coreProperties>
</file>