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55"/>
  </p:notesMasterIdLst>
  <p:handoutMasterIdLst>
    <p:handoutMasterId r:id="rId56"/>
  </p:handoutMasterIdLst>
  <p:sldIdLst>
    <p:sldId id="608" r:id="rId4"/>
    <p:sldId id="653" r:id="rId5"/>
    <p:sldId id="639" r:id="rId6"/>
    <p:sldId id="650" r:id="rId7"/>
    <p:sldId id="652" r:id="rId8"/>
    <p:sldId id="651" r:id="rId9"/>
    <p:sldId id="657" r:id="rId10"/>
    <p:sldId id="640" r:id="rId11"/>
    <p:sldId id="355" r:id="rId12"/>
    <p:sldId id="356" r:id="rId13"/>
    <p:sldId id="358" r:id="rId14"/>
    <p:sldId id="295" r:id="rId15"/>
    <p:sldId id="296" r:id="rId16"/>
    <p:sldId id="297" r:id="rId17"/>
    <p:sldId id="265" r:id="rId18"/>
    <p:sldId id="360" r:id="rId19"/>
    <p:sldId id="359" r:id="rId20"/>
    <p:sldId id="266" r:id="rId21"/>
    <p:sldId id="361" r:id="rId22"/>
    <p:sldId id="658" r:id="rId23"/>
    <p:sldId id="643" r:id="rId24"/>
    <p:sldId id="367" r:id="rId25"/>
    <p:sldId id="282" r:id="rId26"/>
    <p:sldId id="369" r:id="rId27"/>
    <p:sldId id="258" r:id="rId28"/>
    <p:sldId id="283" r:id="rId29"/>
    <p:sldId id="259" r:id="rId30"/>
    <p:sldId id="278" r:id="rId31"/>
    <p:sldId id="370" r:id="rId32"/>
    <p:sldId id="286" r:id="rId33"/>
    <p:sldId id="371" r:id="rId34"/>
    <p:sldId id="644" r:id="rId35"/>
    <p:sldId id="261" r:id="rId36"/>
    <p:sldId id="262" r:id="rId37"/>
    <p:sldId id="645" r:id="rId38"/>
    <p:sldId id="263" r:id="rId39"/>
    <p:sldId id="372" r:id="rId40"/>
    <p:sldId id="373" r:id="rId41"/>
    <p:sldId id="374" r:id="rId42"/>
    <p:sldId id="375" r:id="rId43"/>
    <p:sldId id="376" r:id="rId44"/>
    <p:sldId id="379" r:id="rId45"/>
    <p:sldId id="380" r:id="rId46"/>
    <p:sldId id="269" r:id="rId47"/>
    <p:sldId id="270" r:id="rId48"/>
    <p:sldId id="381" r:id="rId49"/>
    <p:sldId id="656" r:id="rId50"/>
    <p:sldId id="655" r:id="rId51"/>
    <p:sldId id="385" r:id="rId52"/>
    <p:sldId id="386" r:id="rId53"/>
    <p:sldId id="654" r:id="rId5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35801D-BFE4-420C-AAE7-8B73DE5A9916}" v="127" dt="2025-04-08T10:55:07.735"/>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4416" autoAdjust="0"/>
  </p:normalViewPr>
  <p:slideViewPr>
    <p:cSldViewPr snapToGrid="0" snapToObjects="1">
      <p:cViewPr>
        <p:scale>
          <a:sx n="85" d="100"/>
          <a:sy n="85" d="100"/>
        </p:scale>
        <p:origin x="1200" y="126"/>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4104"/>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63"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handoutMaster" Target="handoutMasters/handout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commentAuthors" Target="commentAuthor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9935801D-BFE4-420C-AAE7-8B73DE5A9916}"/>
    <pc:docChg chg="custSel addSld delSld modSld">
      <pc:chgData name="Ilijana Petrovska" userId="9898029655f5678c" providerId="LiveId" clId="{9935801D-BFE4-420C-AAE7-8B73DE5A9916}" dt="2025-04-08T14:47:01.582" v="1022" actId="20577"/>
      <pc:docMkLst>
        <pc:docMk/>
      </pc:docMkLst>
      <pc:sldChg chg="modSp">
        <pc:chgData name="Ilijana Petrovska" userId="9898029655f5678c" providerId="LiveId" clId="{9935801D-BFE4-420C-AAE7-8B73DE5A9916}" dt="2025-04-08T07:23:28.439" v="510" actId="20577"/>
        <pc:sldMkLst>
          <pc:docMk/>
          <pc:sldMk cId="3121751364" sldId="259"/>
        </pc:sldMkLst>
        <pc:spChg chg="mod">
          <ac:chgData name="Ilijana Petrovska" userId="9898029655f5678c" providerId="LiveId" clId="{9935801D-BFE4-420C-AAE7-8B73DE5A9916}" dt="2025-04-08T07:23:28.439" v="510" actId="20577"/>
          <ac:spMkLst>
            <pc:docMk/>
            <pc:sldMk cId="3121751364" sldId="259"/>
            <ac:spMk id="8199" creationId="{00000000-0000-0000-0000-000000000000}"/>
          </ac:spMkLst>
        </pc:spChg>
      </pc:sldChg>
      <pc:sldChg chg="modSp mod">
        <pc:chgData name="Ilijana Petrovska" userId="9898029655f5678c" providerId="LiveId" clId="{9935801D-BFE4-420C-AAE7-8B73DE5A9916}" dt="2025-04-08T07:30:02.372" v="526" actId="20577"/>
        <pc:sldMkLst>
          <pc:docMk/>
          <pc:sldMk cId="1800059379" sldId="262"/>
        </pc:sldMkLst>
        <pc:spChg chg="mod">
          <ac:chgData name="Ilijana Petrovska" userId="9898029655f5678c" providerId="LiveId" clId="{9935801D-BFE4-420C-AAE7-8B73DE5A9916}" dt="2025-04-08T07:29:40.663" v="512" actId="14100"/>
          <ac:spMkLst>
            <pc:docMk/>
            <pc:sldMk cId="1800059379" sldId="262"/>
            <ac:spMk id="6" creationId="{00000000-0000-0000-0000-000000000000}"/>
          </ac:spMkLst>
        </pc:spChg>
        <pc:spChg chg="mod">
          <ac:chgData name="Ilijana Petrovska" userId="9898029655f5678c" providerId="LiveId" clId="{9935801D-BFE4-420C-AAE7-8B73DE5A9916}" dt="2025-04-08T07:30:02.372" v="526" actId="20577"/>
          <ac:spMkLst>
            <pc:docMk/>
            <pc:sldMk cId="1800059379" sldId="262"/>
            <ac:spMk id="13314" creationId="{00000000-0000-0000-0000-000000000000}"/>
          </ac:spMkLst>
        </pc:spChg>
      </pc:sldChg>
      <pc:sldChg chg="modSp">
        <pc:chgData name="Ilijana Petrovska" userId="9898029655f5678c" providerId="LiveId" clId="{9935801D-BFE4-420C-AAE7-8B73DE5A9916}" dt="2025-04-08T07:31:18.755" v="545" actId="20577"/>
        <pc:sldMkLst>
          <pc:docMk/>
          <pc:sldMk cId="1514412862" sldId="270"/>
        </pc:sldMkLst>
        <pc:spChg chg="mod">
          <ac:chgData name="Ilijana Petrovska" userId="9898029655f5678c" providerId="LiveId" clId="{9935801D-BFE4-420C-AAE7-8B73DE5A9916}" dt="2025-04-08T07:31:18.755" v="545" actId="20577"/>
          <ac:spMkLst>
            <pc:docMk/>
            <pc:sldMk cId="1514412862" sldId="270"/>
            <ac:spMk id="31751" creationId="{00000000-0000-0000-0000-000000000000}"/>
          </ac:spMkLst>
        </pc:spChg>
      </pc:sldChg>
      <pc:sldChg chg="modSp">
        <pc:chgData name="Ilijana Petrovska" userId="9898029655f5678c" providerId="LiveId" clId="{9935801D-BFE4-420C-AAE7-8B73DE5A9916}" dt="2025-04-08T07:22:33.295" v="480" actId="20577"/>
        <pc:sldMkLst>
          <pc:docMk/>
          <pc:sldMk cId="3244821616" sldId="282"/>
        </pc:sldMkLst>
        <pc:graphicFrameChg chg="mod">
          <ac:chgData name="Ilijana Petrovska" userId="9898029655f5678c" providerId="LiveId" clId="{9935801D-BFE4-420C-AAE7-8B73DE5A9916}" dt="2025-04-08T07:22:33.295" v="480" actId="20577"/>
          <ac:graphicFrameMkLst>
            <pc:docMk/>
            <pc:sldMk cId="3244821616" sldId="282"/>
            <ac:graphicFrameMk id="7" creationId="{00000000-0000-0000-0000-000000000000}"/>
          </ac:graphicFrameMkLst>
        </pc:graphicFrameChg>
      </pc:sldChg>
      <pc:sldChg chg="delSp mod">
        <pc:chgData name="Ilijana Petrovska" userId="9898029655f5678c" providerId="LiveId" clId="{9935801D-BFE4-420C-AAE7-8B73DE5A9916}" dt="2025-04-08T11:31:33" v="967" actId="478"/>
        <pc:sldMkLst>
          <pc:docMk/>
          <pc:sldMk cId="2910746730" sldId="283"/>
        </pc:sldMkLst>
        <pc:spChg chg="del">
          <ac:chgData name="Ilijana Petrovska" userId="9898029655f5678c" providerId="LiveId" clId="{9935801D-BFE4-420C-AAE7-8B73DE5A9916}" dt="2025-04-08T11:31:33" v="967" actId="478"/>
          <ac:spMkLst>
            <pc:docMk/>
            <pc:sldMk cId="2910746730" sldId="283"/>
            <ac:spMk id="6" creationId="{00000000-0000-0000-0000-000000000000}"/>
          </ac:spMkLst>
        </pc:spChg>
      </pc:sldChg>
      <pc:sldChg chg="modSp mod">
        <pc:chgData name="Ilijana Petrovska" userId="9898029655f5678c" providerId="LiveId" clId="{9935801D-BFE4-420C-AAE7-8B73DE5A9916}" dt="2025-04-08T07:20:36.965" v="478" actId="1076"/>
        <pc:sldMkLst>
          <pc:docMk/>
          <pc:sldMk cId="1695255128" sldId="358"/>
        </pc:sldMkLst>
        <pc:spChg chg="mod">
          <ac:chgData name="Ilijana Petrovska" userId="9898029655f5678c" providerId="LiveId" clId="{9935801D-BFE4-420C-AAE7-8B73DE5A9916}" dt="2025-04-08T07:20:36.965" v="478" actId="1076"/>
          <ac:spMkLst>
            <pc:docMk/>
            <pc:sldMk cId="1695255128" sldId="358"/>
            <ac:spMk id="8" creationId="{00000000-0000-0000-0000-000000000000}"/>
          </ac:spMkLst>
        </pc:spChg>
      </pc:sldChg>
      <pc:sldChg chg="modSp mod modTransition">
        <pc:chgData name="Ilijana Petrovska" userId="9898029655f5678c" providerId="LiveId" clId="{9935801D-BFE4-420C-AAE7-8B73DE5A9916}" dt="2025-04-08T10:55:13.078" v="966" actId="20577"/>
        <pc:sldMkLst>
          <pc:docMk/>
          <pc:sldMk cId="996440160" sldId="360"/>
        </pc:sldMkLst>
        <pc:spChg chg="mod">
          <ac:chgData name="Ilijana Petrovska" userId="9898029655f5678c" providerId="LiveId" clId="{9935801D-BFE4-420C-AAE7-8B73DE5A9916}" dt="2025-04-08T10:55:13.078" v="966" actId="20577"/>
          <ac:spMkLst>
            <pc:docMk/>
            <pc:sldMk cId="996440160" sldId="360"/>
            <ac:spMk id="3" creationId="{00000000-0000-0000-0000-000000000000}"/>
          </ac:spMkLst>
        </pc:spChg>
      </pc:sldChg>
      <pc:sldChg chg="mod modShow">
        <pc:chgData name="Ilijana Petrovska" userId="9898029655f5678c" providerId="LiveId" clId="{9935801D-BFE4-420C-AAE7-8B73DE5A9916}" dt="2025-04-08T07:30:26.399" v="527" actId="729"/>
        <pc:sldMkLst>
          <pc:docMk/>
          <pc:sldMk cId="2687275027" sldId="372"/>
        </pc:sldMkLst>
      </pc:sldChg>
      <pc:sldChg chg="modSp mod">
        <pc:chgData name="Ilijana Petrovska" userId="9898029655f5678c" providerId="LiveId" clId="{9935801D-BFE4-420C-AAE7-8B73DE5A9916}" dt="2025-04-08T07:33:01.132" v="619" actId="20577"/>
        <pc:sldMkLst>
          <pc:docMk/>
          <pc:sldMk cId="409748257" sldId="381"/>
        </pc:sldMkLst>
        <pc:spChg chg="mod">
          <ac:chgData name="Ilijana Petrovska" userId="9898029655f5678c" providerId="LiveId" clId="{9935801D-BFE4-420C-AAE7-8B73DE5A9916}" dt="2025-04-08T07:33:01.132" v="619" actId="20577"/>
          <ac:spMkLst>
            <pc:docMk/>
            <pc:sldMk cId="409748257" sldId="381"/>
            <ac:spMk id="5" creationId="{CC5AA22F-6E84-88C4-DDCA-AFAF07B955B1}"/>
          </ac:spMkLst>
        </pc:spChg>
      </pc:sldChg>
      <pc:sldChg chg="del">
        <pc:chgData name="Ilijana Petrovska" userId="9898029655f5678c" providerId="LiveId" clId="{9935801D-BFE4-420C-AAE7-8B73DE5A9916}" dt="2025-04-08T07:33:28.149" v="620" actId="47"/>
        <pc:sldMkLst>
          <pc:docMk/>
          <pc:sldMk cId="2077880136" sldId="382"/>
        </pc:sldMkLst>
      </pc:sldChg>
      <pc:sldChg chg="addSp delSp modSp mod">
        <pc:chgData name="Ilijana Petrovska" userId="9898029655f5678c" providerId="LiveId" clId="{9935801D-BFE4-420C-AAE7-8B73DE5A9916}" dt="2025-04-08T07:38:37.943" v="626" actId="478"/>
        <pc:sldMkLst>
          <pc:docMk/>
          <pc:sldMk cId="3926993102" sldId="608"/>
        </pc:sldMkLst>
        <pc:picChg chg="add del mod">
          <ac:chgData name="Ilijana Petrovska" userId="9898029655f5678c" providerId="LiveId" clId="{9935801D-BFE4-420C-AAE7-8B73DE5A9916}" dt="2025-04-08T07:38:37.943" v="626" actId="478"/>
          <ac:picMkLst>
            <pc:docMk/>
            <pc:sldMk cId="3926993102" sldId="608"/>
            <ac:picMk id="3" creationId="{C10678BA-981C-2B43-C88E-648A153E1304}"/>
          </ac:picMkLst>
        </pc:picChg>
      </pc:sldChg>
      <pc:sldChg chg="modSp mod">
        <pc:chgData name="Ilijana Petrovska" userId="9898029655f5678c" providerId="LiveId" clId="{9935801D-BFE4-420C-AAE7-8B73DE5A9916}" dt="2025-04-08T07:06:23.539" v="12" actId="20577"/>
        <pc:sldMkLst>
          <pc:docMk/>
          <pc:sldMk cId="2973394846" sldId="639"/>
        </pc:sldMkLst>
        <pc:spChg chg="mod">
          <ac:chgData name="Ilijana Petrovska" userId="9898029655f5678c" providerId="LiveId" clId="{9935801D-BFE4-420C-AAE7-8B73DE5A9916}" dt="2025-04-08T07:06:23.539" v="12" actId="20577"/>
          <ac:spMkLst>
            <pc:docMk/>
            <pc:sldMk cId="2973394846" sldId="639"/>
            <ac:spMk id="3" creationId="{6257B846-8E22-4DD3-BED8-2AEF3E4FE469}"/>
          </ac:spMkLst>
        </pc:spChg>
      </pc:sldChg>
      <pc:sldChg chg="modSp">
        <pc:chgData name="Ilijana Petrovska" userId="9898029655f5678c" providerId="LiveId" clId="{9935801D-BFE4-420C-AAE7-8B73DE5A9916}" dt="2025-04-08T07:41:22.388" v="707" actId="20577"/>
        <pc:sldMkLst>
          <pc:docMk/>
          <pc:sldMk cId="2301273894" sldId="653"/>
        </pc:sldMkLst>
        <pc:graphicFrameChg chg="mod">
          <ac:chgData name="Ilijana Petrovska" userId="9898029655f5678c" providerId="LiveId" clId="{9935801D-BFE4-420C-AAE7-8B73DE5A9916}" dt="2025-04-08T07:41:22.388" v="707" actId="20577"/>
          <ac:graphicFrameMkLst>
            <pc:docMk/>
            <pc:sldMk cId="2301273894" sldId="653"/>
            <ac:graphicFrameMk id="11" creationId="{9033B8C7-59FC-C0BE-9276-AE12F0E3F7FD}"/>
          </ac:graphicFrameMkLst>
        </pc:graphicFrameChg>
      </pc:sldChg>
      <pc:sldChg chg="addSp modSp mod">
        <pc:chgData name="Ilijana Petrovska" userId="9898029655f5678c" providerId="LiveId" clId="{9935801D-BFE4-420C-AAE7-8B73DE5A9916}" dt="2025-04-08T07:36:11.793" v="624" actId="1076"/>
        <pc:sldMkLst>
          <pc:docMk/>
          <pc:sldMk cId="225934112" sldId="654"/>
        </pc:sldMkLst>
        <pc:picChg chg="add mod">
          <ac:chgData name="Ilijana Petrovska" userId="9898029655f5678c" providerId="LiveId" clId="{9935801D-BFE4-420C-AAE7-8B73DE5A9916}" dt="2025-04-08T07:36:11.793" v="624" actId="1076"/>
          <ac:picMkLst>
            <pc:docMk/>
            <pc:sldMk cId="225934112" sldId="654"/>
            <ac:picMk id="3" creationId="{CBC3E2AA-1BA0-232E-BA4B-1195077A07C9}"/>
          </ac:picMkLst>
        </pc:picChg>
      </pc:sldChg>
      <pc:sldChg chg="modSp mod">
        <pc:chgData name="Ilijana Petrovska" userId="9898029655f5678c" providerId="LiveId" clId="{9935801D-BFE4-420C-AAE7-8B73DE5A9916}" dt="2025-04-08T10:48:12.219" v="963" actId="20577"/>
        <pc:sldMkLst>
          <pc:docMk/>
          <pc:sldMk cId="2469447978" sldId="657"/>
        </pc:sldMkLst>
        <pc:spChg chg="mod">
          <ac:chgData name="Ilijana Petrovska" userId="9898029655f5678c" providerId="LiveId" clId="{9935801D-BFE4-420C-AAE7-8B73DE5A9916}" dt="2025-04-08T10:48:12.219" v="963" actId="20577"/>
          <ac:spMkLst>
            <pc:docMk/>
            <pc:sldMk cId="2469447978" sldId="657"/>
            <ac:spMk id="3" creationId="{4D78D312-3FB4-A84D-3799-B2823E409C79}"/>
          </ac:spMkLst>
        </pc:spChg>
      </pc:sldChg>
      <pc:sldChg chg="modSp add mod modNotesTx">
        <pc:chgData name="Ilijana Petrovska" userId="9898029655f5678c" providerId="LiveId" clId="{9935801D-BFE4-420C-AAE7-8B73DE5A9916}" dt="2025-04-08T14:47:01.582" v="1022" actId="20577"/>
        <pc:sldMkLst>
          <pc:docMk/>
          <pc:sldMk cId="13457117" sldId="658"/>
        </pc:sldMkLst>
        <pc:spChg chg="mod">
          <ac:chgData name="Ilijana Petrovska" userId="9898029655f5678c" providerId="LiveId" clId="{9935801D-BFE4-420C-AAE7-8B73DE5A9916}" dt="2025-04-08T14:47:01.582" v="1022" actId="20577"/>
          <ac:spMkLst>
            <pc:docMk/>
            <pc:sldMk cId="13457117" sldId="658"/>
            <ac:spMk id="2" creationId="{E16402CC-CE86-C302-8D2A-4E43F09D4D9F}"/>
          </ac:spMkLst>
        </pc:spChg>
        <pc:spChg chg="mod">
          <ac:chgData name="Ilijana Petrovska" userId="9898029655f5678c" providerId="LiveId" clId="{9935801D-BFE4-420C-AAE7-8B73DE5A9916}" dt="2025-04-08T12:06:44.701" v="1017" actId="1076"/>
          <ac:spMkLst>
            <pc:docMk/>
            <pc:sldMk cId="13457117" sldId="658"/>
            <ac:spMk id="3" creationId="{B29BCCB7-EED0-D91F-0926-F7BCA5293053}"/>
          </ac:spMkLst>
        </pc:spChg>
      </pc:sldChg>
      <pc:sldChg chg="modSp add del mod">
        <pc:chgData name="Ilijana Petrovska" userId="9898029655f5678c" providerId="LiveId" clId="{9935801D-BFE4-420C-AAE7-8B73DE5A9916}" dt="2025-04-08T07:41:40.704" v="708" actId="2696"/>
        <pc:sldMkLst>
          <pc:docMk/>
          <pc:sldMk cId="2840935477" sldId="658"/>
        </pc:sldMkLst>
        <pc:spChg chg="mod">
          <ac:chgData name="Ilijana Petrovska" userId="9898029655f5678c" providerId="LiveId" clId="{9935801D-BFE4-420C-AAE7-8B73DE5A9916}" dt="2025-04-08T07:39:47.796" v="636" actId="20577"/>
          <ac:spMkLst>
            <pc:docMk/>
            <pc:sldMk cId="2840935477" sldId="658"/>
            <ac:spMk id="2" creationId="{E16402CC-CE86-C302-8D2A-4E43F09D4D9F}"/>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4.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2.png"/><Relationship Id="rId7" Type="http://schemas.openxmlformats.org/officeDocument/2006/relationships/image" Target="../media/image8.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5.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10" Type="http://schemas.openxmlformats.org/officeDocument/2006/relationships/image" Target="../media/image46.svg"/><Relationship Id="rId4" Type="http://schemas.openxmlformats.org/officeDocument/2006/relationships/image" Target="../media/image40.svg"/><Relationship Id="rId9" Type="http://schemas.openxmlformats.org/officeDocument/2006/relationships/image" Target="../media/image4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2.png"/><Relationship Id="rId7" Type="http://schemas.openxmlformats.org/officeDocument/2006/relationships/image" Target="../media/image8.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5.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10" Type="http://schemas.openxmlformats.org/officeDocument/2006/relationships/image" Target="../media/image46.svg"/><Relationship Id="rId4" Type="http://schemas.openxmlformats.org/officeDocument/2006/relationships/image" Target="../media/image40.svg"/><Relationship Id="rId9" Type="http://schemas.openxmlformats.org/officeDocument/2006/relationships/image" Target="../media/image45.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04B93E-E73D-4DC9-8E33-83A915782AB0}"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CA3C4E59-F373-40CF-A20D-379A9CA3AF2A}">
      <dgm:prSet/>
      <dgm:spPr/>
      <dgm:t>
        <a:bodyPr/>
        <a:lstStyle/>
        <a:p>
          <a:pPr>
            <a:lnSpc>
              <a:spcPct val="100000"/>
            </a:lnSpc>
            <a:defRPr cap="all"/>
          </a:pPr>
          <a:r>
            <a:rPr lang="en-US"/>
            <a:t>1</a:t>
          </a:r>
          <a:r>
            <a:rPr lang="en-US" baseline="30000"/>
            <a:t>st</a:t>
          </a:r>
          <a:r>
            <a:rPr lang="en-US"/>
            <a:t> week review</a:t>
          </a:r>
        </a:p>
      </dgm:t>
    </dgm:pt>
    <dgm:pt modelId="{4142C833-B3EF-4606-8770-B844F7BDF809}" type="parTrans" cxnId="{61A6E5E5-E2BA-4AC8-B25F-51F03D51ABE5}">
      <dgm:prSet/>
      <dgm:spPr/>
      <dgm:t>
        <a:bodyPr/>
        <a:lstStyle/>
        <a:p>
          <a:endParaRPr lang="en-US"/>
        </a:p>
      </dgm:t>
    </dgm:pt>
    <dgm:pt modelId="{8235F37C-3254-4CD8-B201-F2527F9EC55F}" type="sibTrans" cxnId="{61A6E5E5-E2BA-4AC8-B25F-51F03D51ABE5}">
      <dgm:prSet/>
      <dgm:spPr/>
      <dgm:t>
        <a:bodyPr/>
        <a:lstStyle/>
        <a:p>
          <a:endParaRPr lang="en-US"/>
        </a:p>
      </dgm:t>
    </dgm:pt>
    <dgm:pt modelId="{747FAA78-79F3-4623-AD28-40FB5C04BD5D}">
      <dgm:prSet/>
      <dgm:spPr/>
      <dgm:t>
        <a:bodyPr/>
        <a:lstStyle/>
        <a:p>
          <a:pPr>
            <a:lnSpc>
              <a:spcPct val="100000"/>
            </a:lnSpc>
            <a:defRPr cap="all"/>
          </a:pPr>
          <a:r>
            <a:rPr lang="en-US" dirty="0"/>
            <a:t>1</a:t>
          </a:r>
          <a:r>
            <a:rPr lang="en-US" baseline="30000" dirty="0"/>
            <a:t>st</a:t>
          </a:r>
          <a:r>
            <a:rPr lang="en-US" dirty="0"/>
            <a:t> Assignment Q&amp;A</a:t>
          </a:r>
        </a:p>
      </dgm:t>
    </dgm:pt>
    <dgm:pt modelId="{92D2F166-BC8A-4902-8FF7-96F9E23C8A07}" type="parTrans" cxnId="{2886673A-64C8-410E-B10A-FF36AE3CA076}">
      <dgm:prSet/>
      <dgm:spPr/>
      <dgm:t>
        <a:bodyPr/>
        <a:lstStyle/>
        <a:p>
          <a:endParaRPr lang="en-US"/>
        </a:p>
      </dgm:t>
    </dgm:pt>
    <dgm:pt modelId="{8603650D-A585-4E44-A53B-8D42354CE1C9}" type="sibTrans" cxnId="{2886673A-64C8-410E-B10A-FF36AE3CA076}">
      <dgm:prSet/>
      <dgm:spPr/>
      <dgm:t>
        <a:bodyPr/>
        <a:lstStyle/>
        <a:p>
          <a:endParaRPr lang="en-US"/>
        </a:p>
      </dgm:t>
    </dgm:pt>
    <dgm:pt modelId="{ADF63DCD-476E-4A5B-8EF7-4ABECF8D1DCF}">
      <dgm:prSet/>
      <dgm:spPr/>
      <dgm:t>
        <a:bodyPr/>
        <a:lstStyle/>
        <a:p>
          <a:pPr>
            <a:lnSpc>
              <a:spcPct val="100000"/>
            </a:lnSpc>
            <a:defRPr cap="all"/>
          </a:pPr>
          <a:r>
            <a:rPr lang="en-US" dirty="0"/>
            <a:t>Perception – Senses</a:t>
          </a:r>
        </a:p>
      </dgm:t>
    </dgm:pt>
    <dgm:pt modelId="{4C70C4F3-9F05-4B55-A9E6-8BFCA81A90FF}" type="parTrans" cxnId="{7BBB6F3F-F396-473D-A639-7F2BC25A1715}">
      <dgm:prSet/>
      <dgm:spPr/>
      <dgm:t>
        <a:bodyPr/>
        <a:lstStyle/>
        <a:p>
          <a:endParaRPr lang="en-US"/>
        </a:p>
      </dgm:t>
    </dgm:pt>
    <dgm:pt modelId="{BD76E309-03E9-480C-86F6-4549A7744599}" type="sibTrans" cxnId="{7BBB6F3F-F396-473D-A639-7F2BC25A1715}">
      <dgm:prSet/>
      <dgm:spPr/>
      <dgm:t>
        <a:bodyPr/>
        <a:lstStyle/>
        <a:p>
          <a:endParaRPr lang="en-US"/>
        </a:p>
      </dgm:t>
    </dgm:pt>
    <dgm:pt modelId="{7CA608C4-45AE-4184-971D-80515A93965D}">
      <dgm:prSet/>
      <dgm:spPr/>
      <dgm:t>
        <a:bodyPr/>
        <a:lstStyle/>
        <a:p>
          <a:pPr>
            <a:lnSpc>
              <a:spcPct val="100000"/>
            </a:lnSpc>
            <a:defRPr cap="all"/>
          </a:pPr>
          <a:r>
            <a:rPr lang="en-US" dirty="0"/>
            <a:t>Perceptual Process</a:t>
          </a:r>
        </a:p>
      </dgm:t>
    </dgm:pt>
    <dgm:pt modelId="{DD0DABD1-663F-4F7F-8619-7F667E38DA74}" type="parTrans" cxnId="{0222A0B9-92EE-41F7-A280-D6716B6119C8}">
      <dgm:prSet/>
      <dgm:spPr/>
      <dgm:t>
        <a:bodyPr/>
        <a:lstStyle/>
        <a:p>
          <a:endParaRPr lang="en-US"/>
        </a:p>
      </dgm:t>
    </dgm:pt>
    <dgm:pt modelId="{6F66C5E3-C80A-4F15-A6A2-4BD44BEF314C}" type="sibTrans" cxnId="{0222A0B9-92EE-41F7-A280-D6716B6119C8}">
      <dgm:prSet/>
      <dgm:spPr/>
      <dgm:t>
        <a:bodyPr/>
        <a:lstStyle/>
        <a:p>
          <a:endParaRPr lang="en-US"/>
        </a:p>
      </dgm:t>
    </dgm:pt>
    <dgm:pt modelId="{820ED472-C82B-46FA-9001-9828671ED76B}">
      <dgm:prSet/>
      <dgm:spPr/>
      <dgm:t>
        <a:bodyPr/>
        <a:lstStyle/>
        <a:p>
          <a:pPr>
            <a:lnSpc>
              <a:spcPct val="100000"/>
            </a:lnSpc>
            <a:defRPr cap="all"/>
          </a:pPr>
          <a:r>
            <a:rPr lang="en-US"/>
            <a:t>Q&amp;A</a:t>
          </a:r>
        </a:p>
      </dgm:t>
    </dgm:pt>
    <dgm:pt modelId="{C77A7142-D716-4983-A764-DFA42D6FDA4A}" type="parTrans" cxnId="{790EF438-8C5C-43D2-8B41-D5EF46F88E21}">
      <dgm:prSet/>
      <dgm:spPr/>
      <dgm:t>
        <a:bodyPr/>
        <a:lstStyle/>
        <a:p>
          <a:endParaRPr lang="en-US"/>
        </a:p>
      </dgm:t>
    </dgm:pt>
    <dgm:pt modelId="{C58941DF-B505-4E0A-89EE-E5C4925572C9}" type="sibTrans" cxnId="{790EF438-8C5C-43D2-8B41-D5EF46F88E21}">
      <dgm:prSet/>
      <dgm:spPr/>
      <dgm:t>
        <a:bodyPr/>
        <a:lstStyle/>
        <a:p>
          <a:endParaRPr lang="en-US"/>
        </a:p>
      </dgm:t>
    </dgm:pt>
    <dgm:pt modelId="{37647235-F6F9-4AC7-AA33-325ECAB5AFA6}">
      <dgm:prSet/>
      <dgm:spPr/>
      <dgm:t>
        <a:bodyPr/>
        <a:lstStyle/>
        <a:p>
          <a:pPr>
            <a:lnSpc>
              <a:spcPct val="100000"/>
            </a:lnSpc>
            <a:defRPr cap="all"/>
          </a:pPr>
          <a:r>
            <a:rPr lang="en-US" dirty="0"/>
            <a:t>Gen Z trends</a:t>
          </a:r>
        </a:p>
      </dgm:t>
    </dgm:pt>
    <dgm:pt modelId="{DDF9BFBE-472A-4F4B-A87A-45594A1A84AC}" type="parTrans" cxnId="{5855DC1E-7CEE-4CB3-B2BB-DA531037C134}">
      <dgm:prSet/>
      <dgm:spPr/>
      <dgm:t>
        <a:bodyPr/>
        <a:lstStyle/>
        <a:p>
          <a:endParaRPr lang="mk-MK"/>
        </a:p>
      </dgm:t>
    </dgm:pt>
    <dgm:pt modelId="{FA1E4318-4BC2-4327-BC4C-0FBDFE3E09CB}" type="sibTrans" cxnId="{5855DC1E-7CEE-4CB3-B2BB-DA531037C134}">
      <dgm:prSet/>
      <dgm:spPr/>
      <dgm:t>
        <a:bodyPr/>
        <a:lstStyle/>
        <a:p>
          <a:endParaRPr lang="mk-MK"/>
        </a:p>
      </dgm:t>
    </dgm:pt>
    <dgm:pt modelId="{3B082490-082D-450C-9158-ABE7182ACC78}">
      <dgm:prSet/>
      <dgm:spPr/>
      <dgm:t>
        <a:bodyPr/>
        <a:lstStyle/>
        <a:p>
          <a:pPr>
            <a:lnSpc>
              <a:spcPct val="100000"/>
            </a:lnSpc>
            <a:defRPr cap="all"/>
          </a:pPr>
          <a:r>
            <a:rPr lang="en-US" dirty="0"/>
            <a:t>CASE ANALYSIS</a:t>
          </a:r>
        </a:p>
      </dgm:t>
    </dgm:pt>
    <dgm:pt modelId="{ED885D74-A57C-4B65-8DF6-E6F2884C08FB}" type="parTrans" cxnId="{5D898868-6D78-41AD-8967-80DEA850CC2C}">
      <dgm:prSet/>
      <dgm:spPr/>
      <dgm:t>
        <a:bodyPr/>
        <a:lstStyle/>
        <a:p>
          <a:endParaRPr lang="mk-MK"/>
        </a:p>
      </dgm:t>
    </dgm:pt>
    <dgm:pt modelId="{E0EC8B55-99B9-4A2C-98C1-5760AC087930}" type="sibTrans" cxnId="{5D898868-6D78-41AD-8967-80DEA850CC2C}">
      <dgm:prSet/>
      <dgm:spPr/>
      <dgm:t>
        <a:bodyPr/>
        <a:lstStyle/>
        <a:p>
          <a:endParaRPr lang="mk-MK"/>
        </a:p>
      </dgm:t>
    </dgm:pt>
    <dgm:pt modelId="{542959ED-7978-4A78-964D-74269F275188}" type="pres">
      <dgm:prSet presAssocID="{0D04B93E-E73D-4DC9-8E33-83A915782AB0}" presName="root" presStyleCnt="0">
        <dgm:presLayoutVars>
          <dgm:dir/>
          <dgm:resizeHandles val="exact"/>
        </dgm:presLayoutVars>
      </dgm:prSet>
      <dgm:spPr/>
    </dgm:pt>
    <dgm:pt modelId="{94E57DAF-0CF1-4821-AC46-A5F219575E44}" type="pres">
      <dgm:prSet presAssocID="{CA3C4E59-F373-40CF-A20D-379A9CA3AF2A}" presName="compNode" presStyleCnt="0"/>
      <dgm:spPr/>
    </dgm:pt>
    <dgm:pt modelId="{28C2CB52-7FF4-4F75-907F-563C81C637DB}" type="pres">
      <dgm:prSet presAssocID="{CA3C4E59-F373-40CF-A20D-379A9CA3AF2A}" presName="iconBgRect" presStyleLbl="bgShp" presStyleIdx="0" presStyleCnt="7"/>
      <dgm:spPr/>
    </dgm:pt>
    <dgm:pt modelId="{16C931BE-E348-46DB-ADBE-06A0F4DC6D24}" type="pres">
      <dgm:prSet presAssocID="{CA3C4E59-F373-40CF-A20D-379A9CA3AF2A}"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DE00A0D6-9F0B-48F3-B7D4-C9C89FD9948E}" type="pres">
      <dgm:prSet presAssocID="{CA3C4E59-F373-40CF-A20D-379A9CA3AF2A}" presName="spaceRect" presStyleCnt="0"/>
      <dgm:spPr/>
    </dgm:pt>
    <dgm:pt modelId="{1F9B926C-2D54-4378-B126-B9418AC43F60}" type="pres">
      <dgm:prSet presAssocID="{CA3C4E59-F373-40CF-A20D-379A9CA3AF2A}" presName="textRect" presStyleLbl="revTx" presStyleIdx="0" presStyleCnt="7">
        <dgm:presLayoutVars>
          <dgm:chMax val="1"/>
          <dgm:chPref val="1"/>
        </dgm:presLayoutVars>
      </dgm:prSet>
      <dgm:spPr/>
    </dgm:pt>
    <dgm:pt modelId="{76BD4E52-94F3-470B-943E-38BC565CE534}" type="pres">
      <dgm:prSet presAssocID="{8235F37C-3254-4CD8-B201-F2527F9EC55F}" presName="sibTrans" presStyleCnt="0"/>
      <dgm:spPr/>
    </dgm:pt>
    <dgm:pt modelId="{94140A43-7CBC-453D-A4F2-7609D71D2135}" type="pres">
      <dgm:prSet presAssocID="{747FAA78-79F3-4623-AD28-40FB5C04BD5D}" presName="compNode" presStyleCnt="0"/>
      <dgm:spPr/>
    </dgm:pt>
    <dgm:pt modelId="{3FCC6D1B-9892-4526-8CF8-A91B8EB6D4CF}" type="pres">
      <dgm:prSet presAssocID="{747FAA78-79F3-4623-AD28-40FB5C04BD5D}" presName="iconBgRect" presStyleLbl="bgShp" presStyleIdx="1" presStyleCnt="7"/>
      <dgm:spPr/>
    </dgm:pt>
    <dgm:pt modelId="{6957342F-E6F8-466F-8346-CAA9283527D8}" type="pres">
      <dgm:prSet presAssocID="{747FAA78-79F3-4623-AD28-40FB5C04BD5D}"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lp"/>
        </a:ext>
      </dgm:extLst>
    </dgm:pt>
    <dgm:pt modelId="{675F23EE-BA68-4B46-98DA-204375BC6866}" type="pres">
      <dgm:prSet presAssocID="{747FAA78-79F3-4623-AD28-40FB5C04BD5D}" presName="spaceRect" presStyleCnt="0"/>
      <dgm:spPr/>
    </dgm:pt>
    <dgm:pt modelId="{53916ACD-0E4F-43A3-9E35-01F2EF042CE3}" type="pres">
      <dgm:prSet presAssocID="{747FAA78-79F3-4623-AD28-40FB5C04BD5D}" presName="textRect" presStyleLbl="revTx" presStyleIdx="1" presStyleCnt="7">
        <dgm:presLayoutVars>
          <dgm:chMax val="1"/>
          <dgm:chPref val="1"/>
        </dgm:presLayoutVars>
      </dgm:prSet>
      <dgm:spPr/>
    </dgm:pt>
    <dgm:pt modelId="{927DAF5E-F4E2-4C6C-BB7D-8889B92D31BD}" type="pres">
      <dgm:prSet presAssocID="{8603650D-A585-4E44-A53B-8D42354CE1C9}" presName="sibTrans" presStyleCnt="0"/>
      <dgm:spPr/>
    </dgm:pt>
    <dgm:pt modelId="{FF8A0DB4-928A-4A4D-8A7C-8004A3C2786E}" type="pres">
      <dgm:prSet presAssocID="{37647235-F6F9-4AC7-AA33-325ECAB5AFA6}" presName="compNode" presStyleCnt="0"/>
      <dgm:spPr/>
    </dgm:pt>
    <dgm:pt modelId="{415E04AE-3F5E-40A9-89EF-1E0A772B3530}" type="pres">
      <dgm:prSet presAssocID="{37647235-F6F9-4AC7-AA33-325ECAB5AFA6}" presName="iconBgRect" presStyleLbl="bgShp" presStyleIdx="2" presStyleCnt="7"/>
      <dgm:spPr/>
    </dgm:pt>
    <dgm:pt modelId="{0BC70D98-9141-4ADB-AD75-4B04AF5422CE}" type="pres">
      <dgm:prSet presAssocID="{37647235-F6F9-4AC7-AA33-325ECAB5AFA6}" presName="iconRect" presStyleLbl="node1" presStyleIdx="2" presStyleCnt="7"/>
      <dgm:spPr/>
    </dgm:pt>
    <dgm:pt modelId="{76DBF7EC-7868-4060-97A4-62D5B6855826}" type="pres">
      <dgm:prSet presAssocID="{37647235-F6F9-4AC7-AA33-325ECAB5AFA6}" presName="spaceRect" presStyleCnt="0"/>
      <dgm:spPr/>
    </dgm:pt>
    <dgm:pt modelId="{C785D134-94BD-444C-8169-32B02EB49438}" type="pres">
      <dgm:prSet presAssocID="{37647235-F6F9-4AC7-AA33-325ECAB5AFA6}" presName="textRect" presStyleLbl="revTx" presStyleIdx="2" presStyleCnt="7">
        <dgm:presLayoutVars>
          <dgm:chMax val="1"/>
          <dgm:chPref val="1"/>
        </dgm:presLayoutVars>
      </dgm:prSet>
      <dgm:spPr/>
    </dgm:pt>
    <dgm:pt modelId="{E55F6D65-3135-4E86-8F27-D0DC956793C3}" type="pres">
      <dgm:prSet presAssocID="{FA1E4318-4BC2-4327-BC4C-0FBDFE3E09CB}" presName="sibTrans" presStyleCnt="0"/>
      <dgm:spPr/>
    </dgm:pt>
    <dgm:pt modelId="{A62809EE-E90D-481E-BA57-3FE140EAC83B}" type="pres">
      <dgm:prSet presAssocID="{ADF63DCD-476E-4A5B-8EF7-4ABECF8D1DCF}" presName="compNode" presStyleCnt="0"/>
      <dgm:spPr/>
    </dgm:pt>
    <dgm:pt modelId="{AE6B8A16-AEFF-4716-ACF5-138C4CED69E4}" type="pres">
      <dgm:prSet presAssocID="{ADF63DCD-476E-4A5B-8EF7-4ABECF8D1DCF}" presName="iconBgRect" presStyleLbl="bgShp" presStyleIdx="3" presStyleCnt="7"/>
      <dgm:spPr/>
    </dgm:pt>
    <dgm:pt modelId="{DE647444-EFBB-4779-B541-DB402E1340F4}" type="pres">
      <dgm:prSet presAssocID="{ADF63DCD-476E-4A5B-8EF7-4ABECF8D1DCF}" presName="iconRect" presStyleLbl="node1" presStyleIdx="3"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s"/>
        </a:ext>
      </dgm:extLst>
    </dgm:pt>
    <dgm:pt modelId="{5429B02F-3111-47A4-9C0F-EC544A09E8FF}" type="pres">
      <dgm:prSet presAssocID="{ADF63DCD-476E-4A5B-8EF7-4ABECF8D1DCF}" presName="spaceRect" presStyleCnt="0"/>
      <dgm:spPr/>
    </dgm:pt>
    <dgm:pt modelId="{E576C0B5-AEAB-4B5E-A055-6F1F0957C105}" type="pres">
      <dgm:prSet presAssocID="{ADF63DCD-476E-4A5B-8EF7-4ABECF8D1DCF}" presName="textRect" presStyleLbl="revTx" presStyleIdx="3" presStyleCnt="7">
        <dgm:presLayoutVars>
          <dgm:chMax val="1"/>
          <dgm:chPref val="1"/>
        </dgm:presLayoutVars>
      </dgm:prSet>
      <dgm:spPr/>
    </dgm:pt>
    <dgm:pt modelId="{675DB829-7BE1-4045-A859-E0B2802F97FB}" type="pres">
      <dgm:prSet presAssocID="{BD76E309-03E9-480C-86F6-4549A7744599}" presName="sibTrans" presStyleCnt="0"/>
      <dgm:spPr/>
    </dgm:pt>
    <dgm:pt modelId="{82CCC4DC-B0FB-40DB-93FB-EBCEA4127233}" type="pres">
      <dgm:prSet presAssocID="{3B082490-082D-450C-9158-ABE7182ACC78}" presName="compNode" presStyleCnt="0"/>
      <dgm:spPr/>
    </dgm:pt>
    <dgm:pt modelId="{FA5E3F2D-717C-450D-8588-86A531ADEEB8}" type="pres">
      <dgm:prSet presAssocID="{3B082490-082D-450C-9158-ABE7182ACC78}" presName="iconBgRect" presStyleLbl="bgShp" presStyleIdx="4" presStyleCnt="7"/>
      <dgm:spPr/>
    </dgm:pt>
    <dgm:pt modelId="{DCAEB6C2-4839-4703-9538-15E6781A0196}" type="pres">
      <dgm:prSet presAssocID="{3B082490-082D-450C-9158-ABE7182ACC78}" presName="iconRect" presStyleLbl="node1" presStyleIdx="4" presStyleCnt="7"/>
      <dgm:spPr/>
    </dgm:pt>
    <dgm:pt modelId="{DF830691-80B9-41E1-988B-EB0F4E21A299}" type="pres">
      <dgm:prSet presAssocID="{3B082490-082D-450C-9158-ABE7182ACC78}" presName="spaceRect" presStyleCnt="0"/>
      <dgm:spPr/>
    </dgm:pt>
    <dgm:pt modelId="{7CA792FA-1EB3-40B7-A551-2622D642C083}" type="pres">
      <dgm:prSet presAssocID="{3B082490-082D-450C-9158-ABE7182ACC78}" presName="textRect" presStyleLbl="revTx" presStyleIdx="4" presStyleCnt="7">
        <dgm:presLayoutVars>
          <dgm:chMax val="1"/>
          <dgm:chPref val="1"/>
        </dgm:presLayoutVars>
      </dgm:prSet>
      <dgm:spPr/>
    </dgm:pt>
    <dgm:pt modelId="{26903548-1822-448E-B60E-74B36D2A51DF}" type="pres">
      <dgm:prSet presAssocID="{E0EC8B55-99B9-4A2C-98C1-5760AC087930}" presName="sibTrans" presStyleCnt="0"/>
      <dgm:spPr/>
    </dgm:pt>
    <dgm:pt modelId="{B8A5975D-F925-49AE-A014-9B1C4A38867B}" type="pres">
      <dgm:prSet presAssocID="{7CA608C4-45AE-4184-971D-80515A93965D}" presName="compNode" presStyleCnt="0"/>
      <dgm:spPr/>
    </dgm:pt>
    <dgm:pt modelId="{155CCC68-7B07-4BBF-B63F-B5DD5774AA87}" type="pres">
      <dgm:prSet presAssocID="{7CA608C4-45AE-4184-971D-80515A93965D}" presName="iconBgRect" presStyleLbl="bgShp" presStyleIdx="5" presStyleCnt="7"/>
      <dgm:spPr/>
    </dgm:pt>
    <dgm:pt modelId="{A1CD73DA-76CE-4BBC-BB9A-39A5C03FA0C5}" type="pres">
      <dgm:prSet presAssocID="{7CA608C4-45AE-4184-971D-80515A93965D}" presName="iconRect" presStyleLbl="node1" presStyleIdx="5"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ye"/>
        </a:ext>
      </dgm:extLst>
    </dgm:pt>
    <dgm:pt modelId="{38A59BE6-95FA-47E5-9A2C-707DBAFEC310}" type="pres">
      <dgm:prSet presAssocID="{7CA608C4-45AE-4184-971D-80515A93965D}" presName="spaceRect" presStyleCnt="0"/>
      <dgm:spPr/>
    </dgm:pt>
    <dgm:pt modelId="{1A5DF2FF-0603-4B17-BCF3-CC6E4EA34087}" type="pres">
      <dgm:prSet presAssocID="{7CA608C4-45AE-4184-971D-80515A93965D}" presName="textRect" presStyleLbl="revTx" presStyleIdx="5" presStyleCnt="7">
        <dgm:presLayoutVars>
          <dgm:chMax val="1"/>
          <dgm:chPref val="1"/>
        </dgm:presLayoutVars>
      </dgm:prSet>
      <dgm:spPr/>
    </dgm:pt>
    <dgm:pt modelId="{0873B3EA-00FE-4999-B20C-FDFBE140900C}" type="pres">
      <dgm:prSet presAssocID="{6F66C5E3-C80A-4F15-A6A2-4BD44BEF314C}" presName="sibTrans" presStyleCnt="0"/>
      <dgm:spPr/>
    </dgm:pt>
    <dgm:pt modelId="{82BAF46F-AFBE-4362-818F-AC784BD503D3}" type="pres">
      <dgm:prSet presAssocID="{820ED472-C82B-46FA-9001-9828671ED76B}" presName="compNode" presStyleCnt="0"/>
      <dgm:spPr/>
    </dgm:pt>
    <dgm:pt modelId="{BBC88F8D-FC39-480F-A94C-9314C0E8D3C8}" type="pres">
      <dgm:prSet presAssocID="{820ED472-C82B-46FA-9001-9828671ED76B}" presName="iconBgRect" presStyleLbl="bgShp" presStyleIdx="6" presStyleCnt="7"/>
      <dgm:spPr/>
    </dgm:pt>
    <dgm:pt modelId="{1A9B333C-34ED-4CE6-AF8B-E6436464AFC8}" type="pres">
      <dgm:prSet presAssocID="{820ED472-C82B-46FA-9001-9828671ED76B}" presName="iconRect" presStyleLbl="node1" presStyleIdx="6"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79E2BC36-C961-4F2F-9743-26AC331BD61F}" type="pres">
      <dgm:prSet presAssocID="{820ED472-C82B-46FA-9001-9828671ED76B}" presName="spaceRect" presStyleCnt="0"/>
      <dgm:spPr/>
    </dgm:pt>
    <dgm:pt modelId="{DBA4FA67-DFC9-4CC8-9C3F-BE88747CF70A}" type="pres">
      <dgm:prSet presAssocID="{820ED472-C82B-46FA-9001-9828671ED76B}" presName="textRect" presStyleLbl="revTx" presStyleIdx="6" presStyleCnt="7">
        <dgm:presLayoutVars>
          <dgm:chMax val="1"/>
          <dgm:chPref val="1"/>
        </dgm:presLayoutVars>
      </dgm:prSet>
      <dgm:spPr/>
    </dgm:pt>
  </dgm:ptLst>
  <dgm:cxnLst>
    <dgm:cxn modelId="{5855DC1E-7CEE-4CB3-B2BB-DA531037C134}" srcId="{0D04B93E-E73D-4DC9-8E33-83A915782AB0}" destId="{37647235-F6F9-4AC7-AA33-325ECAB5AFA6}" srcOrd="2" destOrd="0" parTransId="{DDF9BFBE-472A-4F4B-A87A-45594A1A84AC}" sibTransId="{FA1E4318-4BC2-4327-BC4C-0FBDFE3E09CB}"/>
    <dgm:cxn modelId="{77EFC832-43FE-4A02-A211-C685449A4E19}" type="presOf" srcId="{3B082490-082D-450C-9158-ABE7182ACC78}" destId="{7CA792FA-1EB3-40B7-A551-2622D642C083}" srcOrd="0" destOrd="0" presId="urn:microsoft.com/office/officeart/2018/5/layout/IconCircleLabelList"/>
    <dgm:cxn modelId="{790EF438-8C5C-43D2-8B41-D5EF46F88E21}" srcId="{0D04B93E-E73D-4DC9-8E33-83A915782AB0}" destId="{820ED472-C82B-46FA-9001-9828671ED76B}" srcOrd="6" destOrd="0" parTransId="{C77A7142-D716-4983-A764-DFA42D6FDA4A}" sibTransId="{C58941DF-B505-4E0A-89EE-E5C4925572C9}"/>
    <dgm:cxn modelId="{2886673A-64C8-410E-B10A-FF36AE3CA076}" srcId="{0D04B93E-E73D-4DC9-8E33-83A915782AB0}" destId="{747FAA78-79F3-4623-AD28-40FB5C04BD5D}" srcOrd="1" destOrd="0" parTransId="{92D2F166-BC8A-4902-8FF7-96F9E23C8A07}" sibTransId="{8603650D-A585-4E44-A53B-8D42354CE1C9}"/>
    <dgm:cxn modelId="{EE57F63B-D08D-422E-8185-4F4D5DB02797}" type="presOf" srcId="{37647235-F6F9-4AC7-AA33-325ECAB5AFA6}" destId="{C785D134-94BD-444C-8169-32B02EB49438}" srcOrd="0" destOrd="0" presId="urn:microsoft.com/office/officeart/2018/5/layout/IconCircleLabelList"/>
    <dgm:cxn modelId="{7BBB6F3F-F396-473D-A639-7F2BC25A1715}" srcId="{0D04B93E-E73D-4DC9-8E33-83A915782AB0}" destId="{ADF63DCD-476E-4A5B-8EF7-4ABECF8D1DCF}" srcOrd="3" destOrd="0" parTransId="{4C70C4F3-9F05-4B55-A9E6-8BFCA81A90FF}" sibTransId="{BD76E309-03E9-480C-86F6-4549A7744599}"/>
    <dgm:cxn modelId="{5C057865-042B-427A-A8F3-3623043ECF97}" type="presOf" srcId="{0D04B93E-E73D-4DC9-8E33-83A915782AB0}" destId="{542959ED-7978-4A78-964D-74269F275188}" srcOrd="0" destOrd="0" presId="urn:microsoft.com/office/officeart/2018/5/layout/IconCircleLabelList"/>
    <dgm:cxn modelId="{5D898868-6D78-41AD-8967-80DEA850CC2C}" srcId="{0D04B93E-E73D-4DC9-8E33-83A915782AB0}" destId="{3B082490-082D-450C-9158-ABE7182ACC78}" srcOrd="4" destOrd="0" parTransId="{ED885D74-A57C-4B65-8DF6-E6F2884C08FB}" sibTransId="{E0EC8B55-99B9-4A2C-98C1-5760AC087930}"/>
    <dgm:cxn modelId="{6A173A4E-81D8-47DB-A092-86A3CE89E9BC}" type="presOf" srcId="{820ED472-C82B-46FA-9001-9828671ED76B}" destId="{DBA4FA67-DFC9-4CC8-9C3F-BE88747CF70A}" srcOrd="0" destOrd="0" presId="urn:microsoft.com/office/officeart/2018/5/layout/IconCircleLabelList"/>
    <dgm:cxn modelId="{573E949C-9CDC-40AA-A115-43DDF8FD3372}" type="presOf" srcId="{7CA608C4-45AE-4184-971D-80515A93965D}" destId="{1A5DF2FF-0603-4B17-BCF3-CC6E4EA34087}" srcOrd="0" destOrd="0" presId="urn:microsoft.com/office/officeart/2018/5/layout/IconCircleLabelList"/>
    <dgm:cxn modelId="{0222A0B9-92EE-41F7-A280-D6716B6119C8}" srcId="{0D04B93E-E73D-4DC9-8E33-83A915782AB0}" destId="{7CA608C4-45AE-4184-971D-80515A93965D}" srcOrd="5" destOrd="0" parTransId="{DD0DABD1-663F-4F7F-8619-7F667E38DA74}" sibTransId="{6F66C5E3-C80A-4F15-A6A2-4BD44BEF314C}"/>
    <dgm:cxn modelId="{E59D40BF-F186-474B-9D17-02D6547252FC}" type="presOf" srcId="{ADF63DCD-476E-4A5B-8EF7-4ABECF8D1DCF}" destId="{E576C0B5-AEAB-4B5E-A055-6F1F0957C105}" srcOrd="0" destOrd="0" presId="urn:microsoft.com/office/officeart/2018/5/layout/IconCircleLabelList"/>
    <dgm:cxn modelId="{84E083C4-D54D-42BD-97BF-85B298922EBD}" type="presOf" srcId="{CA3C4E59-F373-40CF-A20D-379A9CA3AF2A}" destId="{1F9B926C-2D54-4378-B126-B9418AC43F60}" srcOrd="0" destOrd="0" presId="urn:microsoft.com/office/officeart/2018/5/layout/IconCircleLabelList"/>
    <dgm:cxn modelId="{61A6E5E5-E2BA-4AC8-B25F-51F03D51ABE5}" srcId="{0D04B93E-E73D-4DC9-8E33-83A915782AB0}" destId="{CA3C4E59-F373-40CF-A20D-379A9CA3AF2A}" srcOrd="0" destOrd="0" parTransId="{4142C833-B3EF-4606-8770-B844F7BDF809}" sibTransId="{8235F37C-3254-4CD8-B201-F2527F9EC55F}"/>
    <dgm:cxn modelId="{04077AFD-9398-4A3E-AD24-2FD536889527}" type="presOf" srcId="{747FAA78-79F3-4623-AD28-40FB5C04BD5D}" destId="{53916ACD-0E4F-43A3-9E35-01F2EF042CE3}" srcOrd="0" destOrd="0" presId="urn:microsoft.com/office/officeart/2018/5/layout/IconCircleLabelList"/>
    <dgm:cxn modelId="{2EAF7732-E2A2-4083-9CCE-3AC9691838F1}" type="presParOf" srcId="{542959ED-7978-4A78-964D-74269F275188}" destId="{94E57DAF-0CF1-4821-AC46-A5F219575E44}" srcOrd="0" destOrd="0" presId="urn:microsoft.com/office/officeart/2018/5/layout/IconCircleLabelList"/>
    <dgm:cxn modelId="{F2C7A199-9E6A-4C35-B973-254F21AF52F2}" type="presParOf" srcId="{94E57DAF-0CF1-4821-AC46-A5F219575E44}" destId="{28C2CB52-7FF4-4F75-907F-563C81C637DB}" srcOrd="0" destOrd="0" presId="urn:microsoft.com/office/officeart/2018/5/layout/IconCircleLabelList"/>
    <dgm:cxn modelId="{11BDBDF4-3241-4897-B6AC-ECFE689ACB12}" type="presParOf" srcId="{94E57DAF-0CF1-4821-AC46-A5F219575E44}" destId="{16C931BE-E348-46DB-ADBE-06A0F4DC6D24}" srcOrd="1" destOrd="0" presId="urn:microsoft.com/office/officeart/2018/5/layout/IconCircleLabelList"/>
    <dgm:cxn modelId="{6EBCE516-AAEE-4FCE-BB5C-EFA2EF702402}" type="presParOf" srcId="{94E57DAF-0CF1-4821-AC46-A5F219575E44}" destId="{DE00A0D6-9F0B-48F3-B7D4-C9C89FD9948E}" srcOrd="2" destOrd="0" presId="urn:microsoft.com/office/officeart/2018/5/layout/IconCircleLabelList"/>
    <dgm:cxn modelId="{713D9C01-2772-4ECF-BCAA-0DE7375AB531}" type="presParOf" srcId="{94E57DAF-0CF1-4821-AC46-A5F219575E44}" destId="{1F9B926C-2D54-4378-B126-B9418AC43F60}" srcOrd="3" destOrd="0" presId="urn:microsoft.com/office/officeart/2018/5/layout/IconCircleLabelList"/>
    <dgm:cxn modelId="{C2E43468-AFFC-4365-BCAB-2F3CFF5AD360}" type="presParOf" srcId="{542959ED-7978-4A78-964D-74269F275188}" destId="{76BD4E52-94F3-470B-943E-38BC565CE534}" srcOrd="1" destOrd="0" presId="urn:microsoft.com/office/officeart/2018/5/layout/IconCircleLabelList"/>
    <dgm:cxn modelId="{1A25AFB6-124E-4580-9C10-A4F2BC5DC43C}" type="presParOf" srcId="{542959ED-7978-4A78-964D-74269F275188}" destId="{94140A43-7CBC-453D-A4F2-7609D71D2135}" srcOrd="2" destOrd="0" presId="urn:microsoft.com/office/officeart/2018/5/layout/IconCircleLabelList"/>
    <dgm:cxn modelId="{0CB66F61-BC52-4AFE-81B3-C18CFF7DF9B8}" type="presParOf" srcId="{94140A43-7CBC-453D-A4F2-7609D71D2135}" destId="{3FCC6D1B-9892-4526-8CF8-A91B8EB6D4CF}" srcOrd="0" destOrd="0" presId="urn:microsoft.com/office/officeart/2018/5/layout/IconCircleLabelList"/>
    <dgm:cxn modelId="{5CD1913E-73E0-4F71-95F2-AF0B68BF7830}" type="presParOf" srcId="{94140A43-7CBC-453D-A4F2-7609D71D2135}" destId="{6957342F-E6F8-466F-8346-CAA9283527D8}" srcOrd="1" destOrd="0" presId="urn:microsoft.com/office/officeart/2018/5/layout/IconCircleLabelList"/>
    <dgm:cxn modelId="{844DD2A7-182F-45F6-BA04-0D551C7F1A10}" type="presParOf" srcId="{94140A43-7CBC-453D-A4F2-7609D71D2135}" destId="{675F23EE-BA68-4B46-98DA-204375BC6866}" srcOrd="2" destOrd="0" presId="urn:microsoft.com/office/officeart/2018/5/layout/IconCircleLabelList"/>
    <dgm:cxn modelId="{92669D9D-69D3-4746-A23C-FC428B41D160}" type="presParOf" srcId="{94140A43-7CBC-453D-A4F2-7609D71D2135}" destId="{53916ACD-0E4F-43A3-9E35-01F2EF042CE3}" srcOrd="3" destOrd="0" presId="urn:microsoft.com/office/officeart/2018/5/layout/IconCircleLabelList"/>
    <dgm:cxn modelId="{BFE5D6A2-19EC-448F-BBF4-2D2510F87866}" type="presParOf" srcId="{542959ED-7978-4A78-964D-74269F275188}" destId="{927DAF5E-F4E2-4C6C-BB7D-8889B92D31BD}" srcOrd="3" destOrd="0" presId="urn:microsoft.com/office/officeart/2018/5/layout/IconCircleLabelList"/>
    <dgm:cxn modelId="{05ED55A8-2E71-4928-8623-D48CE4018CD7}" type="presParOf" srcId="{542959ED-7978-4A78-964D-74269F275188}" destId="{FF8A0DB4-928A-4A4D-8A7C-8004A3C2786E}" srcOrd="4" destOrd="0" presId="urn:microsoft.com/office/officeart/2018/5/layout/IconCircleLabelList"/>
    <dgm:cxn modelId="{6C790C4B-62BC-4398-AD65-ADACCB35BC17}" type="presParOf" srcId="{FF8A0DB4-928A-4A4D-8A7C-8004A3C2786E}" destId="{415E04AE-3F5E-40A9-89EF-1E0A772B3530}" srcOrd="0" destOrd="0" presId="urn:microsoft.com/office/officeart/2018/5/layout/IconCircleLabelList"/>
    <dgm:cxn modelId="{6E4D2194-6B76-4D7B-B142-22E0AF2A5889}" type="presParOf" srcId="{FF8A0DB4-928A-4A4D-8A7C-8004A3C2786E}" destId="{0BC70D98-9141-4ADB-AD75-4B04AF5422CE}" srcOrd="1" destOrd="0" presId="urn:microsoft.com/office/officeart/2018/5/layout/IconCircleLabelList"/>
    <dgm:cxn modelId="{CC7BF35E-7E7B-4618-A123-32FF06F7F34A}" type="presParOf" srcId="{FF8A0DB4-928A-4A4D-8A7C-8004A3C2786E}" destId="{76DBF7EC-7868-4060-97A4-62D5B6855826}" srcOrd="2" destOrd="0" presId="urn:microsoft.com/office/officeart/2018/5/layout/IconCircleLabelList"/>
    <dgm:cxn modelId="{0C6DE93F-2822-46B4-8127-31DB1562B02B}" type="presParOf" srcId="{FF8A0DB4-928A-4A4D-8A7C-8004A3C2786E}" destId="{C785D134-94BD-444C-8169-32B02EB49438}" srcOrd="3" destOrd="0" presId="urn:microsoft.com/office/officeart/2018/5/layout/IconCircleLabelList"/>
    <dgm:cxn modelId="{FCCFAF24-6DF9-452B-93F8-F6C61850C36A}" type="presParOf" srcId="{542959ED-7978-4A78-964D-74269F275188}" destId="{E55F6D65-3135-4E86-8F27-D0DC956793C3}" srcOrd="5" destOrd="0" presId="urn:microsoft.com/office/officeart/2018/5/layout/IconCircleLabelList"/>
    <dgm:cxn modelId="{11505326-CEFC-4F99-B577-31720F4139E0}" type="presParOf" srcId="{542959ED-7978-4A78-964D-74269F275188}" destId="{A62809EE-E90D-481E-BA57-3FE140EAC83B}" srcOrd="6" destOrd="0" presId="urn:microsoft.com/office/officeart/2018/5/layout/IconCircleLabelList"/>
    <dgm:cxn modelId="{DD9029BC-4283-4B77-B4EA-43F81AA40285}" type="presParOf" srcId="{A62809EE-E90D-481E-BA57-3FE140EAC83B}" destId="{AE6B8A16-AEFF-4716-ACF5-138C4CED69E4}" srcOrd="0" destOrd="0" presId="urn:microsoft.com/office/officeart/2018/5/layout/IconCircleLabelList"/>
    <dgm:cxn modelId="{C27E86E4-9F93-4E07-B820-C445DEE03C35}" type="presParOf" srcId="{A62809EE-E90D-481E-BA57-3FE140EAC83B}" destId="{DE647444-EFBB-4779-B541-DB402E1340F4}" srcOrd="1" destOrd="0" presId="urn:microsoft.com/office/officeart/2018/5/layout/IconCircleLabelList"/>
    <dgm:cxn modelId="{EC60A120-4E51-4E52-9A78-DA52B7B614AE}" type="presParOf" srcId="{A62809EE-E90D-481E-BA57-3FE140EAC83B}" destId="{5429B02F-3111-47A4-9C0F-EC544A09E8FF}" srcOrd="2" destOrd="0" presId="urn:microsoft.com/office/officeart/2018/5/layout/IconCircleLabelList"/>
    <dgm:cxn modelId="{AF183B19-5055-4859-A878-FAE9B6A70C77}" type="presParOf" srcId="{A62809EE-E90D-481E-BA57-3FE140EAC83B}" destId="{E576C0B5-AEAB-4B5E-A055-6F1F0957C105}" srcOrd="3" destOrd="0" presId="urn:microsoft.com/office/officeart/2018/5/layout/IconCircleLabelList"/>
    <dgm:cxn modelId="{59B8D671-2A7D-4DB6-8D85-335F225014B2}" type="presParOf" srcId="{542959ED-7978-4A78-964D-74269F275188}" destId="{675DB829-7BE1-4045-A859-E0B2802F97FB}" srcOrd="7" destOrd="0" presId="urn:microsoft.com/office/officeart/2018/5/layout/IconCircleLabelList"/>
    <dgm:cxn modelId="{131A8DAF-A285-4DFC-B177-C68261122A90}" type="presParOf" srcId="{542959ED-7978-4A78-964D-74269F275188}" destId="{82CCC4DC-B0FB-40DB-93FB-EBCEA4127233}" srcOrd="8" destOrd="0" presId="urn:microsoft.com/office/officeart/2018/5/layout/IconCircleLabelList"/>
    <dgm:cxn modelId="{646D3B6C-A4F8-418C-ADE6-6CAFEE550039}" type="presParOf" srcId="{82CCC4DC-B0FB-40DB-93FB-EBCEA4127233}" destId="{FA5E3F2D-717C-450D-8588-86A531ADEEB8}" srcOrd="0" destOrd="0" presId="urn:microsoft.com/office/officeart/2018/5/layout/IconCircleLabelList"/>
    <dgm:cxn modelId="{9192DF30-64C9-4751-B149-FD32FABF0A44}" type="presParOf" srcId="{82CCC4DC-B0FB-40DB-93FB-EBCEA4127233}" destId="{DCAEB6C2-4839-4703-9538-15E6781A0196}" srcOrd="1" destOrd="0" presId="urn:microsoft.com/office/officeart/2018/5/layout/IconCircleLabelList"/>
    <dgm:cxn modelId="{9B939B2A-AEC1-4998-BFE6-763B72E3381D}" type="presParOf" srcId="{82CCC4DC-B0FB-40DB-93FB-EBCEA4127233}" destId="{DF830691-80B9-41E1-988B-EB0F4E21A299}" srcOrd="2" destOrd="0" presId="urn:microsoft.com/office/officeart/2018/5/layout/IconCircleLabelList"/>
    <dgm:cxn modelId="{9A7FE5A9-6D76-44C4-A123-F2AAE080CCE5}" type="presParOf" srcId="{82CCC4DC-B0FB-40DB-93FB-EBCEA4127233}" destId="{7CA792FA-1EB3-40B7-A551-2622D642C083}" srcOrd="3" destOrd="0" presId="urn:microsoft.com/office/officeart/2018/5/layout/IconCircleLabelList"/>
    <dgm:cxn modelId="{A99C2DFC-8034-461F-AC72-3B6454B2E354}" type="presParOf" srcId="{542959ED-7978-4A78-964D-74269F275188}" destId="{26903548-1822-448E-B60E-74B36D2A51DF}" srcOrd="9" destOrd="0" presId="urn:microsoft.com/office/officeart/2018/5/layout/IconCircleLabelList"/>
    <dgm:cxn modelId="{A6F2458D-959D-4368-A953-11EB87C29C1F}" type="presParOf" srcId="{542959ED-7978-4A78-964D-74269F275188}" destId="{B8A5975D-F925-49AE-A014-9B1C4A38867B}" srcOrd="10" destOrd="0" presId="urn:microsoft.com/office/officeart/2018/5/layout/IconCircleLabelList"/>
    <dgm:cxn modelId="{6402D0F2-1124-4429-8D5E-AE88B11A7596}" type="presParOf" srcId="{B8A5975D-F925-49AE-A014-9B1C4A38867B}" destId="{155CCC68-7B07-4BBF-B63F-B5DD5774AA87}" srcOrd="0" destOrd="0" presId="urn:microsoft.com/office/officeart/2018/5/layout/IconCircleLabelList"/>
    <dgm:cxn modelId="{1CDEE54C-808C-4CAE-A14D-6DC8186BE497}" type="presParOf" srcId="{B8A5975D-F925-49AE-A014-9B1C4A38867B}" destId="{A1CD73DA-76CE-4BBC-BB9A-39A5C03FA0C5}" srcOrd="1" destOrd="0" presId="urn:microsoft.com/office/officeart/2018/5/layout/IconCircleLabelList"/>
    <dgm:cxn modelId="{A497FD7C-FC22-4B1C-BF83-216688BFACA2}" type="presParOf" srcId="{B8A5975D-F925-49AE-A014-9B1C4A38867B}" destId="{38A59BE6-95FA-47E5-9A2C-707DBAFEC310}" srcOrd="2" destOrd="0" presId="urn:microsoft.com/office/officeart/2018/5/layout/IconCircleLabelList"/>
    <dgm:cxn modelId="{D7833D47-F23F-46F9-A8A3-BD799BD900F9}" type="presParOf" srcId="{B8A5975D-F925-49AE-A014-9B1C4A38867B}" destId="{1A5DF2FF-0603-4B17-BCF3-CC6E4EA34087}" srcOrd="3" destOrd="0" presId="urn:microsoft.com/office/officeart/2018/5/layout/IconCircleLabelList"/>
    <dgm:cxn modelId="{29256E5C-8BB6-45AE-8FFC-B070EE22233D}" type="presParOf" srcId="{542959ED-7978-4A78-964D-74269F275188}" destId="{0873B3EA-00FE-4999-B20C-FDFBE140900C}" srcOrd="11" destOrd="0" presId="urn:microsoft.com/office/officeart/2018/5/layout/IconCircleLabelList"/>
    <dgm:cxn modelId="{B4D3A4DB-49BA-496E-B870-FA7B54DEC87A}" type="presParOf" srcId="{542959ED-7978-4A78-964D-74269F275188}" destId="{82BAF46F-AFBE-4362-818F-AC784BD503D3}" srcOrd="12" destOrd="0" presId="urn:microsoft.com/office/officeart/2018/5/layout/IconCircleLabelList"/>
    <dgm:cxn modelId="{5ABDE796-ADB2-45A5-86C9-1D72257E43D4}" type="presParOf" srcId="{82BAF46F-AFBE-4362-818F-AC784BD503D3}" destId="{BBC88F8D-FC39-480F-A94C-9314C0E8D3C8}" srcOrd="0" destOrd="0" presId="urn:microsoft.com/office/officeart/2018/5/layout/IconCircleLabelList"/>
    <dgm:cxn modelId="{2A336BEC-078E-45A3-A903-6F940A660806}" type="presParOf" srcId="{82BAF46F-AFBE-4362-818F-AC784BD503D3}" destId="{1A9B333C-34ED-4CE6-AF8B-E6436464AFC8}" srcOrd="1" destOrd="0" presId="urn:microsoft.com/office/officeart/2018/5/layout/IconCircleLabelList"/>
    <dgm:cxn modelId="{D404A49F-E6C0-4696-B047-39BDF77FD69A}" type="presParOf" srcId="{82BAF46F-AFBE-4362-818F-AC784BD503D3}" destId="{79E2BC36-C961-4F2F-9743-26AC331BD61F}" srcOrd="2" destOrd="0" presId="urn:microsoft.com/office/officeart/2018/5/layout/IconCircleLabelList"/>
    <dgm:cxn modelId="{AB3F2684-9088-4A8B-93C0-8A6CAD95B675}" type="presParOf" srcId="{82BAF46F-AFBE-4362-818F-AC784BD503D3}" destId="{DBA4FA67-DFC9-4CC8-9C3F-BE88747CF70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86DCEC-677F-4E6A-A2A0-8CD383D071BF}" type="doc">
      <dgm:prSet loTypeId="urn:microsoft.com/office/officeart/2005/8/layout/hList1" loCatId="list" qsTypeId="urn:microsoft.com/office/officeart/2005/8/quickstyle/simple5" qsCatId="simple" csTypeId="urn:microsoft.com/office/officeart/2005/8/colors/accent2_2" csCatId="accent2" phldr="1"/>
      <dgm:spPr/>
      <dgm:t>
        <a:bodyPr/>
        <a:lstStyle/>
        <a:p>
          <a:endParaRPr lang="en-US"/>
        </a:p>
      </dgm:t>
    </dgm:pt>
    <dgm:pt modelId="{12C17D14-3A04-4720-87BB-7615F3B94F53}">
      <dgm:prSet phldrT="[Text]"/>
      <dgm:spPr/>
      <dgm:t>
        <a:bodyPr/>
        <a:lstStyle/>
        <a:p>
          <a:r>
            <a:rPr lang="en-US" b="1" dirty="0"/>
            <a:t>Exposure</a:t>
          </a:r>
        </a:p>
      </dgm:t>
    </dgm:pt>
    <dgm:pt modelId="{90B9FB9C-59E6-4EC4-8F5F-7843D09CE3C7}" type="parTrans" cxnId="{E6444F67-4FA1-493E-983A-412C4C240CEB}">
      <dgm:prSet/>
      <dgm:spPr/>
      <dgm:t>
        <a:bodyPr/>
        <a:lstStyle/>
        <a:p>
          <a:endParaRPr lang="en-US"/>
        </a:p>
      </dgm:t>
    </dgm:pt>
    <dgm:pt modelId="{C27FE989-C7FC-4F12-A9D4-320A22E87156}" type="sibTrans" cxnId="{E6444F67-4FA1-493E-983A-412C4C240CEB}">
      <dgm:prSet/>
      <dgm:spPr/>
      <dgm:t>
        <a:bodyPr/>
        <a:lstStyle/>
        <a:p>
          <a:endParaRPr lang="en-US"/>
        </a:p>
      </dgm:t>
    </dgm:pt>
    <dgm:pt modelId="{65FFA09F-5630-408C-A027-D9AB1151FC93}">
      <dgm:prSet phldrT="[Text]"/>
      <dgm:spPr/>
      <dgm:t>
        <a:bodyPr/>
        <a:lstStyle/>
        <a:p>
          <a:r>
            <a:rPr lang="en-US" b="1" dirty="0"/>
            <a:t>Selective</a:t>
          </a:r>
        </a:p>
      </dgm:t>
    </dgm:pt>
    <dgm:pt modelId="{8B5E33C5-BD8A-4A89-9B76-B6CFDCC692FC}" type="parTrans" cxnId="{C1A9720C-84E0-4578-BDE7-6952299F4C12}">
      <dgm:prSet/>
      <dgm:spPr/>
      <dgm:t>
        <a:bodyPr/>
        <a:lstStyle/>
        <a:p>
          <a:endParaRPr lang="en-US"/>
        </a:p>
      </dgm:t>
    </dgm:pt>
    <dgm:pt modelId="{B80735BC-A1CA-4322-B43D-39B9145ED039}" type="sibTrans" cxnId="{C1A9720C-84E0-4578-BDE7-6952299F4C12}">
      <dgm:prSet/>
      <dgm:spPr/>
      <dgm:t>
        <a:bodyPr/>
        <a:lstStyle/>
        <a:p>
          <a:endParaRPr lang="en-US"/>
        </a:p>
      </dgm:t>
    </dgm:pt>
    <dgm:pt modelId="{E73A6C7C-C7EF-4478-9D6B-4EA422239811}">
      <dgm:prSet phldrT="[Text]"/>
      <dgm:spPr/>
      <dgm:t>
        <a:bodyPr/>
        <a:lstStyle/>
        <a:p>
          <a:r>
            <a:rPr lang="en-US" dirty="0"/>
            <a:t>Attention</a:t>
          </a:r>
        </a:p>
      </dgm:t>
    </dgm:pt>
    <dgm:pt modelId="{DD4EE3C2-8D8B-432D-9B03-4B6D0B053FDA}" type="parTrans" cxnId="{A2A969A1-4224-4C07-AACB-18EBEDB91F38}">
      <dgm:prSet/>
      <dgm:spPr/>
      <dgm:t>
        <a:bodyPr/>
        <a:lstStyle/>
        <a:p>
          <a:endParaRPr lang="en-US"/>
        </a:p>
      </dgm:t>
    </dgm:pt>
    <dgm:pt modelId="{5D9B9FA0-1C52-4C4F-87D7-90D45FB78003}" type="sibTrans" cxnId="{A2A969A1-4224-4C07-AACB-18EBEDB91F38}">
      <dgm:prSet/>
      <dgm:spPr/>
      <dgm:t>
        <a:bodyPr/>
        <a:lstStyle/>
        <a:p>
          <a:endParaRPr lang="en-US"/>
        </a:p>
      </dgm:t>
    </dgm:pt>
    <dgm:pt modelId="{D9182B91-9935-416F-8D70-F0F9B32F3458}">
      <dgm:prSet phldrT="[Text]"/>
      <dgm:spPr/>
      <dgm:t>
        <a:bodyPr/>
        <a:lstStyle/>
        <a:p>
          <a:r>
            <a:rPr lang="en-US" dirty="0"/>
            <a:t>Focal, </a:t>
          </a:r>
          <a:r>
            <a:rPr lang="en-US" dirty="0" err="1"/>
            <a:t>nonfocal</a:t>
          </a:r>
          <a:r>
            <a:rPr lang="en-US" dirty="0"/>
            <a:t>, pre-attentive</a:t>
          </a:r>
        </a:p>
      </dgm:t>
    </dgm:pt>
    <dgm:pt modelId="{F56A91AE-03D9-4597-8108-AFDF351E9B22}" type="parTrans" cxnId="{38DB2DA6-E63A-4444-BCCB-91E478DF36F7}">
      <dgm:prSet/>
      <dgm:spPr/>
      <dgm:t>
        <a:bodyPr/>
        <a:lstStyle/>
        <a:p>
          <a:endParaRPr lang="en-US"/>
        </a:p>
      </dgm:t>
    </dgm:pt>
    <dgm:pt modelId="{F72CC39D-681F-40F1-B415-C3F2A5DEF743}" type="sibTrans" cxnId="{38DB2DA6-E63A-4444-BCCB-91E478DF36F7}">
      <dgm:prSet/>
      <dgm:spPr/>
      <dgm:t>
        <a:bodyPr/>
        <a:lstStyle/>
        <a:p>
          <a:endParaRPr lang="en-US"/>
        </a:p>
      </dgm:t>
    </dgm:pt>
    <dgm:pt modelId="{A690C955-B867-4E96-A1BD-08BFC2CC1EB5}">
      <dgm:prSet phldrT="[Text]"/>
      <dgm:spPr/>
      <dgm:t>
        <a:bodyPr/>
        <a:lstStyle/>
        <a:p>
          <a:r>
            <a:rPr lang="en-US" dirty="0"/>
            <a:t>Perception</a:t>
          </a:r>
        </a:p>
      </dgm:t>
    </dgm:pt>
    <dgm:pt modelId="{B678BBB7-FA0B-4174-A5B6-94220776AFBE}" type="parTrans" cxnId="{2E190FD7-FD64-4597-B334-6E3E02E14E26}">
      <dgm:prSet/>
      <dgm:spPr/>
      <dgm:t>
        <a:bodyPr/>
        <a:lstStyle/>
        <a:p>
          <a:endParaRPr lang="en-US"/>
        </a:p>
      </dgm:t>
    </dgm:pt>
    <dgm:pt modelId="{B6F46DF8-2FBE-41FE-9E00-CDE4E364ED04}" type="sibTrans" cxnId="{2E190FD7-FD64-4597-B334-6E3E02E14E26}">
      <dgm:prSet/>
      <dgm:spPr/>
      <dgm:t>
        <a:bodyPr/>
        <a:lstStyle/>
        <a:p>
          <a:endParaRPr lang="en-US"/>
        </a:p>
      </dgm:t>
    </dgm:pt>
    <dgm:pt modelId="{4C6A182C-A509-4317-8E54-83EF04F9EAEF}">
      <dgm:prSet phldrT="[Text]"/>
      <dgm:spPr/>
      <dgm:t>
        <a:bodyPr/>
        <a:lstStyle/>
        <a:p>
          <a:r>
            <a:rPr lang="en-US" dirty="0"/>
            <a:t>Sensory</a:t>
          </a:r>
        </a:p>
      </dgm:t>
    </dgm:pt>
    <dgm:pt modelId="{EBD73756-7D25-4BC4-8A56-CB0CE0EC13D6}" type="parTrans" cxnId="{0F795790-A1A4-497E-BD7B-A03DE0438EFB}">
      <dgm:prSet/>
      <dgm:spPr/>
      <dgm:t>
        <a:bodyPr/>
        <a:lstStyle/>
        <a:p>
          <a:endParaRPr lang="en-US"/>
        </a:p>
      </dgm:t>
    </dgm:pt>
    <dgm:pt modelId="{AD405D7E-8C69-4E2A-B3D1-421255E57AF7}" type="sibTrans" cxnId="{0F795790-A1A4-497E-BD7B-A03DE0438EFB}">
      <dgm:prSet/>
      <dgm:spPr/>
      <dgm:t>
        <a:bodyPr/>
        <a:lstStyle/>
        <a:p>
          <a:endParaRPr lang="en-US"/>
        </a:p>
      </dgm:t>
    </dgm:pt>
    <dgm:pt modelId="{0E6FFF17-7D6D-4D4B-BF5A-4B65A17E2820}">
      <dgm:prSet phldrT="[Text]"/>
      <dgm:spPr/>
      <dgm:t>
        <a:bodyPr/>
        <a:lstStyle/>
        <a:p>
          <a:r>
            <a:rPr lang="en-US" dirty="0"/>
            <a:t>Comprehension</a:t>
          </a:r>
        </a:p>
      </dgm:t>
    </dgm:pt>
    <dgm:pt modelId="{4A828F51-318C-474E-A93C-18BB54FCB5D6}" type="parTrans" cxnId="{C9D5C97B-BAB2-4C3B-AD93-2577DB23805F}">
      <dgm:prSet/>
      <dgm:spPr/>
      <dgm:t>
        <a:bodyPr/>
        <a:lstStyle/>
        <a:p>
          <a:endParaRPr lang="en-US"/>
        </a:p>
      </dgm:t>
    </dgm:pt>
    <dgm:pt modelId="{9DC9300C-1222-41D3-8C00-E94C51ABD406}" type="sibTrans" cxnId="{C9D5C97B-BAB2-4C3B-AD93-2577DB23805F}">
      <dgm:prSet/>
      <dgm:spPr/>
      <dgm:t>
        <a:bodyPr/>
        <a:lstStyle/>
        <a:p>
          <a:endParaRPr lang="en-US"/>
        </a:p>
      </dgm:t>
    </dgm:pt>
    <dgm:pt modelId="{B8ECD9C9-087D-4FE8-9F9B-6BE98C6701BF}">
      <dgm:prSet phldrT="[Text]"/>
      <dgm:spPr/>
      <dgm:t>
        <a:bodyPr/>
        <a:lstStyle/>
        <a:p>
          <a:r>
            <a:rPr lang="en-US" b="1" dirty="0"/>
            <a:t>Gaining</a:t>
          </a:r>
        </a:p>
      </dgm:t>
    </dgm:pt>
    <dgm:pt modelId="{39881058-F052-4950-87C5-42C3040C4338}" type="parTrans" cxnId="{DFE0D478-8F97-4892-8C43-E139CB6BBDD2}">
      <dgm:prSet/>
      <dgm:spPr/>
      <dgm:t>
        <a:bodyPr/>
        <a:lstStyle/>
        <a:p>
          <a:endParaRPr lang="en-US"/>
        </a:p>
      </dgm:t>
    </dgm:pt>
    <dgm:pt modelId="{B1A2D519-37ED-4487-A78D-1554D4D65454}" type="sibTrans" cxnId="{DFE0D478-8F97-4892-8C43-E139CB6BBDD2}">
      <dgm:prSet/>
      <dgm:spPr/>
      <dgm:t>
        <a:bodyPr/>
        <a:lstStyle/>
        <a:p>
          <a:endParaRPr lang="en-US"/>
        </a:p>
      </dgm:t>
    </dgm:pt>
    <dgm:pt modelId="{46109D3D-6BAC-44B9-B8CB-817A5F4FB023}">
      <dgm:prSet phldrT="[Text]"/>
      <dgm:spPr/>
      <dgm:t>
        <a:bodyPr/>
        <a:lstStyle/>
        <a:p>
          <a:r>
            <a:rPr lang="en-US" dirty="0"/>
            <a:t>Perceptual threshold</a:t>
          </a:r>
        </a:p>
      </dgm:t>
    </dgm:pt>
    <dgm:pt modelId="{3715C32C-7337-4661-A146-45B365477F2A}" type="parTrans" cxnId="{74AA67DC-6BD5-4FCA-B63B-CAAF5FA444B4}">
      <dgm:prSet/>
      <dgm:spPr/>
      <dgm:t>
        <a:bodyPr/>
        <a:lstStyle/>
        <a:p>
          <a:endParaRPr lang="en-US"/>
        </a:p>
      </dgm:t>
    </dgm:pt>
    <dgm:pt modelId="{EB3DB56D-9F18-494E-97F4-96F40BE8F8CD}" type="sibTrans" cxnId="{74AA67DC-6BD5-4FCA-B63B-CAAF5FA444B4}">
      <dgm:prSet/>
      <dgm:spPr/>
      <dgm:t>
        <a:bodyPr/>
        <a:lstStyle/>
        <a:p>
          <a:endParaRPr lang="en-US"/>
        </a:p>
      </dgm:t>
    </dgm:pt>
    <dgm:pt modelId="{C8BE7E78-8780-4DC9-B161-8C2695F8C209}">
      <dgm:prSet phldrT="[Text]"/>
      <dgm:spPr/>
      <dgm:t>
        <a:bodyPr/>
        <a:lstStyle/>
        <a:p>
          <a:r>
            <a:rPr lang="en-US" dirty="0"/>
            <a:t>Perceptual organization</a:t>
          </a:r>
        </a:p>
      </dgm:t>
    </dgm:pt>
    <dgm:pt modelId="{2D92FF31-05F7-4093-83D5-BF89E8B5D2D6}" type="parTrans" cxnId="{BA42C69B-17C2-4E1D-ABF3-DDB760EC45FC}">
      <dgm:prSet/>
      <dgm:spPr/>
      <dgm:t>
        <a:bodyPr/>
        <a:lstStyle/>
        <a:p>
          <a:endParaRPr lang="en-US"/>
        </a:p>
      </dgm:t>
    </dgm:pt>
    <dgm:pt modelId="{6EFC62B4-5498-4A23-A37E-732E12D8B0E6}" type="sibTrans" cxnId="{BA42C69B-17C2-4E1D-ABF3-DDB760EC45FC}">
      <dgm:prSet/>
      <dgm:spPr/>
      <dgm:t>
        <a:bodyPr/>
        <a:lstStyle/>
        <a:p>
          <a:endParaRPr lang="en-US"/>
        </a:p>
      </dgm:t>
    </dgm:pt>
    <dgm:pt modelId="{81E0E41C-83FC-4C32-801C-E70A05B611F6}">
      <dgm:prSet phldrT="[Text]"/>
      <dgm:spPr/>
      <dgm:t>
        <a:bodyPr/>
        <a:lstStyle/>
        <a:p>
          <a:r>
            <a:rPr lang="en-US" dirty="0"/>
            <a:t>Source identification</a:t>
          </a:r>
        </a:p>
      </dgm:t>
    </dgm:pt>
    <dgm:pt modelId="{88513C03-F3CE-4732-8E4A-8BDFA0A1AC9E}" type="parTrans" cxnId="{31DE3199-76BC-44D8-AAED-F71B5773B34A}">
      <dgm:prSet/>
      <dgm:spPr/>
      <dgm:t>
        <a:bodyPr/>
        <a:lstStyle/>
        <a:p>
          <a:endParaRPr lang="en-US"/>
        </a:p>
      </dgm:t>
    </dgm:pt>
    <dgm:pt modelId="{1A9C26DF-CFD5-465B-8941-6220200EE321}" type="sibTrans" cxnId="{31DE3199-76BC-44D8-AAED-F71B5773B34A}">
      <dgm:prSet/>
      <dgm:spPr/>
      <dgm:t>
        <a:bodyPr/>
        <a:lstStyle/>
        <a:p>
          <a:endParaRPr lang="en-US"/>
        </a:p>
      </dgm:t>
    </dgm:pt>
    <dgm:pt modelId="{B1195E06-880F-4742-AA62-F277B9CA995E}">
      <dgm:prSet phldrT="[Text]"/>
      <dgm:spPr/>
      <dgm:t>
        <a:bodyPr/>
        <a:lstStyle/>
        <a:p>
          <a:r>
            <a:rPr lang="en-US" dirty="0"/>
            <a:t>Message comprehension</a:t>
          </a:r>
        </a:p>
      </dgm:t>
    </dgm:pt>
    <dgm:pt modelId="{0DA9D899-E3AE-464C-93E7-CCCD0391E6B8}" type="parTrans" cxnId="{4172C5CF-761B-4E53-ACA2-B0C80A918883}">
      <dgm:prSet/>
      <dgm:spPr/>
      <dgm:t>
        <a:bodyPr/>
        <a:lstStyle/>
        <a:p>
          <a:endParaRPr lang="en-US"/>
        </a:p>
      </dgm:t>
    </dgm:pt>
    <dgm:pt modelId="{537D2649-61FA-444B-9141-EA23EBD8357A}" type="sibTrans" cxnId="{4172C5CF-761B-4E53-ACA2-B0C80A918883}">
      <dgm:prSet/>
      <dgm:spPr/>
      <dgm:t>
        <a:bodyPr/>
        <a:lstStyle/>
        <a:p>
          <a:endParaRPr lang="en-US"/>
        </a:p>
      </dgm:t>
    </dgm:pt>
    <dgm:pt modelId="{FC0B1AA4-5BD3-4DDB-93FB-A34F3F52F962}">
      <dgm:prSet phldrT="[Text]"/>
      <dgm:spPr/>
      <dgm:t>
        <a:bodyPr/>
        <a:lstStyle/>
        <a:p>
          <a:r>
            <a:rPr lang="en-US" dirty="0"/>
            <a:t>Consumer inferences</a:t>
          </a:r>
        </a:p>
      </dgm:t>
    </dgm:pt>
    <dgm:pt modelId="{5B30BB47-5BB5-4141-9D51-9CF637C219E7}" type="parTrans" cxnId="{DCB51DE1-63F6-40FB-8757-76CDD9F58794}">
      <dgm:prSet/>
      <dgm:spPr/>
      <dgm:t>
        <a:bodyPr/>
        <a:lstStyle/>
        <a:p>
          <a:endParaRPr lang="en-US"/>
        </a:p>
      </dgm:t>
    </dgm:pt>
    <dgm:pt modelId="{8E4769C2-2A44-4AE9-8F02-1C608DFB8693}" type="sibTrans" cxnId="{DCB51DE1-63F6-40FB-8757-76CDD9F58794}">
      <dgm:prSet/>
      <dgm:spPr/>
      <dgm:t>
        <a:bodyPr/>
        <a:lstStyle/>
        <a:p>
          <a:endParaRPr lang="en-US"/>
        </a:p>
      </dgm:t>
    </dgm:pt>
    <dgm:pt modelId="{44AC2817-A341-481C-ADB4-5FBA86B431FC}" type="pres">
      <dgm:prSet presAssocID="{5986DCEC-677F-4E6A-A2A0-8CD383D071BF}" presName="Name0" presStyleCnt="0">
        <dgm:presLayoutVars>
          <dgm:dir/>
          <dgm:animLvl val="lvl"/>
          <dgm:resizeHandles val="exact"/>
        </dgm:presLayoutVars>
      </dgm:prSet>
      <dgm:spPr/>
    </dgm:pt>
    <dgm:pt modelId="{DFC4A6D5-EEC0-4D3F-B74B-BF1AA4F29591}" type="pres">
      <dgm:prSet presAssocID="{12C17D14-3A04-4720-87BB-7615F3B94F53}" presName="composite" presStyleCnt="0"/>
      <dgm:spPr/>
    </dgm:pt>
    <dgm:pt modelId="{97B02CD3-97D1-4EEF-B781-F426D312606A}" type="pres">
      <dgm:prSet presAssocID="{12C17D14-3A04-4720-87BB-7615F3B94F53}" presName="parTx" presStyleLbl="alignNode1" presStyleIdx="0" presStyleCnt="4">
        <dgm:presLayoutVars>
          <dgm:chMax val="0"/>
          <dgm:chPref val="0"/>
          <dgm:bulletEnabled val="1"/>
        </dgm:presLayoutVars>
      </dgm:prSet>
      <dgm:spPr/>
    </dgm:pt>
    <dgm:pt modelId="{25ACAB17-8AFB-4D04-AB69-557A1B94EFAD}" type="pres">
      <dgm:prSet presAssocID="{12C17D14-3A04-4720-87BB-7615F3B94F53}" presName="desTx" presStyleLbl="alignAccFollowNode1" presStyleIdx="0" presStyleCnt="4">
        <dgm:presLayoutVars>
          <dgm:bulletEnabled val="1"/>
        </dgm:presLayoutVars>
      </dgm:prSet>
      <dgm:spPr/>
    </dgm:pt>
    <dgm:pt modelId="{C0D2FF81-A530-4EDF-AC58-EDF29CCF6CCF}" type="pres">
      <dgm:prSet presAssocID="{C27FE989-C7FC-4F12-A9D4-320A22E87156}" presName="space" presStyleCnt="0"/>
      <dgm:spPr/>
    </dgm:pt>
    <dgm:pt modelId="{BE301C1B-77EE-456E-980E-A73B43A1047F}" type="pres">
      <dgm:prSet presAssocID="{E73A6C7C-C7EF-4478-9D6B-4EA422239811}" presName="composite" presStyleCnt="0"/>
      <dgm:spPr/>
    </dgm:pt>
    <dgm:pt modelId="{C77BAA82-2547-425F-921F-EBC129D28C76}" type="pres">
      <dgm:prSet presAssocID="{E73A6C7C-C7EF-4478-9D6B-4EA422239811}" presName="parTx" presStyleLbl="alignNode1" presStyleIdx="1" presStyleCnt="4">
        <dgm:presLayoutVars>
          <dgm:chMax val="0"/>
          <dgm:chPref val="0"/>
          <dgm:bulletEnabled val="1"/>
        </dgm:presLayoutVars>
      </dgm:prSet>
      <dgm:spPr/>
    </dgm:pt>
    <dgm:pt modelId="{2F0ABBE9-0933-4AAF-8456-E02293A9569A}" type="pres">
      <dgm:prSet presAssocID="{E73A6C7C-C7EF-4478-9D6B-4EA422239811}" presName="desTx" presStyleLbl="alignAccFollowNode1" presStyleIdx="1" presStyleCnt="4">
        <dgm:presLayoutVars>
          <dgm:bulletEnabled val="1"/>
        </dgm:presLayoutVars>
      </dgm:prSet>
      <dgm:spPr/>
    </dgm:pt>
    <dgm:pt modelId="{DE3AB701-F1A7-413D-833D-1592772B0D61}" type="pres">
      <dgm:prSet presAssocID="{5D9B9FA0-1C52-4C4F-87D7-90D45FB78003}" presName="space" presStyleCnt="0"/>
      <dgm:spPr/>
    </dgm:pt>
    <dgm:pt modelId="{71F0A893-3B30-42A8-9CBF-F3BD34782962}" type="pres">
      <dgm:prSet presAssocID="{A690C955-B867-4E96-A1BD-08BFC2CC1EB5}" presName="composite" presStyleCnt="0"/>
      <dgm:spPr/>
    </dgm:pt>
    <dgm:pt modelId="{0D1AA7FE-F78B-489B-B632-2F7578AAABCB}" type="pres">
      <dgm:prSet presAssocID="{A690C955-B867-4E96-A1BD-08BFC2CC1EB5}" presName="parTx" presStyleLbl="alignNode1" presStyleIdx="2" presStyleCnt="4">
        <dgm:presLayoutVars>
          <dgm:chMax val="0"/>
          <dgm:chPref val="0"/>
          <dgm:bulletEnabled val="1"/>
        </dgm:presLayoutVars>
      </dgm:prSet>
      <dgm:spPr/>
    </dgm:pt>
    <dgm:pt modelId="{BC0AFE4A-440A-4E14-8D9E-09BCBC9E2BDB}" type="pres">
      <dgm:prSet presAssocID="{A690C955-B867-4E96-A1BD-08BFC2CC1EB5}" presName="desTx" presStyleLbl="alignAccFollowNode1" presStyleIdx="2" presStyleCnt="4">
        <dgm:presLayoutVars>
          <dgm:bulletEnabled val="1"/>
        </dgm:presLayoutVars>
      </dgm:prSet>
      <dgm:spPr/>
    </dgm:pt>
    <dgm:pt modelId="{01E3173F-5E56-4FA1-BB5D-D2444A2C26B1}" type="pres">
      <dgm:prSet presAssocID="{B6F46DF8-2FBE-41FE-9E00-CDE4E364ED04}" presName="space" presStyleCnt="0"/>
      <dgm:spPr/>
    </dgm:pt>
    <dgm:pt modelId="{5425D9B0-9250-439E-A5C5-23BACDDE3F4D}" type="pres">
      <dgm:prSet presAssocID="{0E6FFF17-7D6D-4D4B-BF5A-4B65A17E2820}" presName="composite" presStyleCnt="0"/>
      <dgm:spPr/>
    </dgm:pt>
    <dgm:pt modelId="{1E25D650-981E-4C2F-B082-D7C938742B79}" type="pres">
      <dgm:prSet presAssocID="{0E6FFF17-7D6D-4D4B-BF5A-4B65A17E2820}" presName="parTx" presStyleLbl="alignNode1" presStyleIdx="3" presStyleCnt="4">
        <dgm:presLayoutVars>
          <dgm:chMax val="0"/>
          <dgm:chPref val="0"/>
          <dgm:bulletEnabled val="1"/>
        </dgm:presLayoutVars>
      </dgm:prSet>
      <dgm:spPr/>
    </dgm:pt>
    <dgm:pt modelId="{689EB454-1537-4DFC-A509-3B4601B1F631}" type="pres">
      <dgm:prSet presAssocID="{0E6FFF17-7D6D-4D4B-BF5A-4B65A17E2820}" presName="desTx" presStyleLbl="alignAccFollowNode1" presStyleIdx="3" presStyleCnt="4">
        <dgm:presLayoutVars>
          <dgm:bulletEnabled val="1"/>
        </dgm:presLayoutVars>
      </dgm:prSet>
      <dgm:spPr/>
    </dgm:pt>
  </dgm:ptLst>
  <dgm:cxnLst>
    <dgm:cxn modelId="{EC3E4F01-4040-43FA-8F31-46CA1157A7C1}" type="presOf" srcId="{B8ECD9C9-087D-4FE8-9F9B-6BE98C6701BF}" destId="{25ACAB17-8AFB-4D04-AB69-557A1B94EFAD}" srcOrd="0" destOrd="1" presId="urn:microsoft.com/office/officeart/2005/8/layout/hList1"/>
    <dgm:cxn modelId="{A26BCB08-0120-467E-9F33-FF4CE9E04D2E}" type="presOf" srcId="{46109D3D-6BAC-44B9-B8CB-817A5F4FB023}" destId="{BC0AFE4A-440A-4E14-8D9E-09BCBC9E2BDB}" srcOrd="0" destOrd="1" presId="urn:microsoft.com/office/officeart/2005/8/layout/hList1"/>
    <dgm:cxn modelId="{C1A9720C-84E0-4578-BDE7-6952299F4C12}" srcId="{12C17D14-3A04-4720-87BB-7615F3B94F53}" destId="{65FFA09F-5630-408C-A027-D9AB1151FC93}" srcOrd="0" destOrd="0" parTransId="{8B5E33C5-BD8A-4A89-9B76-B6CFDCC692FC}" sibTransId="{B80735BC-A1CA-4322-B43D-39B9145ED039}"/>
    <dgm:cxn modelId="{5EDA5A10-8AFD-4A12-A69B-5E3E90359DC0}" type="presOf" srcId="{C8BE7E78-8780-4DC9-B161-8C2695F8C209}" destId="{BC0AFE4A-440A-4E14-8D9E-09BCBC9E2BDB}" srcOrd="0" destOrd="2" presId="urn:microsoft.com/office/officeart/2005/8/layout/hList1"/>
    <dgm:cxn modelId="{81CA0C1D-7551-4F40-8831-A351493A59C7}" type="presOf" srcId="{5986DCEC-677F-4E6A-A2A0-8CD383D071BF}" destId="{44AC2817-A341-481C-ADB4-5FBA86B431FC}" srcOrd="0" destOrd="0" presId="urn:microsoft.com/office/officeart/2005/8/layout/hList1"/>
    <dgm:cxn modelId="{E6444F67-4FA1-493E-983A-412C4C240CEB}" srcId="{5986DCEC-677F-4E6A-A2A0-8CD383D071BF}" destId="{12C17D14-3A04-4720-87BB-7615F3B94F53}" srcOrd="0" destOrd="0" parTransId="{90B9FB9C-59E6-4EC4-8F5F-7843D09CE3C7}" sibTransId="{C27FE989-C7FC-4F12-A9D4-320A22E87156}"/>
    <dgm:cxn modelId="{49845A69-8034-4A6B-93DC-CC1C42610210}" type="presOf" srcId="{FC0B1AA4-5BD3-4DDB-93FB-A34F3F52F962}" destId="{689EB454-1537-4DFC-A509-3B4601B1F631}" srcOrd="0" destOrd="2" presId="urn:microsoft.com/office/officeart/2005/8/layout/hList1"/>
    <dgm:cxn modelId="{DFE0D478-8F97-4892-8C43-E139CB6BBDD2}" srcId="{12C17D14-3A04-4720-87BB-7615F3B94F53}" destId="{B8ECD9C9-087D-4FE8-9F9B-6BE98C6701BF}" srcOrd="1" destOrd="0" parTransId="{39881058-F052-4950-87C5-42C3040C4338}" sibTransId="{B1A2D519-37ED-4487-A78D-1554D4D65454}"/>
    <dgm:cxn modelId="{4C6C957B-DF9C-4E3F-A41C-E03796426B82}" type="presOf" srcId="{4C6A182C-A509-4317-8E54-83EF04F9EAEF}" destId="{BC0AFE4A-440A-4E14-8D9E-09BCBC9E2BDB}" srcOrd="0" destOrd="0" presId="urn:microsoft.com/office/officeart/2005/8/layout/hList1"/>
    <dgm:cxn modelId="{C9D5C97B-BAB2-4C3B-AD93-2577DB23805F}" srcId="{5986DCEC-677F-4E6A-A2A0-8CD383D071BF}" destId="{0E6FFF17-7D6D-4D4B-BF5A-4B65A17E2820}" srcOrd="3" destOrd="0" parTransId="{4A828F51-318C-474E-A93C-18BB54FCB5D6}" sibTransId="{9DC9300C-1222-41D3-8C00-E94C51ABD406}"/>
    <dgm:cxn modelId="{DB8BD28D-996B-40B2-B5A1-482393C1BEC8}" type="presOf" srcId="{B1195E06-880F-4742-AA62-F277B9CA995E}" destId="{689EB454-1537-4DFC-A509-3B4601B1F631}" srcOrd="0" destOrd="1" presId="urn:microsoft.com/office/officeart/2005/8/layout/hList1"/>
    <dgm:cxn modelId="{0F795790-A1A4-497E-BD7B-A03DE0438EFB}" srcId="{A690C955-B867-4E96-A1BD-08BFC2CC1EB5}" destId="{4C6A182C-A509-4317-8E54-83EF04F9EAEF}" srcOrd="0" destOrd="0" parTransId="{EBD73756-7D25-4BC4-8A56-CB0CE0EC13D6}" sibTransId="{AD405D7E-8C69-4E2A-B3D1-421255E57AF7}"/>
    <dgm:cxn modelId="{31DE3199-76BC-44D8-AAED-F71B5773B34A}" srcId="{0E6FFF17-7D6D-4D4B-BF5A-4B65A17E2820}" destId="{81E0E41C-83FC-4C32-801C-E70A05B611F6}" srcOrd="0" destOrd="0" parTransId="{88513C03-F3CE-4732-8E4A-8BDFA0A1AC9E}" sibTransId="{1A9C26DF-CFD5-465B-8941-6220200EE321}"/>
    <dgm:cxn modelId="{BA42C69B-17C2-4E1D-ABF3-DDB760EC45FC}" srcId="{A690C955-B867-4E96-A1BD-08BFC2CC1EB5}" destId="{C8BE7E78-8780-4DC9-B161-8C2695F8C209}" srcOrd="2" destOrd="0" parTransId="{2D92FF31-05F7-4093-83D5-BF89E8B5D2D6}" sibTransId="{6EFC62B4-5498-4A23-A37E-732E12D8B0E6}"/>
    <dgm:cxn modelId="{28F74CA0-89AC-4B5C-B997-4CC254E6A9FD}" type="presOf" srcId="{12C17D14-3A04-4720-87BB-7615F3B94F53}" destId="{97B02CD3-97D1-4EEF-B781-F426D312606A}" srcOrd="0" destOrd="0" presId="urn:microsoft.com/office/officeart/2005/8/layout/hList1"/>
    <dgm:cxn modelId="{A2A969A1-4224-4C07-AACB-18EBEDB91F38}" srcId="{5986DCEC-677F-4E6A-A2A0-8CD383D071BF}" destId="{E73A6C7C-C7EF-4478-9D6B-4EA422239811}" srcOrd="1" destOrd="0" parTransId="{DD4EE3C2-8D8B-432D-9B03-4B6D0B053FDA}" sibTransId="{5D9B9FA0-1C52-4C4F-87D7-90D45FB78003}"/>
    <dgm:cxn modelId="{F0F06CA3-663D-44AA-8A7A-EEB714600BE3}" type="presOf" srcId="{E73A6C7C-C7EF-4478-9D6B-4EA422239811}" destId="{C77BAA82-2547-425F-921F-EBC129D28C76}" srcOrd="0" destOrd="0" presId="urn:microsoft.com/office/officeart/2005/8/layout/hList1"/>
    <dgm:cxn modelId="{38DB2DA6-E63A-4444-BCCB-91E478DF36F7}" srcId="{E73A6C7C-C7EF-4478-9D6B-4EA422239811}" destId="{D9182B91-9935-416F-8D70-F0F9B32F3458}" srcOrd="0" destOrd="0" parTransId="{F56A91AE-03D9-4597-8108-AFDF351E9B22}" sibTransId="{F72CC39D-681F-40F1-B415-C3F2A5DEF743}"/>
    <dgm:cxn modelId="{4A9A4AC0-FB09-4608-92A5-76F44B2F4705}" type="presOf" srcId="{81E0E41C-83FC-4C32-801C-E70A05B611F6}" destId="{689EB454-1537-4DFC-A509-3B4601B1F631}" srcOrd="0" destOrd="0" presId="urn:microsoft.com/office/officeart/2005/8/layout/hList1"/>
    <dgm:cxn modelId="{4172C5CF-761B-4E53-ACA2-B0C80A918883}" srcId="{0E6FFF17-7D6D-4D4B-BF5A-4B65A17E2820}" destId="{B1195E06-880F-4742-AA62-F277B9CA995E}" srcOrd="1" destOrd="0" parTransId="{0DA9D899-E3AE-464C-93E7-CCCD0391E6B8}" sibTransId="{537D2649-61FA-444B-9141-EA23EBD8357A}"/>
    <dgm:cxn modelId="{2E190FD7-FD64-4597-B334-6E3E02E14E26}" srcId="{5986DCEC-677F-4E6A-A2A0-8CD383D071BF}" destId="{A690C955-B867-4E96-A1BD-08BFC2CC1EB5}" srcOrd="2" destOrd="0" parTransId="{B678BBB7-FA0B-4174-A5B6-94220776AFBE}" sibTransId="{B6F46DF8-2FBE-41FE-9E00-CDE4E364ED04}"/>
    <dgm:cxn modelId="{74AA67DC-6BD5-4FCA-B63B-CAAF5FA444B4}" srcId="{A690C955-B867-4E96-A1BD-08BFC2CC1EB5}" destId="{46109D3D-6BAC-44B9-B8CB-817A5F4FB023}" srcOrd="1" destOrd="0" parTransId="{3715C32C-7337-4661-A146-45B365477F2A}" sibTransId="{EB3DB56D-9F18-494E-97F4-96F40BE8F8CD}"/>
    <dgm:cxn modelId="{12C49CDD-F505-43B2-9C38-D5CF40C39509}" type="presOf" srcId="{D9182B91-9935-416F-8D70-F0F9B32F3458}" destId="{2F0ABBE9-0933-4AAF-8456-E02293A9569A}" srcOrd="0" destOrd="0" presId="urn:microsoft.com/office/officeart/2005/8/layout/hList1"/>
    <dgm:cxn modelId="{DCB51DE1-63F6-40FB-8757-76CDD9F58794}" srcId="{0E6FFF17-7D6D-4D4B-BF5A-4B65A17E2820}" destId="{FC0B1AA4-5BD3-4DDB-93FB-A34F3F52F962}" srcOrd="2" destOrd="0" parTransId="{5B30BB47-5BB5-4141-9D51-9CF637C219E7}" sibTransId="{8E4769C2-2A44-4AE9-8F02-1C608DFB8693}"/>
    <dgm:cxn modelId="{4101F5E3-4603-42E0-AFBE-7B7F3EE08E08}" type="presOf" srcId="{65FFA09F-5630-408C-A027-D9AB1151FC93}" destId="{25ACAB17-8AFB-4D04-AB69-557A1B94EFAD}" srcOrd="0" destOrd="0" presId="urn:microsoft.com/office/officeart/2005/8/layout/hList1"/>
    <dgm:cxn modelId="{4726BAEE-E70E-4680-B3C2-9DA4D3B42742}" type="presOf" srcId="{A690C955-B867-4E96-A1BD-08BFC2CC1EB5}" destId="{0D1AA7FE-F78B-489B-B632-2F7578AAABCB}" srcOrd="0" destOrd="0" presId="urn:microsoft.com/office/officeart/2005/8/layout/hList1"/>
    <dgm:cxn modelId="{D9FC23FF-9E35-4F80-A194-002BE78AB964}" type="presOf" srcId="{0E6FFF17-7D6D-4D4B-BF5A-4B65A17E2820}" destId="{1E25D650-981E-4C2F-B082-D7C938742B79}" srcOrd="0" destOrd="0" presId="urn:microsoft.com/office/officeart/2005/8/layout/hList1"/>
    <dgm:cxn modelId="{5396D0DD-D12B-46E5-8B4B-D3EE14709CCB}" type="presParOf" srcId="{44AC2817-A341-481C-ADB4-5FBA86B431FC}" destId="{DFC4A6D5-EEC0-4D3F-B74B-BF1AA4F29591}" srcOrd="0" destOrd="0" presId="urn:microsoft.com/office/officeart/2005/8/layout/hList1"/>
    <dgm:cxn modelId="{BDB9B95A-2447-41C5-A370-9836CF4F8A3A}" type="presParOf" srcId="{DFC4A6D5-EEC0-4D3F-B74B-BF1AA4F29591}" destId="{97B02CD3-97D1-4EEF-B781-F426D312606A}" srcOrd="0" destOrd="0" presId="urn:microsoft.com/office/officeart/2005/8/layout/hList1"/>
    <dgm:cxn modelId="{771B5C08-3994-482A-A982-2762F7E29F0B}" type="presParOf" srcId="{DFC4A6D5-EEC0-4D3F-B74B-BF1AA4F29591}" destId="{25ACAB17-8AFB-4D04-AB69-557A1B94EFAD}" srcOrd="1" destOrd="0" presId="urn:microsoft.com/office/officeart/2005/8/layout/hList1"/>
    <dgm:cxn modelId="{8A2CAE66-68F4-4772-ACA7-F62FB4D6CAD3}" type="presParOf" srcId="{44AC2817-A341-481C-ADB4-5FBA86B431FC}" destId="{C0D2FF81-A530-4EDF-AC58-EDF29CCF6CCF}" srcOrd="1" destOrd="0" presId="urn:microsoft.com/office/officeart/2005/8/layout/hList1"/>
    <dgm:cxn modelId="{8E9F309C-9282-4230-ABD4-F919FBF738B3}" type="presParOf" srcId="{44AC2817-A341-481C-ADB4-5FBA86B431FC}" destId="{BE301C1B-77EE-456E-980E-A73B43A1047F}" srcOrd="2" destOrd="0" presId="urn:microsoft.com/office/officeart/2005/8/layout/hList1"/>
    <dgm:cxn modelId="{1040E85B-D97D-47B0-9FFA-A27280F6AE6B}" type="presParOf" srcId="{BE301C1B-77EE-456E-980E-A73B43A1047F}" destId="{C77BAA82-2547-425F-921F-EBC129D28C76}" srcOrd="0" destOrd="0" presId="urn:microsoft.com/office/officeart/2005/8/layout/hList1"/>
    <dgm:cxn modelId="{BBA2E196-D0AD-4427-98C5-560975A1143B}" type="presParOf" srcId="{BE301C1B-77EE-456E-980E-A73B43A1047F}" destId="{2F0ABBE9-0933-4AAF-8456-E02293A9569A}" srcOrd="1" destOrd="0" presId="urn:microsoft.com/office/officeart/2005/8/layout/hList1"/>
    <dgm:cxn modelId="{5BEC4FBF-722D-462D-BCB1-A51B92DBE5DE}" type="presParOf" srcId="{44AC2817-A341-481C-ADB4-5FBA86B431FC}" destId="{DE3AB701-F1A7-413D-833D-1592772B0D61}" srcOrd="3" destOrd="0" presId="urn:microsoft.com/office/officeart/2005/8/layout/hList1"/>
    <dgm:cxn modelId="{7509B244-34FE-4DB7-A71C-F6DB348CD1FF}" type="presParOf" srcId="{44AC2817-A341-481C-ADB4-5FBA86B431FC}" destId="{71F0A893-3B30-42A8-9CBF-F3BD34782962}" srcOrd="4" destOrd="0" presId="urn:microsoft.com/office/officeart/2005/8/layout/hList1"/>
    <dgm:cxn modelId="{DE910FA9-7BF1-4291-B394-93B27BE89694}" type="presParOf" srcId="{71F0A893-3B30-42A8-9CBF-F3BD34782962}" destId="{0D1AA7FE-F78B-489B-B632-2F7578AAABCB}" srcOrd="0" destOrd="0" presId="urn:microsoft.com/office/officeart/2005/8/layout/hList1"/>
    <dgm:cxn modelId="{0F4F649F-BD53-4284-85B8-6A29F753CFE8}" type="presParOf" srcId="{71F0A893-3B30-42A8-9CBF-F3BD34782962}" destId="{BC0AFE4A-440A-4E14-8D9E-09BCBC9E2BDB}" srcOrd="1" destOrd="0" presId="urn:microsoft.com/office/officeart/2005/8/layout/hList1"/>
    <dgm:cxn modelId="{75971888-1E97-49D2-B2C2-3135ADC0FC85}" type="presParOf" srcId="{44AC2817-A341-481C-ADB4-5FBA86B431FC}" destId="{01E3173F-5E56-4FA1-BB5D-D2444A2C26B1}" srcOrd="5" destOrd="0" presId="urn:microsoft.com/office/officeart/2005/8/layout/hList1"/>
    <dgm:cxn modelId="{C24F2535-CA82-47B9-813B-7AB8FC244F9A}" type="presParOf" srcId="{44AC2817-A341-481C-ADB4-5FBA86B431FC}" destId="{5425D9B0-9250-439E-A5C5-23BACDDE3F4D}" srcOrd="6" destOrd="0" presId="urn:microsoft.com/office/officeart/2005/8/layout/hList1"/>
    <dgm:cxn modelId="{44DA86F5-A12D-496B-B7B6-BD4F3C6936EF}" type="presParOf" srcId="{5425D9B0-9250-439E-A5C5-23BACDDE3F4D}" destId="{1E25D650-981E-4C2F-B082-D7C938742B79}" srcOrd="0" destOrd="0" presId="urn:microsoft.com/office/officeart/2005/8/layout/hList1"/>
    <dgm:cxn modelId="{8A1E8FEE-37D0-4BD3-8A98-824C2E0F8918}" type="presParOf" srcId="{5425D9B0-9250-439E-A5C5-23BACDDE3F4D}" destId="{689EB454-1537-4DFC-A509-3B4601B1F63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23DAD37-380D-4ED8-8088-441580B346FC}" type="doc">
      <dgm:prSet loTypeId="urn:microsoft.com/office/officeart/2005/8/layout/list1" loCatId="list" qsTypeId="urn:microsoft.com/office/officeart/2005/8/quickstyle/simple4" qsCatId="simple" csTypeId="urn:microsoft.com/office/officeart/2005/8/colors/accent2_2" csCatId="accent2"/>
      <dgm:spPr/>
      <dgm:t>
        <a:bodyPr/>
        <a:lstStyle/>
        <a:p>
          <a:endParaRPr lang="en-US"/>
        </a:p>
      </dgm:t>
    </dgm:pt>
    <dgm:pt modelId="{FC98D7B6-2357-4B3C-9728-02C7791B02DD}">
      <dgm:prSet/>
      <dgm:spPr/>
      <dgm:t>
        <a:bodyPr/>
        <a:lstStyle/>
        <a:p>
          <a:r>
            <a:rPr lang="en-US"/>
            <a:t>Personal Selection Factors</a:t>
          </a:r>
        </a:p>
      </dgm:t>
    </dgm:pt>
    <dgm:pt modelId="{90D27B94-4980-42B4-A501-9B574D0D4B93}" type="parTrans" cxnId="{2CE66A49-FD93-4F6A-8614-EFD29992B59C}">
      <dgm:prSet/>
      <dgm:spPr/>
      <dgm:t>
        <a:bodyPr/>
        <a:lstStyle/>
        <a:p>
          <a:endParaRPr lang="en-US"/>
        </a:p>
      </dgm:t>
    </dgm:pt>
    <dgm:pt modelId="{5B2A3816-061E-4629-8EDF-E99973A6A490}" type="sibTrans" cxnId="{2CE66A49-FD93-4F6A-8614-EFD29992B59C}">
      <dgm:prSet/>
      <dgm:spPr/>
      <dgm:t>
        <a:bodyPr/>
        <a:lstStyle/>
        <a:p>
          <a:endParaRPr lang="en-US"/>
        </a:p>
      </dgm:t>
    </dgm:pt>
    <dgm:pt modelId="{CEAFE5B7-5C69-4F5C-AE8F-25CEC008F706}">
      <dgm:prSet/>
      <dgm:spPr/>
      <dgm:t>
        <a:bodyPr/>
        <a:lstStyle/>
        <a:p>
          <a:r>
            <a:rPr lang="en-US"/>
            <a:t>Experience</a:t>
          </a:r>
        </a:p>
      </dgm:t>
    </dgm:pt>
    <dgm:pt modelId="{26F1BE55-E883-46AD-B7AA-2A44B17E3F9E}" type="parTrans" cxnId="{261D6F7D-F5D8-4FB1-A51A-6FE0255C7AB0}">
      <dgm:prSet/>
      <dgm:spPr/>
      <dgm:t>
        <a:bodyPr/>
        <a:lstStyle/>
        <a:p>
          <a:endParaRPr lang="en-US"/>
        </a:p>
      </dgm:t>
    </dgm:pt>
    <dgm:pt modelId="{EE3448C8-B6B1-43B2-9EFC-511022FD5526}" type="sibTrans" cxnId="{261D6F7D-F5D8-4FB1-A51A-6FE0255C7AB0}">
      <dgm:prSet/>
      <dgm:spPr/>
      <dgm:t>
        <a:bodyPr/>
        <a:lstStyle/>
        <a:p>
          <a:endParaRPr lang="en-US"/>
        </a:p>
      </dgm:t>
    </dgm:pt>
    <dgm:pt modelId="{AA65674A-509F-4991-B82D-377119F5AA79}">
      <dgm:prSet/>
      <dgm:spPr/>
      <dgm:t>
        <a:bodyPr/>
        <a:lstStyle/>
        <a:p>
          <a:r>
            <a:rPr lang="en-US"/>
            <a:t>Perceptual filters</a:t>
          </a:r>
        </a:p>
      </dgm:t>
    </dgm:pt>
    <dgm:pt modelId="{DCA8ECA3-3A01-44B1-B285-50D528218463}" type="parTrans" cxnId="{DAB954CC-113A-4349-9553-C8517E9D2AEA}">
      <dgm:prSet/>
      <dgm:spPr/>
      <dgm:t>
        <a:bodyPr/>
        <a:lstStyle/>
        <a:p>
          <a:endParaRPr lang="en-US"/>
        </a:p>
      </dgm:t>
    </dgm:pt>
    <dgm:pt modelId="{90532130-FAAD-4279-9608-901D10064662}" type="sibTrans" cxnId="{DAB954CC-113A-4349-9553-C8517E9D2AEA}">
      <dgm:prSet/>
      <dgm:spPr/>
      <dgm:t>
        <a:bodyPr/>
        <a:lstStyle/>
        <a:p>
          <a:endParaRPr lang="en-US"/>
        </a:p>
      </dgm:t>
    </dgm:pt>
    <dgm:pt modelId="{D6299401-B6C1-4790-9CBD-DB628EDD998B}">
      <dgm:prSet/>
      <dgm:spPr/>
      <dgm:t>
        <a:bodyPr/>
        <a:lstStyle/>
        <a:p>
          <a:r>
            <a:rPr lang="en-US"/>
            <a:t>Perceptual vigilance</a:t>
          </a:r>
        </a:p>
      </dgm:t>
    </dgm:pt>
    <dgm:pt modelId="{C81D5BB5-8660-4238-BDA6-DECA931BFB64}" type="parTrans" cxnId="{3BD19710-00A3-4892-8CC1-001AEC14B1A4}">
      <dgm:prSet/>
      <dgm:spPr/>
      <dgm:t>
        <a:bodyPr/>
        <a:lstStyle/>
        <a:p>
          <a:endParaRPr lang="en-US"/>
        </a:p>
      </dgm:t>
    </dgm:pt>
    <dgm:pt modelId="{7E2F5FE7-3985-4EAE-BB9A-D5108B8584A1}" type="sibTrans" cxnId="{3BD19710-00A3-4892-8CC1-001AEC14B1A4}">
      <dgm:prSet/>
      <dgm:spPr/>
      <dgm:t>
        <a:bodyPr/>
        <a:lstStyle/>
        <a:p>
          <a:endParaRPr lang="en-US"/>
        </a:p>
      </dgm:t>
    </dgm:pt>
    <dgm:pt modelId="{E2723EBC-8A8B-4349-9C34-50C2D4AC4E63}">
      <dgm:prSet/>
      <dgm:spPr/>
      <dgm:t>
        <a:bodyPr/>
        <a:lstStyle/>
        <a:p>
          <a:r>
            <a:rPr lang="en-US"/>
            <a:t>Perceptual defense</a:t>
          </a:r>
        </a:p>
      </dgm:t>
    </dgm:pt>
    <dgm:pt modelId="{FC51D78B-0A15-4B8D-A26D-F906E85EDECF}" type="parTrans" cxnId="{830DE4FF-D063-4C7E-8110-D9BD6C93F627}">
      <dgm:prSet/>
      <dgm:spPr/>
      <dgm:t>
        <a:bodyPr/>
        <a:lstStyle/>
        <a:p>
          <a:endParaRPr lang="en-US"/>
        </a:p>
      </dgm:t>
    </dgm:pt>
    <dgm:pt modelId="{90CCE022-AF73-476F-8801-82534A45DC85}" type="sibTrans" cxnId="{830DE4FF-D063-4C7E-8110-D9BD6C93F627}">
      <dgm:prSet/>
      <dgm:spPr/>
      <dgm:t>
        <a:bodyPr/>
        <a:lstStyle/>
        <a:p>
          <a:endParaRPr lang="en-US"/>
        </a:p>
      </dgm:t>
    </dgm:pt>
    <dgm:pt modelId="{65B0E549-A357-45C2-9910-B48661FA4D5A}" type="pres">
      <dgm:prSet presAssocID="{423DAD37-380D-4ED8-8088-441580B346FC}" presName="linear" presStyleCnt="0">
        <dgm:presLayoutVars>
          <dgm:dir/>
          <dgm:animLvl val="lvl"/>
          <dgm:resizeHandles val="exact"/>
        </dgm:presLayoutVars>
      </dgm:prSet>
      <dgm:spPr/>
    </dgm:pt>
    <dgm:pt modelId="{16C1EEF8-663D-45AA-92D5-E382B93D7C70}" type="pres">
      <dgm:prSet presAssocID="{FC98D7B6-2357-4B3C-9728-02C7791B02DD}" presName="parentLin" presStyleCnt="0"/>
      <dgm:spPr/>
    </dgm:pt>
    <dgm:pt modelId="{039DCB30-F08B-4B32-AEF9-656A36E8C8C8}" type="pres">
      <dgm:prSet presAssocID="{FC98D7B6-2357-4B3C-9728-02C7791B02DD}" presName="parentLeftMargin" presStyleLbl="node1" presStyleIdx="0" presStyleCnt="1"/>
      <dgm:spPr/>
    </dgm:pt>
    <dgm:pt modelId="{0E4C3FAD-FF17-4E36-84DE-2C98059F2B7C}" type="pres">
      <dgm:prSet presAssocID="{FC98D7B6-2357-4B3C-9728-02C7791B02DD}" presName="parentText" presStyleLbl="node1" presStyleIdx="0" presStyleCnt="1">
        <dgm:presLayoutVars>
          <dgm:chMax val="0"/>
          <dgm:bulletEnabled val="1"/>
        </dgm:presLayoutVars>
      </dgm:prSet>
      <dgm:spPr/>
    </dgm:pt>
    <dgm:pt modelId="{0AA971EB-22DE-4B18-A536-2838AF48D455}" type="pres">
      <dgm:prSet presAssocID="{FC98D7B6-2357-4B3C-9728-02C7791B02DD}" presName="negativeSpace" presStyleCnt="0"/>
      <dgm:spPr/>
    </dgm:pt>
    <dgm:pt modelId="{8EF067F1-A0AF-4160-9DF7-180F17FB3627}" type="pres">
      <dgm:prSet presAssocID="{FC98D7B6-2357-4B3C-9728-02C7791B02DD}" presName="childText" presStyleLbl="conFgAcc1" presStyleIdx="0" presStyleCnt="1">
        <dgm:presLayoutVars>
          <dgm:bulletEnabled val="1"/>
        </dgm:presLayoutVars>
      </dgm:prSet>
      <dgm:spPr/>
    </dgm:pt>
  </dgm:ptLst>
  <dgm:cxnLst>
    <dgm:cxn modelId="{63AE620D-9351-4329-B771-739E6602AF26}" type="presOf" srcId="{AA65674A-509F-4991-B82D-377119F5AA79}" destId="{8EF067F1-A0AF-4160-9DF7-180F17FB3627}" srcOrd="0" destOrd="1" presId="urn:microsoft.com/office/officeart/2005/8/layout/list1"/>
    <dgm:cxn modelId="{3BD19710-00A3-4892-8CC1-001AEC14B1A4}" srcId="{AA65674A-509F-4991-B82D-377119F5AA79}" destId="{D6299401-B6C1-4790-9CBD-DB628EDD998B}" srcOrd="0" destOrd="0" parTransId="{C81D5BB5-8660-4238-BDA6-DECA931BFB64}" sibTransId="{7E2F5FE7-3985-4EAE-BB9A-D5108B8584A1}"/>
    <dgm:cxn modelId="{CF3A2819-B378-4E6D-AA0A-3701DA98318B}" type="presOf" srcId="{E2723EBC-8A8B-4349-9C34-50C2D4AC4E63}" destId="{8EF067F1-A0AF-4160-9DF7-180F17FB3627}" srcOrd="0" destOrd="3" presId="urn:microsoft.com/office/officeart/2005/8/layout/list1"/>
    <dgm:cxn modelId="{2CE66A49-FD93-4F6A-8614-EFD29992B59C}" srcId="{423DAD37-380D-4ED8-8088-441580B346FC}" destId="{FC98D7B6-2357-4B3C-9728-02C7791B02DD}" srcOrd="0" destOrd="0" parTransId="{90D27B94-4980-42B4-A501-9B574D0D4B93}" sibTransId="{5B2A3816-061E-4629-8EDF-E99973A6A490}"/>
    <dgm:cxn modelId="{A8F5696E-7272-436B-BC88-D9332FAC1847}" type="presOf" srcId="{FC98D7B6-2357-4B3C-9728-02C7791B02DD}" destId="{039DCB30-F08B-4B32-AEF9-656A36E8C8C8}" srcOrd="0" destOrd="0" presId="urn:microsoft.com/office/officeart/2005/8/layout/list1"/>
    <dgm:cxn modelId="{261D6F7D-F5D8-4FB1-A51A-6FE0255C7AB0}" srcId="{FC98D7B6-2357-4B3C-9728-02C7791B02DD}" destId="{CEAFE5B7-5C69-4F5C-AE8F-25CEC008F706}" srcOrd="0" destOrd="0" parTransId="{26F1BE55-E883-46AD-B7AA-2A44B17E3F9E}" sibTransId="{EE3448C8-B6B1-43B2-9EFC-511022FD5526}"/>
    <dgm:cxn modelId="{21D6C597-C6EA-47BD-B2AE-B3B86B78AAF1}" type="presOf" srcId="{FC98D7B6-2357-4B3C-9728-02C7791B02DD}" destId="{0E4C3FAD-FF17-4E36-84DE-2C98059F2B7C}" srcOrd="1" destOrd="0" presId="urn:microsoft.com/office/officeart/2005/8/layout/list1"/>
    <dgm:cxn modelId="{DAB954CC-113A-4349-9553-C8517E9D2AEA}" srcId="{FC98D7B6-2357-4B3C-9728-02C7791B02DD}" destId="{AA65674A-509F-4991-B82D-377119F5AA79}" srcOrd="1" destOrd="0" parTransId="{DCA8ECA3-3A01-44B1-B285-50D528218463}" sibTransId="{90532130-FAAD-4279-9608-901D10064662}"/>
    <dgm:cxn modelId="{F06BBAD9-D8B4-4776-A9F7-1A81E9B05088}" type="presOf" srcId="{423DAD37-380D-4ED8-8088-441580B346FC}" destId="{65B0E549-A357-45C2-9910-B48661FA4D5A}" srcOrd="0" destOrd="0" presId="urn:microsoft.com/office/officeart/2005/8/layout/list1"/>
    <dgm:cxn modelId="{6ECCF4EC-8FCF-4D6C-A9A1-D473ED3C24F2}" type="presOf" srcId="{CEAFE5B7-5C69-4F5C-AE8F-25CEC008F706}" destId="{8EF067F1-A0AF-4160-9DF7-180F17FB3627}" srcOrd="0" destOrd="0" presId="urn:microsoft.com/office/officeart/2005/8/layout/list1"/>
    <dgm:cxn modelId="{99EE87ED-5DE4-4075-9491-9E6DADD45D4D}" type="presOf" srcId="{D6299401-B6C1-4790-9CBD-DB628EDD998B}" destId="{8EF067F1-A0AF-4160-9DF7-180F17FB3627}" srcOrd="0" destOrd="2" presId="urn:microsoft.com/office/officeart/2005/8/layout/list1"/>
    <dgm:cxn modelId="{830DE4FF-D063-4C7E-8110-D9BD6C93F627}" srcId="{AA65674A-509F-4991-B82D-377119F5AA79}" destId="{E2723EBC-8A8B-4349-9C34-50C2D4AC4E63}" srcOrd="1" destOrd="0" parTransId="{FC51D78B-0A15-4B8D-A26D-F906E85EDECF}" sibTransId="{90CCE022-AF73-476F-8801-82534A45DC85}"/>
    <dgm:cxn modelId="{BC21DE08-3157-4619-A447-CB09A5DAB771}" type="presParOf" srcId="{65B0E549-A357-45C2-9910-B48661FA4D5A}" destId="{16C1EEF8-663D-45AA-92D5-E382B93D7C70}" srcOrd="0" destOrd="0" presId="urn:microsoft.com/office/officeart/2005/8/layout/list1"/>
    <dgm:cxn modelId="{4DFE7A68-9969-41F1-BBF4-174E5ED5813B}" type="presParOf" srcId="{16C1EEF8-663D-45AA-92D5-E382B93D7C70}" destId="{039DCB30-F08B-4B32-AEF9-656A36E8C8C8}" srcOrd="0" destOrd="0" presId="urn:microsoft.com/office/officeart/2005/8/layout/list1"/>
    <dgm:cxn modelId="{B7487F86-B84A-4CF6-B81B-47CAA78B147B}" type="presParOf" srcId="{16C1EEF8-663D-45AA-92D5-E382B93D7C70}" destId="{0E4C3FAD-FF17-4E36-84DE-2C98059F2B7C}" srcOrd="1" destOrd="0" presId="urn:microsoft.com/office/officeart/2005/8/layout/list1"/>
    <dgm:cxn modelId="{E2B3AC94-0BE3-410A-BC6E-943B902E1283}" type="presParOf" srcId="{65B0E549-A357-45C2-9910-B48661FA4D5A}" destId="{0AA971EB-22DE-4B18-A536-2838AF48D455}" srcOrd="1" destOrd="0" presId="urn:microsoft.com/office/officeart/2005/8/layout/list1"/>
    <dgm:cxn modelId="{3B952EA5-6E5D-4778-BF4A-9DA7F396958F}" type="presParOf" srcId="{65B0E549-A357-45C2-9910-B48661FA4D5A}" destId="{8EF067F1-A0AF-4160-9DF7-180F17FB3627}"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BFB660-CBF8-4D0F-83A9-12CA037B8AE6}"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AF95DC67-3014-4DEC-A1EE-D699E72FC7F4}">
      <dgm:prSet/>
      <dgm:spPr/>
      <dgm:t>
        <a:bodyPr/>
        <a:lstStyle/>
        <a:p>
          <a:pPr>
            <a:defRPr cap="all"/>
          </a:pPr>
          <a:r>
            <a:rPr lang="en-US"/>
            <a:t>Intensity</a:t>
          </a:r>
        </a:p>
      </dgm:t>
    </dgm:pt>
    <dgm:pt modelId="{81304D01-3412-4453-A4BD-77557334953A}" type="parTrans" cxnId="{255F4E5B-8A44-4795-9F79-2AA7BD6957D4}">
      <dgm:prSet/>
      <dgm:spPr/>
      <dgm:t>
        <a:bodyPr/>
        <a:lstStyle/>
        <a:p>
          <a:endParaRPr lang="en-US"/>
        </a:p>
      </dgm:t>
    </dgm:pt>
    <dgm:pt modelId="{273C1F03-37FA-4064-89B8-023419E3389C}" type="sibTrans" cxnId="{255F4E5B-8A44-4795-9F79-2AA7BD6957D4}">
      <dgm:prSet/>
      <dgm:spPr/>
      <dgm:t>
        <a:bodyPr/>
        <a:lstStyle/>
        <a:p>
          <a:endParaRPr lang="en-US"/>
        </a:p>
      </dgm:t>
    </dgm:pt>
    <dgm:pt modelId="{15553C19-565F-431D-AD1B-FC5F2E7A9ADE}">
      <dgm:prSet/>
      <dgm:spPr/>
      <dgm:t>
        <a:bodyPr/>
        <a:lstStyle/>
        <a:p>
          <a:pPr>
            <a:defRPr cap="all"/>
          </a:pPr>
          <a:r>
            <a:rPr lang="en-US"/>
            <a:t>Discrimination</a:t>
          </a:r>
        </a:p>
      </dgm:t>
    </dgm:pt>
    <dgm:pt modelId="{644B66AE-CB1F-4492-92D8-90E3454158DD}" type="parTrans" cxnId="{5342BB80-79E0-44F6-A901-155E8E4CC968}">
      <dgm:prSet/>
      <dgm:spPr/>
      <dgm:t>
        <a:bodyPr/>
        <a:lstStyle/>
        <a:p>
          <a:endParaRPr lang="en-US"/>
        </a:p>
      </dgm:t>
    </dgm:pt>
    <dgm:pt modelId="{F63AA441-0826-46B6-AD10-FAA9FE017ED4}" type="sibTrans" cxnId="{5342BB80-79E0-44F6-A901-155E8E4CC968}">
      <dgm:prSet/>
      <dgm:spPr/>
      <dgm:t>
        <a:bodyPr/>
        <a:lstStyle/>
        <a:p>
          <a:endParaRPr lang="en-US"/>
        </a:p>
      </dgm:t>
    </dgm:pt>
    <dgm:pt modelId="{F8EE916B-687B-496C-8CEB-3CFE8D9604D9}">
      <dgm:prSet/>
      <dgm:spPr/>
      <dgm:t>
        <a:bodyPr/>
        <a:lstStyle/>
        <a:p>
          <a:pPr>
            <a:defRPr cap="all"/>
          </a:pPr>
          <a:r>
            <a:rPr lang="en-US"/>
            <a:t>Exposure</a:t>
          </a:r>
        </a:p>
      </dgm:t>
    </dgm:pt>
    <dgm:pt modelId="{BAF81B67-65B5-4C6B-BBA6-B542687C699A}" type="parTrans" cxnId="{61ADEA03-0723-4BBD-9BBA-9048FF82F3B7}">
      <dgm:prSet/>
      <dgm:spPr/>
      <dgm:t>
        <a:bodyPr/>
        <a:lstStyle/>
        <a:p>
          <a:endParaRPr lang="en-US"/>
        </a:p>
      </dgm:t>
    </dgm:pt>
    <dgm:pt modelId="{4D7F8607-FE41-4F22-ACC5-0B654AFE9C62}" type="sibTrans" cxnId="{61ADEA03-0723-4BBD-9BBA-9048FF82F3B7}">
      <dgm:prSet/>
      <dgm:spPr/>
      <dgm:t>
        <a:bodyPr/>
        <a:lstStyle/>
        <a:p>
          <a:endParaRPr lang="en-US"/>
        </a:p>
      </dgm:t>
    </dgm:pt>
    <dgm:pt modelId="{677DB9C5-A9D8-4C0C-87A3-663097CBB2E8}">
      <dgm:prSet/>
      <dgm:spPr/>
      <dgm:t>
        <a:bodyPr/>
        <a:lstStyle/>
        <a:p>
          <a:pPr>
            <a:defRPr cap="all"/>
          </a:pPr>
          <a:r>
            <a:rPr lang="en-US"/>
            <a:t>Relevance</a:t>
          </a:r>
        </a:p>
      </dgm:t>
    </dgm:pt>
    <dgm:pt modelId="{C8BE16D7-AF1D-4E90-925F-981553ED56CB}" type="parTrans" cxnId="{075714BE-2696-4F81-AC7C-3AEF491FED04}">
      <dgm:prSet/>
      <dgm:spPr/>
      <dgm:t>
        <a:bodyPr/>
        <a:lstStyle/>
        <a:p>
          <a:endParaRPr lang="en-US"/>
        </a:p>
      </dgm:t>
    </dgm:pt>
    <dgm:pt modelId="{859EE973-6BB2-4A65-AFC8-959F8BD6A842}" type="sibTrans" cxnId="{075714BE-2696-4F81-AC7C-3AEF491FED04}">
      <dgm:prSet/>
      <dgm:spPr/>
      <dgm:t>
        <a:bodyPr/>
        <a:lstStyle/>
        <a:p>
          <a:endParaRPr lang="en-US"/>
        </a:p>
      </dgm:t>
    </dgm:pt>
    <dgm:pt modelId="{FEE34512-0373-4410-9AB3-01B222FFF022}" type="pres">
      <dgm:prSet presAssocID="{A3BFB660-CBF8-4D0F-83A9-12CA037B8AE6}" presName="root" presStyleCnt="0">
        <dgm:presLayoutVars>
          <dgm:dir/>
          <dgm:resizeHandles val="exact"/>
        </dgm:presLayoutVars>
      </dgm:prSet>
      <dgm:spPr/>
    </dgm:pt>
    <dgm:pt modelId="{1C1A1344-6E15-4731-AC65-98D729477FFD}" type="pres">
      <dgm:prSet presAssocID="{AF95DC67-3014-4DEC-A1EE-D699E72FC7F4}" presName="compNode" presStyleCnt="0"/>
      <dgm:spPr/>
    </dgm:pt>
    <dgm:pt modelId="{11976280-597E-421D-951A-F2F5BB2BCC2C}" type="pres">
      <dgm:prSet presAssocID="{AF95DC67-3014-4DEC-A1EE-D699E72FC7F4}" presName="iconBgRect" presStyleLbl="bgShp" presStyleIdx="0" presStyleCnt="4"/>
      <dgm:spPr/>
    </dgm:pt>
    <dgm:pt modelId="{DF5183C1-B63D-44D7-BF88-D38091005C09}" type="pres">
      <dgm:prSet presAssocID="{AF95DC67-3014-4DEC-A1EE-D699E72FC7F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dy Builder"/>
        </a:ext>
      </dgm:extLst>
    </dgm:pt>
    <dgm:pt modelId="{6A6048BA-F717-4AB7-89B7-AE8DCD5EB572}" type="pres">
      <dgm:prSet presAssocID="{AF95DC67-3014-4DEC-A1EE-D699E72FC7F4}" presName="spaceRect" presStyleCnt="0"/>
      <dgm:spPr/>
    </dgm:pt>
    <dgm:pt modelId="{E9DDA1DA-DEC4-4731-8FB1-BFB3B2E692FF}" type="pres">
      <dgm:prSet presAssocID="{AF95DC67-3014-4DEC-A1EE-D699E72FC7F4}" presName="textRect" presStyleLbl="revTx" presStyleIdx="0" presStyleCnt="4">
        <dgm:presLayoutVars>
          <dgm:chMax val="1"/>
          <dgm:chPref val="1"/>
        </dgm:presLayoutVars>
      </dgm:prSet>
      <dgm:spPr/>
    </dgm:pt>
    <dgm:pt modelId="{E8A00BFC-1817-4848-941F-30D16ACAA646}" type="pres">
      <dgm:prSet presAssocID="{273C1F03-37FA-4064-89B8-023419E3389C}" presName="sibTrans" presStyleCnt="0"/>
      <dgm:spPr/>
    </dgm:pt>
    <dgm:pt modelId="{E4E8FAAC-ACBE-4790-BC3D-D4FE8759BE60}" type="pres">
      <dgm:prSet presAssocID="{15553C19-565F-431D-AD1B-FC5F2E7A9ADE}" presName="compNode" presStyleCnt="0"/>
      <dgm:spPr/>
    </dgm:pt>
    <dgm:pt modelId="{D343CA06-EDF8-45B4-A4E8-E5944361AD2A}" type="pres">
      <dgm:prSet presAssocID="{15553C19-565F-431D-AD1B-FC5F2E7A9ADE}" presName="iconBgRect" presStyleLbl="bgShp" presStyleIdx="1" presStyleCnt="4"/>
      <dgm:spPr/>
    </dgm:pt>
    <dgm:pt modelId="{BFB0936F-C18C-4D0D-808D-EF07273D71D7}" type="pres">
      <dgm:prSet presAssocID="{15553C19-565F-431D-AD1B-FC5F2E7A9AD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in wheelchair"/>
        </a:ext>
      </dgm:extLst>
    </dgm:pt>
    <dgm:pt modelId="{E13D3F2C-17FF-40A7-88BF-45BE9C66EF09}" type="pres">
      <dgm:prSet presAssocID="{15553C19-565F-431D-AD1B-FC5F2E7A9ADE}" presName="spaceRect" presStyleCnt="0"/>
      <dgm:spPr/>
    </dgm:pt>
    <dgm:pt modelId="{AB8DFC62-4965-4490-8D98-6FDB29E305D1}" type="pres">
      <dgm:prSet presAssocID="{15553C19-565F-431D-AD1B-FC5F2E7A9ADE}" presName="textRect" presStyleLbl="revTx" presStyleIdx="1" presStyleCnt="4">
        <dgm:presLayoutVars>
          <dgm:chMax val="1"/>
          <dgm:chPref val="1"/>
        </dgm:presLayoutVars>
      </dgm:prSet>
      <dgm:spPr/>
    </dgm:pt>
    <dgm:pt modelId="{6E86A64A-0B1D-4FAC-8ACA-6690DDADFFCC}" type="pres">
      <dgm:prSet presAssocID="{F63AA441-0826-46B6-AD10-FAA9FE017ED4}" presName="sibTrans" presStyleCnt="0"/>
      <dgm:spPr/>
    </dgm:pt>
    <dgm:pt modelId="{F5EC4215-46D7-4608-B310-B5A68A409424}" type="pres">
      <dgm:prSet presAssocID="{F8EE916B-687B-496C-8CEB-3CFE8D9604D9}" presName="compNode" presStyleCnt="0"/>
      <dgm:spPr/>
    </dgm:pt>
    <dgm:pt modelId="{9D75478D-4E95-412B-9478-295103598EB8}" type="pres">
      <dgm:prSet presAssocID="{F8EE916B-687B-496C-8CEB-3CFE8D9604D9}" presName="iconBgRect" presStyleLbl="bgShp" presStyleIdx="2" presStyleCnt="4"/>
      <dgm:spPr/>
    </dgm:pt>
    <dgm:pt modelId="{028A513D-0F07-4A8D-85FD-54A39C8AAFD3}" type="pres">
      <dgm:prSet presAssocID="{F8EE916B-687B-496C-8CEB-3CFE8D9604D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adioactive"/>
        </a:ext>
      </dgm:extLst>
    </dgm:pt>
    <dgm:pt modelId="{2C46F9A8-906D-4D9B-9C0A-A7463B1ACA19}" type="pres">
      <dgm:prSet presAssocID="{F8EE916B-687B-496C-8CEB-3CFE8D9604D9}" presName="spaceRect" presStyleCnt="0"/>
      <dgm:spPr/>
    </dgm:pt>
    <dgm:pt modelId="{73CBC690-FA0C-4C58-BD46-07602E769FAF}" type="pres">
      <dgm:prSet presAssocID="{F8EE916B-687B-496C-8CEB-3CFE8D9604D9}" presName="textRect" presStyleLbl="revTx" presStyleIdx="2" presStyleCnt="4">
        <dgm:presLayoutVars>
          <dgm:chMax val="1"/>
          <dgm:chPref val="1"/>
        </dgm:presLayoutVars>
      </dgm:prSet>
      <dgm:spPr/>
    </dgm:pt>
    <dgm:pt modelId="{C1E94624-73FD-41E4-8535-8E70AC7286CD}" type="pres">
      <dgm:prSet presAssocID="{4D7F8607-FE41-4F22-ACC5-0B654AFE9C62}" presName="sibTrans" presStyleCnt="0"/>
      <dgm:spPr/>
    </dgm:pt>
    <dgm:pt modelId="{8AC7182A-1681-4DC9-83EA-C5B951FC5110}" type="pres">
      <dgm:prSet presAssocID="{677DB9C5-A9D8-4C0C-87A3-663097CBB2E8}" presName="compNode" presStyleCnt="0"/>
      <dgm:spPr/>
    </dgm:pt>
    <dgm:pt modelId="{0E905930-2A39-4C8B-ABCB-154D24F850EC}" type="pres">
      <dgm:prSet presAssocID="{677DB9C5-A9D8-4C0C-87A3-663097CBB2E8}" presName="iconBgRect" presStyleLbl="bgShp" presStyleIdx="3" presStyleCnt="4"/>
      <dgm:spPr/>
    </dgm:pt>
    <dgm:pt modelId="{D953BD53-2374-4F8E-ACB2-1E1C66FA287F}" type="pres">
      <dgm:prSet presAssocID="{677DB9C5-A9D8-4C0C-87A3-663097CBB2E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96BEFE4E-2724-40E2-B4ED-AA073FE63EFE}" type="pres">
      <dgm:prSet presAssocID="{677DB9C5-A9D8-4C0C-87A3-663097CBB2E8}" presName="spaceRect" presStyleCnt="0"/>
      <dgm:spPr/>
    </dgm:pt>
    <dgm:pt modelId="{FE170998-4899-425A-9E82-E3EAA2A0F207}" type="pres">
      <dgm:prSet presAssocID="{677DB9C5-A9D8-4C0C-87A3-663097CBB2E8}" presName="textRect" presStyleLbl="revTx" presStyleIdx="3" presStyleCnt="4">
        <dgm:presLayoutVars>
          <dgm:chMax val="1"/>
          <dgm:chPref val="1"/>
        </dgm:presLayoutVars>
      </dgm:prSet>
      <dgm:spPr/>
    </dgm:pt>
  </dgm:ptLst>
  <dgm:cxnLst>
    <dgm:cxn modelId="{61ADEA03-0723-4BBD-9BBA-9048FF82F3B7}" srcId="{A3BFB660-CBF8-4D0F-83A9-12CA037B8AE6}" destId="{F8EE916B-687B-496C-8CEB-3CFE8D9604D9}" srcOrd="2" destOrd="0" parTransId="{BAF81B67-65B5-4C6B-BBA6-B542687C699A}" sibTransId="{4D7F8607-FE41-4F22-ACC5-0B654AFE9C62}"/>
    <dgm:cxn modelId="{2105E92E-0AD0-4027-BE0E-3DAA2FEEA2D5}" type="presOf" srcId="{A3BFB660-CBF8-4D0F-83A9-12CA037B8AE6}" destId="{FEE34512-0373-4410-9AB3-01B222FFF022}" srcOrd="0" destOrd="0" presId="urn:microsoft.com/office/officeart/2018/5/layout/IconCircleLabelList"/>
    <dgm:cxn modelId="{255F4E5B-8A44-4795-9F79-2AA7BD6957D4}" srcId="{A3BFB660-CBF8-4D0F-83A9-12CA037B8AE6}" destId="{AF95DC67-3014-4DEC-A1EE-D699E72FC7F4}" srcOrd="0" destOrd="0" parTransId="{81304D01-3412-4453-A4BD-77557334953A}" sibTransId="{273C1F03-37FA-4064-89B8-023419E3389C}"/>
    <dgm:cxn modelId="{9C068665-825A-412D-8526-ACC9F9B8E57D}" type="presOf" srcId="{15553C19-565F-431D-AD1B-FC5F2E7A9ADE}" destId="{AB8DFC62-4965-4490-8D98-6FDB29E305D1}" srcOrd="0" destOrd="0" presId="urn:microsoft.com/office/officeart/2018/5/layout/IconCircleLabelList"/>
    <dgm:cxn modelId="{6FDC5466-4874-4031-8168-4962145EE5CF}" type="presOf" srcId="{AF95DC67-3014-4DEC-A1EE-D699E72FC7F4}" destId="{E9DDA1DA-DEC4-4731-8FB1-BFB3B2E692FF}" srcOrd="0" destOrd="0" presId="urn:microsoft.com/office/officeart/2018/5/layout/IconCircleLabelList"/>
    <dgm:cxn modelId="{03E61369-0E91-4C0F-B832-C7AA0F7EEA46}" type="presOf" srcId="{677DB9C5-A9D8-4C0C-87A3-663097CBB2E8}" destId="{FE170998-4899-425A-9E82-E3EAA2A0F207}" srcOrd="0" destOrd="0" presId="urn:microsoft.com/office/officeart/2018/5/layout/IconCircleLabelList"/>
    <dgm:cxn modelId="{5342BB80-79E0-44F6-A901-155E8E4CC968}" srcId="{A3BFB660-CBF8-4D0F-83A9-12CA037B8AE6}" destId="{15553C19-565F-431D-AD1B-FC5F2E7A9ADE}" srcOrd="1" destOrd="0" parTransId="{644B66AE-CB1F-4492-92D8-90E3454158DD}" sibTransId="{F63AA441-0826-46B6-AD10-FAA9FE017ED4}"/>
    <dgm:cxn modelId="{8BC0BD8F-91C9-45C8-9683-0157C306E0A1}" type="presOf" srcId="{F8EE916B-687B-496C-8CEB-3CFE8D9604D9}" destId="{73CBC690-FA0C-4C58-BD46-07602E769FAF}" srcOrd="0" destOrd="0" presId="urn:microsoft.com/office/officeart/2018/5/layout/IconCircleLabelList"/>
    <dgm:cxn modelId="{075714BE-2696-4F81-AC7C-3AEF491FED04}" srcId="{A3BFB660-CBF8-4D0F-83A9-12CA037B8AE6}" destId="{677DB9C5-A9D8-4C0C-87A3-663097CBB2E8}" srcOrd="3" destOrd="0" parTransId="{C8BE16D7-AF1D-4E90-925F-981553ED56CB}" sibTransId="{859EE973-6BB2-4A65-AFC8-959F8BD6A842}"/>
    <dgm:cxn modelId="{EDA09487-1122-40DD-A856-7FA443C505BC}" type="presParOf" srcId="{FEE34512-0373-4410-9AB3-01B222FFF022}" destId="{1C1A1344-6E15-4731-AC65-98D729477FFD}" srcOrd="0" destOrd="0" presId="urn:microsoft.com/office/officeart/2018/5/layout/IconCircleLabelList"/>
    <dgm:cxn modelId="{F984AA81-967F-494C-9F94-5D42FF15F8B9}" type="presParOf" srcId="{1C1A1344-6E15-4731-AC65-98D729477FFD}" destId="{11976280-597E-421D-951A-F2F5BB2BCC2C}" srcOrd="0" destOrd="0" presId="urn:microsoft.com/office/officeart/2018/5/layout/IconCircleLabelList"/>
    <dgm:cxn modelId="{B8F4E075-438F-4F62-8421-589C8544608B}" type="presParOf" srcId="{1C1A1344-6E15-4731-AC65-98D729477FFD}" destId="{DF5183C1-B63D-44D7-BF88-D38091005C09}" srcOrd="1" destOrd="0" presId="urn:microsoft.com/office/officeart/2018/5/layout/IconCircleLabelList"/>
    <dgm:cxn modelId="{C5EBEFC1-D7E0-4B69-A1EA-5ECE7CDB94FD}" type="presParOf" srcId="{1C1A1344-6E15-4731-AC65-98D729477FFD}" destId="{6A6048BA-F717-4AB7-89B7-AE8DCD5EB572}" srcOrd="2" destOrd="0" presId="urn:microsoft.com/office/officeart/2018/5/layout/IconCircleLabelList"/>
    <dgm:cxn modelId="{B9FC7AD4-9D8A-40B5-81A0-DF6353B0BEA2}" type="presParOf" srcId="{1C1A1344-6E15-4731-AC65-98D729477FFD}" destId="{E9DDA1DA-DEC4-4731-8FB1-BFB3B2E692FF}" srcOrd="3" destOrd="0" presId="urn:microsoft.com/office/officeart/2018/5/layout/IconCircleLabelList"/>
    <dgm:cxn modelId="{BE3B71E7-83D8-4259-BC4A-85FEC26DEFBE}" type="presParOf" srcId="{FEE34512-0373-4410-9AB3-01B222FFF022}" destId="{E8A00BFC-1817-4848-941F-30D16ACAA646}" srcOrd="1" destOrd="0" presId="urn:microsoft.com/office/officeart/2018/5/layout/IconCircleLabelList"/>
    <dgm:cxn modelId="{44A82300-3F31-4365-A751-574D05B70DA5}" type="presParOf" srcId="{FEE34512-0373-4410-9AB3-01B222FFF022}" destId="{E4E8FAAC-ACBE-4790-BC3D-D4FE8759BE60}" srcOrd="2" destOrd="0" presId="urn:microsoft.com/office/officeart/2018/5/layout/IconCircleLabelList"/>
    <dgm:cxn modelId="{12002134-7240-4B74-AB39-0FDBF78CFF53}" type="presParOf" srcId="{E4E8FAAC-ACBE-4790-BC3D-D4FE8759BE60}" destId="{D343CA06-EDF8-45B4-A4E8-E5944361AD2A}" srcOrd="0" destOrd="0" presId="urn:microsoft.com/office/officeart/2018/5/layout/IconCircleLabelList"/>
    <dgm:cxn modelId="{753DCCAC-51F3-4D32-B9FE-67FB9499A1F5}" type="presParOf" srcId="{E4E8FAAC-ACBE-4790-BC3D-D4FE8759BE60}" destId="{BFB0936F-C18C-4D0D-808D-EF07273D71D7}" srcOrd="1" destOrd="0" presId="urn:microsoft.com/office/officeart/2018/5/layout/IconCircleLabelList"/>
    <dgm:cxn modelId="{EA6DAC9E-ACDD-4846-8816-20AD8DDB13BF}" type="presParOf" srcId="{E4E8FAAC-ACBE-4790-BC3D-D4FE8759BE60}" destId="{E13D3F2C-17FF-40A7-88BF-45BE9C66EF09}" srcOrd="2" destOrd="0" presId="urn:microsoft.com/office/officeart/2018/5/layout/IconCircleLabelList"/>
    <dgm:cxn modelId="{9A7A630E-CB65-404C-BA2F-66DB42ABDE22}" type="presParOf" srcId="{E4E8FAAC-ACBE-4790-BC3D-D4FE8759BE60}" destId="{AB8DFC62-4965-4490-8D98-6FDB29E305D1}" srcOrd="3" destOrd="0" presId="urn:microsoft.com/office/officeart/2018/5/layout/IconCircleLabelList"/>
    <dgm:cxn modelId="{3D069B59-3832-4FCF-A07A-D3DCCCEC8E33}" type="presParOf" srcId="{FEE34512-0373-4410-9AB3-01B222FFF022}" destId="{6E86A64A-0B1D-4FAC-8ACA-6690DDADFFCC}" srcOrd="3" destOrd="0" presId="urn:microsoft.com/office/officeart/2018/5/layout/IconCircleLabelList"/>
    <dgm:cxn modelId="{492B6115-1E07-4AEA-AEB7-04B391CD257B}" type="presParOf" srcId="{FEE34512-0373-4410-9AB3-01B222FFF022}" destId="{F5EC4215-46D7-4608-B310-B5A68A409424}" srcOrd="4" destOrd="0" presId="urn:microsoft.com/office/officeart/2018/5/layout/IconCircleLabelList"/>
    <dgm:cxn modelId="{FEC2CB10-1321-4A87-9B22-0F2D0A41D5BC}" type="presParOf" srcId="{F5EC4215-46D7-4608-B310-B5A68A409424}" destId="{9D75478D-4E95-412B-9478-295103598EB8}" srcOrd="0" destOrd="0" presId="urn:microsoft.com/office/officeart/2018/5/layout/IconCircleLabelList"/>
    <dgm:cxn modelId="{CF8807D5-55C9-47CA-847F-45252D3AD56F}" type="presParOf" srcId="{F5EC4215-46D7-4608-B310-B5A68A409424}" destId="{028A513D-0F07-4A8D-85FD-54A39C8AAFD3}" srcOrd="1" destOrd="0" presId="urn:microsoft.com/office/officeart/2018/5/layout/IconCircleLabelList"/>
    <dgm:cxn modelId="{280F4D4D-E93A-4150-BCD4-2E3333AA8D95}" type="presParOf" srcId="{F5EC4215-46D7-4608-B310-B5A68A409424}" destId="{2C46F9A8-906D-4D9B-9C0A-A7463B1ACA19}" srcOrd="2" destOrd="0" presId="urn:microsoft.com/office/officeart/2018/5/layout/IconCircleLabelList"/>
    <dgm:cxn modelId="{A0FF1807-3BE3-4B3C-A624-CC5A8124E61B}" type="presParOf" srcId="{F5EC4215-46D7-4608-B310-B5A68A409424}" destId="{73CBC690-FA0C-4C58-BD46-07602E769FAF}" srcOrd="3" destOrd="0" presId="urn:microsoft.com/office/officeart/2018/5/layout/IconCircleLabelList"/>
    <dgm:cxn modelId="{5B82D82F-364D-424F-A7EE-EA4C086D4FE3}" type="presParOf" srcId="{FEE34512-0373-4410-9AB3-01B222FFF022}" destId="{C1E94624-73FD-41E4-8535-8E70AC7286CD}" srcOrd="5" destOrd="0" presId="urn:microsoft.com/office/officeart/2018/5/layout/IconCircleLabelList"/>
    <dgm:cxn modelId="{7F6D3664-FCF3-4F84-8D01-D7336B03EC35}" type="presParOf" srcId="{FEE34512-0373-4410-9AB3-01B222FFF022}" destId="{8AC7182A-1681-4DC9-83EA-C5B951FC5110}" srcOrd="6" destOrd="0" presId="urn:microsoft.com/office/officeart/2018/5/layout/IconCircleLabelList"/>
    <dgm:cxn modelId="{D9CDE478-6505-48EA-8127-70880EC6EAAF}" type="presParOf" srcId="{8AC7182A-1681-4DC9-83EA-C5B951FC5110}" destId="{0E905930-2A39-4C8B-ABCB-154D24F850EC}" srcOrd="0" destOrd="0" presId="urn:microsoft.com/office/officeart/2018/5/layout/IconCircleLabelList"/>
    <dgm:cxn modelId="{280739FD-208C-40B9-92B9-98B5DB86CE4E}" type="presParOf" srcId="{8AC7182A-1681-4DC9-83EA-C5B951FC5110}" destId="{D953BD53-2374-4F8E-ACB2-1E1C66FA287F}" srcOrd="1" destOrd="0" presId="urn:microsoft.com/office/officeart/2018/5/layout/IconCircleLabelList"/>
    <dgm:cxn modelId="{126BA282-B67E-4F26-BA93-ECBF902F2719}" type="presParOf" srcId="{8AC7182A-1681-4DC9-83EA-C5B951FC5110}" destId="{96BEFE4E-2724-40E2-B4ED-AA073FE63EFE}" srcOrd="2" destOrd="0" presId="urn:microsoft.com/office/officeart/2018/5/layout/IconCircleLabelList"/>
    <dgm:cxn modelId="{F646DC13-02B3-47BD-9D4C-8F0733B935CA}" type="presParOf" srcId="{8AC7182A-1681-4DC9-83EA-C5B951FC5110}" destId="{FE170998-4899-425A-9E82-E3EAA2A0F20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0393A24-6FAA-442A-9F34-9D6897F985E8}" type="doc">
      <dgm:prSet loTypeId="urn:microsoft.com/office/officeart/2018/2/layout/IconCircleList" loCatId="icon" qsTypeId="urn:microsoft.com/office/officeart/2005/8/quickstyle/simple1" qsCatId="simple" csTypeId="urn:microsoft.com/office/officeart/2005/8/colors/accent2_2" csCatId="accent2" phldr="1"/>
      <dgm:spPr/>
      <dgm:t>
        <a:bodyPr/>
        <a:lstStyle/>
        <a:p>
          <a:endParaRPr lang="en-US"/>
        </a:p>
      </dgm:t>
    </dgm:pt>
    <dgm:pt modelId="{C5E1173E-2C74-4715-BAA4-2E84938F1E51}">
      <dgm:prSet/>
      <dgm:spPr/>
      <dgm:t>
        <a:bodyPr/>
        <a:lstStyle/>
        <a:p>
          <a:r>
            <a:rPr lang="en-US"/>
            <a:t>Contrast</a:t>
          </a:r>
        </a:p>
      </dgm:t>
    </dgm:pt>
    <dgm:pt modelId="{77890882-315D-41AB-BD37-6B60BAFE67AF}" type="parTrans" cxnId="{C045449A-6951-4F34-9BAC-6601778A1D1A}">
      <dgm:prSet/>
      <dgm:spPr/>
      <dgm:t>
        <a:bodyPr/>
        <a:lstStyle/>
        <a:p>
          <a:endParaRPr lang="en-US"/>
        </a:p>
      </dgm:t>
    </dgm:pt>
    <dgm:pt modelId="{5DE36505-E5EB-447E-99B0-DFCFB92EF9E0}" type="sibTrans" cxnId="{C045449A-6951-4F34-9BAC-6601778A1D1A}">
      <dgm:prSet/>
      <dgm:spPr/>
      <dgm:t>
        <a:bodyPr/>
        <a:lstStyle/>
        <a:p>
          <a:endParaRPr lang="en-US"/>
        </a:p>
      </dgm:t>
    </dgm:pt>
    <dgm:pt modelId="{3B61E3DA-CE4E-4FA6-BC6D-336693173E23}">
      <dgm:prSet/>
      <dgm:spPr/>
      <dgm:t>
        <a:bodyPr/>
        <a:lstStyle/>
        <a:p>
          <a:r>
            <a:rPr lang="en-US"/>
            <a:t>Size</a:t>
          </a:r>
        </a:p>
      </dgm:t>
    </dgm:pt>
    <dgm:pt modelId="{01A2FBEB-EA32-4FBF-9957-AAA9F87C0653}" type="parTrans" cxnId="{811FCCAB-AB70-41B7-8C4A-DFC9C65BC433}">
      <dgm:prSet/>
      <dgm:spPr/>
      <dgm:t>
        <a:bodyPr/>
        <a:lstStyle/>
        <a:p>
          <a:endParaRPr lang="en-US"/>
        </a:p>
      </dgm:t>
    </dgm:pt>
    <dgm:pt modelId="{6BA0E9B4-2DB9-46A0-9880-CAA9CD93512C}" type="sibTrans" cxnId="{811FCCAB-AB70-41B7-8C4A-DFC9C65BC433}">
      <dgm:prSet/>
      <dgm:spPr/>
      <dgm:t>
        <a:bodyPr/>
        <a:lstStyle/>
        <a:p>
          <a:endParaRPr lang="en-US"/>
        </a:p>
      </dgm:t>
    </dgm:pt>
    <dgm:pt modelId="{DD560591-4D13-4C21-B2D4-DB250CFB54AD}">
      <dgm:prSet/>
      <dgm:spPr/>
      <dgm:t>
        <a:bodyPr/>
        <a:lstStyle/>
        <a:p>
          <a:r>
            <a:rPr lang="en-US"/>
            <a:t>Color</a:t>
          </a:r>
        </a:p>
      </dgm:t>
    </dgm:pt>
    <dgm:pt modelId="{080E58D6-8950-42A7-AFE9-33D62E95212B}" type="parTrans" cxnId="{E0636584-430C-433E-8DAD-1EC169D2FA2D}">
      <dgm:prSet/>
      <dgm:spPr/>
      <dgm:t>
        <a:bodyPr/>
        <a:lstStyle/>
        <a:p>
          <a:endParaRPr lang="en-US"/>
        </a:p>
      </dgm:t>
    </dgm:pt>
    <dgm:pt modelId="{AEC8A54B-D79C-47A4-A7B8-5874E8BF43C5}" type="sibTrans" cxnId="{E0636584-430C-433E-8DAD-1EC169D2FA2D}">
      <dgm:prSet/>
      <dgm:spPr/>
      <dgm:t>
        <a:bodyPr/>
        <a:lstStyle/>
        <a:p>
          <a:endParaRPr lang="en-US"/>
        </a:p>
      </dgm:t>
    </dgm:pt>
    <dgm:pt modelId="{2904C20E-4F23-4AE5-BFD6-08FD4E7A804A}">
      <dgm:prSet/>
      <dgm:spPr/>
      <dgm:t>
        <a:bodyPr/>
        <a:lstStyle/>
        <a:p>
          <a:r>
            <a:rPr lang="en-US"/>
            <a:t>Position</a:t>
          </a:r>
        </a:p>
      </dgm:t>
    </dgm:pt>
    <dgm:pt modelId="{AAEDB013-5A3F-47BA-A4DD-9EB3BCF2397E}" type="parTrans" cxnId="{4140F41F-DB64-4F9B-B357-1C4C2020EDB8}">
      <dgm:prSet/>
      <dgm:spPr/>
      <dgm:t>
        <a:bodyPr/>
        <a:lstStyle/>
        <a:p>
          <a:endParaRPr lang="en-US"/>
        </a:p>
      </dgm:t>
    </dgm:pt>
    <dgm:pt modelId="{29A0C7AC-C390-4096-893A-AFAA71EA8666}" type="sibTrans" cxnId="{4140F41F-DB64-4F9B-B357-1C4C2020EDB8}">
      <dgm:prSet/>
      <dgm:spPr/>
      <dgm:t>
        <a:bodyPr/>
        <a:lstStyle/>
        <a:p>
          <a:endParaRPr lang="en-US"/>
        </a:p>
      </dgm:t>
    </dgm:pt>
    <dgm:pt modelId="{BC335882-2CBD-4F49-99B3-C2B642B37078}">
      <dgm:prSet/>
      <dgm:spPr/>
      <dgm:t>
        <a:bodyPr/>
        <a:lstStyle/>
        <a:p>
          <a:r>
            <a:rPr lang="en-US"/>
            <a:t>Novelty</a:t>
          </a:r>
        </a:p>
      </dgm:t>
    </dgm:pt>
    <dgm:pt modelId="{38FB8FF5-E7B9-4EA1-B188-EF6B51C5F6B4}" type="parTrans" cxnId="{19763C28-E8C1-4A06-9BE3-DB77323E8B9B}">
      <dgm:prSet/>
      <dgm:spPr/>
      <dgm:t>
        <a:bodyPr/>
        <a:lstStyle/>
        <a:p>
          <a:endParaRPr lang="en-US"/>
        </a:p>
      </dgm:t>
    </dgm:pt>
    <dgm:pt modelId="{AFBE4497-52B8-4742-A854-C44A93E16EBD}" type="sibTrans" cxnId="{19763C28-E8C1-4A06-9BE3-DB77323E8B9B}">
      <dgm:prSet/>
      <dgm:spPr/>
      <dgm:t>
        <a:bodyPr/>
        <a:lstStyle/>
        <a:p>
          <a:endParaRPr lang="en-US"/>
        </a:p>
      </dgm:t>
    </dgm:pt>
    <dgm:pt modelId="{E30A8C50-926A-42CC-9E65-73F82CFFA6BB}" type="pres">
      <dgm:prSet presAssocID="{70393A24-6FAA-442A-9F34-9D6897F985E8}" presName="root" presStyleCnt="0">
        <dgm:presLayoutVars>
          <dgm:dir/>
          <dgm:resizeHandles val="exact"/>
        </dgm:presLayoutVars>
      </dgm:prSet>
      <dgm:spPr/>
    </dgm:pt>
    <dgm:pt modelId="{10A07F81-5B90-4857-8423-2C27BCBF70FA}" type="pres">
      <dgm:prSet presAssocID="{70393A24-6FAA-442A-9F34-9D6897F985E8}" presName="container" presStyleCnt="0">
        <dgm:presLayoutVars>
          <dgm:dir/>
          <dgm:resizeHandles val="exact"/>
        </dgm:presLayoutVars>
      </dgm:prSet>
      <dgm:spPr/>
    </dgm:pt>
    <dgm:pt modelId="{3C77152E-13F0-47BE-821A-9FBB07C6BC6A}" type="pres">
      <dgm:prSet presAssocID="{C5E1173E-2C74-4715-BAA4-2E84938F1E51}" presName="compNode" presStyleCnt="0"/>
      <dgm:spPr/>
    </dgm:pt>
    <dgm:pt modelId="{4391E002-39B8-413F-839C-BB2FFBE0D970}" type="pres">
      <dgm:prSet presAssocID="{C5E1173E-2C74-4715-BAA4-2E84938F1E51}" presName="iconBgRect" presStyleLbl="bgShp" presStyleIdx="0" presStyleCnt="5"/>
      <dgm:spPr/>
    </dgm:pt>
    <dgm:pt modelId="{668C2868-64EC-4803-92B8-F75111CA703C}" type="pres">
      <dgm:prSet presAssocID="{C5E1173E-2C74-4715-BAA4-2E84938F1E5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a:ext>
      </dgm:extLst>
    </dgm:pt>
    <dgm:pt modelId="{E0ED5E77-882B-4A30-B224-55864167C33D}" type="pres">
      <dgm:prSet presAssocID="{C5E1173E-2C74-4715-BAA4-2E84938F1E51}" presName="spaceRect" presStyleCnt="0"/>
      <dgm:spPr/>
    </dgm:pt>
    <dgm:pt modelId="{21ED99C4-D2D0-4732-A4F2-98D71B392D57}" type="pres">
      <dgm:prSet presAssocID="{C5E1173E-2C74-4715-BAA4-2E84938F1E51}" presName="textRect" presStyleLbl="revTx" presStyleIdx="0" presStyleCnt="5">
        <dgm:presLayoutVars>
          <dgm:chMax val="1"/>
          <dgm:chPref val="1"/>
        </dgm:presLayoutVars>
      </dgm:prSet>
      <dgm:spPr/>
    </dgm:pt>
    <dgm:pt modelId="{A467D9DD-D6A4-4768-81EF-B520D8AD50B7}" type="pres">
      <dgm:prSet presAssocID="{5DE36505-E5EB-447E-99B0-DFCFB92EF9E0}" presName="sibTrans" presStyleLbl="sibTrans2D1" presStyleIdx="0" presStyleCnt="0"/>
      <dgm:spPr/>
    </dgm:pt>
    <dgm:pt modelId="{15ED0E62-9C13-422B-9D10-0EB1153B96B9}" type="pres">
      <dgm:prSet presAssocID="{3B61E3DA-CE4E-4FA6-BC6D-336693173E23}" presName="compNode" presStyleCnt="0"/>
      <dgm:spPr/>
    </dgm:pt>
    <dgm:pt modelId="{2B19621F-9FDD-4D4A-85DE-4912E33C34D6}" type="pres">
      <dgm:prSet presAssocID="{3B61E3DA-CE4E-4FA6-BC6D-336693173E23}" presName="iconBgRect" presStyleLbl="bgShp" presStyleIdx="1" presStyleCnt="5"/>
      <dgm:spPr/>
    </dgm:pt>
    <dgm:pt modelId="{E5A04317-2350-4FDB-AA3A-BA25C228353A}" type="pres">
      <dgm:prSet presAssocID="{3B61E3DA-CE4E-4FA6-BC6D-336693173E2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t Page"/>
        </a:ext>
      </dgm:extLst>
    </dgm:pt>
    <dgm:pt modelId="{9196E7CD-F0A2-4442-B8B0-401C52CC332A}" type="pres">
      <dgm:prSet presAssocID="{3B61E3DA-CE4E-4FA6-BC6D-336693173E23}" presName="spaceRect" presStyleCnt="0"/>
      <dgm:spPr/>
    </dgm:pt>
    <dgm:pt modelId="{97C348E2-B683-4836-92D1-098A9A2D9029}" type="pres">
      <dgm:prSet presAssocID="{3B61E3DA-CE4E-4FA6-BC6D-336693173E23}" presName="textRect" presStyleLbl="revTx" presStyleIdx="1" presStyleCnt="5">
        <dgm:presLayoutVars>
          <dgm:chMax val="1"/>
          <dgm:chPref val="1"/>
        </dgm:presLayoutVars>
      </dgm:prSet>
      <dgm:spPr/>
    </dgm:pt>
    <dgm:pt modelId="{EF3CB643-7BE1-4BEB-9D8F-96C86E4F02E7}" type="pres">
      <dgm:prSet presAssocID="{6BA0E9B4-2DB9-46A0-9880-CAA9CD93512C}" presName="sibTrans" presStyleLbl="sibTrans2D1" presStyleIdx="0" presStyleCnt="0"/>
      <dgm:spPr/>
    </dgm:pt>
    <dgm:pt modelId="{8465E7C7-510D-4F9B-A8E4-57E90985BCF8}" type="pres">
      <dgm:prSet presAssocID="{DD560591-4D13-4C21-B2D4-DB250CFB54AD}" presName="compNode" presStyleCnt="0"/>
      <dgm:spPr/>
    </dgm:pt>
    <dgm:pt modelId="{744291D8-C4BC-48EE-BD7A-36BF1957AEB7}" type="pres">
      <dgm:prSet presAssocID="{DD560591-4D13-4C21-B2D4-DB250CFB54AD}" presName="iconBgRect" presStyleLbl="bgShp" presStyleIdx="2" presStyleCnt="5"/>
      <dgm:spPr/>
    </dgm:pt>
    <dgm:pt modelId="{CCF71802-6F5A-4859-B4DF-D8DCFFAB4429}" type="pres">
      <dgm:prSet presAssocID="{DD560591-4D13-4C21-B2D4-DB250CFB54A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lor"/>
        </a:ext>
      </dgm:extLst>
    </dgm:pt>
    <dgm:pt modelId="{BF9AA3AB-8C0A-452A-81A5-6CA48732D61D}" type="pres">
      <dgm:prSet presAssocID="{DD560591-4D13-4C21-B2D4-DB250CFB54AD}" presName="spaceRect" presStyleCnt="0"/>
      <dgm:spPr/>
    </dgm:pt>
    <dgm:pt modelId="{2B8CE6BA-1EA4-466B-92E6-015FC4DC3281}" type="pres">
      <dgm:prSet presAssocID="{DD560591-4D13-4C21-B2D4-DB250CFB54AD}" presName="textRect" presStyleLbl="revTx" presStyleIdx="2" presStyleCnt="5">
        <dgm:presLayoutVars>
          <dgm:chMax val="1"/>
          <dgm:chPref val="1"/>
        </dgm:presLayoutVars>
      </dgm:prSet>
      <dgm:spPr/>
    </dgm:pt>
    <dgm:pt modelId="{15437DDD-00F2-4A7D-9607-7C968E611F6C}" type="pres">
      <dgm:prSet presAssocID="{AEC8A54B-D79C-47A4-A7B8-5874E8BF43C5}" presName="sibTrans" presStyleLbl="sibTrans2D1" presStyleIdx="0" presStyleCnt="0"/>
      <dgm:spPr/>
    </dgm:pt>
    <dgm:pt modelId="{C0FCCAA2-4347-4B4A-AC56-0D2800EFF775}" type="pres">
      <dgm:prSet presAssocID="{2904C20E-4F23-4AE5-BFD6-08FD4E7A804A}" presName="compNode" presStyleCnt="0"/>
      <dgm:spPr/>
    </dgm:pt>
    <dgm:pt modelId="{5796884A-F95E-411B-A5C7-6ABFE856C09D}" type="pres">
      <dgm:prSet presAssocID="{2904C20E-4F23-4AE5-BFD6-08FD4E7A804A}" presName="iconBgRect" presStyleLbl="bgShp" presStyleIdx="3" presStyleCnt="5"/>
      <dgm:spPr/>
    </dgm:pt>
    <dgm:pt modelId="{77A43117-C62A-465F-99B9-0AD26B986CC5}" type="pres">
      <dgm:prSet presAssocID="{2904C20E-4F23-4AE5-BFD6-08FD4E7A804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nboarding"/>
        </a:ext>
      </dgm:extLst>
    </dgm:pt>
    <dgm:pt modelId="{19C43D95-D352-4231-A8D4-2F48BBD77A14}" type="pres">
      <dgm:prSet presAssocID="{2904C20E-4F23-4AE5-BFD6-08FD4E7A804A}" presName="spaceRect" presStyleCnt="0"/>
      <dgm:spPr/>
    </dgm:pt>
    <dgm:pt modelId="{B88CF0A2-481A-493A-87DD-11D3CE0E8AD9}" type="pres">
      <dgm:prSet presAssocID="{2904C20E-4F23-4AE5-BFD6-08FD4E7A804A}" presName="textRect" presStyleLbl="revTx" presStyleIdx="3" presStyleCnt="5">
        <dgm:presLayoutVars>
          <dgm:chMax val="1"/>
          <dgm:chPref val="1"/>
        </dgm:presLayoutVars>
      </dgm:prSet>
      <dgm:spPr/>
    </dgm:pt>
    <dgm:pt modelId="{5BD94352-AD94-4673-9727-EA1CF4C0DDEF}" type="pres">
      <dgm:prSet presAssocID="{29A0C7AC-C390-4096-893A-AFAA71EA8666}" presName="sibTrans" presStyleLbl="sibTrans2D1" presStyleIdx="0" presStyleCnt="0"/>
      <dgm:spPr/>
    </dgm:pt>
    <dgm:pt modelId="{5E708344-F098-4640-A971-ED9661B6365D}" type="pres">
      <dgm:prSet presAssocID="{BC335882-2CBD-4F49-99B3-C2B642B37078}" presName="compNode" presStyleCnt="0"/>
      <dgm:spPr/>
    </dgm:pt>
    <dgm:pt modelId="{877B49A3-FF6C-47F9-A09C-416E5F06CAA6}" type="pres">
      <dgm:prSet presAssocID="{BC335882-2CBD-4F49-99B3-C2B642B37078}" presName="iconBgRect" presStyleLbl="bgShp" presStyleIdx="4" presStyleCnt="5"/>
      <dgm:spPr/>
    </dgm:pt>
    <dgm:pt modelId="{E73D4603-A57D-4C07-AEC1-398A6B430ED9}" type="pres">
      <dgm:prSet presAssocID="{BC335882-2CBD-4F49-99B3-C2B642B3707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lashlight"/>
        </a:ext>
      </dgm:extLst>
    </dgm:pt>
    <dgm:pt modelId="{3BA3B2AC-5182-48D5-AFF7-5964BBE10C2B}" type="pres">
      <dgm:prSet presAssocID="{BC335882-2CBD-4F49-99B3-C2B642B37078}" presName="spaceRect" presStyleCnt="0"/>
      <dgm:spPr/>
    </dgm:pt>
    <dgm:pt modelId="{B772CA49-1192-4C5D-B351-7C6A55E96693}" type="pres">
      <dgm:prSet presAssocID="{BC335882-2CBD-4F49-99B3-C2B642B37078}" presName="textRect" presStyleLbl="revTx" presStyleIdx="4" presStyleCnt="5">
        <dgm:presLayoutVars>
          <dgm:chMax val="1"/>
          <dgm:chPref val="1"/>
        </dgm:presLayoutVars>
      </dgm:prSet>
      <dgm:spPr/>
    </dgm:pt>
  </dgm:ptLst>
  <dgm:cxnLst>
    <dgm:cxn modelId="{2DEA0F06-4A0E-4963-8A22-C47309F2F9B5}" type="presOf" srcId="{AEC8A54B-D79C-47A4-A7B8-5874E8BF43C5}" destId="{15437DDD-00F2-4A7D-9607-7C968E611F6C}" srcOrd="0" destOrd="0" presId="urn:microsoft.com/office/officeart/2018/2/layout/IconCircleList"/>
    <dgm:cxn modelId="{4140F41F-DB64-4F9B-B357-1C4C2020EDB8}" srcId="{70393A24-6FAA-442A-9F34-9D6897F985E8}" destId="{2904C20E-4F23-4AE5-BFD6-08FD4E7A804A}" srcOrd="3" destOrd="0" parTransId="{AAEDB013-5A3F-47BA-A4DD-9EB3BCF2397E}" sibTransId="{29A0C7AC-C390-4096-893A-AFAA71EA8666}"/>
    <dgm:cxn modelId="{19763C28-E8C1-4A06-9BE3-DB77323E8B9B}" srcId="{70393A24-6FAA-442A-9F34-9D6897F985E8}" destId="{BC335882-2CBD-4F49-99B3-C2B642B37078}" srcOrd="4" destOrd="0" parTransId="{38FB8FF5-E7B9-4EA1-B188-EF6B51C5F6B4}" sibTransId="{AFBE4497-52B8-4742-A854-C44A93E16EBD}"/>
    <dgm:cxn modelId="{692E702F-7B2A-4282-956E-E468C449C2CC}" type="presOf" srcId="{DD560591-4D13-4C21-B2D4-DB250CFB54AD}" destId="{2B8CE6BA-1EA4-466B-92E6-015FC4DC3281}" srcOrd="0" destOrd="0" presId="urn:microsoft.com/office/officeart/2018/2/layout/IconCircleList"/>
    <dgm:cxn modelId="{493DF838-F214-4FC1-94CF-277D9A8AF377}" type="presOf" srcId="{BC335882-2CBD-4F49-99B3-C2B642B37078}" destId="{B772CA49-1192-4C5D-B351-7C6A55E96693}" srcOrd="0" destOrd="0" presId="urn:microsoft.com/office/officeart/2018/2/layout/IconCircleList"/>
    <dgm:cxn modelId="{C86CB771-BABD-4C32-883B-5CFBBE972B2D}" type="presOf" srcId="{70393A24-6FAA-442A-9F34-9D6897F985E8}" destId="{E30A8C50-926A-42CC-9E65-73F82CFFA6BB}" srcOrd="0" destOrd="0" presId="urn:microsoft.com/office/officeart/2018/2/layout/IconCircleList"/>
    <dgm:cxn modelId="{1EDA8B56-3211-4A9D-97EA-6AEADE676E6C}" type="presOf" srcId="{C5E1173E-2C74-4715-BAA4-2E84938F1E51}" destId="{21ED99C4-D2D0-4732-A4F2-98D71B392D57}" srcOrd="0" destOrd="0" presId="urn:microsoft.com/office/officeart/2018/2/layout/IconCircleList"/>
    <dgm:cxn modelId="{1924A97C-B148-44EA-9AFA-C3B640A9B466}" type="presOf" srcId="{2904C20E-4F23-4AE5-BFD6-08FD4E7A804A}" destId="{B88CF0A2-481A-493A-87DD-11D3CE0E8AD9}" srcOrd="0" destOrd="0" presId="urn:microsoft.com/office/officeart/2018/2/layout/IconCircleList"/>
    <dgm:cxn modelId="{E0636584-430C-433E-8DAD-1EC169D2FA2D}" srcId="{70393A24-6FAA-442A-9F34-9D6897F985E8}" destId="{DD560591-4D13-4C21-B2D4-DB250CFB54AD}" srcOrd="2" destOrd="0" parTransId="{080E58D6-8950-42A7-AFE9-33D62E95212B}" sibTransId="{AEC8A54B-D79C-47A4-A7B8-5874E8BF43C5}"/>
    <dgm:cxn modelId="{B1C00585-25D3-41FD-BC3B-09D06FCDD487}" type="presOf" srcId="{29A0C7AC-C390-4096-893A-AFAA71EA8666}" destId="{5BD94352-AD94-4673-9727-EA1CF4C0DDEF}" srcOrd="0" destOrd="0" presId="urn:microsoft.com/office/officeart/2018/2/layout/IconCircleList"/>
    <dgm:cxn modelId="{C045449A-6951-4F34-9BAC-6601778A1D1A}" srcId="{70393A24-6FAA-442A-9F34-9D6897F985E8}" destId="{C5E1173E-2C74-4715-BAA4-2E84938F1E51}" srcOrd="0" destOrd="0" parTransId="{77890882-315D-41AB-BD37-6B60BAFE67AF}" sibTransId="{5DE36505-E5EB-447E-99B0-DFCFB92EF9E0}"/>
    <dgm:cxn modelId="{B66E74A7-33F9-42F8-8080-3446616010F8}" type="presOf" srcId="{6BA0E9B4-2DB9-46A0-9880-CAA9CD93512C}" destId="{EF3CB643-7BE1-4BEB-9D8F-96C86E4F02E7}" srcOrd="0" destOrd="0" presId="urn:microsoft.com/office/officeart/2018/2/layout/IconCircleList"/>
    <dgm:cxn modelId="{811FCCAB-AB70-41B7-8C4A-DFC9C65BC433}" srcId="{70393A24-6FAA-442A-9F34-9D6897F985E8}" destId="{3B61E3DA-CE4E-4FA6-BC6D-336693173E23}" srcOrd="1" destOrd="0" parTransId="{01A2FBEB-EA32-4FBF-9957-AAA9F87C0653}" sibTransId="{6BA0E9B4-2DB9-46A0-9880-CAA9CD93512C}"/>
    <dgm:cxn modelId="{352210F1-1932-4584-99E4-93AEFFF94FBA}" type="presOf" srcId="{3B61E3DA-CE4E-4FA6-BC6D-336693173E23}" destId="{97C348E2-B683-4836-92D1-098A9A2D9029}" srcOrd="0" destOrd="0" presId="urn:microsoft.com/office/officeart/2018/2/layout/IconCircleList"/>
    <dgm:cxn modelId="{78EABCF2-AE2C-4FC3-97CA-A282744EF3AB}" type="presOf" srcId="{5DE36505-E5EB-447E-99B0-DFCFB92EF9E0}" destId="{A467D9DD-D6A4-4768-81EF-B520D8AD50B7}" srcOrd="0" destOrd="0" presId="urn:microsoft.com/office/officeart/2018/2/layout/IconCircleList"/>
    <dgm:cxn modelId="{B3CD92F5-A50E-4549-BE53-6A0EAA11903F}" type="presParOf" srcId="{E30A8C50-926A-42CC-9E65-73F82CFFA6BB}" destId="{10A07F81-5B90-4857-8423-2C27BCBF70FA}" srcOrd="0" destOrd="0" presId="urn:microsoft.com/office/officeart/2018/2/layout/IconCircleList"/>
    <dgm:cxn modelId="{448DB31A-ADB7-4360-88E5-D778F74168D9}" type="presParOf" srcId="{10A07F81-5B90-4857-8423-2C27BCBF70FA}" destId="{3C77152E-13F0-47BE-821A-9FBB07C6BC6A}" srcOrd="0" destOrd="0" presId="urn:microsoft.com/office/officeart/2018/2/layout/IconCircleList"/>
    <dgm:cxn modelId="{9B9CFB9D-FF9B-4ACE-B871-4667595F359D}" type="presParOf" srcId="{3C77152E-13F0-47BE-821A-9FBB07C6BC6A}" destId="{4391E002-39B8-413F-839C-BB2FFBE0D970}" srcOrd="0" destOrd="0" presId="urn:microsoft.com/office/officeart/2018/2/layout/IconCircleList"/>
    <dgm:cxn modelId="{10E3432C-BCBD-4BC5-ABA2-CB85BA84413A}" type="presParOf" srcId="{3C77152E-13F0-47BE-821A-9FBB07C6BC6A}" destId="{668C2868-64EC-4803-92B8-F75111CA703C}" srcOrd="1" destOrd="0" presId="urn:microsoft.com/office/officeart/2018/2/layout/IconCircleList"/>
    <dgm:cxn modelId="{E95E59DA-0FC5-43A0-B22E-7D3A819FDADA}" type="presParOf" srcId="{3C77152E-13F0-47BE-821A-9FBB07C6BC6A}" destId="{E0ED5E77-882B-4A30-B224-55864167C33D}" srcOrd="2" destOrd="0" presId="urn:microsoft.com/office/officeart/2018/2/layout/IconCircleList"/>
    <dgm:cxn modelId="{B6FE97B0-792D-4B47-84E2-9F6865C427F3}" type="presParOf" srcId="{3C77152E-13F0-47BE-821A-9FBB07C6BC6A}" destId="{21ED99C4-D2D0-4732-A4F2-98D71B392D57}" srcOrd="3" destOrd="0" presId="urn:microsoft.com/office/officeart/2018/2/layout/IconCircleList"/>
    <dgm:cxn modelId="{C986898E-51E4-496C-9B72-1206C9938B6A}" type="presParOf" srcId="{10A07F81-5B90-4857-8423-2C27BCBF70FA}" destId="{A467D9DD-D6A4-4768-81EF-B520D8AD50B7}" srcOrd="1" destOrd="0" presId="urn:microsoft.com/office/officeart/2018/2/layout/IconCircleList"/>
    <dgm:cxn modelId="{BB1D10E9-0E96-4A22-ADA1-4E3DD51EF434}" type="presParOf" srcId="{10A07F81-5B90-4857-8423-2C27BCBF70FA}" destId="{15ED0E62-9C13-422B-9D10-0EB1153B96B9}" srcOrd="2" destOrd="0" presId="urn:microsoft.com/office/officeart/2018/2/layout/IconCircleList"/>
    <dgm:cxn modelId="{18D829ED-AFCB-47BE-8CD4-9A4ACD5B1CA6}" type="presParOf" srcId="{15ED0E62-9C13-422B-9D10-0EB1153B96B9}" destId="{2B19621F-9FDD-4D4A-85DE-4912E33C34D6}" srcOrd="0" destOrd="0" presId="urn:microsoft.com/office/officeart/2018/2/layout/IconCircleList"/>
    <dgm:cxn modelId="{629EB78F-8494-421F-A487-51A15382EB21}" type="presParOf" srcId="{15ED0E62-9C13-422B-9D10-0EB1153B96B9}" destId="{E5A04317-2350-4FDB-AA3A-BA25C228353A}" srcOrd="1" destOrd="0" presId="urn:microsoft.com/office/officeart/2018/2/layout/IconCircleList"/>
    <dgm:cxn modelId="{D749E761-4B7A-4D04-9325-733FCC8E4E1A}" type="presParOf" srcId="{15ED0E62-9C13-422B-9D10-0EB1153B96B9}" destId="{9196E7CD-F0A2-4442-B8B0-401C52CC332A}" srcOrd="2" destOrd="0" presId="urn:microsoft.com/office/officeart/2018/2/layout/IconCircleList"/>
    <dgm:cxn modelId="{B9C4F834-88D4-4753-9EB7-2D963E87DD57}" type="presParOf" srcId="{15ED0E62-9C13-422B-9D10-0EB1153B96B9}" destId="{97C348E2-B683-4836-92D1-098A9A2D9029}" srcOrd="3" destOrd="0" presId="urn:microsoft.com/office/officeart/2018/2/layout/IconCircleList"/>
    <dgm:cxn modelId="{3ACD1950-8A2B-46BC-9892-5263D43093DD}" type="presParOf" srcId="{10A07F81-5B90-4857-8423-2C27BCBF70FA}" destId="{EF3CB643-7BE1-4BEB-9D8F-96C86E4F02E7}" srcOrd="3" destOrd="0" presId="urn:microsoft.com/office/officeart/2018/2/layout/IconCircleList"/>
    <dgm:cxn modelId="{4F12A84B-131B-486F-B4C0-0D7D7B71EA40}" type="presParOf" srcId="{10A07F81-5B90-4857-8423-2C27BCBF70FA}" destId="{8465E7C7-510D-4F9B-A8E4-57E90985BCF8}" srcOrd="4" destOrd="0" presId="urn:microsoft.com/office/officeart/2018/2/layout/IconCircleList"/>
    <dgm:cxn modelId="{2CB8D5C5-D49E-4B87-8D8A-B2C0A7B84937}" type="presParOf" srcId="{8465E7C7-510D-4F9B-A8E4-57E90985BCF8}" destId="{744291D8-C4BC-48EE-BD7A-36BF1957AEB7}" srcOrd="0" destOrd="0" presId="urn:microsoft.com/office/officeart/2018/2/layout/IconCircleList"/>
    <dgm:cxn modelId="{0EA933C4-94F7-4178-A2A8-A4E8B93F593C}" type="presParOf" srcId="{8465E7C7-510D-4F9B-A8E4-57E90985BCF8}" destId="{CCF71802-6F5A-4859-B4DF-D8DCFFAB4429}" srcOrd="1" destOrd="0" presId="urn:microsoft.com/office/officeart/2018/2/layout/IconCircleList"/>
    <dgm:cxn modelId="{BA57CC47-D91C-4FB4-A56D-9B9C8180A14C}" type="presParOf" srcId="{8465E7C7-510D-4F9B-A8E4-57E90985BCF8}" destId="{BF9AA3AB-8C0A-452A-81A5-6CA48732D61D}" srcOrd="2" destOrd="0" presId="urn:microsoft.com/office/officeart/2018/2/layout/IconCircleList"/>
    <dgm:cxn modelId="{FF3D7C78-38A4-4F03-BB52-232D15587047}" type="presParOf" srcId="{8465E7C7-510D-4F9B-A8E4-57E90985BCF8}" destId="{2B8CE6BA-1EA4-466B-92E6-015FC4DC3281}" srcOrd="3" destOrd="0" presId="urn:microsoft.com/office/officeart/2018/2/layout/IconCircleList"/>
    <dgm:cxn modelId="{353FFFD4-EA45-434F-BEA1-FC755554AFED}" type="presParOf" srcId="{10A07F81-5B90-4857-8423-2C27BCBF70FA}" destId="{15437DDD-00F2-4A7D-9607-7C968E611F6C}" srcOrd="5" destOrd="0" presId="urn:microsoft.com/office/officeart/2018/2/layout/IconCircleList"/>
    <dgm:cxn modelId="{E77BE6E9-37BC-42C3-9010-81E0938D0AE7}" type="presParOf" srcId="{10A07F81-5B90-4857-8423-2C27BCBF70FA}" destId="{C0FCCAA2-4347-4B4A-AC56-0D2800EFF775}" srcOrd="6" destOrd="0" presId="urn:microsoft.com/office/officeart/2018/2/layout/IconCircleList"/>
    <dgm:cxn modelId="{D80A0A3A-662B-40B7-B737-F0D227250115}" type="presParOf" srcId="{C0FCCAA2-4347-4B4A-AC56-0D2800EFF775}" destId="{5796884A-F95E-411B-A5C7-6ABFE856C09D}" srcOrd="0" destOrd="0" presId="urn:microsoft.com/office/officeart/2018/2/layout/IconCircleList"/>
    <dgm:cxn modelId="{0198C981-3C48-405B-90E2-39D9D350B730}" type="presParOf" srcId="{C0FCCAA2-4347-4B4A-AC56-0D2800EFF775}" destId="{77A43117-C62A-465F-99B9-0AD26B986CC5}" srcOrd="1" destOrd="0" presId="urn:microsoft.com/office/officeart/2018/2/layout/IconCircleList"/>
    <dgm:cxn modelId="{14B8BE8C-7351-4E58-AB47-DC91B92212FA}" type="presParOf" srcId="{C0FCCAA2-4347-4B4A-AC56-0D2800EFF775}" destId="{19C43D95-D352-4231-A8D4-2F48BBD77A14}" srcOrd="2" destOrd="0" presId="urn:microsoft.com/office/officeart/2018/2/layout/IconCircleList"/>
    <dgm:cxn modelId="{4456696B-A0A5-48C1-9969-F121941AEF5F}" type="presParOf" srcId="{C0FCCAA2-4347-4B4A-AC56-0D2800EFF775}" destId="{B88CF0A2-481A-493A-87DD-11D3CE0E8AD9}" srcOrd="3" destOrd="0" presId="urn:microsoft.com/office/officeart/2018/2/layout/IconCircleList"/>
    <dgm:cxn modelId="{4713C6D9-3D94-43A5-8E6E-D7845A0D9F13}" type="presParOf" srcId="{10A07F81-5B90-4857-8423-2C27BCBF70FA}" destId="{5BD94352-AD94-4673-9727-EA1CF4C0DDEF}" srcOrd="7" destOrd="0" presId="urn:microsoft.com/office/officeart/2018/2/layout/IconCircleList"/>
    <dgm:cxn modelId="{BB92ABA2-1BF5-4EE7-A59B-B0257B5F0E60}" type="presParOf" srcId="{10A07F81-5B90-4857-8423-2C27BCBF70FA}" destId="{5E708344-F098-4640-A971-ED9661B6365D}" srcOrd="8" destOrd="0" presId="urn:microsoft.com/office/officeart/2018/2/layout/IconCircleList"/>
    <dgm:cxn modelId="{61E6CB5B-3697-4E0F-B1E7-C500537761B8}" type="presParOf" srcId="{5E708344-F098-4640-A971-ED9661B6365D}" destId="{877B49A3-FF6C-47F9-A09C-416E5F06CAA6}" srcOrd="0" destOrd="0" presId="urn:microsoft.com/office/officeart/2018/2/layout/IconCircleList"/>
    <dgm:cxn modelId="{6A474A66-8827-482F-B4D4-C3AF4B5872AD}" type="presParOf" srcId="{5E708344-F098-4640-A971-ED9661B6365D}" destId="{E73D4603-A57D-4C07-AEC1-398A6B430ED9}" srcOrd="1" destOrd="0" presId="urn:microsoft.com/office/officeart/2018/2/layout/IconCircleList"/>
    <dgm:cxn modelId="{1AF2E5A7-9F04-45AD-851A-B2EF70D54EB5}" type="presParOf" srcId="{5E708344-F098-4640-A971-ED9661B6365D}" destId="{3BA3B2AC-5182-48D5-AFF7-5964BBE10C2B}" srcOrd="2" destOrd="0" presId="urn:microsoft.com/office/officeart/2018/2/layout/IconCircleList"/>
    <dgm:cxn modelId="{3BF19699-D5D1-4A88-93FA-27A315A4CCAB}" type="presParOf" srcId="{5E708344-F098-4640-A971-ED9661B6365D}" destId="{B772CA49-1192-4C5D-B351-7C6A55E96693}"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D7B4E4A-78A4-4433-BCC3-4FD21574DEED}"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E31E77E2-BF68-463C-AB23-515CE78DFB11}">
      <dgm:prSet/>
      <dgm:spPr/>
      <dgm:t>
        <a:bodyPr/>
        <a:lstStyle/>
        <a:p>
          <a:r>
            <a:rPr lang="en-US"/>
            <a:t>Object</a:t>
          </a:r>
        </a:p>
      </dgm:t>
    </dgm:pt>
    <dgm:pt modelId="{FAE8BB80-2272-465A-B112-1907968FDB70}" type="parTrans" cxnId="{FEF75C76-CAD3-42BF-8098-1969E0D372FC}">
      <dgm:prSet/>
      <dgm:spPr/>
      <dgm:t>
        <a:bodyPr/>
        <a:lstStyle/>
        <a:p>
          <a:endParaRPr lang="en-US"/>
        </a:p>
      </dgm:t>
    </dgm:pt>
    <dgm:pt modelId="{D6EADBE5-CB3D-4CEF-97AE-C99D77FC793F}" type="sibTrans" cxnId="{FEF75C76-CAD3-42BF-8098-1969E0D372FC}">
      <dgm:prSet/>
      <dgm:spPr/>
      <dgm:t>
        <a:bodyPr/>
        <a:lstStyle/>
        <a:p>
          <a:endParaRPr lang="en-US"/>
        </a:p>
      </dgm:t>
    </dgm:pt>
    <dgm:pt modelId="{BA009405-4FBB-4C39-B958-C5C971DF4CBD}">
      <dgm:prSet/>
      <dgm:spPr/>
      <dgm:t>
        <a:bodyPr/>
        <a:lstStyle/>
        <a:p>
          <a:r>
            <a:rPr lang="en-US" dirty="0"/>
            <a:t>Sign</a:t>
          </a:r>
        </a:p>
      </dgm:t>
    </dgm:pt>
    <dgm:pt modelId="{57A48274-F1D9-4917-A8F3-7597858A1371}" type="parTrans" cxnId="{97189E3A-EE38-4476-A6C5-6BC0B750FD92}">
      <dgm:prSet/>
      <dgm:spPr/>
      <dgm:t>
        <a:bodyPr/>
        <a:lstStyle/>
        <a:p>
          <a:endParaRPr lang="en-US"/>
        </a:p>
      </dgm:t>
    </dgm:pt>
    <dgm:pt modelId="{9D02007E-B55F-47F9-8893-5307C37CFFCF}" type="sibTrans" cxnId="{97189E3A-EE38-4476-A6C5-6BC0B750FD92}">
      <dgm:prSet/>
      <dgm:spPr/>
      <dgm:t>
        <a:bodyPr/>
        <a:lstStyle/>
        <a:p>
          <a:endParaRPr lang="en-US"/>
        </a:p>
      </dgm:t>
    </dgm:pt>
    <dgm:pt modelId="{78AC5B77-2466-4B82-B993-66EB73A5AC13}">
      <dgm:prSet/>
      <dgm:spPr/>
      <dgm:t>
        <a:bodyPr/>
        <a:lstStyle/>
        <a:p>
          <a:r>
            <a:rPr lang="en-US"/>
            <a:t>Interpretant</a:t>
          </a:r>
        </a:p>
      </dgm:t>
    </dgm:pt>
    <dgm:pt modelId="{620C2B2F-1355-4817-AB63-9786EA3E765D}" type="parTrans" cxnId="{5688E944-875F-4084-A384-F56B81CBE484}">
      <dgm:prSet/>
      <dgm:spPr/>
      <dgm:t>
        <a:bodyPr/>
        <a:lstStyle/>
        <a:p>
          <a:endParaRPr lang="en-US"/>
        </a:p>
      </dgm:t>
    </dgm:pt>
    <dgm:pt modelId="{D1FC249D-86A2-4C44-A1FF-38FEB7D47585}" type="sibTrans" cxnId="{5688E944-875F-4084-A384-F56B81CBE484}">
      <dgm:prSet/>
      <dgm:spPr/>
      <dgm:t>
        <a:bodyPr/>
        <a:lstStyle/>
        <a:p>
          <a:endParaRPr lang="en-US"/>
        </a:p>
      </dgm:t>
    </dgm:pt>
    <dgm:pt modelId="{6F006E8D-A5F4-4BE4-A75C-45E450C34ACD}">
      <dgm:prSet/>
      <dgm:spPr/>
      <dgm:t>
        <a:bodyPr/>
        <a:lstStyle/>
        <a:p>
          <a:r>
            <a:rPr lang="en-US"/>
            <a:t>Icon</a:t>
          </a:r>
        </a:p>
      </dgm:t>
    </dgm:pt>
    <dgm:pt modelId="{767F7BBA-24DA-4632-A3BB-48CB1B19BFFA}" type="parTrans" cxnId="{42CE4FEC-E58B-4DFA-996C-E1AB76794016}">
      <dgm:prSet/>
      <dgm:spPr/>
      <dgm:t>
        <a:bodyPr/>
        <a:lstStyle/>
        <a:p>
          <a:endParaRPr lang="en-US"/>
        </a:p>
      </dgm:t>
    </dgm:pt>
    <dgm:pt modelId="{E2D090B7-0B57-4DAB-907A-3423A651934F}" type="sibTrans" cxnId="{42CE4FEC-E58B-4DFA-996C-E1AB76794016}">
      <dgm:prSet/>
      <dgm:spPr/>
      <dgm:t>
        <a:bodyPr/>
        <a:lstStyle/>
        <a:p>
          <a:endParaRPr lang="en-US"/>
        </a:p>
      </dgm:t>
    </dgm:pt>
    <dgm:pt modelId="{F150B294-E0D4-4ED8-89E8-EAECDBEF25A6}">
      <dgm:prSet/>
      <dgm:spPr/>
      <dgm:t>
        <a:bodyPr/>
        <a:lstStyle/>
        <a:p>
          <a:r>
            <a:rPr lang="en-US"/>
            <a:t>Index</a:t>
          </a:r>
        </a:p>
      </dgm:t>
    </dgm:pt>
    <dgm:pt modelId="{E81C40E0-89D5-4632-A35D-DC3ED1956CD1}" type="parTrans" cxnId="{BD5A0708-77DA-4F56-AA43-47FC7F3CE519}">
      <dgm:prSet/>
      <dgm:spPr/>
      <dgm:t>
        <a:bodyPr/>
        <a:lstStyle/>
        <a:p>
          <a:endParaRPr lang="en-US"/>
        </a:p>
      </dgm:t>
    </dgm:pt>
    <dgm:pt modelId="{DA55983E-FAFF-4D36-8FC1-E341C607F29F}" type="sibTrans" cxnId="{BD5A0708-77DA-4F56-AA43-47FC7F3CE519}">
      <dgm:prSet/>
      <dgm:spPr/>
      <dgm:t>
        <a:bodyPr/>
        <a:lstStyle/>
        <a:p>
          <a:endParaRPr lang="en-US"/>
        </a:p>
      </dgm:t>
    </dgm:pt>
    <dgm:pt modelId="{E7E1D462-FEE6-45D8-9B52-A895EF3479AF}">
      <dgm:prSet/>
      <dgm:spPr/>
      <dgm:t>
        <a:bodyPr/>
        <a:lstStyle/>
        <a:p>
          <a:r>
            <a:rPr lang="en-US"/>
            <a:t>Symbol</a:t>
          </a:r>
        </a:p>
      </dgm:t>
    </dgm:pt>
    <dgm:pt modelId="{FCAF16A5-AA86-4A90-A170-FFE216F62BE4}" type="parTrans" cxnId="{D97BB20A-749C-41E6-9884-D33E317C2510}">
      <dgm:prSet/>
      <dgm:spPr/>
      <dgm:t>
        <a:bodyPr/>
        <a:lstStyle/>
        <a:p>
          <a:endParaRPr lang="en-US"/>
        </a:p>
      </dgm:t>
    </dgm:pt>
    <dgm:pt modelId="{93006747-1656-4B05-B805-A7DDBA8345D9}" type="sibTrans" cxnId="{D97BB20A-749C-41E6-9884-D33E317C2510}">
      <dgm:prSet/>
      <dgm:spPr/>
      <dgm:t>
        <a:bodyPr/>
        <a:lstStyle/>
        <a:p>
          <a:endParaRPr lang="en-US"/>
        </a:p>
      </dgm:t>
    </dgm:pt>
    <dgm:pt modelId="{C269BD6F-35A5-4301-AD42-C0A9BB19BEDE}" type="pres">
      <dgm:prSet presAssocID="{8D7B4E4A-78A4-4433-BCC3-4FD21574DEED}" presName="vert0" presStyleCnt="0">
        <dgm:presLayoutVars>
          <dgm:dir/>
          <dgm:animOne val="branch"/>
          <dgm:animLvl val="lvl"/>
        </dgm:presLayoutVars>
      </dgm:prSet>
      <dgm:spPr/>
    </dgm:pt>
    <dgm:pt modelId="{AAA4BE69-52B0-41B4-B049-4B4A6CA5E3CB}" type="pres">
      <dgm:prSet presAssocID="{E31E77E2-BF68-463C-AB23-515CE78DFB11}" presName="thickLine" presStyleLbl="alignNode1" presStyleIdx="0" presStyleCnt="6"/>
      <dgm:spPr/>
    </dgm:pt>
    <dgm:pt modelId="{A0FEAA9E-FDD2-426E-BE73-C5303CFFEE37}" type="pres">
      <dgm:prSet presAssocID="{E31E77E2-BF68-463C-AB23-515CE78DFB11}" presName="horz1" presStyleCnt="0"/>
      <dgm:spPr/>
    </dgm:pt>
    <dgm:pt modelId="{FE19D469-F3C2-424B-817A-4541F167829F}" type="pres">
      <dgm:prSet presAssocID="{E31E77E2-BF68-463C-AB23-515CE78DFB11}" presName="tx1" presStyleLbl="revTx" presStyleIdx="0" presStyleCnt="6"/>
      <dgm:spPr/>
    </dgm:pt>
    <dgm:pt modelId="{88D0C582-9746-4760-8EBD-7A2EC8B99943}" type="pres">
      <dgm:prSet presAssocID="{E31E77E2-BF68-463C-AB23-515CE78DFB11}" presName="vert1" presStyleCnt="0"/>
      <dgm:spPr/>
    </dgm:pt>
    <dgm:pt modelId="{B51D7443-B965-4FDB-B9D8-E7DEA5CAECC7}" type="pres">
      <dgm:prSet presAssocID="{BA009405-4FBB-4C39-B958-C5C971DF4CBD}" presName="thickLine" presStyleLbl="alignNode1" presStyleIdx="1" presStyleCnt="6"/>
      <dgm:spPr/>
    </dgm:pt>
    <dgm:pt modelId="{2597F33B-A5D4-4A38-8CDC-C7F6D9B0AAE1}" type="pres">
      <dgm:prSet presAssocID="{BA009405-4FBB-4C39-B958-C5C971DF4CBD}" presName="horz1" presStyleCnt="0"/>
      <dgm:spPr/>
    </dgm:pt>
    <dgm:pt modelId="{E12D8BEA-76BE-4FFF-8D6F-49443E6CC8A6}" type="pres">
      <dgm:prSet presAssocID="{BA009405-4FBB-4C39-B958-C5C971DF4CBD}" presName="tx1" presStyleLbl="revTx" presStyleIdx="1" presStyleCnt="6"/>
      <dgm:spPr/>
    </dgm:pt>
    <dgm:pt modelId="{9D38E59D-2B89-420A-931C-8CBCB234D645}" type="pres">
      <dgm:prSet presAssocID="{BA009405-4FBB-4C39-B958-C5C971DF4CBD}" presName="vert1" presStyleCnt="0"/>
      <dgm:spPr/>
    </dgm:pt>
    <dgm:pt modelId="{E6AA4BE1-4BFC-4A0D-9225-9C797439A5FF}" type="pres">
      <dgm:prSet presAssocID="{78AC5B77-2466-4B82-B993-66EB73A5AC13}" presName="thickLine" presStyleLbl="alignNode1" presStyleIdx="2" presStyleCnt="6"/>
      <dgm:spPr/>
    </dgm:pt>
    <dgm:pt modelId="{CBE4BE0D-4BE6-42EE-A6B1-D4DF3A2175B7}" type="pres">
      <dgm:prSet presAssocID="{78AC5B77-2466-4B82-B993-66EB73A5AC13}" presName="horz1" presStyleCnt="0"/>
      <dgm:spPr/>
    </dgm:pt>
    <dgm:pt modelId="{9C9D8248-FF20-4EC9-A329-75B1552D13F7}" type="pres">
      <dgm:prSet presAssocID="{78AC5B77-2466-4B82-B993-66EB73A5AC13}" presName="tx1" presStyleLbl="revTx" presStyleIdx="2" presStyleCnt="6"/>
      <dgm:spPr/>
    </dgm:pt>
    <dgm:pt modelId="{946AD081-0914-4D50-9A2C-1F491A63F9EB}" type="pres">
      <dgm:prSet presAssocID="{78AC5B77-2466-4B82-B993-66EB73A5AC13}" presName="vert1" presStyleCnt="0"/>
      <dgm:spPr/>
    </dgm:pt>
    <dgm:pt modelId="{512FA65F-C9DC-42E2-9776-C1756F4060A2}" type="pres">
      <dgm:prSet presAssocID="{6F006E8D-A5F4-4BE4-A75C-45E450C34ACD}" presName="thickLine" presStyleLbl="alignNode1" presStyleIdx="3" presStyleCnt="6"/>
      <dgm:spPr/>
    </dgm:pt>
    <dgm:pt modelId="{3035CEFD-0822-469D-A7BD-3710C6AB9068}" type="pres">
      <dgm:prSet presAssocID="{6F006E8D-A5F4-4BE4-A75C-45E450C34ACD}" presName="horz1" presStyleCnt="0"/>
      <dgm:spPr/>
    </dgm:pt>
    <dgm:pt modelId="{C96C5993-99A7-4590-ABBE-072C436A1423}" type="pres">
      <dgm:prSet presAssocID="{6F006E8D-A5F4-4BE4-A75C-45E450C34ACD}" presName="tx1" presStyleLbl="revTx" presStyleIdx="3" presStyleCnt="6"/>
      <dgm:spPr/>
    </dgm:pt>
    <dgm:pt modelId="{5C66CF16-9C86-4879-9801-843096C006F3}" type="pres">
      <dgm:prSet presAssocID="{6F006E8D-A5F4-4BE4-A75C-45E450C34ACD}" presName="vert1" presStyleCnt="0"/>
      <dgm:spPr/>
    </dgm:pt>
    <dgm:pt modelId="{673A556E-B57C-49DF-A9D0-21D6C68AD62A}" type="pres">
      <dgm:prSet presAssocID="{F150B294-E0D4-4ED8-89E8-EAECDBEF25A6}" presName="thickLine" presStyleLbl="alignNode1" presStyleIdx="4" presStyleCnt="6"/>
      <dgm:spPr/>
    </dgm:pt>
    <dgm:pt modelId="{EE4E9E39-E960-4D54-B170-37EC5FCDEF5D}" type="pres">
      <dgm:prSet presAssocID="{F150B294-E0D4-4ED8-89E8-EAECDBEF25A6}" presName="horz1" presStyleCnt="0"/>
      <dgm:spPr/>
    </dgm:pt>
    <dgm:pt modelId="{C6A65214-F790-4BC8-B426-3CB89ABE0654}" type="pres">
      <dgm:prSet presAssocID="{F150B294-E0D4-4ED8-89E8-EAECDBEF25A6}" presName="tx1" presStyleLbl="revTx" presStyleIdx="4" presStyleCnt="6"/>
      <dgm:spPr/>
    </dgm:pt>
    <dgm:pt modelId="{7EA778F8-0F0B-4EBC-943B-F2A2DD9BC1CC}" type="pres">
      <dgm:prSet presAssocID="{F150B294-E0D4-4ED8-89E8-EAECDBEF25A6}" presName="vert1" presStyleCnt="0"/>
      <dgm:spPr/>
    </dgm:pt>
    <dgm:pt modelId="{A69F6B1B-A870-4475-8630-EB07DD2B1A42}" type="pres">
      <dgm:prSet presAssocID="{E7E1D462-FEE6-45D8-9B52-A895EF3479AF}" presName="thickLine" presStyleLbl="alignNode1" presStyleIdx="5" presStyleCnt="6"/>
      <dgm:spPr/>
    </dgm:pt>
    <dgm:pt modelId="{65A3B9C0-C96F-4E5A-A54A-0D9869489244}" type="pres">
      <dgm:prSet presAssocID="{E7E1D462-FEE6-45D8-9B52-A895EF3479AF}" presName="horz1" presStyleCnt="0"/>
      <dgm:spPr/>
    </dgm:pt>
    <dgm:pt modelId="{F96A84A2-5EC9-4651-A43A-244AE1998AC4}" type="pres">
      <dgm:prSet presAssocID="{E7E1D462-FEE6-45D8-9B52-A895EF3479AF}" presName="tx1" presStyleLbl="revTx" presStyleIdx="5" presStyleCnt="6"/>
      <dgm:spPr/>
    </dgm:pt>
    <dgm:pt modelId="{2D9AEED6-A941-409A-9D6A-BDC55D9DC16B}" type="pres">
      <dgm:prSet presAssocID="{E7E1D462-FEE6-45D8-9B52-A895EF3479AF}" presName="vert1" presStyleCnt="0"/>
      <dgm:spPr/>
    </dgm:pt>
  </dgm:ptLst>
  <dgm:cxnLst>
    <dgm:cxn modelId="{BD5A0708-77DA-4F56-AA43-47FC7F3CE519}" srcId="{8D7B4E4A-78A4-4433-BCC3-4FD21574DEED}" destId="{F150B294-E0D4-4ED8-89E8-EAECDBEF25A6}" srcOrd="4" destOrd="0" parTransId="{E81C40E0-89D5-4632-A35D-DC3ED1956CD1}" sibTransId="{DA55983E-FAFF-4D36-8FC1-E341C607F29F}"/>
    <dgm:cxn modelId="{D97BB20A-749C-41E6-9884-D33E317C2510}" srcId="{8D7B4E4A-78A4-4433-BCC3-4FD21574DEED}" destId="{E7E1D462-FEE6-45D8-9B52-A895EF3479AF}" srcOrd="5" destOrd="0" parTransId="{FCAF16A5-AA86-4A90-A170-FFE216F62BE4}" sibTransId="{93006747-1656-4B05-B805-A7DDBA8345D9}"/>
    <dgm:cxn modelId="{97189E3A-EE38-4476-A6C5-6BC0B750FD92}" srcId="{8D7B4E4A-78A4-4433-BCC3-4FD21574DEED}" destId="{BA009405-4FBB-4C39-B958-C5C971DF4CBD}" srcOrd="1" destOrd="0" parTransId="{57A48274-F1D9-4917-A8F3-7597858A1371}" sibTransId="{9D02007E-B55F-47F9-8893-5307C37CFFCF}"/>
    <dgm:cxn modelId="{D02B8643-840D-4D99-B7C4-E43BFFC2D7C2}" type="presOf" srcId="{BA009405-4FBB-4C39-B958-C5C971DF4CBD}" destId="{E12D8BEA-76BE-4FFF-8D6F-49443E6CC8A6}" srcOrd="0" destOrd="0" presId="urn:microsoft.com/office/officeart/2008/layout/LinedList"/>
    <dgm:cxn modelId="{5688E944-875F-4084-A384-F56B81CBE484}" srcId="{8D7B4E4A-78A4-4433-BCC3-4FD21574DEED}" destId="{78AC5B77-2466-4B82-B993-66EB73A5AC13}" srcOrd="2" destOrd="0" parTransId="{620C2B2F-1355-4817-AB63-9786EA3E765D}" sibTransId="{D1FC249D-86A2-4C44-A1FF-38FEB7D47585}"/>
    <dgm:cxn modelId="{B3888949-FD79-435F-A5DD-BF5C02BAB6C7}" type="presOf" srcId="{8D7B4E4A-78A4-4433-BCC3-4FD21574DEED}" destId="{C269BD6F-35A5-4301-AD42-C0A9BB19BEDE}" srcOrd="0" destOrd="0" presId="urn:microsoft.com/office/officeart/2008/layout/LinedList"/>
    <dgm:cxn modelId="{D1D21A54-9A9D-46C5-9999-BE82040AE598}" type="presOf" srcId="{E31E77E2-BF68-463C-AB23-515CE78DFB11}" destId="{FE19D469-F3C2-424B-817A-4541F167829F}" srcOrd="0" destOrd="0" presId="urn:microsoft.com/office/officeart/2008/layout/LinedList"/>
    <dgm:cxn modelId="{FEF75C76-CAD3-42BF-8098-1969E0D372FC}" srcId="{8D7B4E4A-78A4-4433-BCC3-4FD21574DEED}" destId="{E31E77E2-BF68-463C-AB23-515CE78DFB11}" srcOrd="0" destOrd="0" parTransId="{FAE8BB80-2272-465A-B112-1907968FDB70}" sibTransId="{D6EADBE5-CB3D-4CEF-97AE-C99D77FC793F}"/>
    <dgm:cxn modelId="{0036D781-9155-459A-B828-1CA838DA4B2C}" type="presOf" srcId="{78AC5B77-2466-4B82-B993-66EB73A5AC13}" destId="{9C9D8248-FF20-4EC9-A329-75B1552D13F7}" srcOrd="0" destOrd="0" presId="urn:microsoft.com/office/officeart/2008/layout/LinedList"/>
    <dgm:cxn modelId="{B14C9EDA-CC90-4F00-A946-A1660FB484A8}" type="presOf" srcId="{F150B294-E0D4-4ED8-89E8-EAECDBEF25A6}" destId="{C6A65214-F790-4BC8-B426-3CB89ABE0654}" srcOrd="0" destOrd="0" presId="urn:microsoft.com/office/officeart/2008/layout/LinedList"/>
    <dgm:cxn modelId="{7431ACDB-D965-450D-A1FD-A43A62CA966D}" type="presOf" srcId="{6F006E8D-A5F4-4BE4-A75C-45E450C34ACD}" destId="{C96C5993-99A7-4590-ABBE-072C436A1423}" srcOrd="0" destOrd="0" presId="urn:microsoft.com/office/officeart/2008/layout/LinedList"/>
    <dgm:cxn modelId="{D0FEA8E2-C253-4619-B0E4-01134DAB40C6}" type="presOf" srcId="{E7E1D462-FEE6-45D8-9B52-A895EF3479AF}" destId="{F96A84A2-5EC9-4651-A43A-244AE1998AC4}" srcOrd="0" destOrd="0" presId="urn:microsoft.com/office/officeart/2008/layout/LinedList"/>
    <dgm:cxn modelId="{42CE4FEC-E58B-4DFA-996C-E1AB76794016}" srcId="{8D7B4E4A-78A4-4433-BCC3-4FD21574DEED}" destId="{6F006E8D-A5F4-4BE4-A75C-45E450C34ACD}" srcOrd="3" destOrd="0" parTransId="{767F7BBA-24DA-4632-A3BB-48CB1B19BFFA}" sibTransId="{E2D090B7-0B57-4DAB-907A-3423A651934F}"/>
    <dgm:cxn modelId="{9C0C11A4-F4D3-4EFA-9FB5-2089E6A2B916}" type="presParOf" srcId="{C269BD6F-35A5-4301-AD42-C0A9BB19BEDE}" destId="{AAA4BE69-52B0-41B4-B049-4B4A6CA5E3CB}" srcOrd="0" destOrd="0" presId="urn:microsoft.com/office/officeart/2008/layout/LinedList"/>
    <dgm:cxn modelId="{99E83EE7-200C-49A7-8D1C-1B525E543F6F}" type="presParOf" srcId="{C269BD6F-35A5-4301-AD42-C0A9BB19BEDE}" destId="{A0FEAA9E-FDD2-426E-BE73-C5303CFFEE37}" srcOrd="1" destOrd="0" presId="urn:microsoft.com/office/officeart/2008/layout/LinedList"/>
    <dgm:cxn modelId="{322E1B13-BEF0-4A76-92E2-A831DFF322F9}" type="presParOf" srcId="{A0FEAA9E-FDD2-426E-BE73-C5303CFFEE37}" destId="{FE19D469-F3C2-424B-817A-4541F167829F}" srcOrd="0" destOrd="0" presId="urn:microsoft.com/office/officeart/2008/layout/LinedList"/>
    <dgm:cxn modelId="{63A367F9-4CE9-4165-B0E0-7036AA07C1FD}" type="presParOf" srcId="{A0FEAA9E-FDD2-426E-BE73-C5303CFFEE37}" destId="{88D0C582-9746-4760-8EBD-7A2EC8B99943}" srcOrd="1" destOrd="0" presId="urn:microsoft.com/office/officeart/2008/layout/LinedList"/>
    <dgm:cxn modelId="{A9524B36-92B1-4ED0-AA3B-396BBFB90199}" type="presParOf" srcId="{C269BD6F-35A5-4301-AD42-C0A9BB19BEDE}" destId="{B51D7443-B965-4FDB-B9D8-E7DEA5CAECC7}" srcOrd="2" destOrd="0" presId="urn:microsoft.com/office/officeart/2008/layout/LinedList"/>
    <dgm:cxn modelId="{0F970A3E-E62F-44E4-9DE7-69CD4D95FF1B}" type="presParOf" srcId="{C269BD6F-35A5-4301-AD42-C0A9BB19BEDE}" destId="{2597F33B-A5D4-4A38-8CDC-C7F6D9B0AAE1}" srcOrd="3" destOrd="0" presId="urn:microsoft.com/office/officeart/2008/layout/LinedList"/>
    <dgm:cxn modelId="{5625431E-353D-42E2-BD74-6F7677F28648}" type="presParOf" srcId="{2597F33B-A5D4-4A38-8CDC-C7F6D9B0AAE1}" destId="{E12D8BEA-76BE-4FFF-8D6F-49443E6CC8A6}" srcOrd="0" destOrd="0" presId="urn:microsoft.com/office/officeart/2008/layout/LinedList"/>
    <dgm:cxn modelId="{E40BACE5-EA61-472C-9D63-C9BDD4A885C9}" type="presParOf" srcId="{2597F33B-A5D4-4A38-8CDC-C7F6D9B0AAE1}" destId="{9D38E59D-2B89-420A-931C-8CBCB234D645}" srcOrd="1" destOrd="0" presId="urn:microsoft.com/office/officeart/2008/layout/LinedList"/>
    <dgm:cxn modelId="{44F846A4-C927-40E4-88DE-9249E62DD8FF}" type="presParOf" srcId="{C269BD6F-35A5-4301-AD42-C0A9BB19BEDE}" destId="{E6AA4BE1-4BFC-4A0D-9225-9C797439A5FF}" srcOrd="4" destOrd="0" presId="urn:microsoft.com/office/officeart/2008/layout/LinedList"/>
    <dgm:cxn modelId="{0F6DC38F-2857-48FD-8925-EB5CCE436130}" type="presParOf" srcId="{C269BD6F-35A5-4301-AD42-C0A9BB19BEDE}" destId="{CBE4BE0D-4BE6-42EE-A6B1-D4DF3A2175B7}" srcOrd="5" destOrd="0" presId="urn:microsoft.com/office/officeart/2008/layout/LinedList"/>
    <dgm:cxn modelId="{A8CF4AB8-EFB0-41ED-B1A7-A0A009FC4473}" type="presParOf" srcId="{CBE4BE0D-4BE6-42EE-A6B1-D4DF3A2175B7}" destId="{9C9D8248-FF20-4EC9-A329-75B1552D13F7}" srcOrd="0" destOrd="0" presId="urn:microsoft.com/office/officeart/2008/layout/LinedList"/>
    <dgm:cxn modelId="{918F2909-F17F-4F9C-9020-D3434EBC3982}" type="presParOf" srcId="{CBE4BE0D-4BE6-42EE-A6B1-D4DF3A2175B7}" destId="{946AD081-0914-4D50-9A2C-1F491A63F9EB}" srcOrd="1" destOrd="0" presId="urn:microsoft.com/office/officeart/2008/layout/LinedList"/>
    <dgm:cxn modelId="{AB8B7CBE-668B-4FD3-B4AF-ADE5ED4FCF09}" type="presParOf" srcId="{C269BD6F-35A5-4301-AD42-C0A9BB19BEDE}" destId="{512FA65F-C9DC-42E2-9776-C1756F4060A2}" srcOrd="6" destOrd="0" presId="urn:microsoft.com/office/officeart/2008/layout/LinedList"/>
    <dgm:cxn modelId="{0C3F7644-5F23-4BEF-9564-7E589DA6A9C9}" type="presParOf" srcId="{C269BD6F-35A5-4301-AD42-C0A9BB19BEDE}" destId="{3035CEFD-0822-469D-A7BD-3710C6AB9068}" srcOrd="7" destOrd="0" presId="urn:microsoft.com/office/officeart/2008/layout/LinedList"/>
    <dgm:cxn modelId="{A9993C7E-DC86-4114-A7AF-35AB5341A840}" type="presParOf" srcId="{3035CEFD-0822-469D-A7BD-3710C6AB9068}" destId="{C96C5993-99A7-4590-ABBE-072C436A1423}" srcOrd="0" destOrd="0" presId="urn:microsoft.com/office/officeart/2008/layout/LinedList"/>
    <dgm:cxn modelId="{33AA0E30-EB0A-4CCA-AD57-ED4BABFAF0D3}" type="presParOf" srcId="{3035CEFD-0822-469D-A7BD-3710C6AB9068}" destId="{5C66CF16-9C86-4879-9801-843096C006F3}" srcOrd="1" destOrd="0" presId="urn:microsoft.com/office/officeart/2008/layout/LinedList"/>
    <dgm:cxn modelId="{3463799D-8E7D-4E0B-8FBB-8090AC9C75D0}" type="presParOf" srcId="{C269BD6F-35A5-4301-AD42-C0A9BB19BEDE}" destId="{673A556E-B57C-49DF-A9D0-21D6C68AD62A}" srcOrd="8" destOrd="0" presId="urn:microsoft.com/office/officeart/2008/layout/LinedList"/>
    <dgm:cxn modelId="{55D71C02-CF99-421E-A637-598AFB9D95AF}" type="presParOf" srcId="{C269BD6F-35A5-4301-AD42-C0A9BB19BEDE}" destId="{EE4E9E39-E960-4D54-B170-37EC5FCDEF5D}" srcOrd="9" destOrd="0" presId="urn:microsoft.com/office/officeart/2008/layout/LinedList"/>
    <dgm:cxn modelId="{ABA95F12-1E1D-45EE-A20D-55D244147E99}" type="presParOf" srcId="{EE4E9E39-E960-4D54-B170-37EC5FCDEF5D}" destId="{C6A65214-F790-4BC8-B426-3CB89ABE0654}" srcOrd="0" destOrd="0" presId="urn:microsoft.com/office/officeart/2008/layout/LinedList"/>
    <dgm:cxn modelId="{DF1B6701-F05B-4F03-8AF6-3198D6C2AE0D}" type="presParOf" srcId="{EE4E9E39-E960-4D54-B170-37EC5FCDEF5D}" destId="{7EA778F8-0F0B-4EBC-943B-F2A2DD9BC1CC}" srcOrd="1" destOrd="0" presId="urn:microsoft.com/office/officeart/2008/layout/LinedList"/>
    <dgm:cxn modelId="{E2FD7EE1-DA9C-4285-8DE7-2A1EC076F5AF}" type="presParOf" srcId="{C269BD6F-35A5-4301-AD42-C0A9BB19BEDE}" destId="{A69F6B1B-A870-4475-8630-EB07DD2B1A42}" srcOrd="10" destOrd="0" presId="urn:microsoft.com/office/officeart/2008/layout/LinedList"/>
    <dgm:cxn modelId="{6436BC9C-A07F-445F-8DFD-D04C4B911CE9}" type="presParOf" srcId="{C269BD6F-35A5-4301-AD42-C0A9BB19BEDE}" destId="{65A3B9C0-C96F-4E5A-A54A-0D9869489244}" srcOrd="11" destOrd="0" presId="urn:microsoft.com/office/officeart/2008/layout/LinedList"/>
    <dgm:cxn modelId="{E59C7DBF-698E-47F5-B95E-D2DECC0B812F}" type="presParOf" srcId="{65A3B9C0-C96F-4E5A-A54A-0D9869489244}" destId="{F96A84A2-5EC9-4651-A43A-244AE1998AC4}" srcOrd="0" destOrd="0" presId="urn:microsoft.com/office/officeart/2008/layout/LinedList"/>
    <dgm:cxn modelId="{C15E254B-A03B-456C-8F14-F3664618009E}" type="presParOf" srcId="{65A3B9C0-C96F-4E5A-A54A-0D9869489244}" destId="{2D9AEED6-A941-409A-9D6A-BDC55D9DC16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C2CB52-7FF4-4F75-907F-563C81C637DB}">
      <dsp:nvSpPr>
        <dsp:cNvPr id="0" name=""/>
        <dsp:cNvSpPr/>
      </dsp:nvSpPr>
      <dsp:spPr>
        <a:xfrm>
          <a:off x="585916"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C931BE-E348-46DB-ADBE-06A0F4DC6D24}">
      <dsp:nvSpPr>
        <dsp:cNvPr id="0" name=""/>
        <dsp:cNvSpPr/>
      </dsp:nvSpPr>
      <dsp:spPr>
        <a:xfrm>
          <a:off x="807805" y="223312"/>
          <a:ext cx="597392" cy="597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F9B926C-2D54-4378-B126-B9418AC43F60}">
      <dsp:nvSpPr>
        <dsp:cNvPr id="0" name=""/>
        <dsp:cNvSpPr/>
      </dsp:nvSpPr>
      <dsp:spPr>
        <a:xfrm>
          <a:off x="253083"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a:t>1</a:t>
          </a:r>
          <a:r>
            <a:rPr lang="en-US" sz="1900" kern="1200" baseline="30000"/>
            <a:t>st</a:t>
          </a:r>
          <a:r>
            <a:rPr lang="en-US" sz="1900" kern="1200"/>
            <a:t> week review</a:t>
          </a:r>
        </a:p>
      </dsp:txBody>
      <dsp:txXfrm>
        <a:off x="253083" y="1366892"/>
        <a:ext cx="1706835" cy="682734"/>
      </dsp:txXfrm>
    </dsp:sp>
    <dsp:sp modelId="{3FCC6D1B-9892-4526-8CF8-A91B8EB6D4CF}">
      <dsp:nvSpPr>
        <dsp:cNvPr id="0" name=""/>
        <dsp:cNvSpPr/>
      </dsp:nvSpPr>
      <dsp:spPr>
        <a:xfrm>
          <a:off x="2591448"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57342F-E6F8-466F-8346-CAA9283527D8}">
      <dsp:nvSpPr>
        <dsp:cNvPr id="0" name=""/>
        <dsp:cNvSpPr/>
      </dsp:nvSpPr>
      <dsp:spPr>
        <a:xfrm>
          <a:off x="2813337" y="223312"/>
          <a:ext cx="597392" cy="597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916ACD-0E4F-43A3-9E35-01F2EF042CE3}">
      <dsp:nvSpPr>
        <dsp:cNvPr id="0" name=""/>
        <dsp:cNvSpPr/>
      </dsp:nvSpPr>
      <dsp:spPr>
        <a:xfrm>
          <a:off x="2258615"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dirty="0"/>
            <a:t>1</a:t>
          </a:r>
          <a:r>
            <a:rPr lang="en-US" sz="1900" kern="1200" baseline="30000" dirty="0"/>
            <a:t>st</a:t>
          </a:r>
          <a:r>
            <a:rPr lang="en-US" sz="1900" kern="1200" dirty="0"/>
            <a:t> Assignment Q&amp;A</a:t>
          </a:r>
        </a:p>
      </dsp:txBody>
      <dsp:txXfrm>
        <a:off x="2258615" y="1366892"/>
        <a:ext cx="1706835" cy="682734"/>
      </dsp:txXfrm>
    </dsp:sp>
    <dsp:sp modelId="{415E04AE-3F5E-40A9-89EF-1E0A772B3530}">
      <dsp:nvSpPr>
        <dsp:cNvPr id="0" name=""/>
        <dsp:cNvSpPr/>
      </dsp:nvSpPr>
      <dsp:spPr>
        <a:xfrm>
          <a:off x="4596981"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C70D98-9141-4ADB-AD75-4B04AF5422CE}">
      <dsp:nvSpPr>
        <dsp:cNvPr id="0" name=""/>
        <dsp:cNvSpPr/>
      </dsp:nvSpPr>
      <dsp:spPr>
        <a:xfrm>
          <a:off x="4818869" y="223312"/>
          <a:ext cx="597392" cy="59739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85D134-94BD-444C-8169-32B02EB49438}">
      <dsp:nvSpPr>
        <dsp:cNvPr id="0" name=""/>
        <dsp:cNvSpPr/>
      </dsp:nvSpPr>
      <dsp:spPr>
        <a:xfrm>
          <a:off x="4264148"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dirty="0"/>
            <a:t>Gen Z trends</a:t>
          </a:r>
        </a:p>
      </dsp:txBody>
      <dsp:txXfrm>
        <a:off x="4264148" y="1366892"/>
        <a:ext cx="1706835" cy="682734"/>
      </dsp:txXfrm>
    </dsp:sp>
    <dsp:sp modelId="{AE6B8A16-AEFF-4716-ACF5-138C4CED69E4}">
      <dsp:nvSpPr>
        <dsp:cNvPr id="0" name=""/>
        <dsp:cNvSpPr/>
      </dsp:nvSpPr>
      <dsp:spPr>
        <a:xfrm>
          <a:off x="6602513"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647444-EFBB-4779-B541-DB402E1340F4}">
      <dsp:nvSpPr>
        <dsp:cNvPr id="0" name=""/>
        <dsp:cNvSpPr/>
      </dsp:nvSpPr>
      <dsp:spPr>
        <a:xfrm>
          <a:off x="6824402" y="223312"/>
          <a:ext cx="597392" cy="597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576C0B5-AEAB-4B5E-A055-6F1F0957C105}">
      <dsp:nvSpPr>
        <dsp:cNvPr id="0" name=""/>
        <dsp:cNvSpPr/>
      </dsp:nvSpPr>
      <dsp:spPr>
        <a:xfrm>
          <a:off x="6269680"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dirty="0"/>
            <a:t>Perception – Senses</a:t>
          </a:r>
        </a:p>
      </dsp:txBody>
      <dsp:txXfrm>
        <a:off x="6269680" y="1366892"/>
        <a:ext cx="1706835" cy="682734"/>
      </dsp:txXfrm>
    </dsp:sp>
    <dsp:sp modelId="{FA5E3F2D-717C-450D-8588-86A531ADEEB8}">
      <dsp:nvSpPr>
        <dsp:cNvPr id="0" name=""/>
        <dsp:cNvSpPr/>
      </dsp:nvSpPr>
      <dsp:spPr>
        <a:xfrm>
          <a:off x="1588682"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AEB6C2-4839-4703-9538-15E6781A0196}">
      <dsp:nvSpPr>
        <dsp:cNvPr id="0" name=""/>
        <dsp:cNvSpPr/>
      </dsp:nvSpPr>
      <dsp:spPr>
        <a:xfrm>
          <a:off x="1810571" y="2698224"/>
          <a:ext cx="597392" cy="59739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792FA-1EB3-40B7-A551-2622D642C083}">
      <dsp:nvSpPr>
        <dsp:cNvPr id="0" name=""/>
        <dsp:cNvSpPr/>
      </dsp:nvSpPr>
      <dsp:spPr>
        <a:xfrm>
          <a:off x="1255849"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dirty="0"/>
            <a:t>CASE ANALYSIS</a:t>
          </a:r>
        </a:p>
      </dsp:txBody>
      <dsp:txXfrm>
        <a:off x="1255849" y="3841804"/>
        <a:ext cx="1706835" cy="682734"/>
      </dsp:txXfrm>
    </dsp:sp>
    <dsp:sp modelId="{155CCC68-7B07-4BBF-B63F-B5DD5774AA87}">
      <dsp:nvSpPr>
        <dsp:cNvPr id="0" name=""/>
        <dsp:cNvSpPr/>
      </dsp:nvSpPr>
      <dsp:spPr>
        <a:xfrm>
          <a:off x="3594215"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CD73DA-76CE-4BBC-BB9A-39A5C03FA0C5}">
      <dsp:nvSpPr>
        <dsp:cNvPr id="0" name=""/>
        <dsp:cNvSpPr/>
      </dsp:nvSpPr>
      <dsp:spPr>
        <a:xfrm>
          <a:off x="3816103" y="2698224"/>
          <a:ext cx="597392" cy="597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5DF2FF-0603-4B17-BCF3-CC6E4EA34087}">
      <dsp:nvSpPr>
        <dsp:cNvPr id="0" name=""/>
        <dsp:cNvSpPr/>
      </dsp:nvSpPr>
      <dsp:spPr>
        <a:xfrm>
          <a:off x="3261382"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dirty="0"/>
            <a:t>Perceptual Process</a:t>
          </a:r>
        </a:p>
      </dsp:txBody>
      <dsp:txXfrm>
        <a:off x="3261382" y="3841804"/>
        <a:ext cx="1706835" cy="682734"/>
      </dsp:txXfrm>
    </dsp:sp>
    <dsp:sp modelId="{BBC88F8D-FC39-480F-A94C-9314C0E8D3C8}">
      <dsp:nvSpPr>
        <dsp:cNvPr id="0" name=""/>
        <dsp:cNvSpPr/>
      </dsp:nvSpPr>
      <dsp:spPr>
        <a:xfrm>
          <a:off x="5599747"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9B333C-34ED-4CE6-AF8B-E6436464AFC8}">
      <dsp:nvSpPr>
        <dsp:cNvPr id="0" name=""/>
        <dsp:cNvSpPr/>
      </dsp:nvSpPr>
      <dsp:spPr>
        <a:xfrm>
          <a:off x="5821635" y="2698224"/>
          <a:ext cx="597392" cy="5973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A4FA67-DFC9-4CC8-9C3F-BE88747CF70A}">
      <dsp:nvSpPr>
        <dsp:cNvPr id="0" name=""/>
        <dsp:cNvSpPr/>
      </dsp:nvSpPr>
      <dsp:spPr>
        <a:xfrm>
          <a:off x="5266914"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cap="all"/>
          </a:pPr>
          <a:r>
            <a:rPr lang="en-US" sz="1900" kern="1200"/>
            <a:t>Q&amp;A</a:t>
          </a:r>
        </a:p>
      </dsp:txBody>
      <dsp:txXfrm>
        <a:off x="5266914" y="3841804"/>
        <a:ext cx="1706835" cy="6827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02CD3-97D1-4EEF-B781-F426D312606A}">
      <dsp:nvSpPr>
        <dsp:cNvPr id="0" name=""/>
        <dsp:cNvSpPr/>
      </dsp:nvSpPr>
      <dsp:spPr>
        <a:xfrm>
          <a:off x="3094"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t>Exposure</a:t>
          </a:r>
        </a:p>
      </dsp:txBody>
      <dsp:txXfrm>
        <a:off x="3094" y="1064991"/>
        <a:ext cx="1860500" cy="518400"/>
      </dsp:txXfrm>
    </dsp:sp>
    <dsp:sp modelId="{25ACAB17-8AFB-4D04-AB69-557A1B94EFAD}">
      <dsp:nvSpPr>
        <dsp:cNvPr id="0" name=""/>
        <dsp:cNvSpPr/>
      </dsp:nvSpPr>
      <dsp:spPr>
        <a:xfrm>
          <a:off x="3094"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1" kern="1200" dirty="0"/>
            <a:t>Selective</a:t>
          </a:r>
        </a:p>
        <a:p>
          <a:pPr marL="171450" lvl="1" indent="-171450" algn="l" defTabSz="800100">
            <a:lnSpc>
              <a:spcPct val="90000"/>
            </a:lnSpc>
            <a:spcBef>
              <a:spcPct val="0"/>
            </a:spcBef>
            <a:spcAft>
              <a:spcPct val="15000"/>
            </a:spcAft>
            <a:buChar char="•"/>
          </a:pPr>
          <a:r>
            <a:rPr lang="en-US" sz="1800" b="1" kern="1200" dirty="0"/>
            <a:t>Gaining</a:t>
          </a:r>
        </a:p>
      </dsp:txBody>
      <dsp:txXfrm>
        <a:off x="3094" y="1583391"/>
        <a:ext cx="1860500" cy="1877579"/>
      </dsp:txXfrm>
    </dsp:sp>
    <dsp:sp modelId="{C77BAA82-2547-425F-921F-EBC129D28C76}">
      <dsp:nvSpPr>
        <dsp:cNvPr id="0" name=""/>
        <dsp:cNvSpPr/>
      </dsp:nvSpPr>
      <dsp:spPr>
        <a:xfrm>
          <a:off x="2124064"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Attention</a:t>
          </a:r>
        </a:p>
      </dsp:txBody>
      <dsp:txXfrm>
        <a:off x="2124064" y="1064991"/>
        <a:ext cx="1860500" cy="518400"/>
      </dsp:txXfrm>
    </dsp:sp>
    <dsp:sp modelId="{2F0ABBE9-0933-4AAF-8456-E02293A9569A}">
      <dsp:nvSpPr>
        <dsp:cNvPr id="0" name=""/>
        <dsp:cNvSpPr/>
      </dsp:nvSpPr>
      <dsp:spPr>
        <a:xfrm>
          <a:off x="2124064"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t>Focal, </a:t>
          </a:r>
          <a:r>
            <a:rPr lang="en-US" sz="1800" kern="1200" dirty="0" err="1"/>
            <a:t>nonfocal</a:t>
          </a:r>
          <a:r>
            <a:rPr lang="en-US" sz="1800" kern="1200" dirty="0"/>
            <a:t>, pre-attentive</a:t>
          </a:r>
        </a:p>
      </dsp:txBody>
      <dsp:txXfrm>
        <a:off x="2124064" y="1583391"/>
        <a:ext cx="1860500" cy="1877579"/>
      </dsp:txXfrm>
    </dsp:sp>
    <dsp:sp modelId="{0D1AA7FE-F78B-489B-B632-2F7578AAABCB}">
      <dsp:nvSpPr>
        <dsp:cNvPr id="0" name=""/>
        <dsp:cNvSpPr/>
      </dsp:nvSpPr>
      <dsp:spPr>
        <a:xfrm>
          <a:off x="4245035"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Perception</a:t>
          </a:r>
        </a:p>
      </dsp:txBody>
      <dsp:txXfrm>
        <a:off x="4245035" y="1064991"/>
        <a:ext cx="1860500" cy="518400"/>
      </dsp:txXfrm>
    </dsp:sp>
    <dsp:sp modelId="{BC0AFE4A-440A-4E14-8D9E-09BCBC9E2BDB}">
      <dsp:nvSpPr>
        <dsp:cNvPr id="0" name=""/>
        <dsp:cNvSpPr/>
      </dsp:nvSpPr>
      <dsp:spPr>
        <a:xfrm>
          <a:off x="4245035"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t>Sensory</a:t>
          </a:r>
        </a:p>
        <a:p>
          <a:pPr marL="171450" lvl="1" indent="-171450" algn="l" defTabSz="800100">
            <a:lnSpc>
              <a:spcPct val="90000"/>
            </a:lnSpc>
            <a:spcBef>
              <a:spcPct val="0"/>
            </a:spcBef>
            <a:spcAft>
              <a:spcPct val="15000"/>
            </a:spcAft>
            <a:buChar char="•"/>
          </a:pPr>
          <a:r>
            <a:rPr lang="en-US" sz="1800" kern="1200" dirty="0"/>
            <a:t>Perceptual threshold</a:t>
          </a:r>
        </a:p>
        <a:p>
          <a:pPr marL="171450" lvl="1" indent="-171450" algn="l" defTabSz="800100">
            <a:lnSpc>
              <a:spcPct val="90000"/>
            </a:lnSpc>
            <a:spcBef>
              <a:spcPct val="0"/>
            </a:spcBef>
            <a:spcAft>
              <a:spcPct val="15000"/>
            </a:spcAft>
            <a:buChar char="•"/>
          </a:pPr>
          <a:r>
            <a:rPr lang="en-US" sz="1800" kern="1200" dirty="0"/>
            <a:t>Perceptual organization</a:t>
          </a:r>
        </a:p>
      </dsp:txBody>
      <dsp:txXfrm>
        <a:off x="4245035" y="1583391"/>
        <a:ext cx="1860500" cy="1877579"/>
      </dsp:txXfrm>
    </dsp:sp>
    <dsp:sp modelId="{1E25D650-981E-4C2F-B082-D7C938742B79}">
      <dsp:nvSpPr>
        <dsp:cNvPr id="0" name=""/>
        <dsp:cNvSpPr/>
      </dsp:nvSpPr>
      <dsp:spPr>
        <a:xfrm>
          <a:off x="6366005"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Comprehension</a:t>
          </a:r>
        </a:p>
      </dsp:txBody>
      <dsp:txXfrm>
        <a:off x="6366005" y="1064991"/>
        <a:ext cx="1860500" cy="518400"/>
      </dsp:txXfrm>
    </dsp:sp>
    <dsp:sp modelId="{689EB454-1537-4DFC-A509-3B4601B1F631}">
      <dsp:nvSpPr>
        <dsp:cNvPr id="0" name=""/>
        <dsp:cNvSpPr/>
      </dsp:nvSpPr>
      <dsp:spPr>
        <a:xfrm>
          <a:off x="6366005"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t>Source identification</a:t>
          </a:r>
        </a:p>
        <a:p>
          <a:pPr marL="171450" lvl="1" indent="-171450" algn="l" defTabSz="800100">
            <a:lnSpc>
              <a:spcPct val="90000"/>
            </a:lnSpc>
            <a:spcBef>
              <a:spcPct val="0"/>
            </a:spcBef>
            <a:spcAft>
              <a:spcPct val="15000"/>
            </a:spcAft>
            <a:buChar char="•"/>
          </a:pPr>
          <a:r>
            <a:rPr lang="en-US" sz="1800" kern="1200" dirty="0"/>
            <a:t>Message comprehension</a:t>
          </a:r>
        </a:p>
        <a:p>
          <a:pPr marL="171450" lvl="1" indent="-171450" algn="l" defTabSz="800100">
            <a:lnSpc>
              <a:spcPct val="90000"/>
            </a:lnSpc>
            <a:spcBef>
              <a:spcPct val="0"/>
            </a:spcBef>
            <a:spcAft>
              <a:spcPct val="15000"/>
            </a:spcAft>
            <a:buChar char="•"/>
          </a:pPr>
          <a:r>
            <a:rPr lang="en-US" sz="1800" kern="1200" dirty="0"/>
            <a:t>Consumer inferences</a:t>
          </a:r>
        </a:p>
      </dsp:txBody>
      <dsp:txXfrm>
        <a:off x="6366005" y="1583391"/>
        <a:ext cx="1860500" cy="18775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F067F1-A0AF-4160-9DF7-180F17FB3627}">
      <dsp:nvSpPr>
        <dsp:cNvPr id="0" name=""/>
        <dsp:cNvSpPr/>
      </dsp:nvSpPr>
      <dsp:spPr>
        <a:xfrm>
          <a:off x="0" y="807771"/>
          <a:ext cx="8229600" cy="34713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791464" rIns="638708" bIns="270256" numCol="1" spcCol="1270" anchor="t" anchorCtr="0">
          <a:noAutofit/>
        </a:bodyPr>
        <a:lstStyle/>
        <a:p>
          <a:pPr marL="285750" lvl="1" indent="-285750" algn="l" defTabSz="1689100">
            <a:lnSpc>
              <a:spcPct val="90000"/>
            </a:lnSpc>
            <a:spcBef>
              <a:spcPct val="0"/>
            </a:spcBef>
            <a:spcAft>
              <a:spcPct val="15000"/>
            </a:spcAft>
            <a:buChar char="•"/>
          </a:pPr>
          <a:r>
            <a:rPr lang="en-US" sz="3800" kern="1200"/>
            <a:t>Experience</a:t>
          </a:r>
        </a:p>
        <a:p>
          <a:pPr marL="285750" lvl="1" indent="-285750" algn="l" defTabSz="1689100">
            <a:lnSpc>
              <a:spcPct val="90000"/>
            </a:lnSpc>
            <a:spcBef>
              <a:spcPct val="0"/>
            </a:spcBef>
            <a:spcAft>
              <a:spcPct val="15000"/>
            </a:spcAft>
            <a:buChar char="•"/>
          </a:pPr>
          <a:r>
            <a:rPr lang="en-US" sz="3800" kern="1200"/>
            <a:t>Perceptual filters</a:t>
          </a:r>
        </a:p>
        <a:p>
          <a:pPr marL="571500" lvl="2" indent="-285750" algn="l" defTabSz="1689100">
            <a:lnSpc>
              <a:spcPct val="90000"/>
            </a:lnSpc>
            <a:spcBef>
              <a:spcPct val="0"/>
            </a:spcBef>
            <a:spcAft>
              <a:spcPct val="15000"/>
            </a:spcAft>
            <a:buChar char="•"/>
          </a:pPr>
          <a:r>
            <a:rPr lang="en-US" sz="3800" kern="1200"/>
            <a:t>Perceptual vigilance</a:t>
          </a:r>
        </a:p>
        <a:p>
          <a:pPr marL="571500" lvl="2" indent="-285750" algn="l" defTabSz="1689100">
            <a:lnSpc>
              <a:spcPct val="90000"/>
            </a:lnSpc>
            <a:spcBef>
              <a:spcPct val="0"/>
            </a:spcBef>
            <a:spcAft>
              <a:spcPct val="15000"/>
            </a:spcAft>
            <a:buChar char="•"/>
          </a:pPr>
          <a:r>
            <a:rPr lang="en-US" sz="3800" kern="1200"/>
            <a:t>Perceptual defense</a:t>
          </a:r>
        </a:p>
      </dsp:txBody>
      <dsp:txXfrm>
        <a:off x="0" y="807771"/>
        <a:ext cx="8229600" cy="3471300"/>
      </dsp:txXfrm>
    </dsp:sp>
    <dsp:sp modelId="{0E4C3FAD-FF17-4E36-84DE-2C98059F2B7C}">
      <dsp:nvSpPr>
        <dsp:cNvPr id="0" name=""/>
        <dsp:cNvSpPr/>
      </dsp:nvSpPr>
      <dsp:spPr>
        <a:xfrm>
          <a:off x="411480" y="246891"/>
          <a:ext cx="5760720" cy="112176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689100">
            <a:lnSpc>
              <a:spcPct val="90000"/>
            </a:lnSpc>
            <a:spcBef>
              <a:spcPct val="0"/>
            </a:spcBef>
            <a:spcAft>
              <a:spcPct val="35000"/>
            </a:spcAft>
            <a:buNone/>
          </a:pPr>
          <a:r>
            <a:rPr lang="en-US" sz="3800" kern="1200"/>
            <a:t>Personal Selection Factors</a:t>
          </a:r>
        </a:p>
      </dsp:txBody>
      <dsp:txXfrm>
        <a:off x="466240" y="301651"/>
        <a:ext cx="5651200" cy="10122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76280-597E-421D-951A-F2F5BB2BCC2C}">
      <dsp:nvSpPr>
        <dsp:cNvPr id="0" name=""/>
        <dsp:cNvSpPr/>
      </dsp:nvSpPr>
      <dsp:spPr>
        <a:xfrm>
          <a:off x="393299"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5183C1-B63D-44D7-BF88-D38091005C09}">
      <dsp:nvSpPr>
        <dsp:cNvPr id="0" name=""/>
        <dsp:cNvSpPr/>
      </dsp:nvSpPr>
      <dsp:spPr>
        <a:xfrm>
          <a:off x="627299" y="1416981"/>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DDA1DA-DEC4-4731-8FB1-BFB3B2E692FF}">
      <dsp:nvSpPr>
        <dsp:cNvPr id="0" name=""/>
        <dsp:cNvSpPr/>
      </dsp:nvSpPr>
      <dsp:spPr>
        <a:xfrm>
          <a:off x="42299"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Intensity</a:t>
          </a:r>
        </a:p>
      </dsp:txBody>
      <dsp:txXfrm>
        <a:off x="42299" y="2622981"/>
        <a:ext cx="1800000" cy="720000"/>
      </dsp:txXfrm>
    </dsp:sp>
    <dsp:sp modelId="{D343CA06-EDF8-45B4-A4E8-E5944361AD2A}">
      <dsp:nvSpPr>
        <dsp:cNvPr id="0" name=""/>
        <dsp:cNvSpPr/>
      </dsp:nvSpPr>
      <dsp:spPr>
        <a:xfrm>
          <a:off x="2508300"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B0936F-C18C-4D0D-808D-EF07273D71D7}">
      <dsp:nvSpPr>
        <dsp:cNvPr id="0" name=""/>
        <dsp:cNvSpPr/>
      </dsp:nvSpPr>
      <dsp:spPr>
        <a:xfrm>
          <a:off x="2742300" y="1416981"/>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8DFC62-4965-4490-8D98-6FDB29E305D1}">
      <dsp:nvSpPr>
        <dsp:cNvPr id="0" name=""/>
        <dsp:cNvSpPr/>
      </dsp:nvSpPr>
      <dsp:spPr>
        <a:xfrm>
          <a:off x="2157300"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Discrimination</a:t>
          </a:r>
        </a:p>
      </dsp:txBody>
      <dsp:txXfrm>
        <a:off x="2157300" y="2622981"/>
        <a:ext cx="1800000" cy="720000"/>
      </dsp:txXfrm>
    </dsp:sp>
    <dsp:sp modelId="{9D75478D-4E95-412B-9478-295103598EB8}">
      <dsp:nvSpPr>
        <dsp:cNvPr id="0" name=""/>
        <dsp:cNvSpPr/>
      </dsp:nvSpPr>
      <dsp:spPr>
        <a:xfrm>
          <a:off x="4623300"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8A513D-0F07-4A8D-85FD-54A39C8AAFD3}">
      <dsp:nvSpPr>
        <dsp:cNvPr id="0" name=""/>
        <dsp:cNvSpPr/>
      </dsp:nvSpPr>
      <dsp:spPr>
        <a:xfrm>
          <a:off x="4857300" y="1416981"/>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CBC690-FA0C-4C58-BD46-07602E769FAF}">
      <dsp:nvSpPr>
        <dsp:cNvPr id="0" name=""/>
        <dsp:cNvSpPr/>
      </dsp:nvSpPr>
      <dsp:spPr>
        <a:xfrm>
          <a:off x="4272300"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Exposure</a:t>
          </a:r>
        </a:p>
      </dsp:txBody>
      <dsp:txXfrm>
        <a:off x="4272300" y="2622981"/>
        <a:ext cx="1800000" cy="720000"/>
      </dsp:txXfrm>
    </dsp:sp>
    <dsp:sp modelId="{0E905930-2A39-4C8B-ABCB-154D24F850EC}">
      <dsp:nvSpPr>
        <dsp:cNvPr id="0" name=""/>
        <dsp:cNvSpPr/>
      </dsp:nvSpPr>
      <dsp:spPr>
        <a:xfrm>
          <a:off x="6738300"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53BD53-2374-4F8E-ACB2-1E1C66FA287F}">
      <dsp:nvSpPr>
        <dsp:cNvPr id="0" name=""/>
        <dsp:cNvSpPr/>
      </dsp:nvSpPr>
      <dsp:spPr>
        <a:xfrm>
          <a:off x="6972300" y="1416981"/>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170998-4899-425A-9E82-E3EAA2A0F207}">
      <dsp:nvSpPr>
        <dsp:cNvPr id="0" name=""/>
        <dsp:cNvSpPr/>
      </dsp:nvSpPr>
      <dsp:spPr>
        <a:xfrm>
          <a:off x="6387300"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Relevance</a:t>
          </a:r>
        </a:p>
      </dsp:txBody>
      <dsp:txXfrm>
        <a:off x="6387300" y="2622981"/>
        <a:ext cx="18000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1E002-39B8-413F-839C-BB2FFBE0D970}">
      <dsp:nvSpPr>
        <dsp:cNvPr id="0" name=""/>
        <dsp:cNvSpPr/>
      </dsp:nvSpPr>
      <dsp:spPr>
        <a:xfrm>
          <a:off x="426530" y="28723"/>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8C2868-64EC-4803-92B8-F75111CA703C}">
      <dsp:nvSpPr>
        <dsp:cNvPr id="0" name=""/>
        <dsp:cNvSpPr/>
      </dsp:nvSpPr>
      <dsp:spPr>
        <a:xfrm>
          <a:off x="631609" y="233801"/>
          <a:ext cx="566406" cy="5664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ED99C4-D2D0-4732-A4F2-98D71B392D57}">
      <dsp:nvSpPr>
        <dsp:cNvPr id="0" name=""/>
        <dsp:cNvSpPr/>
      </dsp:nvSpPr>
      <dsp:spPr>
        <a:xfrm>
          <a:off x="1612357" y="28723"/>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Contrast</a:t>
          </a:r>
        </a:p>
      </dsp:txBody>
      <dsp:txXfrm>
        <a:off x="1612357" y="28723"/>
        <a:ext cx="2301898" cy="976563"/>
      </dsp:txXfrm>
    </dsp:sp>
    <dsp:sp modelId="{2B19621F-9FDD-4D4A-85DE-4912E33C34D6}">
      <dsp:nvSpPr>
        <dsp:cNvPr id="0" name=""/>
        <dsp:cNvSpPr/>
      </dsp:nvSpPr>
      <dsp:spPr>
        <a:xfrm>
          <a:off x="4315344" y="28723"/>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A04317-2350-4FDB-AA3A-BA25C228353A}">
      <dsp:nvSpPr>
        <dsp:cNvPr id="0" name=""/>
        <dsp:cNvSpPr/>
      </dsp:nvSpPr>
      <dsp:spPr>
        <a:xfrm>
          <a:off x="4520422" y="233801"/>
          <a:ext cx="566406" cy="5664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C348E2-B683-4836-92D1-098A9A2D9029}">
      <dsp:nvSpPr>
        <dsp:cNvPr id="0" name=""/>
        <dsp:cNvSpPr/>
      </dsp:nvSpPr>
      <dsp:spPr>
        <a:xfrm>
          <a:off x="5501170" y="28723"/>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Size</a:t>
          </a:r>
        </a:p>
      </dsp:txBody>
      <dsp:txXfrm>
        <a:off x="5501170" y="28723"/>
        <a:ext cx="2301898" cy="976563"/>
      </dsp:txXfrm>
    </dsp:sp>
    <dsp:sp modelId="{744291D8-C4BC-48EE-BD7A-36BF1957AEB7}">
      <dsp:nvSpPr>
        <dsp:cNvPr id="0" name=""/>
        <dsp:cNvSpPr/>
      </dsp:nvSpPr>
      <dsp:spPr>
        <a:xfrm>
          <a:off x="426530" y="1774700"/>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F71802-6F5A-4859-B4DF-D8DCFFAB4429}">
      <dsp:nvSpPr>
        <dsp:cNvPr id="0" name=""/>
        <dsp:cNvSpPr/>
      </dsp:nvSpPr>
      <dsp:spPr>
        <a:xfrm>
          <a:off x="631609" y="1979778"/>
          <a:ext cx="566406" cy="5664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B8CE6BA-1EA4-466B-92E6-015FC4DC3281}">
      <dsp:nvSpPr>
        <dsp:cNvPr id="0" name=""/>
        <dsp:cNvSpPr/>
      </dsp:nvSpPr>
      <dsp:spPr>
        <a:xfrm>
          <a:off x="1612357" y="1774700"/>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Color</a:t>
          </a:r>
        </a:p>
      </dsp:txBody>
      <dsp:txXfrm>
        <a:off x="1612357" y="1774700"/>
        <a:ext cx="2301898" cy="976563"/>
      </dsp:txXfrm>
    </dsp:sp>
    <dsp:sp modelId="{5796884A-F95E-411B-A5C7-6ABFE856C09D}">
      <dsp:nvSpPr>
        <dsp:cNvPr id="0" name=""/>
        <dsp:cNvSpPr/>
      </dsp:nvSpPr>
      <dsp:spPr>
        <a:xfrm>
          <a:off x="4315344" y="1774700"/>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A43117-C62A-465F-99B9-0AD26B986CC5}">
      <dsp:nvSpPr>
        <dsp:cNvPr id="0" name=""/>
        <dsp:cNvSpPr/>
      </dsp:nvSpPr>
      <dsp:spPr>
        <a:xfrm>
          <a:off x="4520422" y="1979778"/>
          <a:ext cx="566406" cy="5664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88CF0A2-481A-493A-87DD-11D3CE0E8AD9}">
      <dsp:nvSpPr>
        <dsp:cNvPr id="0" name=""/>
        <dsp:cNvSpPr/>
      </dsp:nvSpPr>
      <dsp:spPr>
        <a:xfrm>
          <a:off x="5501170" y="1774700"/>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Position</a:t>
          </a:r>
        </a:p>
      </dsp:txBody>
      <dsp:txXfrm>
        <a:off x="5501170" y="1774700"/>
        <a:ext cx="2301898" cy="976563"/>
      </dsp:txXfrm>
    </dsp:sp>
    <dsp:sp modelId="{877B49A3-FF6C-47F9-A09C-416E5F06CAA6}">
      <dsp:nvSpPr>
        <dsp:cNvPr id="0" name=""/>
        <dsp:cNvSpPr/>
      </dsp:nvSpPr>
      <dsp:spPr>
        <a:xfrm>
          <a:off x="426530" y="3520676"/>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3D4603-A57D-4C07-AEC1-398A6B430ED9}">
      <dsp:nvSpPr>
        <dsp:cNvPr id="0" name=""/>
        <dsp:cNvSpPr/>
      </dsp:nvSpPr>
      <dsp:spPr>
        <a:xfrm>
          <a:off x="631609" y="3725754"/>
          <a:ext cx="566406" cy="56640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72CA49-1192-4C5D-B351-7C6A55E96693}">
      <dsp:nvSpPr>
        <dsp:cNvPr id="0" name=""/>
        <dsp:cNvSpPr/>
      </dsp:nvSpPr>
      <dsp:spPr>
        <a:xfrm>
          <a:off x="1612357" y="3520676"/>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Novelty</a:t>
          </a:r>
        </a:p>
      </dsp:txBody>
      <dsp:txXfrm>
        <a:off x="1612357" y="3520676"/>
        <a:ext cx="2301898" cy="9765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A4BE69-52B0-41B4-B049-4B4A6CA5E3CB}">
      <dsp:nvSpPr>
        <dsp:cNvPr id="0" name=""/>
        <dsp:cNvSpPr/>
      </dsp:nvSpPr>
      <dsp:spPr>
        <a:xfrm>
          <a:off x="0" y="1530"/>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19D469-F3C2-424B-817A-4541F167829F}">
      <dsp:nvSpPr>
        <dsp:cNvPr id="0" name=""/>
        <dsp:cNvSpPr/>
      </dsp:nvSpPr>
      <dsp:spPr>
        <a:xfrm>
          <a:off x="0" y="1530"/>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Object</a:t>
          </a:r>
        </a:p>
      </dsp:txBody>
      <dsp:txXfrm>
        <a:off x="0" y="1530"/>
        <a:ext cx="1889768" cy="521946"/>
      </dsp:txXfrm>
    </dsp:sp>
    <dsp:sp modelId="{B51D7443-B965-4FDB-B9D8-E7DEA5CAECC7}">
      <dsp:nvSpPr>
        <dsp:cNvPr id="0" name=""/>
        <dsp:cNvSpPr/>
      </dsp:nvSpPr>
      <dsp:spPr>
        <a:xfrm>
          <a:off x="0" y="523476"/>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2D8BEA-76BE-4FFF-8D6F-49443E6CC8A6}">
      <dsp:nvSpPr>
        <dsp:cNvPr id="0" name=""/>
        <dsp:cNvSpPr/>
      </dsp:nvSpPr>
      <dsp:spPr>
        <a:xfrm>
          <a:off x="0" y="523476"/>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Sign</a:t>
          </a:r>
        </a:p>
      </dsp:txBody>
      <dsp:txXfrm>
        <a:off x="0" y="523476"/>
        <a:ext cx="1889768" cy="521946"/>
      </dsp:txXfrm>
    </dsp:sp>
    <dsp:sp modelId="{E6AA4BE1-4BFC-4A0D-9225-9C797439A5FF}">
      <dsp:nvSpPr>
        <dsp:cNvPr id="0" name=""/>
        <dsp:cNvSpPr/>
      </dsp:nvSpPr>
      <dsp:spPr>
        <a:xfrm>
          <a:off x="0" y="1045423"/>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9D8248-FF20-4EC9-A329-75B1552D13F7}">
      <dsp:nvSpPr>
        <dsp:cNvPr id="0" name=""/>
        <dsp:cNvSpPr/>
      </dsp:nvSpPr>
      <dsp:spPr>
        <a:xfrm>
          <a:off x="0" y="1045423"/>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Interpretant</a:t>
          </a:r>
        </a:p>
      </dsp:txBody>
      <dsp:txXfrm>
        <a:off x="0" y="1045423"/>
        <a:ext cx="1889768" cy="521946"/>
      </dsp:txXfrm>
    </dsp:sp>
    <dsp:sp modelId="{512FA65F-C9DC-42E2-9776-C1756F4060A2}">
      <dsp:nvSpPr>
        <dsp:cNvPr id="0" name=""/>
        <dsp:cNvSpPr/>
      </dsp:nvSpPr>
      <dsp:spPr>
        <a:xfrm>
          <a:off x="0" y="1567369"/>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6C5993-99A7-4590-ABBE-072C436A1423}">
      <dsp:nvSpPr>
        <dsp:cNvPr id="0" name=""/>
        <dsp:cNvSpPr/>
      </dsp:nvSpPr>
      <dsp:spPr>
        <a:xfrm>
          <a:off x="0" y="1567369"/>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Icon</a:t>
          </a:r>
        </a:p>
      </dsp:txBody>
      <dsp:txXfrm>
        <a:off x="0" y="1567369"/>
        <a:ext cx="1889768" cy="521946"/>
      </dsp:txXfrm>
    </dsp:sp>
    <dsp:sp modelId="{673A556E-B57C-49DF-A9D0-21D6C68AD62A}">
      <dsp:nvSpPr>
        <dsp:cNvPr id="0" name=""/>
        <dsp:cNvSpPr/>
      </dsp:nvSpPr>
      <dsp:spPr>
        <a:xfrm>
          <a:off x="0" y="2089315"/>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A65214-F790-4BC8-B426-3CB89ABE0654}">
      <dsp:nvSpPr>
        <dsp:cNvPr id="0" name=""/>
        <dsp:cNvSpPr/>
      </dsp:nvSpPr>
      <dsp:spPr>
        <a:xfrm>
          <a:off x="0" y="2089315"/>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Index</a:t>
          </a:r>
        </a:p>
      </dsp:txBody>
      <dsp:txXfrm>
        <a:off x="0" y="2089315"/>
        <a:ext cx="1889768" cy="521946"/>
      </dsp:txXfrm>
    </dsp:sp>
    <dsp:sp modelId="{A69F6B1B-A870-4475-8630-EB07DD2B1A42}">
      <dsp:nvSpPr>
        <dsp:cNvPr id="0" name=""/>
        <dsp:cNvSpPr/>
      </dsp:nvSpPr>
      <dsp:spPr>
        <a:xfrm>
          <a:off x="0" y="2611262"/>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6A84A2-5EC9-4651-A43A-244AE1998AC4}">
      <dsp:nvSpPr>
        <dsp:cNvPr id="0" name=""/>
        <dsp:cNvSpPr/>
      </dsp:nvSpPr>
      <dsp:spPr>
        <a:xfrm>
          <a:off x="0" y="2611262"/>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Symbol</a:t>
          </a:r>
        </a:p>
      </dsp:txBody>
      <dsp:txXfrm>
        <a:off x="0" y="2611262"/>
        <a:ext cx="1889768" cy="521946"/>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4/8/2025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nogood.io/2023/04/24/spotify-case-study/"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www.socialsamosa.com/2021/08/case-study-netflix-brand-affinity-audio-marketing-campaigns-on-spotify/"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7918292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a:t>Our senses play quite a role in the decisions marketers make. For instance, marketers rely heavily on visual elements in advertising, store design, and packaging. They communicate meanings on the visual channel through a product’s color, size, and styling. An interest in scent has spawned new products. Some brands utilize scent easily. For instance, Starbucks requires baristas to grind a batch of coffee each time they brew a post instead of just once each morning to ensure customers have that intense smell during their Starbucks’ experience. Stores and restaurants often play certain kinds of music to create a certain mood. Recent research found that participants who simply touch an item for 30 seconds or less had a greater level of attachment with the product. This connection in turn boosted what they were willing to pay for it. A food item’s image and the values we attach to it influence how we experience the actual taste. These aspects can be called a brand’s sensory system. We’ll cover these 5 aspects of branding in learning</a:t>
            </a:r>
            <a:r>
              <a:rPr lang="en-US" baseline="0" dirty="0"/>
              <a:t> objectives one and two.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a:p>
          <a:p>
            <a:r>
              <a:rPr lang="en-US" dirty="0"/>
              <a:t>The Coca-Cola bottle also illustrates</a:t>
            </a:r>
            <a:r>
              <a:rPr lang="en-US" baseline="0" dirty="0"/>
              <a:t> an example of how design can facilitate product success.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67514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Marketers</a:t>
            </a:r>
            <a:r>
              <a:rPr lang="en-US" baseline="0" dirty="0"/>
              <a:t> rely heavily on visual elements in advertising, store design, and packaging. Many of our reactions to color come from learned associations. These are cultural connotations such as the color black for mourning. But other reactions are biological. Women tend to be drawn to brighter colors, for instance. Because colors are so powerful, they are an important concern in packaging design. Ultimately they can become a part of a company’s trade dress.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048842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711125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a:t>
            </a:r>
            <a:r>
              <a:rPr lang="en-US" baseline="0" dirty="0"/>
              <a:t>e are many aspects of sound relevant to marketers. Brands can use audio watermarking to encourage the retention of the message - when producers weave a sound/motif into a piece of music that acts like an earworm we compulsively hum.</a:t>
            </a:r>
          </a:p>
          <a:p>
            <a:endParaRPr lang="en-US" baseline="0" dirty="0"/>
          </a:p>
          <a:p>
            <a:r>
              <a:rPr lang="en-US" baseline="0" dirty="0"/>
              <a:t>Sound symbolism as a way to influence brand image with sound. Sounds can even influence how we feel about size! Consumers are more likely to recognize brand names that begin with a hard consonant (K or P). Vowel and consonant sounds (or phenomes) can even be associated with perceptions of large and small.</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758728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Marketers</a:t>
            </a:r>
            <a:r>
              <a:rPr lang="en-US" baseline="0" dirty="0"/>
              <a:t> are seeking ways to exploit the power of scent. You may notice products with scent such as aircraft cabins. A consistent scent could ultimately register with consumers as a brand’s sensory signature.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079087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has shown that when consumers touch a product,</a:t>
            </a:r>
            <a:r>
              <a:rPr lang="en-US" baseline="0" dirty="0"/>
              <a:t> they then have a higher level of attachment to the product. Touch can even influence sales interactions. Consumer researchers are studying the role that haptic sense (touch) plays in consumer behavior. Basically, we are more sure about what we perceive if we can touch it. We have a tendency to want to touch objects. The philosophy of computer design related to touch is known as natural user interface and it incorporates habitual human movements that we don’t have to learn.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Some Japanese companies take this idea a step farther with their practice of Kansei engineering, a philosophy that translates customers’ feelings into design elements.</a:t>
            </a:r>
            <a:endParaRPr lang="en-US" baseline="0"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193390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u="sng" dirty="0">
                <a:solidFill>
                  <a:srgbClr val="467886"/>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rPr>
              <a:t>Nike - https://www.promptcloud.com/blog/nike-trend-analysis-strategy/ </a:t>
            </a:r>
          </a:p>
          <a:p>
            <a:pPr marL="228600" indent="-228600">
              <a:buAutoNum type="arabicPeriod"/>
            </a:pPr>
            <a:r>
              <a:rPr lang="mk-MK" sz="1800" dirty="0" err="1">
                <a:solidFill>
                  <a:srgbClr val="000000"/>
                </a:solidFill>
                <a:effectLst/>
                <a:latin typeface="Aptos" panose="020B0004020202020204" pitchFamily="34" charset="0"/>
                <a:ea typeface="Aptos" panose="020B0004020202020204" pitchFamily="34" charset="0"/>
                <a:cs typeface="Aptos" panose="020B0004020202020204" pitchFamily="34" charset="0"/>
              </a:rPr>
              <a:t>How</a:t>
            </a:r>
            <a:r>
              <a:rPr lang="mk-MK" sz="1800" dirty="0">
                <a:solidFill>
                  <a:srgbClr val="000000"/>
                </a:solidFill>
                <a:effectLst/>
                <a:latin typeface="Aptos" panose="020B0004020202020204" pitchFamily="34" charset="0"/>
                <a:ea typeface="Aptos" panose="020B0004020202020204" pitchFamily="34" charset="0"/>
                <a:cs typeface="Aptos" panose="020B0004020202020204" pitchFamily="34" charset="0"/>
              </a:rPr>
              <a:t> </a:t>
            </a:r>
            <a:r>
              <a:rPr lang="mk-MK" sz="1800" dirty="0" err="1">
                <a:solidFill>
                  <a:srgbClr val="000000"/>
                </a:solidFill>
                <a:effectLst/>
                <a:latin typeface="Aptos" panose="020B0004020202020204" pitchFamily="34" charset="0"/>
                <a:ea typeface="Aptos" panose="020B0004020202020204" pitchFamily="34" charset="0"/>
                <a:cs typeface="Aptos" panose="020B0004020202020204" pitchFamily="34" charset="0"/>
              </a:rPr>
              <a:t>Netflix</a:t>
            </a:r>
            <a:r>
              <a:rPr lang="mk-MK" sz="1800" dirty="0">
                <a:solidFill>
                  <a:srgbClr val="000000"/>
                </a:solidFill>
                <a:effectLst/>
                <a:latin typeface="Aptos" panose="020B0004020202020204" pitchFamily="34" charset="0"/>
                <a:ea typeface="Aptos" panose="020B0004020202020204" pitchFamily="34" charset="0"/>
                <a:cs typeface="Aptos" panose="020B0004020202020204" pitchFamily="34" charset="0"/>
              </a:rPr>
              <a:t>, </a:t>
            </a:r>
            <a:r>
              <a:rPr lang="mk-MK" sz="1800" dirty="0" err="1">
                <a:solidFill>
                  <a:srgbClr val="000000"/>
                </a:solidFill>
                <a:effectLst/>
                <a:latin typeface="Aptos" panose="020B0004020202020204" pitchFamily="34" charset="0"/>
                <a:ea typeface="Aptos" panose="020B0004020202020204" pitchFamily="34" charset="0"/>
                <a:cs typeface="Aptos" panose="020B0004020202020204" pitchFamily="34" charset="0"/>
              </a:rPr>
              <a:t>Amazon</a:t>
            </a:r>
            <a:r>
              <a:rPr lang="mk-MK" sz="1800" dirty="0">
                <a:solidFill>
                  <a:srgbClr val="000000"/>
                </a:solidFill>
                <a:effectLst/>
                <a:latin typeface="Aptos" panose="020B0004020202020204" pitchFamily="34" charset="0"/>
                <a:ea typeface="Aptos" panose="020B0004020202020204" pitchFamily="34" charset="0"/>
                <a:cs typeface="Aptos" panose="020B0004020202020204" pitchFamily="34" charset="0"/>
              </a:rPr>
              <a:t> </a:t>
            </a:r>
            <a:r>
              <a:rPr lang="mk-MK" sz="1800" dirty="0" err="1">
                <a:solidFill>
                  <a:srgbClr val="000000"/>
                </a:solidFill>
                <a:effectLst/>
                <a:latin typeface="Aptos" panose="020B0004020202020204" pitchFamily="34" charset="0"/>
                <a:ea typeface="Aptos" panose="020B0004020202020204" pitchFamily="34" charset="0"/>
                <a:cs typeface="Aptos" panose="020B0004020202020204" pitchFamily="34" charset="0"/>
              </a:rPr>
              <a:t>personalize</a:t>
            </a:r>
            <a:endParaRPr lang="en-US" sz="1200" u="sng" dirty="0">
              <a:solidFill>
                <a:srgbClr val="467886"/>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endParaRPr>
          </a:p>
          <a:p>
            <a:pPr marL="342900" lvl="0" indent="-342900">
              <a:buSzPts val="1200"/>
              <a:buFont typeface="Times New Roman" panose="02020603050405020304" pitchFamily="18" charset="0"/>
              <a:buAutoNum type="arabicPeriod"/>
            </a:pPr>
            <a:r>
              <a:rPr lang="en-US" sz="1800" dirty="0">
                <a:solidFill>
                  <a:srgbClr val="000000"/>
                </a:solidFill>
                <a:effectLst/>
                <a:latin typeface="Times New Roman" panose="02020603050405020304" pitchFamily="18" charset="0"/>
                <a:ea typeface="ヒラギノ角ゴ Pro W3"/>
              </a:rPr>
              <a:t>Spotify</a:t>
            </a:r>
            <a:r>
              <a:rPr lang="en-US" sz="1800" dirty="0">
                <a:solidFill>
                  <a:srgbClr val="000000"/>
                </a:solidFill>
                <a:effectLst/>
                <a:latin typeface="Calibri Light" panose="020F0302020204030204" pitchFamily="34" charset="0"/>
                <a:ea typeface="Calibri" panose="020F0502020204030204" pitchFamily="34" charset="0"/>
              </a:rPr>
              <a:t> - </a:t>
            </a:r>
            <a:r>
              <a:rPr lang="en-US" sz="1800" u="none" strike="noStrike" dirty="0">
                <a:solidFill>
                  <a:srgbClr val="000000"/>
                </a:solidFill>
                <a:effectLst/>
                <a:latin typeface="Times New Roman" panose="02020603050405020304" pitchFamily="18" charset="0"/>
                <a:ea typeface="ヒラギノ角ゴ Pro W3"/>
                <a:hlinkClick r:id="rId3"/>
              </a:rPr>
              <a:t>https://nogood.io/2023/04/24/spotify-case-study/</a:t>
            </a:r>
            <a:endParaRPr lang="mk-MK" sz="1800" dirty="0">
              <a:solidFill>
                <a:srgbClr val="000000"/>
              </a:solidFill>
              <a:effectLst/>
              <a:latin typeface="Times New Roman" panose="02020603050405020304" pitchFamily="18" charset="0"/>
              <a:ea typeface="ヒラギノ角ゴ Pro W3"/>
            </a:endParaRPr>
          </a:p>
          <a:p>
            <a:pPr>
              <a:buNone/>
            </a:pPr>
            <a:r>
              <a:rPr lang="en-US" sz="1800" dirty="0">
                <a:solidFill>
                  <a:srgbClr val="000000"/>
                </a:solidFill>
                <a:effectLst/>
                <a:latin typeface="Times New Roman" panose="02020603050405020304" pitchFamily="18" charset="0"/>
                <a:ea typeface="ヒラギノ角ゴ Pro W3"/>
              </a:rPr>
              <a:t>3. Netflix</a:t>
            </a:r>
            <a:r>
              <a:rPr lang="en-US" sz="1800" dirty="0">
                <a:solidFill>
                  <a:srgbClr val="000000"/>
                </a:solidFill>
                <a:effectLst/>
                <a:latin typeface="Calibri Light" panose="020F0302020204030204" pitchFamily="34" charset="0"/>
                <a:ea typeface="Calibri" panose="020F0502020204030204" pitchFamily="34" charset="0"/>
              </a:rPr>
              <a:t> - </a:t>
            </a:r>
            <a:r>
              <a:rPr lang="en-US" sz="1800" u="sng" dirty="0">
                <a:solidFill>
                  <a:srgbClr val="000000"/>
                </a:solidFill>
                <a:effectLst/>
                <a:latin typeface="Calibri Light" panose="020F0302020204030204" pitchFamily="34" charset="0"/>
                <a:ea typeface="Calibri" panose="020F0502020204030204" pitchFamily="34" charset="0"/>
                <a:hlinkClick r:id="rId4"/>
              </a:rPr>
              <a:t>https://www.socialsamosa.com/2021/08/case-study-netflix-brand-affinity-audio-marketing-campaigns-on-spotify/</a:t>
            </a:r>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230632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Figure 3.1 shows</a:t>
            </a:r>
            <a:r>
              <a:rPr lang="en-US" baseline="0" dirty="0"/>
              <a:t> how as consumers we are exposed to sensory stimuli through our sensory receptors. We then interpret those stimuli to which we paid attention. This image also emphasizes the three key stages of perception: exposure, attention, and interpretation.</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768814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148988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Exposure occurs when a stimulus comes within</a:t>
            </a:r>
            <a:r>
              <a:rPr lang="en-US" baseline="0" dirty="0"/>
              <a:t> the range of someone’s sensory receptors. Consumers concentrate on some stimuli, but are unaware of others. There are some stimuli we simply cannot perceive. Psychophysics is the science that explains how the physical environment is integrated into our personal, subjective world. When we define the lowest intensity of a stimulus that our brains can register we are speaking of its threshold. The images in the slide illustrate how Pepsi has changed its logo over the years. If the difference didn’t pass our sensory threshold, we wouldn’t notice the logo had changed.</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0525482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w="9525"/>
        </p:spPr>
        <p:txBody>
          <a:bodyPr/>
          <a:lstStyle/>
          <a:p>
            <a:endParaRPr lang="en-US" dirty="0">
              <a:latin typeface="Arial" pitchFamily="34" charset="0"/>
            </a:endParaRPr>
          </a:p>
        </p:txBody>
      </p:sp>
    </p:spTree>
    <p:extLst>
      <p:ext uri="{BB962C8B-B14F-4D97-AF65-F5344CB8AC3E}">
        <p14:creationId xmlns:p14="http://schemas.microsoft.com/office/powerpoint/2010/main" val="2898157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Attention refers to the extent to which processing activity is devoted to a particular stimulus. The allocation of processing activity can vary depending on the characteristics of the stimulus and the recipient. Although we live in an information society, consumers are often in a state of sensory overload. Sensory overload means consumers are exposed to far more information than they can process. Much of this comes from commercial sources. We are exposed to thousands of advertising messages each day in addition to the other types of stimuli we sense.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9117346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w="9525"/>
        </p:spPr>
        <p:txBody>
          <a:bodyPr/>
          <a:lstStyle/>
          <a:p>
            <a:endParaRPr lang="en-US">
              <a:latin typeface="Arial" pitchFamily="34" charset="0"/>
            </a:endParaRPr>
          </a:p>
        </p:txBody>
      </p:sp>
    </p:spTree>
    <p:extLst>
      <p:ext uri="{BB962C8B-B14F-4D97-AF65-F5344CB8AC3E}">
        <p14:creationId xmlns:p14="http://schemas.microsoft.com/office/powerpoint/2010/main" val="2595662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w="9525"/>
        </p:spPr>
        <p:txBody>
          <a:bodyPr/>
          <a:lstStyle/>
          <a:p>
            <a:endParaRPr lang="en-IN" baseline="0" dirty="0">
              <a:latin typeface="Arial" pitchFamily="34" charset="0"/>
            </a:endParaRPr>
          </a:p>
        </p:txBody>
      </p:sp>
    </p:spTree>
    <p:extLst>
      <p:ext uri="{BB962C8B-B14F-4D97-AF65-F5344CB8AC3E}">
        <p14:creationId xmlns:p14="http://schemas.microsoft.com/office/powerpoint/2010/main" val="6799337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w="9525"/>
        </p:spPr>
        <p:txBody>
          <a:bodyPr/>
          <a:lstStyle/>
          <a:p>
            <a:endParaRPr lang="en-IN" baseline="0" dirty="0">
              <a:latin typeface="Arial" pitchFamily="34" charset="0"/>
            </a:endParaRPr>
          </a:p>
        </p:txBody>
      </p:sp>
    </p:spTree>
    <p:extLst>
      <p:ext uri="{BB962C8B-B14F-4D97-AF65-F5344CB8AC3E}">
        <p14:creationId xmlns:p14="http://schemas.microsoft.com/office/powerpoint/2010/main" val="12747009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Experience is the result of acquiring and processing stimulation over time. It helps to determine how much exposure to a particular stimulus a person accepts. Perceptual filters based on our past experiences influence what we decide to process. Perceptual filters include vigilance, defense, and adaptation.</a:t>
            </a:r>
          </a:p>
          <a:p>
            <a:r>
              <a:rPr lang="en-US" b="1" dirty="0"/>
              <a:t>Vigilance</a:t>
            </a:r>
            <a:r>
              <a:rPr lang="en-US" dirty="0"/>
              <a:t> means consumers are more likely to be aware of</a:t>
            </a:r>
            <a:r>
              <a:rPr lang="en-US" baseline="0" dirty="0"/>
              <a:t> </a:t>
            </a:r>
            <a:r>
              <a:rPr lang="en-US" dirty="0"/>
              <a:t>stimuli that relate to their current needs. A consumer who rarely notices car ads will become very much aware of them when she or he is in the market for a new car. </a:t>
            </a:r>
          </a:p>
          <a:p>
            <a:r>
              <a:rPr lang="en-US" dirty="0"/>
              <a:t>The flip side of perceptual vigilance is </a:t>
            </a:r>
            <a:r>
              <a:rPr lang="en-US" b="1" dirty="0"/>
              <a:t>perceptual defense</a:t>
            </a:r>
            <a:r>
              <a:rPr lang="en-US" dirty="0"/>
              <a:t>. This means that people see what they want to see—and don’t see what they don’t want to see. If a stimulus is threatening to us in some way, we may not process it, or we may distort its meaning so that it’s more acceptable. </a:t>
            </a:r>
          </a:p>
          <a:p>
            <a:r>
              <a:rPr lang="en-US" b="1" dirty="0"/>
              <a:t>Adaptation</a:t>
            </a:r>
            <a:r>
              <a:rPr lang="en-US" dirty="0"/>
              <a:t> can also affect attention; adaptation is discussed further on the next slide. </a:t>
            </a:r>
          </a:p>
          <a:p>
            <a:pPr>
              <a:spcBef>
                <a:spcPts val="0"/>
              </a:spcBef>
            </a:pPr>
            <a:endParaRPr lang="en-US" dirty="0"/>
          </a:p>
          <a:p>
            <a:r>
              <a:rPr lang="en-US" dirty="0"/>
              <a:t>In addition to the receiver’s mindset, characteristics of the stimulus itself play an important role in determining what we notice and what we ignore. Marketers need to understand these factors so they can create messages and packages that will have a better chance of cutting through the clutter. Several characteristics can aid in enhancing the chances of a stimulus for being noticed including size, color, position, and novelty.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99851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a:t>Adaptation is the degree to which consumers continue to notice a stimulus over time. The process of adaptation occurs when consumers no longer pay</a:t>
            </a:r>
          </a:p>
          <a:p>
            <a:pPr>
              <a:spcBef>
                <a:spcPts val="0"/>
              </a:spcBef>
            </a:pPr>
            <a:r>
              <a:rPr lang="en-US" dirty="0"/>
              <a:t>attention to a stimulus because it is so familiar. A consumer can “habituate” and require increasingly stronger “doses” of a stimulus to notice it. Several factors can lead to adaptation. Less </a:t>
            </a:r>
            <a:r>
              <a:rPr lang="en-US" b="1" dirty="0"/>
              <a:t>intense</a:t>
            </a:r>
            <a:r>
              <a:rPr lang="en-US" dirty="0"/>
              <a:t> stimuli have less sensory impact. Stimuli that require relatively lengthy exposure in order to be processed habituate because they require a long attention span. Simple stimuli habituate because they do not require attention to detail. Frequently encountered stimuli habituate as the rate of exposure increases. Stimuli that are irrelevant or unimportant habituate because they fail to attract attention.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1854111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addition to the receiver’s mindset, characteristics of the stimulus itself play an important role in determining what we notice and what we ignore. Marketers need to understand these factors so they can create messages and packages that will have a better chance of cutting through the clutter. Several characteristics can aid in enhancing the chances of a stimulus for being noticed including size, color, position, and novelty.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715732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Golden Triangle</a:t>
            </a:r>
            <a:r>
              <a:rPr lang="en-US" baseline="0" dirty="0"/>
              <a:t> illustrates how our eyes view web sites. </a:t>
            </a:r>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148836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meaning we assign to a stimulus depends on the schema, or set of beliefs, to which we assign it. In a process called priming, certain properties of a stimulus evoke a schema. This leads us to compare the stimulus to other similar ones. Whe</a:t>
            </a:r>
            <a:r>
              <a:rPr lang="en-US" baseline="0" dirty="0"/>
              <a:t>n you first look at this ad what is the word in blue? Now look at the spelling.</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84735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r>
              <a:rPr lang="en-US" b="0" i="0" dirty="0">
                <a:solidFill>
                  <a:srgbClr val="4D5156"/>
                </a:solidFill>
                <a:effectLst/>
                <a:latin typeface="Google Sans"/>
              </a:rPr>
              <a:t>Semiotics, or semiology, is </a:t>
            </a:r>
            <a:r>
              <a:rPr lang="en-US" b="0" i="0" dirty="0">
                <a:solidFill>
                  <a:srgbClr val="040C28"/>
                </a:solidFill>
                <a:effectLst/>
                <a:latin typeface="Google Sans"/>
              </a:rPr>
              <a:t>the study of signs, symbols, and signification</a:t>
            </a:r>
            <a:r>
              <a:rPr lang="en-US" b="0" i="0" dirty="0">
                <a:solidFill>
                  <a:srgbClr val="4D5156"/>
                </a:solidFill>
                <a:effectLst/>
                <a:latin typeface="Google Sans"/>
              </a:rPr>
              <a:t>. It is the study of how meaning is created, not what it is.</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507077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One factor that determines how we will interpret a stimulus is the relationship we assume it has with other events, sensations, or images in memory. Our brains tend to relate incoming sensations to others already in memory based on some fundamental organizational principles. These principles derive from Gestalt psychology, a school of thought that maintains that people interpret meaning from the totality of a set of stimuli rather than from an individual stimulus. The German word Gestalt roughly means whole, pattern, or configuration, and we summarize this term as the whole is greater than the sum of its parts. The Gestalt perspective provides several principles that relate to the way our brains organize stimuli including the closure principle, the principle of similarity, and the figure-ground principle.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903572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w="9525"/>
        </p:spPr>
        <p:txBody>
          <a:bodyPr/>
          <a:lstStyle/>
          <a:p>
            <a:endParaRPr lang="en-US">
              <a:latin typeface="Arial" pitchFamily="34" charset="0"/>
            </a:endParaRPr>
          </a:p>
        </p:txBody>
      </p:sp>
    </p:spTree>
    <p:extLst>
      <p:ext uri="{BB962C8B-B14F-4D97-AF65-F5344CB8AC3E}">
        <p14:creationId xmlns:p14="http://schemas.microsoft.com/office/powerpoint/2010/main" val="3968343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w="9525"/>
        </p:spPr>
        <p:txBody>
          <a:bodyPr/>
          <a:lstStyle/>
          <a:p>
            <a:endParaRPr lang="en-US">
              <a:latin typeface="Arial" pitchFamily="34" charset="0"/>
            </a:endParaRPr>
          </a:p>
        </p:txBody>
      </p:sp>
    </p:spTree>
    <p:extLst>
      <p:ext uri="{BB962C8B-B14F-4D97-AF65-F5344CB8AC3E}">
        <p14:creationId xmlns:p14="http://schemas.microsoft.com/office/powerpoint/2010/main" val="39384509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Semiotics, a discipline that studies the correspondence between signs and symbols and their roles in how we assign meanings.</a:t>
            </a:r>
          </a:p>
          <a:p>
            <a:r>
              <a:rPr lang="en-US" sz="1200" b="0" i="0" u="none" strike="noStrike" kern="1200" cap="none" baseline="0" dirty="0">
                <a:solidFill>
                  <a:schemeClr val="tx1"/>
                </a:solidFill>
                <a:latin typeface="Arial" charset="0"/>
                <a:ea typeface="Arial"/>
                <a:cs typeface="Arial"/>
                <a:sym typeface="Arial"/>
              </a:rPr>
              <a:t>The object is the product that is the focus of the message (e.g., Marlboro cigarettes). The sign is the sensory image that represents the intended meanings of the object (e.g., the Marlboro cowboy). The interpretant is the meaning we derive from the sign (e.g., rugged, individualistic, American). Figure 3.4 diagrams this relationship.</a:t>
            </a:r>
          </a:p>
          <a:p>
            <a:r>
              <a:rPr lang="en-US" sz="1200" b="0" i="0" u="none" strike="noStrike" kern="1200" cap="none" baseline="0" dirty="0">
                <a:solidFill>
                  <a:schemeClr val="tx1"/>
                </a:solidFill>
                <a:latin typeface="Arial" charset="0"/>
                <a:ea typeface="Arial"/>
                <a:cs typeface="Arial"/>
                <a:sym typeface="Arial"/>
              </a:rPr>
              <a:t>An icon is a sign that resembles the product in some way (e.g., the Ford Mustang has a galloping horse on the hood). An index is a sign that connects to a product because they share some property (e.g., the pine tree on some of Procter &amp; Gamble’s Spic and Span cleanser products conveys the shared property of fresh scent). A symbol is a sign that relates to a product by either conventional or agreed-on associations (e.g., the lion in Dreyfus Fund ads provides the conventional association with fearlessness and strength that it carries [or hopes to carry] over to the company’s approach to investments).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98467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We’ve covered several key concepts in this chapter including perception, our perception is affected by our senses, subliminal advertising, and the factors which affect how we process symbols.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25090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4/8/2025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4/8/2025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4/8/2025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4/8/2025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4/8/2025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4/8/2025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5923814"/>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5" name="Text Placeholder 4"/>
          <p:cNvSpPr>
            <a:spLocks noGrp="1"/>
          </p:cNvSpPr>
          <p:nvPr>
            <p:ph type="body" sz="quarter" idx="15"/>
          </p:nvPr>
        </p:nvSpPr>
        <p:spPr>
          <a:xfrm>
            <a:off x="457200" y="3632200"/>
            <a:ext cx="8232775" cy="17938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788322845"/>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061642213"/>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7423943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4/8/2025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4/8/2025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8"/>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28" r:id="rId12"/>
    <p:sldLayoutId id="2147483729" r:id="rId13"/>
    <p:sldLayoutId id="2147483730" r:id="rId14"/>
    <p:sldLayoutId id="2147483731" r:id="rId15"/>
    <p:sldLayoutId id="2147483732"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6.xml"/><Relationship Id="rId1" Type="http://schemas.openxmlformats.org/officeDocument/2006/relationships/video" Target="https://www.youtube.com/embed/oQRr16ar2r4?start=1&amp;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3" Type="http://schemas.openxmlformats.org/officeDocument/2006/relationships/hyperlink" Target="https://www.fastcompany.com/" TargetMode="External"/><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audio" Target="../media/audio1.wav"/></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6.xml"/><Relationship Id="rId1" Type="http://schemas.openxmlformats.org/officeDocument/2006/relationships/video" Target="https://www.youtube.com/embed/GR_vDq2iXJ4?feature=oembed" TargetMode="Externa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GR_vDq2iXJ4" TargetMode="Externa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16.xml"/><Relationship Id="rId1" Type="http://schemas.openxmlformats.org/officeDocument/2006/relationships/video" Target="https://www.youtube.com/embed/ugn_qmQ0NFo?feature=oembed"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8.xml"/><Relationship Id="rId1" Type="http://schemas.openxmlformats.org/officeDocument/2006/relationships/video" Target="https://www.youtube.com/embed/Hatmm84sqm0?feature=oembed" TargetMode="External"/><Relationship Id="rId5" Type="http://schemas.openxmlformats.org/officeDocument/2006/relationships/image" Target="../media/image48.jpeg"/><Relationship Id="rId4" Type="http://schemas.openxmlformats.org/officeDocument/2006/relationships/image" Target="../media/image47.jpeg"/></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3" Type="http://schemas.openxmlformats.org/officeDocument/2006/relationships/hyperlink" Target="https://www.usertesting.com/resources/topics/gestalt-principles" TargetMode="External"/><Relationship Id="rId2" Type="http://schemas.openxmlformats.org/officeDocument/2006/relationships/notesSlide" Target="../notesSlides/notesSlide23.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2.png"/><Relationship Id="rId1" Type="http://schemas.openxmlformats.org/officeDocument/2006/relationships/slideLayout" Target="../slideLayouts/slideLayout2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26.xml"/><Relationship Id="rId1" Type="http://schemas.openxmlformats.org/officeDocument/2006/relationships/video" Target="https://www.youtube.com/embed/d5HDUppG-FA?start=60&amp;feature=oembed"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5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fontScale="90000"/>
          </a:bodyPr>
          <a:lstStyle/>
          <a:p>
            <a:r>
              <a:rPr lang="en-US" b="1" dirty="0"/>
              <a:t>Consumer Choices</a:t>
            </a:r>
            <a:br>
              <a:rPr lang="en-US" b="1" dirty="0"/>
            </a:br>
            <a:r>
              <a:rPr lang="en-US" b="1" dirty="0"/>
              <a:t>DAY 2</a:t>
            </a:r>
            <a:br>
              <a:rPr lang="en-US" b="1" dirty="0"/>
            </a:br>
            <a:r>
              <a:rPr lang="en-US" b="1" dirty="0"/>
              <a:t>Perception</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prstGeom prst="rect">
            <a:avLst/>
          </a:prstGeom>
        </p:spPr>
        <p:txBody>
          <a:bodyPr>
            <a:normAutofit/>
          </a:bodyPr>
          <a:lstStyle/>
          <a:p>
            <a:r>
              <a:rPr lang="en-US" sz="2800" dirty="0"/>
              <a:t>Professor Ilijana Petrovska</a:t>
            </a:r>
          </a:p>
          <a:p>
            <a:r>
              <a:rPr lang="en-US" sz="2800" dirty="0"/>
              <a:t>Visiting professor @ Tor </a:t>
            </a:r>
            <a:r>
              <a:rPr lang="en-US" sz="2800" dirty="0" err="1"/>
              <a:t>Vergata</a:t>
            </a:r>
            <a:endParaRPr lang="en-US" sz="2800" dirty="0"/>
          </a:p>
        </p:txBody>
      </p:sp>
      <p:pic>
        <p:nvPicPr>
          <p:cNvPr id="1028" name="Picture 4" descr="Image result for perception">
            <a:extLst>
              <a:ext uri="{FF2B5EF4-FFF2-40B4-BE49-F238E27FC236}">
                <a16:creationId xmlns:a16="http://schemas.microsoft.com/office/drawing/2014/main" id="{F9973387-C775-4560-B1C2-248F0BC906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48" y="210817"/>
            <a:ext cx="1809750" cy="2524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emory">
            <a:extLst>
              <a:ext uri="{FF2B5EF4-FFF2-40B4-BE49-F238E27FC236}">
                <a16:creationId xmlns:a16="http://schemas.microsoft.com/office/drawing/2014/main" id="{49EE6EB4-77C6-42F3-90C4-59D9EE42F6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30127">
            <a:off x="6457950" y="299084"/>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7D8CA-A412-18C3-1686-941768CA6A16}"/>
              </a:ext>
            </a:extLst>
          </p:cNvPr>
          <p:cNvSpPr>
            <a:spLocks noGrp="1"/>
          </p:cNvSpPr>
          <p:nvPr>
            <p:ph type="title"/>
          </p:nvPr>
        </p:nvSpPr>
        <p:spPr>
          <a:xfrm>
            <a:off x="457200" y="274638"/>
            <a:ext cx="8229600" cy="1143000"/>
          </a:xfrm>
        </p:spPr>
        <p:txBody>
          <a:bodyPr anchor="ctr">
            <a:normAutofit/>
          </a:bodyPr>
          <a:lstStyle/>
          <a:p>
            <a:r>
              <a:rPr lang="en-US" dirty="0"/>
              <a:t>AGENDA</a:t>
            </a:r>
          </a:p>
        </p:txBody>
      </p:sp>
      <p:graphicFrame>
        <p:nvGraphicFramePr>
          <p:cNvPr id="11" name="Content Placeholder 2">
            <a:extLst>
              <a:ext uri="{FF2B5EF4-FFF2-40B4-BE49-F238E27FC236}">
                <a16:creationId xmlns:a16="http://schemas.microsoft.com/office/drawing/2014/main" id="{9033B8C7-59FC-C0BE-9276-AE12F0E3F7FD}"/>
              </a:ext>
            </a:extLst>
          </p:cNvPr>
          <p:cNvGraphicFramePr>
            <a:graphicFrameLocks noGrp="1"/>
          </p:cNvGraphicFramePr>
          <p:nvPr>
            <p:ph idx="1"/>
            <p:extLst>
              <p:ext uri="{D42A27DB-BD31-4B8C-83A1-F6EECF244321}">
                <p14:modId xmlns:p14="http://schemas.microsoft.com/office/powerpoint/2010/main" val="374961041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1273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AB5F-5381-4D38-A5F4-5D34A31112DA}"/>
              </a:ext>
            </a:extLst>
          </p:cNvPr>
          <p:cNvSpPr>
            <a:spLocks noGrp="1"/>
          </p:cNvSpPr>
          <p:nvPr>
            <p:ph type="title"/>
          </p:nvPr>
        </p:nvSpPr>
        <p:spPr>
          <a:xfrm>
            <a:off x="457200" y="215371"/>
            <a:ext cx="8229600" cy="1097279"/>
          </a:xfrm>
        </p:spPr>
        <p:txBody>
          <a:bodyPr anchor="b">
            <a:normAutofit/>
          </a:bodyPr>
          <a:lstStyle/>
          <a:p>
            <a:r>
              <a:rPr lang="en-US" dirty="0"/>
              <a:t>Define your topic to present!</a:t>
            </a:r>
          </a:p>
        </p:txBody>
      </p:sp>
      <p:sp>
        <p:nvSpPr>
          <p:cNvPr id="3" name="Content Placeholder 2">
            <a:extLst>
              <a:ext uri="{FF2B5EF4-FFF2-40B4-BE49-F238E27FC236}">
                <a16:creationId xmlns:a16="http://schemas.microsoft.com/office/drawing/2014/main" id="{6257B846-8E22-4DD3-BED8-2AEF3E4FE469}"/>
              </a:ext>
            </a:extLst>
          </p:cNvPr>
          <p:cNvSpPr>
            <a:spLocks noGrp="1"/>
          </p:cNvSpPr>
          <p:nvPr>
            <p:ph sz="quarter" idx="13"/>
          </p:nvPr>
        </p:nvSpPr>
        <p:spPr>
          <a:xfrm>
            <a:off x="457200" y="1556326"/>
            <a:ext cx="8229600" cy="4434275"/>
          </a:xfrm>
        </p:spPr>
        <p:txBody>
          <a:bodyPr>
            <a:normAutofit/>
          </a:bodyPr>
          <a:lstStyle/>
          <a:p>
            <a:r>
              <a:rPr lang="en-US" dirty="0"/>
              <a:t>Select one topic from the list</a:t>
            </a:r>
          </a:p>
          <a:p>
            <a:r>
              <a:rPr lang="en-US" dirty="0"/>
              <a:t>You will work in groups with the people defined on the list </a:t>
            </a:r>
          </a:p>
          <a:p>
            <a:r>
              <a:rPr lang="en-US" dirty="0"/>
              <a:t>Up to 5 members per group</a:t>
            </a:r>
          </a:p>
          <a:p>
            <a:r>
              <a:rPr lang="en-US" dirty="0"/>
              <a:t>Check your date to present</a:t>
            </a:r>
          </a:p>
          <a:p>
            <a:r>
              <a:rPr lang="en-US" dirty="0"/>
              <a:t>Start searching and reading about the topic and what are the trends about your topic</a:t>
            </a:r>
          </a:p>
        </p:txBody>
      </p:sp>
    </p:spTree>
    <p:extLst>
      <p:ext uri="{BB962C8B-B14F-4D97-AF65-F5344CB8AC3E}">
        <p14:creationId xmlns:p14="http://schemas.microsoft.com/office/powerpoint/2010/main" val="2973394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222F8-F83B-3203-E3BA-2B62C6104E0D}"/>
              </a:ext>
            </a:extLst>
          </p:cNvPr>
          <p:cNvSpPr>
            <a:spLocks noGrp="1"/>
          </p:cNvSpPr>
          <p:nvPr>
            <p:ph type="title"/>
          </p:nvPr>
        </p:nvSpPr>
        <p:spPr>
          <a:xfrm>
            <a:off x="457200" y="215371"/>
            <a:ext cx="8229600" cy="1097279"/>
          </a:xfrm>
        </p:spPr>
        <p:txBody>
          <a:bodyPr anchor="b">
            <a:normAutofit/>
          </a:bodyPr>
          <a:lstStyle/>
          <a:p>
            <a:r>
              <a:rPr lang="en-US" dirty="0"/>
              <a:t>Expectations</a:t>
            </a:r>
          </a:p>
        </p:txBody>
      </p:sp>
      <p:sp>
        <p:nvSpPr>
          <p:cNvPr id="3" name="Content Placeholder 2">
            <a:extLst>
              <a:ext uri="{FF2B5EF4-FFF2-40B4-BE49-F238E27FC236}">
                <a16:creationId xmlns:a16="http://schemas.microsoft.com/office/drawing/2014/main" id="{B5760810-D838-C8A6-C88D-F590D0547CA1}"/>
              </a:ext>
            </a:extLst>
          </p:cNvPr>
          <p:cNvSpPr>
            <a:spLocks noGrp="1"/>
          </p:cNvSpPr>
          <p:nvPr>
            <p:ph sz="quarter" idx="13"/>
          </p:nvPr>
        </p:nvSpPr>
        <p:spPr>
          <a:xfrm>
            <a:off x="457200" y="1556326"/>
            <a:ext cx="8229600" cy="4434275"/>
          </a:xfrm>
        </p:spPr>
        <p:txBody>
          <a:bodyPr>
            <a:normAutofit/>
          </a:bodyPr>
          <a:lstStyle/>
          <a:p>
            <a:r>
              <a:rPr lang="en-US" dirty="0"/>
              <a:t>Start from the basic theories, But focus on the Newest Findings &amp; Trends</a:t>
            </a:r>
          </a:p>
          <a:p>
            <a:r>
              <a:rPr lang="en-US" dirty="0"/>
              <a:t>Be analytical, But the most important Be CREATIVE</a:t>
            </a:r>
          </a:p>
          <a:p>
            <a:r>
              <a:rPr lang="en-US" dirty="0"/>
              <a:t>DO YOUR BEST TO SHARE YOUR FINDINGS FOR YOUR CLASSMATES!</a:t>
            </a:r>
          </a:p>
          <a:p>
            <a:r>
              <a:rPr lang="en-US" dirty="0"/>
              <a:t>So, you will learn from each other…</a:t>
            </a:r>
          </a:p>
        </p:txBody>
      </p:sp>
    </p:spTree>
    <p:extLst>
      <p:ext uri="{BB962C8B-B14F-4D97-AF65-F5344CB8AC3E}">
        <p14:creationId xmlns:p14="http://schemas.microsoft.com/office/powerpoint/2010/main" val="1833763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ED42D-A265-08EB-9C6D-0E1D10EC0561}"/>
              </a:ext>
            </a:extLst>
          </p:cNvPr>
          <p:cNvSpPr>
            <a:spLocks noGrp="1"/>
          </p:cNvSpPr>
          <p:nvPr>
            <p:ph type="title"/>
          </p:nvPr>
        </p:nvSpPr>
        <p:spPr/>
        <p:txBody>
          <a:bodyPr>
            <a:normAutofit fontScale="90000"/>
          </a:bodyPr>
          <a:lstStyle/>
          <a:p>
            <a:pPr algn="l"/>
            <a:r>
              <a:rPr lang="en-US" b="1" i="0" dirty="0">
                <a:solidFill>
                  <a:srgbClr val="0F0F0F"/>
                </a:solidFill>
                <a:effectLst/>
                <a:latin typeface="Roboto" panose="02000000000000000000" pitchFamily="2" charset="0"/>
              </a:rPr>
              <a:t>What could the future look like? </a:t>
            </a:r>
            <a:br>
              <a:rPr lang="en-US" b="1" i="0" dirty="0">
                <a:solidFill>
                  <a:srgbClr val="0F0F0F"/>
                </a:solidFill>
                <a:effectLst/>
                <a:latin typeface="Roboto" panose="02000000000000000000" pitchFamily="2" charset="0"/>
              </a:rPr>
            </a:br>
            <a:r>
              <a:rPr lang="en-US" b="1" i="0" dirty="0">
                <a:solidFill>
                  <a:srgbClr val="0F0F0F"/>
                </a:solidFill>
                <a:effectLst/>
                <a:latin typeface="Roboto" panose="02000000000000000000" pitchFamily="2" charset="0"/>
              </a:rPr>
              <a:t>BBC My World</a:t>
            </a:r>
          </a:p>
        </p:txBody>
      </p:sp>
      <p:pic>
        <p:nvPicPr>
          <p:cNvPr id="4" name="Online Media 3" title="What could the future look like? - BBC My World">
            <a:hlinkClick r:id="" action="ppaction://media"/>
            <a:extLst>
              <a:ext uri="{FF2B5EF4-FFF2-40B4-BE49-F238E27FC236}">
                <a16:creationId xmlns:a16="http://schemas.microsoft.com/office/drawing/2014/main" id="{4983D539-FC1D-FEB9-AD6D-9B85939D4FDE}"/>
              </a:ext>
            </a:extLst>
          </p:cNvPr>
          <p:cNvPicPr>
            <a:picLocks noGrp="1" noRot="1" noChangeAspect="1"/>
          </p:cNvPicPr>
          <p:nvPr>
            <p:ph sz="quarter" idx="13"/>
            <a:videoFile r:link="rId1"/>
          </p:nvPr>
        </p:nvPicPr>
        <p:blipFill>
          <a:blip r:embed="rId3"/>
          <a:stretch>
            <a:fillRect/>
          </a:stretch>
        </p:blipFill>
        <p:spPr>
          <a:xfrm>
            <a:off x="646113" y="1555750"/>
            <a:ext cx="7851775" cy="4435475"/>
          </a:xfrm>
          <a:prstGeom prst="rect">
            <a:avLst/>
          </a:prstGeom>
        </p:spPr>
      </p:pic>
    </p:spTree>
    <p:extLst>
      <p:ext uri="{BB962C8B-B14F-4D97-AF65-F5344CB8AC3E}">
        <p14:creationId xmlns:p14="http://schemas.microsoft.com/office/powerpoint/2010/main" val="39854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6C59A6-139E-60FA-9586-EA8C1726A6FC}"/>
              </a:ext>
            </a:extLst>
          </p:cNvPr>
          <p:cNvSpPr>
            <a:spLocks noGrp="1"/>
          </p:cNvSpPr>
          <p:nvPr>
            <p:ph type="title"/>
          </p:nvPr>
        </p:nvSpPr>
        <p:spPr>
          <a:xfrm>
            <a:off x="457200" y="215371"/>
            <a:ext cx="8229600" cy="1097279"/>
          </a:xfrm>
        </p:spPr>
        <p:txBody>
          <a:bodyPr anchor="b">
            <a:normAutofit/>
          </a:bodyPr>
          <a:lstStyle/>
          <a:p>
            <a:r>
              <a:rPr lang="en-US" dirty="0"/>
              <a:t>Be Visionary!</a:t>
            </a:r>
          </a:p>
        </p:txBody>
      </p:sp>
      <p:pic>
        <p:nvPicPr>
          <p:cNvPr id="2" name="Picture 1">
            <a:extLst>
              <a:ext uri="{FF2B5EF4-FFF2-40B4-BE49-F238E27FC236}">
                <a16:creationId xmlns:a16="http://schemas.microsoft.com/office/drawing/2014/main" id="{EE9D25E8-5386-A6A9-70A2-40943BE40AC8}"/>
              </a:ext>
            </a:extLst>
          </p:cNvPr>
          <p:cNvPicPr>
            <a:picLocks noChangeAspect="1"/>
          </p:cNvPicPr>
          <p:nvPr/>
        </p:nvPicPr>
        <p:blipFill rotWithShape="1">
          <a:blip r:embed="rId3"/>
          <a:srcRect t="4210"/>
          <a:stretch/>
        </p:blipFill>
        <p:spPr>
          <a:xfrm>
            <a:off x="457200" y="1556326"/>
            <a:ext cx="8229600" cy="4434275"/>
          </a:xfrm>
          <a:prstGeom prst="rect">
            <a:avLst/>
          </a:prstGeom>
          <a:noFill/>
        </p:spPr>
      </p:pic>
    </p:spTree>
    <p:extLst>
      <p:ext uri="{BB962C8B-B14F-4D97-AF65-F5344CB8AC3E}">
        <p14:creationId xmlns:p14="http://schemas.microsoft.com/office/powerpoint/2010/main" val="4238279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5984D-0BAA-51B4-D6B1-4037036AA228}"/>
              </a:ext>
            </a:extLst>
          </p:cNvPr>
          <p:cNvSpPr>
            <a:spLocks noGrp="1"/>
          </p:cNvSpPr>
          <p:nvPr>
            <p:ph type="title"/>
          </p:nvPr>
        </p:nvSpPr>
        <p:spPr/>
        <p:txBody>
          <a:bodyPr/>
          <a:lstStyle/>
          <a:p>
            <a:r>
              <a:rPr lang="en-US" dirty="0"/>
              <a:t>Gen Z consumer choices</a:t>
            </a:r>
            <a:endParaRPr lang="mk-MK" dirty="0"/>
          </a:p>
        </p:txBody>
      </p:sp>
      <p:sp>
        <p:nvSpPr>
          <p:cNvPr id="3" name="Content Placeholder 2">
            <a:extLst>
              <a:ext uri="{FF2B5EF4-FFF2-40B4-BE49-F238E27FC236}">
                <a16:creationId xmlns:a16="http://schemas.microsoft.com/office/drawing/2014/main" id="{4D78D312-3FB4-A84D-3799-B2823E409C79}"/>
              </a:ext>
            </a:extLst>
          </p:cNvPr>
          <p:cNvSpPr>
            <a:spLocks noGrp="1"/>
          </p:cNvSpPr>
          <p:nvPr>
            <p:ph idx="1"/>
          </p:nvPr>
        </p:nvSpPr>
        <p:spPr/>
        <p:txBody>
          <a:bodyPr>
            <a:normAutofit fontScale="85000" lnSpcReduction="10000"/>
          </a:bodyPr>
          <a:lstStyle/>
          <a:p>
            <a:r>
              <a:rPr lang="en-US" dirty="0"/>
              <a:t>Using ChatGPT identify 2-3 reliable academic sources</a:t>
            </a:r>
          </a:p>
          <a:p>
            <a:r>
              <a:rPr lang="en-US" dirty="0"/>
              <a:t>Read the original papers and write a short summary</a:t>
            </a:r>
          </a:p>
          <a:p>
            <a:r>
              <a:rPr lang="en-US" dirty="0"/>
              <a:t>Use APA referencing style – 150 words</a:t>
            </a:r>
          </a:p>
          <a:p>
            <a:r>
              <a:rPr lang="en-US" dirty="0"/>
              <a:t>Make a word doc with your own text and ChatGPT text, clearly identifying which is yours and which is ChatGPT generated</a:t>
            </a:r>
          </a:p>
          <a:p>
            <a:r>
              <a:rPr lang="en-US" dirty="0"/>
              <a:t>Save it in format: </a:t>
            </a:r>
            <a:r>
              <a:rPr lang="mk-MK" sz="24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t>YourFullName_GenZConsumerTrends.docx</a:t>
            </a:r>
            <a:endParaRPr lang="en-US" sz="2400" dirty="0">
              <a:highlight>
                <a:srgbClr val="FFFF00"/>
              </a:highlight>
            </a:endParaRPr>
          </a:p>
          <a:p>
            <a:r>
              <a:rPr lang="en-US" dirty="0"/>
              <a:t>Upload it in </a:t>
            </a:r>
            <a:r>
              <a:rPr lang="en-US" dirty="0" err="1"/>
              <a:t>GenZConsumerTrends</a:t>
            </a:r>
            <a:r>
              <a:rPr lang="en-US" dirty="0"/>
              <a:t> assignment due Monday – 14 April midday</a:t>
            </a:r>
            <a:endParaRPr lang="mk-MK" dirty="0"/>
          </a:p>
          <a:p>
            <a:endParaRPr lang="en-US" dirty="0"/>
          </a:p>
        </p:txBody>
      </p:sp>
    </p:spTree>
    <p:extLst>
      <p:ext uri="{BB962C8B-B14F-4D97-AF65-F5344CB8AC3E}">
        <p14:creationId xmlns:p14="http://schemas.microsoft.com/office/powerpoint/2010/main" val="2469447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07EDB7-8994-4471-9D0F-5F79C9A22422}"/>
              </a:ext>
            </a:extLst>
          </p:cNvPr>
          <p:cNvSpPr>
            <a:spLocks noGrp="1"/>
          </p:cNvSpPr>
          <p:nvPr>
            <p:ph type="title"/>
          </p:nvPr>
        </p:nvSpPr>
        <p:spPr>
          <a:xfrm>
            <a:off x="722313" y="1047750"/>
            <a:ext cx="7772400" cy="4721225"/>
          </a:xfrm>
        </p:spPr>
        <p:txBody>
          <a:bodyPr>
            <a:normAutofit/>
          </a:bodyPr>
          <a:lstStyle/>
          <a:p>
            <a:pPr algn="ctr"/>
            <a:r>
              <a:rPr lang="en-US" sz="4400" dirty="0"/>
              <a:t>PERCEPTION</a:t>
            </a:r>
            <a:br>
              <a:rPr lang="en-US" dirty="0"/>
            </a:br>
            <a:br>
              <a:rPr lang="en-US" dirty="0"/>
            </a:br>
            <a:r>
              <a:rPr lang="en-US" dirty="0">
                <a:latin typeface="Arial" pitchFamily="34" charset="0"/>
                <a:cs typeface="Arial" pitchFamily="34" charset="0"/>
              </a:rPr>
              <a:t>What are the major senses that are part of perception?</a:t>
            </a:r>
            <a:endParaRPr lang="en-US" dirty="0"/>
          </a:p>
        </p:txBody>
      </p:sp>
    </p:spTree>
    <p:extLst>
      <p:ext uri="{BB962C8B-B14F-4D97-AF65-F5344CB8AC3E}">
        <p14:creationId xmlns:p14="http://schemas.microsoft.com/office/powerpoint/2010/main" val="2019292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Sensation</a:t>
            </a:r>
            <a:endParaRPr lang="en-IN" dirty="0"/>
          </a:p>
        </p:txBody>
      </p:sp>
      <p:sp>
        <p:nvSpPr>
          <p:cNvPr id="3" name="Content Placeholder 2"/>
          <p:cNvSpPr>
            <a:spLocks noGrp="1"/>
          </p:cNvSpPr>
          <p:nvPr>
            <p:ph sz="quarter" idx="13"/>
          </p:nvPr>
        </p:nvSpPr>
        <p:spPr>
          <a:xfrm>
            <a:off x="457200" y="1556326"/>
            <a:ext cx="1687689" cy="4434275"/>
          </a:xfrm>
        </p:spPr>
        <p:txBody>
          <a:bodyPr/>
          <a:lstStyle/>
          <a:p>
            <a:r>
              <a:rPr lang="en-US" dirty="0"/>
              <a:t>Vision</a:t>
            </a:r>
          </a:p>
          <a:p>
            <a:r>
              <a:rPr lang="en-US" dirty="0"/>
              <a:t>Scent</a:t>
            </a:r>
          </a:p>
          <a:p>
            <a:r>
              <a:rPr lang="en-US" dirty="0"/>
              <a:t>Sound</a:t>
            </a:r>
          </a:p>
          <a:p>
            <a:r>
              <a:rPr lang="en-US" dirty="0"/>
              <a:t>Touch</a:t>
            </a:r>
          </a:p>
          <a:p>
            <a:r>
              <a:rPr lang="en-US" dirty="0"/>
              <a:t>Taste</a:t>
            </a:r>
          </a:p>
        </p:txBody>
      </p:sp>
      <p:pic>
        <p:nvPicPr>
          <p:cNvPr id="4" name="Picture 3" descr="A person uses a virtual reality headset."/>
          <p:cNvPicPr>
            <a:picLocks noChangeAspect="1"/>
          </p:cNvPicPr>
          <p:nvPr/>
        </p:nvPicPr>
        <p:blipFill rotWithShape="1">
          <a:blip r:embed="rId3"/>
          <a:srcRect b="2472"/>
          <a:stretch/>
        </p:blipFill>
        <p:spPr>
          <a:xfrm>
            <a:off x="3131461" y="1556326"/>
            <a:ext cx="4371211" cy="3341547"/>
          </a:xfrm>
          <a:prstGeom prst="rect">
            <a:avLst/>
          </a:prstGeom>
        </p:spPr>
      </p:pic>
    </p:spTree>
    <p:extLst>
      <p:ext uri="{BB962C8B-B14F-4D97-AF65-F5344CB8AC3E}">
        <p14:creationId xmlns:p14="http://schemas.microsoft.com/office/powerpoint/2010/main" val="195836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Sensory Marketing</a:t>
            </a:r>
            <a:endParaRPr lang="en-IN" dirty="0"/>
          </a:p>
        </p:txBody>
      </p:sp>
      <p:sp>
        <p:nvSpPr>
          <p:cNvPr id="3" name="Content Placeholder 2"/>
          <p:cNvSpPr>
            <a:spLocks noGrp="1"/>
          </p:cNvSpPr>
          <p:nvPr>
            <p:ph sz="quarter" idx="13"/>
          </p:nvPr>
        </p:nvSpPr>
        <p:spPr>
          <a:xfrm>
            <a:off x="457200" y="1556326"/>
            <a:ext cx="8229600" cy="3739574"/>
          </a:xfrm>
        </p:spPr>
        <p:txBody>
          <a:bodyPr>
            <a:noAutofit/>
          </a:bodyPr>
          <a:lstStyle/>
          <a:p>
            <a:r>
              <a:rPr lang="en-US" dirty="0">
                <a:solidFill>
                  <a:schemeClr val="tx2"/>
                </a:solidFill>
                <a:latin typeface="Arial" panose="020B0604020202020204" pitchFamily="34" charset="0"/>
                <a:cs typeface="Arial" panose="020B0604020202020204" pitchFamily="34" charset="0"/>
              </a:rPr>
              <a:t>Companies think carefully about the impact of sensations on our product experiences</a:t>
            </a:r>
            <a:r>
              <a:rPr lang="en-US" dirty="0">
                <a:latin typeface="Arial" panose="020B0604020202020204" pitchFamily="34" charset="0"/>
                <a:cs typeface="Arial" panose="020B0604020202020204" pitchFamily="34" charset="0"/>
              </a:rPr>
              <a:t>.</a:t>
            </a:r>
          </a:p>
          <a:p>
            <a:r>
              <a:rPr lang="en-GB" dirty="0">
                <a:solidFill>
                  <a:schemeClr val="tx2"/>
                </a:solidFill>
                <a:latin typeface="Arial" panose="020B0604020202020204" pitchFamily="34" charset="0"/>
                <a:cs typeface="Arial" panose="020B0604020202020204" pitchFamily="34" charset="0"/>
              </a:rPr>
              <a:t>Determining the properties of </a:t>
            </a:r>
            <a:r>
              <a:rPr lang="en-GB" b="1" dirty="0">
                <a:solidFill>
                  <a:schemeClr val="tx2"/>
                </a:solidFill>
                <a:latin typeface="Arial" panose="020B0604020202020204" pitchFamily="34" charset="0"/>
                <a:cs typeface="Arial" panose="020B0604020202020204" pitchFamily="34" charset="0"/>
              </a:rPr>
              <a:t>stimuli</a:t>
            </a:r>
            <a:r>
              <a:rPr lang="en-GB" dirty="0">
                <a:solidFill>
                  <a:schemeClr val="tx2"/>
                </a:solidFill>
                <a:latin typeface="Arial" panose="020B0604020202020204" pitchFamily="34" charset="0"/>
                <a:cs typeface="Arial" panose="020B0604020202020204" pitchFamily="34" charset="0"/>
              </a:rPr>
              <a:t> using vision, hearing, taste, smell, and touch.</a:t>
            </a:r>
          </a:p>
          <a:p>
            <a:r>
              <a:rPr lang="en-GB" dirty="0">
                <a:solidFill>
                  <a:schemeClr val="tx2"/>
                </a:solidFill>
                <a:latin typeface="Arial" panose="020B0604020202020204" pitchFamily="34" charset="0"/>
                <a:cs typeface="Arial" panose="020B0604020202020204" pitchFamily="34" charset="0"/>
              </a:rPr>
              <a:t>Factors in </a:t>
            </a:r>
            <a:r>
              <a:rPr lang="en-GB" b="1" dirty="0">
                <a:solidFill>
                  <a:schemeClr val="tx2"/>
                </a:solidFill>
                <a:latin typeface="Arial" panose="020B0604020202020204" pitchFamily="34" charset="0"/>
                <a:cs typeface="Arial" panose="020B0604020202020204" pitchFamily="34" charset="0"/>
              </a:rPr>
              <a:t>visual</a:t>
            </a:r>
            <a:r>
              <a:rPr lang="en-GB" dirty="0">
                <a:solidFill>
                  <a:schemeClr val="tx2"/>
                </a:solidFill>
                <a:latin typeface="Arial" panose="020B0604020202020204" pitchFamily="34" charset="0"/>
                <a:cs typeface="Arial" panose="020B0604020202020204" pitchFamily="34" charset="0"/>
              </a:rPr>
              <a:t> perception</a:t>
            </a:r>
          </a:p>
          <a:p>
            <a:pPr lvl="1"/>
            <a:r>
              <a:rPr lang="en-GB" dirty="0">
                <a:solidFill>
                  <a:schemeClr val="tx2"/>
                </a:solidFill>
                <a:latin typeface="Arial" panose="020B0604020202020204" pitchFamily="34" charset="0"/>
                <a:cs typeface="Arial" panose="020B0604020202020204" pitchFamily="34" charset="0"/>
              </a:rPr>
              <a:t>Size and shape</a:t>
            </a:r>
          </a:p>
          <a:p>
            <a:pPr lvl="1"/>
            <a:r>
              <a:rPr lang="en-GB" dirty="0">
                <a:solidFill>
                  <a:schemeClr val="tx2"/>
                </a:solidFill>
                <a:latin typeface="Arial" panose="020B0604020202020204" pitchFamily="34" charset="0"/>
                <a:cs typeface="Arial" panose="020B0604020202020204" pitchFamily="34" charset="0"/>
              </a:rPr>
              <a:t>Lettering</a:t>
            </a:r>
          </a:p>
          <a:p>
            <a:pPr lvl="1"/>
            <a:r>
              <a:rPr lang="en-GB" dirty="0">
                <a:solidFill>
                  <a:schemeClr val="tx2"/>
                </a:solidFill>
                <a:latin typeface="Arial" panose="020B0604020202020204" pitchFamily="34" charset="0"/>
                <a:cs typeface="Arial" panose="020B0604020202020204" pitchFamily="34" charset="0"/>
              </a:rPr>
              <a:t>Image location on package</a:t>
            </a:r>
          </a:p>
          <a:p>
            <a:pPr lvl="1"/>
            <a:r>
              <a:rPr lang="en-GB" dirty="0" err="1">
                <a:solidFill>
                  <a:schemeClr val="tx2"/>
                </a:solidFill>
                <a:latin typeface="Arial" panose="020B0604020202020204" pitchFamily="34" charset="0"/>
                <a:cs typeface="Arial" panose="020B0604020202020204" pitchFamily="34" charset="0"/>
              </a:rPr>
              <a:t>Color</a:t>
            </a:r>
            <a:endParaRPr lang="en-GB" dirty="0">
              <a:solidFill>
                <a:schemeClr val="tx2"/>
              </a:solidFill>
              <a:latin typeface="Arial" panose="020B0604020202020204" pitchFamily="34" charset="0"/>
              <a:cs typeface="Arial" panose="020B0604020202020204" pitchFamily="34" charset="0"/>
            </a:endParaRPr>
          </a:p>
          <a:p>
            <a:pPr lvl="1"/>
            <a:r>
              <a:rPr lang="en-GB" dirty="0">
                <a:solidFill>
                  <a:schemeClr val="tx2"/>
                </a:solidFill>
                <a:latin typeface="Arial" panose="020B0604020202020204" pitchFamily="34" charset="0"/>
                <a:cs typeface="Arial" panose="020B0604020202020204" pitchFamily="34" charset="0"/>
              </a:rPr>
              <a:t>Appearance of being new or worn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34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Vision </a:t>
            </a:r>
            <a:r>
              <a:rPr lang="en-US" sz="2000" b="0" dirty="0"/>
              <a:t>(2 of 2)</a:t>
            </a:r>
            <a:endParaRPr lang="en-IN" sz="2000" dirty="0"/>
          </a:p>
        </p:txBody>
      </p:sp>
      <p:sp>
        <p:nvSpPr>
          <p:cNvPr id="4" name="Content Placeholder 3"/>
          <p:cNvSpPr>
            <a:spLocks noGrp="1"/>
          </p:cNvSpPr>
          <p:nvPr>
            <p:ph sz="quarter" idx="13"/>
          </p:nvPr>
        </p:nvSpPr>
        <p:spPr>
          <a:xfrm>
            <a:off x="457200" y="1556327"/>
            <a:ext cx="8229600" cy="407940"/>
          </a:xfrm>
        </p:spPr>
        <p:txBody>
          <a:bodyPr/>
          <a:lstStyle/>
          <a:p>
            <a:pPr marL="432" indent="0">
              <a:buNone/>
            </a:pPr>
            <a:r>
              <a:rPr lang="en-IN" sz="2000" b="1" dirty="0"/>
              <a:t>Table 3.1 </a:t>
            </a:r>
            <a:r>
              <a:rPr lang="en-IN" sz="2000" dirty="0"/>
              <a:t>Marketing Applications of Colors</a:t>
            </a:r>
          </a:p>
        </p:txBody>
      </p:sp>
      <p:graphicFrame>
        <p:nvGraphicFramePr>
          <p:cNvPr id="7" name="Table 6"/>
          <p:cNvGraphicFramePr>
            <a:graphicFrameLocks noGrp="1"/>
          </p:cNvGraphicFramePr>
          <p:nvPr/>
        </p:nvGraphicFramePr>
        <p:xfrm>
          <a:off x="457200" y="2354587"/>
          <a:ext cx="8116711" cy="3031202"/>
        </p:xfrm>
        <a:graphic>
          <a:graphicData uri="http://schemas.openxmlformats.org/drawingml/2006/table">
            <a:tbl>
              <a:tblPr firstRow="1" bandRow="1">
                <a:tableStyleId>{40F9630F-82C1-40B7-BC3A-925EFCFF5E92}</a:tableStyleId>
              </a:tblPr>
              <a:tblGrid>
                <a:gridCol w="1984075">
                  <a:extLst>
                    <a:ext uri="{9D8B030D-6E8A-4147-A177-3AD203B41FA5}">
                      <a16:colId xmlns:a16="http://schemas.microsoft.com/office/drawing/2014/main" val="1382138361"/>
                    </a:ext>
                  </a:extLst>
                </a:gridCol>
                <a:gridCol w="2355012">
                  <a:extLst>
                    <a:ext uri="{9D8B030D-6E8A-4147-A177-3AD203B41FA5}">
                      <a16:colId xmlns:a16="http://schemas.microsoft.com/office/drawing/2014/main" val="3428691701"/>
                    </a:ext>
                  </a:extLst>
                </a:gridCol>
                <a:gridCol w="3777624">
                  <a:extLst>
                    <a:ext uri="{9D8B030D-6E8A-4147-A177-3AD203B41FA5}">
                      <a16:colId xmlns:a16="http://schemas.microsoft.com/office/drawing/2014/main" val="1520146034"/>
                    </a:ext>
                  </a:extLst>
                </a:gridCol>
              </a:tblGrid>
              <a:tr h="296742">
                <a:tc>
                  <a:txBody>
                    <a:bodyPr/>
                    <a:lstStyle/>
                    <a:p>
                      <a:r>
                        <a:rPr lang="en-IN" sz="1600" b="1" i="0" kern="1200" baseline="0" dirty="0">
                          <a:solidFill>
                            <a:schemeClr val="tx1"/>
                          </a:solidFill>
                          <a:effectLst/>
                          <a:latin typeface="+mn-lt"/>
                          <a:ea typeface="+mn-ea"/>
                          <a:cs typeface="+mn-cs"/>
                        </a:rPr>
                        <a:t>Color</a:t>
                      </a:r>
                      <a:endParaRPr lang="en-IN" sz="1600" b="1"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1" i="0" kern="1200" baseline="0" dirty="0">
                          <a:solidFill>
                            <a:schemeClr val="tx1"/>
                          </a:solidFill>
                          <a:effectLst/>
                          <a:latin typeface="+mn-lt"/>
                          <a:ea typeface="+mn-ea"/>
                          <a:cs typeface="+mn-cs"/>
                        </a:rPr>
                        <a:t>Associations</a:t>
                      </a:r>
                      <a:endParaRPr lang="en-IN" sz="1600" b="1"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1" i="0" kern="1200" baseline="0" dirty="0">
                          <a:solidFill>
                            <a:schemeClr val="tx1"/>
                          </a:solidFill>
                          <a:effectLst/>
                          <a:latin typeface="+mn-lt"/>
                          <a:ea typeface="+mn-ea"/>
                          <a:cs typeface="+mn-cs"/>
                        </a:rPr>
                        <a:t>Marketing Applications</a:t>
                      </a:r>
                      <a:endParaRPr lang="en-IN" sz="1600" b="1"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11243721"/>
                  </a:ext>
                </a:extLst>
              </a:tr>
              <a:tr h="512555">
                <a:tc>
                  <a:txBody>
                    <a:bodyPr/>
                    <a:lstStyle/>
                    <a:p>
                      <a:r>
                        <a:rPr lang="en-IN" sz="1600" b="0" i="0" kern="1200" baseline="0" dirty="0">
                          <a:solidFill>
                            <a:schemeClr val="tx1"/>
                          </a:solidFill>
                          <a:effectLst/>
                          <a:latin typeface="+mn-lt"/>
                          <a:ea typeface="+mn-ea"/>
                          <a:cs typeface="+mn-cs"/>
                        </a:rPr>
                        <a:t>Yellow</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Optimistic and youthful</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Used to grab window shoppers’ attention</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87550815"/>
                  </a:ext>
                </a:extLst>
              </a:tr>
              <a:tr h="296742">
                <a:tc>
                  <a:txBody>
                    <a:bodyPr/>
                    <a:lstStyle/>
                    <a:p>
                      <a:r>
                        <a:rPr lang="en-IN" sz="1600" b="0" i="0" kern="1200" baseline="0" dirty="0">
                          <a:solidFill>
                            <a:schemeClr val="tx1"/>
                          </a:solidFill>
                          <a:effectLst/>
                          <a:latin typeface="+mn-lt"/>
                          <a:ea typeface="+mn-ea"/>
                          <a:cs typeface="+mn-cs"/>
                        </a:rPr>
                        <a:t>Red</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Energy</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Often seen in clearance sales</a:t>
                      </a:r>
                      <a:r>
                        <a:rPr lang="en-IN" sz="1600" baseline="0" dirty="0">
                          <a:solidFill>
                            <a:schemeClr val="tx1"/>
                          </a:solidFill>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04762490"/>
                  </a:ext>
                </a:extLst>
              </a:tr>
              <a:tr h="296742">
                <a:tc>
                  <a:txBody>
                    <a:bodyPr/>
                    <a:lstStyle/>
                    <a:p>
                      <a:r>
                        <a:rPr lang="en-IN" sz="1600" b="0" i="0" kern="1200" baseline="0" dirty="0">
                          <a:solidFill>
                            <a:schemeClr val="tx1"/>
                          </a:solidFill>
                          <a:effectLst/>
                          <a:latin typeface="+mn-lt"/>
                          <a:ea typeface="+mn-ea"/>
                          <a:cs typeface="+mn-cs"/>
                        </a:rPr>
                        <a:t>Blue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Trust and security</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Banks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44976725"/>
                  </a:ext>
                </a:extLst>
              </a:tr>
              <a:tr h="460759">
                <a:tc>
                  <a:txBody>
                    <a:bodyPr/>
                    <a:lstStyle/>
                    <a:p>
                      <a:r>
                        <a:rPr lang="en-IN" sz="1600" b="0" i="0" kern="1200" baseline="0" dirty="0">
                          <a:solidFill>
                            <a:schemeClr val="tx1"/>
                          </a:solidFill>
                          <a:effectLst/>
                          <a:latin typeface="+mn-lt"/>
                          <a:ea typeface="+mn-ea"/>
                          <a:cs typeface="+mn-cs"/>
                        </a:rPr>
                        <a:t>Green</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Wealth</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Used to create relaxation in stores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8304078"/>
                  </a:ext>
                </a:extLst>
              </a:tr>
              <a:tr h="381488">
                <a:tc>
                  <a:txBody>
                    <a:bodyPr/>
                    <a:lstStyle/>
                    <a:p>
                      <a:r>
                        <a:rPr lang="en-IN" sz="1600" b="0" i="0" kern="1200" baseline="0" dirty="0">
                          <a:solidFill>
                            <a:schemeClr val="tx1"/>
                          </a:solidFill>
                          <a:effectLst/>
                          <a:latin typeface="+mn-lt"/>
                          <a:ea typeface="+mn-ea"/>
                          <a:cs typeface="+mn-cs"/>
                        </a:rPr>
                        <a:t>Orange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Aggressive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Call to action: subscribe, buy or sell</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9232003"/>
                  </a:ext>
                </a:extLst>
              </a:tr>
              <a:tr h="296742">
                <a:tc>
                  <a:txBody>
                    <a:bodyPr/>
                    <a:lstStyle/>
                    <a:p>
                      <a:r>
                        <a:rPr lang="en-IN" sz="1600" b="0" i="0" kern="1200" baseline="0" dirty="0">
                          <a:solidFill>
                            <a:schemeClr val="tx1"/>
                          </a:solidFill>
                          <a:effectLst/>
                          <a:latin typeface="+mn-lt"/>
                          <a:ea typeface="+mn-ea"/>
                          <a:cs typeface="+mn-cs"/>
                        </a:rPr>
                        <a:t>Black</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Powerful and sleek</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Luxury products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77675481"/>
                  </a:ext>
                </a:extLst>
              </a:tr>
              <a:tr h="296742">
                <a:tc>
                  <a:txBody>
                    <a:bodyPr/>
                    <a:lstStyle/>
                    <a:p>
                      <a:r>
                        <a:rPr lang="en-IN" sz="1600" b="0" i="0" kern="1200" baseline="0" dirty="0">
                          <a:solidFill>
                            <a:schemeClr val="tx1"/>
                          </a:solidFill>
                          <a:effectLst/>
                          <a:latin typeface="+mn-lt"/>
                          <a:ea typeface="+mn-ea"/>
                          <a:cs typeface="+mn-cs"/>
                        </a:rPr>
                        <a:t>Purple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Soothing</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Beauty or anti-aging products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7093513"/>
                  </a:ext>
                </a:extLst>
              </a:tr>
            </a:tbl>
          </a:graphicData>
        </a:graphic>
      </p:graphicFrame>
      <p:sp>
        <p:nvSpPr>
          <p:cNvPr id="8" name="Text Placeholder 7"/>
          <p:cNvSpPr>
            <a:spLocks noGrp="1"/>
          </p:cNvSpPr>
          <p:nvPr>
            <p:ph type="body" sz="quarter" idx="15"/>
          </p:nvPr>
        </p:nvSpPr>
        <p:spPr>
          <a:xfrm>
            <a:off x="399167" y="5476182"/>
            <a:ext cx="8473900" cy="599853"/>
          </a:xfrm>
        </p:spPr>
        <p:txBody>
          <a:bodyPr lIns="0" tIns="0" rIns="0" bIns="0">
            <a:normAutofit fontScale="55000" lnSpcReduction="20000"/>
          </a:bodyPr>
          <a:lstStyle/>
          <a:p>
            <a:pPr marL="0" indent="0">
              <a:buNone/>
            </a:pPr>
            <a:r>
              <a:rPr lang="en-IN" b="1" dirty="0">
                <a:latin typeface="+mn-lt"/>
              </a:rPr>
              <a:t>Source:</a:t>
            </a:r>
            <a:r>
              <a:rPr lang="en-IN" i="1" dirty="0">
                <a:latin typeface="+mn-lt"/>
              </a:rPr>
              <a:t> </a:t>
            </a:r>
            <a:r>
              <a:rPr lang="en-IN" dirty="0">
                <a:latin typeface="+mn-lt"/>
              </a:rPr>
              <a:t>Adapted from Leo Widrich, “Why Is Facebook Blue? The Science Behind Colors in Marketing,” </a:t>
            </a:r>
            <a:r>
              <a:rPr lang="en-IN" b="1" dirty="0">
                <a:latin typeface="+mn-lt"/>
              </a:rPr>
              <a:t>Fast Company</a:t>
            </a:r>
            <a:r>
              <a:rPr lang="en-IN" i="1" dirty="0">
                <a:latin typeface="+mn-lt"/>
              </a:rPr>
              <a:t> </a:t>
            </a:r>
            <a:r>
              <a:rPr lang="en-IN" dirty="0">
                <a:latin typeface="+mn-lt"/>
              </a:rPr>
              <a:t>(May 6, 2013), </a:t>
            </a:r>
            <a:r>
              <a:rPr lang="en-IN" dirty="0">
                <a:latin typeface="+mn-lt"/>
                <a:hlinkClick r:id="rId3" tooltip="https://www.fastcompany.com/"/>
              </a:rPr>
              <a:t>fastcompany.com</a:t>
            </a:r>
            <a:r>
              <a:rPr lang="en-IN" dirty="0">
                <a:latin typeface="+mn-lt"/>
              </a:rPr>
              <a:t> accessed February 23, 2015.</a:t>
            </a:r>
          </a:p>
        </p:txBody>
      </p:sp>
    </p:spTree>
    <p:extLst>
      <p:ext uri="{BB962C8B-B14F-4D97-AF65-F5344CB8AC3E}">
        <p14:creationId xmlns:p14="http://schemas.microsoft.com/office/powerpoint/2010/main" val="1695255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82DB1-B12B-4B89-A334-6C39BD1E95A8}"/>
              </a:ext>
            </a:extLst>
          </p:cNvPr>
          <p:cNvSpPr>
            <a:spLocks noGrp="1"/>
          </p:cNvSpPr>
          <p:nvPr>
            <p:ph type="title"/>
          </p:nvPr>
        </p:nvSpPr>
        <p:spPr/>
        <p:txBody>
          <a:bodyPr/>
          <a:lstStyle/>
          <a:p>
            <a:r>
              <a:rPr lang="en-US" dirty="0"/>
              <a:t>What do you See on a first look?</a:t>
            </a:r>
          </a:p>
        </p:txBody>
      </p:sp>
      <p:sp>
        <p:nvSpPr>
          <p:cNvPr id="4" name="Date Placeholder 3"/>
          <p:cNvSpPr>
            <a:spLocks noGrp="1"/>
          </p:cNvSpPr>
          <p:nvPr>
            <p:ph type="dt" sz="half" idx="10"/>
          </p:nvPr>
        </p:nvSpPr>
        <p:spPr/>
        <p:txBody>
          <a:bodyPr/>
          <a:lstStyle/>
          <a:p>
            <a:fld id="{D7FECC05-C71C-4EC6-8133-B4D5994FEA3B}" type="datetime1">
              <a:rPr lang="en-US" smtClean="0"/>
              <a:t>4/8/2025</a:t>
            </a:fld>
            <a:endParaRPr lang="en-US" dirty="0"/>
          </a:p>
        </p:txBody>
      </p:sp>
      <p:sp>
        <p:nvSpPr>
          <p:cNvPr id="6" name="Footer Placeholder 5"/>
          <p:cNvSpPr>
            <a:spLocks noGrp="1"/>
          </p:cNvSpPr>
          <p:nvPr>
            <p:ph type="ftr" sz="quarter" idx="11"/>
          </p:nvPr>
        </p:nvSpPr>
        <p:spPr/>
        <p:txBody>
          <a:bodyPr/>
          <a:lstStyle/>
          <a:p>
            <a:r>
              <a:rPr lang="en-US"/>
              <a:t>Presentation title</a:t>
            </a:r>
          </a:p>
        </p:txBody>
      </p:sp>
      <p:sp>
        <p:nvSpPr>
          <p:cNvPr id="5" name="Slide Number Placeholder 4"/>
          <p:cNvSpPr>
            <a:spLocks noGrp="1"/>
          </p:cNvSpPr>
          <p:nvPr>
            <p:ph type="sldNum" sz="quarter" idx="12"/>
          </p:nvPr>
        </p:nvSpPr>
        <p:spPr/>
        <p:txBody>
          <a:bodyPr/>
          <a:lstStyle/>
          <a:p>
            <a:fld id="{14634A63-5E60-3242-B229-F6DFAFFDAE07}" type="slidenum">
              <a:rPr lang="en-US" smtClean="0"/>
              <a:pPr/>
              <a:t>12</a:t>
            </a:fld>
            <a:endParaRPr lang="en-US" dirty="0"/>
          </a:p>
        </p:txBody>
      </p:sp>
      <p:pic>
        <p:nvPicPr>
          <p:cNvPr id="1026" name="Picture 2" descr="Image result for visual percep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1272177"/>
            <a:ext cx="3613061" cy="486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507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visual percep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181" y="642145"/>
            <a:ext cx="7548217" cy="5667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9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itle 1">
            <a:extLst>
              <a:ext uri="{FF2B5EF4-FFF2-40B4-BE49-F238E27FC236}">
                <a16:creationId xmlns:a16="http://schemas.microsoft.com/office/drawing/2014/main" id="{4D17F481-3AEE-FCB4-1EDD-D2436D16568A}"/>
              </a:ext>
            </a:extLst>
          </p:cNvPr>
          <p:cNvSpPr>
            <a:spLocks noGrp="1"/>
          </p:cNvSpPr>
          <p:nvPr>
            <p:ph type="title"/>
          </p:nvPr>
        </p:nvSpPr>
        <p:spPr>
          <a:xfrm>
            <a:off x="457200" y="274638"/>
            <a:ext cx="8229600" cy="1143000"/>
          </a:xfrm>
        </p:spPr>
        <p:txBody>
          <a:bodyPr/>
          <a:lstStyle/>
          <a:p>
            <a:r>
              <a:rPr lang="en-US" dirty="0"/>
              <a:t>Which line is longer?</a:t>
            </a:r>
          </a:p>
        </p:txBody>
      </p:sp>
      <p:pic>
        <p:nvPicPr>
          <p:cNvPr id="307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77203" y="1600200"/>
            <a:ext cx="6389594" cy="4525963"/>
          </a:xfrm>
          <a:prstGeom prst="rect">
            <a:avLst/>
          </a:prstGeom>
          <a:solidFill>
            <a:srgbClr val="FFFFFF"/>
          </a:solidFill>
        </p:spPr>
      </p:pic>
    </p:spTree>
    <p:extLst>
      <p:ext uri="{BB962C8B-B14F-4D97-AF65-F5344CB8AC3E}">
        <p14:creationId xmlns:p14="http://schemas.microsoft.com/office/powerpoint/2010/main" val="1393784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7FA3"/>
                </a:solidFill>
                <a:cs typeface="Times New Roman"/>
                <a:sym typeface="Times New Roman"/>
              </a:rPr>
              <a:t>Sound perception</a:t>
            </a:r>
            <a:endParaRPr lang="en-GB" sz="1846" dirty="0"/>
          </a:p>
        </p:txBody>
      </p:sp>
      <p:sp>
        <p:nvSpPr>
          <p:cNvPr id="3" name="Content Placeholder 2"/>
          <p:cNvSpPr>
            <a:spLocks noGrp="1"/>
          </p:cNvSpPr>
          <p:nvPr>
            <p:ph idx="1"/>
          </p:nvPr>
        </p:nvSpPr>
        <p:spPr/>
        <p:txBody>
          <a:bodyPr/>
          <a:lstStyle/>
          <a:p>
            <a:r>
              <a:rPr lang="en-GB" sz="2585" dirty="0">
                <a:solidFill>
                  <a:schemeClr val="tx2"/>
                </a:solidFill>
                <a:latin typeface="Arial" panose="020B0604020202020204" pitchFamily="34" charset="0"/>
                <a:cs typeface="Arial" panose="020B0604020202020204" pitchFamily="34" charset="0"/>
              </a:rPr>
              <a:t>Elements in sound perception</a:t>
            </a:r>
          </a:p>
          <a:p>
            <a:pPr lvl="1"/>
            <a:r>
              <a:rPr lang="en-US" sz="2400" dirty="0">
                <a:solidFill>
                  <a:schemeClr val="tx2"/>
                </a:solidFill>
                <a:latin typeface="Arial" pitchFamily="34" charset="0"/>
              </a:rPr>
              <a:t>Sound symbolism - </a:t>
            </a:r>
            <a:r>
              <a:rPr lang="en-US" sz="2400" dirty="0">
                <a:solidFill>
                  <a:schemeClr val="tx2"/>
                </a:solidFill>
                <a:latin typeface="Arial" panose="020B0604020202020204" pitchFamily="34" charset="0"/>
                <a:cs typeface="Arial" panose="020B0604020202020204" pitchFamily="34" charset="0"/>
              </a:rPr>
              <a:t>Inference of product attributes and evaluations</a:t>
            </a:r>
          </a:p>
          <a:p>
            <a:pPr lvl="2"/>
            <a:r>
              <a:rPr lang="en-US" dirty="0">
                <a:solidFill>
                  <a:schemeClr val="tx2"/>
                </a:solidFill>
                <a:latin typeface="Arial" panose="020B0604020202020204" pitchFamily="34" charset="0"/>
                <a:cs typeface="Arial" panose="020B0604020202020204" pitchFamily="34" charset="0"/>
              </a:rPr>
              <a:t>Using information obtained from hearing a brand’s sounds, syllables, and words</a:t>
            </a:r>
            <a:endParaRPr lang="en-GB"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999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Concepts in Use of Sound</a:t>
            </a:r>
            <a:endParaRPr lang="en-IN" dirty="0"/>
          </a:p>
        </p:txBody>
      </p:sp>
      <p:sp>
        <p:nvSpPr>
          <p:cNvPr id="3" name="Content Placeholder 2"/>
          <p:cNvSpPr>
            <a:spLocks noGrp="1"/>
          </p:cNvSpPr>
          <p:nvPr>
            <p:ph sz="quarter" idx="13"/>
          </p:nvPr>
        </p:nvSpPr>
        <p:spPr/>
        <p:txBody>
          <a:bodyPr>
            <a:normAutofit fontScale="85000" lnSpcReduction="20000"/>
          </a:bodyPr>
          <a:lstStyle/>
          <a:p>
            <a:r>
              <a:rPr lang="en-US" dirty="0">
                <a:solidFill>
                  <a:schemeClr val="tx2"/>
                </a:solidFill>
                <a:latin typeface="Arial" panose="020B0604020202020204" pitchFamily="34" charset="0"/>
                <a:cs typeface="Arial" panose="020B0604020202020204" pitchFamily="34" charset="0"/>
              </a:rPr>
              <a:t>Sonic identity </a:t>
            </a:r>
          </a:p>
          <a:p>
            <a:pPr lvl="1"/>
            <a:r>
              <a:rPr lang="en-US" dirty="0">
                <a:solidFill>
                  <a:schemeClr val="tx2"/>
                </a:solidFill>
                <a:latin typeface="Arial" panose="020B0604020202020204" pitchFamily="34" charset="0"/>
                <a:cs typeface="Arial" panose="020B0604020202020204" pitchFamily="34" charset="0"/>
              </a:rPr>
              <a:t>Use of specific sounds to identify a brand known as Audio watermarking, too</a:t>
            </a:r>
          </a:p>
          <a:p>
            <a:endParaRPr lang="en-US" dirty="0">
              <a:latin typeface="Arial" panose="020B0604020202020204" pitchFamily="34" charset="0"/>
              <a:cs typeface="Arial" panose="020B0604020202020204" pitchFamily="34" charset="0"/>
            </a:endParaRPr>
          </a:p>
          <a:p>
            <a:r>
              <a:rPr lang="en-US" dirty="0">
                <a:solidFill>
                  <a:schemeClr val="tx2"/>
                </a:solidFill>
                <a:latin typeface="Arial" panose="020B0604020202020204" pitchFamily="34" charset="0"/>
                <a:cs typeface="Arial" panose="020B0604020202020204" pitchFamily="34" charset="0"/>
              </a:rPr>
              <a:t>Sound symbolism</a:t>
            </a:r>
          </a:p>
          <a:p>
            <a:pPr lvl="1"/>
            <a:r>
              <a:rPr lang="en-US" dirty="0">
                <a:solidFill>
                  <a:schemeClr val="tx2"/>
                </a:solidFill>
                <a:latin typeface="Arial" panose="020B0604020202020204" pitchFamily="34" charset="0"/>
                <a:cs typeface="Arial" panose="020B0604020202020204" pitchFamily="34" charset="0"/>
              </a:rPr>
              <a:t>to influence brand image with sound. Sounds can even influence how we feel about size</a:t>
            </a:r>
          </a:p>
          <a:p>
            <a:endParaRPr lang="en-US" dirty="0">
              <a:solidFill>
                <a:schemeClr val="tx2"/>
              </a:solidFill>
              <a:latin typeface="Arial" panose="020B0604020202020204" pitchFamily="34" charset="0"/>
              <a:cs typeface="Arial" panose="020B0604020202020204" pitchFamily="34" charset="0"/>
            </a:endParaRPr>
          </a:p>
          <a:p>
            <a:r>
              <a:rPr lang="en-US" dirty="0">
                <a:solidFill>
                  <a:schemeClr val="tx2"/>
                </a:solidFill>
                <a:latin typeface="Arial" panose="020B0604020202020204" pitchFamily="34" charset="0"/>
                <a:cs typeface="Arial" panose="020B0604020202020204" pitchFamily="34" charset="0"/>
              </a:rPr>
              <a:t>Phonemes </a:t>
            </a:r>
          </a:p>
          <a:p>
            <a:pPr lvl="1"/>
            <a:r>
              <a:rPr lang="en-US" dirty="0">
                <a:latin typeface="Arial" panose="020B0604020202020204" pitchFamily="34" charset="0"/>
                <a:cs typeface="Arial" panose="020B0604020202020204" pitchFamily="34" charset="0"/>
              </a:rPr>
              <a:t>any of the perceptually distinct units of sound in a specified language that distinguish one word from another, for example </a:t>
            </a:r>
            <a:r>
              <a:rPr lang="en-US" i="1" dirty="0">
                <a:latin typeface="Arial" panose="020B0604020202020204" pitchFamily="34" charset="0"/>
                <a:cs typeface="Arial" panose="020B0604020202020204" pitchFamily="34" charset="0"/>
              </a:rPr>
              <a:t>p</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d</a:t>
            </a:r>
            <a:r>
              <a:rPr lang="en-US" dirty="0">
                <a:latin typeface="Arial" panose="020B0604020202020204" pitchFamily="34" charset="0"/>
                <a:cs typeface="Arial" panose="020B0604020202020204" pitchFamily="34" charset="0"/>
              </a:rPr>
              <a:t>, and </a:t>
            </a:r>
            <a:r>
              <a:rPr lang="en-US" i="1" dirty="0">
                <a:latin typeface="Arial" panose="020B0604020202020204" pitchFamily="34" charset="0"/>
                <a:cs typeface="Arial" panose="020B0604020202020204" pitchFamily="34" charset="0"/>
              </a:rPr>
              <a:t>t</a:t>
            </a:r>
            <a:r>
              <a:rPr lang="en-US" dirty="0">
                <a:latin typeface="Arial" panose="020B0604020202020204" pitchFamily="34" charset="0"/>
                <a:cs typeface="Arial" panose="020B0604020202020204" pitchFamily="34" charset="0"/>
              </a:rPr>
              <a:t> in the English words </a:t>
            </a:r>
            <a:r>
              <a:rPr lang="en-US" i="1" dirty="0">
                <a:latin typeface="Arial" panose="020B0604020202020204" pitchFamily="34" charset="0"/>
                <a:cs typeface="Arial" panose="020B0604020202020204" pitchFamily="34" charset="0"/>
              </a:rPr>
              <a:t>pad</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pat</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bad</a:t>
            </a:r>
            <a:r>
              <a:rPr lang="en-US" dirty="0">
                <a:latin typeface="Arial" panose="020B0604020202020204" pitchFamily="34" charset="0"/>
                <a:cs typeface="Arial" panose="020B0604020202020204" pitchFamily="34" charset="0"/>
              </a:rPr>
              <a:t>, and </a:t>
            </a:r>
            <a:r>
              <a:rPr lang="en-US" i="1" dirty="0">
                <a:latin typeface="Arial" panose="020B0604020202020204" pitchFamily="34" charset="0"/>
                <a:cs typeface="Arial" panose="020B0604020202020204" pitchFamily="34" charset="0"/>
              </a:rPr>
              <a:t>bat</a:t>
            </a:r>
            <a:r>
              <a:rPr lang="en-US" dirty="0">
                <a:latin typeface="Arial" panose="020B0604020202020204" pitchFamily="34" charset="0"/>
                <a:cs typeface="Arial" panose="020B0604020202020204" pitchFamily="34" charset="0"/>
              </a:rPr>
              <a:t>.</a:t>
            </a:r>
            <a:endParaRPr lang="en-US" dirty="0">
              <a:solidFill>
                <a:schemeClr val="tx2"/>
              </a:solidFill>
              <a:latin typeface="Arial" panose="020B0604020202020204" pitchFamily="34" charset="0"/>
              <a:cs typeface="Arial" panose="020B0604020202020204" pitchFamily="34" charset="0"/>
            </a:endParaRPr>
          </a:p>
          <a:p>
            <a:pPr lvl="1"/>
            <a:r>
              <a:rPr lang="en-US" dirty="0">
                <a:solidFill>
                  <a:schemeClr val="tx2"/>
                </a:solidFill>
                <a:latin typeface="Arial" panose="020B0604020202020204" pitchFamily="34" charset="0"/>
                <a:cs typeface="Arial" panose="020B0604020202020204" pitchFamily="34" charset="0"/>
              </a:rPr>
              <a:t>Consumers are more likely to recognize brand names that begin with a hard consonant (K or P). Vowel and consonant sounds (or phonemes) can even be associated with perceptions of large and small.</a:t>
            </a:r>
            <a:endParaRPr lang="en-IN"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6440160"/>
      </p:ext>
    </p:extLst>
  </p:cSld>
  <p:clrMapOvr>
    <a:masterClrMapping/>
  </p:clrMapOvr>
  <mc:AlternateContent xmlns:mc="http://schemas.openxmlformats.org/markup-compatibility/2006" xmlns:p14="http://schemas.microsoft.com/office/powerpoint/2010/main">
    <mc:Choice Requires="p14">
      <p:transition spd="slow" p14:dur="2000">
        <p:sndAc>
          <p:stSnd>
            <p:snd r:embed="rId3" name="whoosh.wav"/>
          </p:stSnd>
        </p:sndAc>
      </p:transition>
    </mc:Choice>
    <mc:Fallback xmlns="">
      <p:transition spd="slow">
        <p:sndAc>
          <p:stSnd>
            <p:snd r:embed="rId4" name="whoosh.wav"/>
          </p:stSnd>
        </p:sndAc>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Dollars and Scents</a:t>
            </a:r>
            <a:endParaRPr lang="en-IN" dirty="0"/>
          </a:p>
        </p:txBody>
      </p:sp>
      <p:sp>
        <p:nvSpPr>
          <p:cNvPr id="6" name="Content Placeholder 5"/>
          <p:cNvSpPr>
            <a:spLocks noGrp="1"/>
          </p:cNvSpPr>
          <p:nvPr>
            <p:ph sz="quarter" idx="13"/>
          </p:nvPr>
        </p:nvSpPr>
        <p:spPr/>
        <p:txBody>
          <a:bodyPr/>
          <a:lstStyle/>
          <a:p>
            <a:r>
              <a:rPr lang="en-US" dirty="0">
                <a:solidFill>
                  <a:schemeClr val="tx2"/>
                </a:solidFill>
                <a:latin typeface="Arial" pitchFamily="34" charset="0"/>
              </a:rPr>
              <a:t>Effect on physiological responses, liking, product trial, and buying</a:t>
            </a:r>
          </a:p>
          <a:p>
            <a:r>
              <a:rPr lang="en-US" dirty="0">
                <a:solidFill>
                  <a:schemeClr val="tx2"/>
                </a:solidFill>
                <a:latin typeface="Arial" pitchFamily="34" charset="0"/>
              </a:rPr>
              <a:t>Like color, odor can also stir emotions and memory.</a:t>
            </a:r>
          </a:p>
          <a:p>
            <a:endParaRPr lang="en-US" dirty="0">
              <a:solidFill>
                <a:schemeClr val="tx2"/>
              </a:solidFill>
              <a:latin typeface="Arial" pitchFamily="34" charset="0"/>
            </a:endParaRPr>
          </a:p>
          <a:p>
            <a:r>
              <a:rPr lang="en-US" dirty="0">
                <a:solidFill>
                  <a:schemeClr val="tx2"/>
                </a:solidFill>
                <a:latin typeface="Arial" pitchFamily="34" charset="0"/>
              </a:rPr>
              <a:t>Scent Marketing is a form of sensory marketing that we may see in lingerie, detergents, and more.</a:t>
            </a:r>
          </a:p>
          <a:p>
            <a:endParaRPr lang="en-US" dirty="0"/>
          </a:p>
        </p:txBody>
      </p:sp>
    </p:spTree>
    <p:extLst>
      <p:ext uri="{BB962C8B-B14F-4D97-AF65-F5344CB8AC3E}">
        <p14:creationId xmlns:p14="http://schemas.microsoft.com/office/powerpoint/2010/main" val="88580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nchor="b">
            <a:normAutofit/>
          </a:bodyPr>
          <a:lstStyle/>
          <a:p>
            <a:r>
              <a:rPr lang="en-US" b="1"/>
              <a:t>Taste </a:t>
            </a:r>
            <a:endParaRPr lang="en-GB"/>
          </a:p>
        </p:txBody>
      </p:sp>
      <p:sp>
        <p:nvSpPr>
          <p:cNvPr id="3" name="Content Placeholder 2"/>
          <p:cNvSpPr>
            <a:spLocks noGrp="1"/>
          </p:cNvSpPr>
          <p:nvPr>
            <p:ph sz="quarter" idx="13"/>
          </p:nvPr>
        </p:nvSpPr>
        <p:spPr>
          <a:xfrm>
            <a:off x="457200" y="1556326"/>
            <a:ext cx="8229600" cy="4434275"/>
          </a:xfrm>
        </p:spPr>
        <p:txBody>
          <a:bodyPr>
            <a:normAutofit/>
          </a:bodyPr>
          <a:lstStyle/>
          <a:p>
            <a:pPr marL="0" indent="0">
              <a:buNone/>
            </a:pPr>
            <a:endParaRPr lang="en-US"/>
          </a:p>
          <a:p>
            <a:pPr lvl="1"/>
            <a:r>
              <a:rPr lang="en-US"/>
              <a:t>Varying perceptions of food</a:t>
            </a:r>
          </a:p>
          <a:p>
            <a:pPr lvl="1"/>
            <a:r>
              <a:rPr lang="en-US"/>
              <a:t>Different cultural backgrounds influence taste preference</a:t>
            </a:r>
          </a:p>
          <a:p>
            <a:pPr lvl="1"/>
            <a:r>
              <a:rPr lang="en-US"/>
              <a:t>In-store marketing tactic of tasting or sampling of food</a:t>
            </a:r>
          </a:p>
        </p:txBody>
      </p:sp>
    </p:spTree>
    <p:extLst>
      <p:ext uri="{BB962C8B-B14F-4D97-AF65-F5344CB8AC3E}">
        <p14:creationId xmlns:p14="http://schemas.microsoft.com/office/powerpoint/2010/main" val="146146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Concepts in the Use of Touch</a:t>
            </a:r>
            <a:endParaRPr lang="en-IN" dirty="0"/>
          </a:p>
        </p:txBody>
      </p:sp>
      <p:sp>
        <p:nvSpPr>
          <p:cNvPr id="3" name="Content Placeholder 2"/>
          <p:cNvSpPr>
            <a:spLocks noGrp="1"/>
          </p:cNvSpPr>
          <p:nvPr>
            <p:ph sz="quarter" idx="13"/>
          </p:nvPr>
        </p:nvSpPr>
        <p:spPr/>
        <p:txBody>
          <a:bodyPr/>
          <a:lstStyle/>
          <a:p>
            <a:r>
              <a:rPr lang="en-US" dirty="0">
                <a:latin typeface="Arial" panose="020B0604020202020204" pitchFamily="34" charset="0"/>
                <a:cs typeface="Arial" panose="020B0604020202020204" pitchFamily="34" charset="0"/>
              </a:rPr>
              <a:t>Endowment effect</a:t>
            </a:r>
          </a:p>
          <a:p>
            <a:r>
              <a:rPr lang="en-US" dirty="0">
                <a:latin typeface="Arial" panose="020B0604020202020204" pitchFamily="34" charset="0"/>
                <a:cs typeface="Arial" panose="020B0604020202020204" pitchFamily="34" charset="0"/>
              </a:rPr>
              <a:t>Haptic – touch effect when buying</a:t>
            </a:r>
          </a:p>
          <a:p>
            <a:r>
              <a:rPr lang="en-US" dirty="0" err="1">
                <a:latin typeface="Arial" panose="020B0604020202020204" pitchFamily="34" charset="0"/>
                <a:cs typeface="Arial" panose="020B0604020202020204" pitchFamily="34" charset="0"/>
              </a:rPr>
              <a:t>Kansei</a:t>
            </a:r>
            <a:r>
              <a:rPr lang="en-US" dirty="0">
                <a:latin typeface="Arial" panose="020B0604020202020204" pitchFamily="34" charset="0"/>
                <a:cs typeface="Arial" panose="020B0604020202020204" pitchFamily="34" charset="0"/>
              </a:rPr>
              <a:t> engineering</a:t>
            </a:r>
          </a:p>
          <a:p>
            <a:pPr lvl="1"/>
            <a:r>
              <a:rPr lang="en-US" sz="2000" dirty="0">
                <a:latin typeface="Arial" panose="020B0604020202020204" pitchFamily="34" charset="0"/>
                <a:ea typeface="Arial"/>
                <a:cs typeface="Arial" panose="020B0604020202020204" pitchFamily="34" charset="0"/>
                <a:sym typeface="Arial"/>
              </a:rPr>
              <a:t>Some Japanese companies take this idea a step farther with their practice of </a:t>
            </a:r>
            <a:r>
              <a:rPr lang="en-US" sz="2000" dirty="0" err="1">
                <a:latin typeface="Arial" panose="020B0604020202020204" pitchFamily="34" charset="0"/>
                <a:ea typeface="Arial"/>
                <a:cs typeface="Arial" panose="020B0604020202020204" pitchFamily="34" charset="0"/>
                <a:sym typeface="Arial"/>
              </a:rPr>
              <a:t>Kansei</a:t>
            </a:r>
            <a:r>
              <a:rPr lang="en-US" sz="2000" dirty="0">
                <a:latin typeface="Arial" panose="020B0604020202020204" pitchFamily="34" charset="0"/>
                <a:ea typeface="Arial"/>
                <a:cs typeface="Arial" panose="020B0604020202020204" pitchFamily="34" charset="0"/>
                <a:sym typeface="Arial"/>
              </a:rPr>
              <a:t> engineering, a philosophy that translates customers’ feelings into design elements.</a:t>
            </a:r>
          </a:p>
          <a:p>
            <a:r>
              <a:rPr lang="en-US" dirty="0">
                <a:latin typeface="Arial" panose="020B0604020202020204" pitchFamily="34" charset="0"/>
                <a:cs typeface="Arial" panose="020B0604020202020204" pitchFamily="34" charset="0"/>
              </a:rPr>
              <a:t>Liking of some products because of their feel</a:t>
            </a:r>
          </a:p>
          <a:p>
            <a:r>
              <a:rPr lang="en-US" dirty="0">
                <a:latin typeface="Arial" panose="020B0604020202020204" pitchFamily="34" charset="0"/>
                <a:cs typeface="Arial" panose="020B0604020202020204" pitchFamily="34" charset="0"/>
              </a:rPr>
              <a:t>Perceived ownership of the item increases</a:t>
            </a:r>
          </a:p>
          <a:p>
            <a:r>
              <a:rPr lang="en-US" dirty="0">
                <a:latin typeface="Arial" panose="020B0604020202020204" pitchFamily="34" charset="0"/>
                <a:cs typeface="Arial" panose="020B0604020202020204" pitchFamily="34" charset="0"/>
              </a:rPr>
              <a:t>Consumer reaction to touch differs across cultures</a:t>
            </a:r>
            <a:endParaRPr lang="en-US" sz="20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644235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402CC-CE86-C302-8D2A-4E43F09D4D9F}"/>
              </a:ext>
            </a:extLst>
          </p:cNvPr>
          <p:cNvSpPr>
            <a:spLocks noGrp="1"/>
          </p:cNvSpPr>
          <p:nvPr>
            <p:ph type="title"/>
          </p:nvPr>
        </p:nvSpPr>
        <p:spPr>
          <a:xfrm>
            <a:off x="685800" y="3063372"/>
            <a:ext cx="7772400" cy="1362075"/>
          </a:xfrm>
        </p:spPr>
        <p:txBody>
          <a:bodyPr>
            <a:normAutofit fontScale="90000"/>
          </a:bodyPr>
          <a:lstStyle/>
          <a:p>
            <a:r>
              <a:rPr lang="en-US"/>
              <a:t>Choose one CASE</a:t>
            </a:r>
            <a:br>
              <a:rPr lang="en-US" dirty="0"/>
            </a:br>
            <a:r>
              <a:rPr lang="en-US" dirty="0"/>
              <a:t>Nike Trends analyzing</a:t>
            </a:r>
            <a:br>
              <a:rPr lang="en-US" dirty="0"/>
            </a:br>
            <a:r>
              <a:rPr lang="en-US" dirty="0"/>
              <a:t>Netflix, </a:t>
            </a:r>
            <a:r>
              <a:rPr lang="en-US" dirty="0" err="1"/>
              <a:t>spotify</a:t>
            </a:r>
            <a:r>
              <a:rPr lang="en-US" dirty="0"/>
              <a:t>, or Amazon personalization</a:t>
            </a:r>
            <a:endParaRPr lang="mk-MK" dirty="0"/>
          </a:p>
        </p:txBody>
      </p:sp>
      <p:sp>
        <p:nvSpPr>
          <p:cNvPr id="3" name="Text Placeholder 2">
            <a:extLst>
              <a:ext uri="{FF2B5EF4-FFF2-40B4-BE49-F238E27FC236}">
                <a16:creationId xmlns:a16="http://schemas.microsoft.com/office/drawing/2014/main" id="{B29BCCB7-EED0-D91F-0926-F7BCA5293053}"/>
              </a:ext>
            </a:extLst>
          </p:cNvPr>
          <p:cNvSpPr>
            <a:spLocks noGrp="1"/>
          </p:cNvSpPr>
          <p:nvPr>
            <p:ph type="body" idx="1"/>
          </p:nvPr>
        </p:nvSpPr>
        <p:spPr>
          <a:xfrm>
            <a:off x="685800" y="1848935"/>
            <a:ext cx="7772400" cy="1500187"/>
          </a:xfrm>
        </p:spPr>
        <p:txBody>
          <a:bodyPr>
            <a:normAutofit/>
          </a:bodyPr>
          <a:lstStyle/>
          <a:p>
            <a:r>
              <a:rPr lang="en-US" sz="3600" dirty="0"/>
              <a:t>Case analysis – Group work</a:t>
            </a:r>
          </a:p>
          <a:p>
            <a:r>
              <a:rPr lang="en-US" sz="18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t>Create a slide and Upload on MS Teams</a:t>
            </a:r>
            <a:br>
              <a:rPr lang="mk-MK" sz="18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br>
            <a:endParaRPr lang="mk-MK" dirty="0"/>
          </a:p>
        </p:txBody>
      </p:sp>
    </p:spTree>
    <p:extLst>
      <p:ext uri="{BB962C8B-B14F-4D97-AF65-F5344CB8AC3E}">
        <p14:creationId xmlns:p14="http://schemas.microsoft.com/office/powerpoint/2010/main" val="13457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A49283-A78C-4999-82CB-371CB37DB00E}"/>
              </a:ext>
            </a:extLst>
          </p:cNvPr>
          <p:cNvSpPr>
            <a:spLocks noGrp="1"/>
          </p:cNvSpPr>
          <p:nvPr>
            <p:ph type="title"/>
          </p:nvPr>
        </p:nvSpPr>
        <p:spPr/>
        <p:txBody>
          <a:bodyPr/>
          <a:lstStyle/>
          <a:p>
            <a:r>
              <a:rPr lang="en-US" dirty="0"/>
              <a:t>PERCEPTUAL PROCESS</a:t>
            </a:r>
          </a:p>
        </p:txBody>
      </p:sp>
      <p:sp>
        <p:nvSpPr>
          <p:cNvPr id="5" name="Text Placeholder 4">
            <a:extLst>
              <a:ext uri="{FF2B5EF4-FFF2-40B4-BE49-F238E27FC236}">
                <a16:creationId xmlns:a16="http://schemas.microsoft.com/office/drawing/2014/main" id="{01A0C113-7966-43DC-9725-E64836CC5FA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536996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3.1 - Perceptual Process</a:t>
            </a:r>
            <a:endParaRPr lang="en-IN" dirty="0"/>
          </a:p>
        </p:txBody>
      </p:sp>
      <p:pic>
        <p:nvPicPr>
          <p:cNvPr id="4" name="Picture 3" descr="Sensory stimuli include sights, sounds, smells, tastes, and textures. Each stimuli leads to sensory receptors. Sights, to the eyes, sounds to the ears, smells to the nose, taste to the mouth, and textures to the skin. Each sensory receptor leads to exposure, which leads to attention, and to interpretation."/>
          <p:cNvPicPr>
            <a:picLocks noChangeAspect="1"/>
          </p:cNvPicPr>
          <p:nvPr/>
        </p:nvPicPr>
        <p:blipFill>
          <a:blip r:embed="rId3"/>
          <a:stretch>
            <a:fillRect/>
          </a:stretch>
        </p:blipFill>
        <p:spPr>
          <a:xfrm>
            <a:off x="425394" y="2069776"/>
            <a:ext cx="8293213" cy="1995961"/>
          </a:xfrm>
          <a:prstGeom prst="rect">
            <a:avLst/>
          </a:prstGeom>
        </p:spPr>
      </p:pic>
    </p:spTree>
    <p:extLst>
      <p:ext uri="{BB962C8B-B14F-4D97-AF65-F5344CB8AC3E}">
        <p14:creationId xmlns:p14="http://schemas.microsoft.com/office/powerpoint/2010/main" val="21381495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From Exposure to Comprehension</a:t>
            </a:r>
          </a:p>
        </p:txBody>
      </p:sp>
      <p:sp>
        <p:nvSpPr>
          <p:cNvPr id="4" name="Date Placeholder 3" hidden="1"/>
          <p:cNvSpPr>
            <a:spLocks noGrp="1"/>
          </p:cNvSpPr>
          <p:nvPr>
            <p:ph type="dt" sz="half" idx="10"/>
          </p:nvPr>
        </p:nvSpPr>
        <p:spPr/>
        <p:txBody>
          <a:bodyPr/>
          <a:lstStyle/>
          <a:p>
            <a:pPr>
              <a:spcAft>
                <a:spcPts val="600"/>
              </a:spcAft>
            </a:pPr>
            <a:fld id="{D7FECC05-C71C-4EC6-8133-B4D5994FEA3B}" type="datetime1">
              <a:rPr lang="en-US" smtClean="0"/>
              <a:pPr>
                <a:spcAft>
                  <a:spcPts val="600"/>
                </a:spcAft>
              </a:pPr>
              <a:t>4/8/2025</a:t>
            </a:fld>
            <a:endParaRPr lang="en-US"/>
          </a:p>
        </p:txBody>
      </p:sp>
      <p:sp>
        <p:nvSpPr>
          <p:cNvPr id="5" name="Slide Number Placeholder 4" hidden="1"/>
          <p:cNvSpPr>
            <a:spLocks noGrp="1"/>
          </p:cNvSpPr>
          <p:nvPr>
            <p:ph type="sldNum" sz="quarter" idx="12"/>
          </p:nvPr>
        </p:nvSpPr>
        <p:spPr/>
        <p:txBody>
          <a:bodyPr/>
          <a:lstStyle/>
          <a:p>
            <a:pPr>
              <a:spcAft>
                <a:spcPts val="600"/>
              </a:spcAft>
            </a:pPr>
            <a:fld id="{14634A63-5E60-3242-B229-F6DFAFFDAE07}" type="slidenum">
              <a:rPr lang="en-US" smtClean="0"/>
              <a:pPr>
                <a:spcAft>
                  <a:spcPts val="600"/>
                </a:spcAft>
              </a:pPr>
              <a:t>23</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172203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448216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Exposure</a:t>
            </a:r>
            <a:br>
              <a:rPr lang="en-US" dirty="0"/>
            </a:br>
            <a:r>
              <a:rPr lang="en-US" dirty="0"/>
              <a:t>The Pepsi Logo over Time</a:t>
            </a:r>
            <a:endParaRPr lang="en-IN" dirty="0"/>
          </a:p>
        </p:txBody>
      </p:sp>
      <p:pic>
        <p:nvPicPr>
          <p:cNvPr id="4" name="Picture 3" descr="The 1898 logo reads Pepsi Cola, and has a scratchy, scrolling style. The 1905 logo includes Cola, and is a scrolling, fuller image, clearer and easier to read. The 1906 logo includes Cola, has a thicker, linier alignment while maintaining a similar scrolling style. The word drink has been added in the decoration of the C in Cola. The 1940 logo includes Cola, and retains the same scrolling alignment, but is a more stylish, clearer graphic. The 1950 logo uses the previous logo on the center of a drawing of a bottle cap, with red, white and blue stripes. The 1962 logo does not include Cola, and reads Pepsi in black, block letters over the image of the bottle cap."/>
          <p:cNvPicPr>
            <a:picLocks noChangeAspect="1"/>
          </p:cNvPicPr>
          <p:nvPr/>
        </p:nvPicPr>
        <p:blipFill rotWithShape="1">
          <a:blip r:embed="rId3"/>
          <a:srcRect b="2216"/>
          <a:stretch/>
        </p:blipFill>
        <p:spPr>
          <a:xfrm>
            <a:off x="2191305" y="1798212"/>
            <a:ext cx="4761389" cy="4478793"/>
          </a:xfrm>
          <a:prstGeom prst="rect">
            <a:avLst/>
          </a:prstGeom>
        </p:spPr>
      </p:pic>
    </p:spTree>
    <p:extLst>
      <p:ext uri="{BB962C8B-B14F-4D97-AF65-F5344CB8AC3E}">
        <p14:creationId xmlns:p14="http://schemas.microsoft.com/office/powerpoint/2010/main" val="4174979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Exposure</a:t>
            </a:r>
            <a:endParaRPr lang="en-GB" dirty="0"/>
          </a:p>
        </p:txBody>
      </p:sp>
      <p:sp>
        <p:nvSpPr>
          <p:cNvPr id="3" name="Content Placeholder 2"/>
          <p:cNvSpPr>
            <a:spLocks noGrp="1"/>
          </p:cNvSpPr>
          <p:nvPr>
            <p:ph idx="1"/>
          </p:nvPr>
        </p:nvSpPr>
        <p:spPr/>
        <p:txBody>
          <a:bodyPr/>
          <a:lstStyle/>
          <a:p>
            <a:r>
              <a:rPr lang="en-GB" sz="2585" dirty="0">
                <a:latin typeface="Arial" pitchFamily="34" charset="0"/>
              </a:rPr>
              <a:t>Consumer comes into physical contact with a stimulus</a:t>
            </a:r>
          </a:p>
          <a:p>
            <a:r>
              <a:rPr lang="en-GB" sz="2585" b="1" dirty="0">
                <a:latin typeface="Arial" panose="020B0604020202020204" pitchFamily="34" charset="0"/>
                <a:cs typeface="Arial" panose="020B0604020202020204" pitchFamily="34" charset="0"/>
              </a:rPr>
              <a:t>Marketing stimuli</a:t>
            </a:r>
            <a:r>
              <a:rPr lang="en-GB" sz="2585" dirty="0">
                <a:latin typeface="Arial" panose="020B0604020202020204" pitchFamily="34" charset="0"/>
                <a:cs typeface="Arial" panose="020B0604020202020204" pitchFamily="34" charset="0"/>
              </a:rPr>
              <a:t>: </a:t>
            </a:r>
            <a:r>
              <a:rPr lang="en-GB" sz="2585" dirty="0">
                <a:latin typeface="Arial" pitchFamily="34" charset="0"/>
              </a:rPr>
              <a:t>Information about offerings communicated by the marketer or by </a:t>
            </a:r>
            <a:r>
              <a:rPr lang="en-GB" sz="2585" dirty="0" err="1">
                <a:latin typeface="Arial" pitchFamily="34" charset="0"/>
              </a:rPr>
              <a:t>nonmarketing</a:t>
            </a:r>
            <a:r>
              <a:rPr lang="en-GB" sz="2585" dirty="0">
                <a:latin typeface="Arial" pitchFamily="34" charset="0"/>
              </a:rPr>
              <a:t> sources </a:t>
            </a:r>
          </a:p>
          <a:p>
            <a:r>
              <a:rPr lang="en-GB" sz="2585" dirty="0">
                <a:latin typeface="Arial" pitchFamily="34" charset="0"/>
              </a:rPr>
              <a:t>Factors of influence</a:t>
            </a:r>
          </a:p>
          <a:p>
            <a:pPr lvl="1"/>
            <a:r>
              <a:rPr lang="en-GB" sz="2400" dirty="0">
                <a:solidFill>
                  <a:schemeClr val="tx2"/>
                </a:solidFill>
                <a:latin typeface="Arial" panose="020B0604020202020204" pitchFamily="34" charset="0"/>
                <a:cs typeface="Arial" panose="020B0604020202020204" pitchFamily="34" charset="0"/>
              </a:rPr>
              <a:t>Position of an ad within a medium</a:t>
            </a:r>
          </a:p>
          <a:p>
            <a:pPr lvl="1"/>
            <a:r>
              <a:rPr lang="en-GB" sz="2400" dirty="0">
                <a:solidFill>
                  <a:schemeClr val="tx2"/>
                </a:solidFill>
                <a:latin typeface="Arial" panose="020B0604020202020204" pitchFamily="34" charset="0"/>
                <a:cs typeface="Arial" panose="020B0604020202020204" pitchFamily="34" charset="0"/>
              </a:rPr>
              <a:t>Product distribution</a:t>
            </a:r>
          </a:p>
          <a:p>
            <a:pPr lvl="1"/>
            <a:r>
              <a:rPr lang="en-GB" sz="2400" dirty="0">
                <a:solidFill>
                  <a:schemeClr val="tx2"/>
                </a:solidFill>
                <a:latin typeface="Arial" panose="020B0604020202020204" pitchFamily="34" charset="0"/>
                <a:cs typeface="Arial" panose="020B0604020202020204" pitchFamily="34" charset="0"/>
              </a:rPr>
              <a:t>Shelf placement</a:t>
            </a:r>
          </a:p>
        </p:txBody>
      </p:sp>
    </p:spTree>
    <p:extLst>
      <p:ext uri="{BB962C8B-B14F-4D97-AF65-F5344CB8AC3E}">
        <p14:creationId xmlns:p14="http://schemas.microsoft.com/office/powerpoint/2010/main" val="152133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Shelf placement</a:t>
            </a:r>
          </a:p>
        </p:txBody>
      </p:sp>
      <p:sp>
        <p:nvSpPr>
          <p:cNvPr id="4" name="Date Placeholder 3"/>
          <p:cNvSpPr>
            <a:spLocks noGrp="1"/>
          </p:cNvSpPr>
          <p:nvPr>
            <p:ph type="dt" sz="half" idx="10"/>
          </p:nvPr>
        </p:nvSpPr>
        <p:spPr/>
        <p:txBody>
          <a:bodyPr/>
          <a:lstStyle/>
          <a:p>
            <a:fld id="{D7FECC05-C71C-4EC6-8133-B4D5994FEA3B}" type="datetime1">
              <a:rPr lang="en-US" smtClean="0"/>
              <a:t>4/8/2025</a:t>
            </a:fld>
            <a:endParaRPr lang="en-US" dirty="0"/>
          </a:p>
        </p:txBody>
      </p:sp>
      <p:sp>
        <p:nvSpPr>
          <p:cNvPr id="5" name="Slide Number Placeholder 4"/>
          <p:cNvSpPr>
            <a:spLocks noGrp="1"/>
          </p:cNvSpPr>
          <p:nvPr>
            <p:ph type="sldNum" sz="quarter" idx="12"/>
          </p:nvPr>
        </p:nvSpPr>
        <p:spPr/>
        <p:txBody>
          <a:bodyPr/>
          <a:lstStyle/>
          <a:p>
            <a:fld id="{14634A63-5E60-3242-B229-F6DFAFFDAE07}" type="slidenum">
              <a:rPr lang="en-US" smtClean="0"/>
              <a:pPr/>
              <a:t>26</a:t>
            </a:fld>
            <a:endParaRPr lang="en-US" dirty="0"/>
          </a:p>
        </p:txBody>
      </p:sp>
      <p:pic>
        <p:nvPicPr>
          <p:cNvPr id="7" name="Picture 2" descr="Image result for product shelf placement ide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3959" y="1272672"/>
            <a:ext cx="3386898" cy="452656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455" y="2642656"/>
            <a:ext cx="4734873" cy="3156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746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8194" name="Rectangle 6"/>
          <p:cNvSpPr>
            <a:spLocks noGrp="1" noChangeArrowheads="1"/>
          </p:cNvSpPr>
          <p:nvPr>
            <p:ph type="title"/>
          </p:nvPr>
        </p:nvSpPr>
        <p:spPr>
          <a:xfrm>
            <a:off x="457200" y="274638"/>
            <a:ext cx="8229600" cy="1143000"/>
          </a:xfrm>
          <a:prstGeom prst="rect">
            <a:avLst/>
          </a:prstGeom>
        </p:spPr>
        <p:txBody>
          <a:bodyPr anchor="ctr">
            <a:normAutofit/>
          </a:bodyPr>
          <a:lstStyle/>
          <a:p>
            <a:r>
              <a:rPr lang="en-US" dirty="0"/>
              <a:t>Reflection</a:t>
            </a:r>
            <a:endParaRPr lang="en-US"/>
          </a:p>
        </p:txBody>
      </p:sp>
      <p:sp>
        <p:nvSpPr>
          <p:cNvPr id="8199" name="Rectangle 7"/>
          <p:cNvSpPr>
            <a:spLocks noGrp="1" noChangeArrowheads="1"/>
          </p:cNvSpPr>
          <p:nvPr>
            <p:ph idx="1"/>
          </p:nvPr>
        </p:nvSpPr>
        <p:spPr>
          <a:xfrm>
            <a:off x="457200" y="1600200"/>
            <a:ext cx="8229600" cy="4525963"/>
          </a:xfrm>
          <a:prstGeom prst="rect">
            <a:avLst/>
          </a:prstGeom>
        </p:spPr>
        <p:txBody>
          <a:bodyPr>
            <a:normAutofit/>
          </a:bodyPr>
          <a:lstStyle/>
          <a:p>
            <a:r>
              <a:rPr lang="en-US" dirty="0"/>
              <a:t>How many of you watch the commercials online?</a:t>
            </a:r>
          </a:p>
          <a:p>
            <a:r>
              <a:rPr lang="en-US" dirty="0"/>
              <a:t>How many of you see the whole commercial?</a:t>
            </a:r>
          </a:p>
          <a:p>
            <a:r>
              <a:rPr lang="en-US" dirty="0"/>
              <a:t>How many of you see &amp; click the Ad on your Social Networks?</a:t>
            </a:r>
          </a:p>
        </p:txBody>
      </p:sp>
    </p:spTree>
    <p:extLst>
      <p:ext uri="{BB962C8B-B14F-4D97-AF65-F5344CB8AC3E}">
        <p14:creationId xmlns:p14="http://schemas.microsoft.com/office/powerpoint/2010/main" val="312175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build="p" bldLvl="5"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Selective exposure</a:t>
            </a:r>
          </a:p>
        </p:txBody>
      </p:sp>
      <p:sp>
        <p:nvSpPr>
          <p:cNvPr id="3" name="Content Placeholder 2"/>
          <p:cNvSpPr>
            <a:spLocks noGrp="1"/>
          </p:cNvSpPr>
          <p:nvPr>
            <p:ph idx="1"/>
          </p:nvPr>
        </p:nvSpPr>
        <p:spPr/>
        <p:txBody>
          <a:bodyPr/>
          <a:lstStyle/>
          <a:p>
            <a:r>
              <a:rPr lang="en-US" b="1" dirty="0">
                <a:latin typeface="Arial" pitchFamily="34" charset="0"/>
              </a:rPr>
              <a:t>Skipping</a:t>
            </a:r>
          </a:p>
          <a:p>
            <a:r>
              <a:rPr lang="en-US" b="1" dirty="0">
                <a:latin typeface="Arial" pitchFamily="34" charset="0"/>
              </a:rPr>
              <a:t>Zipping</a:t>
            </a:r>
            <a:r>
              <a:rPr lang="en-US" dirty="0">
                <a:latin typeface="Arial" pitchFamily="34" charset="0"/>
              </a:rPr>
              <a:t>: Fast-forwarding through commercials on a program recorded earlier</a:t>
            </a:r>
          </a:p>
          <a:p>
            <a:r>
              <a:rPr lang="en-US" b="1" dirty="0">
                <a:latin typeface="Arial" pitchFamily="34" charset="0"/>
              </a:rPr>
              <a:t>Zapping</a:t>
            </a:r>
            <a:r>
              <a:rPr lang="en-US" dirty="0">
                <a:latin typeface="Arial" pitchFamily="34" charset="0"/>
              </a:rPr>
              <a:t>: Switching channels during commercial breaks</a:t>
            </a:r>
          </a:p>
          <a:p>
            <a:r>
              <a:rPr lang="en-US" dirty="0">
                <a:latin typeface="Arial" pitchFamily="34" charset="0"/>
              </a:rPr>
              <a:t>Cord-cutting - Choosing streaming services over cable television</a:t>
            </a:r>
          </a:p>
          <a:p>
            <a:endParaRPr lang="en-US" dirty="0"/>
          </a:p>
        </p:txBody>
      </p:sp>
      <p:sp>
        <p:nvSpPr>
          <p:cNvPr id="4" name="Date Placeholder 3"/>
          <p:cNvSpPr>
            <a:spLocks noGrp="1"/>
          </p:cNvSpPr>
          <p:nvPr>
            <p:ph type="dt" sz="half" idx="10"/>
          </p:nvPr>
        </p:nvSpPr>
        <p:spPr/>
        <p:txBody>
          <a:bodyPr/>
          <a:lstStyle/>
          <a:p>
            <a:fld id="{D7FECC05-C71C-4EC6-8133-B4D5994FEA3B}" type="datetime1">
              <a:rPr lang="en-US" smtClean="0"/>
              <a:t>4/8/2025</a:t>
            </a:fld>
            <a:endParaRPr lang="en-US" dirty="0"/>
          </a:p>
        </p:txBody>
      </p:sp>
      <p:sp>
        <p:nvSpPr>
          <p:cNvPr id="5" name="Slide Number Placeholder 4"/>
          <p:cNvSpPr>
            <a:spLocks noGrp="1"/>
          </p:cNvSpPr>
          <p:nvPr>
            <p:ph type="sldNum" sz="quarter" idx="12"/>
          </p:nvPr>
        </p:nvSpPr>
        <p:spPr/>
        <p:txBody>
          <a:bodyPr/>
          <a:lstStyle/>
          <a:p>
            <a:fld id="{14634A63-5E60-3242-B229-F6DFAFFDAE07}" type="slidenum">
              <a:rPr lang="en-US" smtClean="0"/>
              <a:pPr/>
              <a:t>28</a:t>
            </a:fld>
            <a:endParaRPr lang="en-US" dirty="0"/>
          </a:p>
        </p:txBody>
      </p:sp>
    </p:spTree>
    <p:extLst>
      <p:ext uri="{BB962C8B-B14F-4D97-AF65-F5344CB8AC3E}">
        <p14:creationId xmlns:p14="http://schemas.microsoft.com/office/powerpoint/2010/main" val="2720582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Subliminal Perception – BMW ad</a:t>
            </a:r>
            <a:endParaRPr lang="en-IN" dirty="0"/>
          </a:p>
        </p:txBody>
      </p:sp>
      <p:pic>
        <p:nvPicPr>
          <p:cNvPr id="5" name="Online Media 4" title="BMW - Flash Projection / Paper-Plane.fr">
            <a:hlinkClick r:id="" action="ppaction://media"/>
            <a:extLst>
              <a:ext uri="{FF2B5EF4-FFF2-40B4-BE49-F238E27FC236}">
                <a16:creationId xmlns:a16="http://schemas.microsoft.com/office/drawing/2014/main" id="{E69C510A-58A8-4C5E-87B2-4F0113EED2B5}"/>
              </a:ext>
            </a:extLst>
          </p:cNvPr>
          <p:cNvPicPr>
            <a:picLocks noRot="1" noChangeAspect="1"/>
          </p:cNvPicPr>
          <p:nvPr>
            <a:videoFile r:link="rId1"/>
          </p:nvPr>
        </p:nvPicPr>
        <p:blipFill>
          <a:blip r:embed="rId3"/>
          <a:stretch>
            <a:fillRect/>
          </a:stretch>
        </p:blipFill>
        <p:spPr>
          <a:xfrm>
            <a:off x="1657350" y="1244600"/>
            <a:ext cx="5829300" cy="4368800"/>
          </a:xfrm>
          <a:prstGeom prst="rect">
            <a:avLst/>
          </a:prstGeom>
        </p:spPr>
      </p:pic>
    </p:spTree>
    <p:extLst>
      <p:ext uri="{BB962C8B-B14F-4D97-AF65-F5344CB8AC3E}">
        <p14:creationId xmlns:p14="http://schemas.microsoft.com/office/powerpoint/2010/main" val="2958488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fontScale="90000"/>
          </a:bodyPr>
          <a:lstStyle/>
          <a:p>
            <a:r>
              <a:rPr lang="en-US" dirty="0">
                <a:solidFill>
                  <a:schemeClr val="tx1"/>
                </a:solidFill>
                <a:latin typeface="Arial" panose="020B0604020202020204" pitchFamily="34" charset="0"/>
                <a:cs typeface="Arial" panose="020B0604020202020204" pitchFamily="34" charset="0"/>
                <a:hlinkClick r:id="rId2"/>
              </a:rPr>
              <a:t>Case BMW</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Is this Ethical? Is this Legal?</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How many of you would use Subliminal?</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How would use it appropriate?</a:t>
            </a:r>
            <a:endParaRPr lang="en-US" dirty="0"/>
          </a:p>
        </p:txBody>
      </p:sp>
      <p:sp>
        <p:nvSpPr>
          <p:cNvPr id="4" name="Date Placeholder 3"/>
          <p:cNvSpPr>
            <a:spLocks noGrp="1"/>
          </p:cNvSpPr>
          <p:nvPr>
            <p:ph type="dt" sz="half" idx="10"/>
          </p:nvPr>
        </p:nvSpPr>
        <p:spPr/>
        <p:txBody>
          <a:bodyPr/>
          <a:lstStyle/>
          <a:p>
            <a:fld id="{D7FECC05-C71C-4EC6-8133-B4D5994FEA3B}" type="datetime1">
              <a:rPr lang="en-US" smtClean="0"/>
              <a:t>4/8/2025</a:t>
            </a:fld>
            <a:endParaRPr lang="en-US" dirty="0"/>
          </a:p>
        </p:txBody>
      </p:sp>
      <p:sp>
        <p:nvSpPr>
          <p:cNvPr id="6" name="Footer Placeholder 5"/>
          <p:cNvSpPr>
            <a:spLocks noGrp="1"/>
          </p:cNvSpPr>
          <p:nvPr>
            <p:ph type="ftr" sz="quarter" idx="11"/>
          </p:nvPr>
        </p:nvSpPr>
        <p:spPr/>
        <p:txBody>
          <a:bodyPr/>
          <a:lstStyle/>
          <a:p>
            <a:r>
              <a:rPr lang="en-US"/>
              <a:t>Presentation title</a:t>
            </a:r>
          </a:p>
        </p:txBody>
      </p:sp>
      <p:sp>
        <p:nvSpPr>
          <p:cNvPr id="5" name="Slide Number Placeholder 4"/>
          <p:cNvSpPr>
            <a:spLocks noGrp="1"/>
          </p:cNvSpPr>
          <p:nvPr>
            <p:ph type="sldNum" sz="quarter" idx="12"/>
          </p:nvPr>
        </p:nvSpPr>
        <p:spPr/>
        <p:txBody>
          <a:bodyPr/>
          <a:lstStyle/>
          <a:p>
            <a:fld id="{14634A63-5E60-3242-B229-F6DFAFFDAE07}" type="slidenum">
              <a:rPr lang="en-US" smtClean="0"/>
              <a:pPr/>
              <a:t>30</a:t>
            </a:fld>
            <a:endParaRPr lang="en-US" dirty="0"/>
          </a:p>
        </p:txBody>
      </p:sp>
    </p:spTree>
    <p:extLst>
      <p:ext uri="{BB962C8B-B14F-4D97-AF65-F5344CB8AC3E}">
        <p14:creationId xmlns:p14="http://schemas.microsoft.com/office/powerpoint/2010/main" val="2173969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2: Attention</a:t>
            </a:r>
            <a:endParaRPr lang="en-IN" dirty="0"/>
          </a:p>
        </p:txBody>
      </p:sp>
      <p:sp>
        <p:nvSpPr>
          <p:cNvPr id="3" name="Content Placeholder 2"/>
          <p:cNvSpPr>
            <a:spLocks noGrp="1"/>
          </p:cNvSpPr>
          <p:nvPr>
            <p:ph sz="quarter" idx="13"/>
          </p:nvPr>
        </p:nvSpPr>
        <p:spPr/>
        <p:txBody>
          <a:bodyPr/>
          <a:lstStyle/>
          <a:p>
            <a:r>
              <a:rPr lang="en-US" dirty="0"/>
              <a:t>Attention is the extent to which processing activity is devoted to a particular stimulus</a:t>
            </a:r>
          </a:p>
          <a:p>
            <a:r>
              <a:rPr lang="en-US" dirty="0"/>
              <a:t>Consumers experience sensory overload</a:t>
            </a:r>
          </a:p>
          <a:p>
            <a:r>
              <a:rPr lang="en-US" dirty="0"/>
              <a:t>Marketers need to break through the clutter</a:t>
            </a:r>
          </a:p>
        </p:txBody>
      </p:sp>
    </p:spTree>
    <p:extLst>
      <p:ext uri="{BB962C8B-B14F-4D97-AF65-F5344CB8AC3E}">
        <p14:creationId xmlns:p14="http://schemas.microsoft.com/office/powerpoint/2010/main" val="2975206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BC8303-DFFC-400C-AC6A-E2B61074DCBC}"/>
              </a:ext>
            </a:extLst>
          </p:cNvPr>
          <p:cNvSpPr>
            <a:spLocks noGrp="1"/>
          </p:cNvSpPr>
          <p:nvPr>
            <p:ph type="title"/>
          </p:nvPr>
        </p:nvSpPr>
        <p:spPr>
          <a:xfrm>
            <a:off x="722313" y="2747962"/>
            <a:ext cx="7772400" cy="1362075"/>
          </a:xfrm>
        </p:spPr>
        <p:txBody>
          <a:bodyPr>
            <a:normAutofit fontScale="90000"/>
          </a:bodyPr>
          <a:lstStyle/>
          <a:p>
            <a:r>
              <a:rPr lang="en-US" dirty="0">
                <a:latin typeface="Arial" pitchFamily="34" charset="0"/>
              </a:rPr>
              <a:t>Under what conditions do you give full attention to advertising and marketing communication?</a:t>
            </a:r>
            <a:endParaRPr lang="en-US" dirty="0"/>
          </a:p>
        </p:txBody>
      </p:sp>
    </p:spTree>
    <p:extLst>
      <p:ext uri="{BB962C8B-B14F-4D97-AF65-F5344CB8AC3E}">
        <p14:creationId xmlns:p14="http://schemas.microsoft.com/office/powerpoint/2010/main" val="683667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6"/>
          <p:cNvSpPr>
            <a:spLocks noGrp="1" noChangeArrowheads="1"/>
          </p:cNvSpPr>
          <p:nvPr>
            <p:ph type="title"/>
          </p:nvPr>
        </p:nvSpPr>
        <p:spPr>
          <a:xfrm>
            <a:off x="914402" y="685800"/>
            <a:ext cx="7677150" cy="1055077"/>
          </a:xfrm>
        </p:spPr>
        <p:txBody>
          <a:bodyPr/>
          <a:lstStyle/>
          <a:p>
            <a:r>
              <a:rPr lang="en-US" dirty="0"/>
              <a:t>Focal and </a:t>
            </a:r>
            <a:r>
              <a:rPr lang="en-US" dirty="0" err="1"/>
              <a:t>Nonfocal</a:t>
            </a:r>
            <a:r>
              <a:rPr lang="en-US" dirty="0"/>
              <a:t> Attention</a:t>
            </a:r>
          </a:p>
        </p:txBody>
      </p:sp>
      <p:sp>
        <p:nvSpPr>
          <p:cNvPr id="12295" name="Rectangle 7"/>
          <p:cNvSpPr>
            <a:spLocks noGrp="1" noChangeArrowheads="1"/>
          </p:cNvSpPr>
          <p:nvPr>
            <p:ph type="body" idx="1"/>
          </p:nvPr>
        </p:nvSpPr>
        <p:spPr>
          <a:xfrm>
            <a:off x="1055077" y="2022231"/>
            <a:ext cx="7244862" cy="3587262"/>
          </a:xfrm>
        </p:spPr>
        <p:txBody>
          <a:bodyPr/>
          <a:lstStyle/>
          <a:p>
            <a:r>
              <a:rPr lang="en-US" sz="2585" dirty="0">
                <a:solidFill>
                  <a:schemeClr val="tx2"/>
                </a:solidFill>
                <a:latin typeface="Arial" pitchFamily="34" charset="0"/>
              </a:rPr>
              <a:t>Focal attention - Consumers focus on a stimulus</a:t>
            </a:r>
          </a:p>
          <a:p>
            <a:r>
              <a:rPr lang="en-US" sz="2585" dirty="0" err="1">
                <a:solidFill>
                  <a:schemeClr val="tx2"/>
                </a:solidFill>
                <a:latin typeface="Arial" pitchFamily="34" charset="0"/>
              </a:rPr>
              <a:t>Nonfocal</a:t>
            </a:r>
            <a:r>
              <a:rPr lang="en-US" sz="2585" dirty="0">
                <a:solidFill>
                  <a:schemeClr val="tx2"/>
                </a:solidFill>
                <a:latin typeface="Arial" pitchFamily="34" charset="0"/>
              </a:rPr>
              <a:t> attention - Consumers are simultaneously exposed to other stimuli</a:t>
            </a:r>
          </a:p>
          <a:p>
            <a:r>
              <a:rPr lang="en-US" sz="2585" b="1" dirty="0">
                <a:latin typeface="Arial" pitchFamily="34" charset="0"/>
              </a:rPr>
              <a:t>Pre-attentive processing</a:t>
            </a:r>
            <a:r>
              <a:rPr lang="en-US" sz="2585" dirty="0">
                <a:latin typeface="Arial" pitchFamily="34" charset="0"/>
              </a:rPr>
              <a:t>: </a:t>
            </a:r>
            <a:r>
              <a:rPr lang="en-US" sz="2585" dirty="0">
                <a:solidFill>
                  <a:schemeClr val="tx2"/>
                </a:solidFill>
                <a:latin typeface="Arial" pitchFamily="34" charset="0"/>
              </a:rPr>
              <a:t>Non-conscious processing of stimuli </a:t>
            </a:r>
          </a:p>
          <a:p>
            <a:pPr lvl="1"/>
            <a:r>
              <a:rPr lang="en-US" sz="2215" dirty="0">
                <a:latin typeface="Arial" pitchFamily="34" charset="0"/>
              </a:rPr>
              <a:t>Leads to liking a brand name </a:t>
            </a:r>
          </a:p>
        </p:txBody>
      </p:sp>
    </p:spTree>
    <p:extLst>
      <p:ext uri="{BB962C8B-B14F-4D97-AF65-F5344CB8AC3E}">
        <p14:creationId xmlns:p14="http://schemas.microsoft.com/office/powerpoint/2010/main" val="229207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build="p" bldLvl="5"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r>
              <a:rPr lang="en-US" sz="2954" dirty="0"/>
              <a:t>Characteristics of Stimulus That Attract Consumer Attention (continues..)</a:t>
            </a:r>
          </a:p>
        </p:txBody>
      </p:sp>
      <p:sp>
        <p:nvSpPr>
          <p:cNvPr id="4" name="Freeform 3"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110862" y="2723707"/>
            <a:ext cx="6948954" cy="730183"/>
          </a:xfrm>
          <a:custGeom>
            <a:avLst/>
            <a:gdLst>
              <a:gd name="connsiteX0" fmla="*/ 0 w 7315200"/>
              <a:gd name="connsiteY0" fmla="*/ 0 h 626062"/>
              <a:gd name="connsiteX1" fmla="*/ 7315200 w 7315200"/>
              <a:gd name="connsiteY1" fmla="*/ 0 h 626062"/>
              <a:gd name="connsiteX2" fmla="*/ 7315200 w 7315200"/>
              <a:gd name="connsiteY2" fmla="*/ 626062 h 626062"/>
              <a:gd name="connsiteX3" fmla="*/ 0 w 7315200"/>
              <a:gd name="connsiteY3" fmla="*/ 626062 h 626062"/>
              <a:gd name="connsiteX4" fmla="*/ 0 w 7315200"/>
              <a:gd name="connsiteY4" fmla="*/ 0 h 62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626062">
                <a:moveTo>
                  <a:pt x="0" y="0"/>
                </a:moveTo>
                <a:lnTo>
                  <a:pt x="7315200" y="0"/>
                </a:lnTo>
                <a:lnTo>
                  <a:pt x="7315200" y="626062"/>
                </a:lnTo>
                <a:lnTo>
                  <a:pt x="0" y="626062"/>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Appealing to one’s needs, values, emotions, or goals</a:t>
            </a:r>
          </a:p>
        </p:txBody>
      </p:sp>
      <p:sp>
        <p:nvSpPr>
          <p:cNvPr id="5" name="Freeform 4"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547446" y="2154001"/>
            <a:ext cx="5005285" cy="751215"/>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Bef>
                <a:spcPct val="0"/>
              </a:spcBef>
              <a:spcAft>
                <a:spcPct val="35000"/>
              </a:spcAft>
            </a:pPr>
            <a:r>
              <a:rPr lang="en-US" sz="1846" dirty="0">
                <a:solidFill>
                  <a:schemeClr val="tx1"/>
                </a:solidFill>
                <a:latin typeface="Arial" panose="020B0604020202020204" pitchFamily="34" charset="0"/>
                <a:cs typeface="Arial" panose="020B0604020202020204" pitchFamily="34" charset="0"/>
              </a:rPr>
              <a:t>Personal relevance</a:t>
            </a:r>
          </a:p>
        </p:txBody>
      </p:sp>
      <p:sp>
        <p:nvSpPr>
          <p:cNvPr id="6" name="Freeform 5"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096309" y="4052703"/>
            <a:ext cx="7761252" cy="741835"/>
          </a:xfrm>
          <a:custGeom>
            <a:avLst/>
            <a:gdLst>
              <a:gd name="connsiteX0" fmla="*/ 0 w 7315200"/>
              <a:gd name="connsiteY0" fmla="*/ 0 h 626062"/>
              <a:gd name="connsiteX1" fmla="*/ 7315200 w 7315200"/>
              <a:gd name="connsiteY1" fmla="*/ 0 h 626062"/>
              <a:gd name="connsiteX2" fmla="*/ 7315200 w 7315200"/>
              <a:gd name="connsiteY2" fmla="*/ 626062 h 626062"/>
              <a:gd name="connsiteX3" fmla="*/ 0 w 7315200"/>
              <a:gd name="connsiteY3" fmla="*/ 626062 h 626062"/>
              <a:gd name="connsiteX4" fmla="*/ 0 w 7315200"/>
              <a:gd name="connsiteY4" fmla="*/ 0 h 62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626062">
                <a:moveTo>
                  <a:pt x="0" y="0"/>
                </a:moveTo>
                <a:lnTo>
                  <a:pt x="7315200" y="0"/>
                </a:lnTo>
                <a:lnTo>
                  <a:pt x="7315200" y="626062"/>
                </a:lnTo>
                <a:lnTo>
                  <a:pt x="0" y="626062"/>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Aft>
                <a:spcPct val="15000"/>
              </a:spcAft>
              <a:buChar char="••"/>
            </a:pPr>
            <a:r>
              <a:rPr lang="en-US" sz="1846" dirty="0">
                <a:latin typeface="Arial" panose="020B0604020202020204" pitchFamily="34" charset="0"/>
                <a:cs typeface="Arial" panose="020B0604020202020204" pitchFamily="34" charset="0"/>
              </a:rPr>
              <a:t>Using attractive models, music, and humor – Doritos </a:t>
            </a:r>
            <a:r>
              <a:rPr lang="en-US" sz="1846" dirty="0" err="1">
                <a:latin typeface="Arial" panose="020B0604020202020204" pitchFamily="34" charset="0"/>
                <a:cs typeface="Arial" panose="020B0604020202020204" pitchFamily="34" charset="0"/>
              </a:rPr>
              <a:t>TVc</a:t>
            </a:r>
            <a:endParaRPr lang="en-US" sz="1846" dirty="0">
              <a:latin typeface="Arial" panose="020B0604020202020204" pitchFamily="34" charset="0"/>
              <a:cs typeface="Arial" panose="020B0604020202020204" pitchFamily="34" charset="0"/>
            </a:endParaRPr>
          </a:p>
        </p:txBody>
      </p:sp>
      <p:sp>
        <p:nvSpPr>
          <p:cNvPr id="7" name="Freeform 6"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549872" y="3531706"/>
            <a:ext cx="5008098" cy="748610"/>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Bef>
                <a:spcPct val="0"/>
              </a:spcBef>
              <a:spcAft>
                <a:spcPct val="35000"/>
              </a:spcAft>
            </a:pPr>
            <a:r>
              <a:rPr lang="en-US" sz="1846" dirty="0">
                <a:solidFill>
                  <a:schemeClr val="tx1"/>
                </a:solidFill>
                <a:latin typeface="Arial" panose="020B0604020202020204" pitchFamily="34" charset="0"/>
                <a:cs typeface="Arial" panose="020B0604020202020204" pitchFamily="34" charset="0"/>
              </a:rPr>
              <a:t>Pleasantness</a:t>
            </a:r>
            <a:endParaRPr lang="en-US" sz="1477" dirty="0">
              <a:solidFill>
                <a:schemeClr val="tx1"/>
              </a:solidFill>
              <a:latin typeface="Arial" panose="020B0604020202020204" pitchFamily="34" charset="0"/>
              <a:cs typeface="Arial" panose="020B0604020202020204" pitchFamily="34" charset="0"/>
            </a:endParaRPr>
          </a:p>
        </p:txBody>
      </p:sp>
      <p:sp>
        <p:nvSpPr>
          <p:cNvPr id="2" name="TextBox 1"/>
          <p:cNvSpPr txBox="1"/>
          <p:nvPr/>
        </p:nvSpPr>
        <p:spPr>
          <a:xfrm>
            <a:off x="1266092" y="5217042"/>
            <a:ext cx="6793724" cy="887935"/>
          </a:xfrm>
          <a:prstGeom prst="rect">
            <a:avLst/>
          </a:prstGeom>
          <a:noFill/>
        </p:spPr>
        <p:txBody>
          <a:bodyPr wrap="square" rtlCol="0">
            <a:spAutoFit/>
          </a:bodyPr>
          <a:lstStyle/>
          <a:p>
            <a:r>
              <a:rPr lang="en-IN" sz="2585" b="1" dirty="0">
                <a:latin typeface="Arial" panose="020B0604020202020204" pitchFamily="34" charset="0"/>
                <a:cs typeface="Arial" panose="020B0604020202020204" pitchFamily="34" charset="0"/>
              </a:rPr>
              <a:t>What are some other ways to make ads more pleasant to consumers?</a:t>
            </a:r>
          </a:p>
        </p:txBody>
      </p:sp>
    </p:spTree>
    <p:extLst>
      <p:ext uri="{BB962C8B-B14F-4D97-AF65-F5344CB8AC3E}">
        <p14:creationId xmlns:p14="http://schemas.microsoft.com/office/powerpoint/2010/main" val="180005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CC4F3-0868-44C2-A6F8-0E17AE59195E}"/>
              </a:ext>
            </a:extLst>
          </p:cNvPr>
          <p:cNvSpPr>
            <a:spLocks noGrp="1"/>
          </p:cNvSpPr>
          <p:nvPr>
            <p:ph type="title"/>
          </p:nvPr>
        </p:nvSpPr>
        <p:spPr/>
        <p:txBody>
          <a:bodyPr/>
          <a:lstStyle/>
          <a:p>
            <a:r>
              <a:rPr lang="en-US" dirty="0"/>
              <a:t>Doritos </a:t>
            </a:r>
            <a:r>
              <a:rPr lang="en-US" dirty="0" err="1"/>
              <a:t>TVc</a:t>
            </a:r>
            <a:endParaRPr lang="en-US" dirty="0"/>
          </a:p>
        </p:txBody>
      </p:sp>
      <p:pic>
        <p:nvPicPr>
          <p:cNvPr id="4" name="Online Media 3" title="Doritos Ultrasound (Click On Link Below To Vote)">
            <a:hlinkClick r:id="" action="ppaction://media"/>
            <a:extLst>
              <a:ext uri="{FF2B5EF4-FFF2-40B4-BE49-F238E27FC236}">
                <a16:creationId xmlns:a16="http://schemas.microsoft.com/office/drawing/2014/main" id="{CFEC3C6E-A5ED-4C96-9F6B-9AC1E305D50C}"/>
              </a:ext>
            </a:extLst>
          </p:cNvPr>
          <p:cNvPicPr>
            <a:picLocks noGrp="1" noRot="1" noChangeAspect="1"/>
          </p:cNvPicPr>
          <p:nvPr>
            <p:ph idx="1"/>
            <a:videoFile r:link="rId1"/>
          </p:nvPr>
        </p:nvPicPr>
        <p:blipFill>
          <a:blip r:embed="rId3"/>
          <a:stretch>
            <a:fillRect/>
          </a:stretch>
        </p:blipFill>
        <p:spPr>
          <a:xfrm>
            <a:off x="549275" y="1600200"/>
            <a:ext cx="8045450" cy="4525963"/>
          </a:xfrm>
          <a:prstGeom prst="rect">
            <a:avLst/>
          </a:prstGeom>
        </p:spPr>
      </p:pic>
    </p:spTree>
    <p:extLst>
      <p:ext uri="{BB962C8B-B14F-4D97-AF65-F5344CB8AC3E}">
        <p14:creationId xmlns:p14="http://schemas.microsoft.com/office/powerpoint/2010/main" val="191945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r>
              <a:rPr lang="en-US" sz="2954" dirty="0"/>
              <a:t>	Characteristics of Stimulus That Attract Consumer Attention </a:t>
            </a:r>
            <a:r>
              <a:rPr lang="en-US" sz="1846" dirty="0"/>
              <a:t>(continued)</a:t>
            </a:r>
          </a:p>
        </p:txBody>
      </p:sp>
      <p:sp>
        <p:nvSpPr>
          <p:cNvPr id="8" name="Freeform 7"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125416" y="2426082"/>
            <a:ext cx="6752492" cy="685206"/>
          </a:xfrm>
          <a:custGeom>
            <a:avLst/>
            <a:gdLst>
              <a:gd name="connsiteX0" fmla="*/ 0 w 7315200"/>
              <a:gd name="connsiteY0" fmla="*/ 0 h 626062"/>
              <a:gd name="connsiteX1" fmla="*/ 7315200 w 7315200"/>
              <a:gd name="connsiteY1" fmla="*/ 0 h 626062"/>
              <a:gd name="connsiteX2" fmla="*/ 7315200 w 7315200"/>
              <a:gd name="connsiteY2" fmla="*/ 626062 h 626062"/>
              <a:gd name="connsiteX3" fmla="*/ 0 w 7315200"/>
              <a:gd name="connsiteY3" fmla="*/ 626062 h 626062"/>
              <a:gd name="connsiteX4" fmla="*/ 0 w 7315200"/>
              <a:gd name="connsiteY4" fmla="*/ 0 h 62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626062">
                <a:moveTo>
                  <a:pt x="0" y="0"/>
                </a:moveTo>
                <a:lnTo>
                  <a:pt x="7315200" y="0"/>
                </a:lnTo>
                <a:lnTo>
                  <a:pt x="7315200" y="626062"/>
                </a:lnTo>
                <a:lnTo>
                  <a:pt x="0" y="626062"/>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Using novelty, unexpectedness, and puzzles</a:t>
            </a:r>
          </a:p>
        </p:txBody>
      </p:sp>
      <p:sp>
        <p:nvSpPr>
          <p:cNvPr id="9" name="Freeform 8"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463040" y="2092569"/>
            <a:ext cx="4867422" cy="537882"/>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Aft>
                <a:spcPct val="35000"/>
              </a:spcAft>
            </a:pPr>
            <a:r>
              <a:rPr lang="en-US" sz="1846" dirty="0">
                <a:solidFill>
                  <a:schemeClr val="tx1"/>
                </a:solidFill>
                <a:latin typeface="Arial" panose="020B0604020202020204" pitchFamily="34" charset="0"/>
                <a:cs typeface="Arial" panose="020B0604020202020204" pitchFamily="34" charset="0"/>
              </a:rPr>
              <a:t>Element of surprise</a:t>
            </a:r>
          </a:p>
        </p:txBody>
      </p:sp>
      <p:sp>
        <p:nvSpPr>
          <p:cNvPr id="10" name="Freeform 9"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125416" y="3530528"/>
            <a:ext cx="6752492" cy="1271291"/>
          </a:xfrm>
          <a:custGeom>
            <a:avLst/>
            <a:gdLst>
              <a:gd name="connsiteX0" fmla="*/ 0 w 7315200"/>
              <a:gd name="connsiteY0" fmla="*/ 0 h 1086750"/>
              <a:gd name="connsiteX1" fmla="*/ 7315200 w 7315200"/>
              <a:gd name="connsiteY1" fmla="*/ 0 h 1086750"/>
              <a:gd name="connsiteX2" fmla="*/ 7315200 w 7315200"/>
              <a:gd name="connsiteY2" fmla="*/ 1086750 h 1086750"/>
              <a:gd name="connsiteX3" fmla="*/ 0 w 7315200"/>
              <a:gd name="connsiteY3" fmla="*/ 1086750 h 1086750"/>
              <a:gd name="connsiteX4" fmla="*/ 0 w 7315200"/>
              <a:gd name="connsiteY4" fmla="*/ 0 h 1086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1086750">
                <a:moveTo>
                  <a:pt x="0" y="0"/>
                </a:moveTo>
                <a:lnTo>
                  <a:pt x="7315200" y="0"/>
                </a:lnTo>
                <a:lnTo>
                  <a:pt x="7315200" y="1086750"/>
                </a:lnTo>
                <a:lnTo>
                  <a:pt x="0" y="108675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Bef>
                <a:spcPct val="0"/>
              </a:spcBef>
              <a:spcAft>
                <a:spcPct val="15000"/>
              </a:spcAft>
              <a:buChar char="••"/>
            </a:pPr>
            <a:r>
              <a:rPr lang="en-US" sz="1846" b="1" dirty="0">
                <a:latin typeface="Arial" panose="020B0604020202020204" pitchFamily="34" charset="0"/>
                <a:cs typeface="Arial" panose="020B0604020202020204" pitchFamily="34" charset="0"/>
              </a:rPr>
              <a:t>Prominence</a:t>
            </a:r>
            <a:r>
              <a:rPr lang="en-US" sz="1846" dirty="0">
                <a:latin typeface="Arial" panose="020B0604020202020204" pitchFamily="34" charset="0"/>
                <a:cs typeface="Arial" panose="020B0604020202020204" pitchFamily="34" charset="0"/>
              </a:rPr>
              <a:t> and </a:t>
            </a:r>
            <a:r>
              <a:rPr lang="en-US" sz="1846" b="1" dirty="0">
                <a:latin typeface="Arial" panose="020B0604020202020204" pitchFamily="34" charset="0"/>
                <a:cs typeface="Arial" panose="020B0604020202020204" pitchFamily="34" charset="0"/>
              </a:rPr>
              <a:t>concreteness </a:t>
            </a:r>
            <a:r>
              <a:rPr lang="en-US" sz="1846" dirty="0">
                <a:latin typeface="Arial" panose="020B0604020202020204" pitchFamily="34" charset="0"/>
                <a:cs typeface="Arial" panose="020B0604020202020204" pitchFamily="34" charset="0"/>
              </a:rPr>
              <a:t>of stimuli</a:t>
            </a:r>
          </a:p>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Limited number of competing stimuli</a:t>
            </a:r>
          </a:p>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Contrast with competing stimuli</a:t>
            </a:r>
          </a:p>
        </p:txBody>
      </p:sp>
      <p:sp>
        <p:nvSpPr>
          <p:cNvPr id="11" name="Freeform 10"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463040" y="3197015"/>
            <a:ext cx="4867422" cy="537882"/>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Bef>
                <a:spcPct val="0"/>
              </a:spcBef>
              <a:spcAft>
                <a:spcPct val="35000"/>
              </a:spcAft>
            </a:pPr>
            <a:r>
              <a:rPr lang="en-US" sz="1846" dirty="0">
                <a:solidFill>
                  <a:schemeClr val="tx1"/>
                </a:solidFill>
                <a:latin typeface="Arial" panose="020B0604020202020204" pitchFamily="34" charset="0"/>
                <a:cs typeface="Arial" panose="020B0604020202020204" pitchFamily="34" charset="0"/>
              </a:rPr>
              <a:t>Easy to process</a:t>
            </a:r>
          </a:p>
        </p:txBody>
      </p:sp>
      <p:sp>
        <p:nvSpPr>
          <p:cNvPr id="3" name="TextBox 2"/>
          <p:cNvSpPr txBox="1"/>
          <p:nvPr/>
        </p:nvSpPr>
        <p:spPr>
          <a:xfrm>
            <a:off x="261540" y="4906108"/>
            <a:ext cx="8530768" cy="1114921"/>
          </a:xfrm>
          <a:prstGeom prst="rect">
            <a:avLst/>
          </a:prstGeom>
          <a:noFill/>
        </p:spPr>
        <p:txBody>
          <a:bodyPr wrap="square" rtlCol="0">
            <a:spAutoFit/>
          </a:bodyPr>
          <a:lstStyle/>
          <a:p>
            <a:r>
              <a:rPr lang="en-IN" sz="2215" b="1" dirty="0">
                <a:latin typeface="Arial" pitchFamily="34" charset="0"/>
              </a:rPr>
              <a:t>What are ways to enhance suspense or surprise in advertising or marketing communications?</a:t>
            </a:r>
          </a:p>
          <a:p>
            <a:r>
              <a:rPr lang="en-IN" sz="2215" b="1" dirty="0">
                <a:latin typeface="Arial" pitchFamily="34" charset="0"/>
              </a:rPr>
              <a:t>Is surprise a good thing in marketing communications? </a:t>
            </a:r>
          </a:p>
        </p:txBody>
      </p:sp>
    </p:spTree>
    <p:extLst>
      <p:ext uri="{BB962C8B-B14F-4D97-AF65-F5344CB8AC3E}">
        <p14:creationId xmlns:p14="http://schemas.microsoft.com/office/powerpoint/2010/main" val="322934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How Do Marketers Get Attention?</a:t>
            </a:r>
            <a:endParaRPr lang="en-IN" dirty="0"/>
          </a:p>
        </p:txBody>
      </p:sp>
      <p:graphicFrame>
        <p:nvGraphicFramePr>
          <p:cNvPr id="5" name="Content Placeholder 2">
            <a:extLst>
              <a:ext uri="{FF2B5EF4-FFF2-40B4-BE49-F238E27FC236}">
                <a16:creationId xmlns:a16="http://schemas.microsoft.com/office/drawing/2014/main" id="{92FA4489-6E85-4BB3-A22A-1447B09AB7D0}"/>
              </a:ext>
            </a:extLst>
          </p:cNvPr>
          <p:cNvGraphicFramePr>
            <a:graphicFrameLocks noGrp="1"/>
          </p:cNvGraphicFramePr>
          <p:nvPr>
            <p:ph idx="1"/>
            <p:extLst>
              <p:ext uri="{D42A27DB-BD31-4B8C-83A1-F6EECF244321}">
                <p14:modId xmlns:p14="http://schemas.microsoft.com/office/powerpoint/2010/main" val="62074924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2750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Factors Leading to Adaptation</a:t>
            </a:r>
            <a:endParaRPr lang="en-IN" dirty="0"/>
          </a:p>
        </p:txBody>
      </p:sp>
      <p:graphicFrame>
        <p:nvGraphicFramePr>
          <p:cNvPr id="5" name="Content Placeholder 2">
            <a:extLst>
              <a:ext uri="{FF2B5EF4-FFF2-40B4-BE49-F238E27FC236}">
                <a16:creationId xmlns:a16="http://schemas.microsoft.com/office/drawing/2014/main" id="{9A4BD7B0-9C78-4C51-85D0-54F7F05B3A0E}"/>
              </a:ext>
            </a:extLst>
          </p:cNvPr>
          <p:cNvGraphicFramePr>
            <a:graphicFrameLocks noGrp="1"/>
          </p:cNvGraphicFramePr>
          <p:nvPr>
            <p:ph idx="1"/>
            <p:extLst>
              <p:ext uri="{D42A27DB-BD31-4B8C-83A1-F6EECF244321}">
                <p14:modId xmlns:p14="http://schemas.microsoft.com/office/powerpoint/2010/main" val="314900901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06162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Stimulus Selection Factors</a:t>
            </a:r>
            <a:endParaRPr lang="en-IN" dirty="0"/>
          </a:p>
        </p:txBody>
      </p:sp>
      <p:graphicFrame>
        <p:nvGraphicFramePr>
          <p:cNvPr id="5" name="Content Placeholder 2">
            <a:extLst>
              <a:ext uri="{FF2B5EF4-FFF2-40B4-BE49-F238E27FC236}">
                <a16:creationId xmlns:a16="http://schemas.microsoft.com/office/drawing/2014/main" id="{B8F594A7-EFF1-43EA-833A-B25D973CC4C9}"/>
              </a:ext>
            </a:extLst>
          </p:cNvPr>
          <p:cNvGraphicFramePr>
            <a:graphicFrameLocks noGrp="1"/>
          </p:cNvGraphicFramePr>
          <p:nvPr>
            <p:ph idx="1"/>
            <p:extLst>
              <p:ext uri="{D42A27DB-BD31-4B8C-83A1-F6EECF244321}">
                <p14:modId xmlns:p14="http://schemas.microsoft.com/office/powerpoint/2010/main" val="107180097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92942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3.3 The Golden Triangle</a:t>
            </a:r>
            <a:endParaRPr lang="en-IN" dirty="0"/>
          </a:p>
        </p:txBody>
      </p:sp>
      <p:sp>
        <p:nvSpPr>
          <p:cNvPr id="3" name="Content Placeholder 2"/>
          <p:cNvSpPr>
            <a:spLocks noGrp="1"/>
          </p:cNvSpPr>
          <p:nvPr>
            <p:ph sz="quarter" idx="13"/>
          </p:nvPr>
        </p:nvSpPr>
        <p:spPr>
          <a:xfrm>
            <a:off x="457200" y="1556326"/>
            <a:ext cx="3429000" cy="2850574"/>
          </a:xfrm>
        </p:spPr>
        <p:txBody>
          <a:bodyPr/>
          <a:lstStyle/>
          <a:p>
            <a:pPr marL="0" indent="0">
              <a:buNone/>
            </a:pPr>
            <a:r>
              <a:rPr lang="en-IN" dirty="0"/>
              <a:t>Eye-tracking studies reveal that people typically spend most of their time on a website looking at the “golden triangle” outlined by yellow, orange and red.</a:t>
            </a:r>
          </a:p>
        </p:txBody>
      </p:sp>
      <p:pic>
        <p:nvPicPr>
          <p:cNvPr id="5" name="Picture 4" descr="The feedback from an eye tracking study shows an orange body surrounded by a yellow triangular shape on the upper left of the screen. The yellow has a thin green halo, a thicker blue halo, and the grades of blue darken until the majority of the field is darkened. Script and Xs measure the variable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1556326"/>
            <a:ext cx="3404520" cy="4211631"/>
          </a:xfrm>
          <a:prstGeom prst="rect">
            <a:avLst/>
          </a:prstGeom>
        </p:spPr>
      </p:pic>
      <p:sp>
        <p:nvSpPr>
          <p:cNvPr id="4" name="Content Placeholder 3"/>
          <p:cNvSpPr>
            <a:spLocks noGrp="1"/>
          </p:cNvSpPr>
          <p:nvPr>
            <p:ph sz="quarter" idx="14"/>
          </p:nvPr>
        </p:nvSpPr>
        <p:spPr>
          <a:xfrm>
            <a:off x="457200" y="5981701"/>
            <a:ext cx="8229600" cy="279400"/>
          </a:xfrm>
        </p:spPr>
        <p:txBody>
          <a:bodyPr/>
          <a:lstStyle/>
          <a:p>
            <a:pPr marL="432" indent="0">
              <a:buNone/>
            </a:pPr>
            <a:r>
              <a:rPr lang="en-IN" sz="1600" b="1" dirty="0"/>
              <a:t>Source:</a:t>
            </a:r>
            <a:r>
              <a:rPr lang="en-IN" sz="1600" i="1" dirty="0"/>
              <a:t> </a:t>
            </a:r>
            <a:r>
              <a:rPr lang="en-IN" sz="1600" dirty="0"/>
              <a:t>Enquiro Search Solutions, Inc. (Now Mediative Performance L</a:t>
            </a:r>
            <a:r>
              <a:rPr lang="en-IN" sz="100" dirty="0"/>
              <a:t> </a:t>
            </a:r>
            <a:r>
              <a:rPr lang="en-IN" sz="1600" dirty="0"/>
              <a:t>P).</a:t>
            </a:r>
          </a:p>
        </p:txBody>
      </p:sp>
      <p:pic>
        <p:nvPicPr>
          <p:cNvPr id="6" name="Online Media 5" title="Market researchers observe where we look | Made in Germany">
            <a:hlinkClick r:id="" action="ppaction://media"/>
            <a:extLst>
              <a:ext uri="{FF2B5EF4-FFF2-40B4-BE49-F238E27FC236}">
                <a16:creationId xmlns:a16="http://schemas.microsoft.com/office/drawing/2014/main" id="{1BC3F19F-1477-4DDA-A2FD-1C00A523507D}"/>
              </a:ext>
            </a:extLst>
          </p:cNvPr>
          <p:cNvPicPr>
            <a:picLocks noRot="1" noChangeAspect="1"/>
          </p:cNvPicPr>
          <p:nvPr>
            <a:videoFile r:link="rId1"/>
          </p:nvPr>
        </p:nvPicPr>
        <p:blipFill>
          <a:blip r:embed="rId5"/>
          <a:stretch>
            <a:fillRect/>
          </a:stretch>
        </p:blipFill>
        <p:spPr>
          <a:xfrm>
            <a:off x="679048" y="4258908"/>
            <a:ext cx="2682754" cy="1509049"/>
          </a:xfrm>
          <a:prstGeom prst="rect">
            <a:avLst/>
          </a:prstGeom>
        </p:spPr>
      </p:pic>
    </p:spTree>
    <p:extLst>
      <p:ext uri="{BB962C8B-B14F-4D97-AF65-F5344CB8AC3E}">
        <p14:creationId xmlns:p14="http://schemas.microsoft.com/office/powerpoint/2010/main" val="331810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Interpretation</a:t>
            </a:r>
            <a:endParaRPr lang="en-IN" dirty="0"/>
          </a:p>
        </p:txBody>
      </p:sp>
      <p:sp>
        <p:nvSpPr>
          <p:cNvPr id="3" name="Content Placeholder 2"/>
          <p:cNvSpPr>
            <a:spLocks noGrp="1"/>
          </p:cNvSpPr>
          <p:nvPr>
            <p:ph sz="quarter" idx="13"/>
          </p:nvPr>
        </p:nvSpPr>
        <p:spPr>
          <a:xfrm>
            <a:off x="457200" y="1556327"/>
            <a:ext cx="8229600" cy="805873"/>
          </a:xfrm>
        </p:spPr>
        <p:txBody>
          <a:bodyPr/>
          <a:lstStyle/>
          <a:p>
            <a:r>
              <a:rPr lang="en-US" dirty="0"/>
              <a:t>Interpretation refers to the meaning we assign to sensory stimuli, which is based on a schema</a:t>
            </a:r>
          </a:p>
        </p:txBody>
      </p:sp>
      <p:pic>
        <p:nvPicPr>
          <p:cNvPr id="5" name="Picture 4" descr="The word is misspelled K T I H C E N. The caption reads better ask the free assembly service by X X X Lutz."/>
          <p:cNvPicPr>
            <a:picLocks noChangeAspect="1"/>
          </p:cNvPicPr>
          <p:nvPr/>
        </p:nvPicPr>
        <p:blipFill>
          <a:blip r:embed="rId3"/>
          <a:stretch>
            <a:fillRect/>
          </a:stretch>
        </p:blipFill>
        <p:spPr>
          <a:xfrm>
            <a:off x="2371153" y="2463800"/>
            <a:ext cx="4401693" cy="2749534"/>
          </a:xfrm>
          <a:prstGeom prst="rect">
            <a:avLst/>
          </a:prstGeom>
        </p:spPr>
      </p:pic>
      <p:sp>
        <p:nvSpPr>
          <p:cNvPr id="4" name="Content Placeholder 3"/>
          <p:cNvSpPr>
            <a:spLocks noGrp="1"/>
          </p:cNvSpPr>
          <p:nvPr>
            <p:ph sz="quarter" idx="14"/>
          </p:nvPr>
        </p:nvSpPr>
        <p:spPr>
          <a:xfrm>
            <a:off x="946297" y="6185562"/>
            <a:ext cx="7506586" cy="457067"/>
          </a:xfrm>
        </p:spPr>
        <p:txBody>
          <a:bodyPr>
            <a:normAutofit lnSpcReduction="10000"/>
          </a:bodyPr>
          <a:lstStyle/>
          <a:p>
            <a:pPr marL="432" indent="0">
              <a:buNone/>
            </a:pPr>
            <a:r>
              <a:rPr lang="en-IN" sz="1000" b="1" dirty="0"/>
              <a:t>Source: </a:t>
            </a:r>
            <a:r>
              <a:rPr lang="en-IN" sz="1000" dirty="0"/>
              <a:t>Client: X X XLutz; Head of Marketing: Mag. Thomas Saliger; Agency: Demner, Merlicek &amp; Bergmann; Account Supervisor: Andrea Kliment; Account Manager: Albin Lenzer; Creative Directors: Rosa Haider, Tolga Buyukdoganay; Art Directors: Tolga Buyukdoganay, Rene Pichler; Copywriter: Alistair Thompson.</a:t>
            </a:r>
          </a:p>
        </p:txBody>
      </p:sp>
      <p:sp>
        <p:nvSpPr>
          <p:cNvPr id="6" name="Rectangle 5">
            <a:extLst>
              <a:ext uri="{FF2B5EF4-FFF2-40B4-BE49-F238E27FC236}">
                <a16:creationId xmlns:a16="http://schemas.microsoft.com/office/drawing/2014/main" id="{0571D2E5-4FF0-4045-9FE6-6CD36A7E97C2}"/>
              </a:ext>
            </a:extLst>
          </p:cNvPr>
          <p:cNvSpPr/>
          <p:nvPr/>
        </p:nvSpPr>
        <p:spPr>
          <a:xfrm>
            <a:off x="457200" y="5275772"/>
            <a:ext cx="6591869" cy="523220"/>
          </a:xfrm>
          <a:prstGeom prst="rect">
            <a:avLst/>
          </a:prstGeom>
        </p:spPr>
        <p:txBody>
          <a:bodyPr wrap="none">
            <a:spAutoFit/>
          </a:bodyPr>
          <a:lstStyle/>
          <a:p>
            <a:r>
              <a:rPr lang="en-US" dirty="0"/>
              <a:t>When you first look at this ad </a:t>
            </a:r>
            <a:r>
              <a:rPr lang="en-US" sz="2800" dirty="0"/>
              <a:t>what is the word in blue? </a:t>
            </a:r>
            <a:endParaRPr lang="en-US" dirty="0"/>
          </a:p>
        </p:txBody>
      </p:sp>
    </p:spTree>
    <p:extLst>
      <p:ext uri="{BB962C8B-B14F-4D97-AF65-F5344CB8AC3E}">
        <p14:creationId xmlns:p14="http://schemas.microsoft.com/office/powerpoint/2010/main" val="25135798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Semiotics</a:t>
            </a:r>
            <a:endParaRPr lang="en-IN" dirty="0"/>
          </a:p>
        </p:txBody>
      </p:sp>
      <p:sp>
        <p:nvSpPr>
          <p:cNvPr id="3" name="Content Placeholder 2"/>
          <p:cNvSpPr>
            <a:spLocks noGrp="1"/>
          </p:cNvSpPr>
          <p:nvPr>
            <p:ph sz="quarter" idx="13"/>
          </p:nvPr>
        </p:nvSpPr>
        <p:spPr>
          <a:xfrm>
            <a:off x="457200" y="1556326"/>
            <a:ext cx="8229600" cy="869373"/>
          </a:xfrm>
        </p:spPr>
        <p:txBody>
          <a:bodyPr/>
          <a:lstStyle/>
          <a:p>
            <a:pPr marL="432" indent="0">
              <a:buNone/>
            </a:pPr>
            <a:r>
              <a:rPr lang="en-US" dirty="0"/>
              <a:t>The field of semiotics helps us to understand how marketers use symbols to create meaning.</a:t>
            </a:r>
            <a:endParaRPr lang="en-IN" dirty="0"/>
          </a:p>
        </p:txBody>
      </p:sp>
      <p:pic>
        <p:nvPicPr>
          <p:cNvPr id="4" name="Picture 3" descr="Small, circular shapes in various colors, sizes, alignments, and contrasts are drawn to form a larger image of a man in a scarf, turban, with a heavy white mustache and mutton chops."/>
          <p:cNvPicPr>
            <a:picLocks noChangeAspect="1"/>
          </p:cNvPicPr>
          <p:nvPr/>
        </p:nvPicPr>
        <p:blipFill>
          <a:blip r:embed="rId3"/>
          <a:stretch>
            <a:fillRect/>
          </a:stretch>
        </p:blipFill>
        <p:spPr>
          <a:xfrm>
            <a:off x="3148460" y="2590799"/>
            <a:ext cx="2847079" cy="3773751"/>
          </a:xfrm>
          <a:prstGeom prst="rect">
            <a:avLst/>
          </a:prstGeom>
        </p:spPr>
      </p:pic>
    </p:spTree>
    <p:extLst>
      <p:ext uri="{BB962C8B-B14F-4D97-AF65-F5344CB8AC3E}">
        <p14:creationId xmlns:p14="http://schemas.microsoft.com/office/powerpoint/2010/main" val="16446235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Stimulus Organization</a:t>
            </a:r>
            <a:endParaRPr lang="en-IN" dirty="0"/>
          </a:p>
        </p:txBody>
      </p:sp>
      <p:sp>
        <p:nvSpPr>
          <p:cNvPr id="3" name="Content Placeholder 2"/>
          <p:cNvSpPr>
            <a:spLocks noGrp="1"/>
          </p:cNvSpPr>
          <p:nvPr>
            <p:ph sz="quarter" idx="13"/>
          </p:nvPr>
        </p:nvSpPr>
        <p:spPr>
          <a:xfrm>
            <a:off x="457200" y="1556326"/>
            <a:ext cx="8369300" cy="4434275"/>
          </a:xfrm>
        </p:spPr>
        <p:txBody>
          <a:bodyPr/>
          <a:lstStyle/>
          <a:p>
            <a:r>
              <a:rPr lang="en-US" b="1" dirty="0"/>
              <a:t>Gestalt:</a:t>
            </a:r>
            <a:r>
              <a:rPr lang="en-US" dirty="0"/>
              <a:t> The whole is greater than the sum of its parts</a:t>
            </a:r>
          </a:p>
          <a:p>
            <a:pPr lvl="1"/>
            <a:r>
              <a:rPr lang="en-US" dirty="0"/>
              <a:t>Closure: people perceive an incomplete picture as complete</a:t>
            </a:r>
          </a:p>
          <a:p>
            <a:pPr lvl="1"/>
            <a:r>
              <a:rPr lang="en-US" dirty="0"/>
              <a:t>Similarity: consumers group together objects that share similar physical characteristics</a:t>
            </a:r>
          </a:p>
          <a:p>
            <a:pPr lvl="1"/>
            <a:r>
              <a:rPr lang="en-US" dirty="0"/>
              <a:t>Figure-ground: one part of the stimulus will dominate (the figure) while the other parts recede into the background (ground)</a:t>
            </a:r>
          </a:p>
          <a:p>
            <a:pPr lvl="1"/>
            <a:endParaRPr lang="en-US" dirty="0"/>
          </a:p>
          <a:p>
            <a:pPr lvl="1"/>
            <a:r>
              <a:rPr lang="en-US" dirty="0">
                <a:hlinkClick r:id="rId3"/>
              </a:rPr>
              <a:t>https://www.usertesting.com/resources/topics/gestalt-principles</a:t>
            </a:r>
            <a:r>
              <a:rPr lang="en-US" dirty="0"/>
              <a:t> </a:t>
            </a:r>
          </a:p>
        </p:txBody>
      </p:sp>
    </p:spTree>
    <p:extLst>
      <p:ext uri="{BB962C8B-B14F-4D97-AF65-F5344CB8AC3E}">
        <p14:creationId xmlns:p14="http://schemas.microsoft.com/office/powerpoint/2010/main" val="335983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28674" name="Rectangle 6"/>
          <p:cNvSpPr>
            <a:spLocks noGrp="1" noChangeArrowheads="1"/>
          </p:cNvSpPr>
          <p:nvPr>
            <p:ph type="title"/>
          </p:nvPr>
        </p:nvSpPr>
        <p:spPr>
          <a:xfrm>
            <a:off x="457200" y="215371"/>
            <a:ext cx="8229600" cy="1097279"/>
          </a:xfrm>
          <a:prstGeom prst="rect">
            <a:avLst/>
          </a:prstGeom>
          <a:noFill/>
          <a:ln>
            <a:noFill/>
          </a:ln>
        </p:spPr>
        <p:txBody>
          <a:bodyPr anchor="b">
            <a:normAutofit/>
          </a:bodyPr>
          <a:lstStyle/>
          <a:p>
            <a:r>
              <a:rPr lang="en-US" dirty="0"/>
              <a:t>Perceptual Organization</a:t>
            </a:r>
          </a:p>
        </p:txBody>
      </p:sp>
      <p:sp>
        <p:nvSpPr>
          <p:cNvPr id="31751" name="Rectangle 7"/>
          <p:cNvSpPr>
            <a:spLocks noGrp="1" noChangeArrowheads="1"/>
          </p:cNvSpPr>
          <p:nvPr>
            <p:ph sz="quarter" idx="13"/>
          </p:nvPr>
        </p:nvSpPr>
        <p:spPr>
          <a:xfrm>
            <a:off x="457200" y="1556326"/>
            <a:ext cx="8229600" cy="4434275"/>
          </a:xfrm>
          <a:prstGeom prst="rect">
            <a:avLst/>
          </a:prstGeom>
        </p:spPr>
        <p:txBody>
          <a:bodyPr>
            <a:normAutofit/>
          </a:bodyPr>
          <a:lstStyle/>
          <a:p>
            <a:r>
              <a:rPr lang="en-US"/>
              <a:t>Process by which stimuli are organized into meaningful units</a:t>
            </a:r>
          </a:p>
          <a:p>
            <a:r>
              <a:rPr lang="en-US" b="1"/>
              <a:t>Figure and ground</a:t>
            </a:r>
            <a:r>
              <a:rPr lang="en-US"/>
              <a:t>: People interpret stimuli in the context of a background</a:t>
            </a:r>
          </a:p>
          <a:p>
            <a:r>
              <a:rPr lang="en-US" b="1"/>
              <a:t>Closure</a:t>
            </a:r>
            <a:r>
              <a:rPr lang="en-US"/>
              <a:t>: Individuals’ need to organize perceptions so that they form a meaningful whole</a:t>
            </a:r>
          </a:p>
        </p:txBody>
      </p:sp>
    </p:spTree>
    <p:extLst>
      <p:ext uri="{BB962C8B-B14F-4D97-AF65-F5344CB8AC3E}">
        <p14:creationId xmlns:p14="http://schemas.microsoft.com/office/powerpoint/2010/main" val="31856134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build="p" bldLvl="5"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28674" name="Rectangle 6"/>
          <p:cNvSpPr>
            <a:spLocks noGrp="1" noChangeArrowheads="1"/>
          </p:cNvSpPr>
          <p:nvPr>
            <p:ph type="title"/>
          </p:nvPr>
        </p:nvSpPr>
        <p:spPr>
          <a:xfrm>
            <a:off x="457200" y="215371"/>
            <a:ext cx="8229600" cy="1097279"/>
          </a:xfrm>
          <a:prstGeom prst="rect">
            <a:avLst/>
          </a:prstGeom>
          <a:noFill/>
          <a:ln>
            <a:noFill/>
          </a:ln>
        </p:spPr>
        <p:txBody>
          <a:bodyPr anchor="b">
            <a:normAutofit/>
          </a:bodyPr>
          <a:lstStyle/>
          <a:p>
            <a:r>
              <a:rPr lang="en-US"/>
              <a:t>Perceptual Organization (continued)</a:t>
            </a:r>
          </a:p>
        </p:txBody>
      </p:sp>
      <p:sp>
        <p:nvSpPr>
          <p:cNvPr id="31751" name="Rectangle 7"/>
          <p:cNvSpPr>
            <a:spLocks noGrp="1" noChangeArrowheads="1"/>
          </p:cNvSpPr>
          <p:nvPr>
            <p:ph sz="quarter" idx="13"/>
          </p:nvPr>
        </p:nvSpPr>
        <p:spPr>
          <a:xfrm>
            <a:off x="457200" y="1556326"/>
            <a:ext cx="8229600" cy="4434275"/>
          </a:xfrm>
          <a:prstGeom prst="rect">
            <a:avLst/>
          </a:prstGeom>
        </p:spPr>
        <p:txBody>
          <a:bodyPr>
            <a:normAutofit/>
          </a:bodyPr>
          <a:lstStyle/>
          <a:p>
            <a:r>
              <a:rPr lang="en-US" b="1" dirty="0"/>
              <a:t>Grouping</a:t>
            </a:r>
            <a:r>
              <a:rPr lang="en-US" dirty="0"/>
              <a:t>: Tendency to group stimuli to form a unified picture or impression</a:t>
            </a:r>
          </a:p>
          <a:p>
            <a:r>
              <a:rPr lang="en-US" b="1" dirty="0"/>
              <a:t>Preference for the whole</a:t>
            </a:r>
            <a:r>
              <a:rPr lang="en-US" dirty="0"/>
              <a:t>: Perceiving more value in a whole than in combined parts that make a whole</a:t>
            </a:r>
          </a:p>
          <a:p>
            <a:pPr lvl="1"/>
            <a:r>
              <a:rPr lang="en-US" dirty="0"/>
              <a:t>Even if the parts have the same objective value as the whole</a:t>
            </a:r>
          </a:p>
          <a:p>
            <a:pPr lvl="1"/>
            <a:endParaRPr lang="en-US" dirty="0"/>
          </a:p>
          <a:p>
            <a:pPr lvl="1"/>
            <a:endParaRPr lang="en-US" dirty="0"/>
          </a:p>
          <a:p>
            <a:pPr lvl="1"/>
            <a:r>
              <a:rPr lang="en-US" sz="3600" dirty="0"/>
              <a:t>WORK in groups – find examples</a:t>
            </a:r>
          </a:p>
        </p:txBody>
      </p:sp>
    </p:spTree>
    <p:extLst>
      <p:ext uri="{BB962C8B-B14F-4D97-AF65-F5344CB8AC3E}">
        <p14:creationId xmlns:p14="http://schemas.microsoft.com/office/powerpoint/2010/main" val="15144128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7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build="p" bldLvl="5"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Semiotic Relationships</a:t>
            </a:r>
            <a:endParaRPr lang="en-IN" dirty="0"/>
          </a:p>
        </p:txBody>
      </p:sp>
      <p:sp>
        <p:nvSpPr>
          <p:cNvPr id="5" name="Content Placeholder 4">
            <a:extLst>
              <a:ext uri="{FF2B5EF4-FFF2-40B4-BE49-F238E27FC236}">
                <a16:creationId xmlns:a16="http://schemas.microsoft.com/office/drawing/2014/main" id="{CC5AA22F-6E84-88C4-DDCA-AFAF07B955B1}"/>
              </a:ext>
            </a:extLst>
          </p:cNvPr>
          <p:cNvSpPr>
            <a:spLocks noGrp="1"/>
          </p:cNvSpPr>
          <p:nvPr>
            <p:ph sz="half" idx="1"/>
          </p:nvPr>
        </p:nvSpPr>
        <p:spPr>
          <a:xfrm>
            <a:off x="457200" y="1600200"/>
            <a:ext cx="4038600" cy="4525963"/>
          </a:xfrm>
        </p:spPr>
        <p:txBody>
          <a:bodyPr>
            <a:normAutofit/>
          </a:bodyPr>
          <a:lstStyle/>
          <a:p>
            <a:pPr>
              <a:lnSpc>
                <a:spcPct val="90000"/>
              </a:lnSpc>
            </a:pPr>
            <a:r>
              <a:rPr lang="en-US" sz="2400" b="0" i="0" u="none" strike="noStrike" kern="1200" cap="none" baseline="0" dirty="0">
                <a:solidFill>
                  <a:schemeClr val="tx1"/>
                </a:solidFill>
                <a:latin typeface="Arial" charset="0"/>
                <a:ea typeface="Arial"/>
                <a:cs typeface="Arial"/>
                <a:sym typeface="Arial"/>
              </a:rPr>
              <a:t>Correspondence between signs and symbols and how we assign meanings</a:t>
            </a:r>
          </a:p>
          <a:p>
            <a:pPr>
              <a:lnSpc>
                <a:spcPct val="90000"/>
              </a:lnSpc>
            </a:pPr>
            <a:r>
              <a:rPr lang="en-US" sz="2400" dirty="0">
                <a:latin typeface="Arial" charset="0"/>
                <a:cs typeface="Arial"/>
                <a:sym typeface="Arial"/>
              </a:rPr>
              <a:t>i.e. Environment safe products..</a:t>
            </a:r>
          </a:p>
          <a:p>
            <a:pPr>
              <a:lnSpc>
                <a:spcPct val="90000"/>
              </a:lnSpc>
            </a:pPr>
            <a:endParaRPr lang="en-US" sz="2400" dirty="0">
              <a:latin typeface="Arial" charset="0"/>
              <a:cs typeface="Arial"/>
              <a:sym typeface="Arial"/>
            </a:endParaRPr>
          </a:p>
          <a:p>
            <a:pPr>
              <a:lnSpc>
                <a:spcPct val="90000"/>
              </a:lnSpc>
            </a:pPr>
            <a:r>
              <a:rPr lang="en-US" sz="2400" dirty="0">
                <a:latin typeface="Arial" charset="0"/>
                <a:cs typeface="Arial"/>
                <a:sym typeface="Arial"/>
              </a:rPr>
              <a:t>MORE from you?</a:t>
            </a:r>
            <a:endParaRPr lang="en-US" sz="2400" dirty="0"/>
          </a:p>
        </p:txBody>
      </p:sp>
      <p:pic>
        <p:nvPicPr>
          <p:cNvPr id="2050" name="Picture 2" descr="Semiotics in Marketing: For Your Brand and Your Messaging | CXL">
            <a:extLst>
              <a:ext uri="{FF2B5EF4-FFF2-40B4-BE49-F238E27FC236}">
                <a16:creationId xmlns:a16="http://schemas.microsoft.com/office/drawing/2014/main" id="{C0226E0C-4C14-50A1-60FF-7ECF101611D0}"/>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392162" y="1520328"/>
            <a:ext cx="4294638" cy="4422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482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D8B5D-9D32-9B1F-30C3-BD6D2AF84BA0}"/>
              </a:ext>
            </a:extLst>
          </p:cNvPr>
          <p:cNvSpPr>
            <a:spLocks noGrp="1"/>
          </p:cNvSpPr>
          <p:nvPr>
            <p:ph type="title"/>
          </p:nvPr>
        </p:nvSpPr>
        <p:spPr>
          <a:xfrm>
            <a:off x="457200" y="215371"/>
            <a:ext cx="8229600" cy="1097279"/>
          </a:xfrm>
        </p:spPr>
        <p:txBody>
          <a:bodyPr anchor="b">
            <a:normAutofit/>
          </a:bodyPr>
          <a:lstStyle/>
          <a:p>
            <a:r>
              <a:rPr lang="en-US" dirty="0"/>
              <a:t>Marketing semiotics</a:t>
            </a:r>
          </a:p>
        </p:txBody>
      </p:sp>
      <p:pic>
        <p:nvPicPr>
          <p:cNvPr id="1026" name="Picture 2" descr="Semiotics in Marketing: For Your Brand and Your Messaging | CXL">
            <a:extLst>
              <a:ext uri="{FF2B5EF4-FFF2-40B4-BE49-F238E27FC236}">
                <a16:creationId xmlns:a16="http://schemas.microsoft.com/office/drawing/2014/main" id="{B8EB7881-8C24-932F-ED29-CA0492F469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841" y="1556326"/>
            <a:ext cx="5783838" cy="44342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04C2784C-032B-155B-5071-23BDA57ACFDB}"/>
              </a:ext>
            </a:extLst>
          </p:cNvPr>
          <p:cNvGraphicFramePr>
            <a:graphicFrameLocks/>
          </p:cNvGraphicFramePr>
          <p:nvPr>
            <p:extLst>
              <p:ext uri="{D42A27DB-BD31-4B8C-83A1-F6EECF244321}">
                <p14:modId xmlns:p14="http://schemas.microsoft.com/office/powerpoint/2010/main" val="3680293180"/>
              </p:ext>
            </p:extLst>
          </p:nvPr>
        </p:nvGraphicFramePr>
        <p:xfrm>
          <a:off x="6654390" y="1916474"/>
          <a:ext cx="1889768" cy="31347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71315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987B54-34C4-56ED-850C-CF2024F0B1AC}"/>
              </a:ext>
            </a:extLst>
          </p:cNvPr>
          <p:cNvSpPr>
            <a:spLocks noGrp="1"/>
          </p:cNvSpPr>
          <p:nvPr>
            <p:ph type="title"/>
          </p:nvPr>
        </p:nvSpPr>
        <p:spPr>
          <a:xfrm>
            <a:off x="457200" y="215371"/>
            <a:ext cx="8229600" cy="544793"/>
          </a:xfrm>
        </p:spPr>
        <p:txBody>
          <a:bodyPr anchor="b">
            <a:normAutofit/>
          </a:bodyPr>
          <a:lstStyle/>
          <a:p>
            <a:pPr>
              <a:lnSpc>
                <a:spcPct val="90000"/>
              </a:lnSpc>
            </a:pPr>
            <a:r>
              <a:rPr lang="en-US" b="1" dirty="0">
                <a:effectLst/>
              </a:rPr>
              <a:t>Apple</a:t>
            </a:r>
            <a:r>
              <a:rPr lang="en-US" dirty="0"/>
              <a:t>: </a:t>
            </a:r>
            <a:r>
              <a:rPr lang="en-US" b="1" dirty="0">
                <a:effectLst/>
              </a:rPr>
              <a:t>Behind the Mac — Greatness</a:t>
            </a:r>
            <a:endParaRPr lang="en-US" dirty="0"/>
          </a:p>
        </p:txBody>
      </p:sp>
      <p:pic>
        <p:nvPicPr>
          <p:cNvPr id="7" name="Online Media 6" title="Behind the Mac — Greatness (1st released edition includes Tom Hanks' photo)　▾">
            <a:hlinkClick r:id="" action="ppaction://media"/>
            <a:extLst>
              <a:ext uri="{FF2B5EF4-FFF2-40B4-BE49-F238E27FC236}">
                <a16:creationId xmlns:a16="http://schemas.microsoft.com/office/drawing/2014/main" id="{95575B60-4B7B-7EA6-6A63-6A06440385F4}"/>
              </a:ext>
            </a:extLst>
          </p:cNvPr>
          <p:cNvPicPr>
            <a:picLocks noGrp="1" noRot="1" noChangeAspect="1"/>
          </p:cNvPicPr>
          <p:nvPr>
            <p:ph sz="quarter" idx="13"/>
            <a:videoFile r:link="rId1"/>
          </p:nvPr>
        </p:nvPicPr>
        <p:blipFill>
          <a:blip r:embed="rId3"/>
          <a:stretch>
            <a:fillRect/>
          </a:stretch>
        </p:blipFill>
        <p:spPr>
          <a:xfrm>
            <a:off x="-817" y="823779"/>
            <a:ext cx="9144817" cy="5166822"/>
          </a:xfrm>
          <a:prstGeom prst="rect">
            <a:avLst/>
          </a:prstGeom>
          <a:noFill/>
        </p:spPr>
      </p:pic>
    </p:spTree>
    <p:extLst>
      <p:ext uri="{BB962C8B-B14F-4D97-AF65-F5344CB8AC3E}">
        <p14:creationId xmlns:p14="http://schemas.microsoft.com/office/powerpoint/2010/main" val="328697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Reflection </a:t>
            </a:r>
            <a:endParaRPr lang="en-IN" dirty="0"/>
          </a:p>
        </p:txBody>
      </p:sp>
      <p:sp>
        <p:nvSpPr>
          <p:cNvPr id="3" name="Content Placeholder 2"/>
          <p:cNvSpPr>
            <a:spLocks noGrp="1"/>
          </p:cNvSpPr>
          <p:nvPr>
            <p:ph sz="quarter" idx="13"/>
          </p:nvPr>
        </p:nvSpPr>
        <p:spPr/>
        <p:txBody>
          <a:bodyPr/>
          <a:lstStyle/>
          <a:p>
            <a:r>
              <a:rPr lang="en-US" dirty="0"/>
              <a:t>How do your favorite brands position themselves in the marketplace?</a:t>
            </a:r>
          </a:p>
          <a:p>
            <a:r>
              <a:rPr lang="en-US" dirty="0"/>
              <a:t>Which possible positioning strategies seem to be most effective?</a:t>
            </a:r>
          </a:p>
        </p:txBody>
      </p:sp>
    </p:spTree>
    <p:extLst>
      <p:ext uri="{BB962C8B-B14F-4D97-AF65-F5344CB8AC3E}">
        <p14:creationId xmlns:p14="http://schemas.microsoft.com/office/powerpoint/2010/main" val="2593602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Summary</a:t>
            </a:r>
            <a:endParaRPr lang="en-IN" dirty="0"/>
          </a:p>
        </p:txBody>
      </p:sp>
      <p:sp>
        <p:nvSpPr>
          <p:cNvPr id="3" name="Content Placeholder 2"/>
          <p:cNvSpPr>
            <a:spLocks noGrp="1"/>
          </p:cNvSpPr>
          <p:nvPr>
            <p:ph sz="quarter" idx="13"/>
          </p:nvPr>
        </p:nvSpPr>
        <p:spPr/>
        <p:txBody>
          <a:bodyPr/>
          <a:lstStyle/>
          <a:p>
            <a:pPr marL="432000" indent="-432000">
              <a:buFont typeface="+mj-lt"/>
              <a:buAutoNum type="arabicPeriod"/>
            </a:pPr>
            <a:r>
              <a:rPr lang="en-US" dirty="0"/>
              <a:t>Products and commercial messages often appeal to our senses, but because of the profusion of these messages we don’t notice most of them</a:t>
            </a:r>
          </a:p>
          <a:p>
            <a:pPr marL="432000" indent="-432000">
              <a:buFont typeface="+mj-lt"/>
              <a:buAutoNum type="arabicPeriod"/>
            </a:pPr>
            <a:r>
              <a:rPr lang="en-US" dirty="0"/>
              <a:t>Perception is a three-stage process that translates raw stimuli into meaning</a:t>
            </a:r>
          </a:p>
          <a:p>
            <a:pPr marL="432000" indent="-432000">
              <a:buFont typeface="+mj-lt"/>
              <a:buAutoNum type="arabicPeriod"/>
            </a:pPr>
            <a:r>
              <a:rPr lang="en-US" dirty="0"/>
              <a:t>The field of semiotics helps us to understand how marketers use symbols to create meaning.</a:t>
            </a:r>
          </a:p>
        </p:txBody>
      </p:sp>
    </p:spTree>
    <p:extLst>
      <p:ext uri="{BB962C8B-B14F-4D97-AF65-F5344CB8AC3E}">
        <p14:creationId xmlns:p14="http://schemas.microsoft.com/office/powerpoint/2010/main" val="4644221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CB90B9-A8D5-886A-C3EF-340AA35E36B3}"/>
              </a:ext>
            </a:extLst>
          </p:cNvPr>
          <p:cNvSpPr>
            <a:spLocks noGrp="1"/>
          </p:cNvSpPr>
          <p:nvPr>
            <p:ph type="title"/>
          </p:nvPr>
        </p:nvSpPr>
        <p:spPr/>
        <p:txBody>
          <a:bodyPr/>
          <a:lstStyle/>
          <a:p>
            <a:r>
              <a:rPr lang="en-US" dirty="0"/>
              <a:t>Thank you!</a:t>
            </a:r>
            <a:br>
              <a:rPr lang="en-US" dirty="0"/>
            </a:br>
            <a:r>
              <a:rPr lang="en-US" dirty="0"/>
              <a:t>Any Questions?</a:t>
            </a:r>
          </a:p>
        </p:txBody>
      </p:sp>
      <p:sp>
        <p:nvSpPr>
          <p:cNvPr id="5" name="Text Placeholder 4">
            <a:extLst>
              <a:ext uri="{FF2B5EF4-FFF2-40B4-BE49-F238E27FC236}">
                <a16:creationId xmlns:a16="http://schemas.microsoft.com/office/drawing/2014/main" id="{3E5B16DC-D1CA-A1A8-E571-5BCCD081877B}"/>
              </a:ext>
            </a:extLst>
          </p:cNvPr>
          <p:cNvSpPr>
            <a:spLocks noGrp="1"/>
          </p:cNvSpPr>
          <p:nvPr>
            <p:ph type="body" idx="1"/>
          </p:nvPr>
        </p:nvSpPr>
        <p:spPr/>
        <p:txBody>
          <a:bodyPr/>
          <a:lstStyle/>
          <a:p>
            <a:r>
              <a:rPr lang="en-US" dirty="0"/>
              <a:t>petrovska@uacs.edu.mk</a:t>
            </a:r>
          </a:p>
        </p:txBody>
      </p:sp>
      <p:pic>
        <p:nvPicPr>
          <p:cNvPr id="3" name="Picture 2">
            <a:extLst>
              <a:ext uri="{FF2B5EF4-FFF2-40B4-BE49-F238E27FC236}">
                <a16:creationId xmlns:a16="http://schemas.microsoft.com/office/drawing/2014/main" id="{CBC3E2AA-1BA0-232E-BA4B-1195077A07C9}"/>
              </a:ext>
            </a:extLst>
          </p:cNvPr>
          <p:cNvPicPr>
            <a:picLocks noChangeAspect="1"/>
          </p:cNvPicPr>
          <p:nvPr/>
        </p:nvPicPr>
        <p:blipFill>
          <a:blip r:embed="rId2"/>
          <a:stretch>
            <a:fillRect/>
          </a:stretch>
        </p:blipFill>
        <p:spPr>
          <a:xfrm>
            <a:off x="4572000" y="447937"/>
            <a:ext cx="4175973" cy="4518072"/>
          </a:xfrm>
          <a:prstGeom prst="rect">
            <a:avLst/>
          </a:prstGeom>
        </p:spPr>
      </p:pic>
    </p:spTree>
    <p:extLst>
      <p:ext uri="{BB962C8B-B14F-4D97-AF65-F5344CB8AC3E}">
        <p14:creationId xmlns:p14="http://schemas.microsoft.com/office/powerpoint/2010/main" val="225934112"/>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2849</TotalTime>
  <Words>3397</Words>
  <Application>Microsoft Office PowerPoint</Application>
  <PresentationFormat>On-screen Show (4:3)</PresentationFormat>
  <Paragraphs>307</Paragraphs>
  <Slides>51</Slides>
  <Notes>27</Notes>
  <HiddenSlides>0</HiddenSlides>
  <MMClips>5</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51</vt:i4>
      </vt:variant>
    </vt:vector>
  </HeadingPairs>
  <TitlesOfParts>
    <vt:vector size="63" baseType="lpstr">
      <vt:lpstr>Aptos</vt:lpstr>
      <vt:lpstr>Arial</vt:lpstr>
      <vt:lpstr>Calibri</vt:lpstr>
      <vt:lpstr>Calibri Light</vt:lpstr>
      <vt:lpstr>Google Sans</vt:lpstr>
      <vt:lpstr>Helvetica</vt:lpstr>
      <vt:lpstr>Noto Sans Symbols</vt:lpstr>
      <vt:lpstr>Roboto</vt:lpstr>
      <vt:lpstr>Times New Roman</vt:lpstr>
      <vt:lpstr>1_508 Lecture</vt:lpstr>
      <vt:lpstr>1_Custom Design</vt:lpstr>
      <vt:lpstr>Custom Design</vt:lpstr>
      <vt:lpstr>Consumer Choices DAY 2 Perception</vt:lpstr>
      <vt:lpstr>AGENDA</vt:lpstr>
      <vt:lpstr>Define your topic to present!</vt:lpstr>
      <vt:lpstr>Expectations</vt:lpstr>
      <vt:lpstr>What could the future look like?  BBC My World</vt:lpstr>
      <vt:lpstr>Be Visionary!</vt:lpstr>
      <vt:lpstr>Gen Z consumer choices</vt:lpstr>
      <vt:lpstr>PERCEPTION  What are the major senses that are part of perception?</vt:lpstr>
      <vt:lpstr>Sensation</vt:lpstr>
      <vt:lpstr>Sensory Marketing</vt:lpstr>
      <vt:lpstr>Vision (2 of 2)</vt:lpstr>
      <vt:lpstr>What do you See on a first look?</vt:lpstr>
      <vt:lpstr>PowerPoint Presentation</vt:lpstr>
      <vt:lpstr>Which line is longer?</vt:lpstr>
      <vt:lpstr>Sound perception</vt:lpstr>
      <vt:lpstr>Key Concepts in Use of Sound</vt:lpstr>
      <vt:lpstr>Dollars and Scents</vt:lpstr>
      <vt:lpstr>Taste </vt:lpstr>
      <vt:lpstr>Key Concepts in the Use of Touch</vt:lpstr>
      <vt:lpstr>Choose one CASE Nike Trends analyzing Netflix, spotify, or Amazon personalization</vt:lpstr>
      <vt:lpstr>PERCEPTUAL PROCESS</vt:lpstr>
      <vt:lpstr>Figure 3.1 - Perceptual Process</vt:lpstr>
      <vt:lpstr>From Exposure to Comprehension</vt:lpstr>
      <vt:lpstr>Exposure The Pepsi Logo over Time</vt:lpstr>
      <vt:lpstr>Exposure</vt:lpstr>
      <vt:lpstr>Shelf placement</vt:lpstr>
      <vt:lpstr>Reflection</vt:lpstr>
      <vt:lpstr>Selective exposure</vt:lpstr>
      <vt:lpstr>Subliminal Perception – BMW ad</vt:lpstr>
      <vt:lpstr>Case BMW Is this Ethical? Is this Legal? How many of you would use Subliminal? How would use it appropriate?</vt:lpstr>
      <vt:lpstr>Stage 2: Attention</vt:lpstr>
      <vt:lpstr>Under what conditions do you give full attention to advertising and marketing communication?</vt:lpstr>
      <vt:lpstr>Focal and Nonfocal Attention</vt:lpstr>
      <vt:lpstr>Characteristics of Stimulus That Attract Consumer Attention (continues..)</vt:lpstr>
      <vt:lpstr>Doritos TVc</vt:lpstr>
      <vt:lpstr> Characteristics of Stimulus That Attract Consumer Attention (continued)</vt:lpstr>
      <vt:lpstr>How Do Marketers Get Attention?</vt:lpstr>
      <vt:lpstr>Factors Leading to Adaptation</vt:lpstr>
      <vt:lpstr>Stimulus Selection Factors</vt:lpstr>
      <vt:lpstr>Figure 3.3 The Golden Triangle</vt:lpstr>
      <vt:lpstr>Interpretation</vt:lpstr>
      <vt:lpstr>Semiotics</vt:lpstr>
      <vt:lpstr>Stimulus Organization</vt:lpstr>
      <vt:lpstr>Perceptual Organization</vt:lpstr>
      <vt:lpstr>Perceptual Organization (continued)</vt:lpstr>
      <vt:lpstr>Semiotic Relationships</vt:lpstr>
      <vt:lpstr>Marketing semiotics</vt:lpstr>
      <vt:lpstr>Apple: Behind the Mac — Greatness</vt:lpstr>
      <vt:lpstr>Reflection </vt:lpstr>
      <vt:lpstr>Chapter Summary</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2 Perception, Learning &amp; Memory</dc:title>
  <dc:creator>Ilijana Petrovska</dc:creator>
  <cp:lastModifiedBy>Ilijana Petrovska</cp:lastModifiedBy>
  <cp:revision>7</cp:revision>
  <dcterms:created xsi:type="dcterms:W3CDTF">2020-02-19T11:58:49Z</dcterms:created>
  <dcterms:modified xsi:type="dcterms:W3CDTF">2025-04-08T14:47:11Z</dcterms:modified>
</cp:coreProperties>
</file>