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webextensions/webextension1.xml" ContentType="application/vnd.ms-office.webextension+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41"/>
  </p:notesMasterIdLst>
  <p:handoutMasterIdLst>
    <p:handoutMasterId r:id="rId42"/>
  </p:handoutMasterIdLst>
  <p:sldIdLst>
    <p:sldId id="638" r:id="rId4"/>
    <p:sldId id="676" r:id="rId5"/>
    <p:sldId id="262" r:id="rId6"/>
    <p:sldId id="367" r:id="rId7"/>
    <p:sldId id="661" r:id="rId8"/>
    <p:sldId id="618" r:id="rId9"/>
    <p:sldId id="623" r:id="rId10"/>
    <p:sldId id="274" r:id="rId11"/>
    <p:sldId id="742" r:id="rId12"/>
    <p:sldId id="360" r:id="rId13"/>
    <p:sldId id="732" r:id="rId14"/>
    <p:sldId id="677" r:id="rId15"/>
    <p:sldId id="358" r:id="rId16"/>
    <p:sldId id="716" r:id="rId17"/>
    <p:sldId id="369" r:id="rId18"/>
    <p:sldId id="682" r:id="rId19"/>
    <p:sldId id="714" r:id="rId20"/>
    <p:sldId id="398" r:id="rId21"/>
    <p:sldId id="400" r:id="rId22"/>
    <p:sldId id="402" r:id="rId23"/>
    <p:sldId id="441" r:id="rId24"/>
    <p:sldId id="610" r:id="rId25"/>
    <p:sldId id="624" r:id="rId26"/>
    <p:sldId id="652" r:id="rId27"/>
    <p:sldId id="596" r:id="rId28"/>
    <p:sldId id="3533" r:id="rId29"/>
    <p:sldId id="355" r:id="rId30"/>
    <p:sldId id="646" r:id="rId31"/>
    <p:sldId id="3534" r:id="rId32"/>
    <p:sldId id="397" r:id="rId33"/>
    <p:sldId id="639" r:id="rId34"/>
    <p:sldId id="611" r:id="rId35"/>
    <p:sldId id="612" r:id="rId36"/>
    <p:sldId id="673" r:id="rId37"/>
    <p:sldId id="674" r:id="rId38"/>
    <p:sldId id="675" r:id="rId39"/>
    <p:sldId id="256" r:id="rId40"/>
  </p:sldIdLst>
  <p:sldSz cx="9144000" cy="6858000" type="screen4x3"/>
  <p:notesSz cx="6858000" cy="9144000"/>
  <p:custDataLst>
    <p:tags r:id="rId43"/>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5C39BE-A595-4E11-B5DF-08DFB2D96D67}" v="40" dt="2026-03-11T13:16:40.957"/>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98" autoAdjust="0"/>
    <p:restoredTop sz="82705" autoAdjust="0"/>
  </p:normalViewPr>
  <p:slideViewPr>
    <p:cSldViewPr snapToGrid="0" snapToObjects="1">
      <p:cViewPr varScale="1">
        <p:scale>
          <a:sx n="85" d="100"/>
          <a:sy n="85" d="100"/>
        </p:scale>
        <p:origin x="528" y="90"/>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6702"/>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handoutMaster" Target="handoutMasters/handoutMaster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gs" Target="tags/tag1.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F61BF4E4-569F-4525-B9FE-0AB42283E029}"/>
    <pc:docChg chg="custSel addSld delSld modSld">
      <pc:chgData name="Ilijana Petrovska" userId="9898029655f5678c" providerId="LiveId" clId="{F61BF4E4-569F-4525-B9FE-0AB42283E029}" dt="2026-03-11T13:16:57.310" v="134" actId="1076"/>
      <pc:docMkLst>
        <pc:docMk/>
      </pc:docMkLst>
      <pc:sldChg chg="addSp modSp mod">
        <pc:chgData name="Ilijana Petrovska" userId="9898029655f5678c" providerId="LiveId" clId="{F61BF4E4-569F-4525-B9FE-0AB42283E029}" dt="2026-03-11T13:16:57.310" v="134" actId="1076"/>
        <pc:sldMkLst>
          <pc:docMk/>
          <pc:sldMk cId="3625473485" sldId="256"/>
        </pc:sldMkLst>
        <pc:spChg chg="mod">
          <ac:chgData name="Ilijana Petrovska" userId="9898029655f5678c" providerId="LiveId" clId="{F61BF4E4-569F-4525-B9FE-0AB42283E029}" dt="2026-03-11T13:16:03.962" v="129" actId="20577"/>
          <ac:spMkLst>
            <pc:docMk/>
            <pc:sldMk cId="3625473485" sldId="256"/>
            <ac:spMk id="2" creationId="{1FB125D3-4D78-BE13-D86F-5D5C52547BA6}"/>
          </ac:spMkLst>
        </pc:spChg>
        <pc:picChg chg="add mod">
          <ac:chgData name="Ilijana Petrovska" userId="9898029655f5678c" providerId="LiveId" clId="{F61BF4E4-569F-4525-B9FE-0AB42283E029}" dt="2026-03-11T13:16:57.310" v="134" actId="1076"/>
          <ac:picMkLst>
            <pc:docMk/>
            <pc:sldMk cId="3625473485" sldId="256"/>
            <ac:picMk id="3" creationId="{A4FBD3AE-0DBA-F591-009B-688FC10C2E80}"/>
          </ac:picMkLst>
        </pc:picChg>
      </pc:sldChg>
      <pc:sldChg chg="add">
        <pc:chgData name="Ilijana Petrovska" userId="9898029655f5678c" providerId="LiveId" clId="{F61BF4E4-569F-4525-B9FE-0AB42283E029}" dt="2026-03-11T12:51:08.058" v="1"/>
        <pc:sldMkLst>
          <pc:docMk/>
          <pc:sldMk cId="0" sldId="262"/>
        </pc:sldMkLst>
      </pc:sldChg>
      <pc:sldChg chg="add">
        <pc:chgData name="Ilijana Petrovska" userId="9898029655f5678c" providerId="LiveId" clId="{F61BF4E4-569F-4525-B9FE-0AB42283E029}" dt="2026-03-11T13:03:49.180" v="7"/>
        <pc:sldMkLst>
          <pc:docMk/>
          <pc:sldMk cId="1550539854" sldId="274"/>
        </pc:sldMkLst>
      </pc:sldChg>
      <pc:sldChg chg="add">
        <pc:chgData name="Ilijana Petrovska" userId="9898029655f5678c" providerId="LiveId" clId="{F61BF4E4-569F-4525-B9FE-0AB42283E029}" dt="2026-03-11T13:12:51.355" v="59"/>
        <pc:sldMkLst>
          <pc:docMk/>
          <pc:sldMk cId="3322544126" sldId="355"/>
        </pc:sldMkLst>
      </pc:sldChg>
      <pc:sldChg chg="add">
        <pc:chgData name="Ilijana Petrovska" userId="9898029655f5678c" providerId="LiveId" clId="{F61BF4E4-569F-4525-B9FE-0AB42283E029}" dt="2026-03-11T13:06:41.364" v="49"/>
        <pc:sldMkLst>
          <pc:docMk/>
          <pc:sldMk cId="3561411402" sldId="358"/>
        </pc:sldMkLst>
      </pc:sldChg>
      <pc:sldChg chg="add">
        <pc:chgData name="Ilijana Petrovska" userId="9898029655f5678c" providerId="LiveId" clId="{F61BF4E4-569F-4525-B9FE-0AB42283E029}" dt="2026-03-11T13:06:21.119" v="47"/>
        <pc:sldMkLst>
          <pc:docMk/>
          <pc:sldMk cId="3612043320" sldId="360"/>
        </pc:sldMkLst>
      </pc:sldChg>
      <pc:sldChg chg="add">
        <pc:chgData name="Ilijana Petrovska" userId="9898029655f5678c" providerId="LiveId" clId="{F61BF4E4-569F-4525-B9FE-0AB42283E029}" dt="2026-03-11T12:59:46.132" v="5"/>
        <pc:sldMkLst>
          <pc:docMk/>
          <pc:sldMk cId="2138149548" sldId="367"/>
        </pc:sldMkLst>
      </pc:sldChg>
      <pc:sldChg chg="add">
        <pc:chgData name="Ilijana Petrovska" userId="9898029655f5678c" providerId="LiveId" clId="{F61BF4E4-569F-4525-B9FE-0AB42283E029}" dt="2026-03-11T13:07:05.960" v="50"/>
        <pc:sldMkLst>
          <pc:docMk/>
          <pc:sldMk cId="2366398998" sldId="369"/>
        </pc:sldMkLst>
      </pc:sldChg>
      <pc:sldChg chg="add">
        <pc:chgData name="Ilijana Petrovska" userId="9898029655f5678c" providerId="LiveId" clId="{F61BF4E4-569F-4525-B9FE-0AB42283E029}" dt="2026-03-11T13:13:59.300" v="62"/>
        <pc:sldMkLst>
          <pc:docMk/>
          <pc:sldMk cId="1975712673" sldId="397"/>
        </pc:sldMkLst>
      </pc:sldChg>
      <pc:sldChg chg="add setBg">
        <pc:chgData name="Ilijana Petrovska" userId="9898029655f5678c" providerId="LiveId" clId="{F61BF4E4-569F-4525-B9FE-0AB42283E029}" dt="2026-03-11T13:08:43.530" v="53"/>
        <pc:sldMkLst>
          <pc:docMk/>
          <pc:sldMk cId="2616746827" sldId="398"/>
        </pc:sldMkLst>
      </pc:sldChg>
      <pc:sldChg chg="add">
        <pc:chgData name="Ilijana Petrovska" userId="9898029655f5678c" providerId="LiveId" clId="{F61BF4E4-569F-4525-B9FE-0AB42283E029}" dt="2026-03-11T13:08:43.530" v="53"/>
        <pc:sldMkLst>
          <pc:docMk/>
          <pc:sldMk cId="3215038544" sldId="400"/>
        </pc:sldMkLst>
      </pc:sldChg>
      <pc:sldChg chg="add">
        <pc:chgData name="Ilijana Petrovska" userId="9898029655f5678c" providerId="LiveId" clId="{F61BF4E4-569F-4525-B9FE-0AB42283E029}" dt="2026-03-11T13:08:43.530" v="53"/>
        <pc:sldMkLst>
          <pc:docMk/>
          <pc:sldMk cId="860933732" sldId="402"/>
        </pc:sldMkLst>
      </pc:sldChg>
      <pc:sldChg chg="add">
        <pc:chgData name="Ilijana Petrovska" userId="9898029655f5678c" providerId="LiveId" clId="{F61BF4E4-569F-4525-B9FE-0AB42283E029}" dt="2026-03-11T13:10:22.791" v="54"/>
        <pc:sldMkLst>
          <pc:docMk/>
          <pc:sldMk cId="3609549797" sldId="441"/>
        </pc:sldMkLst>
      </pc:sldChg>
      <pc:sldChg chg="del">
        <pc:chgData name="Ilijana Petrovska" userId="9898029655f5678c" providerId="LiveId" clId="{F61BF4E4-569F-4525-B9FE-0AB42283E029}" dt="2026-03-11T12:51:35.445" v="2" actId="47"/>
        <pc:sldMkLst>
          <pc:docMk/>
          <pc:sldMk cId="0" sldId="528"/>
        </pc:sldMkLst>
      </pc:sldChg>
      <pc:sldChg chg="add">
        <pc:chgData name="Ilijana Petrovska" userId="9898029655f5678c" providerId="LiveId" clId="{F61BF4E4-569F-4525-B9FE-0AB42283E029}" dt="2026-03-11T13:12:29.694" v="58"/>
        <pc:sldMkLst>
          <pc:docMk/>
          <pc:sldMk cId="1922968568" sldId="596"/>
        </pc:sldMkLst>
      </pc:sldChg>
      <pc:sldChg chg="add">
        <pc:chgData name="Ilijana Petrovska" userId="9898029655f5678c" providerId="LiveId" clId="{F61BF4E4-569F-4525-B9FE-0AB42283E029}" dt="2026-03-11T13:11:11.190" v="55"/>
        <pc:sldMkLst>
          <pc:docMk/>
          <pc:sldMk cId="110048703" sldId="610"/>
        </pc:sldMkLst>
      </pc:sldChg>
      <pc:sldChg chg="modSp add mod">
        <pc:chgData name="Ilijana Petrovska" userId="9898029655f5678c" providerId="LiveId" clId="{F61BF4E4-569F-4525-B9FE-0AB42283E029}" dt="2026-03-11T13:14:47.643" v="93" actId="20577"/>
        <pc:sldMkLst>
          <pc:docMk/>
          <pc:sldMk cId="2460902476" sldId="611"/>
        </pc:sldMkLst>
        <pc:spChg chg="mod">
          <ac:chgData name="Ilijana Petrovska" userId="9898029655f5678c" providerId="LiveId" clId="{F61BF4E4-569F-4525-B9FE-0AB42283E029}" dt="2026-03-11T13:14:47.643" v="93" actId="20577"/>
          <ac:spMkLst>
            <pc:docMk/>
            <pc:sldMk cId="2460902476" sldId="611"/>
            <ac:spMk id="2" creationId="{1A0E67E6-7294-4052-9E61-5B262625ADE3}"/>
          </ac:spMkLst>
        </pc:spChg>
      </pc:sldChg>
      <pc:sldChg chg="modSp add mod">
        <pc:chgData name="Ilijana Petrovska" userId="9898029655f5678c" providerId="LiveId" clId="{F61BF4E4-569F-4525-B9FE-0AB42283E029}" dt="2026-03-11T13:14:54.798" v="99" actId="20577"/>
        <pc:sldMkLst>
          <pc:docMk/>
          <pc:sldMk cId="3762090014" sldId="612"/>
        </pc:sldMkLst>
        <pc:spChg chg="mod">
          <ac:chgData name="Ilijana Petrovska" userId="9898029655f5678c" providerId="LiveId" clId="{F61BF4E4-569F-4525-B9FE-0AB42283E029}" dt="2026-03-11T13:14:54.798" v="99" actId="20577"/>
          <ac:spMkLst>
            <pc:docMk/>
            <pc:sldMk cId="3762090014" sldId="612"/>
            <ac:spMk id="2" creationId="{EE84AAEC-9614-4ED5-A69C-671E3EE495AA}"/>
          </ac:spMkLst>
        </pc:spChg>
      </pc:sldChg>
      <pc:sldChg chg="add setBg">
        <pc:chgData name="Ilijana Petrovska" userId="9898029655f5678c" providerId="LiveId" clId="{F61BF4E4-569F-4525-B9FE-0AB42283E029}" dt="2026-03-11T13:00:35.467" v="6"/>
        <pc:sldMkLst>
          <pc:docMk/>
          <pc:sldMk cId="2752885264" sldId="618"/>
        </pc:sldMkLst>
      </pc:sldChg>
      <pc:sldChg chg="add">
        <pc:chgData name="Ilijana Petrovska" userId="9898029655f5678c" providerId="LiveId" clId="{F61BF4E4-569F-4525-B9FE-0AB42283E029}" dt="2026-03-11T13:00:35.467" v="6"/>
        <pc:sldMkLst>
          <pc:docMk/>
          <pc:sldMk cId="1065380140" sldId="623"/>
        </pc:sldMkLst>
      </pc:sldChg>
      <pc:sldChg chg="add">
        <pc:chgData name="Ilijana Petrovska" userId="9898029655f5678c" providerId="LiveId" clId="{F61BF4E4-569F-4525-B9FE-0AB42283E029}" dt="2026-03-11T13:11:40.291" v="56"/>
        <pc:sldMkLst>
          <pc:docMk/>
          <pc:sldMk cId="356197364" sldId="624"/>
        </pc:sldMkLst>
      </pc:sldChg>
      <pc:sldChg chg="modSp mod">
        <pc:chgData name="Ilijana Petrovska" userId="9898029655f5678c" providerId="LiveId" clId="{F61BF4E4-569F-4525-B9FE-0AB42283E029}" dt="2026-03-11T13:14:26.426" v="69" actId="20577"/>
        <pc:sldMkLst>
          <pc:docMk/>
          <pc:sldMk cId="2550415586" sldId="639"/>
        </pc:sldMkLst>
        <pc:graphicFrameChg chg="modGraphic">
          <ac:chgData name="Ilijana Petrovska" userId="9898029655f5678c" providerId="LiveId" clId="{F61BF4E4-569F-4525-B9FE-0AB42283E029}" dt="2026-03-11T13:14:26.426" v="69" actId="20577"/>
          <ac:graphicFrameMkLst>
            <pc:docMk/>
            <pc:sldMk cId="2550415586" sldId="639"/>
            <ac:graphicFrameMk id="17" creationId="{24F22AC4-F5AB-F53E-081E-CFBC04AAC7C6}"/>
          </ac:graphicFrameMkLst>
        </pc:graphicFrameChg>
      </pc:sldChg>
      <pc:sldChg chg="addSp modSp add mod modClrScheme chgLayout">
        <pc:chgData name="Ilijana Petrovska" userId="9898029655f5678c" providerId="LiveId" clId="{F61BF4E4-569F-4525-B9FE-0AB42283E029}" dt="2026-03-11T13:13:56.793" v="61" actId="26606"/>
        <pc:sldMkLst>
          <pc:docMk/>
          <pc:sldMk cId="2704315855" sldId="646"/>
        </pc:sldMkLst>
        <pc:spChg chg="mod">
          <ac:chgData name="Ilijana Petrovska" userId="9898029655f5678c" providerId="LiveId" clId="{F61BF4E4-569F-4525-B9FE-0AB42283E029}" dt="2026-03-11T13:13:56.793" v="61" actId="26606"/>
          <ac:spMkLst>
            <pc:docMk/>
            <pc:sldMk cId="2704315855" sldId="646"/>
            <ac:spMk id="2" creationId="{00000000-0000-0000-0000-000000000000}"/>
          </ac:spMkLst>
        </pc:spChg>
        <pc:spChg chg="mod">
          <ac:chgData name="Ilijana Petrovska" userId="9898029655f5678c" providerId="LiveId" clId="{F61BF4E4-569F-4525-B9FE-0AB42283E029}" dt="2026-03-11T13:13:56.793" v="61" actId="26606"/>
          <ac:spMkLst>
            <pc:docMk/>
            <pc:sldMk cId="2704315855" sldId="646"/>
            <ac:spMk id="3" creationId="{00000000-0000-0000-0000-000000000000}"/>
          </ac:spMkLst>
        </pc:spChg>
        <pc:spChg chg="mod">
          <ac:chgData name="Ilijana Petrovska" userId="9898029655f5678c" providerId="LiveId" clId="{F61BF4E4-569F-4525-B9FE-0AB42283E029}" dt="2026-03-11T13:13:56.793" v="61" actId="26606"/>
          <ac:spMkLst>
            <pc:docMk/>
            <pc:sldMk cId="2704315855" sldId="646"/>
            <ac:spMk id="4" creationId="{00000000-0000-0000-0000-000000000000}"/>
          </ac:spMkLst>
        </pc:spChg>
        <pc:spChg chg="add mod">
          <ac:chgData name="Ilijana Petrovska" userId="9898029655f5678c" providerId="LiveId" clId="{F61BF4E4-569F-4525-B9FE-0AB42283E029}" dt="2026-03-11T13:13:56.793" v="61" actId="26606"/>
          <ac:spMkLst>
            <pc:docMk/>
            <pc:sldMk cId="2704315855" sldId="646"/>
            <ac:spMk id="9" creationId="{01F3B460-4F45-0DDD-17DA-598CC6DBA7EA}"/>
          </ac:spMkLst>
        </pc:spChg>
        <pc:spChg chg="add mod">
          <ac:chgData name="Ilijana Petrovska" userId="9898029655f5678c" providerId="LiveId" clId="{F61BF4E4-569F-4525-B9FE-0AB42283E029}" dt="2026-03-11T13:13:56.793" v="61" actId="26606"/>
          <ac:spMkLst>
            <pc:docMk/>
            <pc:sldMk cId="2704315855" sldId="646"/>
            <ac:spMk id="11" creationId="{9FCF504C-D11B-FAD5-2618-C15BC24B0935}"/>
          </ac:spMkLst>
        </pc:spChg>
      </pc:sldChg>
      <pc:sldChg chg="add">
        <pc:chgData name="Ilijana Petrovska" userId="9898029655f5678c" providerId="LiveId" clId="{F61BF4E4-569F-4525-B9FE-0AB42283E029}" dt="2026-03-11T13:12:17.114" v="57"/>
        <pc:sldMkLst>
          <pc:docMk/>
          <pc:sldMk cId="3645260489" sldId="652"/>
        </pc:sldMkLst>
      </pc:sldChg>
      <pc:sldChg chg="add">
        <pc:chgData name="Ilijana Petrovska" userId="9898029655f5678c" providerId="LiveId" clId="{F61BF4E4-569F-4525-B9FE-0AB42283E029}" dt="2026-03-11T13:00:35.467" v="6"/>
        <pc:sldMkLst>
          <pc:docMk/>
          <pc:sldMk cId="3050594333" sldId="661"/>
        </pc:sldMkLst>
      </pc:sldChg>
      <pc:sldChg chg="addSp">
        <pc:chgData name="Ilijana Petrovska" userId="9898029655f5678c" providerId="LiveId" clId="{F61BF4E4-569F-4525-B9FE-0AB42283E029}" dt="2026-03-11T12:52:12.446" v="4"/>
        <pc:sldMkLst>
          <pc:docMk/>
          <pc:sldMk cId="4174297164" sldId="673"/>
        </pc:sldMkLst>
        <pc:graphicFrameChg chg="add">
          <ac:chgData name="Ilijana Petrovska" userId="9898029655f5678c" providerId="LiveId" clId="{F61BF4E4-569F-4525-B9FE-0AB42283E029}" dt="2026-03-11T12:52:12.446" v="4"/>
          <ac:graphicFrameMkLst>
            <pc:docMk/>
            <pc:sldMk cId="4174297164" sldId="673"/>
            <ac:graphicFrameMk id="3" creationId="{63FC8C47-5E2B-A034-9EA3-710B2635C40E}"/>
          </ac:graphicFrameMkLst>
        </pc:graphicFrameChg>
      </pc:sldChg>
      <pc:sldChg chg="modSp mod">
        <pc:chgData name="Ilijana Petrovska" userId="9898029655f5678c" providerId="LiveId" clId="{F61BF4E4-569F-4525-B9FE-0AB42283E029}" dt="2026-03-11T13:15:20.702" v="101" actId="20577"/>
        <pc:sldMkLst>
          <pc:docMk/>
          <pc:sldMk cId="600929292" sldId="675"/>
        </pc:sldMkLst>
        <pc:spChg chg="mod">
          <ac:chgData name="Ilijana Petrovska" userId="9898029655f5678c" providerId="LiveId" clId="{F61BF4E4-569F-4525-B9FE-0AB42283E029}" dt="2026-03-11T13:15:20.702" v="101" actId="20577"/>
          <ac:spMkLst>
            <pc:docMk/>
            <pc:sldMk cId="600929292" sldId="675"/>
            <ac:spMk id="3" creationId="{44CC9996-A0C9-3B71-3465-C83A79F46FAB}"/>
          </ac:spMkLst>
        </pc:spChg>
      </pc:sldChg>
      <pc:sldChg chg="add">
        <pc:chgData name="Ilijana Petrovska" userId="9898029655f5678c" providerId="LiveId" clId="{F61BF4E4-569F-4525-B9FE-0AB42283E029}" dt="2026-03-11T12:50:53.565" v="0"/>
        <pc:sldMkLst>
          <pc:docMk/>
          <pc:sldMk cId="0" sldId="676"/>
        </pc:sldMkLst>
      </pc:sldChg>
      <pc:sldChg chg="add">
        <pc:chgData name="Ilijana Petrovska" userId="9898029655f5678c" providerId="LiveId" clId="{F61BF4E4-569F-4525-B9FE-0AB42283E029}" dt="2026-03-11T13:06:41.364" v="49"/>
        <pc:sldMkLst>
          <pc:docMk/>
          <pc:sldMk cId="0" sldId="677"/>
        </pc:sldMkLst>
      </pc:sldChg>
      <pc:sldChg chg="add">
        <pc:chgData name="Ilijana Petrovska" userId="9898029655f5678c" providerId="LiveId" clId="{F61BF4E4-569F-4525-B9FE-0AB42283E029}" dt="2026-03-11T13:07:53.039" v="51"/>
        <pc:sldMkLst>
          <pc:docMk/>
          <pc:sldMk cId="1817876181" sldId="682"/>
        </pc:sldMkLst>
      </pc:sldChg>
      <pc:sldChg chg="add">
        <pc:chgData name="Ilijana Petrovska" userId="9898029655f5678c" providerId="LiveId" clId="{F61BF4E4-569F-4525-B9FE-0AB42283E029}" dt="2026-03-11T13:08:05.622" v="52"/>
        <pc:sldMkLst>
          <pc:docMk/>
          <pc:sldMk cId="0" sldId="714"/>
        </pc:sldMkLst>
      </pc:sldChg>
      <pc:sldChg chg="add">
        <pc:chgData name="Ilijana Petrovska" userId="9898029655f5678c" providerId="LiveId" clId="{F61BF4E4-569F-4525-B9FE-0AB42283E029}" dt="2026-03-11T13:07:05.960" v="50"/>
        <pc:sldMkLst>
          <pc:docMk/>
          <pc:sldMk cId="0" sldId="716"/>
        </pc:sldMkLst>
      </pc:sldChg>
      <pc:sldChg chg="add">
        <pc:chgData name="Ilijana Petrovska" userId="9898029655f5678c" providerId="LiveId" clId="{F61BF4E4-569F-4525-B9FE-0AB42283E029}" dt="2026-03-11T13:06:32.710" v="48"/>
        <pc:sldMkLst>
          <pc:docMk/>
          <pc:sldMk cId="1562551560" sldId="732"/>
        </pc:sldMkLst>
      </pc:sldChg>
      <pc:sldChg chg="addSp modSp add mod">
        <pc:chgData name="Ilijana Petrovska" userId="9898029655f5678c" providerId="LiveId" clId="{F61BF4E4-569F-4525-B9FE-0AB42283E029}" dt="2026-03-11T13:05:52.848" v="46" actId="1076"/>
        <pc:sldMkLst>
          <pc:docMk/>
          <pc:sldMk cId="3040208756" sldId="742"/>
        </pc:sldMkLst>
        <pc:spChg chg="mod">
          <ac:chgData name="Ilijana Petrovska" userId="9898029655f5678c" providerId="LiveId" clId="{F61BF4E4-569F-4525-B9FE-0AB42283E029}" dt="2026-03-11T13:04:29.346" v="35" actId="113"/>
          <ac:spMkLst>
            <pc:docMk/>
            <pc:sldMk cId="3040208756" sldId="742"/>
            <ac:spMk id="6" creationId="{0B229BE8-85F3-41A8-238B-4A558195C1D1}"/>
          </ac:spMkLst>
        </pc:spChg>
        <pc:picChg chg="add mod">
          <ac:chgData name="Ilijana Petrovska" userId="9898029655f5678c" providerId="LiveId" clId="{F61BF4E4-569F-4525-B9FE-0AB42283E029}" dt="2026-03-11T13:05:52.848" v="46" actId="1076"/>
          <ac:picMkLst>
            <pc:docMk/>
            <pc:sldMk cId="3040208756" sldId="742"/>
            <ac:picMk id="1026" creationId="{06AFD74F-DE6F-ECD3-0874-510EF8E1A935}"/>
          </ac:picMkLst>
        </pc:picChg>
        <pc:picChg chg="add mod">
          <ac:chgData name="Ilijana Petrovska" userId="9898029655f5678c" providerId="LiveId" clId="{F61BF4E4-569F-4525-B9FE-0AB42283E029}" dt="2026-03-11T13:05:19.946" v="41" actId="1076"/>
          <ac:picMkLst>
            <pc:docMk/>
            <pc:sldMk cId="3040208756" sldId="742"/>
            <ac:picMk id="1028" creationId="{0B6AD8B6-A7CA-4463-95DC-228EBBBB3BB1}"/>
          </ac:picMkLst>
        </pc:picChg>
        <pc:picChg chg="add mod">
          <ac:chgData name="Ilijana Petrovska" userId="9898029655f5678c" providerId="LiveId" clId="{F61BF4E4-569F-4525-B9FE-0AB42283E029}" dt="2026-03-11T13:05:50.659" v="45" actId="14100"/>
          <ac:picMkLst>
            <pc:docMk/>
            <pc:sldMk cId="3040208756" sldId="742"/>
            <ac:picMk id="1030" creationId="{FEBDD61F-D3F1-E66D-6D7C-7469FAEAF1C5}"/>
          </ac:picMkLst>
        </pc:picChg>
      </pc:sldChg>
      <pc:sldChg chg="add">
        <pc:chgData name="Ilijana Petrovska" userId="9898029655f5678c" providerId="LiveId" clId="{F61BF4E4-569F-4525-B9FE-0AB42283E029}" dt="2026-03-11T13:12:29.694" v="58"/>
        <pc:sldMkLst>
          <pc:docMk/>
          <pc:sldMk cId="39078838" sldId="3533"/>
        </pc:sldMkLst>
      </pc:sldChg>
      <pc:sldChg chg="add">
        <pc:chgData name="Ilijana Petrovska" userId="9898029655f5678c" providerId="LiveId" clId="{F61BF4E4-569F-4525-B9FE-0AB42283E029}" dt="2026-03-11T13:13:59.300" v="62"/>
        <pc:sldMkLst>
          <pc:docMk/>
          <pc:sldMk cId="1629212388" sldId="3534"/>
        </pc:sldMkLst>
      </pc:sldChg>
    </pc:docChg>
  </pc:docChgLst>
</pc:chgInfo>
</file>

<file path=ppt/diagrams/_rels/data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34DD01-8D80-4E4D-BE26-BFA8A4A5BAFE}" type="doc">
      <dgm:prSet loTypeId="urn:microsoft.com/office/officeart/2005/8/layout/vList5" loCatId="list" qsTypeId="urn:microsoft.com/office/officeart/2005/8/quickstyle/simple4" qsCatId="simple" csTypeId="urn:microsoft.com/office/officeart/2005/8/colors/accent2_2" csCatId="accent2"/>
      <dgm:spPr/>
      <dgm:t>
        <a:bodyPr/>
        <a:lstStyle/>
        <a:p>
          <a:endParaRPr lang="en-US"/>
        </a:p>
      </dgm:t>
    </dgm:pt>
    <dgm:pt modelId="{E5E9D46E-94E7-4F64-8E03-A64937044DD1}">
      <dgm:prSet/>
      <dgm:spPr/>
      <dgm:t>
        <a:bodyPr/>
        <a:lstStyle/>
        <a:p>
          <a:r>
            <a:rPr lang="en-US"/>
            <a:t>Positive reinforcement</a:t>
          </a:r>
        </a:p>
      </dgm:t>
    </dgm:pt>
    <dgm:pt modelId="{4A17BE89-9891-4BB0-B87F-25A59F5BB097}" type="parTrans" cxnId="{0D989CA7-06C2-4F5C-B156-9812CDEA34B5}">
      <dgm:prSet/>
      <dgm:spPr/>
      <dgm:t>
        <a:bodyPr/>
        <a:lstStyle/>
        <a:p>
          <a:endParaRPr lang="en-US"/>
        </a:p>
      </dgm:t>
    </dgm:pt>
    <dgm:pt modelId="{798E2FDE-F51D-499E-A503-940FA29BBEAC}" type="sibTrans" cxnId="{0D989CA7-06C2-4F5C-B156-9812CDEA34B5}">
      <dgm:prSet/>
      <dgm:spPr/>
      <dgm:t>
        <a:bodyPr/>
        <a:lstStyle/>
        <a:p>
          <a:endParaRPr lang="en-US"/>
        </a:p>
      </dgm:t>
    </dgm:pt>
    <dgm:pt modelId="{A84962EC-A676-4CB8-96F0-6F797F49804D}">
      <dgm:prSet/>
      <dgm:spPr/>
      <dgm:t>
        <a:bodyPr/>
        <a:lstStyle/>
        <a:p>
          <a:r>
            <a:rPr lang="en-US"/>
            <a:t>comes in the form of a reward</a:t>
          </a:r>
        </a:p>
      </dgm:t>
    </dgm:pt>
    <dgm:pt modelId="{B4A1C98F-8EC4-4651-A3B9-4C41361EE122}" type="parTrans" cxnId="{CA09E5AD-DD89-4E71-8EFE-1FF3192B67C9}">
      <dgm:prSet/>
      <dgm:spPr/>
      <dgm:t>
        <a:bodyPr/>
        <a:lstStyle/>
        <a:p>
          <a:endParaRPr lang="en-US"/>
        </a:p>
      </dgm:t>
    </dgm:pt>
    <dgm:pt modelId="{B6C98817-D021-4508-B6EF-4B31B6AACA9B}" type="sibTrans" cxnId="{CA09E5AD-DD89-4E71-8EFE-1FF3192B67C9}">
      <dgm:prSet/>
      <dgm:spPr/>
      <dgm:t>
        <a:bodyPr/>
        <a:lstStyle/>
        <a:p>
          <a:endParaRPr lang="en-US"/>
        </a:p>
      </dgm:t>
    </dgm:pt>
    <dgm:pt modelId="{FAE011A9-A5DA-4C38-9A7E-40FF46D3BE66}">
      <dgm:prSet/>
      <dgm:spPr/>
      <dgm:t>
        <a:bodyPr/>
        <a:lstStyle/>
        <a:p>
          <a:r>
            <a:rPr lang="en-US"/>
            <a:t>Negative reinforcement</a:t>
          </a:r>
        </a:p>
      </dgm:t>
    </dgm:pt>
    <dgm:pt modelId="{399492E3-E0A8-4FB0-9D02-C92B1E3B6514}" type="parTrans" cxnId="{D8427DE6-2D8A-4EED-BC5F-85F9E3004F8E}">
      <dgm:prSet/>
      <dgm:spPr/>
      <dgm:t>
        <a:bodyPr/>
        <a:lstStyle/>
        <a:p>
          <a:endParaRPr lang="en-US"/>
        </a:p>
      </dgm:t>
    </dgm:pt>
    <dgm:pt modelId="{7D5FF223-02DB-4E8D-A899-1F816D0964A3}" type="sibTrans" cxnId="{D8427DE6-2D8A-4EED-BC5F-85F9E3004F8E}">
      <dgm:prSet/>
      <dgm:spPr/>
      <dgm:t>
        <a:bodyPr/>
        <a:lstStyle/>
        <a:p>
          <a:endParaRPr lang="en-US"/>
        </a:p>
      </dgm:t>
    </dgm:pt>
    <dgm:pt modelId="{8774E7A4-AC9E-4458-9AED-6E44DB42233E}">
      <dgm:prSet/>
      <dgm:spPr/>
      <dgm:t>
        <a:bodyPr/>
        <a:lstStyle/>
        <a:p>
          <a:r>
            <a:rPr lang="en-US"/>
            <a:t>shows how a negative outcome can be avoided</a:t>
          </a:r>
        </a:p>
      </dgm:t>
    </dgm:pt>
    <dgm:pt modelId="{916A13D0-6873-4B59-B6C3-8D20686F15FE}" type="parTrans" cxnId="{9CB750DA-7A3D-49D8-96FD-0C86CFDB3FD2}">
      <dgm:prSet/>
      <dgm:spPr/>
      <dgm:t>
        <a:bodyPr/>
        <a:lstStyle/>
        <a:p>
          <a:endParaRPr lang="en-US"/>
        </a:p>
      </dgm:t>
    </dgm:pt>
    <dgm:pt modelId="{035E4FB5-C3E0-4D2F-9439-0F9FBB9451E6}" type="sibTrans" cxnId="{9CB750DA-7A3D-49D8-96FD-0C86CFDB3FD2}">
      <dgm:prSet/>
      <dgm:spPr/>
      <dgm:t>
        <a:bodyPr/>
        <a:lstStyle/>
        <a:p>
          <a:endParaRPr lang="en-US"/>
        </a:p>
      </dgm:t>
    </dgm:pt>
    <dgm:pt modelId="{B83EA1F8-AE29-4EFD-9EE2-2BE3ECE14910}">
      <dgm:prSet/>
      <dgm:spPr/>
      <dgm:t>
        <a:bodyPr/>
        <a:lstStyle/>
        <a:p>
          <a:r>
            <a:rPr lang="en-US"/>
            <a:t>Punishment</a:t>
          </a:r>
        </a:p>
      </dgm:t>
    </dgm:pt>
    <dgm:pt modelId="{5B0C27D2-5268-4343-ACCE-CC82F700019D}" type="parTrans" cxnId="{88817939-07BA-42A4-A935-0F7282FF5DDD}">
      <dgm:prSet/>
      <dgm:spPr/>
      <dgm:t>
        <a:bodyPr/>
        <a:lstStyle/>
        <a:p>
          <a:endParaRPr lang="en-US"/>
        </a:p>
      </dgm:t>
    </dgm:pt>
    <dgm:pt modelId="{3C22F1FE-0001-4DDE-AB67-731FAC646547}" type="sibTrans" cxnId="{88817939-07BA-42A4-A935-0F7282FF5DDD}">
      <dgm:prSet/>
      <dgm:spPr/>
      <dgm:t>
        <a:bodyPr/>
        <a:lstStyle/>
        <a:p>
          <a:endParaRPr lang="en-US"/>
        </a:p>
      </dgm:t>
    </dgm:pt>
    <dgm:pt modelId="{7212C968-7D0E-4F6A-B61D-9D0592605BFD}">
      <dgm:prSet/>
      <dgm:spPr/>
      <dgm:t>
        <a:bodyPr/>
        <a:lstStyle/>
        <a:p>
          <a:r>
            <a:rPr lang="en-US"/>
            <a:t>when unpleasant events follow a response</a:t>
          </a:r>
        </a:p>
      </dgm:t>
    </dgm:pt>
    <dgm:pt modelId="{DB42638B-C71C-4291-9F83-D478D819589B}" type="parTrans" cxnId="{B8EFA454-63FF-4A97-8215-245788239D22}">
      <dgm:prSet/>
      <dgm:spPr/>
      <dgm:t>
        <a:bodyPr/>
        <a:lstStyle/>
        <a:p>
          <a:endParaRPr lang="en-US"/>
        </a:p>
      </dgm:t>
    </dgm:pt>
    <dgm:pt modelId="{A70ADD52-915A-4473-A34F-DBD4E2AD676F}" type="sibTrans" cxnId="{B8EFA454-63FF-4A97-8215-245788239D22}">
      <dgm:prSet/>
      <dgm:spPr/>
      <dgm:t>
        <a:bodyPr/>
        <a:lstStyle/>
        <a:p>
          <a:endParaRPr lang="en-US"/>
        </a:p>
      </dgm:t>
    </dgm:pt>
    <dgm:pt modelId="{4CBA91ED-76B1-40F3-8D4B-408E5AA5694F}" type="pres">
      <dgm:prSet presAssocID="{D934DD01-8D80-4E4D-BE26-BFA8A4A5BAFE}" presName="Name0" presStyleCnt="0">
        <dgm:presLayoutVars>
          <dgm:dir/>
          <dgm:animLvl val="lvl"/>
          <dgm:resizeHandles val="exact"/>
        </dgm:presLayoutVars>
      </dgm:prSet>
      <dgm:spPr/>
    </dgm:pt>
    <dgm:pt modelId="{0D6D8AAD-B57D-4265-9747-7F8CCBC271AC}" type="pres">
      <dgm:prSet presAssocID="{E5E9D46E-94E7-4F64-8E03-A64937044DD1}" presName="linNode" presStyleCnt="0"/>
      <dgm:spPr/>
    </dgm:pt>
    <dgm:pt modelId="{EE1D16C1-8B96-4175-8B01-4E67DDE86547}" type="pres">
      <dgm:prSet presAssocID="{E5E9D46E-94E7-4F64-8E03-A64937044DD1}" presName="parentText" presStyleLbl="node1" presStyleIdx="0" presStyleCnt="3">
        <dgm:presLayoutVars>
          <dgm:chMax val="1"/>
          <dgm:bulletEnabled val="1"/>
        </dgm:presLayoutVars>
      </dgm:prSet>
      <dgm:spPr/>
    </dgm:pt>
    <dgm:pt modelId="{5C54B084-5BC5-4651-AF6A-BF47457E25DE}" type="pres">
      <dgm:prSet presAssocID="{E5E9D46E-94E7-4F64-8E03-A64937044DD1}" presName="descendantText" presStyleLbl="alignAccFollowNode1" presStyleIdx="0" presStyleCnt="3">
        <dgm:presLayoutVars>
          <dgm:bulletEnabled val="1"/>
        </dgm:presLayoutVars>
      </dgm:prSet>
      <dgm:spPr/>
    </dgm:pt>
    <dgm:pt modelId="{F1CD8EF1-7668-4B47-AFAE-9DA230E218EB}" type="pres">
      <dgm:prSet presAssocID="{798E2FDE-F51D-499E-A503-940FA29BBEAC}" presName="sp" presStyleCnt="0"/>
      <dgm:spPr/>
    </dgm:pt>
    <dgm:pt modelId="{3B2760D1-691B-4E43-A3E3-C0F4536762A8}" type="pres">
      <dgm:prSet presAssocID="{FAE011A9-A5DA-4C38-9A7E-40FF46D3BE66}" presName="linNode" presStyleCnt="0"/>
      <dgm:spPr/>
    </dgm:pt>
    <dgm:pt modelId="{02D3ACD0-DC78-4016-AEF1-F0896EA975D7}" type="pres">
      <dgm:prSet presAssocID="{FAE011A9-A5DA-4C38-9A7E-40FF46D3BE66}" presName="parentText" presStyleLbl="node1" presStyleIdx="1" presStyleCnt="3">
        <dgm:presLayoutVars>
          <dgm:chMax val="1"/>
          <dgm:bulletEnabled val="1"/>
        </dgm:presLayoutVars>
      </dgm:prSet>
      <dgm:spPr/>
    </dgm:pt>
    <dgm:pt modelId="{E74AE34B-2AFB-4F10-81DD-78F73E9BC50F}" type="pres">
      <dgm:prSet presAssocID="{FAE011A9-A5DA-4C38-9A7E-40FF46D3BE66}" presName="descendantText" presStyleLbl="alignAccFollowNode1" presStyleIdx="1" presStyleCnt="3">
        <dgm:presLayoutVars>
          <dgm:bulletEnabled val="1"/>
        </dgm:presLayoutVars>
      </dgm:prSet>
      <dgm:spPr/>
    </dgm:pt>
    <dgm:pt modelId="{9A82796A-C556-442A-92EB-3253D1382D21}" type="pres">
      <dgm:prSet presAssocID="{7D5FF223-02DB-4E8D-A899-1F816D0964A3}" presName="sp" presStyleCnt="0"/>
      <dgm:spPr/>
    </dgm:pt>
    <dgm:pt modelId="{705DDA27-19A5-42E3-BDAF-FF49F04CC295}" type="pres">
      <dgm:prSet presAssocID="{B83EA1F8-AE29-4EFD-9EE2-2BE3ECE14910}" presName="linNode" presStyleCnt="0"/>
      <dgm:spPr/>
    </dgm:pt>
    <dgm:pt modelId="{0F24CEA8-3747-4944-B7EB-5025F8FEEBFB}" type="pres">
      <dgm:prSet presAssocID="{B83EA1F8-AE29-4EFD-9EE2-2BE3ECE14910}" presName="parentText" presStyleLbl="node1" presStyleIdx="2" presStyleCnt="3">
        <dgm:presLayoutVars>
          <dgm:chMax val="1"/>
          <dgm:bulletEnabled val="1"/>
        </dgm:presLayoutVars>
      </dgm:prSet>
      <dgm:spPr/>
    </dgm:pt>
    <dgm:pt modelId="{C342247D-111B-4253-867C-6C518D1063D5}" type="pres">
      <dgm:prSet presAssocID="{B83EA1F8-AE29-4EFD-9EE2-2BE3ECE14910}" presName="descendantText" presStyleLbl="alignAccFollowNode1" presStyleIdx="2" presStyleCnt="3">
        <dgm:presLayoutVars>
          <dgm:bulletEnabled val="1"/>
        </dgm:presLayoutVars>
      </dgm:prSet>
      <dgm:spPr/>
    </dgm:pt>
  </dgm:ptLst>
  <dgm:cxnLst>
    <dgm:cxn modelId="{5D27F11B-67A2-4CA9-ABC4-9B09F5DFDDDD}" type="presOf" srcId="{FAE011A9-A5DA-4C38-9A7E-40FF46D3BE66}" destId="{02D3ACD0-DC78-4016-AEF1-F0896EA975D7}" srcOrd="0" destOrd="0" presId="urn:microsoft.com/office/officeart/2005/8/layout/vList5"/>
    <dgm:cxn modelId="{88817939-07BA-42A4-A935-0F7282FF5DDD}" srcId="{D934DD01-8D80-4E4D-BE26-BFA8A4A5BAFE}" destId="{B83EA1F8-AE29-4EFD-9EE2-2BE3ECE14910}" srcOrd="2" destOrd="0" parTransId="{5B0C27D2-5268-4343-ACCE-CC82F700019D}" sibTransId="{3C22F1FE-0001-4DDE-AB67-731FAC646547}"/>
    <dgm:cxn modelId="{70CD4442-7257-4774-B693-A169355A06D5}" type="presOf" srcId="{B83EA1F8-AE29-4EFD-9EE2-2BE3ECE14910}" destId="{0F24CEA8-3747-4944-B7EB-5025F8FEEBFB}" srcOrd="0" destOrd="0" presId="urn:microsoft.com/office/officeart/2005/8/layout/vList5"/>
    <dgm:cxn modelId="{0C488144-28AC-4CEC-8E87-BFE551DA9790}" type="presOf" srcId="{E5E9D46E-94E7-4F64-8E03-A64937044DD1}" destId="{EE1D16C1-8B96-4175-8B01-4E67DDE86547}" srcOrd="0" destOrd="0" presId="urn:microsoft.com/office/officeart/2005/8/layout/vList5"/>
    <dgm:cxn modelId="{27A40C74-8953-41CF-8048-5C722FFC305B}" type="presOf" srcId="{D934DD01-8D80-4E4D-BE26-BFA8A4A5BAFE}" destId="{4CBA91ED-76B1-40F3-8D4B-408E5AA5694F}" srcOrd="0" destOrd="0" presId="urn:microsoft.com/office/officeart/2005/8/layout/vList5"/>
    <dgm:cxn modelId="{B8EFA454-63FF-4A97-8215-245788239D22}" srcId="{B83EA1F8-AE29-4EFD-9EE2-2BE3ECE14910}" destId="{7212C968-7D0E-4F6A-B61D-9D0592605BFD}" srcOrd="0" destOrd="0" parTransId="{DB42638B-C71C-4291-9F83-D478D819589B}" sibTransId="{A70ADD52-915A-4473-A34F-DBD4E2AD676F}"/>
    <dgm:cxn modelId="{95E7369A-E25B-4034-9198-0ACC0E371DC4}" type="presOf" srcId="{8774E7A4-AC9E-4458-9AED-6E44DB42233E}" destId="{E74AE34B-2AFB-4F10-81DD-78F73E9BC50F}" srcOrd="0" destOrd="0" presId="urn:microsoft.com/office/officeart/2005/8/layout/vList5"/>
    <dgm:cxn modelId="{E5F58F9A-39C2-42F6-9252-CAD30BE5DD3F}" type="presOf" srcId="{7212C968-7D0E-4F6A-B61D-9D0592605BFD}" destId="{C342247D-111B-4253-867C-6C518D1063D5}" srcOrd="0" destOrd="0" presId="urn:microsoft.com/office/officeart/2005/8/layout/vList5"/>
    <dgm:cxn modelId="{0D989CA7-06C2-4F5C-B156-9812CDEA34B5}" srcId="{D934DD01-8D80-4E4D-BE26-BFA8A4A5BAFE}" destId="{E5E9D46E-94E7-4F64-8E03-A64937044DD1}" srcOrd="0" destOrd="0" parTransId="{4A17BE89-9891-4BB0-B87F-25A59F5BB097}" sibTransId="{798E2FDE-F51D-499E-A503-940FA29BBEAC}"/>
    <dgm:cxn modelId="{CA09E5AD-DD89-4E71-8EFE-1FF3192B67C9}" srcId="{E5E9D46E-94E7-4F64-8E03-A64937044DD1}" destId="{A84962EC-A676-4CB8-96F0-6F797F49804D}" srcOrd="0" destOrd="0" parTransId="{B4A1C98F-8EC4-4651-A3B9-4C41361EE122}" sibTransId="{B6C98817-D021-4508-B6EF-4B31B6AACA9B}"/>
    <dgm:cxn modelId="{3283CACA-CD8D-4DB2-B965-A8E961385BF1}" type="presOf" srcId="{A84962EC-A676-4CB8-96F0-6F797F49804D}" destId="{5C54B084-5BC5-4651-AF6A-BF47457E25DE}" srcOrd="0" destOrd="0" presId="urn:microsoft.com/office/officeart/2005/8/layout/vList5"/>
    <dgm:cxn modelId="{9CB750DA-7A3D-49D8-96FD-0C86CFDB3FD2}" srcId="{FAE011A9-A5DA-4C38-9A7E-40FF46D3BE66}" destId="{8774E7A4-AC9E-4458-9AED-6E44DB42233E}" srcOrd="0" destOrd="0" parTransId="{916A13D0-6873-4B59-B6C3-8D20686F15FE}" sibTransId="{035E4FB5-C3E0-4D2F-9439-0F9FBB9451E6}"/>
    <dgm:cxn modelId="{D8427DE6-2D8A-4EED-BC5F-85F9E3004F8E}" srcId="{D934DD01-8D80-4E4D-BE26-BFA8A4A5BAFE}" destId="{FAE011A9-A5DA-4C38-9A7E-40FF46D3BE66}" srcOrd="1" destOrd="0" parTransId="{399492E3-E0A8-4FB0-9D02-C92B1E3B6514}" sibTransId="{7D5FF223-02DB-4E8D-A899-1F816D0964A3}"/>
    <dgm:cxn modelId="{DDD07517-A78E-44CA-8200-EFBD0C7E309B}" type="presParOf" srcId="{4CBA91ED-76B1-40F3-8D4B-408E5AA5694F}" destId="{0D6D8AAD-B57D-4265-9747-7F8CCBC271AC}" srcOrd="0" destOrd="0" presId="urn:microsoft.com/office/officeart/2005/8/layout/vList5"/>
    <dgm:cxn modelId="{4A6D45B3-7452-4905-94B1-B7095CFBCEDA}" type="presParOf" srcId="{0D6D8AAD-B57D-4265-9747-7F8CCBC271AC}" destId="{EE1D16C1-8B96-4175-8B01-4E67DDE86547}" srcOrd="0" destOrd="0" presId="urn:microsoft.com/office/officeart/2005/8/layout/vList5"/>
    <dgm:cxn modelId="{E1225624-2A28-4448-A92E-824126A09904}" type="presParOf" srcId="{0D6D8AAD-B57D-4265-9747-7F8CCBC271AC}" destId="{5C54B084-5BC5-4651-AF6A-BF47457E25DE}" srcOrd="1" destOrd="0" presId="urn:microsoft.com/office/officeart/2005/8/layout/vList5"/>
    <dgm:cxn modelId="{5A147C86-160E-4651-9F44-650F8D981A41}" type="presParOf" srcId="{4CBA91ED-76B1-40F3-8D4B-408E5AA5694F}" destId="{F1CD8EF1-7668-4B47-AFAE-9DA230E218EB}" srcOrd="1" destOrd="0" presId="urn:microsoft.com/office/officeart/2005/8/layout/vList5"/>
    <dgm:cxn modelId="{885BD1D6-CA0A-4626-9950-F3D08F7B41A8}" type="presParOf" srcId="{4CBA91ED-76B1-40F3-8D4B-408E5AA5694F}" destId="{3B2760D1-691B-4E43-A3E3-C0F4536762A8}" srcOrd="2" destOrd="0" presId="urn:microsoft.com/office/officeart/2005/8/layout/vList5"/>
    <dgm:cxn modelId="{48F1733D-EB2F-4760-A204-B210EF44BF5A}" type="presParOf" srcId="{3B2760D1-691B-4E43-A3E3-C0F4536762A8}" destId="{02D3ACD0-DC78-4016-AEF1-F0896EA975D7}" srcOrd="0" destOrd="0" presId="urn:microsoft.com/office/officeart/2005/8/layout/vList5"/>
    <dgm:cxn modelId="{056BBBDE-5F6A-439B-B1D1-A854F0EE85F9}" type="presParOf" srcId="{3B2760D1-691B-4E43-A3E3-C0F4536762A8}" destId="{E74AE34B-2AFB-4F10-81DD-78F73E9BC50F}" srcOrd="1" destOrd="0" presId="urn:microsoft.com/office/officeart/2005/8/layout/vList5"/>
    <dgm:cxn modelId="{6674BD11-F81E-4B12-B385-18094A060A57}" type="presParOf" srcId="{4CBA91ED-76B1-40F3-8D4B-408E5AA5694F}" destId="{9A82796A-C556-442A-92EB-3253D1382D21}" srcOrd="3" destOrd="0" presId="urn:microsoft.com/office/officeart/2005/8/layout/vList5"/>
    <dgm:cxn modelId="{CB65D55D-D657-437D-90A8-DF6D1166B70B}" type="presParOf" srcId="{4CBA91ED-76B1-40F3-8D4B-408E5AA5694F}" destId="{705DDA27-19A5-42E3-BDAF-FF49F04CC295}" srcOrd="4" destOrd="0" presId="urn:microsoft.com/office/officeart/2005/8/layout/vList5"/>
    <dgm:cxn modelId="{116DFA09-E9DD-4AFB-91EB-5A7A7B7E4E5D}" type="presParOf" srcId="{705DDA27-19A5-42E3-BDAF-FF49F04CC295}" destId="{0F24CEA8-3747-4944-B7EB-5025F8FEEBFB}" srcOrd="0" destOrd="0" presId="urn:microsoft.com/office/officeart/2005/8/layout/vList5"/>
    <dgm:cxn modelId="{3D18E520-5F6C-4663-84C5-08A69DAD3173}" type="presParOf" srcId="{705DDA27-19A5-42E3-BDAF-FF49F04CC295}" destId="{C342247D-111B-4253-867C-6C518D1063D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342921-3C13-4F64-80FD-461EC3D234B3}" type="doc">
      <dgm:prSet loTypeId="urn:microsoft.com/office/officeart/2005/8/layout/vList5" loCatId="list" qsTypeId="urn:microsoft.com/office/officeart/2005/8/quickstyle/simple4" qsCatId="simple" csTypeId="urn:microsoft.com/office/officeart/2005/8/colors/accent2_2" csCatId="accent2"/>
      <dgm:spPr/>
      <dgm:t>
        <a:bodyPr/>
        <a:lstStyle/>
        <a:p>
          <a:endParaRPr lang="en-US"/>
        </a:p>
      </dgm:t>
    </dgm:pt>
    <dgm:pt modelId="{CB17F0A5-3BD8-49FE-B343-45FAD0F57601}">
      <dgm:prSet/>
      <dgm:spPr/>
      <dgm:t>
        <a:bodyPr/>
        <a:lstStyle/>
        <a:p>
          <a:r>
            <a:rPr lang="en-US" b="1"/>
            <a:t>Utilitarian Function:</a:t>
          </a:r>
          <a:endParaRPr lang="en-US"/>
        </a:p>
      </dgm:t>
    </dgm:pt>
    <dgm:pt modelId="{06581485-AF98-4E2F-A799-534C64CEACC1}" type="parTrans" cxnId="{D9819FF1-55B3-4715-9C10-550D7EDBBC59}">
      <dgm:prSet/>
      <dgm:spPr/>
      <dgm:t>
        <a:bodyPr/>
        <a:lstStyle/>
        <a:p>
          <a:endParaRPr lang="en-US"/>
        </a:p>
      </dgm:t>
    </dgm:pt>
    <dgm:pt modelId="{C0E6D18F-DA74-4922-9895-C2489EBB17A5}" type="sibTrans" cxnId="{D9819FF1-55B3-4715-9C10-550D7EDBBC59}">
      <dgm:prSet/>
      <dgm:spPr/>
      <dgm:t>
        <a:bodyPr/>
        <a:lstStyle/>
        <a:p>
          <a:endParaRPr lang="en-US"/>
        </a:p>
      </dgm:t>
    </dgm:pt>
    <dgm:pt modelId="{203593A1-D27A-4B20-8F1D-DFB30C3111B2}">
      <dgm:prSet/>
      <dgm:spPr/>
      <dgm:t>
        <a:bodyPr/>
        <a:lstStyle/>
        <a:p>
          <a:r>
            <a:rPr lang="en-US"/>
            <a:t>Relates to rewards and punishments</a:t>
          </a:r>
        </a:p>
      </dgm:t>
    </dgm:pt>
    <dgm:pt modelId="{3222AF99-8219-4ED7-8ABD-D80EF1DB658E}" type="parTrans" cxnId="{546C2FEE-2731-4FAD-8D2F-CF74F0814144}">
      <dgm:prSet/>
      <dgm:spPr/>
      <dgm:t>
        <a:bodyPr/>
        <a:lstStyle/>
        <a:p>
          <a:endParaRPr lang="en-US"/>
        </a:p>
      </dgm:t>
    </dgm:pt>
    <dgm:pt modelId="{3019459C-02CD-4909-8420-50059B2D583A}" type="sibTrans" cxnId="{546C2FEE-2731-4FAD-8D2F-CF74F0814144}">
      <dgm:prSet/>
      <dgm:spPr/>
      <dgm:t>
        <a:bodyPr/>
        <a:lstStyle/>
        <a:p>
          <a:endParaRPr lang="en-US"/>
        </a:p>
      </dgm:t>
    </dgm:pt>
    <dgm:pt modelId="{7161861C-F275-4FED-A0BD-D745D76190D3}">
      <dgm:prSet/>
      <dgm:spPr/>
      <dgm:t>
        <a:bodyPr/>
        <a:lstStyle/>
        <a:p>
          <a:r>
            <a:rPr lang="en-US" b="1"/>
            <a:t>Value-Expressive Function:</a:t>
          </a:r>
          <a:endParaRPr lang="en-US"/>
        </a:p>
      </dgm:t>
    </dgm:pt>
    <dgm:pt modelId="{95A03775-B15D-4C38-874A-688C4E291380}" type="parTrans" cxnId="{563B71DC-841E-4A78-B86B-285F684C6973}">
      <dgm:prSet/>
      <dgm:spPr/>
      <dgm:t>
        <a:bodyPr/>
        <a:lstStyle/>
        <a:p>
          <a:endParaRPr lang="en-US"/>
        </a:p>
      </dgm:t>
    </dgm:pt>
    <dgm:pt modelId="{36E545FC-5C56-4282-98D4-FE3697E455A8}" type="sibTrans" cxnId="{563B71DC-841E-4A78-B86B-285F684C6973}">
      <dgm:prSet/>
      <dgm:spPr/>
      <dgm:t>
        <a:bodyPr/>
        <a:lstStyle/>
        <a:p>
          <a:endParaRPr lang="en-US"/>
        </a:p>
      </dgm:t>
    </dgm:pt>
    <dgm:pt modelId="{9B43580D-76F7-4E2C-B79C-D990BB5E6AB6}">
      <dgm:prSet/>
      <dgm:spPr/>
      <dgm:t>
        <a:bodyPr/>
        <a:lstStyle/>
        <a:p>
          <a:r>
            <a:rPr lang="en-US"/>
            <a:t>Expresses consumer’s values or self-concept</a:t>
          </a:r>
        </a:p>
      </dgm:t>
    </dgm:pt>
    <dgm:pt modelId="{1E44FFA7-9386-44D3-A915-91F41C321307}" type="parTrans" cxnId="{C4E6A4F1-0358-47B9-9229-974BDEEDC8B5}">
      <dgm:prSet/>
      <dgm:spPr/>
      <dgm:t>
        <a:bodyPr/>
        <a:lstStyle/>
        <a:p>
          <a:endParaRPr lang="en-US"/>
        </a:p>
      </dgm:t>
    </dgm:pt>
    <dgm:pt modelId="{CB7EDC9B-A284-4C13-8137-1C1FE7D8E433}" type="sibTrans" cxnId="{C4E6A4F1-0358-47B9-9229-974BDEEDC8B5}">
      <dgm:prSet/>
      <dgm:spPr/>
      <dgm:t>
        <a:bodyPr/>
        <a:lstStyle/>
        <a:p>
          <a:endParaRPr lang="en-US"/>
        </a:p>
      </dgm:t>
    </dgm:pt>
    <dgm:pt modelId="{066B10CB-9E07-4414-A46C-21F3850F02D0}">
      <dgm:prSet/>
      <dgm:spPr/>
      <dgm:t>
        <a:bodyPr/>
        <a:lstStyle/>
        <a:p>
          <a:r>
            <a:rPr lang="en-US" b="1"/>
            <a:t>E G O-Defensive Function:</a:t>
          </a:r>
          <a:endParaRPr lang="en-US"/>
        </a:p>
      </dgm:t>
    </dgm:pt>
    <dgm:pt modelId="{90999C0C-0070-4155-B003-17B9FC0E6389}" type="parTrans" cxnId="{DCCD4448-6FE3-492B-A971-37FEF13DC47D}">
      <dgm:prSet/>
      <dgm:spPr/>
      <dgm:t>
        <a:bodyPr/>
        <a:lstStyle/>
        <a:p>
          <a:endParaRPr lang="en-US"/>
        </a:p>
      </dgm:t>
    </dgm:pt>
    <dgm:pt modelId="{4824D9CA-4AC2-447D-BA2B-1DEF5F704D49}" type="sibTrans" cxnId="{DCCD4448-6FE3-492B-A971-37FEF13DC47D}">
      <dgm:prSet/>
      <dgm:spPr/>
      <dgm:t>
        <a:bodyPr/>
        <a:lstStyle/>
        <a:p>
          <a:endParaRPr lang="en-US"/>
        </a:p>
      </dgm:t>
    </dgm:pt>
    <dgm:pt modelId="{D2E1256A-EC31-4959-8D13-5A95129273E8}">
      <dgm:prSet/>
      <dgm:spPr/>
      <dgm:t>
        <a:bodyPr/>
        <a:lstStyle/>
        <a:p>
          <a:r>
            <a:rPr lang="en-US"/>
            <a:t>Protect ourselves from external threats or internal feelings</a:t>
          </a:r>
        </a:p>
      </dgm:t>
    </dgm:pt>
    <dgm:pt modelId="{88264E1D-ACFC-4CAF-9282-BD8A9E7F48AA}" type="parTrans" cxnId="{3C06518D-0D6B-47F4-A268-D32DF02EA4AB}">
      <dgm:prSet/>
      <dgm:spPr/>
      <dgm:t>
        <a:bodyPr/>
        <a:lstStyle/>
        <a:p>
          <a:endParaRPr lang="en-US"/>
        </a:p>
      </dgm:t>
    </dgm:pt>
    <dgm:pt modelId="{7F7501DE-359C-424F-A0FE-904509A7EDDA}" type="sibTrans" cxnId="{3C06518D-0D6B-47F4-A268-D32DF02EA4AB}">
      <dgm:prSet/>
      <dgm:spPr/>
      <dgm:t>
        <a:bodyPr/>
        <a:lstStyle/>
        <a:p>
          <a:endParaRPr lang="en-US"/>
        </a:p>
      </dgm:t>
    </dgm:pt>
    <dgm:pt modelId="{5CE54DBE-63C4-4F57-803C-8D46FC712902}">
      <dgm:prSet/>
      <dgm:spPr/>
      <dgm:t>
        <a:bodyPr/>
        <a:lstStyle/>
        <a:p>
          <a:r>
            <a:rPr lang="en-US" b="1"/>
            <a:t>Knowledge Function:</a:t>
          </a:r>
          <a:endParaRPr lang="en-US"/>
        </a:p>
      </dgm:t>
    </dgm:pt>
    <dgm:pt modelId="{6B41F878-E75F-4D5E-B712-F6FA3697092F}" type="parTrans" cxnId="{AF8F5C51-ABD6-46BE-BAA2-B489CB8F9E9E}">
      <dgm:prSet/>
      <dgm:spPr/>
      <dgm:t>
        <a:bodyPr/>
        <a:lstStyle/>
        <a:p>
          <a:endParaRPr lang="en-US"/>
        </a:p>
      </dgm:t>
    </dgm:pt>
    <dgm:pt modelId="{7B604B32-D0B1-4769-BF68-E7ABDD5A00C0}" type="sibTrans" cxnId="{AF8F5C51-ABD6-46BE-BAA2-B489CB8F9E9E}">
      <dgm:prSet/>
      <dgm:spPr/>
      <dgm:t>
        <a:bodyPr/>
        <a:lstStyle/>
        <a:p>
          <a:endParaRPr lang="en-US"/>
        </a:p>
      </dgm:t>
    </dgm:pt>
    <dgm:pt modelId="{7C9622FB-A40F-4AFC-A69C-905D594840E8}">
      <dgm:prSet/>
      <dgm:spPr/>
      <dgm:t>
        <a:bodyPr/>
        <a:lstStyle/>
        <a:p>
          <a:r>
            <a:rPr lang="en-US"/>
            <a:t>Need for order, structure, or meaning</a:t>
          </a:r>
        </a:p>
      </dgm:t>
    </dgm:pt>
    <dgm:pt modelId="{D538DB4D-12CC-461C-B55E-1F0001C646F2}" type="parTrans" cxnId="{D157CF3C-1AC6-4203-8A43-1A6D64E01AE2}">
      <dgm:prSet/>
      <dgm:spPr/>
      <dgm:t>
        <a:bodyPr/>
        <a:lstStyle/>
        <a:p>
          <a:endParaRPr lang="en-US"/>
        </a:p>
      </dgm:t>
    </dgm:pt>
    <dgm:pt modelId="{780FF1E4-E45F-4496-AEB1-2D460828F238}" type="sibTrans" cxnId="{D157CF3C-1AC6-4203-8A43-1A6D64E01AE2}">
      <dgm:prSet/>
      <dgm:spPr/>
      <dgm:t>
        <a:bodyPr/>
        <a:lstStyle/>
        <a:p>
          <a:endParaRPr lang="en-US"/>
        </a:p>
      </dgm:t>
    </dgm:pt>
    <dgm:pt modelId="{2C6D81F7-9BA5-4656-B241-0867A34C0FB2}" type="pres">
      <dgm:prSet presAssocID="{E0342921-3C13-4F64-80FD-461EC3D234B3}" presName="Name0" presStyleCnt="0">
        <dgm:presLayoutVars>
          <dgm:dir/>
          <dgm:animLvl val="lvl"/>
          <dgm:resizeHandles val="exact"/>
        </dgm:presLayoutVars>
      </dgm:prSet>
      <dgm:spPr/>
    </dgm:pt>
    <dgm:pt modelId="{9B1AD30C-4DAA-4059-86AB-E7D4FF718D5D}" type="pres">
      <dgm:prSet presAssocID="{CB17F0A5-3BD8-49FE-B343-45FAD0F57601}" presName="linNode" presStyleCnt="0"/>
      <dgm:spPr/>
    </dgm:pt>
    <dgm:pt modelId="{EF924C80-8011-4526-AD8D-DA4B591FDF89}" type="pres">
      <dgm:prSet presAssocID="{CB17F0A5-3BD8-49FE-B343-45FAD0F57601}" presName="parentText" presStyleLbl="node1" presStyleIdx="0" presStyleCnt="4">
        <dgm:presLayoutVars>
          <dgm:chMax val="1"/>
          <dgm:bulletEnabled val="1"/>
        </dgm:presLayoutVars>
      </dgm:prSet>
      <dgm:spPr/>
    </dgm:pt>
    <dgm:pt modelId="{9DEE6F85-F0A4-4D19-84FE-D6951D2EE994}" type="pres">
      <dgm:prSet presAssocID="{CB17F0A5-3BD8-49FE-B343-45FAD0F57601}" presName="descendantText" presStyleLbl="alignAccFollowNode1" presStyleIdx="0" presStyleCnt="4">
        <dgm:presLayoutVars>
          <dgm:bulletEnabled val="1"/>
        </dgm:presLayoutVars>
      </dgm:prSet>
      <dgm:spPr/>
    </dgm:pt>
    <dgm:pt modelId="{04DA7316-8F61-4D43-8562-D4D09EB5092B}" type="pres">
      <dgm:prSet presAssocID="{C0E6D18F-DA74-4922-9895-C2489EBB17A5}" presName="sp" presStyleCnt="0"/>
      <dgm:spPr/>
    </dgm:pt>
    <dgm:pt modelId="{EF078924-9E4A-4F8B-8FD7-1B619D849922}" type="pres">
      <dgm:prSet presAssocID="{7161861C-F275-4FED-A0BD-D745D76190D3}" presName="linNode" presStyleCnt="0"/>
      <dgm:spPr/>
    </dgm:pt>
    <dgm:pt modelId="{D6D3AD01-6266-4CFA-8908-A68DD7EA086C}" type="pres">
      <dgm:prSet presAssocID="{7161861C-F275-4FED-A0BD-D745D76190D3}" presName="parentText" presStyleLbl="node1" presStyleIdx="1" presStyleCnt="4">
        <dgm:presLayoutVars>
          <dgm:chMax val="1"/>
          <dgm:bulletEnabled val="1"/>
        </dgm:presLayoutVars>
      </dgm:prSet>
      <dgm:spPr/>
    </dgm:pt>
    <dgm:pt modelId="{CB60EE91-932B-4DBB-8D7A-F29154B2B2CC}" type="pres">
      <dgm:prSet presAssocID="{7161861C-F275-4FED-A0BD-D745D76190D3}" presName="descendantText" presStyleLbl="alignAccFollowNode1" presStyleIdx="1" presStyleCnt="4">
        <dgm:presLayoutVars>
          <dgm:bulletEnabled val="1"/>
        </dgm:presLayoutVars>
      </dgm:prSet>
      <dgm:spPr/>
    </dgm:pt>
    <dgm:pt modelId="{927B8D8D-2E04-4042-B0B9-F9038898377E}" type="pres">
      <dgm:prSet presAssocID="{36E545FC-5C56-4282-98D4-FE3697E455A8}" presName="sp" presStyleCnt="0"/>
      <dgm:spPr/>
    </dgm:pt>
    <dgm:pt modelId="{BFC69F33-5528-4D6D-B474-BE53CB95AC61}" type="pres">
      <dgm:prSet presAssocID="{066B10CB-9E07-4414-A46C-21F3850F02D0}" presName="linNode" presStyleCnt="0"/>
      <dgm:spPr/>
    </dgm:pt>
    <dgm:pt modelId="{88438B7C-9C81-4551-BDC6-F7D1D6E9B8FC}" type="pres">
      <dgm:prSet presAssocID="{066B10CB-9E07-4414-A46C-21F3850F02D0}" presName="parentText" presStyleLbl="node1" presStyleIdx="2" presStyleCnt="4">
        <dgm:presLayoutVars>
          <dgm:chMax val="1"/>
          <dgm:bulletEnabled val="1"/>
        </dgm:presLayoutVars>
      </dgm:prSet>
      <dgm:spPr/>
    </dgm:pt>
    <dgm:pt modelId="{58BD71E9-1C83-4F3B-A9D5-D6ADE6FC4786}" type="pres">
      <dgm:prSet presAssocID="{066B10CB-9E07-4414-A46C-21F3850F02D0}" presName="descendantText" presStyleLbl="alignAccFollowNode1" presStyleIdx="2" presStyleCnt="4">
        <dgm:presLayoutVars>
          <dgm:bulletEnabled val="1"/>
        </dgm:presLayoutVars>
      </dgm:prSet>
      <dgm:spPr/>
    </dgm:pt>
    <dgm:pt modelId="{2234A461-495D-418A-8E92-6D37A51C0593}" type="pres">
      <dgm:prSet presAssocID="{4824D9CA-4AC2-447D-BA2B-1DEF5F704D49}" presName="sp" presStyleCnt="0"/>
      <dgm:spPr/>
    </dgm:pt>
    <dgm:pt modelId="{DDFE99D3-D23A-44B3-8269-9EF91ADD0AA3}" type="pres">
      <dgm:prSet presAssocID="{5CE54DBE-63C4-4F57-803C-8D46FC712902}" presName="linNode" presStyleCnt="0"/>
      <dgm:spPr/>
    </dgm:pt>
    <dgm:pt modelId="{AE6CFC67-D39E-4A7D-B4B2-0ABF4B3DB13D}" type="pres">
      <dgm:prSet presAssocID="{5CE54DBE-63C4-4F57-803C-8D46FC712902}" presName="parentText" presStyleLbl="node1" presStyleIdx="3" presStyleCnt="4">
        <dgm:presLayoutVars>
          <dgm:chMax val="1"/>
          <dgm:bulletEnabled val="1"/>
        </dgm:presLayoutVars>
      </dgm:prSet>
      <dgm:spPr/>
    </dgm:pt>
    <dgm:pt modelId="{62D7B950-0DBC-4C7C-966E-56EF772AE8DA}" type="pres">
      <dgm:prSet presAssocID="{5CE54DBE-63C4-4F57-803C-8D46FC712902}" presName="descendantText" presStyleLbl="alignAccFollowNode1" presStyleIdx="3" presStyleCnt="4">
        <dgm:presLayoutVars>
          <dgm:bulletEnabled val="1"/>
        </dgm:presLayoutVars>
      </dgm:prSet>
      <dgm:spPr/>
    </dgm:pt>
  </dgm:ptLst>
  <dgm:cxnLst>
    <dgm:cxn modelId="{4CA6E905-E430-4BE6-88A3-1BDA885492BD}" type="presOf" srcId="{066B10CB-9E07-4414-A46C-21F3850F02D0}" destId="{88438B7C-9C81-4551-BDC6-F7D1D6E9B8FC}" srcOrd="0" destOrd="0" presId="urn:microsoft.com/office/officeart/2005/8/layout/vList5"/>
    <dgm:cxn modelId="{37CC2B09-6FCF-45C7-8B09-B08D26665CD0}" type="presOf" srcId="{7161861C-F275-4FED-A0BD-D745D76190D3}" destId="{D6D3AD01-6266-4CFA-8908-A68DD7EA086C}" srcOrd="0" destOrd="0" presId="urn:microsoft.com/office/officeart/2005/8/layout/vList5"/>
    <dgm:cxn modelId="{D157CF3C-1AC6-4203-8A43-1A6D64E01AE2}" srcId="{5CE54DBE-63C4-4F57-803C-8D46FC712902}" destId="{7C9622FB-A40F-4AFC-A69C-905D594840E8}" srcOrd="0" destOrd="0" parTransId="{D538DB4D-12CC-461C-B55E-1F0001C646F2}" sibTransId="{780FF1E4-E45F-4496-AEB1-2D460828F238}"/>
    <dgm:cxn modelId="{DCCD4448-6FE3-492B-A971-37FEF13DC47D}" srcId="{E0342921-3C13-4F64-80FD-461EC3D234B3}" destId="{066B10CB-9E07-4414-A46C-21F3850F02D0}" srcOrd="2" destOrd="0" parTransId="{90999C0C-0070-4155-B003-17B9FC0E6389}" sibTransId="{4824D9CA-4AC2-447D-BA2B-1DEF5F704D49}"/>
    <dgm:cxn modelId="{AF8F5C51-ABD6-46BE-BAA2-B489CB8F9E9E}" srcId="{E0342921-3C13-4F64-80FD-461EC3D234B3}" destId="{5CE54DBE-63C4-4F57-803C-8D46FC712902}" srcOrd="3" destOrd="0" parTransId="{6B41F878-E75F-4D5E-B712-F6FA3697092F}" sibTransId="{7B604B32-D0B1-4769-BF68-E7ABDD5A00C0}"/>
    <dgm:cxn modelId="{3C06518D-0D6B-47F4-A268-D32DF02EA4AB}" srcId="{066B10CB-9E07-4414-A46C-21F3850F02D0}" destId="{D2E1256A-EC31-4959-8D13-5A95129273E8}" srcOrd="0" destOrd="0" parTransId="{88264E1D-ACFC-4CAF-9282-BD8A9E7F48AA}" sibTransId="{7F7501DE-359C-424F-A0FE-904509A7EDDA}"/>
    <dgm:cxn modelId="{EAA8339A-40A4-4858-9D1F-D0C8FD92889C}" type="presOf" srcId="{9B43580D-76F7-4E2C-B79C-D990BB5E6AB6}" destId="{CB60EE91-932B-4DBB-8D7A-F29154B2B2CC}" srcOrd="0" destOrd="0" presId="urn:microsoft.com/office/officeart/2005/8/layout/vList5"/>
    <dgm:cxn modelId="{0EAF25A9-16D6-4E17-9500-DB7EFC937A2B}" type="presOf" srcId="{5CE54DBE-63C4-4F57-803C-8D46FC712902}" destId="{AE6CFC67-D39E-4A7D-B4B2-0ABF4B3DB13D}" srcOrd="0" destOrd="0" presId="urn:microsoft.com/office/officeart/2005/8/layout/vList5"/>
    <dgm:cxn modelId="{31198BB9-BB0B-4D44-973B-F65018F29CA1}" type="presOf" srcId="{7C9622FB-A40F-4AFC-A69C-905D594840E8}" destId="{62D7B950-0DBC-4C7C-966E-56EF772AE8DA}" srcOrd="0" destOrd="0" presId="urn:microsoft.com/office/officeart/2005/8/layout/vList5"/>
    <dgm:cxn modelId="{55B1BDBB-445A-41B3-B2D9-CF9495502C99}" type="presOf" srcId="{203593A1-D27A-4B20-8F1D-DFB30C3111B2}" destId="{9DEE6F85-F0A4-4D19-84FE-D6951D2EE994}" srcOrd="0" destOrd="0" presId="urn:microsoft.com/office/officeart/2005/8/layout/vList5"/>
    <dgm:cxn modelId="{563B71DC-841E-4A78-B86B-285F684C6973}" srcId="{E0342921-3C13-4F64-80FD-461EC3D234B3}" destId="{7161861C-F275-4FED-A0BD-D745D76190D3}" srcOrd="1" destOrd="0" parTransId="{95A03775-B15D-4C38-874A-688C4E291380}" sibTransId="{36E545FC-5C56-4282-98D4-FE3697E455A8}"/>
    <dgm:cxn modelId="{4FF2D4E5-7EBF-42B3-B68E-590B5F4D23AB}" type="presOf" srcId="{D2E1256A-EC31-4959-8D13-5A95129273E8}" destId="{58BD71E9-1C83-4F3B-A9D5-D6ADE6FC4786}" srcOrd="0" destOrd="0" presId="urn:microsoft.com/office/officeart/2005/8/layout/vList5"/>
    <dgm:cxn modelId="{546C2FEE-2731-4FAD-8D2F-CF74F0814144}" srcId="{CB17F0A5-3BD8-49FE-B343-45FAD0F57601}" destId="{203593A1-D27A-4B20-8F1D-DFB30C3111B2}" srcOrd="0" destOrd="0" parTransId="{3222AF99-8219-4ED7-8ABD-D80EF1DB658E}" sibTransId="{3019459C-02CD-4909-8420-50059B2D583A}"/>
    <dgm:cxn modelId="{D9819FF1-55B3-4715-9C10-550D7EDBBC59}" srcId="{E0342921-3C13-4F64-80FD-461EC3D234B3}" destId="{CB17F0A5-3BD8-49FE-B343-45FAD0F57601}" srcOrd="0" destOrd="0" parTransId="{06581485-AF98-4E2F-A799-534C64CEACC1}" sibTransId="{C0E6D18F-DA74-4922-9895-C2489EBB17A5}"/>
    <dgm:cxn modelId="{C4E6A4F1-0358-47B9-9229-974BDEEDC8B5}" srcId="{7161861C-F275-4FED-A0BD-D745D76190D3}" destId="{9B43580D-76F7-4E2C-B79C-D990BB5E6AB6}" srcOrd="0" destOrd="0" parTransId="{1E44FFA7-9386-44D3-A915-91F41C321307}" sibTransId="{CB7EDC9B-A284-4C13-8137-1C1FE7D8E433}"/>
    <dgm:cxn modelId="{D3F5A2F2-8A84-4C2C-84F4-900EBA4F7973}" type="presOf" srcId="{E0342921-3C13-4F64-80FD-461EC3D234B3}" destId="{2C6D81F7-9BA5-4656-B241-0867A34C0FB2}" srcOrd="0" destOrd="0" presId="urn:microsoft.com/office/officeart/2005/8/layout/vList5"/>
    <dgm:cxn modelId="{57750DF3-BC91-4DA7-9F8B-4ED71452F65F}" type="presOf" srcId="{CB17F0A5-3BD8-49FE-B343-45FAD0F57601}" destId="{EF924C80-8011-4526-AD8D-DA4B591FDF89}" srcOrd="0" destOrd="0" presId="urn:microsoft.com/office/officeart/2005/8/layout/vList5"/>
    <dgm:cxn modelId="{3912FB2E-B08E-446F-B2BC-CB3257C3A585}" type="presParOf" srcId="{2C6D81F7-9BA5-4656-B241-0867A34C0FB2}" destId="{9B1AD30C-4DAA-4059-86AB-E7D4FF718D5D}" srcOrd="0" destOrd="0" presId="urn:microsoft.com/office/officeart/2005/8/layout/vList5"/>
    <dgm:cxn modelId="{9AF21D7F-404B-4CB6-9B95-2E0DAB2CC472}" type="presParOf" srcId="{9B1AD30C-4DAA-4059-86AB-E7D4FF718D5D}" destId="{EF924C80-8011-4526-AD8D-DA4B591FDF89}" srcOrd="0" destOrd="0" presId="urn:microsoft.com/office/officeart/2005/8/layout/vList5"/>
    <dgm:cxn modelId="{B8E36FA7-C506-46EC-8961-708865CCA3B0}" type="presParOf" srcId="{9B1AD30C-4DAA-4059-86AB-E7D4FF718D5D}" destId="{9DEE6F85-F0A4-4D19-84FE-D6951D2EE994}" srcOrd="1" destOrd="0" presId="urn:microsoft.com/office/officeart/2005/8/layout/vList5"/>
    <dgm:cxn modelId="{292158E7-C747-4715-AEFA-457C84083036}" type="presParOf" srcId="{2C6D81F7-9BA5-4656-B241-0867A34C0FB2}" destId="{04DA7316-8F61-4D43-8562-D4D09EB5092B}" srcOrd="1" destOrd="0" presId="urn:microsoft.com/office/officeart/2005/8/layout/vList5"/>
    <dgm:cxn modelId="{7D924947-292B-4BA3-8961-C451E0C75D7F}" type="presParOf" srcId="{2C6D81F7-9BA5-4656-B241-0867A34C0FB2}" destId="{EF078924-9E4A-4F8B-8FD7-1B619D849922}" srcOrd="2" destOrd="0" presId="urn:microsoft.com/office/officeart/2005/8/layout/vList5"/>
    <dgm:cxn modelId="{3C7F98D8-E133-4764-8421-6292CEA1A40F}" type="presParOf" srcId="{EF078924-9E4A-4F8B-8FD7-1B619D849922}" destId="{D6D3AD01-6266-4CFA-8908-A68DD7EA086C}" srcOrd="0" destOrd="0" presId="urn:microsoft.com/office/officeart/2005/8/layout/vList5"/>
    <dgm:cxn modelId="{3CFF3FA9-CE4B-4313-A57A-E0621D4EC2B0}" type="presParOf" srcId="{EF078924-9E4A-4F8B-8FD7-1B619D849922}" destId="{CB60EE91-932B-4DBB-8D7A-F29154B2B2CC}" srcOrd="1" destOrd="0" presId="urn:microsoft.com/office/officeart/2005/8/layout/vList5"/>
    <dgm:cxn modelId="{AE15BB06-AAA4-4500-9D06-98860BBAB07A}" type="presParOf" srcId="{2C6D81F7-9BA5-4656-B241-0867A34C0FB2}" destId="{927B8D8D-2E04-4042-B0B9-F9038898377E}" srcOrd="3" destOrd="0" presId="urn:microsoft.com/office/officeart/2005/8/layout/vList5"/>
    <dgm:cxn modelId="{8758B431-F215-4739-8493-065E7211EC31}" type="presParOf" srcId="{2C6D81F7-9BA5-4656-B241-0867A34C0FB2}" destId="{BFC69F33-5528-4D6D-B474-BE53CB95AC61}" srcOrd="4" destOrd="0" presId="urn:microsoft.com/office/officeart/2005/8/layout/vList5"/>
    <dgm:cxn modelId="{ACA3C9AC-FB5E-4A37-AEC6-F8870AF0EEE1}" type="presParOf" srcId="{BFC69F33-5528-4D6D-B474-BE53CB95AC61}" destId="{88438B7C-9C81-4551-BDC6-F7D1D6E9B8FC}" srcOrd="0" destOrd="0" presId="urn:microsoft.com/office/officeart/2005/8/layout/vList5"/>
    <dgm:cxn modelId="{73945E12-E4C1-4D0B-8B1B-AEF70093E03B}" type="presParOf" srcId="{BFC69F33-5528-4D6D-B474-BE53CB95AC61}" destId="{58BD71E9-1C83-4F3B-A9D5-D6ADE6FC4786}" srcOrd="1" destOrd="0" presId="urn:microsoft.com/office/officeart/2005/8/layout/vList5"/>
    <dgm:cxn modelId="{2CFFC0F4-FE07-49E6-A560-4356499E5B1F}" type="presParOf" srcId="{2C6D81F7-9BA5-4656-B241-0867A34C0FB2}" destId="{2234A461-495D-418A-8E92-6D37A51C0593}" srcOrd="5" destOrd="0" presId="urn:microsoft.com/office/officeart/2005/8/layout/vList5"/>
    <dgm:cxn modelId="{3028DA59-45C0-4725-A884-43F3E8D001C3}" type="presParOf" srcId="{2C6D81F7-9BA5-4656-B241-0867A34C0FB2}" destId="{DDFE99D3-D23A-44B3-8269-9EF91ADD0AA3}" srcOrd="6" destOrd="0" presId="urn:microsoft.com/office/officeart/2005/8/layout/vList5"/>
    <dgm:cxn modelId="{236252C0-9BD7-4C23-A08B-146C3EBC1699}" type="presParOf" srcId="{DDFE99D3-D23A-44B3-8269-9EF91ADD0AA3}" destId="{AE6CFC67-D39E-4A7D-B4B2-0ABF4B3DB13D}" srcOrd="0" destOrd="0" presId="urn:microsoft.com/office/officeart/2005/8/layout/vList5"/>
    <dgm:cxn modelId="{F2583273-8F0B-4812-AA11-98C8FEBDD7D4}" type="presParOf" srcId="{DDFE99D3-D23A-44B3-8269-9EF91ADD0AA3}" destId="{62D7B950-0DBC-4C7C-966E-56EF772AE8D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E4EEA5-F1B1-474D-BF23-687EDF1197AA}"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B1FDDAF-F64F-4CF6-9B1B-30936330F13C}">
      <dgm:prSet/>
      <dgm:spPr/>
      <dgm:t>
        <a:bodyPr/>
        <a:lstStyle/>
        <a:p>
          <a:r>
            <a:rPr lang="en-US"/>
            <a:t>Consumers are not just buyers—they are </a:t>
          </a:r>
          <a:r>
            <a:rPr lang="en-US" b="1"/>
            <a:t>humans shaped by identity, context, and emotion</a:t>
          </a:r>
          <a:r>
            <a:rPr lang="en-US"/>
            <a:t>.</a:t>
          </a:r>
        </a:p>
      </dgm:t>
    </dgm:pt>
    <dgm:pt modelId="{C7189871-E54E-4842-A730-4B0C22C0304F}" type="parTrans" cxnId="{BA68260A-9D59-4DAA-BFA2-F642AFC91996}">
      <dgm:prSet/>
      <dgm:spPr/>
      <dgm:t>
        <a:bodyPr/>
        <a:lstStyle/>
        <a:p>
          <a:endParaRPr lang="en-US"/>
        </a:p>
      </dgm:t>
    </dgm:pt>
    <dgm:pt modelId="{954C344C-B61F-4CC1-BE72-87C6D12FAC64}" type="sibTrans" cxnId="{BA68260A-9D59-4DAA-BFA2-F642AFC91996}">
      <dgm:prSet/>
      <dgm:spPr/>
      <dgm:t>
        <a:bodyPr/>
        <a:lstStyle/>
        <a:p>
          <a:endParaRPr lang="en-US"/>
        </a:p>
      </dgm:t>
    </dgm:pt>
    <dgm:pt modelId="{BE4D53E7-A8AB-42C8-852F-68BF1C77F2C2}">
      <dgm:prSet/>
      <dgm:spPr/>
      <dgm:t>
        <a:bodyPr/>
        <a:lstStyle/>
        <a:p>
          <a:r>
            <a:rPr lang="en-US"/>
            <a:t>Effective marketing starts with </a:t>
          </a:r>
          <a:r>
            <a:rPr lang="en-US" b="1"/>
            <a:t>understanding people</a:t>
          </a:r>
          <a:r>
            <a:rPr lang="en-US"/>
            <a:t>, not pushing products.</a:t>
          </a:r>
        </a:p>
      </dgm:t>
    </dgm:pt>
    <dgm:pt modelId="{7AA12E7C-98F1-4722-BFFB-C969708C3EBF}" type="parTrans" cxnId="{33FF7EEC-65E6-4C44-B876-A2EF4A997AD2}">
      <dgm:prSet/>
      <dgm:spPr/>
      <dgm:t>
        <a:bodyPr/>
        <a:lstStyle/>
        <a:p>
          <a:endParaRPr lang="en-US"/>
        </a:p>
      </dgm:t>
    </dgm:pt>
    <dgm:pt modelId="{0C17A847-F639-4D14-9624-0C96EFD3FFDE}" type="sibTrans" cxnId="{33FF7EEC-65E6-4C44-B876-A2EF4A997AD2}">
      <dgm:prSet/>
      <dgm:spPr/>
      <dgm:t>
        <a:bodyPr/>
        <a:lstStyle/>
        <a:p>
          <a:endParaRPr lang="en-US"/>
        </a:p>
      </dgm:t>
    </dgm:pt>
    <dgm:pt modelId="{047BB630-5AA2-4F79-9770-3BAFEC645972}">
      <dgm:prSet/>
      <dgm:spPr/>
      <dgm:t>
        <a:bodyPr/>
        <a:lstStyle/>
        <a:p>
          <a:r>
            <a:rPr lang="en-US"/>
            <a:t>In the digital age, </a:t>
          </a:r>
          <a:r>
            <a:rPr lang="en-US" b="1"/>
            <a:t>choice architecture and nudging</a:t>
          </a:r>
          <a:r>
            <a:rPr lang="en-US"/>
            <a:t> are powerful—but they come with ethical responsibility.</a:t>
          </a:r>
        </a:p>
      </dgm:t>
    </dgm:pt>
    <dgm:pt modelId="{5F875297-2142-41D2-9C8D-5B9964ADE9D4}" type="parTrans" cxnId="{96545EF8-2DD6-4028-91D3-C2C6C9CB319C}">
      <dgm:prSet/>
      <dgm:spPr/>
      <dgm:t>
        <a:bodyPr/>
        <a:lstStyle/>
        <a:p>
          <a:endParaRPr lang="en-US"/>
        </a:p>
      </dgm:t>
    </dgm:pt>
    <dgm:pt modelId="{DE8A2E78-5238-4199-A981-2CE8B35E3857}" type="sibTrans" cxnId="{96545EF8-2DD6-4028-91D3-C2C6C9CB319C}">
      <dgm:prSet/>
      <dgm:spPr/>
      <dgm:t>
        <a:bodyPr/>
        <a:lstStyle/>
        <a:p>
          <a:endParaRPr lang="en-US"/>
        </a:p>
      </dgm:t>
    </dgm:pt>
    <dgm:pt modelId="{7F779A6C-0F62-4448-ADCB-C01CB150D3D2}">
      <dgm:prSet/>
      <dgm:spPr/>
      <dgm:t>
        <a:bodyPr/>
        <a:lstStyle/>
        <a:p>
          <a:r>
            <a:rPr lang="en-US" dirty="0"/>
            <a:t>Tools matter, but </a:t>
          </a:r>
          <a:r>
            <a:rPr lang="en-US" b="1" dirty="0"/>
            <a:t>empathy and curiosity</a:t>
          </a:r>
          <a:r>
            <a:rPr lang="en-US" dirty="0"/>
            <a:t> are your biggest assets.</a:t>
          </a:r>
        </a:p>
      </dgm:t>
    </dgm:pt>
    <dgm:pt modelId="{3868CF4C-B727-4282-8E04-39B2D6533FAF}" type="parTrans" cxnId="{A1A10539-4E7A-48C3-ABF8-60D28C2D3F0A}">
      <dgm:prSet/>
      <dgm:spPr/>
      <dgm:t>
        <a:bodyPr/>
        <a:lstStyle/>
        <a:p>
          <a:endParaRPr lang="en-US"/>
        </a:p>
      </dgm:t>
    </dgm:pt>
    <dgm:pt modelId="{EB4F2780-7169-4E5D-82DE-C63884F0CD07}" type="sibTrans" cxnId="{A1A10539-4E7A-48C3-ABF8-60D28C2D3F0A}">
      <dgm:prSet/>
      <dgm:spPr/>
      <dgm:t>
        <a:bodyPr/>
        <a:lstStyle/>
        <a:p>
          <a:endParaRPr lang="en-US"/>
        </a:p>
      </dgm:t>
    </dgm:pt>
    <dgm:pt modelId="{07ED980A-8661-4D79-8167-1156C27E5575}" type="pres">
      <dgm:prSet presAssocID="{7CE4EEA5-F1B1-474D-BF23-687EDF1197AA}" presName="vert0" presStyleCnt="0">
        <dgm:presLayoutVars>
          <dgm:dir/>
          <dgm:animOne val="branch"/>
          <dgm:animLvl val="lvl"/>
        </dgm:presLayoutVars>
      </dgm:prSet>
      <dgm:spPr/>
    </dgm:pt>
    <dgm:pt modelId="{37FF47DD-C750-4B86-8C3D-3B8CB958740E}" type="pres">
      <dgm:prSet presAssocID="{CB1FDDAF-F64F-4CF6-9B1B-30936330F13C}" presName="thickLine" presStyleLbl="alignNode1" presStyleIdx="0" presStyleCnt="4"/>
      <dgm:spPr/>
    </dgm:pt>
    <dgm:pt modelId="{F7C06163-2B46-411D-A1F0-2F85AB49D71F}" type="pres">
      <dgm:prSet presAssocID="{CB1FDDAF-F64F-4CF6-9B1B-30936330F13C}" presName="horz1" presStyleCnt="0"/>
      <dgm:spPr/>
    </dgm:pt>
    <dgm:pt modelId="{2ED84978-8D51-4744-A797-BB71883FF6FA}" type="pres">
      <dgm:prSet presAssocID="{CB1FDDAF-F64F-4CF6-9B1B-30936330F13C}" presName="tx1" presStyleLbl="revTx" presStyleIdx="0" presStyleCnt="4"/>
      <dgm:spPr/>
    </dgm:pt>
    <dgm:pt modelId="{8887CE8C-262B-453D-B2CD-D805D1C99224}" type="pres">
      <dgm:prSet presAssocID="{CB1FDDAF-F64F-4CF6-9B1B-30936330F13C}" presName="vert1" presStyleCnt="0"/>
      <dgm:spPr/>
    </dgm:pt>
    <dgm:pt modelId="{CC18275A-96B7-4C40-A889-A858F0CE85FB}" type="pres">
      <dgm:prSet presAssocID="{BE4D53E7-A8AB-42C8-852F-68BF1C77F2C2}" presName="thickLine" presStyleLbl="alignNode1" presStyleIdx="1" presStyleCnt="4"/>
      <dgm:spPr/>
    </dgm:pt>
    <dgm:pt modelId="{CF0AE0A2-E19A-4F73-B158-9547DCD8D90A}" type="pres">
      <dgm:prSet presAssocID="{BE4D53E7-A8AB-42C8-852F-68BF1C77F2C2}" presName="horz1" presStyleCnt="0"/>
      <dgm:spPr/>
    </dgm:pt>
    <dgm:pt modelId="{C5F1BB15-03B2-4C34-868D-388237A40464}" type="pres">
      <dgm:prSet presAssocID="{BE4D53E7-A8AB-42C8-852F-68BF1C77F2C2}" presName="tx1" presStyleLbl="revTx" presStyleIdx="1" presStyleCnt="4"/>
      <dgm:spPr/>
    </dgm:pt>
    <dgm:pt modelId="{D1FE2720-AF2B-4010-83A0-872BBB46266C}" type="pres">
      <dgm:prSet presAssocID="{BE4D53E7-A8AB-42C8-852F-68BF1C77F2C2}" presName="vert1" presStyleCnt="0"/>
      <dgm:spPr/>
    </dgm:pt>
    <dgm:pt modelId="{293D8201-C082-401F-9C18-A135FED21DF6}" type="pres">
      <dgm:prSet presAssocID="{047BB630-5AA2-4F79-9770-3BAFEC645972}" presName="thickLine" presStyleLbl="alignNode1" presStyleIdx="2" presStyleCnt="4"/>
      <dgm:spPr/>
    </dgm:pt>
    <dgm:pt modelId="{9FFD8438-A639-4EF8-B023-36EBC7826B85}" type="pres">
      <dgm:prSet presAssocID="{047BB630-5AA2-4F79-9770-3BAFEC645972}" presName="horz1" presStyleCnt="0"/>
      <dgm:spPr/>
    </dgm:pt>
    <dgm:pt modelId="{CEF96436-1738-495A-9F8F-C37B11D3090C}" type="pres">
      <dgm:prSet presAssocID="{047BB630-5AA2-4F79-9770-3BAFEC645972}" presName="tx1" presStyleLbl="revTx" presStyleIdx="2" presStyleCnt="4"/>
      <dgm:spPr/>
    </dgm:pt>
    <dgm:pt modelId="{4B255F4A-2966-4537-A96A-6E5DA641B5B3}" type="pres">
      <dgm:prSet presAssocID="{047BB630-5AA2-4F79-9770-3BAFEC645972}" presName="vert1" presStyleCnt="0"/>
      <dgm:spPr/>
    </dgm:pt>
    <dgm:pt modelId="{FAB93891-B15D-499B-B40B-D973F7C6274F}" type="pres">
      <dgm:prSet presAssocID="{7F779A6C-0F62-4448-ADCB-C01CB150D3D2}" presName="thickLine" presStyleLbl="alignNode1" presStyleIdx="3" presStyleCnt="4"/>
      <dgm:spPr/>
    </dgm:pt>
    <dgm:pt modelId="{F01361F1-C157-4D0F-ADE8-0FA7A8DB6218}" type="pres">
      <dgm:prSet presAssocID="{7F779A6C-0F62-4448-ADCB-C01CB150D3D2}" presName="horz1" presStyleCnt="0"/>
      <dgm:spPr/>
    </dgm:pt>
    <dgm:pt modelId="{94B5C745-9E08-4578-85C9-CD587A01E97A}" type="pres">
      <dgm:prSet presAssocID="{7F779A6C-0F62-4448-ADCB-C01CB150D3D2}" presName="tx1" presStyleLbl="revTx" presStyleIdx="3" presStyleCnt="4"/>
      <dgm:spPr/>
    </dgm:pt>
    <dgm:pt modelId="{D1F287E9-8B2E-4285-9109-BB1CC1AC8C00}" type="pres">
      <dgm:prSet presAssocID="{7F779A6C-0F62-4448-ADCB-C01CB150D3D2}" presName="vert1" presStyleCnt="0"/>
      <dgm:spPr/>
    </dgm:pt>
  </dgm:ptLst>
  <dgm:cxnLst>
    <dgm:cxn modelId="{BA68260A-9D59-4DAA-BFA2-F642AFC91996}" srcId="{7CE4EEA5-F1B1-474D-BF23-687EDF1197AA}" destId="{CB1FDDAF-F64F-4CF6-9B1B-30936330F13C}" srcOrd="0" destOrd="0" parTransId="{C7189871-E54E-4842-A730-4B0C22C0304F}" sibTransId="{954C344C-B61F-4CC1-BE72-87C6D12FAC64}"/>
    <dgm:cxn modelId="{A1A10539-4E7A-48C3-ABF8-60D28C2D3F0A}" srcId="{7CE4EEA5-F1B1-474D-BF23-687EDF1197AA}" destId="{7F779A6C-0F62-4448-ADCB-C01CB150D3D2}" srcOrd="3" destOrd="0" parTransId="{3868CF4C-B727-4282-8E04-39B2D6533FAF}" sibTransId="{EB4F2780-7169-4E5D-82DE-C63884F0CD07}"/>
    <dgm:cxn modelId="{97DC3290-42D8-4474-AA6A-1DC16B5093BA}" type="presOf" srcId="{7F779A6C-0F62-4448-ADCB-C01CB150D3D2}" destId="{94B5C745-9E08-4578-85C9-CD587A01E97A}" srcOrd="0" destOrd="0" presId="urn:microsoft.com/office/officeart/2008/layout/LinedList"/>
    <dgm:cxn modelId="{CC99A3A9-D269-4DBC-955E-B1C0128FD1CF}" type="presOf" srcId="{7CE4EEA5-F1B1-474D-BF23-687EDF1197AA}" destId="{07ED980A-8661-4D79-8167-1156C27E5575}" srcOrd="0" destOrd="0" presId="urn:microsoft.com/office/officeart/2008/layout/LinedList"/>
    <dgm:cxn modelId="{A2479FB6-28F3-449C-A06E-F5E7A478D834}" type="presOf" srcId="{BE4D53E7-A8AB-42C8-852F-68BF1C77F2C2}" destId="{C5F1BB15-03B2-4C34-868D-388237A40464}" srcOrd="0" destOrd="0" presId="urn:microsoft.com/office/officeart/2008/layout/LinedList"/>
    <dgm:cxn modelId="{8F9AC1B9-DA32-44FC-8E92-BE8D8FFBE60D}" type="presOf" srcId="{CB1FDDAF-F64F-4CF6-9B1B-30936330F13C}" destId="{2ED84978-8D51-4744-A797-BB71883FF6FA}" srcOrd="0" destOrd="0" presId="urn:microsoft.com/office/officeart/2008/layout/LinedList"/>
    <dgm:cxn modelId="{33FF7EEC-65E6-4C44-B876-A2EF4A997AD2}" srcId="{7CE4EEA5-F1B1-474D-BF23-687EDF1197AA}" destId="{BE4D53E7-A8AB-42C8-852F-68BF1C77F2C2}" srcOrd="1" destOrd="0" parTransId="{7AA12E7C-98F1-4722-BFFB-C969708C3EBF}" sibTransId="{0C17A847-F639-4D14-9624-0C96EFD3FFDE}"/>
    <dgm:cxn modelId="{96545EF8-2DD6-4028-91D3-C2C6C9CB319C}" srcId="{7CE4EEA5-F1B1-474D-BF23-687EDF1197AA}" destId="{047BB630-5AA2-4F79-9770-3BAFEC645972}" srcOrd="2" destOrd="0" parTransId="{5F875297-2142-41D2-9C8D-5B9964ADE9D4}" sibTransId="{DE8A2E78-5238-4199-A981-2CE8B35E3857}"/>
    <dgm:cxn modelId="{4F2A0DFD-AC10-4BC7-BD1B-9C4FF80F6387}" type="presOf" srcId="{047BB630-5AA2-4F79-9770-3BAFEC645972}" destId="{CEF96436-1738-495A-9F8F-C37B11D3090C}" srcOrd="0" destOrd="0" presId="urn:microsoft.com/office/officeart/2008/layout/LinedList"/>
    <dgm:cxn modelId="{3204DC94-1410-4011-B528-7F12F3263E82}" type="presParOf" srcId="{07ED980A-8661-4D79-8167-1156C27E5575}" destId="{37FF47DD-C750-4B86-8C3D-3B8CB958740E}" srcOrd="0" destOrd="0" presId="urn:microsoft.com/office/officeart/2008/layout/LinedList"/>
    <dgm:cxn modelId="{0D94208B-5997-4594-8017-3B5B469CBA5C}" type="presParOf" srcId="{07ED980A-8661-4D79-8167-1156C27E5575}" destId="{F7C06163-2B46-411D-A1F0-2F85AB49D71F}" srcOrd="1" destOrd="0" presId="urn:microsoft.com/office/officeart/2008/layout/LinedList"/>
    <dgm:cxn modelId="{AA3B7E75-AA20-4B21-8F4F-D007F381ABD7}" type="presParOf" srcId="{F7C06163-2B46-411D-A1F0-2F85AB49D71F}" destId="{2ED84978-8D51-4744-A797-BB71883FF6FA}" srcOrd="0" destOrd="0" presId="urn:microsoft.com/office/officeart/2008/layout/LinedList"/>
    <dgm:cxn modelId="{621E72E2-351A-4CE4-B753-D4D831B79305}" type="presParOf" srcId="{F7C06163-2B46-411D-A1F0-2F85AB49D71F}" destId="{8887CE8C-262B-453D-B2CD-D805D1C99224}" srcOrd="1" destOrd="0" presId="urn:microsoft.com/office/officeart/2008/layout/LinedList"/>
    <dgm:cxn modelId="{95F3D463-EB39-49C9-B9C5-689D96C1976A}" type="presParOf" srcId="{07ED980A-8661-4D79-8167-1156C27E5575}" destId="{CC18275A-96B7-4C40-A889-A858F0CE85FB}" srcOrd="2" destOrd="0" presId="urn:microsoft.com/office/officeart/2008/layout/LinedList"/>
    <dgm:cxn modelId="{F7BBE4A1-DCA5-47FB-9678-3C269AFE7F49}" type="presParOf" srcId="{07ED980A-8661-4D79-8167-1156C27E5575}" destId="{CF0AE0A2-E19A-4F73-B158-9547DCD8D90A}" srcOrd="3" destOrd="0" presId="urn:microsoft.com/office/officeart/2008/layout/LinedList"/>
    <dgm:cxn modelId="{6650D873-BD77-44D8-9496-30A3A9F264FC}" type="presParOf" srcId="{CF0AE0A2-E19A-4F73-B158-9547DCD8D90A}" destId="{C5F1BB15-03B2-4C34-868D-388237A40464}" srcOrd="0" destOrd="0" presId="urn:microsoft.com/office/officeart/2008/layout/LinedList"/>
    <dgm:cxn modelId="{615FE419-85B8-451A-8D84-9850E67768C4}" type="presParOf" srcId="{CF0AE0A2-E19A-4F73-B158-9547DCD8D90A}" destId="{D1FE2720-AF2B-4010-83A0-872BBB46266C}" srcOrd="1" destOrd="0" presId="urn:microsoft.com/office/officeart/2008/layout/LinedList"/>
    <dgm:cxn modelId="{B6587BF6-1836-4700-A8D7-4CE165995069}" type="presParOf" srcId="{07ED980A-8661-4D79-8167-1156C27E5575}" destId="{293D8201-C082-401F-9C18-A135FED21DF6}" srcOrd="4" destOrd="0" presId="urn:microsoft.com/office/officeart/2008/layout/LinedList"/>
    <dgm:cxn modelId="{D1E1E30B-E8A9-464A-B537-1026CF8EC433}" type="presParOf" srcId="{07ED980A-8661-4D79-8167-1156C27E5575}" destId="{9FFD8438-A639-4EF8-B023-36EBC7826B85}" srcOrd="5" destOrd="0" presId="urn:microsoft.com/office/officeart/2008/layout/LinedList"/>
    <dgm:cxn modelId="{D3DC9499-F860-4669-A0B6-03D11E5661C3}" type="presParOf" srcId="{9FFD8438-A639-4EF8-B023-36EBC7826B85}" destId="{CEF96436-1738-495A-9F8F-C37B11D3090C}" srcOrd="0" destOrd="0" presId="urn:microsoft.com/office/officeart/2008/layout/LinedList"/>
    <dgm:cxn modelId="{628D6DB0-71BC-462A-8E1D-88A23E40ADD7}" type="presParOf" srcId="{9FFD8438-A639-4EF8-B023-36EBC7826B85}" destId="{4B255F4A-2966-4537-A96A-6E5DA641B5B3}" srcOrd="1" destOrd="0" presId="urn:microsoft.com/office/officeart/2008/layout/LinedList"/>
    <dgm:cxn modelId="{00B672CD-6151-4A69-96D9-9E041C776458}" type="presParOf" srcId="{07ED980A-8661-4D79-8167-1156C27E5575}" destId="{FAB93891-B15D-499B-B40B-D973F7C6274F}" srcOrd="6" destOrd="0" presId="urn:microsoft.com/office/officeart/2008/layout/LinedList"/>
    <dgm:cxn modelId="{F412A86C-37DF-4544-9B11-0B34FE2C195A}" type="presParOf" srcId="{07ED980A-8661-4D79-8167-1156C27E5575}" destId="{F01361F1-C157-4D0F-ADE8-0FA7A8DB6218}" srcOrd="7" destOrd="0" presId="urn:microsoft.com/office/officeart/2008/layout/LinedList"/>
    <dgm:cxn modelId="{5DD6F793-0DB3-49BC-ACA2-ACCD9B340B62}" type="presParOf" srcId="{F01361F1-C157-4D0F-ADE8-0FA7A8DB6218}" destId="{94B5C745-9E08-4578-85C9-CD587A01E97A}" srcOrd="0" destOrd="0" presId="urn:microsoft.com/office/officeart/2008/layout/LinedList"/>
    <dgm:cxn modelId="{312538FA-301B-442E-A915-C1BC109E57F9}" type="presParOf" srcId="{F01361F1-C157-4D0F-ADE8-0FA7A8DB6218}" destId="{D1F287E9-8B2E-4285-9109-BB1CC1AC8C0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21E1CD-755B-4FC8-B7D7-741FBD9AEB8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A431933-75F6-45B2-A9C9-ACBC55CE55C1}">
      <dgm:prSet/>
      <dgm:spPr/>
      <dgm:t>
        <a:bodyPr/>
        <a:lstStyle/>
        <a:p>
          <a:r>
            <a:rPr lang="en-US"/>
            <a:t>What are you going to apply into your personal life?</a:t>
          </a:r>
        </a:p>
      </dgm:t>
    </dgm:pt>
    <dgm:pt modelId="{70AD1BDB-A4BE-48B2-9C50-1659BA18D46A}" type="parTrans" cxnId="{9695712B-8E58-4A21-87D8-08A43062FC2F}">
      <dgm:prSet/>
      <dgm:spPr/>
      <dgm:t>
        <a:bodyPr/>
        <a:lstStyle/>
        <a:p>
          <a:endParaRPr lang="en-US"/>
        </a:p>
      </dgm:t>
    </dgm:pt>
    <dgm:pt modelId="{40BDDA3C-2AC1-4B78-BE57-5F2B5569D8CC}" type="sibTrans" cxnId="{9695712B-8E58-4A21-87D8-08A43062FC2F}">
      <dgm:prSet/>
      <dgm:spPr/>
      <dgm:t>
        <a:bodyPr/>
        <a:lstStyle/>
        <a:p>
          <a:endParaRPr lang="en-US"/>
        </a:p>
      </dgm:t>
    </dgm:pt>
    <dgm:pt modelId="{1440DEA5-5E30-4BC1-A111-28B8F709D987}">
      <dgm:prSet/>
      <dgm:spPr/>
      <dgm:t>
        <a:bodyPr/>
        <a:lstStyle/>
        <a:p>
          <a:r>
            <a:rPr lang="en-US"/>
            <a:t>What are you going to apply into your professional life?</a:t>
          </a:r>
        </a:p>
      </dgm:t>
    </dgm:pt>
    <dgm:pt modelId="{C486876C-7D89-47FD-8A67-E17501929E4C}" type="parTrans" cxnId="{54811046-7FA7-4084-ABBF-06A429A5D5A1}">
      <dgm:prSet/>
      <dgm:spPr/>
      <dgm:t>
        <a:bodyPr/>
        <a:lstStyle/>
        <a:p>
          <a:endParaRPr lang="en-US"/>
        </a:p>
      </dgm:t>
    </dgm:pt>
    <dgm:pt modelId="{7EE64F06-F5F9-481B-BCC1-8E50720AE4E4}" type="sibTrans" cxnId="{54811046-7FA7-4084-ABBF-06A429A5D5A1}">
      <dgm:prSet/>
      <dgm:spPr/>
      <dgm:t>
        <a:bodyPr/>
        <a:lstStyle/>
        <a:p>
          <a:endParaRPr lang="en-US"/>
        </a:p>
      </dgm:t>
    </dgm:pt>
    <dgm:pt modelId="{261B9713-D2D4-4437-BEB8-0EF229948E72}">
      <dgm:prSet/>
      <dgm:spPr/>
      <dgm:t>
        <a:bodyPr/>
        <a:lstStyle/>
        <a:p>
          <a:r>
            <a:rPr lang="en-US"/>
            <a:t>Take the Quiz!</a:t>
          </a:r>
        </a:p>
      </dgm:t>
    </dgm:pt>
    <dgm:pt modelId="{1589157D-5164-41A3-8B68-1EFAF9FF4428}" type="parTrans" cxnId="{9F0BC189-6B2F-468D-A43D-C47326EE1946}">
      <dgm:prSet/>
      <dgm:spPr/>
      <dgm:t>
        <a:bodyPr/>
        <a:lstStyle/>
        <a:p>
          <a:endParaRPr lang="en-US"/>
        </a:p>
      </dgm:t>
    </dgm:pt>
    <dgm:pt modelId="{ABB3C8B4-5039-40A9-A679-0F9DB2534584}" type="sibTrans" cxnId="{9F0BC189-6B2F-468D-A43D-C47326EE1946}">
      <dgm:prSet/>
      <dgm:spPr/>
      <dgm:t>
        <a:bodyPr/>
        <a:lstStyle/>
        <a:p>
          <a:endParaRPr lang="en-US"/>
        </a:p>
      </dgm:t>
    </dgm:pt>
    <dgm:pt modelId="{83233B16-B15F-4808-9BF1-8BC4E1A799CA}" type="pres">
      <dgm:prSet presAssocID="{C321E1CD-755B-4FC8-B7D7-741FBD9AEB89}" presName="root" presStyleCnt="0">
        <dgm:presLayoutVars>
          <dgm:dir/>
          <dgm:resizeHandles val="exact"/>
        </dgm:presLayoutVars>
      </dgm:prSet>
      <dgm:spPr/>
    </dgm:pt>
    <dgm:pt modelId="{BF373C0E-6638-4756-9B92-1F73591F5F44}" type="pres">
      <dgm:prSet presAssocID="{4A431933-75F6-45B2-A9C9-ACBC55CE55C1}" presName="compNode" presStyleCnt="0"/>
      <dgm:spPr/>
    </dgm:pt>
    <dgm:pt modelId="{E7AA6989-EF69-44AD-A564-6AE073052DC4}" type="pres">
      <dgm:prSet presAssocID="{4A431933-75F6-45B2-A9C9-ACBC55CE55C1}" presName="bgRect" presStyleLbl="bgShp" presStyleIdx="0" presStyleCnt="3"/>
      <dgm:spPr/>
    </dgm:pt>
    <dgm:pt modelId="{D8454747-6966-4643-AC23-9CF47366CF61}" type="pres">
      <dgm:prSet presAssocID="{4A431933-75F6-45B2-A9C9-ACBC55CE55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B95A0212-5F09-47C3-90DF-686D71476E92}" type="pres">
      <dgm:prSet presAssocID="{4A431933-75F6-45B2-A9C9-ACBC55CE55C1}" presName="spaceRect" presStyleCnt="0"/>
      <dgm:spPr/>
    </dgm:pt>
    <dgm:pt modelId="{8A132E44-DE29-4761-A576-E4B757636FFA}" type="pres">
      <dgm:prSet presAssocID="{4A431933-75F6-45B2-A9C9-ACBC55CE55C1}" presName="parTx" presStyleLbl="revTx" presStyleIdx="0" presStyleCnt="3">
        <dgm:presLayoutVars>
          <dgm:chMax val="0"/>
          <dgm:chPref val="0"/>
        </dgm:presLayoutVars>
      </dgm:prSet>
      <dgm:spPr/>
    </dgm:pt>
    <dgm:pt modelId="{3B863792-514D-4ECD-A76E-7E4300F13B32}" type="pres">
      <dgm:prSet presAssocID="{40BDDA3C-2AC1-4B78-BE57-5F2B5569D8CC}" presName="sibTrans" presStyleCnt="0"/>
      <dgm:spPr/>
    </dgm:pt>
    <dgm:pt modelId="{6F68C831-60D7-48E1-B0CD-D23DE0E58A41}" type="pres">
      <dgm:prSet presAssocID="{1440DEA5-5E30-4BC1-A111-28B8F709D987}" presName="compNode" presStyleCnt="0"/>
      <dgm:spPr/>
    </dgm:pt>
    <dgm:pt modelId="{A5AA1F13-444A-4DFD-8CE4-917E0E9E55B5}" type="pres">
      <dgm:prSet presAssocID="{1440DEA5-5E30-4BC1-A111-28B8F709D987}" presName="bgRect" presStyleLbl="bgShp" presStyleIdx="1" presStyleCnt="3"/>
      <dgm:spPr/>
    </dgm:pt>
    <dgm:pt modelId="{1A63031B-93BE-47D6-B2EE-10E7529DB734}" type="pres">
      <dgm:prSet presAssocID="{1440DEA5-5E30-4BC1-A111-28B8F709D98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D42293FB-24E2-4595-ACCA-6C89389B372B}" type="pres">
      <dgm:prSet presAssocID="{1440DEA5-5E30-4BC1-A111-28B8F709D987}" presName="spaceRect" presStyleCnt="0"/>
      <dgm:spPr/>
    </dgm:pt>
    <dgm:pt modelId="{5B6C4500-926A-44D9-BF22-1998CF4FF909}" type="pres">
      <dgm:prSet presAssocID="{1440DEA5-5E30-4BC1-A111-28B8F709D987}" presName="parTx" presStyleLbl="revTx" presStyleIdx="1" presStyleCnt="3">
        <dgm:presLayoutVars>
          <dgm:chMax val="0"/>
          <dgm:chPref val="0"/>
        </dgm:presLayoutVars>
      </dgm:prSet>
      <dgm:spPr/>
    </dgm:pt>
    <dgm:pt modelId="{EFD79096-9C88-4224-8159-C14A4ACAFF5C}" type="pres">
      <dgm:prSet presAssocID="{7EE64F06-F5F9-481B-BCC1-8E50720AE4E4}" presName="sibTrans" presStyleCnt="0"/>
      <dgm:spPr/>
    </dgm:pt>
    <dgm:pt modelId="{A26651A3-2B25-4DC2-B03F-87B2EAB2C293}" type="pres">
      <dgm:prSet presAssocID="{261B9713-D2D4-4437-BEB8-0EF229948E72}" presName="compNode" presStyleCnt="0"/>
      <dgm:spPr/>
    </dgm:pt>
    <dgm:pt modelId="{62BF33F5-D33C-4774-A590-70DCA4C2DD93}" type="pres">
      <dgm:prSet presAssocID="{261B9713-D2D4-4437-BEB8-0EF229948E72}" presName="bgRect" presStyleLbl="bgShp" presStyleIdx="2" presStyleCnt="3"/>
      <dgm:spPr/>
    </dgm:pt>
    <dgm:pt modelId="{C51F1A66-35E7-43E3-A7FF-540F7F52F4C5}" type="pres">
      <dgm:prSet presAssocID="{261B9713-D2D4-4437-BEB8-0EF229948E7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nk"/>
        </a:ext>
      </dgm:extLst>
    </dgm:pt>
    <dgm:pt modelId="{118CCA3A-00D3-42BE-A0E2-0F7FE9907AB8}" type="pres">
      <dgm:prSet presAssocID="{261B9713-D2D4-4437-BEB8-0EF229948E72}" presName="spaceRect" presStyleCnt="0"/>
      <dgm:spPr/>
    </dgm:pt>
    <dgm:pt modelId="{A43B3812-74B3-4178-94A3-BBCC8ABF42C9}" type="pres">
      <dgm:prSet presAssocID="{261B9713-D2D4-4437-BEB8-0EF229948E72}" presName="parTx" presStyleLbl="revTx" presStyleIdx="2" presStyleCnt="3">
        <dgm:presLayoutVars>
          <dgm:chMax val="0"/>
          <dgm:chPref val="0"/>
        </dgm:presLayoutVars>
      </dgm:prSet>
      <dgm:spPr/>
    </dgm:pt>
  </dgm:ptLst>
  <dgm:cxnLst>
    <dgm:cxn modelId="{8D7ED30B-9720-493D-985E-2788CF7B3397}" type="presOf" srcId="{C321E1CD-755B-4FC8-B7D7-741FBD9AEB89}" destId="{83233B16-B15F-4808-9BF1-8BC4E1A799CA}" srcOrd="0" destOrd="0" presId="urn:microsoft.com/office/officeart/2018/2/layout/IconVerticalSolidList"/>
    <dgm:cxn modelId="{77BC5D11-1AFB-4AC5-B153-D3FCCD1066E5}" type="presOf" srcId="{1440DEA5-5E30-4BC1-A111-28B8F709D987}" destId="{5B6C4500-926A-44D9-BF22-1998CF4FF909}" srcOrd="0" destOrd="0" presId="urn:microsoft.com/office/officeart/2018/2/layout/IconVerticalSolidList"/>
    <dgm:cxn modelId="{9695712B-8E58-4A21-87D8-08A43062FC2F}" srcId="{C321E1CD-755B-4FC8-B7D7-741FBD9AEB89}" destId="{4A431933-75F6-45B2-A9C9-ACBC55CE55C1}" srcOrd="0" destOrd="0" parTransId="{70AD1BDB-A4BE-48B2-9C50-1659BA18D46A}" sibTransId="{40BDDA3C-2AC1-4B78-BE57-5F2B5569D8CC}"/>
    <dgm:cxn modelId="{54811046-7FA7-4084-ABBF-06A429A5D5A1}" srcId="{C321E1CD-755B-4FC8-B7D7-741FBD9AEB89}" destId="{1440DEA5-5E30-4BC1-A111-28B8F709D987}" srcOrd="1" destOrd="0" parTransId="{C486876C-7D89-47FD-8A67-E17501929E4C}" sibTransId="{7EE64F06-F5F9-481B-BCC1-8E50720AE4E4}"/>
    <dgm:cxn modelId="{9F0BC189-6B2F-468D-A43D-C47326EE1946}" srcId="{C321E1CD-755B-4FC8-B7D7-741FBD9AEB89}" destId="{261B9713-D2D4-4437-BEB8-0EF229948E72}" srcOrd="2" destOrd="0" parTransId="{1589157D-5164-41A3-8B68-1EFAF9FF4428}" sibTransId="{ABB3C8B4-5039-40A9-A679-0F9DB2534584}"/>
    <dgm:cxn modelId="{4FBE4392-79D6-4FDF-85EA-AC0F8E45DCD4}" type="presOf" srcId="{261B9713-D2D4-4437-BEB8-0EF229948E72}" destId="{A43B3812-74B3-4178-94A3-BBCC8ABF42C9}" srcOrd="0" destOrd="0" presId="urn:microsoft.com/office/officeart/2018/2/layout/IconVerticalSolidList"/>
    <dgm:cxn modelId="{821FE7BB-6485-4B57-8F30-5506A51D87A2}" type="presOf" srcId="{4A431933-75F6-45B2-A9C9-ACBC55CE55C1}" destId="{8A132E44-DE29-4761-A576-E4B757636FFA}" srcOrd="0" destOrd="0" presId="urn:microsoft.com/office/officeart/2018/2/layout/IconVerticalSolidList"/>
    <dgm:cxn modelId="{8357933F-34D6-458A-ADF2-A6873F27AA32}" type="presParOf" srcId="{83233B16-B15F-4808-9BF1-8BC4E1A799CA}" destId="{BF373C0E-6638-4756-9B92-1F73591F5F44}" srcOrd="0" destOrd="0" presId="urn:microsoft.com/office/officeart/2018/2/layout/IconVerticalSolidList"/>
    <dgm:cxn modelId="{9B3EED74-3113-42AB-994D-E6B141AA4FB7}" type="presParOf" srcId="{BF373C0E-6638-4756-9B92-1F73591F5F44}" destId="{E7AA6989-EF69-44AD-A564-6AE073052DC4}" srcOrd="0" destOrd="0" presId="urn:microsoft.com/office/officeart/2018/2/layout/IconVerticalSolidList"/>
    <dgm:cxn modelId="{84A56759-432A-4870-A52E-8D1C5F050DE1}" type="presParOf" srcId="{BF373C0E-6638-4756-9B92-1F73591F5F44}" destId="{D8454747-6966-4643-AC23-9CF47366CF61}" srcOrd="1" destOrd="0" presId="urn:microsoft.com/office/officeart/2018/2/layout/IconVerticalSolidList"/>
    <dgm:cxn modelId="{35FFE778-FFF5-48AA-9B0A-7B812496E017}" type="presParOf" srcId="{BF373C0E-6638-4756-9B92-1F73591F5F44}" destId="{B95A0212-5F09-47C3-90DF-686D71476E92}" srcOrd="2" destOrd="0" presId="urn:microsoft.com/office/officeart/2018/2/layout/IconVerticalSolidList"/>
    <dgm:cxn modelId="{286E6E73-6BCA-4394-BCD9-6A1CCECD49D0}" type="presParOf" srcId="{BF373C0E-6638-4756-9B92-1F73591F5F44}" destId="{8A132E44-DE29-4761-A576-E4B757636FFA}" srcOrd="3" destOrd="0" presId="urn:microsoft.com/office/officeart/2018/2/layout/IconVerticalSolidList"/>
    <dgm:cxn modelId="{B36F7AD8-9F87-4C52-AB8C-B1756A519F4B}" type="presParOf" srcId="{83233B16-B15F-4808-9BF1-8BC4E1A799CA}" destId="{3B863792-514D-4ECD-A76E-7E4300F13B32}" srcOrd="1" destOrd="0" presId="urn:microsoft.com/office/officeart/2018/2/layout/IconVerticalSolidList"/>
    <dgm:cxn modelId="{261DA935-E9CB-4536-A9E2-6A6EA87E66DF}" type="presParOf" srcId="{83233B16-B15F-4808-9BF1-8BC4E1A799CA}" destId="{6F68C831-60D7-48E1-B0CD-D23DE0E58A41}" srcOrd="2" destOrd="0" presId="urn:microsoft.com/office/officeart/2018/2/layout/IconVerticalSolidList"/>
    <dgm:cxn modelId="{998BDB37-2E1E-401F-B96E-EDAB28FB871E}" type="presParOf" srcId="{6F68C831-60D7-48E1-B0CD-D23DE0E58A41}" destId="{A5AA1F13-444A-4DFD-8CE4-917E0E9E55B5}" srcOrd="0" destOrd="0" presId="urn:microsoft.com/office/officeart/2018/2/layout/IconVerticalSolidList"/>
    <dgm:cxn modelId="{FD63D296-0D29-4CDC-A192-3FE41429618C}" type="presParOf" srcId="{6F68C831-60D7-48E1-B0CD-D23DE0E58A41}" destId="{1A63031B-93BE-47D6-B2EE-10E7529DB734}" srcOrd="1" destOrd="0" presId="urn:microsoft.com/office/officeart/2018/2/layout/IconVerticalSolidList"/>
    <dgm:cxn modelId="{B30BB5A8-70C9-468E-BF3D-A441B24EB963}" type="presParOf" srcId="{6F68C831-60D7-48E1-B0CD-D23DE0E58A41}" destId="{D42293FB-24E2-4595-ACCA-6C89389B372B}" srcOrd="2" destOrd="0" presId="urn:microsoft.com/office/officeart/2018/2/layout/IconVerticalSolidList"/>
    <dgm:cxn modelId="{CCD015B7-D9FE-439B-A821-B07FDD892688}" type="presParOf" srcId="{6F68C831-60D7-48E1-B0CD-D23DE0E58A41}" destId="{5B6C4500-926A-44D9-BF22-1998CF4FF909}" srcOrd="3" destOrd="0" presId="urn:microsoft.com/office/officeart/2018/2/layout/IconVerticalSolidList"/>
    <dgm:cxn modelId="{54AAA60F-DC62-4938-A539-6D73262E0377}" type="presParOf" srcId="{83233B16-B15F-4808-9BF1-8BC4E1A799CA}" destId="{EFD79096-9C88-4224-8159-C14A4ACAFF5C}" srcOrd="3" destOrd="0" presId="urn:microsoft.com/office/officeart/2018/2/layout/IconVerticalSolidList"/>
    <dgm:cxn modelId="{B46920F7-FC35-4A9E-8B79-B193515CBD5E}" type="presParOf" srcId="{83233B16-B15F-4808-9BF1-8BC4E1A799CA}" destId="{A26651A3-2B25-4DC2-B03F-87B2EAB2C293}" srcOrd="4" destOrd="0" presId="urn:microsoft.com/office/officeart/2018/2/layout/IconVerticalSolidList"/>
    <dgm:cxn modelId="{2461A048-ED00-4DB7-B93B-675F49E2884D}" type="presParOf" srcId="{A26651A3-2B25-4DC2-B03F-87B2EAB2C293}" destId="{62BF33F5-D33C-4774-A590-70DCA4C2DD93}" srcOrd="0" destOrd="0" presId="urn:microsoft.com/office/officeart/2018/2/layout/IconVerticalSolidList"/>
    <dgm:cxn modelId="{75E22396-692B-4DE3-AEB8-F4CEB06B2121}" type="presParOf" srcId="{A26651A3-2B25-4DC2-B03F-87B2EAB2C293}" destId="{C51F1A66-35E7-43E3-A7FF-540F7F52F4C5}" srcOrd="1" destOrd="0" presId="urn:microsoft.com/office/officeart/2018/2/layout/IconVerticalSolidList"/>
    <dgm:cxn modelId="{C05A2443-0CB0-4749-8845-AD67E3739ED5}" type="presParOf" srcId="{A26651A3-2B25-4DC2-B03F-87B2EAB2C293}" destId="{118CCA3A-00D3-42BE-A0E2-0F7FE9907AB8}" srcOrd="2" destOrd="0" presId="urn:microsoft.com/office/officeart/2018/2/layout/IconVerticalSolidList"/>
    <dgm:cxn modelId="{1AA848AE-C508-4DD3-B87B-2CDDBF4F017D}" type="presParOf" srcId="{A26651A3-2B25-4DC2-B03F-87B2EAB2C293}" destId="{A43B3812-74B3-4178-94A3-BBCC8ABF42C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54B084-5BC5-4651-AF6A-BF47457E25DE}">
      <dsp:nvSpPr>
        <dsp:cNvPr id="0" name=""/>
        <dsp:cNvSpPr/>
      </dsp:nvSpPr>
      <dsp:spPr>
        <a:xfrm rot="5400000">
          <a:off x="5012703" y="-1901980"/>
          <a:ext cx="1166849"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US" sz="3300" kern="1200"/>
            <a:t>comes in the form of a reward</a:t>
          </a:r>
        </a:p>
      </dsp:txBody>
      <dsp:txXfrm rot="-5400000">
        <a:off x="2962656" y="205028"/>
        <a:ext cx="5209983" cy="1052927"/>
      </dsp:txXfrm>
    </dsp:sp>
    <dsp:sp modelId="{EE1D16C1-8B96-4175-8B01-4E67DDE86547}">
      <dsp:nvSpPr>
        <dsp:cNvPr id="0" name=""/>
        <dsp:cNvSpPr/>
      </dsp:nvSpPr>
      <dsp:spPr>
        <a:xfrm>
          <a:off x="0" y="2209"/>
          <a:ext cx="2962656" cy="1458562"/>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a:t>Positive reinforcement</a:t>
          </a:r>
        </a:p>
      </dsp:txBody>
      <dsp:txXfrm>
        <a:off x="71201" y="73410"/>
        <a:ext cx="2820254" cy="1316160"/>
      </dsp:txXfrm>
    </dsp:sp>
    <dsp:sp modelId="{E74AE34B-2AFB-4F10-81DD-78F73E9BC50F}">
      <dsp:nvSpPr>
        <dsp:cNvPr id="0" name=""/>
        <dsp:cNvSpPr/>
      </dsp:nvSpPr>
      <dsp:spPr>
        <a:xfrm rot="5400000">
          <a:off x="5012703" y="-370490"/>
          <a:ext cx="1166849"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US" sz="3300" kern="1200"/>
            <a:t>shows how a negative outcome can be avoided</a:t>
          </a:r>
        </a:p>
      </dsp:txBody>
      <dsp:txXfrm rot="-5400000">
        <a:off x="2962656" y="1736518"/>
        <a:ext cx="5209983" cy="1052927"/>
      </dsp:txXfrm>
    </dsp:sp>
    <dsp:sp modelId="{02D3ACD0-DC78-4016-AEF1-F0896EA975D7}">
      <dsp:nvSpPr>
        <dsp:cNvPr id="0" name=""/>
        <dsp:cNvSpPr/>
      </dsp:nvSpPr>
      <dsp:spPr>
        <a:xfrm>
          <a:off x="0" y="1533700"/>
          <a:ext cx="2962656" cy="1458562"/>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a:t>Negative reinforcement</a:t>
          </a:r>
        </a:p>
      </dsp:txBody>
      <dsp:txXfrm>
        <a:off x="71201" y="1604901"/>
        <a:ext cx="2820254" cy="1316160"/>
      </dsp:txXfrm>
    </dsp:sp>
    <dsp:sp modelId="{C342247D-111B-4253-867C-6C518D1063D5}">
      <dsp:nvSpPr>
        <dsp:cNvPr id="0" name=""/>
        <dsp:cNvSpPr/>
      </dsp:nvSpPr>
      <dsp:spPr>
        <a:xfrm rot="5400000">
          <a:off x="5012703" y="1160999"/>
          <a:ext cx="1166849"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a:lnSpc>
              <a:spcPct val="90000"/>
            </a:lnSpc>
            <a:spcBef>
              <a:spcPct val="0"/>
            </a:spcBef>
            <a:spcAft>
              <a:spcPct val="15000"/>
            </a:spcAft>
            <a:buChar char="•"/>
          </a:pPr>
          <a:r>
            <a:rPr lang="en-US" sz="3300" kern="1200"/>
            <a:t>when unpleasant events follow a response</a:t>
          </a:r>
        </a:p>
      </dsp:txBody>
      <dsp:txXfrm rot="-5400000">
        <a:off x="2962656" y="3268008"/>
        <a:ext cx="5209983" cy="1052927"/>
      </dsp:txXfrm>
    </dsp:sp>
    <dsp:sp modelId="{0F24CEA8-3747-4944-B7EB-5025F8FEEBFB}">
      <dsp:nvSpPr>
        <dsp:cNvPr id="0" name=""/>
        <dsp:cNvSpPr/>
      </dsp:nvSpPr>
      <dsp:spPr>
        <a:xfrm>
          <a:off x="0" y="3065190"/>
          <a:ext cx="2962656" cy="1458562"/>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a:t>Punishment</a:t>
          </a:r>
        </a:p>
      </dsp:txBody>
      <dsp:txXfrm>
        <a:off x="71201" y="3136391"/>
        <a:ext cx="2820254" cy="13161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E6F85-F0A4-4D19-84FE-D6951D2EE994}">
      <dsp:nvSpPr>
        <dsp:cNvPr id="0" name=""/>
        <dsp:cNvSpPr/>
      </dsp:nvSpPr>
      <dsp:spPr>
        <a:xfrm rot="5400000">
          <a:off x="5160327" y="-2086455"/>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Relates to rewards and punishments</a:t>
          </a:r>
        </a:p>
      </dsp:txBody>
      <dsp:txXfrm rot="-5400000">
        <a:off x="2962656" y="153764"/>
        <a:ext cx="5224396" cy="786505"/>
      </dsp:txXfrm>
    </dsp:sp>
    <dsp:sp modelId="{EF924C80-8011-4526-AD8D-DA4B591FDF89}">
      <dsp:nvSpPr>
        <dsp:cNvPr id="0" name=""/>
        <dsp:cNvSpPr/>
      </dsp:nvSpPr>
      <dsp:spPr>
        <a:xfrm>
          <a:off x="0" y="226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Utilitarian Function:</a:t>
          </a:r>
          <a:endParaRPr lang="en-US" sz="2900" kern="1200"/>
        </a:p>
      </dsp:txBody>
      <dsp:txXfrm>
        <a:off x="53185" y="55450"/>
        <a:ext cx="2856286" cy="983131"/>
      </dsp:txXfrm>
    </dsp:sp>
    <dsp:sp modelId="{CB60EE91-932B-4DBB-8D7A-F29154B2B2CC}">
      <dsp:nvSpPr>
        <dsp:cNvPr id="0" name=""/>
        <dsp:cNvSpPr/>
      </dsp:nvSpPr>
      <dsp:spPr>
        <a:xfrm rot="5400000">
          <a:off x="5160327" y="-942478"/>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Expresses consumer’s values or self-concept</a:t>
          </a:r>
        </a:p>
      </dsp:txBody>
      <dsp:txXfrm rot="-5400000">
        <a:off x="2962656" y="1297741"/>
        <a:ext cx="5224396" cy="786505"/>
      </dsp:txXfrm>
    </dsp:sp>
    <dsp:sp modelId="{D6D3AD01-6266-4CFA-8908-A68DD7EA086C}">
      <dsp:nvSpPr>
        <dsp:cNvPr id="0" name=""/>
        <dsp:cNvSpPr/>
      </dsp:nvSpPr>
      <dsp:spPr>
        <a:xfrm>
          <a:off x="0" y="1146242"/>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Value-Expressive Function:</a:t>
          </a:r>
          <a:endParaRPr lang="en-US" sz="2900" kern="1200"/>
        </a:p>
      </dsp:txBody>
      <dsp:txXfrm>
        <a:off x="53185" y="1199427"/>
        <a:ext cx="2856286" cy="983131"/>
      </dsp:txXfrm>
    </dsp:sp>
    <dsp:sp modelId="{58BD71E9-1C83-4F3B-A9D5-D6ADE6FC4786}">
      <dsp:nvSpPr>
        <dsp:cNvPr id="0" name=""/>
        <dsp:cNvSpPr/>
      </dsp:nvSpPr>
      <dsp:spPr>
        <a:xfrm rot="5400000">
          <a:off x="5160327" y="201497"/>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Protect ourselves from external threats or internal feelings</a:t>
          </a:r>
        </a:p>
      </dsp:txBody>
      <dsp:txXfrm rot="-5400000">
        <a:off x="2962656" y="2441716"/>
        <a:ext cx="5224396" cy="786505"/>
      </dsp:txXfrm>
    </dsp:sp>
    <dsp:sp modelId="{88438B7C-9C81-4551-BDC6-F7D1D6E9B8FC}">
      <dsp:nvSpPr>
        <dsp:cNvPr id="0" name=""/>
        <dsp:cNvSpPr/>
      </dsp:nvSpPr>
      <dsp:spPr>
        <a:xfrm>
          <a:off x="0" y="2290219"/>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E G O-Defensive Function:</a:t>
          </a:r>
          <a:endParaRPr lang="en-US" sz="2900" kern="1200"/>
        </a:p>
      </dsp:txBody>
      <dsp:txXfrm>
        <a:off x="53185" y="2343404"/>
        <a:ext cx="2856286" cy="983131"/>
      </dsp:txXfrm>
    </dsp:sp>
    <dsp:sp modelId="{62D7B950-0DBC-4C7C-966E-56EF772AE8DA}">
      <dsp:nvSpPr>
        <dsp:cNvPr id="0" name=""/>
        <dsp:cNvSpPr/>
      </dsp:nvSpPr>
      <dsp:spPr>
        <a:xfrm rot="5400000">
          <a:off x="5160327" y="1345474"/>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Need for order, structure, or meaning</a:t>
          </a:r>
        </a:p>
      </dsp:txBody>
      <dsp:txXfrm rot="-5400000">
        <a:off x="2962656" y="3585693"/>
        <a:ext cx="5224396" cy="786505"/>
      </dsp:txXfrm>
    </dsp:sp>
    <dsp:sp modelId="{AE6CFC67-D39E-4A7D-B4B2-0ABF4B3DB13D}">
      <dsp:nvSpPr>
        <dsp:cNvPr id="0" name=""/>
        <dsp:cNvSpPr/>
      </dsp:nvSpPr>
      <dsp:spPr>
        <a:xfrm>
          <a:off x="0" y="343419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Knowledge Function:</a:t>
          </a:r>
          <a:endParaRPr lang="en-US" sz="2900" kern="1200"/>
        </a:p>
      </dsp:txBody>
      <dsp:txXfrm>
        <a:off x="53185" y="3487380"/>
        <a:ext cx="2856286" cy="9831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FF47DD-C750-4B86-8C3D-3B8CB958740E}">
      <dsp:nvSpPr>
        <dsp:cNvPr id="0" name=""/>
        <dsp:cNvSpPr/>
      </dsp:nvSpPr>
      <dsp:spPr>
        <a:xfrm>
          <a:off x="0" y="0"/>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D84978-8D51-4744-A797-BB71883FF6FA}">
      <dsp:nvSpPr>
        <dsp:cNvPr id="0" name=""/>
        <dsp:cNvSpPr/>
      </dsp:nvSpPr>
      <dsp:spPr>
        <a:xfrm>
          <a:off x="0" y="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Consumers are not just buyers—they are </a:t>
          </a:r>
          <a:r>
            <a:rPr lang="en-US" sz="2800" b="1" kern="1200"/>
            <a:t>humans shaped by identity, context, and emotion</a:t>
          </a:r>
          <a:r>
            <a:rPr lang="en-US" sz="2800" kern="1200"/>
            <a:t>.</a:t>
          </a:r>
        </a:p>
      </dsp:txBody>
      <dsp:txXfrm>
        <a:off x="0" y="0"/>
        <a:ext cx="8229600" cy="1131490"/>
      </dsp:txXfrm>
    </dsp:sp>
    <dsp:sp modelId="{CC18275A-96B7-4C40-A889-A858F0CE85FB}">
      <dsp:nvSpPr>
        <dsp:cNvPr id="0" name=""/>
        <dsp:cNvSpPr/>
      </dsp:nvSpPr>
      <dsp:spPr>
        <a:xfrm>
          <a:off x="0" y="1131490"/>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F1BB15-03B2-4C34-868D-388237A40464}">
      <dsp:nvSpPr>
        <dsp:cNvPr id="0" name=""/>
        <dsp:cNvSpPr/>
      </dsp:nvSpPr>
      <dsp:spPr>
        <a:xfrm>
          <a:off x="0" y="1131490"/>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Effective marketing starts with </a:t>
          </a:r>
          <a:r>
            <a:rPr lang="en-US" sz="2800" b="1" kern="1200"/>
            <a:t>understanding people</a:t>
          </a:r>
          <a:r>
            <a:rPr lang="en-US" sz="2800" kern="1200"/>
            <a:t>, not pushing products.</a:t>
          </a:r>
        </a:p>
      </dsp:txBody>
      <dsp:txXfrm>
        <a:off x="0" y="1131490"/>
        <a:ext cx="8229600" cy="1131490"/>
      </dsp:txXfrm>
    </dsp:sp>
    <dsp:sp modelId="{293D8201-C082-401F-9C18-A135FED21DF6}">
      <dsp:nvSpPr>
        <dsp:cNvPr id="0" name=""/>
        <dsp:cNvSpPr/>
      </dsp:nvSpPr>
      <dsp:spPr>
        <a:xfrm>
          <a:off x="0" y="2262981"/>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EF96436-1738-495A-9F8F-C37B11D3090C}">
      <dsp:nvSpPr>
        <dsp:cNvPr id="0" name=""/>
        <dsp:cNvSpPr/>
      </dsp:nvSpPr>
      <dsp:spPr>
        <a:xfrm>
          <a:off x="0" y="2262981"/>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In the digital age, </a:t>
          </a:r>
          <a:r>
            <a:rPr lang="en-US" sz="2800" b="1" kern="1200"/>
            <a:t>choice architecture and nudging</a:t>
          </a:r>
          <a:r>
            <a:rPr lang="en-US" sz="2800" kern="1200"/>
            <a:t> are powerful—but they come with ethical responsibility.</a:t>
          </a:r>
        </a:p>
      </dsp:txBody>
      <dsp:txXfrm>
        <a:off x="0" y="2262981"/>
        <a:ext cx="8229600" cy="1131490"/>
      </dsp:txXfrm>
    </dsp:sp>
    <dsp:sp modelId="{FAB93891-B15D-499B-B40B-D973F7C6274F}">
      <dsp:nvSpPr>
        <dsp:cNvPr id="0" name=""/>
        <dsp:cNvSpPr/>
      </dsp:nvSpPr>
      <dsp:spPr>
        <a:xfrm>
          <a:off x="0" y="3394472"/>
          <a:ext cx="8229600"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B5C745-9E08-4578-85C9-CD587A01E97A}">
      <dsp:nvSpPr>
        <dsp:cNvPr id="0" name=""/>
        <dsp:cNvSpPr/>
      </dsp:nvSpPr>
      <dsp:spPr>
        <a:xfrm>
          <a:off x="0" y="3394472"/>
          <a:ext cx="8229600" cy="1131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Tools matter, but </a:t>
          </a:r>
          <a:r>
            <a:rPr lang="en-US" sz="2800" b="1" kern="1200" dirty="0"/>
            <a:t>empathy and curiosity</a:t>
          </a:r>
          <a:r>
            <a:rPr lang="en-US" sz="2800" kern="1200" dirty="0"/>
            <a:t> are your biggest assets.</a:t>
          </a:r>
        </a:p>
      </dsp:txBody>
      <dsp:txXfrm>
        <a:off x="0" y="3394472"/>
        <a:ext cx="8229600" cy="11314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A6989-EF69-44AD-A564-6AE073052DC4}">
      <dsp:nvSpPr>
        <dsp:cNvPr id="0" name=""/>
        <dsp:cNvSpPr/>
      </dsp:nvSpPr>
      <dsp:spPr>
        <a:xfrm>
          <a:off x="0" y="552"/>
          <a:ext cx="8229600" cy="129281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454747-6966-4643-AC23-9CF47366CF61}">
      <dsp:nvSpPr>
        <dsp:cNvPr id="0" name=""/>
        <dsp:cNvSpPr/>
      </dsp:nvSpPr>
      <dsp:spPr>
        <a:xfrm>
          <a:off x="391077" y="291436"/>
          <a:ext cx="711049" cy="7110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132E44-DE29-4761-A576-E4B757636FFA}">
      <dsp:nvSpPr>
        <dsp:cNvPr id="0" name=""/>
        <dsp:cNvSpPr/>
      </dsp:nvSpPr>
      <dsp:spPr>
        <a:xfrm>
          <a:off x="1493203" y="552"/>
          <a:ext cx="6736396" cy="129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823" tIns="136823" rIns="136823" bIns="136823" numCol="1" spcCol="1270" anchor="ctr" anchorCtr="0">
          <a:noAutofit/>
        </a:bodyPr>
        <a:lstStyle/>
        <a:p>
          <a:pPr marL="0" lvl="0" indent="0" algn="l" defTabSz="1111250">
            <a:lnSpc>
              <a:spcPct val="90000"/>
            </a:lnSpc>
            <a:spcBef>
              <a:spcPct val="0"/>
            </a:spcBef>
            <a:spcAft>
              <a:spcPct val="35000"/>
            </a:spcAft>
            <a:buNone/>
          </a:pPr>
          <a:r>
            <a:rPr lang="en-US" sz="2500" kern="1200"/>
            <a:t>What are you going to apply into your personal life?</a:t>
          </a:r>
        </a:p>
      </dsp:txBody>
      <dsp:txXfrm>
        <a:off x="1493203" y="552"/>
        <a:ext cx="6736396" cy="1292816"/>
      </dsp:txXfrm>
    </dsp:sp>
    <dsp:sp modelId="{A5AA1F13-444A-4DFD-8CE4-917E0E9E55B5}">
      <dsp:nvSpPr>
        <dsp:cNvPr id="0" name=""/>
        <dsp:cNvSpPr/>
      </dsp:nvSpPr>
      <dsp:spPr>
        <a:xfrm>
          <a:off x="0" y="1616573"/>
          <a:ext cx="8229600" cy="129281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63031B-93BE-47D6-B2EE-10E7529DB734}">
      <dsp:nvSpPr>
        <dsp:cNvPr id="0" name=""/>
        <dsp:cNvSpPr/>
      </dsp:nvSpPr>
      <dsp:spPr>
        <a:xfrm>
          <a:off x="391077" y="1907456"/>
          <a:ext cx="711049" cy="7110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B6C4500-926A-44D9-BF22-1998CF4FF909}">
      <dsp:nvSpPr>
        <dsp:cNvPr id="0" name=""/>
        <dsp:cNvSpPr/>
      </dsp:nvSpPr>
      <dsp:spPr>
        <a:xfrm>
          <a:off x="1493203" y="1616573"/>
          <a:ext cx="6736396" cy="129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823" tIns="136823" rIns="136823" bIns="136823" numCol="1" spcCol="1270" anchor="ctr" anchorCtr="0">
          <a:noAutofit/>
        </a:bodyPr>
        <a:lstStyle/>
        <a:p>
          <a:pPr marL="0" lvl="0" indent="0" algn="l" defTabSz="1111250">
            <a:lnSpc>
              <a:spcPct val="90000"/>
            </a:lnSpc>
            <a:spcBef>
              <a:spcPct val="0"/>
            </a:spcBef>
            <a:spcAft>
              <a:spcPct val="35000"/>
            </a:spcAft>
            <a:buNone/>
          </a:pPr>
          <a:r>
            <a:rPr lang="en-US" sz="2500" kern="1200"/>
            <a:t>What are you going to apply into your professional life?</a:t>
          </a:r>
        </a:p>
      </dsp:txBody>
      <dsp:txXfrm>
        <a:off x="1493203" y="1616573"/>
        <a:ext cx="6736396" cy="1292816"/>
      </dsp:txXfrm>
    </dsp:sp>
    <dsp:sp modelId="{62BF33F5-D33C-4774-A590-70DCA4C2DD93}">
      <dsp:nvSpPr>
        <dsp:cNvPr id="0" name=""/>
        <dsp:cNvSpPr/>
      </dsp:nvSpPr>
      <dsp:spPr>
        <a:xfrm>
          <a:off x="0" y="3232593"/>
          <a:ext cx="8229600" cy="129281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1F1A66-35E7-43E3-A7FF-540F7F52F4C5}">
      <dsp:nvSpPr>
        <dsp:cNvPr id="0" name=""/>
        <dsp:cNvSpPr/>
      </dsp:nvSpPr>
      <dsp:spPr>
        <a:xfrm>
          <a:off x="391077" y="3523477"/>
          <a:ext cx="711049" cy="7110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3B3812-74B3-4178-94A3-BBCC8ABF42C9}">
      <dsp:nvSpPr>
        <dsp:cNvPr id="0" name=""/>
        <dsp:cNvSpPr/>
      </dsp:nvSpPr>
      <dsp:spPr>
        <a:xfrm>
          <a:off x="1493203" y="3232593"/>
          <a:ext cx="6736396" cy="12928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6823" tIns="136823" rIns="136823" bIns="136823" numCol="1" spcCol="1270" anchor="ctr" anchorCtr="0">
          <a:noAutofit/>
        </a:bodyPr>
        <a:lstStyle/>
        <a:p>
          <a:pPr marL="0" lvl="0" indent="0" algn="l" defTabSz="1111250">
            <a:lnSpc>
              <a:spcPct val="90000"/>
            </a:lnSpc>
            <a:spcBef>
              <a:spcPct val="0"/>
            </a:spcBef>
            <a:spcAft>
              <a:spcPct val="35000"/>
            </a:spcAft>
            <a:buNone/>
          </a:pPr>
          <a:r>
            <a:rPr lang="en-US" sz="2500" kern="1200"/>
            <a:t>Take the Quiz!</a:t>
          </a:r>
        </a:p>
      </dsp:txBody>
      <dsp:txXfrm>
        <a:off x="1493203" y="3232593"/>
        <a:ext cx="6736396" cy="129281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3/11/2026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61194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50B0F45A-E6A8-438D-983C-05B6112FBFA8}" type="slidenum">
              <a:rPr lang="en-US" altLang="en-US" smtClean="0"/>
              <a:pPr algn="r">
                <a:spcBef>
                  <a:spcPct val="0"/>
                </a:spcBef>
              </a:pPr>
              <a:t>2</a:t>
            </a:fld>
            <a:endParaRPr lang="en-US" alt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How the life in 21</a:t>
            </a:r>
            <a:r>
              <a:rPr lang="en-US" altLang="en-US" baseline="30000" dirty="0"/>
              <a:t>st</a:t>
            </a:r>
            <a:r>
              <a:rPr lang="en-US" altLang="en-US" dirty="0"/>
              <a:t> century influence on the Decision process? Different types of problems, Different and multimedia information search, different and multi channel outlets, different post-purchase communication</a:t>
            </a:r>
          </a:p>
          <a:p>
            <a:pPr eaLnBrk="1" hangingPunct="1"/>
            <a:r>
              <a:rPr lang="en-US" altLang="en-US" dirty="0"/>
              <a:t>Marketing 2 Consumers shift into Marketing4 Consumers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46E59CF8-E06D-4669-B906-C362243D23A1}" type="slidenum">
              <a:rPr lang="en-US" altLang="en-US" smtClean="0"/>
              <a:pPr algn="r">
                <a:spcBef>
                  <a:spcPct val="0"/>
                </a:spcBef>
              </a:pPr>
              <a:t>3</a:t>
            </a:fld>
            <a:endParaRPr lang="en-US" alt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Figure 3.1 shows</a:t>
            </a:r>
            <a:r>
              <a:rPr lang="en-US" baseline="0" dirty="0"/>
              <a:t> how as consumers we are exposed to sensory stimuli through our sensory receptors. We then interpret those stimuli to which we paid attention. This image also emphasizes the three key stages of perception: exposure, attention, and interpretation.</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7688142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Instrumental conditioning (or operant conditioning) occurs when we learn to perform behaviors that produce positive outcomes and avoid those that yield negative outcomes. Whereas responses in classical conditioning are involuntary and fairly simple, we make those in instrumental conditioning deliberately to obtain a goal. We may learn the desired behavior over a period of time as a shaping process rewards our intermediate actions. </a:t>
            </a:r>
          </a:p>
          <a:p>
            <a:endParaRPr lang="en-US" dirty="0"/>
          </a:p>
          <a:p>
            <a:r>
              <a:rPr lang="en-US" dirty="0"/>
              <a:t>Instrumental conditioning occurs in one of three ways: 1) positive reinforcement, 2) negative reinforcement, and 3) punishment. Positive reinforcement comes in the form of a reward. Negative reinforcement shows how a negative outcome can be avoided. Punishment occurs when unpleasant events follow a response. </a:t>
            </a:r>
          </a:p>
          <a:p>
            <a:endParaRPr lang="en-US" dirty="0"/>
          </a:p>
          <a:p>
            <a:r>
              <a:rPr lang="en-US" dirty="0"/>
              <a:t>Extinction occurs when there is no reinforcement. In other words, the conditioning is not activated because it is not reinforced.</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946908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0"/>
              </a:spcBef>
            </a:pPr>
            <a:r>
              <a:rPr lang="en-US" dirty="0"/>
              <a:t>Observational learning occurs when we watch the actions of others and note the reinforcements they receive for their behaviors. In these situations, learning occurs as a result of </a:t>
            </a:r>
            <a:r>
              <a:rPr lang="en-US" i="1" dirty="0"/>
              <a:t>vicarious </a:t>
            </a:r>
            <a:r>
              <a:rPr lang="en-US" dirty="0"/>
              <a:t>rather than direct experience. People store these observations in memory as they accumulate knowledge and then they use this information at a later point to guide their own behavior. Modeling is the process of imitating the behavior of others. </a:t>
            </a:r>
          </a:p>
          <a:p>
            <a:pPr>
              <a:spcBef>
                <a:spcPts val="0"/>
              </a:spcBef>
            </a:pPr>
            <a:endParaRPr lang="en-US" dirty="0"/>
          </a:p>
          <a:p>
            <a:pPr>
              <a:spcBef>
                <a:spcPts val="0"/>
              </a:spcBef>
            </a:pPr>
            <a:r>
              <a:rPr lang="en-US" dirty="0"/>
              <a:t>In the figure illustrated, you can see that for a marketer to instigate observational learning, four conditions must be met. First, the consumer’s attention must be directed to the appropriate model and that person must be someone the consumer wishes to emulate. Second, the consumer must remember what the model says or does. Third, the consumer must convert this information into actions. Fourth, the consumer must be motivated to perform these actions.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57202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7C0B6C00-6D87-44AA-A358-9A9B271E0D77}" type="slidenum">
              <a:rPr lang="en-US" altLang="en-US" sz="1300" smtClean="0"/>
              <a:pPr algn="r">
                <a:spcBef>
                  <a:spcPct val="0"/>
                </a:spcBef>
              </a:pPr>
              <a:t>12</a:t>
            </a:fld>
            <a:endParaRPr lang="en-US" altLang="en-US" sz="130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A person has an approach–approach conflict when he or she must choose between two desirable alternatives. A student might be torn between going home for the holidays and going on a skiing trip with friends. </a:t>
            </a:r>
          </a:p>
          <a:p>
            <a:r>
              <a:rPr lang="en-US" sz="1200" b="0" i="0" u="none" strike="noStrike" kern="1200" cap="none" baseline="0" dirty="0">
                <a:solidFill>
                  <a:schemeClr val="tx1"/>
                </a:solidFill>
                <a:latin typeface="Arial" charset="0"/>
                <a:ea typeface="Arial"/>
                <a:cs typeface="Arial"/>
                <a:sym typeface="Arial"/>
              </a:rPr>
              <a:t>An approach–avoidance conflict occurs when we desire a goal but wish to avoid it at the same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cap="none" dirty="0">
                <a:solidFill>
                  <a:schemeClr val="tx1"/>
                </a:solidFill>
                <a:effectLst/>
                <a:latin typeface="Arial"/>
                <a:ea typeface="Arial"/>
                <a:cs typeface="Arial"/>
                <a:sym typeface="Arial"/>
              </a:rPr>
              <a:t>Marketers frequently address an avoidance–avoidance conflict with messages that stress the unforeseen benefits of choosing one option (e.g., when they emphasize special credit plans to ease the pain of car payments).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47167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4C8A57BA-56FB-45C6-A3AF-BA53EED11D0B}" type="slidenum">
              <a:rPr lang="en-US" altLang="en-US" sz="1300" smtClean="0"/>
              <a:pPr algn="r">
                <a:spcBef>
                  <a:spcPct val="0"/>
                </a:spcBef>
              </a:pPr>
              <a:t>14</a:t>
            </a:fld>
            <a:endParaRPr lang="en-US" altLang="en-US" sz="130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Involvement is “a person’s perceived relevance of the object based on their inherent needs, values, and interests.”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Inertia describes consumption at the low end of involvement, where we make decisions out of habit because we lack the motivation to consider alternatives.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Cult products such as Apple—or </a:t>
            </a:r>
            <a:r>
              <a:rPr lang="en-US" sz="1200" b="0" i="0" u="none" strike="noStrike" kern="1200" cap="none" baseline="0" dirty="0" err="1">
                <a:solidFill>
                  <a:schemeClr val="tx1"/>
                </a:solidFill>
                <a:latin typeface="Arial" charset="0"/>
                <a:ea typeface="Arial"/>
                <a:cs typeface="Arial"/>
                <a:sym typeface="Arial"/>
              </a:rPr>
              <a:t>Hydrox</a:t>
            </a:r>
            <a:r>
              <a:rPr lang="en-US" sz="1200" b="0" i="0" u="none" strike="noStrike" kern="1200" cap="none" baseline="0" dirty="0">
                <a:solidFill>
                  <a:schemeClr val="tx1"/>
                </a:solidFill>
                <a:latin typeface="Arial" charset="0"/>
                <a:ea typeface="Arial"/>
                <a:cs typeface="Arial"/>
                <a:sym typeface="Arial"/>
              </a:rPr>
              <a:t>, Harley-Davidson, Jones Soda, Chick-Fil-A, Manolo </a:t>
            </a:r>
            <a:r>
              <a:rPr lang="en-US" sz="1200" b="0" i="0" u="none" strike="noStrike" kern="1200" cap="none" baseline="0" dirty="0" err="1">
                <a:solidFill>
                  <a:schemeClr val="tx1"/>
                </a:solidFill>
                <a:latin typeface="Arial" charset="0"/>
                <a:ea typeface="Arial"/>
                <a:cs typeface="Arial"/>
                <a:sym typeface="Arial"/>
              </a:rPr>
              <a:t>Blahnik</a:t>
            </a:r>
            <a:r>
              <a:rPr lang="en-US" sz="1200" b="0" i="0" u="none" strike="noStrike" kern="1200" cap="none" baseline="0" dirty="0">
                <a:solidFill>
                  <a:schemeClr val="tx1"/>
                </a:solidFill>
                <a:latin typeface="Arial" charset="0"/>
                <a:ea typeface="Arial"/>
                <a:cs typeface="Arial"/>
                <a:sym typeface="Arial"/>
              </a:rPr>
              <a:t> designer shoes (think Carrie on Sex and the City), and the Boston Red Sox—command fierce consumer loyalty, devotion, and maybe even worship by consumers. A large majority of consumers agree that they are willing to pay more for a brand when they feel a personal connection to the company.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7607267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BF8CF656-1FD0-4299-B82A-4D8743B37108}" type="slidenum">
              <a:rPr lang="en-US" altLang="en-US" sz="1300" smtClean="0"/>
              <a:pPr algn="r">
                <a:spcBef>
                  <a:spcPct val="0"/>
                </a:spcBef>
              </a:pPr>
              <a:t>16</a:t>
            </a:fld>
            <a:endParaRPr lang="en-US" altLang="en-US" sz="130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extLst>
      <p:ext uri="{BB962C8B-B14F-4D97-AF65-F5344CB8AC3E}">
        <p14:creationId xmlns:p14="http://schemas.microsoft.com/office/powerpoint/2010/main" val="36063339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57263" eaLnBrk="0" hangingPunct="0">
              <a:spcBef>
                <a:spcPct val="30000"/>
              </a:spcBef>
              <a:defRPr sz="1200">
                <a:solidFill>
                  <a:schemeClr val="tx1"/>
                </a:solidFill>
                <a:latin typeface="Times" pitchFamily="50" charset="0"/>
              </a:defRPr>
            </a:lvl1pPr>
            <a:lvl2pPr marL="742950" indent="-285750" algn="l" defTabSz="957263" eaLnBrk="0" hangingPunct="0">
              <a:spcBef>
                <a:spcPct val="30000"/>
              </a:spcBef>
              <a:defRPr sz="1200">
                <a:solidFill>
                  <a:schemeClr val="tx1"/>
                </a:solidFill>
                <a:latin typeface="Times" pitchFamily="50" charset="0"/>
              </a:defRPr>
            </a:lvl2pPr>
            <a:lvl3pPr marL="1143000" indent="-228600" algn="l" defTabSz="957263" eaLnBrk="0" hangingPunct="0">
              <a:spcBef>
                <a:spcPct val="30000"/>
              </a:spcBef>
              <a:defRPr sz="1200">
                <a:solidFill>
                  <a:schemeClr val="tx1"/>
                </a:solidFill>
                <a:latin typeface="Times" pitchFamily="50" charset="0"/>
              </a:defRPr>
            </a:lvl3pPr>
            <a:lvl4pPr marL="1600200" indent="-228600" algn="l" defTabSz="957263" eaLnBrk="0" hangingPunct="0">
              <a:spcBef>
                <a:spcPct val="30000"/>
              </a:spcBef>
              <a:defRPr sz="1200">
                <a:solidFill>
                  <a:schemeClr val="tx1"/>
                </a:solidFill>
                <a:latin typeface="Times" pitchFamily="50" charset="0"/>
              </a:defRPr>
            </a:lvl4pPr>
            <a:lvl5pPr marL="2057400" indent="-228600" algn="l" defTabSz="957263" eaLnBrk="0" hangingPunct="0">
              <a:spcBef>
                <a:spcPct val="30000"/>
              </a:spcBef>
              <a:defRPr sz="1200">
                <a:solidFill>
                  <a:schemeClr val="tx1"/>
                </a:solidFill>
                <a:latin typeface="Times" pitchFamily="50" charset="0"/>
              </a:defRPr>
            </a:lvl5pPr>
            <a:lvl6pPr marL="2514600" indent="-228600" defTabSz="957263" eaLnBrk="0" fontAlgn="base" hangingPunct="0">
              <a:spcBef>
                <a:spcPct val="30000"/>
              </a:spcBef>
              <a:spcAft>
                <a:spcPct val="0"/>
              </a:spcAft>
              <a:defRPr sz="1200">
                <a:solidFill>
                  <a:schemeClr val="tx1"/>
                </a:solidFill>
                <a:latin typeface="Times" pitchFamily="50" charset="0"/>
              </a:defRPr>
            </a:lvl6pPr>
            <a:lvl7pPr marL="2971800" indent="-228600" defTabSz="957263" eaLnBrk="0" fontAlgn="base" hangingPunct="0">
              <a:spcBef>
                <a:spcPct val="30000"/>
              </a:spcBef>
              <a:spcAft>
                <a:spcPct val="0"/>
              </a:spcAft>
              <a:defRPr sz="1200">
                <a:solidFill>
                  <a:schemeClr val="tx1"/>
                </a:solidFill>
                <a:latin typeface="Times" pitchFamily="50" charset="0"/>
              </a:defRPr>
            </a:lvl7pPr>
            <a:lvl8pPr marL="3429000" indent="-228600" defTabSz="957263" eaLnBrk="0" fontAlgn="base" hangingPunct="0">
              <a:spcBef>
                <a:spcPct val="30000"/>
              </a:spcBef>
              <a:spcAft>
                <a:spcPct val="0"/>
              </a:spcAft>
              <a:defRPr sz="1200">
                <a:solidFill>
                  <a:schemeClr val="tx1"/>
                </a:solidFill>
                <a:latin typeface="Times" pitchFamily="50" charset="0"/>
              </a:defRPr>
            </a:lvl8pPr>
            <a:lvl9pPr marL="3886200" indent="-228600" defTabSz="957263" eaLnBrk="0" fontAlgn="base" hangingPunct="0">
              <a:spcBef>
                <a:spcPct val="30000"/>
              </a:spcBef>
              <a:spcAft>
                <a:spcPct val="0"/>
              </a:spcAft>
              <a:defRPr sz="1200">
                <a:solidFill>
                  <a:schemeClr val="tx1"/>
                </a:solidFill>
                <a:latin typeface="Times" pitchFamily="50" charset="0"/>
              </a:defRPr>
            </a:lvl9pPr>
          </a:lstStyle>
          <a:p>
            <a:pPr algn="r">
              <a:spcBef>
                <a:spcPct val="0"/>
              </a:spcBef>
            </a:pPr>
            <a:fld id="{49CFAA1F-56D5-4232-B0D2-A802FB58F25F}" type="slidenum">
              <a:rPr lang="en-US" altLang="en-US" sz="1300" smtClean="0"/>
              <a:pPr algn="r">
                <a:spcBef>
                  <a:spcPct val="0"/>
                </a:spcBef>
              </a:pPr>
              <a:t>17</a:t>
            </a:fld>
            <a:endParaRPr lang="en-US" altLang="en-US"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50"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a:p>
            <a:endParaRPr lang="en-US" dirty="0"/>
          </a:p>
          <a:p>
            <a:endParaRPr lang="en-US" dirty="0"/>
          </a:p>
          <a:p>
            <a:r>
              <a:rPr lang="en-US" dirty="0"/>
              <a:t>Which comes first: knowing, feeling, or doing? It turns out that each element may lead things off depending on the situation. The hierarchies of effects show the relative impact of the three components. Each hierarchy shows a fixed sequence of steps which can occur in route to an attitude. </a:t>
            </a:r>
          </a:p>
          <a:p>
            <a:r>
              <a:rPr lang="en-US" dirty="0"/>
              <a:t>The standard learning hierarchy shown first assumes that a person approaches a product decision as a problem-solving process. She first forms beliefs based on knowledge, then evaluates the beliefs and forms feelings about the product. She then engages in relevant behavior.</a:t>
            </a:r>
          </a:p>
          <a:p>
            <a:r>
              <a:rPr lang="en-US" dirty="0"/>
              <a:t>The low-involvement hierarchy assumes the consumer initially does not have strong preferences for one brand over another and instead forms an evaluation only after she has bought the product. </a:t>
            </a:r>
          </a:p>
          <a:p>
            <a:r>
              <a:rPr lang="en-US" dirty="0"/>
              <a:t>The experiential hierarchy of effects says we act on our emotional reactions.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73540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elaboration likelihood model, known as the ELM, assumes that under conditions of high involvement, we will take the central route to persuasion, but under conditions of low involvement, we will take a peripheral route. The central route is focused on the consumer’s cognitive response to the message. The peripheral route focuses on other cues to decide how to react to the message.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03436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our first</a:t>
            </a:r>
            <a:r>
              <a:rPr lang="en-US" baseline="0" dirty="0"/>
              <a:t> objective, we learn about the meaning of self-concept.</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726532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Figure 10.1 illustrates that many contextual factors affect our choices. These might include mood, whether we feel time pressure to make a purchase, and the reason we need the product. Salespeople could play a role in our decisions, too.</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73363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Membership reference groups are people we know like our families, friendship groups, and colleagues. Because we tend to compare ourselves with similar others, many promotional strategies include ordinary people. Seeing the consumption activities of others acts as a form of social influence. Aspirational reference groups are people we admire. They may be successful businesspeople, athletes, or performers.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194608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The Theory of Planned Behavior was proposed by </a:t>
            </a:r>
            <a:r>
              <a:rPr lang="en-US" b="0" i="0" dirty="0" err="1">
                <a:solidFill>
                  <a:srgbClr val="0D0D0D"/>
                </a:solidFill>
                <a:effectLst/>
                <a:latin typeface="Söhne"/>
              </a:rPr>
              <a:t>Icek</a:t>
            </a:r>
            <a:r>
              <a:rPr lang="en-US" b="0" i="0" dirty="0">
                <a:solidFill>
                  <a:srgbClr val="0D0D0D"/>
                </a:solidFill>
                <a:effectLst/>
                <a:latin typeface="Söhne"/>
              </a:rPr>
              <a:t> Ajzen in 1985. This theory is an extension of his earlier work on the Theory of Reasoned Action, which Ajzen developed with Martin Fishbein in the late 1970s. The Theory of Planned Behavior is widely used to predict and understand human behavior in various contexts, emphasizing the role of intention, perceived behavioral control, attitude toward the behavior, and subjective norms in the decision-making process.</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573495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Hofstede’s dimensions are among the most widely used measures for understanding cross-cultural values.</a:t>
            </a:r>
          </a:p>
          <a:p>
            <a:r>
              <a:rPr lang="en-US" dirty="0"/>
              <a:t>Power distance is the extent to which the less powerful members of organizations and institutions (like the family) accept and expect that power is distributed unequally. Individualism is the degree to which individuals are integrated into groups. Masculinity is the distribution of roles between the genders. Uncertainty avoidance is a society’s tolerance for uncertainty and ambiguity. Long-term orientation refers to values associated with Long-Term Orientation are thrift and perseverance; values associated with Short-Term Orientation are respect for tradition, fulfilling social obligations, and protecting one’s “face.” Indulgence versus restraint is the extent to which a society allows relatively free gratification of basic and natural human drives related to enjoying life and having fun. A culture high on restraint suppresses gratification of needs and regulates it by means of strict social norms.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567758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mk-MK"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408342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252704512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1751728058"/>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1" r:id="rId12"/>
    <p:sldLayoutId id="2147483733" r:id="rId13"/>
    <p:sldLayoutId id="2147483734"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microsoft.com/office/2011/relationships/webextension" Target="../webextensions/webextension1.xml"/><Relationship Id="rId2" Type="http://schemas.openxmlformats.org/officeDocument/2006/relationships/image" Target="../media/image30.jpg"/><Relationship Id="rId1" Type="http://schemas.openxmlformats.org/officeDocument/2006/relationships/slideLayout" Target="../slideLayouts/slideLayout17.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hyperlink" Target="mailto:petrovska@uacs.edu.mk" TargetMode="External"/><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9.png"/><Relationship Id="rId5" Type="http://schemas.openxmlformats.org/officeDocument/2006/relationships/image" Target="../media/image38.jpeg"/><Relationship Id="rId4" Type="http://schemas.openxmlformats.org/officeDocument/2006/relationships/hyperlink" Target="mailto:ilijanata@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E71AFB-8A86-4515-9212-ADCA0A9AF049}"/>
              </a:ext>
            </a:extLst>
          </p:cNvPr>
          <p:cNvSpPr>
            <a:spLocks noGrp="1"/>
          </p:cNvSpPr>
          <p:nvPr>
            <p:ph type="ctrTitle"/>
          </p:nvPr>
        </p:nvSpPr>
        <p:spPr>
          <a:xfrm>
            <a:off x="609600" y="821055"/>
            <a:ext cx="7772400" cy="1470025"/>
          </a:xfrm>
          <a:prstGeom prst="rect">
            <a:avLst/>
          </a:prstGeom>
        </p:spPr>
        <p:txBody>
          <a:bodyPr vert="horz" lIns="91440" tIns="45720" rIns="91440" bIns="45720" rtlCol="0" anchor="ctr" anchorCtr="0">
            <a:noAutofit/>
          </a:bodyPr>
          <a:lstStyle/>
          <a:p>
            <a:pPr>
              <a:lnSpc>
                <a:spcPct val="90000"/>
              </a:lnSpc>
            </a:pPr>
            <a:r>
              <a:rPr lang="en-US" b="1" i="0" u="none" strike="noStrike" kern="1200" cap="none" dirty="0">
                <a:latin typeface="+mj-lt"/>
                <a:ea typeface="+mj-ea"/>
                <a:cs typeface="+mj-cs"/>
              </a:rPr>
              <a:t>Consumer Choices</a:t>
            </a:r>
            <a:br>
              <a:rPr lang="en-US" b="1" dirty="0"/>
            </a:br>
            <a:r>
              <a:rPr lang="en-US" b="1" dirty="0"/>
              <a:t>Summary</a:t>
            </a:r>
            <a:endParaRPr lang="en-US" b="1" i="0" u="none" strike="noStrike" kern="1200" cap="none" dirty="0">
              <a:latin typeface="+mj-lt"/>
              <a:ea typeface="+mj-ea"/>
              <a:cs typeface="+mj-cs"/>
            </a:endParaRPr>
          </a:p>
        </p:txBody>
      </p:sp>
      <p:sp>
        <p:nvSpPr>
          <p:cNvPr id="2" name="Subtitle 1">
            <a:extLst>
              <a:ext uri="{FF2B5EF4-FFF2-40B4-BE49-F238E27FC236}">
                <a16:creationId xmlns:a16="http://schemas.microsoft.com/office/drawing/2014/main" id="{50F5C7A9-0159-4823-9E2B-A088F3AD5597}"/>
              </a:ext>
            </a:extLst>
          </p:cNvPr>
          <p:cNvSpPr>
            <a:spLocks noGrp="1"/>
          </p:cNvSpPr>
          <p:nvPr>
            <p:ph type="subTitle" idx="1"/>
          </p:nvPr>
        </p:nvSpPr>
        <p:spPr>
          <a:xfrm>
            <a:off x="1196622" y="3292475"/>
            <a:ext cx="6709128" cy="1752600"/>
          </a:xfrm>
        </p:spPr>
        <p:txBody>
          <a:bodyPr>
            <a:normAutofit/>
          </a:bodyPr>
          <a:lstStyle/>
          <a:p>
            <a:r>
              <a:rPr lang="en-US" dirty="0"/>
              <a:t>Professor Ilijana Petrovska</a:t>
            </a:r>
          </a:p>
          <a:p>
            <a:r>
              <a:rPr lang="en-US" dirty="0"/>
              <a:t>Visiting professor @ Tor </a:t>
            </a:r>
            <a:r>
              <a:rPr lang="en-US" dirty="0" err="1"/>
              <a:t>Vergata</a:t>
            </a:r>
            <a:endParaRPr lang="en-US" dirty="0"/>
          </a:p>
          <a:p>
            <a:endParaRPr lang="en-US" dirty="0"/>
          </a:p>
        </p:txBody>
      </p:sp>
    </p:spTree>
    <p:extLst>
      <p:ext uri="{BB962C8B-B14F-4D97-AF65-F5344CB8AC3E}">
        <p14:creationId xmlns:p14="http://schemas.microsoft.com/office/powerpoint/2010/main" val="4227857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0"/>
          <p:cNvSpPr>
            <a:spLocks noChangeArrowheads="1"/>
          </p:cNvSpPr>
          <p:nvPr/>
        </p:nvSpPr>
        <p:spPr bwMode="auto">
          <a:xfrm>
            <a:off x="8712200" y="6589296"/>
            <a:ext cx="385763"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FEAB6654-A91F-40BD-B443-56F751E5277F}" type="slidenum">
              <a:rPr lang="en-US" altLang="en-US" sz="1100" b="0" i="0">
                <a:latin typeface="Arial" pitchFamily="34" charset="0"/>
              </a:rPr>
              <a:pPr eaLnBrk="1" hangingPunct="1">
                <a:spcBef>
                  <a:spcPct val="0"/>
                </a:spcBef>
              </a:pPr>
              <a:t>2</a:t>
            </a:fld>
            <a:endParaRPr lang="en-US" altLang="en-US" sz="1100" b="0" i="0">
              <a:latin typeface="Arial" pitchFamily="34" charset="0"/>
            </a:endParaRPr>
          </a:p>
        </p:txBody>
      </p:sp>
      <p:pic>
        <p:nvPicPr>
          <p:cNvPr id="20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71600"/>
            <a:ext cx="6275388"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 name="Group 4"/>
          <p:cNvGrpSpPr/>
          <p:nvPr/>
        </p:nvGrpSpPr>
        <p:grpSpPr>
          <a:xfrm>
            <a:off x="533400" y="228600"/>
            <a:ext cx="8077200" cy="912600"/>
            <a:chOff x="0" y="4"/>
            <a:chExt cx="8077200" cy="912600"/>
          </a:xfrm>
          <a:gradFill>
            <a:gsLst>
              <a:gs pos="0">
                <a:schemeClr val="accent6">
                  <a:lumMod val="20000"/>
                  <a:lumOff val="80000"/>
                </a:schemeClr>
              </a:gs>
              <a:gs pos="53000">
                <a:srgbClr val="D4DEFF"/>
              </a:gs>
              <a:gs pos="83000">
                <a:srgbClr val="D4DEFF"/>
              </a:gs>
              <a:gs pos="100000">
                <a:srgbClr val="96AB94"/>
              </a:gs>
            </a:gsLst>
            <a:lin ang="5400000" scaled="0"/>
          </a:gradFill>
        </p:grpSpPr>
        <p:sp>
          <p:nvSpPr>
            <p:cNvPr id="9" name="Rounded Rectangle 8"/>
            <p:cNvSpPr/>
            <p:nvPr/>
          </p:nvSpPr>
          <p:spPr>
            <a:xfrm>
              <a:off x="0" y="4"/>
              <a:ext cx="8077200" cy="912600"/>
            </a:xfrm>
            <a:prstGeom prst="roundRect">
              <a:avLst/>
            </a:prstGeom>
            <a:grp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553"/>
              <a:ext cx="7988102" cy="823502"/>
            </a:xfrm>
            <a:prstGeom prst="rect">
              <a:avLst/>
            </a:prstGeom>
            <a:grpFill/>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PART I:  INTRODUCTION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2"/>
          <p:cNvSpPr>
            <a:spLocks noChangeArrowheads="1"/>
          </p:cNvSpPr>
          <p:nvPr/>
        </p:nvSpPr>
        <p:spPr bwMode="auto">
          <a:xfrm>
            <a:off x="8666163" y="6597650"/>
            <a:ext cx="4778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43830819-6358-4CF8-B3B4-30A97506D660}" type="slidenum">
              <a:rPr lang="en-US" altLang="en-US" sz="1100" b="0" i="0">
                <a:latin typeface="Arial" pitchFamily="34" charset="0"/>
              </a:rPr>
              <a:pPr eaLnBrk="1" hangingPunct="1">
                <a:spcBef>
                  <a:spcPct val="0"/>
                </a:spcBef>
              </a:pPr>
              <a:t>3</a:t>
            </a:fld>
            <a:endParaRPr lang="en-US" altLang="en-US" sz="1100" b="0" i="0">
              <a:latin typeface="Arial" pitchFamily="34" charset="0"/>
            </a:endParaRPr>
          </a:p>
        </p:txBody>
      </p:sp>
      <p:grpSp>
        <p:nvGrpSpPr>
          <p:cNvPr id="7171" name="Group 4"/>
          <p:cNvGrpSpPr>
            <a:grpSpLocks/>
          </p:cNvGrpSpPr>
          <p:nvPr/>
        </p:nvGrpSpPr>
        <p:grpSpPr bwMode="auto">
          <a:xfrm>
            <a:off x="228600" y="152400"/>
            <a:ext cx="8867775" cy="838200"/>
            <a:chOff x="-140473" y="4"/>
            <a:chExt cx="8173775" cy="912600"/>
          </a:xfrm>
        </p:grpSpPr>
        <p:sp>
          <p:nvSpPr>
            <p:cNvPr id="6" name="Rounded Rectangle 5"/>
            <p:cNvSpPr/>
            <p:nvPr/>
          </p:nvSpPr>
          <p:spPr>
            <a:xfrm>
              <a:off x="-140473" y="4"/>
              <a:ext cx="8077200" cy="912600"/>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7" name="Rounded Rectangle 4"/>
            <p:cNvSpPr/>
            <p:nvPr/>
          </p:nvSpPr>
          <p:spPr>
            <a:xfrm>
              <a:off x="-140473" y="44943"/>
              <a:ext cx="8173775" cy="822723"/>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Bef>
                  <a:spcPct val="0"/>
                </a:spcBef>
                <a:spcAft>
                  <a:spcPct val="35000"/>
                </a:spcAft>
                <a:defRPr/>
              </a:pPr>
              <a:r>
                <a:rPr lang="en-US" sz="3200" i="0" dirty="0">
                  <a:solidFill>
                    <a:schemeClr val="tx2"/>
                  </a:solidFill>
                  <a:effectLst>
                    <a:outerShdw blurRad="38100" dist="38100" dir="2700000" algn="tl">
                      <a:srgbClr val="C0C0C0"/>
                    </a:outerShdw>
                  </a:effectLst>
                  <a:latin typeface="Arial" pitchFamily="34" charset="0"/>
                </a:rPr>
                <a:t>4. Marketing Strategy and Consumer Behavior</a:t>
              </a:r>
            </a:p>
          </p:txBody>
        </p:sp>
      </p:grpSp>
      <p:pic>
        <p:nvPicPr>
          <p:cNvPr id="7172"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1066800"/>
            <a:ext cx="32766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Figure 3.1 - Perceptual Process</a:t>
            </a:r>
            <a:endParaRPr lang="en-IN" dirty="0"/>
          </a:p>
        </p:txBody>
      </p:sp>
      <p:pic>
        <p:nvPicPr>
          <p:cNvPr id="4" name="Picture 3" descr="Sensory stimuli include sights, sounds, smells, tastes, and textures. Each stimuli leads to sensory receptors. Sights, to the eyes, sounds to the ears, smells to the nose, taste to the mouth, and textures to the skin. Each sensory receptor leads to exposure, which leads to attention, and to interpretation."/>
          <p:cNvPicPr>
            <a:picLocks noChangeAspect="1"/>
          </p:cNvPicPr>
          <p:nvPr/>
        </p:nvPicPr>
        <p:blipFill>
          <a:blip r:embed="rId3"/>
          <a:stretch>
            <a:fillRect/>
          </a:stretch>
        </p:blipFill>
        <p:spPr>
          <a:xfrm>
            <a:off x="425394" y="2069776"/>
            <a:ext cx="8293213" cy="1995961"/>
          </a:xfrm>
          <a:prstGeom prst="rect">
            <a:avLst/>
          </a:prstGeom>
        </p:spPr>
      </p:pic>
    </p:spTree>
    <p:extLst>
      <p:ext uri="{BB962C8B-B14F-4D97-AF65-F5344CB8AC3E}">
        <p14:creationId xmlns:p14="http://schemas.microsoft.com/office/powerpoint/2010/main" val="2138149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lassical Conditioning: How It Works and How It Can Be Applied">
            <a:extLst>
              <a:ext uri="{FF2B5EF4-FFF2-40B4-BE49-F238E27FC236}">
                <a16:creationId xmlns:a16="http://schemas.microsoft.com/office/drawing/2014/main" id="{6A652828-0AA7-0D4D-451A-ECEE00B6B9C8}"/>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0" y="-218631"/>
            <a:ext cx="9144000" cy="7533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0594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pPr>
              <a:lnSpc>
                <a:spcPct val="90000"/>
              </a:lnSpc>
            </a:pPr>
            <a:r>
              <a:rPr lang="en-US" sz="3700" dirty="0"/>
              <a:t>1.2. How Does Instrumental Conditioning Occur?</a:t>
            </a:r>
            <a:endParaRPr lang="en-IN" sz="3700" dirty="0"/>
          </a:p>
        </p:txBody>
      </p:sp>
      <p:graphicFrame>
        <p:nvGraphicFramePr>
          <p:cNvPr id="5" name="Content Placeholder 2">
            <a:extLst>
              <a:ext uri="{FF2B5EF4-FFF2-40B4-BE49-F238E27FC236}">
                <a16:creationId xmlns:a16="http://schemas.microsoft.com/office/drawing/2014/main" id="{76CA96DF-7EA0-4CEA-9508-90E6367AE936}"/>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885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Cognitive Learning Theory </a:t>
            </a:r>
            <a:r>
              <a:rPr lang="en-US" sz="2000" b="0" dirty="0"/>
              <a:t>(2 of 2)</a:t>
            </a:r>
            <a:endParaRPr lang="en-IN" dirty="0"/>
          </a:p>
        </p:txBody>
      </p:sp>
      <p:sp>
        <p:nvSpPr>
          <p:cNvPr id="3" name="Content Placeholder 2"/>
          <p:cNvSpPr>
            <a:spLocks noGrp="1"/>
          </p:cNvSpPr>
          <p:nvPr>
            <p:ph sz="quarter" idx="13"/>
          </p:nvPr>
        </p:nvSpPr>
        <p:spPr>
          <a:xfrm>
            <a:off x="457200" y="1556327"/>
            <a:ext cx="8229600" cy="451378"/>
          </a:xfrm>
        </p:spPr>
        <p:txBody>
          <a:bodyPr/>
          <a:lstStyle/>
          <a:p>
            <a:pPr marL="432" indent="0">
              <a:buNone/>
            </a:pPr>
            <a:r>
              <a:rPr lang="en-US" dirty="0"/>
              <a:t>2. We learn about products by observing others’ behavior.</a:t>
            </a:r>
          </a:p>
        </p:txBody>
      </p:sp>
      <p:pic>
        <p:nvPicPr>
          <p:cNvPr id="4" name="Picture 3" descr="Attention, the consumer focuses on a model’s behavior, leads to retention, the consumer retains this behavior in memory, leads to production processes, the consumer has the ability to perform the behavior, leads to motivation, a situation arises wherein the behavior is useful to the consumer, leads to observational learning, the consumer acquires and performs the behavior earlier demonstrated by a model."/>
          <p:cNvPicPr>
            <a:picLocks noChangeAspect="1"/>
          </p:cNvPicPr>
          <p:nvPr/>
        </p:nvPicPr>
        <p:blipFill>
          <a:blip r:embed="rId3"/>
          <a:stretch>
            <a:fillRect/>
          </a:stretch>
        </p:blipFill>
        <p:spPr>
          <a:xfrm>
            <a:off x="659919" y="2610719"/>
            <a:ext cx="7824162" cy="2690105"/>
          </a:xfrm>
          <a:prstGeom prst="rect">
            <a:avLst/>
          </a:prstGeom>
        </p:spPr>
      </p:pic>
    </p:spTree>
    <p:extLst>
      <p:ext uri="{BB962C8B-B14F-4D97-AF65-F5344CB8AC3E}">
        <p14:creationId xmlns:p14="http://schemas.microsoft.com/office/powerpoint/2010/main" val="1065380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nchor="b">
            <a:normAutofit/>
          </a:bodyPr>
          <a:lstStyle/>
          <a:p>
            <a:r>
              <a:rPr lang="en-GB" dirty="0"/>
              <a:t>Memory and Retrieval</a:t>
            </a:r>
          </a:p>
        </p:txBody>
      </p:sp>
      <p:sp>
        <p:nvSpPr>
          <p:cNvPr id="3" name="Content Placeholder 2"/>
          <p:cNvSpPr>
            <a:spLocks noGrp="1"/>
          </p:cNvSpPr>
          <p:nvPr>
            <p:ph sz="quarter" idx="13"/>
          </p:nvPr>
        </p:nvSpPr>
        <p:spPr>
          <a:xfrm>
            <a:off x="457200" y="1556326"/>
            <a:ext cx="8229600" cy="4434275"/>
          </a:xfrm>
        </p:spPr>
        <p:txBody>
          <a:bodyPr>
            <a:normAutofit/>
          </a:bodyPr>
          <a:lstStyle/>
          <a:p>
            <a:r>
              <a:rPr lang="en-US"/>
              <a:t>Memory can be subject to:</a:t>
            </a:r>
          </a:p>
          <a:p>
            <a:pPr lvl="1"/>
            <a:r>
              <a:rPr lang="en-US"/>
              <a:t>Selection</a:t>
            </a:r>
          </a:p>
          <a:p>
            <a:pPr lvl="1"/>
            <a:r>
              <a:rPr lang="en-US"/>
              <a:t>Confusion</a:t>
            </a:r>
          </a:p>
          <a:p>
            <a:pPr lvl="1"/>
            <a:r>
              <a:rPr lang="en-US"/>
              <a:t>Distortion</a:t>
            </a:r>
          </a:p>
          <a:p>
            <a:r>
              <a:rPr lang="en-US"/>
              <a:t>Enhancing retrieval</a:t>
            </a:r>
          </a:p>
          <a:p>
            <a:pPr lvl="1"/>
            <a:r>
              <a:rPr lang="en-US"/>
              <a:t>Characteristics of the stimulus</a:t>
            </a:r>
          </a:p>
          <a:p>
            <a:pPr lvl="1"/>
            <a:r>
              <a:rPr lang="en-US"/>
              <a:t>What the stimulus is linked to</a:t>
            </a:r>
          </a:p>
          <a:p>
            <a:pPr lvl="1"/>
            <a:r>
              <a:rPr lang="en-US"/>
              <a:t>Way the stimulus is processed</a:t>
            </a:r>
          </a:p>
          <a:p>
            <a:pPr lvl="1"/>
            <a:r>
              <a:rPr lang="en-US"/>
              <a:t>Consumer characteristics</a:t>
            </a:r>
            <a:endParaRPr lang="en-GB"/>
          </a:p>
        </p:txBody>
      </p:sp>
    </p:spTree>
    <p:extLst>
      <p:ext uri="{BB962C8B-B14F-4D97-AF65-F5344CB8AC3E}">
        <p14:creationId xmlns:p14="http://schemas.microsoft.com/office/powerpoint/2010/main" val="1550539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B229BE8-85F3-41A8-238B-4A558195C1D1}"/>
              </a:ext>
            </a:extLst>
          </p:cNvPr>
          <p:cNvSpPr>
            <a:spLocks noGrp="1"/>
          </p:cNvSpPr>
          <p:nvPr>
            <p:ph type="title"/>
          </p:nvPr>
        </p:nvSpPr>
        <p:spPr>
          <a:xfrm>
            <a:off x="918958" y="1270409"/>
            <a:ext cx="7772400" cy="1362075"/>
          </a:xfrm>
        </p:spPr>
        <p:txBody>
          <a:bodyPr>
            <a:normAutofit fontScale="90000"/>
          </a:bodyPr>
          <a:lstStyle/>
          <a:p>
            <a:r>
              <a:rPr lang="en-US" dirty="0"/>
              <a:t>Algorithmic consumerism</a:t>
            </a:r>
            <a:br>
              <a:rPr lang="en-US" dirty="0"/>
            </a:br>
            <a:br>
              <a:rPr lang="en-US" dirty="0"/>
            </a:br>
            <a:r>
              <a:rPr lang="en-US" b="0" dirty="0"/>
              <a:t>Does data-driven marketing give consumers what they want? </a:t>
            </a:r>
            <a:br>
              <a:rPr lang="en-US" b="0" dirty="0"/>
            </a:br>
            <a:br>
              <a:rPr lang="en-US" b="0" dirty="0"/>
            </a:br>
            <a:r>
              <a:rPr lang="en-US" b="0" dirty="0"/>
              <a:t>or does it tell consumers what to want?</a:t>
            </a:r>
            <a:br>
              <a:rPr lang="mk-MK" b="0" dirty="0"/>
            </a:br>
            <a:endParaRPr lang="mk-MK" b="0" dirty="0"/>
          </a:p>
        </p:txBody>
      </p:sp>
      <p:pic>
        <p:nvPicPr>
          <p:cNvPr id="1026" name="Picture 2" descr="Spotify Music - App on Amazon Appstore">
            <a:extLst>
              <a:ext uri="{FF2B5EF4-FFF2-40B4-BE49-F238E27FC236}">
                <a16:creationId xmlns:a16="http://schemas.microsoft.com/office/drawing/2014/main" id="{06AFD74F-DE6F-ECD3-0874-510EF8E1A9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3083" y="5305778"/>
            <a:ext cx="1441274" cy="14412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ikTok - Make Your Day">
            <a:extLst>
              <a:ext uri="{FF2B5EF4-FFF2-40B4-BE49-F238E27FC236}">
                <a16:creationId xmlns:a16="http://schemas.microsoft.com/office/drawing/2014/main" id="{0B6AD8B6-A7CA-4463-95DC-228EBBBB3B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6199" y="5384977"/>
            <a:ext cx="1362075" cy="13620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bout Netflix - Company Assets">
            <a:extLst>
              <a:ext uri="{FF2B5EF4-FFF2-40B4-BE49-F238E27FC236}">
                <a16:creationId xmlns:a16="http://schemas.microsoft.com/office/drawing/2014/main" id="{FEBDD61F-D3F1-E66D-6D7C-7469FAEAF1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1288" y="5384976"/>
            <a:ext cx="1362075" cy="136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02087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3200"/>
              <a:t>Figure 5.2 Maslow’s Hierarchy of Needs</a:t>
            </a:r>
            <a:endParaRPr lang="en-IN" sz="3200" dirty="0"/>
          </a:p>
        </p:txBody>
      </p:sp>
      <p:pic>
        <p:nvPicPr>
          <p:cNvPr id="8" name="Picture 7" descr="A pyramid shape illustrates the greatest needs at the bottom, which are necessary to rise through the hierarchy. Stage 1, and the base of the pyramid, physiological, water, sleep, and food. Relevant products to this stage would be medicines, staple items, and genetics. An example would be Quaker Oat Bran, it’s the right thing to do. Stage 2, safety, security, shelter, and protection. Relevant products to this stage would be insurance, alarm systems, retirement, and investments. An example would be Allstate Insurance, you’re in good hands with Allstate. Stage 3, belongingness, love, friendship, acceptance by others. Relevant products would be clothing, grooming products, clubs, and drinks. An example would be Pepsi, you’re in the Pepsi generation. Stage 4, ego needs, prestige, status, accomplishment. Relevant products would be cars, furniture, credit cards, stores, country clubs, liquors. An example would be Royal Salute Scotch, what the rich give the wealthy. Stage 5, self-actualization, self-fulfillment, enriching experiences. Relevant products would be hobbies, travel, and education. An example would be the U S Army, be all you can be."/>
          <p:cNvPicPr>
            <a:picLocks noChangeAspect="1"/>
          </p:cNvPicPr>
          <p:nvPr/>
        </p:nvPicPr>
        <p:blipFill>
          <a:blip r:embed="rId2"/>
          <a:stretch>
            <a:fillRect/>
          </a:stretch>
        </p:blipFill>
        <p:spPr>
          <a:xfrm>
            <a:off x="1168613" y="1559755"/>
            <a:ext cx="6806774" cy="4553497"/>
          </a:xfrm>
          <a:prstGeom prst="rect">
            <a:avLst/>
          </a:prstGeom>
        </p:spPr>
      </p:pic>
    </p:spTree>
    <p:extLst>
      <p:ext uri="{BB962C8B-B14F-4D97-AF65-F5344CB8AC3E}">
        <p14:creationId xmlns:p14="http://schemas.microsoft.com/office/powerpoint/2010/main" val="3612043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5">
            <a:extLst>
              <a:ext uri="{FF2B5EF4-FFF2-40B4-BE49-F238E27FC236}">
                <a16:creationId xmlns:a16="http://schemas.microsoft.com/office/drawing/2014/main" id="{EE9B14F6-A47A-78AE-35A6-712B995248DF}"/>
              </a:ext>
            </a:extLst>
          </p:cNvPr>
          <p:cNvSpPr txBox="1">
            <a:spLocks noGrp="1" noChangeArrowheads="1"/>
          </p:cNvSpPr>
          <p:nvPr>
            <p:ph type="title"/>
          </p:nvPr>
        </p:nvSpPr>
        <p:spPr bwMode="auto">
          <a:xfrm>
            <a:off x="457200" y="215371"/>
            <a:ext cx="8229600" cy="1097279"/>
          </a:xfrm>
        </p:spPr>
        <p:txBody>
          <a:bodyPr anchor="b" anchorCtr="1">
            <a:normAutofit/>
          </a:bodyPr>
          <a:lstStyle/>
          <a:p>
            <a:pPr>
              <a:spcBef>
                <a:spcPct val="50000"/>
              </a:spcBef>
              <a:defRPr/>
            </a:pPr>
            <a:r>
              <a:rPr lang="en-US">
                <a:effectLst>
                  <a:outerShdw blurRad="38100" dist="38100" dir="2700000" algn="tl">
                    <a:srgbClr val="C0C0C0"/>
                  </a:outerShdw>
                </a:effectLst>
              </a:rPr>
              <a:t>3. McGuire’s Psychological Motives</a:t>
            </a:r>
          </a:p>
        </p:txBody>
      </p:sp>
      <p:sp>
        <p:nvSpPr>
          <p:cNvPr id="7" name="Content Placeholder 6">
            <a:extLst>
              <a:ext uri="{FF2B5EF4-FFF2-40B4-BE49-F238E27FC236}">
                <a16:creationId xmlns:a16="http://schemas.microsoft.com/office/drawing/2014/main" id="{9E94AAE9-641A-5F89-5564-18056401C6F2}"/>
              </a:ext>
            </a:extLst>
          </p:cNvPr>
          <p:cNvSpPr>
            <a:spLocks noGrp="1"/>
          </p:cNvSpPr>
          <p:nvPr>
            <p:ph sz="quarter" idx="13"/>
          </p:nvPr>
        </p:nvSpPr>
        <p:spPr>
          <a:xfrm>
            <a:off x="457200" y="1556326"/>
            <a:ext cx="8229600" cy="4434275"/>
          </a:xfrm>
        </p:spPr>
        <p:txBody>
          <a:bodyPr>
            <a:normAutofit/>
          </a:bodyPr>
          <a:lstStyle/>
          <a:p>
            <a:pPr marL="0" indent="0">
              <a:buNone/>
            </a:pPr>
            <a:r>
              <a:rPr lang="en-US"/>
              <a:t>Criteria:</a:t>
            </a:r>
          </a:p>
          <a:p>
            <a:r>
              <a:rPr lang="en-US"/>
              <a:t>Cognitive vs. Affective</a:t>
            </a:r>
          </a:p>
          <a:p>
            <a:r>
              <a:rPr lang="en-US"/>
              <a:t>Preservation vs. Growth</a:t>
            </a:r>
          </a:p>
          <a:p>
            <a:endParaRPr lang="en-US"/>
          </a:p>
          <a:p>
            <a:r>
              <a:rPr lang="en-US"/>
              <a:t>Active/Passive</a:t>
            </a:r>
          </a:p>
          <a:p>
            <a:r>
              <a:rPr lang="en-US"/>
              <a:t>Internal / External</a:t>
            </a:r>
          </a:p>
          <a:p>
            <a:endParaRPr lang="en-US" dirty="0"/>
          </a:p>
        </p:txBody>
      </p:sp>
    </p:spTree>
    <p:extLst>
      <p:ext uri="{BB962C8B-B14F-4D97-AF65-F5344CB8AC3E}">
        <p14:creationId xmlns:p14="http://schemas.microsoft.com/office/powerpoint/2010/main" val="1562551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6724" name="Text Box 4"/>
          <p:cNvSpPr txBox="1">
            <a:spLocks noChangeArrowheads="1"/>
          </p:cNvSpPr>
          <p:nvPr/>
        </p:nvSpPr>
        <p:spPr bwMode="auto">
          <a:xfrm>
            <a:off x="533400" y="1143000"/>
            <a:ext cx="8001000" cy="396875"/>
          </a:xfrm>
          <a:prstGeom prst="rect">
            <a:avLst/>
          </a:prstGeom>
          <a:noFill/>
          <a:ln w="38100" algn="ctr">
            <a:noFill/>
            <a:miter lim="800000"/>
            <a:headEnd/>
            <a:tailEnd/>
          </a:ln>
          <a:effectLst/>
        </p:spPr>
        <p:txBody>
          <a:bodyPr anchorCtr="1">
            <a:spAutoFit/>
          </a:bodyPr>
          <a:lstStyle/>
          <a:p>
            <a:pPr algn="l">
              <a:spcBef>
                <a:spcPct val="50000"/>
              </a:spcBef>
              <a:defRPr/>
            </a:pPr>
            <a:r>
              <a:rPr lang="en-US" sz="2000" dirty="0">
                <a:effectLst>
                  <a:outerShdw blurRad="38100" dist="38100" dir="2700000" algn="tl">
                    <a:srgbClr val="C0C0C0"/>
                  </a:outerShdw>
                </a:effectLst>
                <a:latin typeface="Arial" pitchFamily="34" charset="0"/>
              </a:rPr>
              <a:t>4. Latent and Manifest Motives in a Purchase Situation</a:t>
            </a:r>
          </a:p>
        </p:txBody>
      </p:sp>
      <p:sp>
        <p:nvSpPr>
          <p:cNvPr id="10243" name="Rectangle 10"/>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43A38A23-52F4-43B1-B41C-1B82AA4B6A32}" type="slidenum">
              <a:rPr lang="en-US" altLang="en-US" sz="1100" b="0" i="0">
                <a:latin typeface="Arial" charset="0"/>
              </a:rPr>
              <a:pPr eaLnBrk="1" hangingPunct="1"/>
              <a:t>12</a:t>
            </a:fld>
            <a:endParaRPr lang="en-US" altLang="en-US" sz="1100" b="0" i="0">
              <a:latin typeface="Arial" charset="0"/>
            </a:endParaRPr>
          </a:p>
        </p:txBody>
      </p:sp>
      <p:grpSp>
        <p:nvGrpSpPr>
          <p:cNvPr id="10244"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4. Motivation Theory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1024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3313" y="1611630"/>
            <a:ext cx="6937375" cy="492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5. Motivational Conflicts</a:t>
            </a:r>
            <a:endParaRPr lang="en-IN" dirty="0"/>
          </a:p>
        </p:txBody>
      </p:sp>
      <p:sp>
        <p:nvSpPr>
          <p:cNvPr id="8" name="Content Placeholder 7">
            <a:extLst>
              <a:ext uri="{FF2B5EF4-FFF2-40B4-BE49-F238E27FC236}">
                <a16:creationId xmlns:a16="http://schemas.microsoft.com/office/drawing/2014/main" id="{F610F72B-796E-CB83-278B-05314E0B44DC}"/>
              </a:ext>
            </a:extLst>
          </p:cNvPr>
          <p:cNvSpPr>
            <a:spLocks noGrp="1"/>
          </p:cNvSpPr>
          <p:nvPr>
            <p:ph sz="half" idx="1"/>
          </p:nvPr>
        </p:nvSpPr>
        <p:spPr/>
        <p:txBody>
          <a:bodyPr>
            <a:normAutofit/>
          </a:bodyPr>
          <a:lstStyle/>
          <a:p>
            <a:r>
              <a:rPr lang="en-US" sz="2400" b="0" i="0" u="none" strike="noStrike" kern="1200" cap="none" baseline="0" dirty="0">
                <a:solidFill>
                  <a:schemeClr val="tx1"/>
                </a:solidFill>
                <a:latin typeface="Arial" charset="0"/>
                <a:ea typeface="Arial"/>
                <a:cs typeface="Arial"/>
                <a:sym typeface="Arial"/>
              </a:rPr>
              <a:t>The theory of </a:t>
            </a:r>
            <a:r>
              <a:rPr lang="en-US" sz="2400" b="1" i="0" u="none" strike="noStrike" kern="1200" cap="none" baseline="0" dirty="0">
                <a:solidFill>
                  <a:schemeClr val="tx1"/>
                </a:solidFill>
                <a:latin typeface="Arial" charset="0"/>
                <a:ea typeface="Arial"/>
                <a:cs typeface="Arial"/>
                <a:sym typeface="Arial"/>
              </a:rPr>
              <a:t>cognitive dissonance</a:t>
            </a:r>
            <a:r>
              <a:rPr lang="en-US" sz="2400" b="0" i="0" u="none" strike="noStrike" kern="1200" cap="none" baseline="0" dirty="0">
                <a:solidFill>
                  <a:schemeClr val="tx1"/>
                </a:solidFill>
                <a:latin typeface="Arial" charset="0"/>
                <a:ea typeface="Arial"/>
                <a:cs typeface="Arial"/>
                <a:sym typeface="Arial"/>
              </a:rPr>
              <a:t> is based on the premise that people have a need for order and consistency in their lives and that a state of dissonance (tension) exists when beliefs or behaviors conflict with one another.</a:t>
            </a:r>
          </a:p>
        </p:txBody>
      </p:sp>
      <p:pic>
        <p:nvPicPr>
          <p:cNvPr id="10" name="Content Placeholder 9" descr="The approach approach scenario points to a hamburger and a taco. The approach avoidance scenario points to a hand holding an ice cream cone, and a foot stepping on a scale. The avoidance avoidance scenario points to a bowl full of cotton balls and a hospital bed.">
            <a:extLst>
              <a:ext uri="{FF2B5EF4-FFF2-40B4-BE49-F238E27FC236}">
                <a16:creationId xmlns:a16="http://schemas.microsoft.com/office/drawing/2014/main" id="{12B5655E-9C25-A860-6300-8BAAD6EB2742}"/>
              </a:ext>
            </a:extLst>
          </p:cNvPr>
          <p:cNvPicPr>
            <a:picLocks noGrp="1" noChangeAspect="1"/>
          </p:cNvPicPr>
          <p:nvPr>
            <p:ph sz="half" idx="2"/>
          </p:nvPr>
        </p:nvPicPr>
        <p:blipFill>
          <a:blip r:embed="rId3"/>
          <a:stretch>
            <a:fillRect/>
          </a:stretch>
        </p:blipFill>
        <p:spPr>
          <a:xfrm>
            <a:off x="4648200" y="2708937"/>
            <a:ext cx="4038600" cy="2308489"/>
          </a:xfrm>
          <a:prstGeom prst="rect">
            <a:avLst/>
          </a:prstGeom>
        </p:spPr>
      </p:pic>
    </p:spTree>
    <p:extLst>
      <p:ext uri="{BB962C8B-B14F-4D97-AF65-F5344CB8AC3E}">
        <p14:creationId xmlns:p14="http://schemas.microsoft.com/office/powerpoint/2010/main" val="3561411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20" name="Text Box 4"/>
          <p:cNvSpPr txBox="1">
            <a:spLocks noChangeArrowheads="1"/>
          </p:cNvSpPr>
          <p:nvPr/>
        </p:nvSpPr>
        <p:spPr bwMode="auto">
          <a:xfrm>
            <a:off x="457200" y="1828800"/>
            <a:ext cx="8077200" cy="4303713"/>
          </a:xfrm>
          <a:prstGeom prst="rect">
            <a:avLst/>
          </a:prstGeom>
          <a:gradFill rotWithShape="1">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lstStyle/>
          <a:p>
            <a:pPr marL="457200" indent="-457200" algn="l">
              <a:spcAft>
                <a:spcPct val="35000"/>
              </a:spcAft>
              <a:buClr>
                <a:schemeClr val="tx1"/>
              </a:buClr>
              <a:buFont typeface="Wingdings" pitchFamily="2" charset="2"/>
              <a:buNone/>
              <a:defRPr/>
            </a:pPr>
            <a:r>
              <a:rPr lang="en-US" dirty="0">
                <a:effectLst>
                  <a:outerShdw blurRad="38100" dist="38100" dir="2700000" algn="tl">
                    <a:srgbClr val="FFFFFF"/>
                  </a:outerShdw>
                </a:effectLst>
                <a:latin typeface="Arial" pitchFamily="34" charset="0"/>
                <a:cs typeface="Times New Roman" pitchFamily="18" charset="0"/>
              </a:rPr>
              <a:t>Online Travel Shopping </a:t>
            </a:r>
          </a:p>
          <a:p>
            <a:pPr marL="457200" indent="-457200" algn="l">
              <a:spcBef>
                <a:spcPct val="25000"/>
              </a:spcBef>
              <a:spcAft>
                <a:spcPct val="35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Prevention-Focused Ad</a:t>
            </a:r>
          </a:p>
          <a:p>
            <a:pPr marL="914400" lvl="1" indent="-457200" algn="l">
              <a:spcBef>
                <a:spcPct val="25000"/>
              </a:spcBef>
              <a:spcAft>
                <a:spcPct val="35000"/>
              </a:spcAft>
              <a:buClr>
                <a:schemeClr val="tx1"/>
              </a:buClr>
              <a:buFontTx/>
              <a:buChar char="•"/>
              <a:defRPr/>
            </a:pPr>
            <a:r>
              <a:rPr lang="en-US" sz="2200" b="0" i="0" dirty="0">
                <a:latin typeface="Arial" pitchFamily="34" charset="0"/>
                <a:cs typeface="Times New Roman" pitchFamily="18" charset="0"/>
              </a:rPr>
              <a:t>Worked best for last-minute shoppers</a:t>
            </a:r>
          </a:p>
          <a:p>
            <a:pPr marL="457200" indent="-457200" algn="l">
              <a:spcBef>
                <a:spcPct val="25000"/>
              </a:spcBef>
              <a:spcAft>
                <a:spcPct val="35000"/>
              </a:spcAft>
              <a:buClr>
                <a:schemeClr val="tx1"/>
              </a:buClr>
              <a:buFont typeface="Wingdings" pitchFamily="2" charset="2"/>
              <a:buAutoNum type="arabicPeriod"/>
              <a:defRPr/>
            </a:pPr>
            <a:r>
              <a:rPr lang="en-US" sz="2200" dirty="0">
                <a:effectLst>
                  <a:outerShdw blurRad="38100" dist="38100" dir="2700000" algn="tl">
                    <a:srgbClr val="FFFFFF"/>
                  </a:outerShdw>
                </a:effectLst>
                <a:latin typeface="Arial" pitchFamily="34" charset="0"/>
                <a:cs typeface="Times New Roman" pitchFamily="18" charset="0"/>
              </a:rPr>
              <a:t>Promotion-Focused Ad</a:t>
            </a:r>
          </a:p>
          <a:p>
            <a:pPr marL="914400" lvl="1" indent="-457200" algn="l">
              <a:spcBef>
                <a:spcPct val="25000"/>
              </a:spcBef>
              <a:spcAft>
                <a:spcPct val="35000"/>
              </a:spcAft>
              <a:buClr>
                <a:schemeClr val="tx1"/>
              </a:buClr>
              <a:buFontTx/>
              <a:buChar char="•"/>
              <a:defRPr/>
            </a:pPr>
            <a:r>
              <a:rPr lang="en-US" sz="2200" b="0" i="0" dirty="0">
                <a:latin typeface="Arial" pitchFamily="34" charset="0"/>
                <a:cs typeface="Times New Roman" pitchFamily="18" charset="0"/>
              </a:rPr>
              <a:t>Worked best for shoppers buying for future travel</a:t>
            </a:r>
          </a:p>
        </p:txBody>
      </p:sp>
      <p:sp>
        <p:nvSpPr>
          <p:cNvPr id="802821" name="Rectangle 5"/>
          <p:cNvSpPr>
            <a:spLocks noChangeArrowheads="1"/>
          </p:cNvSpPr>
          <p:nvPr/>
        </p:nvSpPr>
        <p:spPr bwMode="auto">
          <a:xfrm>
            <a:off x="457200" y="1243013"/>
            <a:ext cx="8077200" cy="573087"/>
          </a:xfrm>
          <a:prstGeom prst="rect">
            <a:avLst/>
          </a:prstGeom>
          <a:gradFill>
            <a:gsLst>
              <a:gs pos="0">
                <a:schemeClr val="accent6">
                  <a:lumMod val="20000"/>
                  <a:lumOff val="80000"/>
                  <a:alpha val="38000"/>
                </a:schemeClr>
              </a:gs>
              <a:gs pos="53000">
                <a:srgbClr val="D4DEFF"/>
              </a:gs>
              <a:gs pos="83000">
                <a:srgbClr val="D4DEFF"/>
              </a:gs>
              <a:gs pos="100000">
                <a:srgbClr val="96AB94"/>
              </a:gs>
            </a:gsLst>
            <a:lin ang="5400000" scaled="0"/>
          </a:gradFill>
          <a:ln w="57150">
            <a:noFill/>
            <a:miter lim="800000"/>
            <a:headEnd/>
            <a:tailEnd/>
          </a:ln>
          <a:effectLst/>
        </p:spPr>
        <p:txBody>
          <a:bodyPr anchor="ctr">
            <a:spAutoFit/>
          </a:bodyPr>
          <a:lstStyle/>
          <a:p>
            <a:pPr>
              <a:defRPr/>
            </a:pPr>
            <a:r>
              <a:rPr lang="en-US" i="0" dirty="0">
                <a:latin typeface="Arial" pitchFamily="34" charset="0"/>
                <a:cs typeface="Times New Roman" pitchFamily="18" charset="0"/>
              </a:rPr>
              <a:t>Situational Component Related to Regulatory Focus</a:t>
            </a:r>
          </a:p>
          <a:p>
            <a:pPr>
              <a:defRPr/>
            </a:pPr>
            <a:endParaRPr lang="en-US" sz="1100" i="0" baseline="30000" dirty="0">
              <a:solidFill>
                <a:schemeClr val="bg1"/>
              </a:solidFill>
              <a:latin typeface="Arial" pitchFamily="34" charset="0"/>
              <a:cs typeface="Times New Roman" pitchFamily="18" charset="0"/>
            </a:endParaRPr>
          </a:p>
        </p:txBody>
      </p:sp>
      <p:sp>
        <p:nvSpPr>
          <p:cNvPr id="14340"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B2E6E6F4-427D-4814-8A46-0DF557C40798}" type="slidenum">
              <a:rPr lang="en-US" altLang="en-US" sz="1100" b="0" i="0">
                <a:latin typeface="Arial" charset="0"/>
              </a:rPr>
              <a:pPr eaLnBrk="1" hangingPunct="1"/>
              <a:t>14</a:t>
            </a:fld>
            <a:endParaRPr lang="en-US" altLang="en-US" sz="1100" b="0" i="0">
              <a:latin typeface="Arial" charset="0"/>
            </a:endParaRPr>
          </a:p>
        </p:txBody>
      </p:sp>
      <p:grpSp>
        <p:nvGrpSpPr>
          <p:cNvPr id="14341" name="Group 4"/>
          <p:cNvGrpSpPr>
            <a:grpSpLocks/>
          </p:cNvGrpSpPr>
          <p:nvPr/>
        </p:nvGrpSpPr>
        <p:grpSpPr bwMode="auto">
          <a:xfrm>
            <a:off x="228600" y="152400"/>
            <a:ext cx="8686800" cy="912813"/>
            <a:chOff x="-31650" y="-304725"/>
            <a:chExt cx="8077101" cy="912599"/>
          </a:xfrm>
        </p:grpSpPr>
        <p:sp>
          <p:nvSpPr>
            <p:cNvPr id="10" name="Rounded Rectangle 9"/>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1"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Motivation Theory and Marketing Strategy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7. Consumer Involvement</a:t>
            </a:r>
            <a:endParaRPr lang="en-IN" dirty="0"/>
          </a:p>
        </p:txBody>
      </p:sp>
      <p:sp>
        <p:nvSpPr>
          <p:cNvPr id="3" name="Content Placeholder 2"/>
          <p:cNvSpPr>
            <a:spLocks noGrp="1"/>
          </p:cNvSpPr>
          <p:nvPr>
            <p:ph sz="quarter" idx="13"/>
          </p:nvPr>
        </p:nvSpPr>
        <p:spPr>
          <a:xfrm>
            <a:off x="457200" y="1556327"/>
            <a:ext cx="2921620" cy="4298064"/>
          </a:xfrm>
        </p:spPr>
        <p:txBody>
          <a:bodyPr/>
          <a:lstStyle/>
          <a:p>
            <a:r>
              <a:rPr lang="en-US" dirty="0"/>
              <a:t>Involvement</a:t>
            </a:r>
          </a:p>
          <a:p>
            <a:r>
              <a:rPr lang="en-US" dirty="0"/>
              <a:t>Inertia</a:t>
            </a:r>
          </a:p>
          <a:p>
            <a:r>
              <a:rPr lang="en-US" dirty="0"/>
              <a:t>Cult products</a:t>
            </a:r>
          </a:p>
        </p:txBody>
      </p:sp>
      <p:pic>
        <p:nvPicPr>
          <p:cNvPr id="4" name="Picture 3" descr="An advertisement depicts personified hair preparing to jump off of the Golden Gate Bridge, and a bottle of L’Oréal hair serum reaching for it to help it off of the edge. The caption reads Renaxil. Anti-hair loss treatment."/>
          <p:cNvPicPr>
            <a:picLocks noChangeAspect="1"/>
          </p:cNvPicPr>
          <p:nvPr/>
        </p:nvPicPr>
        <p:blipFill>
          <a:blip r:embed="rId3"/>
          <a:stretch>
            <a:fillRect/>
          </a:stretch>
        </p:blipFill>
        <p:spPr>
          <a:xfrm>
            <a:off x="3589344" y="1581830"/>
            <a:ext cx="5043048" cy="3359797"/>
          </a:xfrm>
          <a:prstGeom prst="rect">
            <a:avLst/>
          </a:prstGeom>
        </p:spPr>
      </p:pic>
    </p:spTree>
    <p:extLst>
      <p:ext uri="{BB962C8B-B14F-4D97-AF65-F5344CB8AC3E}">
        <p14:creationId xmlns:p14="http://schemas.microsoft.com/office/powerpoint/2010/main" val="2366398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6"/>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10-</a:t>
            </a:r>
            <a:fld id="{FED21B17-95BF-440E-9E58-F3B970AC4B58}" type="slidenum">
              <a:rPr lang="en-US" altLang="en-US" sz="1100" b="0" i="0">
                <a:latin typeface="Arial" charset="0"/>
              </a:rPr>
              <a:pPr eaLnBrk="1" hangingPunct="1"/>
              <a:t>16</a:t>
            </a:fld>
            <a:endParaRPr lang="en-US" altLang="en-US" sz="1100" b="0" i="0">
              <a:latin typeface="Arial" charset="0"/>
            </a:endParaRPr>
          </a:p>
        </p:txBody>
      </p:sp>
      <p:grpSp>
        <p:nvGrpSpPr>
          <p:cNvPr id="16388" name="Group 4"/>
          <p:cNvGrpSpPr>
            <a:grpSpLocks/>
          </p:cNvGrpSpPr>
          <p:nvPr/>
        </p:nvGrpSpPr>
        <p:grpSpPr bwMode="auto">
          <a:xfrm>
            <a:off x="228600" y="152400"/>
            <a:ext cx="8686800" cy="912813"/>
            <a:chOff x="-31650" y="-304725"/>
            <a:chExt cx="8077101" cy="912599"/>
          </a:xfrm>
        </p:grpSpPr>
        <p:sp>
          <p:nvSpPr>
            <p:cNvPr id="8" name="Rounded Rectangle 7"/>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9" name="Rounded Rectangle 4"/>
            <p:cNvSpPr/>
            <p:nvPr/>
          </p:nvSpPr>
          <p:spPr>
            <a:xfrm>
              <a:off x="45106" y="-228543"/>
              <a:ext cx="7987061"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Personality</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
        <p:nvSpPr>
          <p:cNvPr id="3" name="Content Placeholder 2">
            <a:extLst>
              <a:ext uri="{FF2B5EF4-FFF2-40B4-BE49-F238E27FC236}">
                <a16:creationId xmlns:a16="http://schemas.microsoft.com/office/drawing/2014/main" id="{A4A783B9-AE9B-40DC-9FAD-C739042CCD55}"/>
              </a:ext>
            </a:extLst>
          </p:cNvPr>
          <p:cNvSpPr>
            <a:spLocks noGrp="1"/>
          </p:cNvSpPr>
          <p:nvPr>
            <p:ph idx="1"/>
          </p:nvPr>
        </p:nvSpPr>
        <p:spPr/>
        <p:txBody>
          <a:bodyPr/>
          <a:lstStyle/>
          <a:p>
            <a:pPr marL="457200" indent="-457200">
              <a:spcBef>
                <a:spcPct val="30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Multitrait Approach</a:t>
            </a:r>
          </a:p>
          <a:p>
            <a:pPr marL="914400" lvl="1" indent="-457200">
              <a:spcBef>
                <a:spcPct val="30000"/>
              </a:spcBef>
              <a:spcAft>
                <a:spcPct val="35000"/>
              </a:spcAft>
              <a:buClr>
                <a:schemeClr val="tx1"/>
              </a:buClr>
              <a:buFontTx/>
              <a:buChar char="•"/>
              <a:defRPr/>
            </a:pPr>
            <a:r>
              <a:rPr lang="en-US" sz="2200">
                <a:latin typeface="Arial" pitchFamily="34" charset="0"/>
                <a:cs typeface="Times New Roman" pitchFamily="18" charset="0"/>
              </a:rPr>
              <a:t>The</a:t>
            </a:r>
            <a:r>
              <a:rPr lang="en-US" sz="2200">
                <a:effectLst>
                  <a:outerShdw blurRad="38100" dist="38100" dir="2700000" algn="tl">
                    <a:srgbClr val="FFFFFF"/>
                  </a:outerShdw>
                </a:effectLst>
                <a:latin typeface="Arial" pitchFamily="34" charset="0"/>
                <a:cs typeface="Times New Roman" pitchFamily="18" charset="0"/>
              </a:rPr>
              <a:t> Five-Factor Model </a:t>
            </a:r>
            <a:r>
              <a:rPr lang="en-US" sz="2200">
                <a:latin typeface="Arial" pitchFamily="34" charset="0"/>
                <a:cs typeface="Times New Roman" pitchFamily="18" charset="0"/>
              </a:rPr>
              <a:t>is the most commonly used by marketers and identifies five basic traits that are formed by genetics and early learning</a:t>
            </a:r>
            <a:r>
              <a:rPr lang="en-US" sz="2200">
                <a:effectLst>
                  <a:outerShdw blurRad="38100" dist="38100" dir="2700000" algn="tl">
                    <a:srgbClr val="FFFFFF"/>
                  </a:outerShdw>
                </a:effectLst>
                <a:latin typeface="Arial" pitchFamily="34" charset="0"/>
                <a:cs typeface="Times New Roman" pitchFamily="18" charset="0"/>
              </a:rPr>
              <a:t>.</a:t>
            </a:r>
          </a:p>
          <a:p>
            <a:pPr marL="457200" indent="-457200">
              <a:spcBef>
                <a:spcPct val="25000"/>
              </a:spcBef>
              <a:spcAft>
                <a:spcPct val="35000"/>
              </a:spcAft>
              <a:buClr>
                <a:schemeClr val="tx1"/>
              </a:buClr>
              <a:buFont typeface="Wingdings" pitchFamily="2" charset="2"/>
              <a:buAutoNum type="arabicPeriod"/>
              <a:defRPr/>
            </a:pPr>
            <a:r>
              <a:rPr lang="en-US">
                <a:effectLst>
                  <a:outerShdw blurRad="38100" dist="38100" dir="2700000" algn="tl">
                    <a:srgbClr val="FFFFFF"/>
                  </a:outerShdw>
                </a:effectLst>
                <a:latin typeface="Arial" pitchFamily="34" charset="0"/>
                <a:cs typeface="Times New Roman" pitchFamily="18" charset="0"/>
              </a:rPr>
              <a:t>Single Trait Approach</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 Ethnocentrism</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Need for Cognition</a:t>
            </a:r>
          </a:p>
          <a:p>
            <a:pPr marL="914400" lvl="1" indent="-457200">
              <a:spcBef>
                <a:spcPct val="25000"/>
              </a:spcBef>
              <a:spcAft>
                <a:spcPct val="5000"/>
              </a:spcAft>
              <a:buClr>
                <a:schemeClr val="tx1"/>
              </a:buClr>
              <a:buFontTx/>
              <a:buChar char="•"/>
              <a:defRPr/>
            </a:pPr>
            <a:r>
              <a:rPr lang="en-US" sz="2200">
                <a:effectLst>
                  <a:outerShdw blurRad="38100" dist="38100" dir="2700000" algn="tl">
                    <a:srgbClr val="FFFFFF"/>
                  </a:outerShdw>
                </a:effectLst>
                <a:latin typeface="Arial" pitchFamily="34" charset="0"/>
                <a:cs typeface="Times New Roman" pitchFamily="18" charset="0"/>
              </a:rPr>
              <a:t>Consumers’ Need for Uniqueness</a:t>
            </a:r>
          </a:p>
          <a:p>
            <a:endParaRPr lang="en-US"/>
          </a:p>
        </p:txBody>
      </p:sp>
    </p:spTree>
    <p:extLst>
      <p:ext uri="{BB962C8B-B14F-4D97-AF65-F5344CB8AC3E}">
        <p14:creationId xmlns:p14="http://schemas.microsoft.com/office/powerpoint/2010/main" val="18178761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4552" name="Text Box 8"/>
          <p:cNvSpPr txBox="1">
            <a:spLocks noChangeArrowheads="1"/>
          </p:cNvSpPr>
          <p:nvPr/>
        </p:nvSpPr>
        <p:spPr bwMode="auto">
          <a:xfrm>
            <a:off x="304800" y="1447800"/>
            <a:ext cx="4038600" cy="3786188"/>
          </a:xfrm>
          <a:prstGeom prst="rect">
            <a:avLst/>
          </a:prstGeom>
          <a:noFill/>
          <a:ln w="38100" algn="ctr">
            <a:noFill/>
            <a:miter lim="800000"/>
            <a:headEnd/>
            <a:tailEnd/>
          </a:ln>
          <a:effectLst/>
        </p:spPr>
        <p:txBody>
          <a:bodyPr anchorCtr="1">
            <a:spAutoFit/>
          </a:bodyPr>
          <a:lstStyle/>
          <a:p>
            <a:pPr algn="l">
              <a:spcBef>
                <a:spcPct val="50000"/>
              </a:spcBef>
              <a:defRPr/>
            </a:pPr>
            <a:r>
              <a:rPr lang="en-US" sz="2400" dirty="0">
                <a:effectLst>
                  <a:outerShdw blurRad="38100" dist="38100" dir="2700000" algn="tl">
                    <a:srgbClr val="C0C0C0"/>
                  </a:outerShdw>
                </a:effectLst>
                <a:latin typeface="Arial" charset="0"/>
              </a:rPr>
              <a:t>VALS</a:t>
            </a:r>
            <a:r>
              <a:rPr lang="en-US" sz="2400" b="0" i="0" dirty="0">
                <a:latin typeface="Arial" charset="0"/>
              </a:rPr>
              <a:t> provides a systematic classification of U.S. adults into </a:t>
            </a:r>
            <a:r>
              <a:rPr lang="en-US" sz="2400" b="0" dirty="0">
                <a:effectLst>
                  <a:outerShdw blurRad="38100" dist="38100" dir="2700000" algn="tl">
                    <a:srgbClr val="C0C0C0"/>
                  </a:outerShdw>
                </a:effectLst>
                <a:latin typeface="Arial" charset="0"/>
              </a:rPr>
              <a:t>eight</a:t>
            </a:r>
            <a:r>
              <a:rPr lang="en-US" sz="2400" b="0" i="0" dirty="0">
                <a:latin typeface="Arial" charset="0"/>
              </a:rPr>
              <a:t> distinct consumer segments.  </a:t>
            </a:r>
          </a:p>
          <a:p>
            <a:pPr algn="l">
              <a:spcBef>
                <a:spcPct val="50000"/>
              </a:spcBef>
              <a:defRPr/>
            </a:pPr>
            <a:r>
              <a:rPr lang="en-US" sz="2400" b="0" dirty="0">
                <a:effectLst>
                  <a:outerShdw blurRad="38100" dist="38100" dir="2700000" algn="tl">
                    <a:srgbClr val="C0C0C0"/>
                  </a:outerShdw>
                </a:effectLst>
                <a:latin typeface="Arial" charset="0"/>
              </a:rPr>
              <a:t>VALS</a:t>
            </a:r>
            <a:r>
              <a:rPr lang="en-US" sz="2400" b="0" i="0" dirty="0">
                <a:latin typeface="Arial" charset="0"/>
              </a:rPr>
              <a:t> is based on enduring psychological characteristics that correlate with purchase patterns.</a:t>
            </a:r>
          </a:p>
          <a:p>
            <a:pPr algn="l">
              <a:spcBef>
                <a:spcPct val="50000"/>
              </a:spcBef>
              <a:defRPr/>
            </a:pPr>
            <a:endParaRPr lang="en-US" sz="2400" b="0" i="0" dirty="0">
              <a:latin typeface="Arial" charset="0"/>
            </a:endParaRPr>
          </a:p>
        </p:txBody>
      </p:sp>
      <p:sp>
        <p:nvSpPr>
          <p:cNvPr id="24580" name="Rectangle 9"/>
          <p:cNvSpPr>
            <a:spLocks noChangeArrowheads="1"/>
          </p:cNvSpPr>
          <p:nvPr/>
        </p:nvSpPr>
        <p:spPr bwMode="auto">
          <a:xfrm>
            <a:off x="8674100" y="6553200"/>
            <a:ext cx="4635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0"/>
              </a:spcBef>
              <a:spcAft>
                <a:spcPct val="0"/>
              </a:spcAft>
              <a:defRPr sz="2400" b="1" i="1">
                <a:solidFill>
                  <a:schemeClr val="tx1"/>
                </a:solidFill>
                <a:latin typeface="Times New Roman" pitchFamily="18" charset="0"/>
              </a:defRPr>
            </a:lvl6pPr>
            <a:lvl7pPr marL="2971800" indent="-228600" algn="ctr" eaLnBrk="0" fontAlgn="base" hangingPunct="0">
              <a:spcBef>
                <a:spcPct val="0"/>
              </a:spcBef>
              <a:spcAft>
                <a:spcPct val="0"/>
              </a:spcAft>
              <a:defRPr sz="2400" b="1" i="1">
                <a:solidFill>
                  <a:schemeClr val="tx1"/>
                </a:solidFill>
                <a:latin typeface="Times New Roman" pitchFamily="18" charset="0"/>
              </a:defRPr>
            </a:lvl7pPr>
            <a:lvl8pPr marL="3429000" indent="-228600" algn="ctr" eaLnBrk="0" fontAlgn="base" hangingPunct="0">
              <a:spcBef>
                <a:spcPct val="0"/>
              </a:spcBef>
              <a:spcAft>
                <a:spcPct val="0"/>
              </a:spcAft>
              <a:defRPr sz="2400" b="1" i="1">
                <a:solidFill>
                  <a:schemeClr val="tx1"/>
                </a:solidFill>
                <a:latin typeface="Times New Roman" pitchFamily="18" charset="0"/>
              </a:defRPr>
            </a:lvl8pPr>
            <a:lvl9pPr marL="3886200" indent="-228600" algn="ctr" eaLnBrk="0" fontAlgn="base" hangingPunct="0">
              <a:spcBef>
                <a:spcPct val="0"/>
              </a:spcBef>
              <a:spcAft>
                <a:spcPct val="0"/>
              </a:spcAft>
              <a:defRPr sz="2400" b="1" i="1">
                <a:solidFill>
                  <a:schemeClr val="tx1"/>
                </a:solidFill>
                <a:latin typeface="Times New Roman" pitchFamily="18" charset="0"/>
              </a:defRPr>
            </a:lvl9pPr>
          </a:lstStyle>
          <a:p>
            <a:pPr eaLnBrk="1" hangingPunct="1"/>
            <a:r>
              <a:rPr lang="en-US" altLang="en-US" sz="1100" b="0" i="0">
                <a:latin typeface="Arial" charset="0"/>
              </a:rPr>
              <a:t>12-</a:t>
            </a:r>
            <a:fld id="{9EAF3222-E40C-477A-93AB-5CC92CD24683}" type="slidenum">
              <a:rPr lang="en-US" altLang="en-US" sz="1100" b="0" i="0">
                <a:latin typeface="Arial" charset="0"/>
              </a:rPr>
              <a:pPr eaLnBrk="1" hangingPunct="1"/>
              <a:t>17</a:t>
            </a:fld>
            <a:endParaRPr lang="en-US" altLang="en-US" sz="1100" b="0" i="0">
              <a:latin typeface="Arial" charset="0"/>
            </a:endParaRPr>
          </a:p>
        </p:txBody>
      </p:sp>
      <p:grpSp>
        <p:nvGrpSpPr>
          <p:cNvPr id="24581" name="Group 4"/>
          <p:cNvGrpSpPr>
            <a:grpSpLocks/>
          </p:cNvGrpSpPr>
          <p:nvPr/>
        </p:nvGrpSpPr>
        <p:grpSpPr bwMode="auto">
          <a:xfrm>
            <a:off x="381000" y="152400"/>
            <a:ext cx="8077200" cy="912813"/>
            <a:chOff x="-31650" y="-304725"/>
            <a:chExt cx="8077101" cy="912599"/>
          </a:xfrm>
        </p:grpSpPr>
        <p:sp>
          <p:nvSpPr>
            <p:cNvPr id="9" name="Rounded Rectangle 8"/>
            <p:cNvSpPr/>
            <p:nvPr/>
          </p:nvSpPr>
          <p:spPr>
            <a:xfrm>
              <a:off x="-31650" y="-304725"/>
              <a:ext cx="8077101" cy="912599"/>
            </a:xfrm>
            <a:prstGeom prst="roundRect">
              <a:avLst/>
            </a:prstGeom>
            <a:no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2" name="Rounded Rectangle 4"/>
            <p:cNvSpPr/>
            <p:nvPr/>
          </p:nvSpPr>
          <p:spPr>
            <a:xfrm>
              <a:off x="44549" y="-228543"/>
              <a:ext cx="7988202" cy="823720"/>
            </a:xfrm>
            <a:prstGeom prst="rect">
              <a:avLst/>
            </a:prstGeom>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The VALS</a:t>
              </a:r>
              <a:r>
                <a:rPr lang="en-US" sz="3200" i="0" baseline="300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TM</a:t>
              </a: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 System</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pic>
        <p:nvPicPr>
          <p:cNvPr id="8" name="Picture 2" descr="Image result for vals">
            <a:extLst>
              <a:ext uri="{FF2B5EF4-FFF2-40B4-BE49-F238E27FC236}">
                <a16:creationId xmlns:a16="http://schemas.microsoft.com/office/drawing/2014/main" id="{21D941A3-3F11-449B-9FB6-4961C985C4B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572000" y="0"/>
            <a:ext cx="4461063" cy="6132045"/>
          </a:xfrm>
          <a:prstGeom prst="rect">
            <a:avLst/>
          </a:prstGeom>
          <a:solidFill>
            <a:srgbClr val="FFFFFF"/>
          </a:solid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Functional Theory of Attitudes</a:t>
            </a:r>
            <a:endParaRPr lang="en-IN" dirty="0"/>
          </a:p>
        </p:txBody>
      </p:sp>
      <p:graphicFrame>
        <p:nvGraphicFramePr>
          <p:cNvPr id="5" name="Content Placeholder 2">
            <a:extLst>
              <a:ext uri="{FF2B5EF4-FFF2-40B4-BE49-F238E27FC236}">
                <a16:creationId xmlns:a16="http://schemas.microsoft.com/office/drawing/2014/main" id="{F26E5C3A-17F8-4111-A29B-08E6A43432F3}"/>
              </a:ext>
            </a:extLst>
          </p:cNvPr>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7468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a:t>
            </a:r>
            <a:r>
              <a:rPr lang="en-US" sz="100" dirty="0"/>
              <a:t> </a:t>
            </a:r>
            <a:r>
              <a:rPr lang="en-US" dirty="0"/>
              <a:t>B</a:t>
            </a:r>
            <a:r>
              <a:rPr lang="en-US" sz="100" dirty="0"/>
              <a:t> </a:t>
            </a:r>
            <a:r>
              <a:rPr lang="en-US" dirty="0"/>
              <a:t>C Model of Attitudes</a:t>
            </a:r>
            <a:endParaRPr lang="en-IN" dirty="0"/>
          </a:p>
        </p:txBody>
      </p:sp>
      <p:sp>
        <p:nvSpPr>
          <p:cNvPr id="3" name="Content Placeholder 2"/>
          <p:cNvSpPr>
            <a:spLocks noGrp="1"/>
          </p:cNvSpPr>
          <p:nvPr>
            <p:ph sz="quarter" idx="13"/>
          </p:nvPr>
        </p:nvSpPr>
        <p:spPr>
          <a:xfrm>
            <a:off x="457200" y="1556326"/>
            <a:ext cx="4114800" cy="4067363"/>
          </a:xfrm>
        </p:spPr>
        <p:txBody>
          <a:bodyPr>
            <a:normAutofit fontScale="92500"/>
          </a:bodyPr>
          <a:lstStyle/>
          <a:p>
            <a:pPr marL="432" indent="0">
              <a:buNone/>
            </a:pPr>
            <a:r>
              <a:rPr lang="en-US" dirty="0"/>
              <a:t>Attitudes are more complex than they first appear.</a:t>
            </a:r>
          </a:p>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p:txBody>
      </p:sp>
      <p:pic>
        <p:nvPicPr>
          <p:cNvPr id="4" name="Picture 3" descr="An advertisement for Smith and Wollensky. A simple drawing of the building, and a caption that reads steak is our life, all we ask is that you make it your lunch."/>
          <p:cNvPicPr>
            <a:picLocks noChangeAspect="1"/>
          </p:cNvPicPr>
          <p:nvPr/>
        </p:nvPicPr>
        <p:blipFill>
          <a:blip r:embed="rId3"/>
          <a:stretch>
            <a:fillRect/>
          </a:stretch>
        </p:blipFill>
        <p:spPr>
          <a:xfrm>
            <a:off x="4781551" y="1430171"/>
            <a:ext cx="3981448" cy="4193518"/>
          </a:xfrm>
          <a:prstGeom prst="rect">
            <a:avLst/>
          </a:prstGeom>
        </p:spPr>
      </p:pic>
    </p:spTree>
    <p:extLst>
      <p:ext uri="{BB962C8B-B14F-4D97-AF65-F5344CB8AC3E}">
        <p14:creationId xmlns:p14="http://schemas.microsoft.com/office/powerpoint/2010/main" val="32150385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8.1: Three Hierarchies of Effects</a:t>
            </a:r>
            <a:endParaRPr lang="en-IN" sz="3400" dirty="0"/>
          </a:p>
        </p:txBody>
      </p:sp>
      <p:pic>
        <p:nvPicPr>
          <p:cNvPr id="4" name="Picture 3" descr="High involvement. Cognition leads to affect, which leads to behavior, to attitude based on cognitive information processing. Low involvement. Cognition leads to behavior, which leads to affect, to attitude based on behavioral learning processes. Experiential. Affect leads to behavior, which leads to cognition to attitude based on hedonic consumption."/>
          <p:cNvPicPr>
            <a:picLocks noChangeAspect="1"/>
          </p:cNvPicPr>
          <p:nvPr/>
        </p:nvPicPr>
        <p:blipFill>
          <a:blip r:embed="rId2"/>
          <a:stretch>
            <a:fillRect/>
          </a:stretch>
        </p:blipFill>
        <p:spPr>
          <a:xfrm>
            <a:off x="672635" y="1688308"/>
            <a:ext cx="7798728" cy="4515052"/>
          </a:xfrm>
          <a:prstGeom prst="rect">
            <a:avLst/>
          </a:prstGeom>
        </p:spPr>
      </p:pic>
    </p:spTree>
    <p:extLst>
      <p:ext uri="{BB962C8B-B14F-4D97-AF65-F5344CB8AC3E}">
        <p14:creationId xmlns:p14="http://schemas.microsoft.com/office/powerpoint/2010/main" val="860933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t>
            </a:r>
            <a:r>
              <a:rPr lang="en-US" sz="100" dirty="0"/>
              <a:t> </a:t>
            </a:r>
            <a:r>
              <a:rPr lang="en-US" dirty="0"/>
              <a:t>L</a:t>
            </a:r>
            <a:r>
              <a:rPr lang="en-US" sz="100" dirty="0"/>
              <a:t> </a:t>
            </a:r>
            <a:r>
              <a:rPr lang="en-US" dirty="0"/>
              <a:t>M</a:t>
            </a:r>
            <a:endParaRPr lang="en-IN" dirty="0"/>
          </a:p>
        </p:txBody>
      </p:sp>
      <p:sp>
        <p:nvSpPr>
          <p:cNvPr id="3" name="Content Placeholder 2"/>
          <p:cNvSpPr>
            <a:spLocks noGrp="1"/>
          </p:cNvSpPr>
          <p:nvPr>
            <p:ph sz="quarter" idx="13"/>
          </p:nvPr>
        </p:nvSpPr>
        <p:spPr>
          <a:xfrm>
            <a:off x="457200" y="1556327"/>
            <a:ext cx="8229600" cy="361926"/>
          </a:xfrm>
        </p:spPr>
        <p:txBody>
          <a:bodyPr/>
          <a:lstStyle/>
          <a:p>
            <a:pPr marL="0" indent="0">
              <a:buNone/>
            </a:pPr>
            <a:r>
              <a:rPr lang="en-IN" sz="2000" b="1" dirty="0"/>
              <a:t>Figure 8.6 </a:t>
            </a:r>
            <a:r>
              <a:rPr lang="en-IN" sz="2000" dirty="0"/>
              <a:t>The Elaboration Likelihood Model (E</a:t>
            </a:r>
            <a:r>
              <a:rPr lang="en-IN" sz="100" dirty="0"/>
              <a:t> </a:t>
            </a:r>
            <a:r>
              <a:rPr lang="en-IN" sz="2000" dirty="0"/>
              <a:t>L</a:t>
            </a:r>
            <a:r>
              <a:rPr lang="en-IN" sz="100" dirty="0"/>
              <a:t> </a:t>
            </a:r>
            <a:r>
              <a:rPr lang="en-IN" sz="2000" dirty="0"/>
              <a:t>M) of Persuasion</a:t>
            </a:r>
            <a:endParaRPr lang="en-US" sz="2000" dirty="0"/>
          </a:p>
        </p:txBody>
      </p:sp>
      <p:pic>
        <p:nvPicPr>
          <p:cNvPr id="4" name="Picture 3" descr="The central route connects attention diagram depicts E L M. Communication, source, message, and channel lead to attention and comprehension. The central route connects attention and comprehension and high involvement processing, which leads to cognitive responses, which leads to belief and attitude change, which leads to a behavior change. Peripheral route connects attention and comprehension and low involvement processing, which leads to belief change, which leads to behavior change, which leads to attitude change."/>
          <p:cNvPicPr>
            <a:picLocks noChangeAspect="1"/>
          </p:cNvPicPr>
          <p:nvPr/>
        </p:nvPicPr>
        <p:blipFill>
          <a:blip r:embed="rId3"/>
          <a:stretch>
            <a:fillRect/>
          </a:stretch>
        </p:blipFill>
        <p:spPr>
          <a:xfrm>
            <a:off x="633642" y="2281760"/>
            <a:ext cx="7876715" cy="3029975"/>
          </a:xfrm>
          <a:prstGeom prst="rect">
            <a:avLst/>
          </a:prstGeom>
        </p:spPr>
      </p:pic>
    </p:spTree>
    <p:extLst>
      <p:ext uri="{BB962C8B-B14F-4D97-AF65-F5344CB8AC3E}">
        <p14:creationId xmlns:p14="http://schemas.microsoft.com/office/powerpoint/2010/main" val="3609549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lstStyle/>
          <a:p>
            <a:r>
              <a:rPr lang="en-US" dirty="0"/>
              <a:t>SELF CONCEPT</a:t>
            </a:r>
            <a:endParaRPr lang="en-IN" dirty="0"/>
          </a:p>
        </p:txBody>
      </p:sp>
      <p:sp>
        <p:nvSpPr>
          <p:cNvPr id="3" name="Content Placeholder 2"/>
          <p:cNvSpPr>
            <a:spLocks noGrp="1"/>
          </p:cNvSpPr>
          <p:nvPr>
            <p:ph sz="quarter" idx="13"/>
          </p:nvPr>
        </p:nvSpPr>
        <p:spPr>
          <a:xfrm>
            <a:off x="457200" y="1556327"/>
            <a:ext cx="8229600" cy="481196"/>
          </a:xfrm>
        </p:spPr>
        <p:txBody>
          <a:bodyPr/>
          <a:lstStyle/>
          <a:p>
            <a:pPr marL="432" indent="0">
              <a:buNone/>
            </a:pPr>
            <a:r>
              <a:rPr lang="en-US" dirty="0"/>
              <a:t>The self-concept strongly influences consumer behavior.</a:t>
            </a:r>
          </a:p>
        </p:txBody>
      </p:sp>
      <p:pic>
        <p:nvPicPr>
          <p:cNvPr id="4" name="Picture 3" descr="A person wearing a towel on their head and around their body looks at their face in the mirror."/>
          <p:cNvPicPr>
            <a:picLocks noChangeAspect="1"/>
          </p:cNvPicPr>
          <p:nvPr/>
        </p:nvPicPr>
        <p:blipFill>
          <a:blip r:embed="rId3"/>
          <a:stretch>
            <a:fillRect/>
          </a:stretch>
        </p:blipFill>
        <p:spPr>
          <a:xfrm>
            <a:off x="2081568" y="2476423"/>
            <a:ext cx="4980864" cy="3316511"/>
          </a:xfrm>
          <a:prstGeom prst="rect">
            <a:avLst/>
          </a:prstGeom>
        </p:spPr>
      </p:pic>
    </p:spTree>
    <p:extLst>
      <p:ext uri="{BB962C8B-B14F-4D97-AF65-F5344CB8AC3E}">
        <p14:creationId xmlns:p14="http://schemas.microsoft.com/office/powerpoint/2010/main" val="1100487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732217-4D3A-BD87-7E84-9FE7B427B228}"/>
              </a:ext>
            </a:extLst>
          </p:cNvPr>
          <p:cNvSpPr>
            <a:spLocks noGrp="1"/>
          </p:cNvSpPr>
          <p:nvPr>
            <p:ph type="title"/>
          </p:nvPr>
        </p:nvSpPr>
        <p:spPr>
          <a:xfrm>
            <a:off x="457200" y="274638"/>
            <a:ext cx="8229600" cy="1143000"/>
          </a:xfrm>
        </p:spPr>
        <p:txBody>
          <a:bodyPr anchor="ctr">
            <a:normAutofit/>
          </a:bodyPr>
          <a:lstStyle/>
          <a:p>
            <a:r>
              <a:rPr lang="en-US" dirty="0"/>
              <a:t>Paradox of Choice</a:t>
            </a:r>
          </a:p>
        </p:txBody>
      </p:sp>
      <p:pic>
        <p:nvPicPr>
          <p:cNvPr id="1028" name="Picture 4" descr="Paradox of choice table">
            <a:extLst>
              <a:ext uri="{FF2B5EF4-FFF2-40B4-BE49-F238E27FC236}">
                <a16:creationId xmlns:a16="http://schemas.microsoft.com/office/drawing/2014/main" id="{8E7F704F-3C6C-8D8D-1A51-25B084180B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885"/>
          <a:stretch/>
        </p:blipFill>
        <p:spPr bwMode="auto">
          <a:xfrm>
            <a:off x="457200" y="2772009"/>
            <a:ext cx="4038600" cy="2182344"/>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C3B5F742-8453-44F9-17BD-B3DC925F8729}"/>
              </a:ext>
            </a:extLst>
          </p:cNvPr>
          <p:cNvSpPr>
            <a:spLocks noGrp="1"/>
          </p:cNvSpPr>
          <p:nvPr>
            <p:ph sz="half" idx="2"/>
          </p:nvPr>
        </p:nvSpPr>
        <p:spPr>
          <a:xfrm>
            <a:off x="4648200" y="1600200"/>
            <a:ext cx="4038600" cy="4525963"/>
          </a:xfrm>
        </p:spPr>
        <p:txBody>
          <a:bodyPr>
            <a:normAutofit/>
          </a:bodyPr>
          <a:lstStyle/>
          <a:p>
            <a:pPr marL="87300" indent="0">
              <a:buNone/>
            </a:pPr>
            <a:r>
              <a:rPr lang="en-US" i="0" dirty="0">
                <a:effectLst/>
              </a:rPr>
              <a:t>JAM EXPERIMENT</a:t>
            </a:r>
          </a:p>
          <a:p>
            <a:pPr marL="400050" lvl="1" indent="0">
              <a:buNone/>
            </a:pPr>
            <a:r>
              <a:rPr lang="en-US" sz="2800" i="0">
                <a:effectLst/>
              </a:rPr>
              <a:t>About 30% of people who tried one of 6 flavors bought the jam afterwards, in the case of the more extensive options it was 10x less – only 3% of people went on to make a purchase.</a:t>
            </a:r>
            <a:endParaRPr lang="en-US" sz="2800"/>
          </a:p>
        </p:txBody>
      </p:sp>
    </p:spTree>
    <p:extLst>
      <p:ext uri="{BB962C8B-B14F-4D97-AF65-F5344CB8AC3E}">
        <p14:creationId xmlns:p14="http://schemas.microsoft.com/office/powerpoint/2010/main" val="356197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7CCA7-02A1-4A20-AA03-CBF45D2CF950}"/>
              </a:ext>
            </a:extLst>
          </p:cNvPr>
          <p:cNvSpPr>
            <a:spLocks noGrp="1"/>
          </p:cNvSpPr>
          <p:nvPr>
            <p:ph type="title"/>
          </p:nvPr>
        </p:nvSpPr>
        <p:spPr/>
        <p:txBody>
          <a:bodyPr/>
          <a:lstStyle/>
          <a:p>
            <a:r>
              <a:rPr lang="en-US" dirty="0"/>
              <a:t>Behavioral marketing</a:t>
            </a:r>
          </a:p>
        </p:txBody>
      </p:sp>
      <p:pic>
        <p:nvPicPr>
          <p:cNvPr id="3" name="Picture 2">
            <a:extLst>
              <a:ext uri="{FF2B5EF4-FFF2-40B4-BE49-F238E27FC236}">
                <a16:creationId xmlns:a16="http://schemas.microsoft.com/office/drawing/2014/main" id="{C828A32C-3F26-48CC-81FA-CF00A8C4AF70}"/>
              </a:ext>
            </a:extLst>
          </p:cNvPr>
          <p:cNvPicPr>
            <a:picLocks noChangeAspect="1"/>
          </p:cNvPicPr>
          <p:nvPr/>
        </p:nvPicPr>
        <p:blipFill>
          <a:blip r:embed="rId2"/>
          <a:stretch>
            <a:fillRect/>
          </a:stretch>
        </p:blipFill>
        <p:spPr>
          <a:xfrm>
            <a:off x="54020" y="1198049"/>
            <a:ext cx="9089980" cy="4182953"/>
          </a:xfrm>
          <a:prstGeom prst="rect">
            <a:avLst/>
          </a:prstGeom>
        </p:spPr>
      </p:pic>
    </p:spTree>
    <p:extLst>
      <p:ext uri="{BB962C8B-B14F-4D97-AF65-F5344CB8AC3E}">
        <p14:creationId xmlns:p14="http://schemas.microsoft.com/office/powerpoint/2010/main" val="3645260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endParaRPr lang="en-US" dirty="0"/>
          </a:p>
        </p:txBody>
      </p:sp>
      <p:pic>
        <p:nvPicPr>
          <p:cNvPr id="4098" name="Picture 2" descr="Example Of A User Perso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 y="0"/>
            <a:ext cx="9163050" cy="6924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9685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9119EC1D-1F78-414C-ABD2-516B5FA53C73}"/>
              </a:ext>
            </a:extLst>
          </p:cNvPr>
          <p:cNvSpPr>
            <a:spLocks noGrp="1"/>
          </p:cNvSpPr>
          <p:nvPr>
            <p:ph type="title"/>
          </p:nvPr>
        </p:nvSpPr>
        <p:spPr>
          <a:xfrm>
            <a:off x="457200" y="274638"/>
            <a:ext cx="8229600" cy="1143000"/>
          </a:xfrm>
        </p:spPr>
        <p:txBody>
          <a:bodyPr/>
          <a:lstStyle/>
          <a:p>
            <a:endParaRPr lang="en-US"/>
          </a:p>
        </p:txBody>
      </p:sp>
      <p:pic>
        <p:nvPicPr>
          <p:cNvPr id="4" name="Picture 3">
            <a:extLst>
              <a:ext uri="{FF2B5EF4-FFF2-40B4-BE49-F238E27FC236}">
                <a16:creationId xmlns:a16="http://schemas.microsoft.com/office/drawing/2014/main" id="{E14649BB-FD93-43A0-B3CC-6FE30108B97C}"/>
              </a:ext>
            </a:extLst>
          </p:cNvPr>
          <p:cNvPicPr>
            <a:picLocks noChangeAspect="1"/>
          </p:cNvPicPr>
          <p:nvPr/>
        </p:nvPicPr>
        <p:blipFill>
          <a:blip r:embed="rId2"/>
          <a:stretch>
            <a:fillRect/>
          </a:stretch>
        </p:blipFill>
        <p:spPr>
          <a:xfrm>
            <a:off x="-355599" y="685484"/>
            <a:ext cx="9672320" cy="5440680"/>
          </a:xfrm>
          <a:prstGeom prst="rect">
            <a:avLst/>
          </a:prstGeom>
          <a:noFill/>
        </p:spPr>
      </p:pic>
    </p:spTree>
    <p:extLst>
      <p:ext uri="{BB962C8B-B14F-4D97-AF65-F5344CB8AC3E}">
        <p14:creationId xmlns:p14="http://schemas.microsoft.com/office/powerpoint/2010/main" val="390788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sz="3400" dirty="0"/>
              <a:t>Purchase and Postpurchase Activities</a:t>
            </a:r>
          </a:p>
        </p:txBody>
      </p:sp>
      <p:sp>
        <p:nvSpPr>
          <p:cNvPr id="4" name="Content Placeholder 3"/>
          <p:cNvSpPr>
            <a:spLocks noGrp="1"/>
          </p:cNvSpPr>
          <p:nvPr>
            <p:ph sz="quarter" idx="13"/>
          </p:nvPr>
        </p:nvSpPr>
        <p:spPr>
          <a:xfrm>
            <a:off x="457200" y="1556327"/>
            <a:ext cx="8229600" cy="798918"/>
          </a:xfrm>
        </p:spPr>
        <p:txBody>
          <a:bodyPr/>
          <a:lstStyle/>
          <a:p>
            <a:pPr marL="432" indent="0">
              <a:buNone/>
            </a:pPr>
            <a:r>
              <a:rPr lang="en-US" dirty="0"/>
              <a:t>A consumer’s choices are affected by many personal factors…and the sale doesn’t end at the time of purchase.</a:t>
            </a:r>
          </a:p>
        </p:txBody>
      </p:sp>
      <p:sp>
        <p:nvSpPr>
          <p:cNvPr id="5" name="Content Placeholder 4"/>
          <p:cNvSpPr>
            <a:spLocks noGrp="1"/>
          </p:cNvSpPr>
          <p:nvPr>
            <p:ph sz="quarter" idx="14"/>
          </p:nvPr>
        </p:nvSpPr>
        <p:spPr>
          <a:xfrm>
            <a:off x="457200" y="2563131"/>
            <a:ext cx="8229600" cy="414245"/>
          </a:xfrm>
        </p:spPr>
        <p:txBody>
          <a:bodyPr/>
          <a:lstStyle/>
          <a:p>
            <a:pPr marL="432" indent="0">
              <a:buNone/>
            </a:pPr>
            <a:r>
              <a:rPr lang="en-US" sz="2000" b="1" dirty="0"/>
              <a:t>Figure 10.1</a:t>
            </a:r>
            <a:r>
              <a:rPr lang="en-US" sz="2000" dirty="0"/>
              <a:t> Issues Related to Purchase and Post purchase Activities</a:t>
            </a:r>
          </a:p>
        </p:txBody>
      </p:sp>
      <p:pic>
        <p:nvPicPr>
          <p:cNvPr id="6" name="Picture 5" descr="Antecedent states include situational factors, usage contexts, time pressure, mood, and shopping orientation leads to purchase environment, which includes the shopping experience, point of purchase stimuli, and sales interactions, which leads to post purchase process, and includes consumer satisfaction, product disposal, and alternative markets."/>
          <p:cNvPicPr>
            <a:picLocks noChangeAspect="1"/>
          </p:cNvPicPr>
          <p:nvPr/>
        </p:nvPicPr>
        <p:blipFill>
          <a:blip r:embed="rId3"/>
          <a:stretch>
            <a:fillRect/>
          </a:stretch>
        </p:blipFill>
        <p:spPr>
          <a:xfrm>
            <a:off x="522906" y="3185262"/>
            <a:ext cx="8098188" cy="3095998"/>
          </a:xfrm>
          <a:prstGeom prst="rect">
            <a:avLst/>
          </a:prstGeom>
        </p:spPr>
      </p:pic>
    </p:spTree>
    <p:extLst>
      <p:ext uri="{BB962C8B-B14F-4D97-AF65-F5344CB8AC3E}">
        <p14:creationId xmlns:p14="http://schemas.microsoft.com/office/powerpoint/2010/main" val="33225441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pPr>
              <a:lnSpc>
                <a:spcPct val="90000"/>
              </a:lnSpc>
            </a:pPr>
            <a:r>
              <a:rPr lang="en-US" sz="3700"/>
              <a:t>Membership Versus Aspirational Reference Groups</a:t>
            </a:r>
            <a:endParaRPr lang="en-IN" sz="3700"/>
          </a:p>
        </p:txBody>
      </p:sp>
      <p:sp>
        <p:nvSpPr>
          <p:cNvPr id="9" name="Text Placeholder 2">
            <a:extLst>
              <a:ext uri="{FF2B5EF4-FFF2-40B4-BE49-F238E27FC236}">
                <a16:creationId xmlns:a16="http://schemas.microsoft.com/office/drawing/2014/main" id="{01F3B460-4F45-0DDD-17DA-598CC6DBA7EA}"/>
              </a:ext>
            </a:extLst>
          </p:cNvPr>
          <p:cNvSpPr>
            <a:spLocks noGrp="1"/>
          </p:cNvSpPr>
          <p:nvPr>
            <p:ph type="body" idx="1"/>
          </p:nvPr>
        </p:nvSpPr>
        <p:spPr>
          <a:xfrm>
            <a:off x="457200" y="1535113"/>
            <a:ext cx="4040188" cy="639762"/>
          </a:xfrm>
        </p:spPr>
        <p:txBody>
          <a:bodyPr/>
          <a:lstStyle/>
          <a:p>
            <a:endParaRPr lang="en-US"/>
          </a:p>
        </p:txBody>
      </p:sp>
      <p:sp>
        <p:nvSpPr>
          <p:cNvPr id="3" name="Content Placeholder 2"/>
          <p:cNvSpPr>
            <a:spLocks noGrp="1"/>
          </p:cNvSpPr>
          <p:nvPr>
            <p:ph sz="half" idx="2"/>
          </p:nvPr>
        </p:nvSpPr>
        <p:spPr>
          <a:xfrm>
            <a:off x="457200" y="2174875"/>
            <a:ext cx="4040188" cy="3951288"/>
          </a:xfrm>
        </p:spPr>
        <p:txBody>
          <a:bodyPr>
            <a:normAutofit/>
          </a:bodyPr>
          <a:lstStyle/>
          <a:p>
            <a:pPr marL="0" indent="0">
              <a:buNone/>
            </a:pPr>
            <a:r>
              <a:rPr lang="en-US" dirty="0"/>
              <a:t>Membership reference groups</a:t>
            </a:r>
          </a:p>
          <a:p>
            <a:r>
              <a:rPr lang="en-US" dirty="0"/>
              <a:t>People the consumer actually knows</a:t>
            </a:r>
          </a:p>
          <a:p>
            <a:r>
              <a:rPr lang="en-US" dirty="0"/>
              <a:t>Advertisers use “ordinary people”</a:t>
            </a:r>
            <a:endParaRPr lang="en-IN" dirty="0"/>
          </a:p>
        </p:txBody>
      </p:sp>
      <p:sp>
        <p:nvSpPr>
          <p:cNvPr id="11" name="Text Placeholder 4">
            <a:extLst>
              <a:ext uri="{FF2B5EF4-FFF2-40B4-BE49-F238E27FC236}">
                <a16:creationId xmlns:a16="http://schemas.microsoft.com/office/drawing/2014/main" id="{9FCF504C-D11B-FAD5-2618-C15BC24B0935}"/>
              </a:ext>
            </a:extLst>
          </p:cNvPr>
          <p:cNvSpPr>
            <a:spLocks noGrp="1"/>
          </p:cNvSpPr>
          <p:nvPr>
            <p:ph type="body" sz="quarter" idx="3"/>
          </p:nvPr>
        </p:nvSpPr>
        <p:spPr>
          <a:xfrm>
            <a:off x="4645025" y="1535113"/>
            <a:ext cx="4041775" cy="639762"/>
          </a:xfrm>
        </p:spPr>
        <p:txBody>
          <a:bodyPr/>
          <a:lstStyle/>
          <a:p>
            <a:endParaRPr lang="en-US"/>
          </a:p>
        </p:txBody>
      </p:sp>
      <p:sp>
        <p:nvSpPr>
          <p:cNvPr id="4" name="Content Placeholder 3"/>
          <p:cNvSpPr>
            <a:spLocks noGrp="1"/>
          </p:cNvSpPr>
          <p:nvPr>
            <p:ph sz="quarter" idx="4"/>
          </p:nvPr>
        </p:nvSpPr>
        <p:spPr>
          <a:xfrm>
            <a:off x="4645025" y="2174875"/>
            <a:ext cx="4041775" cy="3951288"/>
          </a:xfrm>
        </p:spPr>
        <p:txBody>
          <a:bodyPr>
            <a:normAutofit/>
          </a:bodyPr>
          <a:lstStyle/>
          <a:p>
            <a:pPr marL="0" indent="0">
              <a:buNone/>
            </a:pPr>
            <a:r>
              <a:rPr lang="en-US" dirty="0"/>
              <a:t>Aspirational reference groups</a:t>
            </a:r>
          </a:p>
          <a:p>
            <a:r>
              <a:rPr lang="en-US" dirty="0"/>
              <a:t>People the consumer doesn’t know but admire</a:t>
            </a:r>
          </a:p>
          <a:p>
            <a:r>
              <a:rPr lang="en-US" dirty="0"/>
              <a:t>Advertisers use celebrity spokespeople</a:t>
            </a:r>
          </a:p>
        </p:txBody>
      </p:sp>
    </p:spTree>
    <p:extLst>
      <p:ext uri="{BB962C8B-B14F-4D97-AF65-F5344CB8AC3E}">
        <p14:creationId xmlns:p14="http://schemas.microsoft.com/office/powerpoint/2010/main" val="27043158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BB635-C09C-FF9A-B146-4F73690C4526}"/>
              </a:ext>
            </a:extLst>
          </p:cNvPr>
          <p:cNvSpPr>
            <a:spLocks noGrp="1"/>
          </p:cNvSpPr>
          <p:nvPr>
            <p:ph type="title"/>
          </p:nvPr>
        </p:nvSpPr>
        <p:spPr>
          <a:xfrm>
            <a:off x="457200" y="274638"/>
            <a:ext cx="8229600" cy="1143000"/>
          </a:xfrm>
        </p:spPr>
        <p:txBody>
          <a:bodyPr anchor="ctr">
            <a:normAutofit/>
          </a:bodyPr>
          <a:lstStyle/>
          <a:p>
            <a:r>
              <a:rPr lang="en-US" b="1" i="0">
                <a:effectLst/>
              </a:rPr>
              <a:t>The Theory of Planned Behavior</a:t>
            </a:r>
            <a:endParaRPr lang="en-US" dirty="0"/>
          </a:p>
        </p:txBody>
      </p:sp>
      <p:pic>
        <p:nvPicPr>
          <p:cNvPr id="3074" name="Picture 2" descr="Theory of Planned Behavior – Persuasion Theory in Action: An Open  Educational Resource">
            <a:extLst>
              <a:ext uri="{FF2B5EF4-FFF2-40B4-BE49-F238E27FC236}">
                <a16:creationId xmlns:a16="http://schemas.microsoft.com/office/drawing/2014/main" id="{E84760BB-E1B6-F961-3267-15068324677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7200" y="1939513"/>
            <a:ext cx="8229600" cy="3847337"/>
          </a:xfrm>
          <a:prstGeom prst="rect">
            <a:avLst/>
          </a:prstGeom>
          <a:solidFill>
            <a:srgbClr val="FFFFFF"/>
          </a:solidFill>
        </p:spPr>
      </p:pic>
      <p:sp>
        <p:nvSpPr>
          <p:cNvPr id="5" name="TextBox 4">
            <a:extLst>
              <a:ext uri="{FF2B5EF4-FFF2-40B4-BE49-F238E27FC236}">
                <a16:creationId xmlns:a16="http://schemas.microsoft.com/office/drawing/2014/main" id="{2C3C35F3-C8D0-B489-27DE-65969E1E95E7}"/>
              </a:ext>
            </a:extLst>
          </p:cNvPr>
          <p:cNvSpPr txBox="1"/>
          <p:nvPr/>
        </p:nvSpPr>
        <p:spPr>
          <a:xfrm>
            <a:off x="2127957" y="5479073"/>
            <a:ext cx="4662310" cy="307777"/>
          </a:xfrm>
          <a:prstGeom prst="rect">
            <a:avLst/>
          </a:prstGeom>
          <a:noFill/>
        </p:spPr>
        <p:txBody>
          <a:bodyPr wrap="square">
            <a:spAutoFit/>
          </a:bodyPr>
          <a:lstStyle/>
          <a:p>
            <a:r>
              <a:rPr lang="en-US" b="0" i="0" dirty="0">
                <a:solidFill>
                  <a:srgbClr val="0D0D0D"/>
                </a:solidFill>
                <a:effectLst/>
                <a:latin typeface="Söhne"/>
              </a:rPr>
              <a:t>by </a:t>
            </a:r>
            <a:r>
              <a:rPr lang="en-US" b="0" i="0" dirty="0" err="1">
                <a:solidFill>
                  <a:srgbClr val="0D0D0D"/>
                </a:solidFill>
                <a:effectLst/>
                <a:latin typeface="Söhne"/>
              </a:rPr>
              <a:t>Icek</a:t>
            </a:r>
            <a:r>
              <a:rPr lang="en-US" b="0" i="0" dirty="0">
                <a:solidFill>
                  <a:srgbClr val="0D0D0D"/>
                </a:solidFill>
                <a:effectLst/>
                <a:latin typeface="Söhne"/>
              </a:rPr>
              <a:t> Ajzen in 1985</a:t>
            </a:r>
            <a:endParaRPr lang="en-US" dirty="0"/>
          </a:p>
        </p:txBody>
      </p:sp>
    </p:spTree>
    <p:extLst>
      <p:ext uri="{BB962C8B-B14F-4D97-AF65-F5344CB8AC3E}">
        <p14:creationId xmlns:p14="http://schemas.microsoft.com/office/powerpoint/2010/main" val="16292123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nchor="b">
            <a:normAutofit/>
          </a:bodyPr>
          <a:lstStyle/>
          <a:p>
            <a:r>
              <a:rPr lang="en-US"/>
              <a:t>Hofstede Dimensions of National Culture</a:t>
            </a:r>
            <a:endParaRPr lang="en-IN"/>
          </a:p>
        </p:txBody>
      </p:sp>
      <p:pic>
        <p:nvPicPr>
          <p:cNvPr id="6" name="Picture 2" descr="Harnessing Hofstede's Cultural Dimensions Model for Organizational Success">
            <a:extLst>
              <a:ext uri="{FF2B5EF4-FFF2-40B4-BE49-F238E27FC236}">
                <a16:creationId xmlns:a16="http://schemas.microsoft.com/office/drawing/2014/main" id="{16039476-5874-E87F-0D2F-349E29F94433}"/>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tretch>
            <a:fillRect/>
          </a:stretch>
        </p:blipFill>
        <p:spPr bwMode="auto">
          <a:xfrm>
            <a:off x="2421467" y="1555750"/>
            <a:ext cx="4301066" cy="4435475"/>
          </a:xfrm>
          <a:prstGeom prst="rect">
            <a:avLst/>
          </a:prstGeom>
          <a:solidFill>
            <a:srgbClr val="FFFFFF"/>
          </a:solidFill>
        </p:spPr>
      </p:pic>
    </p:spTree>
    <p:extLst>
      <p:ext uri="{BB962C8B-B14F-4D97-AF65-F5344CB8AC3E}">
        <p14:creationId xmlns:p14="http://schemas.microsoft.com/office/powerpoint/2010/main" val="1975712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465C1DF-B68E-4A4A-A0FF-9AFFA2C465A2}"/>
              </a:ext>
            </a:extLst>
          </p:cNvPr>
          <p:cNvSpPr>
            <a:spLocks noGrp="1"/>
          </p:cNvSpPr>
          <p:nvPr>
            <p:ph type="title"/>
          </p:nvPr>
        </p:nvSpPr>
        <p:spPr>
          <a:xfrm>
            <a:off x="457200" y="274638"/>
            <a:ext cx="8229600" cy="1143000"/>
          </a:xfrm>
        </p:spPr>
        <p:txBody>
          <a:bodyPr anchor="ctr">
            <a:normAutofit/>
          </a:bodyPr>
          <a:lstStyle/>
          <a:p>
            <a:r>
              <a:rPr lang="en-US" b="1" dirty="0"/>
              <a:t>🔑 Key Takeaways:</a:t>
            </a:r>
            <a:endParaRPr lang="en-US" dirty="0"/>
          </a:p>
        </p:txBody>
      </p:sp>
      <p:graphicFrame>
        <p:nvGraphicFramePr>
          <p:cNvPr id="17" name="Content Placeholder 5">
            <a:extLst>
              <a:ext uri="{FF2B5EF4-FFF2-40B4-BE49-F238E27FC236}">
                <a16:creationId xmlns:a16="http://schemas.microsoft.com/office/drawing/2014/main" id="{24F22AC4-F5AB-F53E-081E-CFBC04AAC7C6}"/>
              </a:ext>
            </a:extLst>
          </p:cNvPr>
          <p:cNvGraphicFramePr>
            <a:graphicFrameLocks noGrp="1"/>
          </p:cNvGraphicFramePr>
          <p:nvPr>
            <p:ph idx="1"/>
            <p:extLst>
              <p:ext uri="{D42A27DB-BD31-4B8C-83A1-F6EECF244321}">
                <p14:modId xmlns:p14="http://schemas.microsoft.com/office/powerpoint/2010/main" val="310750206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04155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E67E6-7294-4052-9E61-5B262625ADE3}"/>
              </a:ext>
            </a:extLst>
          </p:cNvPr>
          <p:cNvSpPr>
            <a:spLocks noGrp="1"/>
          </p:cNvSpPr>
          <p:nvPr>
            <p:ph type="title"/>
          </p:nvPr>
        </p:nvSpPr>
        <p:spPr>
          <a:xfrm>
            <a:off x="457200" y="274638"/>
            <a:ext cx="8229600" cy="1143000"/>
          </a:xfrm>
        </p:spPr>
        <p:txBody>
          <a:bodyPr>
            <a:normAutofit fontScale="90000"/>
          </a:bodyPr>
          <a:lstStyle/>
          <a:p>
            <a:r>
              <a:rPr lang="en-US" dirty="0"/>
              <a:t>Did you Achieved the </a:t>
            </a:r>
            <a:br>
              <a:rPr lang="en-US" dirty="0"/>
            </a:br>
            <a:r>
              <a:rPr lang="en-US" dirty="0"/>
              <a:t>Learning objectives?</a:t>
            </a:r>
          </a:p>
        </p:txBody>
      </p:sp>
      <p:sp>
        <p:nvSpPr>
          <p:cNvPr id="3" name="Content Placeholder 2">
            <a:extLst>
              <a:ext uri="{FF2B5EF4-FFF2-40B4-BE49-F238E27FC236}">
                <a16:creationId xmlns:a16="http://schemas.microsoft.com/office/drawing/2014/main" id="{08D81553-8EC3-467C-BE79-3949B16D865E}"/>
              </a:ext>
            </a:extLst>
          </p:cNvPr>
          <p:cNvSpPr>
            <a:spLocks noGrp="1"/>
          </p:cNvSpPr>
          <p:nvPr>
            <p:ph idx="1"/>
          </p:nvPr>
        </p:nvSpPr>
        <p:spPr>
          <a:xfrm>
            <a:off x="457200" y="1600200"/>
            <a:ext cx="8229600" cy="4525963"/>
          </a:xfrm>
        </p:spPr>
        <p:txBody>
          <a:bodyPr>
            <a:normAutofit/>
          </a:bodyPr>
          <a:lstStyle/>
          <a:p>
            <a:pPr lvl="0"/>
            <a:r>
              <a:rPr lang="en-GB" dirty="0"/>
              <a:t>Learn the fundamental principles and theories in consumer behaviour and consumer choices</a:t>
            </a:r>
            <a:endParaRPr lang="en-US" dirty="0"/>
          </a:p>
          <a:p>
            <a:pPr lvl="0"/>
            <a:r>
              <a:rPr lang="en-GB" dirty="0"/>
              <a:t>Develop abilities to apply consumer behaviour concepts to marketing problems;</a:t>
            </a:r>
            <a:endParaRPr lang="en-US" dirty="0"/>
          </a:p>
          <a:p>
            <a:pPr lvl="0"/>
            <a:r>
              <a:rPr lang="en-GB" dirty="0"/>
              <a:t>Understand the basic analytical tools that can be used to investigate consumer choices.</a:t>
            </a:r>
            <a:endParaRPr lang="en-US" dirty="0"/>
          </a:p>
          <a:p>
            <a:endParaRPr lang="en-US" dirty="0"/>
          </a:p>
        </p:txBody>
      </p:sp>
    </p:spTree>
    <p:extLst>
      <p:ext uri="{BB962C8B-B14F-4D97-AF65-F5344CB8AC3E}">
        <p14:creationId xmlns:p14="http://schemas.microsoft.com/office/powerpoint/2010/main" val="2460902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4AAEC-9614-4ED5-A69C-671E3EE495AA}"/>
              </a:ext>
            </a:extLst>
          </p:cNvPr>
          <p:cNvSpPr>
            <a:spLocks noGrp="1"/>
          </p:cNvSpPr>
          <p:nvPr>
            <p:ph type="title"/>
          </p:nvPr>
        </p:nvSpPr>
        <p:spPr/>
        <p:txBody>
          <a:bodyPr/>
          <a:lstStyle/>
          <a:p>
            <a:r>
              <a:rPr lang="en-US" dirty="0"/>
              <a:t>And Learning outcomes?</a:t>
            </a:r>
          </a:p>
        </p:txBody>
      </p:sp>
      <p:sp>
        <p:nvSpPr>
          <p:cNvPr id="3" name="Content Placeholder 2">
            <a:extLst>
              <a:ext uri="{FF2B5EF4-FFF2-40B4-BE49-F238E27FC236}">
                <a16:creationId xmlns:a16="http://schemas.microsoft.com/office/drawing/2014/main" id="{B1104029-8A6F-4D47-8B1E-46781F8F6F6E}"/>
              </a:ext>
            </a:extLst>
          </p:cNvPr>
          <p:cNvSpPr>
            <a:spLocks noGrp="1"/>
          </p:cNvSpPr>
          <p:nvPr>
            <p:ph idx="1"/>
          </p:nvPr>
        </p:nvSpPr>
        <p:spPr/>
        <p:txBody>
          <a:bodyPr/>
          <a:lstStyle/>
          <a:p>
            <a:pPr lvl="0"/>
            <a:r>
              <a:rPr lang="en-GB" dirty="0"/>
              <a:t>Conduct small scale independent research </a:t>
            </a:r>
          </a:p>
          <a:p>
            <a:pPr lvl="0"/>
            <a:r>
              <a:rPr lang="en-GB" dirty="0"/>
              <a:t>Develop customer journey mapping relevant to marketing;</a:t>
            </a:r>
            <a:endParaRPr lang="en-US" dirty="0"/>
          </a:p>
          <a:p>
            <a:pPr lvl="0"/>
            <a:r>
              <a:rPr lang="en-GB" dirty="0"/>
              <a:t>Critically apply the knowledge in the decision connected to various consumer behaviour situations. </a:t>
            </a:r>
            <a:endParaRPr lang="en-US" dirty="0"/>
          </a:p>
          <a:p>
            <a:endParaRPr lang="en-US" dirty="0"/>
          </a:p>
        </p:txBody>
      </p:sp>
    </p:spTree>
    <p:extLst>
      <p:ext uri="{BB962C8B-B14F-4D97-AF65-F5344CB8AC3E}">
        <p14:creationId xmlns:p14="http://schemas.microsoft.com/office/powerpoint/2010/main" val="3762090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lack 3D wave patterns">
            <a:extLst>
              <a:ext uri="{FF2B5EF4-FFF2-40B4-BE49-F238E27FC236}">
                <a16:creationId xmlns:a16="http://schemas.microsoft.com/office/drawing/2014/main" id="{5E5EF653-9ACF-470D-8F21-652CBB36E3A5}"/>
              </a:ext>
            </a:extLst>
          </p:cNvPr>
          <p:cNvPicPr>
            <a:picLocks noChangeAspect="1"/>
          </p:cNvPicPr>
          <p:nvPr/>
        </p:nvPicPr>
        <p:blipFill>
          <a:blip r:embed="rId2"/>
          <a:stretch>
            <a:fillRect/>
          </a:stretch>
        </p:blipFill>
        <p:spPr>
          <a:xfrm>
            <a:off x="0" y="0"/>
            <a:ext cx="9144000" cy="6858000"/>
          </a:xfrm>
          <a:prstGeom prst="rect">
            <a:avLst/>
          </a:prstGeom>
        </p:spPr>
      </p:pic>
      <p:sp>
        <p:nvSpPr>
          <p:cNvPr id="2" name="Title 1">
            <a:extLst>
              <a:ext uri="{FF2B5EF4-FFF2-40B4-BE49-F238E27FC236}">
                <a16:creationId xmlns:a16="http://schemas.microsoft.com/office/drawing/2014/main" id="{0A311121-AE3E-401E-A2FC-DEF2D389ECCE}"/>
              </a:ext>
            </a:extLst>
          </p:cNvPr>
          <p:cNvSpPr>
            <a:spLocks noGrp="1"/>
          </p:cNvSpPr>
          <p:nvPr>
            <p:ph type="title"/>
          </p:nvPr>
        </p:nvSpPr>
        <p:spPr>
          <a:xfrm>
            <a:off x="722313" y="1120775"/>
            <a:ext cx="7772400" cy="1362075"/>
          </a:xfrm>
        </p:spPr>
        <p:txBody>
          <a:bodyPr>
            <a:normAutofit fontScale="90000"/>
          </a:bodyPr>
          <a:lstStyle/>
          <a:p>
            <a:br>
              <a:rPr lang="en-US" dirty="0">
                <a:solidFill>
                  <a:schemeClr val="bg1"/>
                </a:solidFill>
              </a:rPr>
            </a:br>
            <a:br>
              <a:rPr lang="en-US" dirty="0">
                <a:solidFill>
                  <a:schemeClr val="bg1"/>
                </a:solidFill>
              </a:rPr>
            </a:br>
            <a:r>
              <a:rPr lang="en-US" dirty="0">
                <a:solidFill>
                  <a:schemeClr val="bg1"/>
                </a:solidFill>
              </a:rPr>
              <a:t>what would you consider from this course?</a:t>
            </a:r>
            <a:br>
              <a:rPr lang="en-US" dirty="0">
                <a:solidFill>
                  <a:schemeClr val="bg1"/>
                </a:solidFill>
              </a:rPr>
            </a:br>
            <a:br>
              <a:rPr lang="en-US" dirty="0">
                <a:solidFill>
                  <a:schemeClr val="bg1"/>
                </a:solidFill>
              </a:rPr>
            </a:br>
            <a:r>
              <a:rPr lang="en-US" dirty="0">
                <a:solidFill>
                  <a:schemeClr val="bg1"/>
                </a:solidFill>
              </a:rPr>
              <a:t>Write &amp; share</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3" name="Add-in 2">
                <a:extLst>
                  <a:ext uri="{FF2B5EF4-FFF2-40B4-BE49-F238E27FC236}">
                    <a16:creationId xmlns:a16="http://schemas.microsoft.com/office/drawing/2014/main" id="{63FC8C47-5E2B-A034-9EA3-710B2635C40E}"/>
                  </a:ext>
                </a:extLst>
              </p:cNvPr>
              <p:cNvGraphicFramePr>
                <a:graphicFrameLocks noGrp="1"/>
              </p:cNvGraphicFramePr>
              <p:nvPr/>
            </p:nvGraphicFramePr>
            <p:xfrm>
              <a:off x="285750" y="1019175"/>
              <a:ext cx="8572500" cy="4819650"/>
            </p:xfrm>
            <a:graphic>
              <a:graphicData uri="http://schemas.microsoft.com/office/webextensions/webextension/2010/11">
                <we:webextensionref xmlns:we="http://schemas.microsoft.com/office/webextensions/webextension/2010/11" xmlns:r="http://schemas.openxmlformats.org/officeDocument/2006/relationships" r:id="rId3"/>
              </a:graphicData>
            </a:graphic>
          </p:graphicFrame>
        </mc:Choice>
        <mc:Fallback>
          <p:pic>
            <p:nvPicPr>
              <p:cNvPr id="3" name="Add-in 2">
                <a:extLst>
                  <a:ext uri="{FF2B5EF4-FFF2-40B4-BE49-F238E27FC236}">
                    <a16:creationId xmlns:a16="http://schemas.microsoft.com/office/drawing/2014/main" id="{63FC8C47-5E2B-A034-9EA3-710B2635C40E}"/>
                  </a:ext>
                </a:extLst>
              </p:cNvPr>
              <p:cNvPicPr>
                <a:picLocks noGrp="1" noRot="1" noChangeAspect="1" noMove="1" noResize="1" noEditPoints="1" noAdjustHandles="1" noChangeArrowheads="1" noChangeShapeType="1"/>
              </p:cNvPicPr>
              <p:nvPr/>
            </p:nvPicPr>
            <p:blipFill>
              <a:blip r:embed="rId4"/>
              <a:stretch>
                <a:fillRect/>
              </a:stretch>
            </p:blipFill>
            <p:spPr>
              <a:xfrm>
                <a:off x="285750" y="1019175"/>
                <a:ext cx="8572500" cy="4819650"/>
              </a:xfrm>
              <a:prstGeom prst="rect">
                <a:avLst/>
              </a:prstGeom>
            </p:spPr>
          </p:pic>
        </mc:Fallback>
      </mc:AlternateContent>
    </p:spTree>
    <p:extLst>
      <p:ext uri="{BB962C8B-B14F-4D97-AF65-F5344CB8AC3E}">
        <p14:creationId xmlns:p14="http://schemas.microsoft.com/office/powerpoint/2010/main" val="41742971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FEE182-7174-9BE9-C523-693C98C948D5}"/>
              </a:ext>
            </a:extLst>
          </p:cNvPr>
          <p:cNvSpPr>
            <a:spLocks noGrp="1"/>
          </p:cNvSpPr>
          <p:nvPr>
            <p:ph type="title"/>
          </p:nvPr>
        </p:nvSpPr>
        <p:spPr>
          <a:xfrm>
            <a:off x="457200" y="274638"/>
            <a:ext cx="8229600" cy="1143000"/>
          </a:xfrm>
        </p:spPr>
        <p:txBody>
          <a:bodyPr anchor="ctr">
            <a:normAutofit/>
          </a:bodyPr>
          <a:lstStyle/>
          <a:p>
            <a:r>
              <a:rPr lang="en-US" dirty="0"/>
              <a:t>Wrap Up!</a:t>
            </a:r>
          </a:p>
        </p:txBody>
      </p:sp>
      <p:graphicFrame>
        <p:nvGraphicFramePr>
          <p:cNvPr id="7" name="Content Placeholder 4">
            <a:extLst>
              <a:ext uri="{FF2B5EF4-FFF2-40B4-BE49-F238E27FC236}">
                <a16:creationId xmlns:a16="http://schemas.microsoft.com/office/drawing/2014/main" id="{DB009818-3E49-F070-5958-CBE7A96BB691}"/>
              </a:ext>
            </a:extLst>
          </p:cNvPr>
          <p:cNvGraphicFramePr>
            <a:graphicFrameLocks noGrp="1"/>
          </p:cNvGraphicFramePr>
          <p:nvPr>
            <p:ph idx="1"/>
            <p:extLst>
              <p:ext uri="{D42A27DB-BD31-4B8C-83A1-F6EECF244321}">
                <p14:modId xmlns:p14="http://schemas.microsoft.com/office/powerpoint/2010/main" val="192153993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70862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31DBE00-64B7-85A3-8A68-9CCFC85F9505}"/>
              </a:ext>
            </a:extLst>
          </p:cNvPr>
          <p:cNvSpPr>
            <a:spLocks noGrp="1"/>
          </p:cNvSpPr>
          <p:nvPr>
            <p:ph type="title"/>
          </p:nvPr>
        </p:nvSpPr>
        <p:spPr>
          <a:xfrm>
            <a:off x="457200" y="274638"/>
            <a:ext cx="8229600" cy="1143000"/>
          </a:xfrm>
        </p:spPr>
        <p:txBody>
          <a:bodyPr/>
          <a:lstStyle/>
          <a:p>
            <a:r>
              <a:rPr lang="en-US" dirty="0"/>
              <a:t>Thank you</a:t>
            </a:r>
          </a:p>
        </p:txBody>
      </p:sp>
      <p:sp>
        <p:nvSpPr>
          <p:cNvPr id="3" name="Content Placeholder 2">
            <a:extLst>
              <a:ext uri="{FF2B5EF4-FFF2-40B4-BE49-F238E27FC236}">
                <a16:creationId xmlns:a16="http://schemas.microsoft.com/office/drawing/2014/main" id="{44CC9996-A0C9-3B71-3465-C83A79F46FAB}"/>
              </a:ext>
            </a:extLst>
          </p:cNvPr>
          <p:cNvSpPr>
            <a:spLocks noGrp="1"/>
          </p:cNvSpPr>
          <p:nvPr>
            <p:ph idx="1"/>
          </p:nvPr>
        </p:nvSpPr>
        <p:spPr>
          <a:xfrm>
            <a:off x="457200" y="1600201"/>
            <a:ext cx="8229600" cy="4069080"/>
          </a:xfrm>
        </p:spPr>
        <p:txBody>
          <a:bodyPr>
            <a:normAutofit lnSpcReduction="10000"/>
          </a:bodyPr>
          <a:lstStyle/>
          <a:p>
            <a:pPr>
              <a:buNone/>
            </a:pPr>
            <a:r>
              <a:rPr lang="en-US" dirty="0"/>
              <a:t>For your energy, ideas, and engagement!</a:t>
            </a:r>
          </a:p>
          <a:p>
            <a:pPr algn="ctr">
              <a:buNone/>
            </a:pPr>
            <a:br>
              <a:rPr lang="en-US" dirty="0"/>
            </a:br>
            <a:r>
              <a:rPr lang="en-US" dirty="0">
                <a:latin typeface="Aharoni" panose="02010803020104030203" pitchFamily="2" charset="-79"/>
                <a:cs typeface="Aharoni" panose="02010803020104030203" pitchFamily="2" charset="-79"/>
              </a:rPr>
              <a:t>I wish you curiosity, courage, and clarity in your future journeys—academic and beyond.</a:t>
            </a:r>
          </a:p>
          <a:p>
            <a:pPr marL="0" indent="0">
              <a:buNone/>
            </a:pPr>
            <a:br>
              <a:rPr lang="en-US" dirty="0"/>
            </a:br>
            <a:r>
              <a:rPr lang="en-US" b="1" dirty="0"/>
              <a:t>Professor Ilijana Petrovska</a:t>
            </a:r>
            <a:br>
              <a:rPr lang="en-US" dirty="0"/>
            </a:br>
            <a:r>
              <a:rPr lang="en-US" i="1" dirty="0"/>
              <a:t>Spring 2026</a:t>
            </a:r>
            <a:endParaRPr lang="en-US" dirty="0"/>
          </a:p>
        </p:txBody>
      </p:sp>
    </p:spTree>
    <p:extLst>
      <p:ext uri="{BB962C8B-B14F-4D97-AF65-F5344CB8AC3E}">
        <p14:creationId xmlns:p14="http://schemas.microsoft.com/office/powerpoint/2010/main" val="6009292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125D3-4D78-BE13-D86F-5D5C52547BA6}"/>
              </a:ext>
            </a:extLst>
          </p:cNvPr>
          <p:cNvSpPr>
            <a:spLocks noGrp="1"/>
          </p:cNvSpPr>
          <p:nvPr>
            <p:ph type="ctrTitle"/>
          </p:nvPr>
        </p:nvSpPr>
        <p:spPr>
          <a:xfrm>
            <a:off x="4716209" y="1935604"/>
            <a:ext cx="4049729" cy="2541984"/>
          </a:xfrm>
        </p:spPr>
        <p:txBody>
          <a:bodyPr>
            <a:noAutofit/>
          </a:bodyPr>
          <a:lstStyle/>
          <a:p>
            <a:pPr>
              <a:lnSpc>
                <a:spcPct val="90000"/>
              </a:lnSpc>
            </a:pPr>
            <a:r>
              <a:rPr lang="en-US" sz="3600" b="1" dirty="0">
                <a:latin typeface="Calibri" panose="020F0502020204030204" pitchFamily="34" charset="0"/>
                <a:ea typeface="Calibri" panose="020F0502020204030204" pitchFamily="34" charset="0"/>
                <a:cs typeface="Calibri" panose="020F0502020204030204" pitchFamily="34" charset="0"/>
              </a:rPr>
              <a:t>THANK YOU!</a:t>
            </a:r>
            <a:br>
              <a:rPr lang="en-US" sz="3600" b="1"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Forever Your Mentor!</a:t>
            </a:r>
            <a:br>
              <a:rPr lang="en-US" sz="3600"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b="1" dirty="0">
                <a:latin typeface="Calibri" panose="020F0502020204030204" pitchFamily="34" charset="0"/>
                <a:ea typeface="Calibri" panose="020F0502020204030204" pitchFamily="34" charset="0"/>
                <a:cs typeface="Calibri" panose="020F0502020204030204" pitchFamily="34" charset="0"/>
              </a:rPr>
              <a:t>Get Connected! </a:t>
            </a:r>
            <a:br>
              <a:rPr lang="en-US" sz="3600" b="1"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LinkedIn</a:t>
            </a: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Instagram</a:t>
            </a:r>
            <a:br>
              <a:rPr lang="en-US" sz="3600" dirty="0">
                <a:latin typeface="Calibri" panose="020F0502020204030204" pitchFamily="34" charset="0"/>
                <a:ea typeface="Calibri" panose="020F0502020204030204" pitchFamily="34" charset="0"/>
                <a:cs typeface="Calibri" panose="020F0502020204030204" pitchFamily="34" charset="0"/>
              </a:rPr>
            </a:br>
            <a:r>
              <a:rPr lang="en-US" sz="2400" dirty="0">
                <a:latin typeface="Calibri" panose="020F0502020204030204" pitchFamily="34" charset="0"/>
                <a:ea typeface="Calibri" panose="020F0502020204030204" pitchFamily="34" charset="0"/>
                <a:cs typeface="Calibri" panose="020F0502020204030204" pitchFamily="34" charset="0"/>
                <a:hlinkClick r:id="rId3"/>
              </a:rPr>
              <a:t>petrovska@uacs.edu.mk</a:t>
            </a:r>
            <a:br>
              <a:rPr lang="en-US" sz="2400" dirty="0">
                <a:latin typeface="Calibri" panose="020F0502020204030204" pitchFamily="34" charset="0"/>
                <a:ea typeface="Calibri" panose="020F0502020204030204" pitchFamily="34" charset="0"/>
                <a:cs typeface="Calibri" panose="020F0502020204030204" pitchFamily="34" charset="0"/>
              </a:rPr>
            </a:br>
            <a:r>
              <a:rPr lang="en-US" sz="2400" dirty="0">
                <a:latin typeface="Calibri" panose="020F0502020204030204" pitchFamily="34" charset="0"/>
                <a:ea typeface="Calibri" panose="020F0502020204030204" pitchFamily="34" charset="0"/>
                <a:cs typeface="Calibri" panose="020F0502020204030204" pitchFamily="34" charset="0"/>
                <a:hlinkClick r:id="rId4"/>
              </a:rPr>
              <a:t>ilijanata@gmail.com</a:t>
            </a:r>
            <a:r>
              <a:rPr lang="en-US" sz="2400" dirty="0">
                <a:latin typeface="Calibri" panose="020F0502020204030204" pitchFamily="34" charset="0"/>
                <a:ea typeface="Calibri" panose="020F0502020204030204" pitchFamily="34" charset="0"/>
                <a:cs typeface="Calibri" panose="020F0502020204030204" pitchFamily="34" charset="0"/>
              </a:rPr>
              <a:t> </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21" name="Picture 2">
            <a:extLst>
              <a:ext uri="{FF2B5EF4-FFF2-40B4-BE49-F238E27FC236}">
                <a16:creationId xmlns:a16="http://schemas.microsoft.com/office/drawing/2014/main" id="{4481E87A-383C-4C66-8C77-9D8A62F9F2F1}"/>
              </a:ext>
            </a:extLst>
          </p:cNvPr>
          <p:cNvPicPr>
            <a:picLocks noChangeAspect="1"/>
          </p:cNvPicPr>
          <p:nvPr/>
        </p:nvPicPr>
        <p:blipFill rotWithShape="1">
          <a:blip r:embed="rId5"/>
          <a:srcRect l="20686" r="21851" b="-1"/>
          <a:stretch/>
        </p:blipFill>
        <p:spPr>
          <a:xfrm>
            <a:off x="15" y="857257"/>
            <a:ext cx="4427778" cy="5143493"/>
          </a:xfrm>
          <a:custGeom>
            <a:avLst/>
            <a:gdLst/>
            <a:ahLst/>
            <a:cxnLst/>
            <a:rect l="l" t="t" r="r" b="b"/>
            <a:pathLst>
              <a:path w="5903724" h="6858000">
                <a:moveTo>
                  <a:pt x="0" y="0"/>
                </a:moveTo>
                <a:lnTo>
                  <a:pt x="5886178" y="0"/>
                </a:lnTo>
                <a:lnTo>
                  <a:pt x="5890522" y="42009"/>
                </a:lnTo>
                <a:cubicBezTo>
                  <a:pt x="5948302" y="788432"/>
                  <a:pt x="5795211" y="5194623"/>
                  <a:pt x="5836720" y="6279216"/>
                </a:cubicBezTo>
                <a:cubicBezTo>
                  <a:pt x="5842686" y="6384211"/>
                  <a:pt x="5845802" y="6526851"/>
                  <a:pt x="5846540" y="6699667"/>
                </a:cubicBezTo>
                <a:lnTo>
                  <a:pt x="5846508" y="6858000"/>
                </a:lnTo>
                <a:lnTo>
                  <a:pt x="0" y="6858000"/>
                </a:lnTo>
                <a:close/>
              </a:path>
            </a:pathLst>
          </a:custGeom>
        </p:spPr>
      </p:pic>
      <p:pic>
        <p:nvPicPr>
          <p:cNvPr id="3" name="Picture 2">
            <a:extLst>
              <a:ext uri="{FF2B5EF4-FFF2-40B4-BE49-F238E27FC236}">
                <a16:creationId xmlns:a16="http://schemas.microsoft.com/office/drawing/2014/main" id="{A4FBD3AE-0DBA-F591-009B-688FC10C2E80}"/>
              </a:ext>
            </a:extLst>
          </p:cNvPr>
          <p:cNvPicPr>
            <a:picLocks noChangeAspect="1"/>
          </p:cNvPicPr>
          <p:nvPr/>
        </p:nvPicPr>
        <p:blipFill>
          <a:blip r:embed="rId6"/>
          <a:stretch>
            <a:fillRect/>
          </a:stretch>
        </p:blipFill>
        <p:spPr>
          <a:xfrm>
            <a:off x="547395" y="857250"/>
            <a:ext cx="3584338" cy="3877970"/>
          </a:xfrm>
          <a:prstGeom prst="rect">
            <a:avLst/>
          </a:prstGeom>
        </p:spPr>
      </p:pic>
    </p:spTree>
    <p:extLst>
      <p:ext uri="{BB962C8B-B14F-4D97-AF65-F5344CB8AC3E}">
        <p14:creationId xmlns:p14="http://schemas.microsoft.com/office/powerpoint/2010/main" val="362547348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ENTIMETER_SERIES_ID_KEY" val="al8drreuf7duz8gw4cihtxn2u4vibt4i"/>
</p:tagLst>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31.png"/></Relationships>
</file>

<file path=ppt/webextensions/webextension1.xml><?xml version="1.0" encoding="utf-8"?>
<we:webextension xmlns:we="http://schemas.microsoft.com/office/webextensions/webextension/2010/11" id="{2963663C-1849-4442-9C57-A02AC92D5614}">
  <we:reference id="wa104379261" version="4.3.0.0" store="en-US" storeType="OMEX"/>
  <we:alternateReferences>
    <we:reference id="WA104379261" version="4.3.0.0" store="" storeType="OMEX"/>
  </we:alternateReferences>
  <we:properties>
    <we:property name="MENTIMETER_QUESTION_ID_KEY" value="&quot;6giyrk6bd1n4&quot;"/>
  </we:properties>
  <we:bindings/>
  <we:snapshot xmlns:r="http://schemas.openxmlformats.org/officeDocument/2006/relationships" r:embed="rId1"/>
</we:webextension>
</file>

<file path=docProps/app.xml><?xml version="1.0" encoding="utf-8"?>
<Properties xmlns="http://schemas.openxmlformats.org/officeDocument/2006/extended-properties" xmlns:vt="http://schemas.openxmlformats.org/officeDocument/2006/docPropsVTypes">
  <TotalTime>1579</TotalTime>
  <Words>2107</Words>
  <Application>Microsoft Office PowerPoint</Application>
  <PresentationFormat>On-screen Show (4:3)</PresentationFormat>
  <Paragraphs>181</Paragraphs>
  <Slides>37</Slides>
  <Notes>20</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37</vt:i4>
      </vt:variant>
    </vt:vector>
  </HeadingPairs>
  <TitlesOfParts>
    <vt:vector size="49" baseType="lpstr">
      <vt:lpstr>Aharoni</vt:lpstr>
      <vt:lpstr>Arial</vt:lpstr>
      <vt:lpstr>Calibri</vt:lpstr>
      <vt:lpstr>Helvetica</vt:lpstr>
      <vt:lpstr>Noto Sans Symbols</vt:lpstr>
      <vt:lpstr>Söhne</vt:lpstr>
      <vt:lpstr>Times</vt:lpstr>
      <vt:lpstr>Times New Roman</vt:lpstr>
      <vt:lpstr>Wingdings</vt:lpstr>
      <vt:lpstr>1_508 Lecture</vt:lpstr>
      <vt:lpstr>1_Custom Design</vt:lpstr>
      <vt:lpstr>Custom Design</vt:lpstr>
      <vt:lpstr>Consumer Choices Summary</vt:lpstr>
      <vt:lpstr>PowerPoint Presentation</vt:lpstr>
      <vt:lpstr>PowerPoint Presentation</vt:lpstr>
      <vt:lpstr>Figure 3.1 - Perceptual Process</vt:lpstr>
      <vt:lpstr>PowerPoint Presentation</vt:lpstr>
      <vt:lpstr>1.2. How Does Instrumental Conditioning Occur?</vt:lpstr>
      <vt:lpstr>Cognitive Learning Theory (2 of 2)</vt:lpstr>
      <vt:lpstr>Memory and Retrieval</vt:lpstr>
      <vt:lpstr>Algorithmic consumerism  Does data-driven marketing give consumers what they want?   or does it tell consumers what to want? </vt:lpstr>
      <vt:lpstr>Figure 5.2 Maslow’s Hierarchy of Needs</vt:lpstr>
      <vt:lpstr>3. McGuire’s Psychological Motives</vt:lpstr>
      <vt:lpstr>PowerPoint Presentation</vt:lpstr>
      <vt:lpstr>5. Motivational Conflicts</vt:lpstr>
      <vt:lpstr>PowerPoint Presentation</vt:lpstr>
      <vt:lpstr>7. Consumer Involvement</vt:lpstr>
      <vt:lpstr>PowerPoint Presentation</vt:lpstr>
      <vt:lpstr>PowerPoint Presentation</vt:lpstr>
      <vt:lpstr>Functional Theory of Attitudes</vt:lpstr>
      <vt:lpstr>The A B C Model of Attitudes</vt:lpstr>
      <vt:lpstr>Figure 8.1: Three Hierarchies of Effects</vt:lpstr>
      <vt:lpstr>E L M</vt:lpstr>
      <vt:lpstr>SELF CONCEPT</vt:lpstr>
      <vt:lpstr>Paradox of Choice</vt:lpstr>
      <vt:lpstr>Behavioral marketing</vt:lpstr>
      <vt:lpstr>PowerPoint Presentation</vt:lpstr>
      <vt:lpstr>PowerPoint Presentation</vt:lpstr>
      <vt:lpstr>Purchase and Postpurchase Activities</vt:lpstr>
      <vt:lpstr>Membership Versus Aspirational Reference Groups</vt:lpstr>
      <vt:lpstr>The Theory of Planned Behavior</vt:lpstr>
      <vt:lpstr>Hofstede Dimensions of National Culture</vt:lpstr>
      <vt:lpstr>🔑 Key Takeaways:</vt:lpstr>
      <vt:lpstr>Did you Achieved the  Learning objectives?</vt:lpstr>
      <vt:lpstr>And Learning outcomes?</vt:lpstr>
      <vt:lpstr>  what would you consider from this course?  Write &amp; share</vt:lpstr>
      <vt:lpstr>Wrap Up!</vt:lpstr>
      <vt:lpstr>Thank you</vt:lpstr>
      <vt:lpstr>THANK YOU!  Forever Your Mentor!  Get Connected!   LinkedIn Instagram petrovska@uacs.edu.mk ilijanata@gmail.com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6 Income &amp; Culture</dc:title>
  <dc:creator>Ilijana Petrovska</dc:creator>
  <cp:lastModifiedBy>Ilijana Petrovska</cp:lastModifiedBy>
  <cp:revision>9</cp:revision>
  <dcterms:created xsi:type="dcterms:W3CDTF">2020-02-23T19:03:49Z</dcterms:created>
  <dcterms:modified xsi:type="dcterms:W3CDTF">2026-03-11T13:16:59Z</dcterms:modified>
</cp:coreProperties>
</file>