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6" r:id="rId2"/>
    <p:sldId id="271" r:id="rId3"/>
    <p:sldId id="291" r:id="rId4"/>
    <p:sldId id="274" r:id="rId5"/>
    <p:sldId id="265" r:id="rId6"/>
    <p:sldId id="284" r:id="rId7"/>
    <p:sldId id="283" r:id="rId8"/>
    <p:sldId id="272" r:id="rId9"/>
    <p:sldId id="273" r:id="rId10"/>
    <p:sldId id="269" r:id="rId11"/>
    <p:sldId id="270" r:id="rId12"/>
    <p:sldId id="282" r:id="rId13"/>
    <p:sldId id="268" r:id="rId14"/>
    <p:sldId id="286" r:id="rId15"/>
    <p:sldId id="287" r:id="rId16"/>
    <p:sldId id="288" r:id="rId17"/>
    <p:sldId id="280" r:id="rId18"/>
    <p:sldId id="277" r:id="rId19"/>
    <p:sldId id="278" r:id="rId20"/>
    <p:sldId id="275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17"/>
    <p:restoredTop sz="91475"/>
  </p:normalViewPr>
  <p:slideViewPr>
    <p:cSldViewPr>
      <p:cViewPr varScale="1">
        <p:scale>
          <a:sx n="95" d="100"/>
          <a:sy n="95" d="100"/>
        </p:scale>
        <p:origin x="145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AC2AB-E7AF-674C-873B-E01639D98F0F}" type="datetimeFigureOut">
              <a:rPr lang="en-AT" smtClean="0"/>
              <a:t>11/11/24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9E41C-5CA5-A24E-8A63-46CC3B0965A8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677078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99E41C-5CA5-A24E-8A63-46CC3B0965A8}" type="slidenum">
              <a:rPr lang="en-AT" smtClean="0"/>
              <a:t>2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2786555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99E41C-5CA5-A24E-8A63-46CC3B0965A8}" type="slidenum">
              <a:rPr lang="en-AT" smtClean="0"/>
              <a:t>5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3591211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D7A39FE-5495-8F3B-1339-EC22253F14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1B02F7-F457-6FDE-879A-1977889C5A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D26C63-7469-34AE-2E17-CEFD712942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636DED-A5BE-5941-8702-D9773D8A043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908229246"/>
      </p:ext>
    </p:extLst>
  </p:cSld>
  <p:clrMapOvr>
    <a:masterClrMapping/>
  </p:clrMapOvr>
  <p:transition>
    <p:dissolv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965766-E6EC-27E1-4E08-5150231707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D501261-0347-3101-8663-59EAEA0940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FF4AA9-8737-4D77-2742-9DF0A97620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5FA0C8-7657-6748-89DA-03C2D19CA48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425242015"/>
      </p:ext>
    </p:extLst>
  </p:cSld>
  <p:clrMapOvr>
    <a:masterClrMapping/>
  </p:clrMapOvr>
  <p:transition>
    <p:dissolv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A47135A-CA57-D906-8964-072F1EEBE7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E10EEC-C138-0915-50AA-48633725A4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377F28F-4686-2B87-488E-EFCA397565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15ABD1-85D1-E349-BDBC-075E4E7FB71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856268922"/>
      </p:ext>
    </p:extLst>
  </p:cSld>
  <p:clrMapOvr>
    <a:masterClrMapping/>
  </p:clrMapOvr>
  <p:transition>
    <p:dissolv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7DD4CE-6D50-99B7-6733-061A6F8E46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DFF291-9735-A8AB-2022-E404CEBBDC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F91536-564A-74A2-6180-245596C5AD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FC94F-30BA-B347-A4FF-36D41FFA33B4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14795955"/>
      </p:ext>
    </p:extLst>
  </p:cSld>
  <p:clrMapOvr>
    <a:masterClrMapping/>
  </p:clrMapOvr>
  <p:transition>
    <p:dissolv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95ED092-9622-28A7-BC21-C34A7D0C6B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936FB54-0525-A7FA-A604-5C3F00D3F4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F2FBBE6-16F9-CEE6-9F46-2B6573A939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8E11C8-50EA-5B47-97C1-D49B123838B8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915553805"/>
      </p:ext>
    </p:extLst>
  </p:cSld>
  <p:clrMapOvr>
    <a:masterClrMapping/>
  </p:clrMapOvr>
  <p:transition>
    <p:dissolv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C1B6BBF-3738-88CC-9EA6-5918746F2E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23021C0-9E40-5F31-8223-1B1F3795CE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D901ACA-1C3C-91AA-E504-2BEC9A6EB8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CA95E7-301C-5E40-ADC3-04276FE113D3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873122684"/>
      </p:ext>
    </p:extLst>
  </p:cSld>
  <p:clrMapOvr>
    <a:masterClrMapping/>
  </p:clrMapOvr>
  <p:transition>
    <p:dissolv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46EB703-ACB8-0630-9FDA-22C591FBA9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6D56E35-73F1-7A14-2DB3-673A181973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9FA0CF9-4872-2FE4-DEEA-89185C669E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24FCF2-5A2D-2042-8687-7A961C8A6B09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352296604"/>
      </p:ext>
    </p:extLst>
  </p:cSld>
  <p:clrMapOvr>
    <a:masterClrMapping/>
  </p:clrMapOvr>
  <p:transition>
    <p:dissolv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13A89-3B72-5D97-199C-76C04BE393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0930EB-4D0D-43D0-DD88-A7AB976980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559392-EAB5-AD3B-A1EA-8538868AE8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CD967F-A916-CD48-9CEF-0FB154D48361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872516360"/>
      </p:ext>
    </p:extLst>
  </p:cSld>
  <p:clrMapOvr>
    <a:masterClrMapping/>
  </p:clrMapOvr>
  <p:transition>
    <p:dissolv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9630FF-2286-FFE2-9C07-77B4B91FE8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792B9B-6F1D-5FD3-BEAE-5EF5648705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520C186-4314-A56A-ECE8-A55606E063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EDE9B-E7D0-B546-B68F-32D5A994D88D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251790"/>
      </p:ext>
    </p:extLst>
  </p:cSld>
  <p:clrMapOvr>
    <a:masterClrMapping/>
  </p:clrMapOvr>
  <p:transition>
    <p:dissolv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FB2624-0D9D-B31B-3B4E-7A5B552004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9EB9107-5956-1A65-04DF-456DF00698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B113EC-3C1B-CE25-C388-79B77F3485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9817E4-935D-EE4C-98CD-17E437653608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074189825"/>
      </p:ext>
    </p:extLst>
  </p:cSld>
  <p:clrMapOvr>
    <a:masterClrMapping/>
  </p:clrMapOvr>
  <p:transition>
    <p:dissolv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4DF157E-D0E9-9879-3490-249066F9A5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03CC19-4DCE-55A0-0A83-4C6E708FD3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2522F8-40F3-80AC-6009-11DA622672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A83EA7-93D1-E949-A452-2BBB763D6B2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189482501"/>
      </p:ext>
    </p:extLst>
  </p:cSld>
  <p:clrMapOvr>
    <a:masterClrMapping/>
  </p:clrMapOvr>
  <p:transition>
    <p:dissolve/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323FC7-F3A6-099F-B4A5-627AE152A1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798AD8-8C69-AE0B-9825-C23E5B63FF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2A51F3-6266-F16A-155B-E182DA03AE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1C490E-F567-044D-945A-C3CC74798AFA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1874269261"/>
      </p:ext>
    </p:extLst>
  </p:cSld>
  <p:clrMapOvr>
    <a:masterClrMapping/>
  </p:clrMapOvr>
  <p:transition>
    <p:dissolve/>
    <p:sndAc>
      <p:endSnd/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AF9C6E-3F39-826E-7ABD-BD76F50DD6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B28189-6EBE-A054-DCD7-30AAD158D3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6BA283-DA2E-3FE5-FC14-A7E4D0D733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CB0540-A3E4-8647-88DC-B9699C2AA800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886173438"/>
      </p:ext>
    </p:extLst>
  </p:cSld>
  <p:clrMapOvr>
    <a:masterClrMapping/>
  </p:clrMapOvr>
  <p:transition>
    <p:dissolve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201FF3C-819B-3BAA-BFD2-75C8AA86D7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D590870-CEA9-C27F-191E-513D52F76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4446A82-05D0-E872-052E-F0DDB65F950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9449E6B-BF84-C042-996B-7E6FE861019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7E729F-0D8E-6ED8-82B7-DB13E81AC1C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543B22-D7A3-314B-B02E-DE76382D9510}" type="slidenum">
              <a:rPr lang="en-US" altLang="en-AT"/>
              <a:pPr/>
              <a:t>‹#›</a:t>
            </a:fld>
            <a:endParaRPr lang="en-US" altLang="en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dissolve/>
    <p:sndAc>
      <p:endSnd/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D4D1009-4DB0-0FD6-CE43-DC27322B0CF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 dirty="0">
                <a:ea typeface="ＭＳ Ｐゴシック" panose="020B0600070205080204" pitchFamily="34" charset="-128"/>
              </a:rPr>
              <a:t>Applied English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E93546F-4C70-1AA9-9397-C690DDA4443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D9402-9880-AA9D-885D-7A6D2CCD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hart of a pyramid&#10;&#10;Description automatically generated">
            <a:extLst>
              <a:ext uri="{FF2B5EF4-FFF2-40B4-BE49-F238E27FC236}">
                <a16:creationId xmlns:a16="http://schemas.microsoft.com/office/drawing/2014/main" id="{6A7DE6B2-D73D-D1DA-0488-564D1084B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30503"/>
            <a:ext cx="6120680" cy="7119005"/>
          </a:xfrm>
        </p:spPr>
      </p:pic>
    </p:spTree>
    <p:extLst>
      <p:ext uri="{BB962C8B-B14F-4D97-AF65-F5344CB8AC3E}">
        <p14:creationId xmlns:p14="http://schemas.microsoft.com/office/powerpoint/2010/main" val="21738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06F19-2737-C79A-0D91-ECCBB0DE9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DDF07-B43C-E058-5BD1-BFBFDAD18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different colored circles&#10;&#10;Description automatically generated">
            <a:extLst>
              <a:ext uri="{FF2B5EF4-FFF2-40B4-BE49-F238E27FC236}">
                <a16:creationId xmlns:a16="http://schemas.microsoft.com/office/drawing/2014/main" id="{FF603E12-91F3-4BC0-9E33-491770390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632848" cy="6915951"/>
          </a:xfrm>
        </p:spPr>
      </p:pic>
    </p:spTree>
    <p:extLst>
      <p:ext uri="{BB962C8B-B14F-4D97-AF65-F5344CB8AC3E}">
        <p14:creationId xmlns:p14="http://schemas.microsoft.com/office/powerpoint/2010/main" val="134197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EFD6F-390B-5747-4953-AC6482CB3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with words on it&#10;&#10;Description automatically generated with medium confidence">
            <a:extLst>
              <a:ext uri="{FF2B5EF4-FFF2-40B4-BE49-F238E27FC236}">
                <a16:creationId xmlns:a16="http://schemas.microsoft.com/office/drawing/2014/main" id="{E292CA65-7C1F-4EA7-10EF-86B0D8C0C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65409"/>
            <a:ext cx="5184576" cy="7206874"/>
          </a:xfrm>
        </p:spPr>
      </p:pic>
    </p:spTree>
    <p:extLst>
      <p:ext uri="{BB962C8B-B14F-4D97-AF65-F5344CB8AC3E}">
        <p14:creationId xmlns:p14="http://schemas.microsoft.com/office/powerpoint/2010/main" val="280610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D3465D5-8F83-36E8-B287-92780EB9AB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AT" dirty="0">
              <a:ea typeface="ＭＳ Ｐゴシック" panose="020B0600070205080204" pitchFamily="34" charset="-128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C618CE8-1F2C-748E-B4D4-529446E95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endParaRPr lang="en-US" altLang="en-AT" sz="2800" dirty="0"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0C359-13F0-7B75-28AD-22F63D938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-39005"/>
            <a:ext cx="7128792" cy="70067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6F61E-30EE-97DE-26AF-0752E9074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in armor throwing up a stone&#10;&#10;Description automatically generated with medium confidence">
            <a:extLst>
              <a:ext uri="{FF2B5EF4-FFF2-40B4-BE49-F238E27FC236}">
                <a16:creationId xmlns:a16="http://schemas.microsoft.com/office/drawing/2014/main" id="{1C0832D0-A89F-BECA-5929-37043AB93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507"/>
            <a:ext cx="6450991" cy="6774493"/>
          </a:xfrm>
        </p:spPr>
      </p:pic>
    </p:spTree>
    <p:extLst>
      <p:ext uri="{BB962C8B-B14F-4D97-AF65-F5344CB8AC3E}">
        <p14:creationId xmlns:p14="http://schemas.microsoft.com/office/powerpoint/2010/main" val="1158747375"/>
      </p:ext>
    </p:extLst>
  </p:cSld>
  <p:clrMapOvr>
    <a:masterClrMapping/>
  </p:clrMapOvr>
  <p:transition>
    <p:dissolve/>
    <p:sndAc>
      <p:endSnd/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C1B27-3230-A7C9-87B7-52C623B3D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erson and person walking together&#10;&#10;Description automatically generated">
            <a:extLst>
              <a:ext uri="{FF2B5EF4-FFF2-40B4-BE49-F238E27FC236}">
                <a16:creationId xmlns:a16="http://schemas.microsoft.com/office/drawing/2014/main" id="{6CC51BB2-B358-B3CC-0973-C55CE8CE2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480"/>
            <a:ext cx="5400600" cy="6878046"/>
          </a:xfrm>
        </p:spPr>
      </p:pic>
    </p:spTree>
    <p:extLst>
      <p:ext uri="{BB962C8B-B14F-4D97-AF65-F5344CB8AC3E}">
        <p14:creationId xmlns:p14="http://schemas.microsoft.com/office/powerpoint/2010/main" val="81274544"/>
      </p:ext>
    </p:extLst>
  </p:cSld>
  <p:clrMapOvr>
    <a:masterClrMapping/>
  </p:clrMapOvr>
  <p:transition>
    <p:dissolve/>
    <p:sndAc>
      <p:endSnd/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498C-CD2E-B483-C466-96D0E9568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problem&#10;&#10;Description automatically generated">
            <a:extLst>
              <a:ext uri="{FF2B5EF4-FFF2-40B4-BE49-F238E27FC236}">
                <a16:creationId xmlns:a16="http://schemas.microsoft.com/office/drawing/2014/main" id="{6F28A444-E149-9D19-7F9E-F44344F03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6694512" cy="6892403"/>
          </a:xfrm>
        </p:spPr>
      </p:pic>
    </p:spTree>
    <p:extLst>
      <p:ext uri="{BB962C8B-B14F-4D97-AF65-F5344CB8AC3E}">
        <p14:creationId xmlns:p14="http://schemas.microsoft.com/office/powerpoint/2010/main" val="87854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D6075-D716-9B8D-2F9C-611FDCE50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healthy self-esteem&#10;&#10;Description automatically generated">
            <a:extLst>
              <a:ext uri="{FF2B5EF4-FFF2-40B4-BE49-F238E27FC236}">
                <a16:creationId xmlns:a16="http://schemas.microsoft.com/office/drawing/2014/main" id="{04FD8A76-5A6C-5E72-7954-3029584A4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68342"/>
            <a:ext cx="6336704" cy="6994683"/>
          </a:xfrm>
        </p:spPr>
      </p:pic>
    </p:spTree>
    <p:extLst>
      <p:ext uri="{BB962C8B-B14F-4D97-AF65-F5344CB8AC3E}">
        <p14:creationId xmlns:p14="http://schemas.microsoft.com/office/powerpoint/2010/main" val="278016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A8723-A987-9344-F25F-C747C335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reflective cycle&#10;&#10;Description automatically generated">
            <a:extLst>
              <a:ext uri="{FF2B5EF4-FFF2-40B4-BE49-F238E27FC236}">
                <a16:creationId xmlns:a16="http://schemas.microsoft.com/office/drawing/2014/main" id="{795E5E56-6039-41C8-C524-71726EEED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019"/>
            <a:ext cx="8209577" cy="6575263"/>
          </a:xfrm>
        </p:spPr>
      </p:pic>
    </p:spTree>
    <p:extLst>
      <p:ext uri="{BB962C8B-B14F-4D97-AF65-F5344CB8AC3E}">
        <p14:creationId xmlns:p14="http://schemas.microsoft.com/office/powerpoint/2010/main" val="364519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0D738-975D-E224-3906-7011F364B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CC00911-5ED6-040A-7899-9416D64674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6150" y="2178050"/>
            <a:ext cx="4711700" cy="3721100"/>
          </a:xfrm>
        </p:spPr>
      </p:pic>
      <p:pic>
        <p:nvPicPr>
          <p:cNvPr id="8" name="Picture 7" descr="A diagram of a ripple model&#10;&#10;Description automatically generated">
            <a:extLst>
              <a:ext uri="{FF2B5EF4-FFF2-40B4-BE49-F238E27FC236}">
                <a16:creationId xmlns:a16="http://schemas.microsoft.com/office/drawing/2014/main" id="{C9C6AEAA-9538-D60C-B6F4-079B6874F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333"/>
            <a:ext cx="7918648" cy="687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4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12921-9514-FECA-85AB-1D11B9FF5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BDD7D-3133-F831-82C7-83D90E8DF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A2D4CD-100A-C019-2D78-64BC5EE2A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32521" y="-747464"/>
            <a:ext cx="11209042" cy="7920880"/>
          </a:xfrm>
        </p:spPr>
      </p:pic>
    </p:spTree>
    <p:extLst>
      <p:ext uri="{BB962C8B-B14F-4D97-AF65-F5344CB8AC3E}">
        <p14:creationId xmlns:p14="http://schemas.microsoft.com/office/powerpoint/2010/main" val="121714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97B36-3F33-3D3E-AD02-5D10CDEF0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3B8E33-1141-81CA-4AAA-5CDB347619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-243408"/>
            <a:ext cx="6696744" cy="9476740"/>
          </a:xfrm>
        </p:spPr>
      </p:pic>
    </p:spTree>
    <p:extLst>
      <p:ext uri="{BB962C8B-B14F-4D97-AF65-F5344CB8AC3E}">
        <p14:creationId xmlns:p14="http://schemas.microsoft.com/office/powerpoint/2010/main" val="226097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1B848-7F41-2E13-3DBE-054F8189A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1C875-9EF3-AC0E-5A76-6AACF70FE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5400" dirty="0"/>
              <a:t>Aye</a:t>
            </a:r>
          </a:p>
          <a:p>
            <a:endParaRPr lang="en-AT" sz="5400" dirty="0"/>
          </a:p>
          <a:p>
            <a:r>
              <a:rPr lang="en-AT" sz="5400" dirty="0"/>
              <a:t>Wee</a:t>
            </a:r>
          </a:p>
          <a:p>
            <a:endParaRPr lang="en-AT" sz="5400" dirty="0"/>
          </a:p>
        </p:txBody>
      </p:sp>
    </p:spTree>
    <p:extLst>
      <p:ext uri="{BB962C8B-B14F-4D97-AF65-F5344CB8AC3E}">
        <p14:creationId xmlns:p14="http://schemas.microsoft.com/office/powerpoint/2010/main" val="3610142264"/>
      </p:ext>
    </p:extLst>
  </p:cSld>
  <p:clrMapOvr>
    <a:masterClrMapping/>
  </p:clrMapOvr>
  <p:transition>
    <p:dissolve/>
    <p:sndAc>
      <p:endSnd/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E8D7B-18B0-0E91-A2D2-12225FE6B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75D5A-8B79-F46D-91F0-9D5734C501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5400" dirty="0"/>
              <a:t>Lad </a:t>
            </a:r>
          </a:p>
          <a:p>
            <a:pPr marL="457200" lvl="1" indent="0">
              <a:buNone/>
            </a:pPr>
            <a:r>
              <a:rPr lang="en-AT" sz="5000" dirty="0"/>
              <a:t> (Braw, Eesome, Weel</a:t>
            </a:r>
          </a:p>
          <a:p>
            <a:pPr marL="457200" lvl="1" indent="0">
              <a:buNone/>
            </a:pPr>
            <a:r>
              <a:rPr lang="en-AT" sz="5000" dirty="0"/>
              <a:t>   Lookit)</a:t>
            </a:r>
          </a:p>
          <a:p>
            <a:r>
              <a:rPr lang="en-AT" sz="5400" dirty="0"/>
              <a:t>Lassie </a:t>
            </a:r>
          </a:p>
          <a:p>
            <a:pPr marL="0" indent="0">
              <a:buNone/>
            </a:pPr>
            <a:r>
              <a:rPr lang="en-AT" sz="5400" dirty="0"/>
              <a:t>   (Bonnie, Sonsie)</a:t>
            </a:r>
          </a:p>
        </p:txBody>
      </p:sp>
    </p:spTree>
    <p:extLst>
      <p:ext uri="{BB962C8B-B14F-4D97-AF65-F5344CB8AC3E}">
        <p14:creationId xmlns:p14="http://schemas.microsoft.com/office/powerpoint/2010/main" val="1523451080"/>
      </p:ext>
    </p:extLst>
  </p:cSld>
  <p:clrMapOvr>
    <a:masterClrMapping/>
  </p:clrMapOvr>
  <p:transition>
    <p:dissolve/>
    <p:sndAc>
      <p:endSnd/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9A6C9-25EC-B024-CE91-687DC4D0C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dirty="0"/>
              <a:t>Scots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E9FA6-53BF-3B73-7215-ED97D5DF3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T" sz="5400" dirty="0"/>
          </a:p>
          <a:p>
            <a:r>
              <a:rPr lang="en-AT" sz="5400" dirty="0"/>
              <a:t>Haud yer Wheesht!</a:t>
            </a:r>
          </a:p>
        </p:txBody>
      </p:sp>
    </p:spTree>
    <p:extLst>
      <p:ext uri="{BB962C8B-B14F-4D97-AF65-F5344CB8AC3E}">
        <p14:creationId xmlns:p14="http://schemas.microsoft.com/office/powerpoint/2010/main" val="1776671935"/>
      </p:ext>
    </p:extLst>
  </p:cSld>
  <p:clrMapOvr>
    <a:masterClrMapping/>
  </p:clrMapOvr>
  <p:transition>
    <p:dissolve/>
    <p:sndAc>
      <p:endSnd/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B1A50-9CB8-DA3A-04D4-DCB8928BA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77756-EB97-51E5-A651-915E19F73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264BE2A-6CD7-A057-77C5-9A5C4DCE9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-2403648"/>
            <a:ext cx="8280920" cy="11718550"/>
          </a:xfrm>
        </p:spPr>
      </p:pic>
    </p:spTree>
    <p:extLst>
      <p:ext uri="{BB962C8B-B14F-4D97-AF65-F5344CB8AC3E}">
        <p14:creationId xmlns:p14="http://schemas.microsoft.com/office/powerpoint/2010/main" val="179494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55C14-45DC-948D-BCB4-15D3C95A0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9767B-5EFE-36DB-B3CF-589CEACAE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conflict&#10;&#10;Description automatically generated">
            <a:extLst>
              <a:ext uri="{FF2B5EF4-FFF2-40B4-BE49-F238E27FC236}">
                <a16:creationId xmlns:a16="http://schemas.microsoft.com/office/drawing/2014/main" id="{554F6187-9E09-5E38-2DAA-FA75D8545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332655"/>
            <a:ext cx="9649072" cy="6119579"/>
          </a:xfrm>
        </p:spPr>
      </p:pic>
    </p:spTree>
    <p:extLst>
      <p:ext uri="{BB962C8B-B14F-4D97-AF65-F5344CB8AC3E}">
        <p14:creationId xmlns:p14="http://schemas.microsoft.com/office/powerpoint/2010/main" val="237670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05AB4-7809-E023-12ED-1C22615BC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648B7-12CE-96F7-0EFF-F7AE54ED9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story&#10;&#10;Description automatically generated">
            <a:extLst>
              <a:ext uri="{FF2B5EF4-FFF2-40B4-BE49-F238E27FC236}">
                <a16:creationId xmlns:a16="http://schemas.microsoft.com/office/drawing/2014/main" id="{894669FA-9A43-E395-127B-85F35B611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215584" cy="5688632"/>
          </a:xfrm>
        </p:spPr>
      </p:pic>
    </p:spTree>
    <p:extLst>
      <p:ext uri="{BB962C8B-B14F-4D97-AF65-F5344CB8AC3E}">
        <p14:creationId xmlns:p14="http://schemas.microsoft.com/office/powerpoint/2010/main" val="280133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F50F1-9C34-8AB5-696B-1ACA8DDF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5B9C6A09-3B60-47C8-9232-FEF4BA4C3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2" y="-2344"/>
            <a:ext cx="7920880" cy="6860344"/>
          </a:xfrm>
        </p:spPr>
      </p:pic>
    </p:spTree>
    <p:extLst>
      <p:ext uri="{BB962C8B-B14F-4D97-AF65-F5344CB8AC3E}">
        <p14:creationId xmlns:p14="http://schemas.microsoft.com/office/powerpoint/2010/main" val="400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5369</TotalTime>
  <Words>31</Words>
  <Application>Microsoft Macintosh PowerPoint</Application>
  <PresentationFormat>On-screen Show (4:3)</PresentationFormat>
  <Paragraphs>16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ＭＳ Ｐゴシック</vt:lpstr>
      <vt:lpstr>Aptos</vt:lpstr>
      <vt:lpstr>Arial</vt:lpstr>
      <vt:lpstr>Blank Presentation</vt:lpstr>
      <vt:lpstr>Applied English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Scots</vt:lpstr>
      <vt:lpstr>Scots</vt:lpstr>
      <vt:lpstr>Scots</vt:lpstr>
      <vt:lpstr>PowerPoint Presentation</vt:lpstr>
      <vt:lpstr>PowerPoint Presentation</vt:lpstr>
      <vt:lpstr>PowerPoint Presentation</vt:lpstr>
      <vt:lpstr>PowerPoint Presentation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57</cp:revision>
  <dcterms:created xsi:type="dcterms:W3CDTF">2015-02-25T13:17:05Z</dcterms:created>
  <dcterms:modified xsi:type="dcterms:W3CDTF">2024-11-13T13:00:26Z</dcterms:modified>
</cp:coreProperties>
</file>