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1"/>
  </p:notesMasterIdLst>
  <p:handoutMasterIdLst>
    <p:handoutMasterId r:id="rId22"/>
  </p:handoutMasterIdLst>
  <p:sldIdLst>
    <p:sldId id="256" r:id="rId2"/>
    <p:sldId id="257" r:id="rId3"/>
    <p:sldId id="259" r:id="rId4"/>
    <p:sldId id="276" r:id="rId5"/>
    <p:sldId id="262" r:id="rId6"/>
    <p:sldId id="263" r:id="rId7"/>
    <p:sldId id="264" r:id="rId8"/>
    <p:sldId id="260" r:id="rId9"/>
    <p:sldId id="268" r:id="rId10"/>
    <p:sldId id="269" r:id="rId11"/>
    <p:sldId id="270" r:id="rId12"/>
    <p:sldId id="271" r:id="rId13"/>
    <p:sldId id="272" r:id="rId14"/>
    <p:sldId id="261" r:id="rId15"/>
    <p:sldId id="266" r:id="rId16"/>
    <p:sldId id="267" r:id="rId17"/>
    <p:sldId id="273" r:id="rId18"/>
    <p:sldId id="274" r:id="rId19"/>
    <p:sldId id="275"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EDB7CFF-4444-402E-9B33-3C5BFFEC108B}" v="1" dt="2025-02-23T09:06:19.89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9" d="100"/>
          <a:sy n="119" d="100"/>
        </p:scale>
        <p:origin x="144" y="192"/>
      </p:cViewPr>
      <p:guideLst/>
    </p:cSldViewPr>
  </p:slideViewPr>
  <p:notesTextViewPr>
    <p:cViewPr>
      <p:scale>
        <a:sx n="1" d="1"/>
        <a:sy n="1" d="1"/>
      </p:scale>
      <p:origin x="0" y="0"/>
    </p:cViewPr>
  </p:notesTextViewPr>
  <p:notesViewPr>
    <p:cSldViewPr snapToGrid="0">
      <p:cViewPr varScale="1">
        <p:scale>
          <a:sx n="84" d="100"/>
          <a:sy n="84" d="100"/>
        </p:scale>
        <p:origin x="2976"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ancesco Lucà" userId="be252dd4-0f5a-48eb-bdff-dd588f7f9609" providerId="ADAL" clId="{BEDB7CFF-4444-402E-9B33-3C5BFFEC108B}"/>
    <pc:docChg chg="modSld modMainMaster">
      <pc:chgData name="Francesco Lucà" userId="be252dd4-0f5a-48eb-bdff-dd588f7f9609" providerId="ADAL" clId="{BEDB7CFF-4444-402E-9B33-3C5BFFEC108B}" dt="2025-02-23T09:13:59.238" v="11" actId="2"/>
      <pc:docMkLst>
        <pc:docMk/>
      </pc:docMkLst>
      <pc:sldChg chg="modSp">
        <pc:chgData name="Francesco Lucà" userId="be252dd4-0f5a-48eb-bdff-dd588f7f9609" providerId="ADAL" clId="{BEDB7CFF-4444-402E-9B33-3C5BFFEC108B}" dt="2025-02-23T09:06:19.890" v="0"/>
        <pc:sldMkLst>
          <pc:docMk/>
          <pc:sldMk cId="3762391800" sldId="256"/>
        </pc:sldMkLst>
        <pc:spChg chg="mod">
          <ac:chgData name="Francesco Lucà" userId="be252dd4-0f5a-48eb-bdff-dd588f7f9609" providerId="ADAL" clId="{BEDB7CFF-4444-402E-9B33-3C5BFFEC108B}" dt="2025-02-23T09:06:19.890" v="0"/>
          <ac:spMkLst>
            <pc:docMk/>
            <pc:sldMk cId="3762391800" sldId="256"/>
            <ac:spMk id="6" creationId="{AC3F5F94-FE68-4AEF-8871-3A3DB0DEB556}"/>
          </ac:spMkLst>
        </pc:spChg>
      </pc:sldChg>
      <pc:sldChg chg="modSp">
        <pc:chgData name="Francesco Lucà" userId="be252dd4-0f5a-48eb-bdff-dd588f7f9609" providerId="ADAL" clId="{BEDB7CFF-4444-402E-9B33-3C5BFFEC108B}" dt="2025-02-23T09:06:19.890" v="0"/>
        <pc:sldMkLst>
          <pc:docMk/>
          <pc:sldMk cId="3210307374" sldId="257"/>
        </pc:sldMkLst>
        <pc:spChg chg="mod">
          <ac:chgData name="Francesco Lucà" userId="be252dd4-0f5a-48eb-bdff-dd588f7f9609" providerId="ADAL" clId="{BEDB7CFF-4444-402E-9B33-3C5BFFEC108B}" dt="2025-02-23T09:06:19.890" v="0"/>
          <ac:spMkLst>
            <pc:docMk/>
            <pc:sldMk cId="3210307374" sldId="257"/>
            <ac:spMk id="2" creationId="{4123189D-7033-4030-97A7-3010BBB0C76F}"/>
          </ac:spMkLst>
        </pc:spChg>
      </pc:sldChg>
      <pc:sldChg chg="modSp mod">
        <pc:chgData name="Francesco Lucà" userId="be252dd4-0f5a-48eb-bdff-dd588f7f9609" providerId="ADAL" clId="{BEDB7CFF-4444-402E-9B33-3C5BFFEC108B}" dt="2025-02-23T09:13:35.837" v="2" actId="2"/>
        <pc:sldMkLst>
          <pc:docMk/>
          <pc:sldMk cId="3112238016" sldId="259"/>
        </pc:sldMkLst>
        <pc:spChg chg="mod">
          <ac:chgData name="Francesco Lucà" userId="be252dd4-0f5a-48eb-bdff-dd588f7f9609" providerId="ADAL" clId="{BEDB7CFF-4444-402E-9B33-3C5BFFEC108B}" dt="2025-02-23T09:13:35.837" v="2" actId="2"/>
          <ac:spMkLst>
            <pc:docMk/>
            <pc:sldMk cId="3112238016" sldId="259"/>
            <ac:spMk id="2" creationId="{97493CE8-30F8-494D-BA70-60BCE04B6493}"/>
          </ac:spMkLst>
        </pc:spChg>
        <pc:spChg chg="mod">
          <ac:chgData name="Francesco Lucà" userId="be252dd4-0f5a-48eb-bdff-dd588f7f9609" providerId="ADAL" clId="{BEDB7CFF-4444-402E-9B33-3C5BFFEC108B}" dt="2025-02-23T09:06:19.890" v="0"/>
          <ac:spMkLst>
            <pc:docMk/>
            <pc:sldMk cId="3112238016" sldId="259"/>
            <ac:spMk id="5" creationId="{46E809AF-6852-463E-A2A2-028FDC2EEF82}"/>
          </ac:spMkLst>
        </pc:spChg>
      </pc:sldChg>
      <pc:sldChg chg="modSp">
        <pc:chgData name="Francesco Lucà" userId="be252dd4-0f5a-48eb-bdff-dd588f7f9609" providerId="ADAL" clId="{BEDB7CFF-4444-402E-9B33-3C5BFFEC108B}" dt="2025-02-23T09:06:19.890" v="0"/>
        <pc:sldMkLst>
          <pc:docMk/>
          <pc:sldMk cId="1067938099" sldId="260"/>
        </pc:sldMkLst>
        <pc:spChg chg="mod">
          <ac:chgData name="Francesco Lucà" userId="be252dd4-0f5a-48eb-bdff-dd588f7f9609" providerId="ADAL" clId="{BEDB7CFF-4444-402E-9B33-3C5BFFEC108B}" dt="2025-02-23T09:06:19.890" v="0"/>
          <ac:spMkLst>
            <pc:docMk/>
            <pc:sldMk cId="1067938099" sldId="260"/>
            <ac:spMk id="5" creationId="{2F087F9D-099E-4646-9DFA-9CE17B41FF6D}"/>
          </ac:spMkLst>
        </pc:spChg>
      </pc:sldChg>
      <pc:sldChg chg="modSp">
        <pc:chgData name="Francesco Lucà" userId="be252dd4-0f5a-48eb-bdff-dd588f7f9609" providerId="ADAL" clId="{BEDB7CFF-4444-402E-9B33-3C5BFFEC108B}" dt="2025-02-23T09:06:19.890" v="0"/>
        <pc:sldMkLst>
          <pc:docMk/>
          <pc:sldMk cId="2404421399" sldId="261"/>
        </pc:sldMkLst>
        <pc:spChg chg="mod">
          <ac:chgData name="Francesco Lucà" userId="be252dd4-0f5a-48eb-bdff-dd588f7f9609" providerId="ADAL" clId="{BEDB7CFF-4444-402E-9B33-3C5BFFEC108B}" dt="2025-02-23T09:06:19.890" v="0"/>
          <ac:spMkLst>
            <pc:docMk/>
            <pc:sldMk cId="2404421399" sldId="261"/>
            <ac:spMk id="5" creationId="{30C27B0B-75DA-4809-ACDC-DC6248966E11}"/>
          </ac:spMkLst>
        </pc:spChg>
      </pc:sldChg>
      <pc:sldChg chg="modSp mod">
        <pc:chgData name="Francesco Lucà" userId="be252dd4-0f5a-48eb-bdff-dd588f7f9609" providerId="ADAL" clId="{BEDB7CFF-4444-402E-9B33-3C5BFFEC108B}" dt="2025-02-23T09:13:41.157" v="3" actId="20577"/>
        <pc:sldMkLst>
          <pc:docMk/>
          <pc:sldMk cId="2379912983" sldId="262"/>
        </pc:sldMkLst>
        <pc:spChg chg="mod">
          <ac:chgData name="Francesco Lucà" userId="be252dd4-0f5a-48eb-bdff-dd588f7f9609" providerId="ADAL" clId="{BEDB7CFF-4444-402E-9B33-3C5BFFEC108B}" dt="2025-02-23T09:06:19.890" v="0"/>
          <ac:spMkLst>
            <pc:docMk/>
            <pc:sldMk cId="2379912983" sldId="262"/>
            <ac:spMk id="5" creationId="{30C27B0B-75DA-4809-ACDC-DC6248966E11}"/>
          </ac:spMkLst>
        </pc:spChg>
        <pc:spChg chg="mod">
          <ac:chgData name="Francesco Lucà" userId="be252dd4-0f5a-48eb-bdff-dd588f7f9609" providerId="ADAL" clId="{BEDB7CFF-4444-402E-9B33-3C5BFFEC108B}" dt="2025-02-23T09:13:41.157" v="3" actId="20577"/>
          <ac:spMkLst>
            <pc:docMk/>
            <pc:sldMk cId="2379912983" sldId="262"/>
            <ac:spMk id="6" creationId="{2A293B7B-211A-499F-9356-E10E95FC7200}"/>
          </ac:spMkLst>
        </pc:spChg>
      </pc:sldChg>
      <pc:sldChg chg="modSp">
        <pc:chgData name="Francesco Lucà" userId="be252dd4-0f5a-48eb-bdff-dd588f7f9609" providerId="ADAL" clId="{BEDB7CFF-4444-402E-9B33-3C5BFFEC108B}" dt="2025-02-23T09:06:19.890" v="0"/>
        <pc:sldMkLst>
          <pc:docMk/>
          <pc:sldMk cId="2007248726" sldId="263"/>
        </pc:sldMkLst>
        <pc:spChg chg="mod">
          <ac:chgData name="Francesco Lucà" userId="be252dd4-0f5a-48eb-bdff-dd588f7f9609" providerId="ADAL" clId="{BEDB7CFF-4444-402E-9B33-3C5BFFEC108B}" dt="2025-02-23T09:06:19.890" v="0"/>
          <ac:spMkLst>
            <pc:docMk/>
            <pc:sldMk cId="2007248726" sldId="263"/>
            <ac:spMk id="5" creationId="{30C27B0B-75DA-4809-ACDC-DC6248966E11}"/>
          </ac:spMkLst>
        </pc:spChg>
      </pc:sldChg>
      <pc:sldChg chg="modSp">
        <pc:chgData name="Francesco Lucà" userId="be252dd4-0f5a-48eb-bdff-dd588f7f9609" providerId="ADAL" clId="{BEDB7CFF-4444-402E-9B33-3C5BFFEC108B}" dt="2025-02-23T09:06:19.890" v="0"/>
        <pc:sldMkLst>
          <pc:docMk/>
          <pc:sldMk cId="164598432" sldId="264"/>
        </pc:sldMkLst>
        <pc:spChg chg="mod">
          <ac:chgData name="Francesco Lucà" userId="be252dd4-0f5a-48eb-bdff-dd588f7f9609" providerId="ADAL" clId="{BEDB7CFF-4444-402E-9B33-3C5BFFEC108B}" dt="2025-02-23T09:06:19.890" v="0"/>
          <ac:spMkLst>
            <pc:docMk/>
            <pc:sldMk cId="164598432" sldId="264"/>
            <ac:spMk id="5" creationId="{30C27B0B-75DA-4809-ACDC-DC6248966E11}"/>
          </ac:spMkLst>
        </pc:spChg>
      </pc:sldChg>
      <pc:sldChg chg="modSp">
        <pc:chgData name="Francesco Lucà" userId="be252dd4-0f5a-48eb-bdff-dd588f7f9609" providerId="ADAL" clId="{BEDB7CFF-4444-402E-9B33-3C5BFFEC108B}" dt="2025-02-23T09:06:19.890" v="0"/>
        <pc:sldMkLst>
          <pc:docMk/>
          <pc:sldMk cId="2446164876" sldId="266"/>
        </pc:sldMkLst>
        <pc:spChg chg="mod">
          <ac:chgData name="Francesco Lucà" userId="be252dd4-0f5a-48eb-bdff-dd588f7f9609" providerId="ADAL" clId="{BEDB7CFF-4444-402E-9B33-3C5BFFEC108B}" dt="2025-02-23T09:06:19.890" v="0"/>
          <ac:spMkLst>
            <pc:docMk/>
            <pc:sldMk cId="2446164876" sldId="266"/>
            <ac:spMk id="9" creationId="{DA43FC60-6C6A-4E75-B28A-5A930413E02E}"/>
          </ac:spMkLst>
        </pc:spChg>
      </pc:sldChg>
      <pc:sldChg chg="modSp">
        <pc:chgData name="Francesco Lucà" userId="be252dd4-0f5a-48eb-bdff-dd588f7f9609" providerId="ADAL" clId="{BEDB7CFF-4444-402E-9B33-3C5BFFEC108B}" dt="2025-02-23T09:06:19.890" v="0"/>
        <pc:sldMkLst>
          <pc:docMk/>
          <pc:sldMk cId="3778656900" sldId="267"/>
        </pc:sldMkLst>
        <pc:spChg chg="mod">
          <ac:chgData name="Francesco Lucà" userId="be252dd4-0f5a-48eb-bdff-dd588f7f9609" providerId="ADAL" clId="{BEDB7CFF-4444-402E-9B33-3C5BFFEC108B}" dt="2025-02-23T09:06:19.890" v="0"/>
          <ac:spMkLst>
            <pc:docMk/>
            <pc:sldMk cId="3778656900" sldId="267"/>
            <ac:spMk id="7" creationId="{0E723F1C-415E-45A8-8F85-B5B1E749769F}"/>
          </ac:spMkLst>
        </pc:spChg>
      </pc:sldChg>
      <pc:sldChg chg="modSp">
        <pc:chgData name="Francesco Lucà" userId="be252dd4-0f5a-48eb-bdff-dd588f7f9609" providerId="ADAL" clId="{BEDB7CFF-4444-402E-9B33-3C5BFFEC108B}" dt="2025-02-23T09:06:19.890" v="0"/>
        <pc:sldMkLst>
          <pc:docMk/>
          <pc:sldMk cId="3120907732" sldId="268"/>
        </pc:sldMkLst>
        <pc:spChg chg="mod">
          <ac:chgData name="Francesco Lucà" userId="be252dd4-0f5a-48eb-bdff-dd588f7f9609" providerId="ADAL" clId="{BEDB7CFF-4444-402E-9B33-3C5BFFEC108B}" dt="2025-02-23T09:06:19.890" v="0"/>
          <ac:spMkLst>
            <pc:docMk/>
            <pc:sldMk cId="3120907732" sldId="268"/>
            <ac:spMk id="5" creationId="{CED7A1BB-40D4-41D9-8719-A0CE709601F8}"/>
          </ac:spMkLst>
        </pc:spChg>
      </pc:sldChg>
      <pc:sldChg chg="modSp">
        <pc:chgData name="Francesco Lucà" userId="be252dd4-0f5a-48eb-bdff-dd588f7f9609" providerId="ADAL" clId="{BEDB7CFF-4444-402E-9B33-3C5BFFEC108B}" dt="2025-02-23T09:06:19.890" v="0"/>
        <pc:sldMkLst>
          <pc:docMk/>
          <pc:sldMk cId="1088862261" sldId="269"/>
        </pc:sldMkLst>
        <pc:spChg chg="mod">
          <ac:chgData name="Francesco Lucà" userId="be252dd4-0f5a-48eb-bdff-dd588f7f9609" providerId="ADAL" clId="{BEDB7CFF-4444-402E-9B33-3C5BFFEC108B}" dt="2025-02-23T09:06:19.890" v="0"/>
          <ac:spMkLst>
            <pc:docMk/>
            <pc:sldMk cId="1088862261" sldId="269"/>
            <ac:spMk id="5" creationId="{CED7A1BB-40D4-41D9-8719-A0CE709601F8}"/>
          </ac:spMkLst>
        </pc:spChg>
      </pc:sldChg>
      <pc:sldChg chg="modSp">
        <pc:chgData name="Francesco Lucà" userId="be252dd4-0f5a-48eb-bdff-dd588f7f9609" providerId="ADAL" clId="{BEDB7CFF-4444-402E-9B33-3C5BFFEC108B}" dt="2025-02-23T09:06:19.890" v="0"/>
        <pc:sldMkLst>
          <pc:docMk/>
          <pc:sldMk cId="3483283582" sldId="270"/>
        </pc:sldMkLst>
        <pc:spChg chg="mod">
          <ac:chgData name="Francesco Lucà" userId="be252dd4-0f5a-48eb-bdff-dd588f7f9609" providerId="ADAL" clId="{BEDB7CFF-4444-402E-9B33-3C5BFFEC108B}" dt="2025-02-23T09:06:19.890" v="0"/>
          <ac:spMkLst>
            <pc:docMk/>
            <pc:sldMk cId="3483283582" sldId="270"/>
            <ac:spMk id="5" creationId="{CED7A1BB-40D4-41D9-8719-A0CE709601F8}"/>
          </ac:spMkLst>
        </pc:spChg>
      </pc:sldChg>
      <pc:sldChg chg="modSp">
        <pc:chgData name="Francesco Lucà" userId="be252dd4-0f5a-48eb-bdff-dd588f7f9609" providerId="ADAL" clId="{BEDB7CFF-4444-402E-9B33-3C5BFFEC108B}" dt="2025-02-23T09:06:19.890" v="0"/>
        <pc:sldMkLst>
          <pc:docMk/>
          <pc:sldMk cId="1479492178" sldId="271"/>
        </pc:sldMkLst>
        <pc:spChg chg="mod">
          <ac:chgData name="Francesco Lucà" userId="be252dd4-0f5a-48eb-bdff-dd588f7f9609" providerId="ADAL" clId="{BEDB7CFF-4444-402E-9B33-3C5BFFEC108B}" dt="2025-02-23T09:06:19.890" v="0"/>
          <ac:spMkLst>
            <pc:docMk/>
            <pc:sldMk cId="1479492178" sldId="271"/>
            <ac:spMk id="5" creationId="{CED7A1BB-40D4-41D9-8719-A0CE709601F8}"/>
          </ac:spMkLst>
        </pc:spChg>
      </pc:sldChg>
      <pc:sldChg chg="modSp">
        <pc:chgData name="Francesco Lucà" userId="be252dd4-0f5a-48eb-bdff-dd588f7f9609" providerId="ADAL" clId="{BEDB7CFF-4444-402E-9B33-3C5BFFEC108B}" dt="2025-02-23T09:06:19.890" v="0"/>
        <pc:sldMkLst>
          <pc:docMk/>
          <pc:sldMk cId="3861076884" sldId="272"/>
        </pc:sldMkLst>
        <pc:spChg chg="mod">
          <ac:chgData name="Francesco Lucà" userId="be252dd4-0f5a-48eb-bdff-dd588f7f9609" providerId="ADAL" clId="{BEDB7CFF-4444-402E-9B33-3C5BFFEC108B}" dt="2025-02-23T09:06:19.890" v="0"/>
          <ac:spMkLst>
            <pc:docMk/>
            <pc:sldMk cId="3861076884" sldId="272"/>
            <ac:spMk id="5" creationId="{CED7A1BB-40D4-41D9-8719-A0CE709601F8}"/>
          </ac:spMkLst>
        </pc:spChg>
      </pc:sldChg>
      <pc:sldChg chg="modSp">
        <pc:chgData name="Francesco Lucà" userId="be252dd4-0f5a-48eb-bdff-dd588f7f9609" providerId="ADAL" clId="{BEDB7CFF-4444-402E-9B33-3C5BFFEC108B}" dt="2025-02-23T09:06:19.890" v="0"/>
        <pc:sldMkLst>
          <pc:docMk/>
          <pc:sldMk cId="518515938" sldId="273"/>
        </pc:sldMkLst>
        <pc:spChg chg="mod">
          <ac:chgData name="Francesco Lucà" userId="be252dd4-0f5a-48eb-bdff-dd588f7f9609" providerId="ADAL" clId="{BEDB7CFF-4444-402E-9B33-3C5BFFEC108B}" dt="2025-02-23T09:06:19.890" v="0"/>
          <ac:spMkLst>
            <pc:docMk/>
            <pc:sldMk cId="518515938" sldId="273"/>
            <ac:spMk id="7" creationId="{D1BFDB3D-2B43-42BD-B5D5-FA4A5FA18BE2}"/>
          </ac:spMkLst>
        </pc:spChg>
      </pc:sldChg>
      <pc:sldChg chg="modSp">
        <pc:chgData name="Francesco Lucà" userId="be252dd4-0f5a-48eb-bdff-dd588f7f9609" providerId="ADAL" clId="{BEDB7CFF-4444-402E-9B33-3C5BFFEC108B}" dt="2025-02-23T09:06:19.890" v="0"/>
        <pc:sldMkLst>
          <pc:docMk/>
          <pc:sldMk cId="2396417124" sldId="274"/>
        </pc:sldMkLst>
        <pc:spChg chg="mod">
          <ac:chgData name="Francesco Lucà" userId="be252dd4-0f5a-48eb-bdff-dd588f7f9609" providerId="ADAL" clId="{BEDB7CFF-4444-402E-9B33-3C5BFFEC108B}" dt="2025-02-23T09:06:19.890" v="0"/>
          <ac:spMkLst>
            <pc:docMk/>
            <pc:sldMk cId="2396417124" sldId="274"/>
            <ac:spMk id="7" creationId="{0DFFA8CD-6FAB-4B7D-B8BB-51F44C9411EB}"/>
          </ac:spMkLst>
        </pc:spChg>
      </pc:sldChg>
      <pc:sldChg chg="modSp mod">
        <pc:chgData name="Francesco Lucà" userId="be252dd4-0f5a-48eb-bdff-dd588f7f9609" providerId="ADAL" clId="{BEDB7CFF-4444-402E-9B33-3C5BFFEC108B}" dt="2025-02-23T09:13:59.238" v="11" actId="2"/>
        <pc:sldMkLst>
          <pc:docMk/>
          <pc:sldMk cId="2562663830" sldId="275"/>
        </pc:sldMkLst>
        <pc:spChg chg="mod">
          <ac:chgData name="Francesco Lucà" userId="be252dd4-0f5a-48eb-bdff-dd588f7f9609" providerId="ADAL" clId="{BEDB7CFF-4444-402E-9B33-3C5BFFEC108B}" dt="2025-02-23T09:06:19.890" v="0"/>
          <ac:spMkLst>
            <pc:docMk/>
            <pc:sldMk cId="2562663830" sldId="275"/>
            <ac:spMk id="3" creationId="{F6BF559F-5283-4FFB-B94F-090230CDFB2C}"/>
          </ac:spMkLst>
        </pc:spChg>
        <pc:spChg chg="mod">
          <ac:chgData name="Francesco Lucà" userId="be252dd4-0f5a-48eb-bdff-dd588f7f9609" providerId="ADAL" clId="{BEDB7CFF-4444-402E-9B33-3C5BFFEC108B}" dt="2025-02-23T09:13:54.013" v="7" actId="2"/>
          <ac:spMkLst>
            <pc:docMk/>
            <pc:sldMk cId="2562663830" sldId="275"/>
            <ac:spMk id="4" creationId="{BC5FAC0D-F870-4A76-B12B-E4AF9026C213}"/>
          </ac:spMkLst>
        </pc:spChg>
        <pc:spChg chg="mod">
          <ac:chgData name="Francesco Lucà" userId="be252dd4-0f5a-48eb-bdff-dd588f7f9609" providerId="ADAL" clId="{BEDB7CFF-4444-402E-9B33-3C5BFFEC108B}" dt="2025-02-23T09:13:55.528" v="8" actId="2"/>
          <ac:spMkLst>
            <pc:docMk/>
            <pc:sldMk cId="2562663830" sldId="275"/>
            <ac:spMk id="5" creationId="{17F30AAB-B09C-44EF-BCE1-F59F2CC6823E}"/>
          </ac:spMkLst>
        </pc:spChg>
        <pc:spChg chg="mod">
          <ac:chgData name="Francesco Lucà" userId="be252dd4-0f5a-48eb-bdff-dd588f7f9609" providerId="ADAL" clId="{BEDB7CFF-4444-402E-9B33-3C5BFFEC108B}" dt="2025-02-23T09:13:57.651" v="10" actId="2"/>
          <ac:spMkLst>
            <pc:docMk/>
            <pc:sldMk cId="2562663830" sldId="275"/>
            <ac:spMk id="14" creationId="{B47EE5BA-B37A-4F21-9B35-442362155662}"/>
          </ac:spMkLst>
        </pc:spChg>
        <pc:spChg chg="mod">
          <ac:chgData name="Francesco Lucà" userId="be252dd4-0f5a-48eb-bdff-dd588f7f9609" providerId="ADAL" clId="{BEDB7CFF-4444-402E-9B33-3C5BFFEC108B}" dt="2025-02-23T09:13:59.238" v="11" actId="2"/>
          <ac:spMkLst>
            <pc:docMk/>
            <pc:sldMk cId="2562663830" sldId="275"/>
            <ac:spMk id="15" creationId="{85BB243D-E74E-4284-B59D-DDA229EB2143}"/>
          </ac:spMkLst>
        </pc:spChg>
      </pc:sldChg>
      <pc:sldChg chg="modSp">
        <pc:chgData name="Francesco Lucà" userId="be252dd4-0f5a-48eb-bdff-dd588f7f9609" providerId="ADAL" clId="{BEDB7CFF-4444-402E-9B33-3C5BFFEC108B}" dt="2025-02-23T09:06:19.890" v="0"/>
        <pc:sldMkLst>
          <pc:docMk/>
          <pc:sldMk cId="1128989500" sldId="276"/>
        </pc:sldMkLst>
        <pc:spChg chg="mod">
          <ac:chgData name="Francesco Lucà" userId="be252dd4-0f5a-48eb-bdff-dd588f7f9609" providerId="ADAL" clId="{BEDB7CFF-4444-402E-9B33-3C5BFFEC108B}" dt="2025-02-23T09:06:19.890" v="0"/>
          <ac:spMkLst>
            <pc:docMk/>
            <pc:sldMk cId="1128989500" sldId="276"/>
            <ac:spMk id="5" creationId="{30C27B0B-75DA-4809-ACDC-DC6248966E11}"/>
          </ac:spMkLst>
        </pc:spChg>
      </pc:sldChg>
      <pc:sldMasterChg chg="modSp modSldLayout">
        <pc:chgData name="Francesco Lucà" userId="be252dd4-0f5a-48eb-bdff-dd588f7f9609" providerId="ADAL" clId="{BEDB7CFF-4444-402E-9B33-3C5BFFEC108B}" dt="2025-02-23T09:06:19.890" v="0"/>
        <pc:sldMasterMkLst>
          <pc:docMk/>
          <pc:sldMasterMk cId="0" sldId="2147483648"/>
        </pc:sldMasterMkLst>
        <pc:spChg chg="mod">
          <ac:chgData name="Francesco Lucà" userId="be252dd4-0f5a-48eb-bdff-dd588f7f9609" providerId="ADAL" clId="{BEDB7CFF-4444-402E-9B33-3C5BFFEC108B}" dt="2025-02-23T09:06:19.890" v="0"/>
          <ac:spMkLst>
            <pc:docMk/>
            <pc:sldMasterMk cId="0" sldId="2147483648"/>
            <ac:spMk id="19" creationId="{DBE90251-E50E-4F70-9059-73CB9BD5D14C}"/>
          </ac:spMkLst>
        </pc:spChg>
        <pc:sldLayoutChg chg="modSp">
          <pc:chgData name="Francesco Lucà" userId="be252dd4-0f5a-48eb-bdff-dd588f7f9609" providerId="ADAL" clId="{BEDB7CFF-4444-402E-9B33-3C5BFFEC108B}" dt="2025-02-23T09:06:19.890" v="0"/>
          <pc:sldLayoutMkLst>
            <pc:docMk/>
            <pc:sldMasterMk cId="0" sldId="2147483648"/>
            <pc:sldLayoutMk cId="0" sldId="2147483649"/>
          </pc:sldLayoutMkLst>
          <pc:spChg chg="mod">
            <ac:chgData name="Francesco Lucà" userId="be252dd4-0f5a-48eb-bdff-dd588f7f9609" providerId="ADAL" clId="{BEDB7CFF-4444-402E-9B33-3C5BFFEC108B}" dt="2025-02-23T09:06:19.890" v="0"/>
            <ac:spMkLst>
              <pc:docMk/>
              <pc:sldMasterMk cId="0" sldId="2147483648"/>
              <pc:sldLayoutMk cId="0" sldId="2147483649"/>
              <ac:spMk id="5" creationId="{00000000-0000-0000-0000-000000000000}"/>
            </ac:spMkLst>
          </pc:spChg>
        </pc:sldLayoutChg>
        <pc:sldLayoutChg chg="modSp">
          <pc:chgData name="Francesco Lucà" userId="be252dd4-0f5a-48eb-bdff-dd588f7f9609" providerId="ADAL" clId="{BEDB7CFF-4444-402E-9B33-3C5BFFEC108B}" dt="2025-02-23T09:06:19.890" v="0"/>
          <pc:sldLayoutMkLst>
            <pc:docMk/>
            <pc:sldMasterMk cId="0" sldId="2147483648"/>
            <pc:sldLayoutMk cId="0" sldId="2147483650"/>
          </pc:sldLayoutMkLst>
          <pc:spChg chg="mod">
            <ac:chgData name="Francesco Lucà" userId="be252dd4-0f5a-48eb-bdff-dd588f7f9609" providerId="ADAL" clId="{BEDB7CFF-4444-402E-9B33-3C5BFFEC108B}" dt="2025-02-23T09:06:19.890" v="0"/>
            <ac:spMkLst>
              <pc:docMk/>
              <pc:sldMasterMk cId="0" sldId="2147483648"/>
              <pc:sldLayoutMk cId="0" sldId="2147483650"/>
              <ac:spMk id="7" creationId="{DCFEDAC5-2BE6-4643-BF60-FB5CDB35D320}"/>
            </ac:spMkLst>
          </pc:spChg>
        </pc:sldLayoutChg>
        <pc:sldLayoutChg chg="modSp">
          <pc:chgData name="Francesco Lucà" userId="be252dd4-0f5a-48eb-bdff-dd588f7f9609" providerId="ADAL" clId="{BEDB7CFF-4444-402E-9B33-3C5BFFEC108B}" dt="2025-02-23T09:06:19.890" v="0"/>
          <pc:sldLayoutMkLst>
            <pc:docMk/>
            <pc:sldMasterMk cId="0" sldId="2147483648"/>
            <pc:sldLayoutMk cId="0" sldId="2147483651"/>
          </pc:sldLayoutMkLst>
          <pc:spChg chg="mod">
            <ac:chgData name="Francesco Lucà" userId="be252dd4-0f5a-48eb-bdff-dd588f7f9609" providerId="ADAL" clId="{BEDB7CFF-4444-402E-9B33-3C5BFFEC108B}" dt="2025-02-23T09:06:19.890" v="0"/>
            <ac:spMkLst>
              <pc:docMk/>
              <pc:sldMasterMk cId="0" sldId="2147483648"/>
              <pc:sldLayoutMk cId="0" sldId="2147483651"/>
              <ac:spMk id="7" creationId="{1FBDE0DB-B7C8-4E47-BA1C-CBFD312A2560}"/>
            </ac:spMkLst>
          </pc:spChg>
        </pc:sldLayoutChg>
        <pc:sldLayoutChg chg="modSp">
          <pc:chgData name="Francesco Lucà" userId="be252dd4-0f5a-48eb-bdff-dd588f7f9609" providerId="ADAL" clId="{BEDB7CFF-4444-402E-9B33-3C5BFFEC108B}" dt="2025-02-23T09:06:19.890" v="0"/>
          <pc:sldLayoutMkLst>
            <pc:docMk/>
            <pc:sldMasterMk cId="0" sldId="2147483648"/>
            <pc:sldLayoutMk cId="0" sldId="2147483653"/>
          </pc:sldLayoutMkLst>
          <pc:spChg chg="mod">
            <ac:chgData name="Francesco Lucà" userId="be252dd4-0f5a-48eb-bdff-dd588f7f9609" providerId="ADAL" clId="{BEDB7CFF-4444-402E-9B33-3C5BFFEC108B}" dt="2025-02-23T09:06:19.890" v="0"/>
            <ac:spMkLst>
              <pc:docMk/>
              <pc:sldMasterMk cId="0" sldId="2147483648"/>
              <pc:sldLayoutMk cId="0" sldId="2147483653"/>
              <ac:spMk id="10" creationId="{0A84F43F-4D6A-4103-84BF-20D4BCCDC6C7}"/>
            </ac:spMkLst>
          </pc:spChg>
        </pc:sldLayoutChg>
        <pc:sldLayoutChg chg="modSp">
          <pc:chgData name="Francesco Lucà" userId="be252dd4-0f5a-48eb-bdff-dd588f7f9609" providerId="ADAL" clId="{BEDB7CFF-4444-402E-9B33-3C5BFFEC108B}" dt="2025-02-23T09:06:19.890" v="0"/>
          <pc:sldLayoutMkLst>
            <pc:docMk/>
            <pc:sldMasterMk cId="0" sldId="2147483648"/>
            <pc:sldLayoutMk cId="0" sldId="2147483654"/>
          </pc:sldLayoutMkLst>
          <pc:spChg chg="mod">
            <ac:chgData name="Francesco Lucà" userId="be252dd4-0f5a-48eb-bdff-dd588f7f9609" providerId="ADAL" clId="{BEDB7CFF-4444-402E-9B33-3C5BFFEC108B}" dt="2025-02-23T09:06:19.890" v="0"/>
            <ac:spMkLst>
              <pc:docMk/>
              <pc:sldMasterMk cId="0" sldId="2147483648"/>
              <pc:sldLayoutMk cId="0" sldId="2147483654"/>
              <ac:spMk id="6" creationId="{972F6892-4893-4AB2-A5E1-C16731E8F940}"/>
            </ac:spMkLst>
          </pc:spChg>
        </pc:sldLayoutChg>
        <pc:sldLayoutChg chg="modSp">
          <pc:chgData name="Francesco Lucà" userId="be252dd4-0f5a-48eb-bdff-dd588f7f9609" providerId="ADAL" clId="{BEDB7CFF-4444-402E-9B33-3C5BFFEC108B}" dt="2025-02-23T09:06:19.890" v="0"/>
          <pc:sldLayoutMkLst>
            <pc:docMk/>
            <pc:sldMasterMk cId="0" sldId="2147483648"/>
            <pc:sldLayoutMk cId="0" sldId="2147483655"/>
          </pc:sldLayoutMkLst>
          <pc:spChg chg="mod">
            <ac:chgData name="Francesco Lucà" userId="be252dd4-0f5a-48eb-bdff-dd588f7f9609" providerId="ADAL" clId="{BEDB7CFF-4444-402E-9B33-3C5BFFEC108B}" dt="2025-02-23T09:06:19.890" v="0"/>
            <ac:spMkLst>
              <pc:docMk/>
              <pc:sldMasterMk cId="0" sldId="2147483648"/>
              <pc:sldLayoutMk cId="0" sldId="2147483655"/>
              <ac:spMk id="5" creationId="{3D7765DB-9576-4791-8BC6-60A51297AB20}"/>
            </ac:spMkLst>
          </pc:spChg>
        </pc:sldLayoutChg>
        <pc:sldLayoutChg chg="modSp">
          <pc:chgData name="Francesco Lucà" userId="be252dd4-0f5a-48eb-bdff-dd588f7f9609" providerId="ADAL" clId="{BEDB7CFF-4444-402E-9B33-3C5BFFEC108B}" dt="2025-02-23T09:06:19.890" v="0"/>
          <pc:sldLayoutMkLst>
            <pc:docMk/>
            <pc:sldMasterMk cId="0" sldId="2147483648"/>
            <pc:sldLayoutMk cId="0" sldId="2147483657"/>
          </pc:sldLayoutMkLst>
          <pc:spChg chg="mod">
            <ac:chgData name="Francesco Lucà" userId="be252dd4-0f5a-48eb-bdff-dd588f7f9609" providerId="ADAL" clId="{BEDB7CFF-4444-402E-9B33-3C5BFFEC108B}" dt="2025-02-23T09:06:19.890" v="0"/>
            <ac:spMkLst>
              <pc:docMk/>
              <pc:sldMasterMk cId="0" sldId="2147483648"/>
              <pc:sldLayoutMk cId="0" sldId="2147483657"/>
              <ac:spMk id="8" creationId="{206D1285-B7B0-46E7-8374-9F29CB516D28}"/>
            </ac:spMkLst>
          </pc:spChg>
        </pc:sldLayoutChg>
        <pc:sldLayoutChg chg="modSp">
          <pc:chgData name="Francesco Lucà" userId="be252dd4-0f5a-48eb-bdff-dd588f7f9609" providerId="ADAL" clId="{BEDB7CFF-4444-402E-9B33-3C5BFFEC108B}" dt="2025-02-23T09:06:19.890" v="0"/>
          <pc:sldLayoutMkLst>
            <pc:docMk/>
            <pc:sldMasterMk cId="0" sldId="2147483648"/>
            <pc:sldLayoutMk cId="0" sldId="2147483659"/>
          </pc:sldLayoutMkLst>
          <pc:spChg chg="mod">
            <ac:chgData name="Francesco Lucà" userId="be252dd4-0f5a-48eb-bdff-dd588f7f9609" providerId="ADAL" clId="{BEDB7CFF-4444-402E-9B33-3C5BFFEC108B}" dt="2025-02-23T09:06:19.890" v="0"/>
            <ac:spMkLst>
              <pc:docMk/>
              <pc:sldMasterMk cId="0" sldId="2147483648"/>
              <pc:sldLayoutMk cId="0" sldId="2147483659"/>
              <ac:spMk id="7" creationId="{5EB915C7-9804-4AD5-B222-376816D7313C}"/>
            </ac:spMkLst>
          </pc:spChg>
        </pc:sldLayoutChg>
        <pc:sldLayoutChg chg="modSp">
          <pc:chgData name="Francesco Lucà" userId="be252dd4-0f5a-48eb-bdff-dd588f7f9609" providerId="ADAL" clId="{BEDB7CFF-4444-402E-9B33-3C5BFFEC108B}" dt="2025-02-23T09:06:19.890" v="0"/>
          <pc:sldLayoutMkLst>
            <pc:docMk/>
            <pc:sldMasterMk cId="0" sldId="2147483648"/>
            <pc:sldLayoutMk cId="0" sldId="2147483660"/>
          </pc:sldLayoutMkLst>
          <pc:spChg chg="mod">
            <ac:chgData name="Francesco Lucà" userId="be252dd4-0f5a-48eb-bdff-dd588f7f9609" providerId="ADAL" clId="{BEDB7CFF-4444-402E-9B33-3C5BFFEC108B}" dt="2025-02-23T09:06:19.890" v="0"/>
            <ac:spMkLst>
              <pc:docMk/>
              <pc:sldMasterMk cId="0" sldId="2147483648"/>
              <pc:sldLayoutMk cId="0" sldId="2147483660"/>
              <ac:spMk id="7" creationId="{115393F0-9A04-4FA8-9A4B-459FC8E8176F}"/>
            </ac:spMkLst>
          </pc:spChg>
        </pc:sldLayoutChg>
        <pc:sldLayoutChg chg="modSp">
          <pc:chgData name="Francesco Lucà" userId="be252dd4-0f5a-48eb-bdff-dd588f7f9609" providerId="ADAL" clId="{BEDB7CFF-4444-402E-9B33-3C5BFFEC108B}" dt="2025-02-23T09:06:19.890" v="0"/>
          <pc:sldLayoutMkLst>
            <pc:docMk/>
            <pc:sldMasterMk cId="0" sldId="2147483648"/>
            <pc:sldLayoutMk cId="0" sldId="2147483661"/>
          </pc:sldLayoutMkLst>
          <pc:spChg chg="mod">
            <ac:chgData name="Francesco Lucà" userId="be252dd4-0f5a-48eb-bdff-dd588f7f9609" providerId="ADAL" clId="{BEDB7CFF-4444-402E-9B33-3C5BFFEC108B}" dt="2025-02-23T09:06:19.890" v="0"/>
            <ac:spMkLst>
              <pc:docMk/>
              <pc:sldMasterMk cId="0" sldId="2147483648"/>
              <pc:sldLayoutMk cId="0" sldId="2147483661"/>
              <ac:spMk id="10" creationId="{2B57DD83-1FB9-4E91-8500-F9838750784A}"/>
            </ac:spMkLst>
          </pc:spChg>
        </pc:sldLayoutChg>
        <pc:sldLayoutChg chg="modSp">
          <pc:chgData name="Francesco Lucà" userId="be252dd4-0f5a-48eb-bdff-dd588f7f9609" providerId="ADAL" clId="{BEDB7CFF-4444-402E-9B33-3C5BFFEC108B}" dt="2025-02-23T09:06:19.890" v="0"/>
          <pc:sldLayoutMkLst>
            <pc:docMk/>
            <pc:sldMasterMk cId="0" sldId="2147483648"/>
            <pc:sldLayoutMk cId="0" sldId="2147483662"/>
          </pc:sldLayoutMkLst>
          <pc:spChg chg="mod">
            <ac:chgData name="Francesco Lucà" userId="be252dd4-0f5a-48eb-bdff-dd588f7f9609" providerId="ADAL" clId="{BEDB7CFF-4444-402E-9B33-3C5BFFEC108B}" dt="2025-02-23T09:06:19.890" v="0"/>
            <ac:spMkLst>
              <pc:docMk/>
              <pc:sldMasterMk cId="0" sldId="2147483648"/>
              <pc:sldLayoutMk cId="0" sldId="2147483662"/>
              <ac:spMk id="7" creationId="{9D4B1F55-5964-4986-86B0-0E5E5D5DAFA0}"/>
            </ac:spMkLst>
          </pc:spChg>
        </pc:sldLayoutChg>
        <pc:sldLayoutChg chg="modSp">
          <pc:chgData name="Francesco Lucà" userId="be252dd4-0f5a-48eb-bdff-dd588f7f9609" providerId="ADAL" clId="{BEDB7CFF-4444-402E-9B33-3C5BFFEC108B}" dt="2025-02-23T09:06:19.890" v="0"/>
          <pc:sldLayoutMkLst>
            <pc:docMk/>
            <pc:sldMasterMk cId="0" sldId="2147483648"/>
            <pc:sldLayoutMk cId="0" sldId="2147483663"/>
          </pc:sldLayoutMkLst>
          <pc:spChg chg="mod">
            <ac:chgData name="Francesco Lucà" userId="be252dd4-0f5a-48eb-bdff-dd588f7f9609" providerId="ADAL" clId="{BEDB7CFF-4444-402E-9B33-3C5BFFEC108B}" dt="2025-02-23T09:06:19.890" v="0"/>
            <ac:spMkLst>
              <pc:docMk/>
              <pc:sldMasterMk cId="0" sldId="2147483648"/>
              <pc:sldLayoutMk cId="0" sldId="2147483663"/>
              <ac:spMk id="10" creationId="{9137E32A-642F-498B-8820-23CE5BABB7DA}"/>
            </ac:spMkLst>
          </pc:spChg>
        </pc:sldLayoutChg>
        <pc:sldLayoutChg chg="modSp">
          <pc:chgData name="Francesco Lucà" userId="be252dd4-0f5a-48eb-bdff-dd588f7f9609" providerId="ADAL" clId="{BEDB7CFF-4444-402E-9B33-3C5BFFEC108B}" dt="2025-02-23T09:06:19.890" v="0"/>
          <pc:sldLayoutMkLst>
            <pc:docMk/>
            <pc:sldMasterMk cId="0" sldId="2147483648"/>
            <pc:sldLayoutMk cId="0" sldId="2147483664"/>
          </pc:sldLayoutMkLst>
          <pc:spChg chg="mod">
            <ac:chgData name="Francesco Lucà" userId="be252dd4-0f5a-48eb-bdff-dd588f7f9609" providerId="ADAL" clId="{BEDB7CFF-4444-402E-9B33-3C5BFFEC108B}" dt="2025-02-23T09:06:19.890" v="0"/>
            <ac:spMkLst>
              <pc:docMk/>
              <pc:sldMasterMk cId="0" sldId="2147483648"/>
              <pc:sldLayoutMk cId="0" sldId="2147483664"/>
              <ac:spMk id="8" creationId="{DA57C756-6A10-44F0-8934-26A46FF537B9}"/>
            </ac:spMkLst>
          </pc:spChg>
        </pc:sldLayoutChg>
        <pc:sldLayoutChg chg="modSp">
          <pc:chgData name="Francesco Lucà" userId="be252dd4-0f5a-48eb-bdff-dd588f7f9609" providerId="ADAL" clId="{BEDB7CFF-4444-402E-9B33-3C5BFFEC108B}" dt="2025-02-23T09:06:19.890" v="0"/>
          <pc:sldLayoutMkLst>
            <pc:docMk/>
            <pc:sldMasterMk cId="0" sldId="2147483648"/>
            <pc:sldLayoutMk cId="0" sldId="2147483665"/>
          </pc:sldLayoutMkLst>
          <pc:spChg chg="mod">
            <ac:chgData name="Francesco Lucà" userId="be252dd4-0f5a-48eb-bdff-dd588f7f9609" providerId="ADAL" clId="{BEDB7CFF-4444-402E-9B33-3C5BFFEC108B}" dt="2025-02-23T09:06:19.890" v="0"/>
            <ac:spMkLst>
              <pc:docMk/>
              <pc:sldMasterMk cId="0" sldId="2147483648"/>
              <pc:sldLayoutMk cId="0" sldId="2147483665"/>
              <ac:spMk id="8" creationId="{2242F33D-8501-46C4-87D9-371E66EAA626}"/>
            </ac:spMkLst>
          </pc:spChg>
        </pc:sldLayoutChg>
        <pc:sldLayoutChg chg="modSp">
          <pc:chgData name="Francesco Lucà" userId="be252dd4-0f5a-48eb-bdff-dd588f7f9609" providerId="ADAL" clId="{BEDB7CFF-4444-402E-9B33-3C5BFFEC108B}" dt="2025-02-23T09:06:19.890" v="0"/>
          <pc:sldLayoutMkLst>
            <pc:docMk/>
            <pc:sldMasterMk cId="0" sldId="2147483648"/>
            <pc:sldLayoutMk cId="0" sldId="2147483666"/>
          </pc:sldLayoutMkLst>
          <pc:spChg chg="mod">
            <ac:chgData name="Francesco Lucà" userId="be252dd4-0f5a-48eb-bdff-dd588f7f9609" providerId="ADAL" clId="{BEDB7CFF-4444-402E-9B33-3C5BFFEC108B}" dt="2025-02-23T09:06:19.890" v="0"/>
            <ac:spMkLst>
              <pc:docMk/>
              <pc:sldMasterMk cId="0" sldId="2147483648"/>
              <pc:sldLayoutMk cId="0" sldId="2147483666"/>
              <ac:spMk id="8" creationId="{4EABA913-35FB-4554-BA05-782A2FC05AC7}"/>
            </ac:spMkLst>
          </pc:spChg>
        </pc:sldLayoutChg>
        <pc:sldLayoutChg chg="modSp">
          <pc:chgData name="Francesco Lucà" userId="be252dd4-0f5a-48eb-bdff-dd588f7f9609" providerId="ADAL" clId="{BEDB7CFF-4444-402E-9B33-3C5BFFEC108B}" dt="2025-02-23T09:06:19.890" v="0"/>
          <pc:sldLayoutMkLst>
            <pc:docMk/>
            <pc:sldMasterMk cId="0" sldId="2147483648"/>
            <pc:sldLayoutMk cId="0" sldId="2147483667"/>
          </pc:sldLayoutMkLst>
          <pc:spChg chg="mod">
            <ac:chgData name="Francesco Lucà" userId="be252dd4-0f5a-48eb-bdff-dd588f7f9609" providerId="ADAL" clId="{BEDB7CFF-4444-402E-9B33-3C5BFFEC108B}" dt="2025-02-23T09:06:19.890" v="0"/>
            <ac:spMkLst>
              <pc:docMk/>
              <pc:sldMasterMk cId="0" sldId="2147483648"/>
              <pc:sldLayoutMk cId="0" sldId="2147483667"/>
              <ac:spMk id="7" creationId="{4FB66AB8-BAC9-4C81-9CB5-45484C4097F9}"/>
            </ac:spMkLst>
          </pc:spChg>
        </pc:sldLayoutChg>
      </pc:sldMasterChg>
    </pc:docChg>
  </pc:docChgLst>
  <pc:docChgLst>
    <pc:chgData name="Francesco Lucà" userId="be252dd4-0f5a-48eb-bdff-dd588f7f9609" providerId="ADAL" clId="{55122B67-CC55-402F-BB37-3C41724B0A89}"/>
    <pc:docChg chg="modSld modMainMaster">
      <pc:chgData name="Francesco Lucà" userId="be252dd4-0f5a-48eb-bdff-dd588f7f9609" providerId="ADAL" clId="{55122B67-CC55-402F-BB37-3C41724B0A89}" dt="2022-03-01T17:42:09.129" v="0"/>
      <pc:docMkLst>
        <pc:docMk/>
      </pc:docMkLst>
      <pc:sldChg chg="modSp">
        <pc:chgData name="Francesco Lucà" userId="be252dd4-0f5a-48eb-bdff-dd588f7f9609" providerId="ADAL" clId="{55122B67-CC55-402F-BB37-3C41724B0A89}" dt="2022-03-01T17:42:09.129" v="0"/>
        <pc:sldMkLst>
          <pc:docMk/>
          <pc:sldMk cId="3762391800" sldId="256"/>
        </pc:sldMkLst>
      </pc:sldChg>
      <pc:sldChg chg="modSp">
        <pc:chgData name="Francesco Lucà" userId="be252dd4-0f5a-48eb-bdff-dd588f7f9609" providerId="ADAL" clId="{55122B67-CC55-402F-BB37-3C41724B0A89}" dt="2022-03-01T17:42:09.129" v="0"/>
        <pc:sldMkLst>
          <pc:docMk/>
          <pc:sldMk cId="3210307374" sldId="257"/>
        </pc:sldMkLst>
      </pc:sldChg>
      <pc:sldChg chg="modSp">
        <pc:chgData name="Francesco Lucà" userId="be252dd4-0f5a-48eb-bdff-dd588f7f9609" providerId="ADAL" clId="{55122B67-CC55-402F-BB37-3C41724B0A89}" dt="2022-03-01T17:42:09.129" v="0"/>
        <pc:sldMkLst>
          <pc:docMk/>
          <pc:sldMk cId="3112238016" sldId="259"/>
        </pc:sldMkLst>
      </pc:sldChg>
      <pc:sldChg chg="modSp">
        <pc:chgData name="Francesco Lucà" userId="be252dd4-0f5a-48eb-bdff-dd588f7f9609" providerId="ADAL" clId="{55122B67-CC55-402F-BB37-3C41724B0A89}" dt="2022-03-01T17:42:09.129" v="0"/>
        <pc:sldMkLst>
          <pc:docMk/>
          <pc:sldMk cId="1067938099" sldId="260"/>
        </pc:sldMkLst>
      </pc:sldChg>
      <pc:sldChg chg="modSp">
        <pc:chgData name="Francesco Lucà" userId="be252dd4-0f5a-48eb-bdff-dd588f7f9609" providerId="ADAL" clId="{55122B67-CC55-402F-BB37-3C41724B0A89}" dt="2022-03-01T17:42:09.129" v="0"/>
        <pc:sldMkLst>
          <pc:docMk/>
          <pc:sldMk cId="2404421399" sldId="261"/>
        </pc:sldMkLst>
      </pc:sldChg>
      <pc:sldChg chg="modSp">
        <pc:chgData name="Francesco Lucà" userId="be252dd4-0f5a-48eb-bdff-dd588f7f9609" providerId="ADAL" clId="{55122B67-CC55-402F-BB37-3C41724B0A89}" dt="2022-03-01T17:42:09.129" v="0"/>
        <pc:sldMkLst>
          <pc:docMk/>
          <pc:sldMk cId="2379912983" sldId="262"/>
        </pc:sldMkLst>
      </pc:sldChg>
      <pc:sldChg chg="modSp">
        <pc:chgData name="Francesco Lucà" userId="be252dd4-0f5a-48eb-bdff-dd588f7f9609" providerId="ADAL" clId="{55122B67-CC55-402F-BB37-3C41724B0A89}" dt="2022-03-01T17:42:09.129" v="0"/>
        <pc:sldMkLst>
          <pc:docMk/>
          <pc:sldMk cId="2007248726" sldId="263"/>
        </pc:sldMkLst>
      </pc:sldChg>
      <pc:sldChg chg="modSp">
        <pc:chgData name="Francesco Lucà" userId="be252dd4-0f5a-48eb-bdff-dd588f7f9609" providerId="ADAL" clId="{55122B67-CC55-402F-BB37-3C41724B0A89}" dt="2022-03-01T17:42:09.129" v="0"/>
        <pc:sldMkLst>
          <pc:docMk/>
          <pc:sldMk cId="164598432" sldId="264"/>
        </pc:sldMkLst>
      </pc:sldChg>
      <pc:sldChg chg="modSp">
        <pc:chgData name="Francesco Lucà" userId="be252dd4-0f5a-48eb-bdff-dd588f7f9609" providerId="ADAL" clId="{55122B67-CC55-402F-BB37-3C41724B0A89}" dt="2022-03-01T17:42:09.129" v="0"/>
        <pc:sldMkLst>
          <pc:docMk/>
          <pc:sldMk cId="2446164876" sldId="266"/>
        </pc:sldMkLst>
      </pc:sldChg>
      <pc:sldChg chg="modSp">
        <pc:chgData name="Francesco Lucà" userId="be252dd4-0f5a-48eb-bdff-dd588f7f9609" providerId="ADAL" clId="{55122B67-CC55-402F-BB37-3C41724B0A89}" dt="2022-03-01T17:42:09.129" v="0"/>
        <pc:sldMkLst>
          <pc:docMk/>
          <pc:sldMk cId="3778656900" sldId="267"/>
        </pc:sldMkLst>
      </pc:sldChg>
      <pc:sldChg chg="modSp">
        <pc:chgData name="Francesco Lucà" userId="be252dd4-0f5a-48eb-bdff-dd588f7f9609" providerId="ADAL" clId="{55122B67-CC55-402F-BB37-3C41724B0A89}" dt="2022-03-01T17:42:09.129" v="0"/>
        <pc:sldMkLst>
          <pc:docMk/>
          <pc:sldMk cId="3120907732" sldId="268"/>
        </pc:sldMkLst>
      </pc:sldChg>
      <pc:sldChg chg="modSp">
        <pc:chgData name="Francesco Lucà" userId="be252dd4-0f5a-48eb-bdff-dd588f7f9609" providerId="ADAL" clId="{55122B67-CC55-402F-BB37-3C41724B0A89}" dt="2022-03-01T17:42:09.129" v="0"/>
        <pc:sldMkLst>
          <pc:docMk/>
          <pc:sldMk cId="1088862261" sldId="269"/>
        </pc:sldMkLst>
      </pc:sldChg>
      <pc:sldChg chg="modSp">
        <pc:chgData name="Francesco Lucà" userId="be252dd4-0f5a-48eb-bdff-dd588f7f9609" providerId="ADAL" clId="{55122B67-CC55-402F-BB37-3C41724B0A89}" dt="2022-03-01T17:42:09.129" v="0"/>
        <pc:sldMkLst>
          <pc:docMk/>
          <pc:sldMk cId="3483283582" sldId="270"/>
        </pc:sldMkLst>
      </pc:sldChg>
      <pc:sldChg chg="modSp">
        <pc:chgData name="Francesco Lucà" userId="be252dd4-0f5a-48eb-bdff-dd588f7f9609" providerId="ADAL" clId="{55122B67-CC55-402F-BB37-3C41724B0A89}" dt="2022-03-01T17:42:09.129" v="0"/>
        <pc:sldMkLst>
          <pc:docMk/>
          <pc:sldMk cId="1479492178" sldId="271"/>
        </pc:sldMkLst>
      </pc:sldChg>
      <pc:sldChg chg="modSp">
        <pc:chgData name="Francesco Lucà" userId="be252dd4-0f5a-48eb-bdff-dd588f7f9609" providerId="ADAL" clId="{55122B67-CC55-402F-BB37-3C41724B0A89}" dt="2022-03-01T17:42:09.129" v="0"/>
        <pc:sldMkLst>
          <pc:docMk/>
          <pc:sldMk cId="3861076884" sldId="272"/>
        </pc:sldMkLst>
      </pc:sldChg>
      <pc:sldChg chg="modSp">
        <pc:chgData name="Francesco Lucà" userId="be252dd4-0f5a-48eb-bdff-dd588f7f9609" providerId="ADAL" clId="{55122B67-CC55-402F-BB37-3C41724B0A89}" dt="2022-03-01T17:42:09.129" v="0"/>
        <pc:sldMkLst>
          <pc:docMk/>
          <pc:sldMk cId="518515938" sldId="273"/>
        </pc:sldMkLst>
      </pc:sldChg>
      <pc:sldChg chg="modSp">
        <pc:chgData name="Francesco Lucà" userId="be252dd4-0f5a-48eb-bdff-dd588f7f9609" providerId="ADAL" clId="{55122B67-CC55-402F-BB37-3C41724B0A89}" dt="2022-03-01T17:42:09.129" v="0"/>
        <pc:sldMkLst>
          <pc:docMk/>
          <pc:sldMk cId="2396417124" sldId="274"/>
        </pc:sldMkLst>
      </pc:sldChg>
      <pc:sldChg chg="modSp">
        <pc:chgData name="Francesco Lucà" userId="be252dd4-0f5a-48eb-bdff-dd588f7f9609" providerId="ADAL" clId="{55122B67-CC55-402F-BB37-3C41724B0A89}" dt="2022-03-01T17:42:09.129" v="0"/>
        <pc:sldMkLst>
          <pc:docMk/>
          <pc:sldMk cId="2562663830" sldId="275"/>
        </pc:sldMkLst>
      </pc:sldChg>
      <pc:sldChg chg="modSp">
        <pc:chgData name="Francesco Lucà" userId="be252dd4-0f5a-48eb-bdff-dd588f7f9609" providerId="ADAL" clId="{55122B67-CC55-402F-BB37-3C41724B0A89}" dt="2022-03-01T17:42:09.129" v="0"/>
        <pc:sldMkLst>
          <pc:docMk/>
          <pc:sldMk cId="1128989500" sldId="276"/>
        </pc:sldMkLst>
      </pc:sldChg>
      <pc:sldMasterChg chg="modSp modSldLayout">
        <pc:chgData name="Francesco Lucà" userId="be252dd4-0f5a-48eb-bdff-dd588f7f9609" providerId="ADAL" clId="{55122B67-CC55-402F-BB37-3C41724B0A89}" dt="2022-03-01T17:42:09.129" v="0"/>
        <pc:sldMasterMkLst>
          <pc:docMk/>
          <pc:sldMasterMk cId="0" sldId="2147483648"/>
        </pc:sldMasterMkLst>
        <pc:sldLayoutChg chg="modSp">
          <pc:chgData name="Francesco Lucà" userId="be252dd4-0f5a-48eb-bdff-dd588f7f9609" providerId="ADAL" clId="{55122B67-CC55-402F-BB37-3C41724B0A89}" dt="2022-03-01T17:42:09.129" v="0"/>
          <pc:sldLayoutMkLst>
            <pc:docMk/>
            <pc:sldMasterMk cId="0" sldId="2147483648"/>
            <pc:sldLayoutMk cId="0" sldId="2147483649"/>
          </pc:sldLayoutMkLst>
        </pc:sldLayoutChg>
        <pc:sldLayoutChg chg="modSp">
          <pc:chgData name="Francesco Lucà" userId="be252dd4-0f5a-48eb-bdff-dd588f7f9609" providerId="ADAL" clId="{55122B67-CC55-402F-BB37-3C41724B0A89}" dt="2022-03-01T17:42:09.129" v="0"/>
          <pc:sldLayoutMkLst>
            <pc:docMk/>
            <pc:sldMasterMk cId="0" sldId="2147483648"/>
            <pc:sldLayoutMk cId="0" sldId="2147483650"/>
          </pc:sldLayoutMkLst>
        </pc:sldLayoutChg>
        <pc:sldLayoutChg chg="modSp">
          <pc:chgData name="Francesco Lucà" userId="be252dd4-0f5a-48eb-bdff-dd588f7f9609" providerId="ADAL" clId="{55122B67-CC55-402F-BB37-3C41724B0A89}" dt="2022-03-01T17:42:09.129" v="0"/>
          <pc:sldLayoutMkLst>
            <pc:docMk/>
            <pc:sldMasterMk cId="0" sldId="2147483648"/>
            <pc:sldLayoutMk cId="0" sldId="2147483651"/>
          </pc:sldLayoutMkLst>
        </pc:sldLayoutChg>
        <pc:sldLayoutChg chg="modSp">
          <pc:chgData name="Francesco Lucà" userId="be252dd4-0f5a-48eb-bdff-dd588f7f9609" providerId="ADAL" clId="{55122B67-CC55-402F-BB37-3C41724B0A89}" dt="2022-03-01T17:42:09.129" v="0"/>
          <pc:sldLayoutMkLst>
            <pc:docMk/>
            <pc:sldMasterMk cId="0" sldId="2147483648"/>
            <pc:sldLayoutMk cId="0" sldId="2147483653"/>
          </pc:sldLayoutMkLst>
        </pc:sldLayoutChg>
        <pc:sldLayoutChg chg="modSp">
          <pc:chgData name="Francesco Lucà" userId="be252dd4-0f5a-48eb-bdff-dd588f7f9609" providerId="ADAL" clId="{55122B67-CC55-402F-BB37-3C41724B0A89}" dt="2022-03-01T17:42:09.129" v="0"/>
          <pc:sldLayoutMkLst>
            <pc:docMk/>
            <pc:sldMasterMk cId="0" sldId="2147483648"/>
            <pc:sldLayoutMk cId="0" sldId="2147483654"/>
          </pc:sldLayoutMkLst>
        </pc:sldLayoutChg>
        <pc:sldLayoutChg chg="modSp">
          <pc:chgData name="Francesco Lucà" userId="be252dd4-0f5a-48eb-bdff-dd588f7f9609" providerId="ADAL" clId="{55122B67-CC55-402F-BB37-3C41724B0A89}" dt="2022-03-01T17:42:09.129" v="0"/>
          <pc:sldLayoutMkLst>
            <pc:docMk/>
            <pc:sldMasterMk cId="0" sldId="2147483648"/>
            <pc:sldLayoutMk cId="0" sldId="2147483655"/>
          </pc:sldLayoutMkLst>
        </pc:sldLayoutChg>
        <pc:sldLayoutChg chg="modSp">
          <pc:chgData name="Francesco Lucà" userId="be252dd4-0f5a-48eb-bdff-dd588f7f9609" providerId="ADAL" clId="{55122B67-CC55-402F-BB37-3C41724B0A89}" dt="2022-03-01T17:42:09.129" v="0"/>
          <pc:sldLayoutMkLst>
            <pc:docMk/>
            <pc:sldMasterMk cId="0" sldId="2147483648"/>
            <pc:sldLayoutMk cId="0" sldId="2147483657"/>
          </pc:sldLayoutMkLst>
        </pc:sldLayoutChg>
        <pc:sldLayoutChg chg="modSp">
          <pc:chgData name="Francesco Lucà" userId="be252dd4-0f5a-48eb-bdff-dd588f7f9609" providerId="ADAL" clId="{55122B67-CC55-402F-BB37-3C41724B0A89}" dt="2022-03-01T17:42:09.129" v="0"/>
          <pc:sldLayoutMkLst>
            <pc:docMk/>
            <pc:sldMasterMk cId="0" sldId="2147483648"/>
            <pc:sldLayoutMk cId="0" sldId="2147483659"/>
          </pc:sldLayoutMkLst>
        </pc:sldLayoutChg>
        <pc:sldLayoutChg chg="modSp">
          <pc:chgData name="Francesco Lucà" userId="be252dd4-0f5a-48eb-bdff-dd588f7f9609" providerId="ADAL" clId="{55122B67-CC55-402F-BB37-3C41724B0A89}" dt="2022-03-01T17:42:09.129" v="0"/>
          <pc:sldLayoutMkLst>
            <pc:docMk/>
            <pc:sldMasterMk cId="0" sldId="2147483648"/>
            <pc:sldLayoutMk cId="0" sldId="2147483660"/>
          </pc:sldLayoutMkLst>
        </pc:sldLayoutChg>
        <pc:sldLayoutChg chg="modSp">
          <pc:chgData name="Francesco Lucà" userId="be252dd4-0f5a-48eb-bdff-dd588f7f9609" providerId="ADAL" clId="{55122B67-CC55-402F-BB37-3C41724B0A89}" dt="2022-03-01T17:42:09.129" v="0"/>
          <pc:sldLayoutMkLst>
            <pc:docMk/>
            <pc:sldMasterMk cId="0" sldId="2147483648"/>
            <pc:sldLayoutMk cId="0" sldId="2147483661"/>
          </pc:sldLayoutMkLst>
        </pc:sldLayoutChg>
        <pc:sldLayoutChg chg="modSp">
          <pc:chgData name="Francesco Lucà" userId="be252dd4-0f5a-48eb-bdff-dd588f7f9609" providerId="ADAL" clId="{55122B67-CC55-402F-BB37-3C41724B0A89}" dt="2022-03-01T17:42:09.129" v="0"/>
          <pc:sldLayoutMkLst>
            <pc:docMk/>
            <pc:sldMasterMk cId="0" sldId="2147483648"/>
            <pc:sldLayoutMk cId="0" sldId="2147483662"/>
          </pc:sldLayoutMkLst>
        </pc:sldLayoutChg>
        <pc:sldLayoutChg chg="modSp">
          <pc:chgData name="Francesco Lucà" userId="be252dd4-0f5a-48eb-bdff-dd588f7f9609" providerId="ADAL" clId="{55122B67-CC55-402F-BB37-3C41724B0A89}" dt="2022-03-01T17:42:09.129" v="0"/>
          <pc:sldLayoutMkLst>
            <pc:docMk/>
            <pc:sldMasterMk cId="0" sldId="2147483648"/>
            <pc:sldLayoutMk cId="0" sldId="2147483663"/>
          </pc:sldLayoutMkLst>
        </pc:sldLayoutChg>
        <pc:sldLayoutChg chg="modSp">
          <pc:chgData name="Francesco Lucà" userId="be252dd4-0f5a-48eb-bdff-dd588f7f9609" providerId="ADAL" clId="{55122B67-CC55-402F-BB37-3C41724B0A89}" dt="2022-03-01T17:42:09.129" v="0"/>
          <pc:sldLayoutMkLst>
            <pc:docMk/>
            <pc:sldMasterMk cId="0" sldId="2147483648"/>
            <pc:sldLayoutMk cId="0" sldId="2147483664"/>
          </pc:sldLayoutMkLst>
        </pc:sldLayoutChg>
        <pc:sldLayoutChg chg="modSp">
          <pc:chgData name="Francesco Lucà" userId="be252dd4-0f5a-48eb-bdff-dd588f7f9609" providerId="ADAL" clId="{55122B67-CC55-402F-BB37-3C41724B0A89}" dt="2022-03-01T17:42:09.129" v="0"/>
          <pc:sldLayoutMkLst>
            <pc:docMk/>
            <pc:sldMasterMk cId="0" sldId="2147483648"/>
            <pc:sldLayoutMk cId="0" sldId="2147483665"/>
          </pc:sldLayoutMkLst>
        </pc:sldLayoutChg>
        <pc:sldLayoutChg chg="modSp">
          <pc:chgData name="Francesco Lucà" userId="be252dd4-0f5a-48eb-bdff-dd588f7f9609" providerId="ADAL" clId="{55122B67-CC55-402F-BB37-3C41724B0A89}" dt="2022-03-01T17:42:09.129" v="0"/>
          <pc:sldLayoutMkLst>
            <pc:docMk/>
            <pc:sldMasterMk cId="0" sldId="2147483648"/>
            <pc:sldLayoutMk cId="0" sldId="2147483666"/>
          </pc:sldLayoutMkLst>
        </pc:sldLayoutChg>
        <pc:sldLayoutChg chg="modSp">
          <pc:chgData name="Francesco Lucà" userId="be252dd4-0f5a-48eb-bdff-dd588f7f9609" providerId="ADAL" clId="{55122B67-CC55-402F-BB37-3C41724B0A89}" dt="2022-03-01T17:42:09.129" v="0"/>
          <pc:sldLayoutMkLst>
            <pc:docMk/>
            <pc:sldMasterMk cId="0" sldId="2147483648"/>
            <pc:sldLayoutMk cId="0" sldId="2147483667"/>
          </pc:sldLayoutMkLst>
        </pc:sldLayoutChg>
      </pc:sldMasterChg>
    </pc:docChg>
  </pc:docChgLst>
  <pc:docChgLst>
    <pc:chgData name="Francesco Lucà" userId="be252dd4-0f5a-48eb-bdff-dd588f7f9609" providerId="ADAL" clId="{830E0F7D-2FF3-48B3-B67D-B079E83E2FBC}"/>
    <pc:docChg chg="modSld modMainMaster">
      <pc:chgData name="Francesco Lucà" userId="be252dd4-0f5a-48eb-bdff-dd588f7f9609" providerId="ADAL" clId="{830E0F7D-2FF3-48B3-B67D-B079E83E2FBC}" dt="2023-02-27T14:30:38.945" v="0"/>
      <pc:docMkLst>
        <pc:docMk/>
      </pc:docMkLst>
      <pc:sldChg chg="modSp">
        <pc:chgData name="Francesco Lucà" userId="be252dd4-0f5a-48eb-bdff-dd588f7f9609" providerId="ADAL" clId="{830E0F7D-2FF3-48B3-B67D-B079E83E2FBC}" dt="2023-02-27T14:30:38.945" v="0"/>
        <pc:sldMkLst>
          <pc:docMk/>
          <pc:sldMk cId="3762391800" sldId="256"/>
        </pc:sldMkLst>
      </pc:sldChg>
      <pc:sldChg chg="modSp">
        <pc:chgData name="Francesco Lucà" userId="be252dd4-0f5a-48eb-bdff-dd588f7f9609" providerId="ADAL" clId="{830E0F7D-2FF3-48B3-B67D-B079E83E2FBC}" dt="2023-02-27T14:30:38.945" v="0"/>
        <pc:sldMkLst>
          <pc:docMk/>
          <pc:sldMk cId="3210307374" sldId="257"/>
        </pc:sldMkLst>
      </pc:sldChg>
      <pc:sldChg chg="modSp">
        <pc:chgData name="Francesco Lucà" userId="be252dd4-0f5a-48eb-bdff-dd588f7f9609" providerId="ADAL" clId="{830E0F7D-2FF3-48B3-B67D-B079E83E2FBC}" dt="2023-02-27T14:30:38.945" v="0"/>
        <pc:sldMkLst>
          <pc:docMk/>
          <pc:sldMk cId="3112238016" sldId="259"/>
        </pc:sldMkLst>
      </pc:sldChg>
      <pc:sldChg chg="modSp">
        <pc:chgData name="Francesco Lucà" userId="be252dd4-0f5a-48eb-bdff-dd588f7f9609" providerId="ADAL" clId="{830E0F7D-2FF3-48B3-B67D-B079E83E2FBC}" dt="2023-02-27T14:30:38.945" v="0"/>
        <pc:sldMkLst>
          <pc:docMk/>
          <pc:sldMk cId="1067938099" sldId="260"/>
        </pc:sldMkLst>
      </pc:sldChg>
      <pc:sldChg chg="modSp">
        <pc:chgData name="Francesco Lucà" userId="be252dd4-0f5a-48eb-bdff-dd588f7f9609" providerId="ADAL" clId="{830E0F7D-2FF3-48B3-B67D-B079E83E2FBC}" dt="2023-02-27T14:30:38.945" v="0"/>
        <pc:sldMkLst>
          <pc:docMk/>
          <pc:sldMk cId="2404421399" sldId="261"/>
        </pc:sldMkLst>
      </pc:sldChg>
      <pc:sldChg chg="modSp">
        <pc:chgData name="Francesco Lucà" userId="be252dd4-0f5a-48eb-bdff-dd588f7f9609" providerId="ADAL" clId="{830E0F7D-2FF3-48B3-B67D-B079E83E2FBC}" dt="2023-02-27T14:30:38.945" v="0"/>
        <pc:sldMkLst>
          <pc:docMk/>
          <pc:sldMk cId="2379912983" sldId="262"/>
        </pc:sldMkLst>
      </pc:sldChg>
      <pc:sldChg chg="modSp">
        <pc:chgData name="Francesco Lucà" userId="be252dd4-0f5a-48eb-bdff-dd588f7f9609" providerId="ADAL" clId="{830E0F7D-2FF3-48B3-B67D-B079E83E2FBC}" dt="2023-02-27T14:30:38.945" v="0"/>
        <pc:sldMkLst>
          <pc:docMk/>
          <pc:sldMk cId="2007248726" sldId="263"/>
        </pc:sldMkLst>
      </pc:sldChg>
      <pc:sldChg chg="modSp">
        <pc:chgData name="Francesco Lucà" userId="be252dd4-0f5a-48eb-bdff-dd588f7f9609" providerId="ADAL" clId="{830E0F7D-2FF3-48B3-B67D-B079E83E2FBC}" dt="2023-02-27T14:30:38.945" v="0"/>
        <pc:sldMkLst>
          <pc:docMk/>
          <pc:sldMk cId="164598432" sldId="264"/>
        </pc:sldMkLst>
      </pc:sldChg>
      <pc:sldChg chg="modSp">
        <pc:chgData name="Francesco Lucà" userId="be252dd4-0f5a-48eb-bdff-dd588f7f9609" providerId="ADAL" clId="{830E0F7D-2FF3-48B3-B67D-B079E83E2FBC}" dt="2023-02-27T14:30:38.945" v="0"/>
        <pc:sldMkLst>
          <pc:docMk/>
          <pc:sldMk cId="2446164876" sldId="266"/>
        </pc:sldMkLst>
      </pc:sldChg>
      <pc:sldChg chg="modSp">
        <pc:chgData name="Francesco Lucà" userId="be252dd4-0f5a-48eb-bdff-dd588f7f9609" providerId="ADAL" clId="{830E0F7D-2FF3-48B3-B67D-B079E83E2FBC}" dt="2023-02-27T14:30:38.945" v="0"/>
        <pc:sldMkLst>
          <pc:docMk/>
          <pc:sldMk cId="3778656900" sldId="267"/>
        </pc:sldMkLst>
      </pc:sldChg>
      <pc:sldChg chg="modSp">
        <pc:chgData name="Francesco Lucà" userId="be252dd4-0f5a-48eb-bdff-dd588f7f9609" providerId="ADAL" clId="{830E0F7D-2FF3-48B3-B67D-B079E83E2FBC}" dt="2023-02-27T14:30:38.945" v="0"/>
        <pc:sldMkLst>
          <pc:docMk/>
          <pc:sldMk cId="3120907732" sldId="268"/>
        </pc:sldMkLst>
      </pc:sldChg>
      <pc:sldChg chg="modSp">
        <pc:chgData name="Francesco Lucà" userId="be252dd4-0f5a-48eb-bdff-dd588f7f9609" providerId="ADAL" clId="{830E0F7D-2FF3-48B3-B67D-B079E83E2FBC}" dt="2023-02-27T14:30:38.945" v="0"/>
        <pc:sldMkLst>
          <pc:docMk/>
          <pc:sldMk cId="1088862261" sldId="269"/>
        </pc:sldMkLst>
      </pc:sldChg>
      <pc:sldChg chg="modSp">
        <pc:chgData name="Francesco Lucà" userId="be252dd4-0f5a-48eb-bdff-dd588f7f9609" providerId="ADAL" clId="{830E0F7D-2FF3-48B3-B67D-B079E83E2FBC}" dt="2023-02-27T14:30:38.945" v="0"/>
        <pc:sldMkLst>
          <pc:docMk/>
          <pc:sldMk cId="3483283582" sldId="270"/>
        </pc:sldMkLst>
      </pc:sldChg>
      <pc:sldChg chg="modSp">
        <pc:chgData name="Francesco Lucà" userId="be252dd4-0f5a-48eb-bdff-dd588f7f9609" providerId="ADAL" clId="{830E0F7D-2FF3-48B3-B67D-B079E83E2FBC}" dt="2023-02-27T14:30:38.945" v="0"/>
        <pc:sldMkLst>
          <pc:docMk/>
          <pc:sldMk cId="1479492178" sldId="271"/>
        </pc:sldMkLst>
      </pc:sldChg>
      <pc:sldChg chg="modSp">
        <pc:chgData name="Francesco Lucà" userId="be252dd4-0f5a-48eb-bdff-dd588f7f9609" providerId="ADAL" clId="{830E0F7D-2FF3-48B3-B67D-B079E83E2FBC}" dt="2023-02-27T14:30:38.945" v="0"/>
        <pc:sldMkLst>
          <pc:docMk/>
          <pc:sldMk cId="3861076884" sldId="272"/>
        </pc:sldMkLst>
      </pc:sldChg>
      <pc:sldChg chg="modSp">
        <pc:chgData name="Francesco Lucà" userId="be252dd4-0f5a-48eb-bdff-dd588f7f9609" providerId="ADAL" clId="{830E0F7D-2FF3-48B3-B67D-B079E83E2FBC}" dt="2023-02-27T14:30:38.945" v="0"/>
        <pc:sldMkLst>
          <pc:docMk/>
          <pc:sldMk cId="518515938" sldId="273"/>
        </pc:sldMkLst>
      </pc:sldChg>
      <pc:sldChg chg="modSp">
        <pc:chgData name="Francesco Lucà" userId="be252dd4-0f5a-48eb-bdff-dd588f7f9609" providerId="ADAL" clId="{830E0F7D-2FF3-48B3-B67D-B079E83E2FBC}" dt="2023-02-27T14:30:38.945" v="0"/>
        <pc:sldMkLst>
          <pc:docMk/>
          <pc:sldMk cId="2396417124" sldId="274"/>
        </pc:sldMkLst>
      </pc:sldChg>
      <pc:sldChg chg="modSp">
        <pc:chgData name="Francesco Lucà" userId="be252dd4-0f5a-48eb-bdff-dd588f7f9609" providerId="ADAL" clId="{830E0F7D-2FF3-48B3-B67D-B079E83E2FBC}" dt="2023-02-27T14:30:38.945" v="0"/>
        <pc:sldMkLst>
          <pc:docMk/>
          <pc:sldMk cId="2562663830" sldId="275"/>
        </pc:sldMkLst>
      </pc:sldChg>
      <pc:sldChg chg="modSp">
        <pc:chgData name="Francesco Lucà" userId="be252dd4-0f5a-48eb-bdff-dd588f7f9609" providerId="ADAL" clId="{830E0F7D-2FF3-48B3-B67D-B079E83E2FBC}" dt="2023-02-27T14:30:38.945" v="0"/>
        <pc:sldMkLst>
          <pc:docMk/>
          <pc:sldMk cId="1128989500" sldId="276"/>
        </pc:sldMkLst>
      </pc:sldChg>
      <pc:sldMasterChg chg="modSp modSldLayout">
        <pc:chgData name="Francesco Lucà" userId="be252dd4-0f5a-48eb-bdff-dd588f7f9609" providerId="ADAL" clId="{830E0F7D-2FF3-48B3-B67D-B079E83E2FBC}" dt="2023-02-27T14:30:38.945" v="0"/>
        <pc:sldMasterMkLst>
          <pc:docMk/>
          <pc:sldMasterMk cId="0" sldId="2147483648"/>
        </pc:sldMasterMkLst>
        <pc:sldLayoutChg chg="modSp">
          <pc:chgData name="Francesco Lucà" userId="be252dd4-0f5a-48eb-bdff-dd588f7f9609" providerId="ADAL" clId="{830E0F7D-2FF3-48B3-B67D-B079E83E2FBC}" dt="2023-02-27T14:30:38.945" v="0"/>
          <pc:sldLayoutMkLst>
            <pc:docMk/>
            <pc:sldMasterMk cId="0" sldId="2147483648"/>
            <pc:sldLayoutMk cId="0" sldId="2147483649"/>
          </pc:sldLayoutMkLst>
        </pc:sldLayoutChg>
        <pc:sldLayoutChg chg="modSp">
          <pc:chgData name="Francesco Lucà" userId="be252dd4-0f5a-48eb-bdff-dd588f7f9609" providerId="ADAL" clId="{830E0F7D-2FF3-48B3-B67D-B079E83E2FBC}" dt="2023-02-27T14:30:38.945" v="0"/>
          <pc:sldLayoutMkLst>
            <pc:docMk/>
            <pc:sldMasterMk cId="0" sldId="2147483648"/>
            <pc:sldLayoutMk cId="0" sldId="2147483650"/>
          </pc:sldLayoutMkLst>
        </pc:sldLayoutChg>
        <pc:sldLayoutChg chg="modSp">
          <pc:chgData name="Francesco Lucà" userId="be252dd4-0f5a-48eb-bdff-dd588f7f9609" providerId="ADAL" clId="{830E0F7D-2FF3-48B3-B67D-B079E83E2FBC}" dt="2023-02-27T14:30:38.945" v="0"/>
          <pc:sldLayoutMkLst>
            <pc:docMk/>
            <pc:sldMasterMk cId="0" sldId="2147483648"/>
            <pc:sldLayoutMk cId="0" sldId="2147483651"/>
          </pc:sldLayoutMkLst>
        </pc:sldLayoutChg>
        <pc:sldLayoutChg chg="modSp">
          <pc:chgData name="Francesco Lucà" userId="be252dd4-0f5a-48eb-bdff-dd588f7f9609" providerId="ADAL" clId="{830E0F7D-2FF3-48B3-B67D-B079E83E2FBC}" dt="2023-02-27T14:30:38.945" v="0"/>
          <pc:sldLayoutMkLst>
            <pc:docMk/>
            <pc:sldMasterMk cId="0" sldId="2147483648"/>
            <pc:sldLayoutMk cId="0" sldId="2147483653"/>
          </pc:sldLayoutMkLst>
        </pc:sldLayoutChg>
        <pc:sldLayoutChg chg="modSp">
          <pc:chgData name="Francesco Lucà" userId="be252dd4-0f5a-48eb-bdff-dd588f7f9609" providerId="ADAL" clId="{830E0F7D-2FF3-48B3-B67D-B079E83E2FBC}" dt="2023-02-27T14:30:38.945" v="0"/>
          <pc:sldLayoutMkLst>
            <pc:docMk/>
            <pc:sldMasterMk cId="0" sldId="2147483648"/>
            <pc:sldLayoutMk cId="0" sldId="2147483654"/>
          </pc:sldLayoutMkLst>
        </pc:sldLayoutChg>
        <pc:sldLayoutChg chg="modSp">
          <pc:chgData name="Francesco Lucà" userId="be252dd4-0f5a-48eb-bdff-dd588f7f9609" providerId="ADAL" clId="{830E0F7D-2FF3-48B3-B67D-B079E83E2FBC}" dt="2023-02-27T14:30:38.945" v="0"/>
          <pc:sldLayoutMkLst>
            <pc:docMk/>
            <pc:sldMasterMk cId="0" sldId="2147483648"/>
            <pc:sldLayoutMk cId="0" sldId="2147483655"/>
          </pc:sldLayoutMkLst>
        </pc:sldLayoutChg>
        <pc:sldLayoutChg chg="modSp">
          <pc:chgData name="Francesco Lucà" userId="be252dd4-0f5a-48eb-bdff-dd588f7f9609" providerId="ADAL" clId="{830E0F7D-2FF3-48B3-B67D-B079E83E2FBC}" dt="2023-02-27T14:30:38.945" v="0"/>
          <pc:sldLayoutMkLst>
            <pc:docMk/>
            <pc:sldMasterMk cId="0" sldId="2147483648"/>
            <pc:sldLayoutMk cId="0" sldId="2147483657"/>
          </pc:sldLayoutMkLst>
        </pc:sldLayoutChg>
        <pc:sldLayoutChg chg="modSp">
          <pc:chgData name="Francesco Lucà" userId="be252dd4-0f5a-48eb-bdff-dd588f7f9609" providerId="ADAL" clId="{830E0F7D-2FF3-48B3-B67D-B079E83E2FBC}" dt="2023-02-27T14:30:38.945" v="0"/>
          <pc:sldLayoutMkLst>
            <pc:docMk/>
            <pc:sldMasterMk cId="0" sldId="2147483648"/>
            <pc:sldLayoutMk cId="0" sldId="2147483659"/>
          </pc:sldLayoutMkLst>
        </pc:sldLayoutChg>
        <pc:sldLayoutChg chg="modSp">
          <pc:chgData name="Francesco Lucà" userId="be252dd4-0f5a-48eb-bdff-dd588f7f9609" providerId="ADAL" clId="{830E0F7D-2FF3-48B3-B67D-B079E83E2FBC}" dt="2023-02-27T14:30:38.945" v="0"/>
          <pc:sldLayoutMkLst>
            <pc:docMk/>
            <pc:sldMasterMk cId="0" sldId="2147483648"/>
            <pc:sldLayoutMk cId="0" sldId="2147483660"/>
          </pc:sldLayoutMkLst>
        </pc:sldLayoutChg>
        <pc:sldLayoutChg chg="modSp">
          <pc:chgData name="Francesco Lucà" userId="be252dd4-0f5a-48eb-bdff-dd588f7f9609" providerId="ADAL" clId="{830E0F7D-2FF3-48B3-B67D-B079E83E2FBC}" dt="2023-02-27T14:30:38.945" v="0"/>
          <pc:sldLayoutMkLst>
            <pc:docMk/>
            <pc:sldMasterMk cId="0" sldId="2147483648"/>
            <pc:sldLayoutMk cId="0" sldId="2147483661"/>
          </pc:sldLayoutMkLst>
        </pc:sldLayoutChg>
        <pc:sldLayoutChg chg="modSp">
          <pc:chgData name="Francesco Lucà" userId="be252dd4-0f5a-48eb-bdff-dd588f7f9609" providerId="ADAL" clId="{830E0F7D-2FF3-48B3-B67D-B079E83E2FBC}" dt="2023-02-27T14:30:38.945" v="0"/>
          <pc:sldLayoutMkLst>
            <pc:docMk/>
            <pc:sldMasterMk cId="0" sldId="2147483648"/>
            <pc:sldLayoutMk cId="0" sldId="2147483662"/>
          </pc:sldLayoutMkLst>
        </pc:sldLayoutChg>
        <pc:sldLayoutChg chg="modSp">
          <pc:chgData name="Francesco Lucà" userId="be252dd4-0f5a-48eb-bdff-dd588f7f9609" providerId="ADAL" clId="{830E0F7D-2FF3-48B3-B67D-B079E83E2FBC}" dt="2023-02-27T14:30:38.945" v="0"/>
          <pc:sldLayoutMkLst>
            <pc:docMk/>
            <pc:sldMasterMk cId="0" sldId="2147483648"/>
            <pc:sldLayoutMk cId="0" sldId="2147483663"/>
          </pc:sldLayoutMkLst>
        </pc:sldLayoutChg>
        <pc:sldLayoutChg chg="modSp">
          <pc:chgData name="Francesco Lucà" userId="be252dd4-0f5a-48eb-bdff-dd588f7f9609" providerId="ADAL" clId="{830E0F7D-2FF3-48B3-B67D-B079E83E2FBC}" dt="2023-02-27T14:30:38.945" v="0"/>
          <pc:sldLayoutMkLst>
            <pc:docMk/>
            <pc:sldMasterMk cId="0" sldId="2147483648"/>
            <pc:sldLayoutMk cId="0" sldId="2147483664"/>
          </pc:sldLayoutMkLst>
        </pc:sldLayoutChg>
        <pc:sldLayoutChg chg="modSp">
          <pc:chgData name="Francesco Lucà" userId="be252dd4-0f5a-48eb-bdff-dd588f7f9609" providerId="ADAL" clId="{830E0F7D-2FF3-48B3-B67D-B079E83E2FBC}" dt="2023-02-27T14:30:38.945" v="0"/>
          <pc:sldLayoutMkLst>
            <pc:docMk/>
            <pc:sldMasterMk cId="0" sldId="2147483648"/>
            <pc:sldLayoutMk cId="0" sldId="2147483665"/>
          </pc:sldLayoutMkLst>
        </pc:sldLayoutChg>
        <pc:sldLayoutChg chg="modSp">
          <pc:chgData name="Francesco Lucà" userId="be252dd4-0f5a-48eb-bdff-dd588f7f9609" providerId="ADAL" clId="{830E0F7D-2FF3-48B3-B67D-B079E83E2FBC}" dt="2023-02-27T14:30:38.945" v="0"/>
          <pc:sldLayoutMkLst>
            <pc:docMk/>
            <pc:sldMasterMk cId="0" sldId="2147483648"/>
            <pc:sldLayoutMk cId="0" sldId="2147483666"/>
          </pc:sldLayoutMkLst>
        </pc:sldLayoutChg>
        <pc:sldLayoutChg chg="modSp">
          <pc:chgData name="Francesco Lucà" userId="be252dd4-0f5a-48eb-bdff-dd588f7f9609" providerId="ADAL" clId="{830E0F7D-2FF3-48B3-B67D-B079E83E2FBC}" dt="2023-02-27T14:30:38.945" v="0"/>
          <pc:sldLayoutMkLst>
            <pc:docMk/>
            <pc:sldMasterMk cId="0" sldId="2147483648"/>
            <pc:sldLayoutMk cId="0" sldId="2147483667"/>
          </pc:sldLayoutMkLst>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72001DA-E9F7-4CD8-9703-643E234495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dirty="0"/>
          </a:p>
        </p:txBody>
      </p:sp>
      <p:sp>
        <p:nvSpPr>
          <p:cNvPr id="3" name="Date Placeholder 2">
            <a:extLst>
              <a:ext uri="{FF2B5EF4-FFF2-40B4-BE49-F238E27FC236}">
                <a16:creationId xmlns:a16="http://schemas.microsoft.com/office/drawing/2014/main" id="{CFD6BDAE-364C-42C2-96EB-F55D24DD8D9A}"/>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4FAD352-3AC7-432D-9B29-1A758E792695}" type="datetimeFigureOut">
              <a:rPr lang="it-IT" smtClean="0"/>
              <a:t>23/02/2025</a:t>
            </a:fld>
            <a:endParaRPr lang="it-IT" dirty="0"/>
          </a:p>
        </p:txBody>
      </p:sp>
      <p:sp>
        <p:nvSpPr>
          <p:cNvPr id="4" name="Footer Placeholder 3">
            <a:extLst>
              <a:ext uri="{FF2B5EF4-FFF2-40B4-BE49-F238E27FC236}">
                <a16:creationId xmlns:a16="http://schemas.microsoft.com/office/drawing/2014/main" id="{4C368C27-04D5-429A-A011-239761A98B6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Accounting – B.A. Global Governance</a:t>
            </a:r>
            <a:endParaRPr lang="it-IT" dirty="0"/>
          </a:p>
        </p:txBody>
      </p:sp>
      <p:sp>
        <p:nvSpPr>
          <p:cNvPr id="5" name="Slide Number Placeholder 4">
            <a:extLst>
              <a:ext uri="{FF2B5EF4-FFF2-40B4-BE49-F238E27FC236}">
                <a16:creationId xmlns:a16="http://schemas.microsoft.com/office/drawing/2014/main" id="{3B180A5F-B986-4821-9962-E3E6138A240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EF4AB45-27DC-4FD4-BA92-E71BECEBE66B}" type="slidenum">
              <a:rPr lang="it-IT" smtClean="0"/>
              <a:t>‹#›</a:t>
            </a:fld>
            <a:endParaRPr lang="it-IT" dirty="0"/>
          </a:p>
        </p:txBody>
      </p:sp>
    </p:spTree>
    <p:extLst>
      <p:ext uri="{BB962C8B-B14F-4D97-AF65-F5344CB8AC3E}">
        <p14:creationId xmlns:p14="http://schemas.microsoft.com/office/powerpoint/2010/main" val="4287416062"/>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A170F3-909B-4670-B722-8B3EE7ABA351}" type="datetimeFigureOut">
              <a:rPr lang="it-IT" smtClean="0"/>
              <a:t>23/02/2025</a:t>
            </a:fld>
            <a:endParaRPr lang="it-IT"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t-IT"/>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dirty="0"/>
              <a:t>Accounting – B.A. Global Governance</a:t>
            </a:r>
            <a:endParaRPr lang="it-IT"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373BA80-6B0B-4930-BCA2-3675C4C457D9}" type="slidenum">
              <a:rPr lang="it-IT" smtClean="0"/>
              <a:t>‹#›</a:t>
            </a:fld>
            <a:endParaRPr lang="it-IT" dirty="0"/>
          </a:p>
        </p:txBody>
      </p:sp>
    </p:spTree>
    <p:extLst>
      <p:ext uri="{BB962C8B-B14F-4D97-AF65-F5344CB8AC3E}">
        <p14:creationId xmlns:p14="http://schemas.microsoft.com/office/powerpoint/2010/main" val="3327607679"/>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hasCustomPrompt="1"/>
          </p:nvPr>
        </p:nvSpPr>
        <p:spPr>
          <a:xfrm>
            <a:off x="1507067" y="2404534"/>
            <a:ext cx="7766936" cy="1646302"/>
          </a:xfrm>
        </p:spPr>
        <p:txBody>
          <a:bodyPr anchor="ctr">
            <a:noAutofit/>
          </a:bodyPr>
          <a:lstStyle>
            <a:lvl1pPr algn="r">
              <a:defRPr sz="5400">
                <a:solidFill>
                  <a:schemeClr val="accent1"/>
                </a:solidFill>
              </a:defRPr>
            </a:lvl1pPr>
          </a:lstStyle>
          <a:p>
            <a:r>
              <a:rPr lang="en-US" dirty="0"/>
              <a:t>Accounting</a:t>
            </a:r>
          </a:p>
        </p:txBody>
      </p:sp>
      <p:sp>
        <p:nvSpPr>
          <p:cNvPr id="3" name="Subtitle 2"/>
          <p:cNvSpPr>
            <a:spLocks noGrp="1"/>
          </p:cNvSpPr>
          <p:nvPr>
            <p:ph type="subTitle" idx="1" hasCustomPrompt="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How companies’ operations are translated into numbers, an introduction to the Financial Statements</a:t>
            </a:r>
          </a:p>
        </p:txBody>
      </p:sp>
      <p:sp>
        <p:nvSpPr>
          <p:cNvPr id="5" name="Footer Placeholder 4"/>
          <p:cNvSpPr>
            <a:spLocks noGrp="1"/>
          </p:cNvSpPr>
          <p:nvPr>
            <p:ph type="ftr" sz="quarter" idx="11"/>
          </p:nvPr>
        </p:nvSpPr>
        <p:spPr>
          <a:xfrm>
            <a:off x="3434935" y="6041361"/>
            <a:ext cx="3911200" cy="365125"/>
          </a:xfrm>
          <a:prstGeom prst="rect">
            <a:avLst/>
          </a:prstGeom>
        </p:spPr>
        <p:txBody>
          <a:bodyPr/>
          <a:lstStyle/>
          <a:p>
            <a:pPr algn="ctr"/>
            <a:r>
              <a:rPr lang="it-IT" dirty="0"/>
              <a:t>Accounting – B.A. Global Governance</a:t>
            </a:r>
          </a:p>
          <a:p>
            <a:pPr algn="ctr"/>
            <a:r>
              <a:rPr lang="it-IT" dirty="0"/>
              <a:t>A.Y. 2024-2025</a:t>
            </a:r>
          </a:p>
          <a:p>
            <a:pPr algn="ctr"/>
            <a:r>
              <a:rPr lang="it-IT" dirty="0"/>
              <a:t>Prof. M.G. De Romanis</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pic>
        <p:nvPicPr>
          <p:cNvPr id="1026" name="Picture 2" descr="Risultato immagini per logo tor vergata">
            <a:extLst>
              <a:ext uri="{FF2B5EF4-FFF2-40B4-BE49-F238E27FC236}">
                <a16:creationId xmlns:a16="http://schemas.microsoft.com/office/drawing/2014/main" id="{EBEC1118-599D-4219-A6E3-4BF9BF8DB21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8650"/>
          </a:xfrm>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677334" y="1075069"/>
            <a:ext cx="8596668" cy="4707862"/>
          </a:xfrm>
        </p:spPr>
        <p:txBody>
          <a:bodyPr/>
          <a:lstStyle>
            <a:lvl1pPr marL="0" indent="0">
              <a:buNone/>
              <a:defRPr>
                <a:ln>
                  <a:noFill/>
                </a:ln>
              </a:defRPr>
            </a:lvl1pPr>
          </a:lstStyle>
          <a:p>
            <a:pPr lvl="0"/>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DCFEDAC5-2BE6-4643-BF60-FB5CDB35D3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FBDE0DB-B7C8-4E47-BA1C-CBFD312A256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
        <p:nvSpPr>
          <p:cNvPr id="8" name="Footer Placeholder 4">
            <a:extLst>
              <a:ext uri="{FF2B5EF4-FFF2-40B4-BE49-F238E27FC236}">
                <a16:creationId xmlns:a16="http://schemas.microsoft.com/office/drawing/2014/main" id="{2242F33D-8501-46C4-87D9-371E66EAA626}"/>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
        <p:nvSpPr>
          <p:cNvPr id="10" name="Footer Placeholder 4">
            <a:extLst>
              <a:ext uri="{FF2B5EF4-FFF2-40B4-BE49-F238E27FC236}">
                <a16:creationId xmlns:a16="http://schemas.microsoft.com/office/drawing/2014/main" id="{0A84F43F-4D6A-4103-84BF-20D4BCCDC6C7}"/>
              </a:ext>
            </a:extLst>
          </p:cNvPr>
          <p:cNvSpPr>
            <a:spLocks noGrp="1"/>
          </p:cNvSpPr>
          <p:nvPr>
            <p:ph type="ftr" sz="quarter" idx="1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a:p>
            <a:pPr algn="ct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
        <p:nvSpPr>
          <p:cNvPr id="6" name="Footer Placeholder 4">
            <a:extLst>
              <a:ext uri="{FF2B5EF4-FFF2-40B4-BE49-F238E27FC236}">
                <a16:creationId xmlns:a16="http://schemas.microsoft.com/office/drawing/2014/main" id="{972F6892-4893-4AB2-A5E1-C16731E8F94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
        <p:nvSpPr>
          <p:cNvPr id="5" name="Footer Placeholder 4">
            <a:extLst>
              <a:ext uri="{FF2B5EF4-FFF2-40B4-BE49-F238E27FC236}">
                <a16:creationId xmlns:a16="http://schemas.microsoft.com/office/drawing/2014/main" id="{3D7765DB-9576-4791-8BC6-60A51297AB2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
        <p:nvSpPr>
          <p:cNvPr id="8" name="Footer Placeholder 4">
            <a:extLst>
              <a:ext uri="{FF2B5EF4-FFF2-40B4-BE49-F238E27FC236}">
                <a16:creationId xmlns:a16="http://schemas.microsoft.com/office/drawing/2014/main" id="{4EABA913-35FB-4554-BA05-782A2FC05AC7}"/>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206D1285-B7B0-46E7-8374-9F29CB516D28}"/>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115393F0-9A04-4FA8-9A4B-459FC8E8176F}"/>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
        <p:nvSpPr>
          <p:cNvPr id="10" name="Footer Placeholder 4">
            <a:extLst>
              <a:ext uri="{FF2B5EF4-FFF2-40B4-BE49-F238E27FC236}">
                <a16:creationId xmlns:a16="http://schemas.microsoft.com/office/drawing/2014/main" id="{2B57DD83-1FB9-4E91-8500-F9838750784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9D4B1F55-5964-4986-86B0-0E5E5D5DAFA0}"/>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10" name="Footer Placeholder 4">
            <a:extLst>
              <a:ext uri="{FF2B5EF4-FFF2-40B4-BE49-F238E27FC236}">
                <a16:creationId xmlns:a16="http://schemas.microsoft.com/office/drawing/2014/main" id="{9137E32A-642F-498B-8820-23CE5BABB7DA}"/>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8" name="Footer Placeholder 4">
            <a:extLst>
              <a:ext uri="{FF2B5EF4-FFF2-40B4-BE49-F238E27FC236}">
                <a16:creationId xmlns:a16="http://schemas.microsoft.com/office/drawing/2014/main" id="{DA57C756-6A10-44F0-8934-26A46FF537B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
        <p:nvSpPr>
          <p:cNvPr id="7" name="Footer Placeholder 4">
            <a:extLst>
              <a:ext uri="{FF2B5EF4-FFF2-40B4-BE49-F238E27FC236}">
                <a16:creationId xmlns:a16="http://schemas.microsoft.com/office/drawing/2014/main" id="{4FB66AB8-BAC9-4C81-9CB5-45484C4097F9}"/>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7" name="Footer Placeholder 4">
            <a:extLst>
              <a:ext uri="{FF2B5EF4-FFF2-40B4-BE49-F238E27FC236}">
                <a16:creationId xmlns:a16="http://schemas.microsoft.com/office/drawing/2014/main" id="{5EB915C7-9804-4AD5-B222-376816D7313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
        <p:nvSpPr>
          <p:cNvPr id="19" name="Footer Placeholder 4">
            <a:extLst>
              <a:ext uri="{FF2B5EF4-FFF2-40B4-BE49-F238E27FC236}">
                <a16:creationId xmlns:a16="http://schemas.microsoft.com/office/drawing/2014/main" id="{DBE90251-E50E-4F70-9059-73CB9BD5D14C}"/>
              </a:ext>
            </a:extLst>
          </p:cNvPr>
          <p:cNvSpPr>
            <a:spLocks noGrp="1"/>
          </p:cNvSpPr>
          <p:nvPr>
            <p:ph type="ftr" sz="quarter" idx="3"/>
          </p:nvPr>
        </p:nvSpPr>
        <p:spPr>
          <a:xfrm>
            <a:off x="3434935" y="6041361"/>
            <a:ext cx="3911200" cy="365125"/>
          </a:xfrm>
          <a:prstGeom prst="rect">
            <a:avLst/>
          </a:prstGeom>
        </p:spPr>
        <p:txBody>
          <a:bodyPr/>
          <a:lstStyle>
            <a:lvl1pPr>
              <a:defRPr lang="en-US" sz="900" kern="1200" dirty="0" smtClean="0">
                <a:solidFill>
                  <a:schemeClr val="tx1">
                    <a:tint val="75000"/>
                  </a:schemeClr>
                </a:solidFill>
                <a:latin typeface="+mn-lt"/>
                <a:ea typeface="+mn-ea"/>
                <a:cs typeface="+mn-cs"/>
              </a:defRPr>
            </a:lvl1pPr>
          </a:lstStyle>
          <a:p>
            <a:pPr algn="ctr"/>
            <a:r>
              <a:rPr lang="en-US" dirty="0"/>
              <a:t>Accounting – B.A. Global Governance</a:t>
            </a:r>
          </a:p>
          <a:p>
            <a:pPr algn="ctr"/>
            <a:r>
              <a:rPr lang="en-US" dirty="0"/>
              <a:t>A.Y. 2024-2025</a:t>
            </a:r>
          </a:p>
          <a:p>
            <a:pPr algn="ctr"/>
            <a:r>
              <a:rPr lang="en-US" dirty="0"/>
              <a:t>Prof. M.G. De Romanis</a:t>
            </a:r>
          </a:p>
        </p:txBody>
      </p:sp>
      <p:pic>
        <p:nvPicPr>
          <p:cNvPr id="30" name="Picture 2" descr="Risultato immagini per logo tor vergata">
            <a:extLst>
              <a:ext uri="{FF2B5EF4-FFF2-40B4-BE49-F238E27FC236}">
                <a16:creationId xmlns:a16="http://schemas.microsoft.com/office/drawing/2014/main" id="{A62B4192-56B1-49E3-965F-2379CA5A68B3}"/>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a:stretch>
            <a:fillRect/>
          </a:stretch>
        </p:blipFill>
        <p:spPr bwMode="auto">
          <a:xfrm>
            <a:off x="690429" y="5806283"/>
            <a:ext cx="816638" cy="816638"/>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959354-8CF4-4BD0-AA31-AB15829A4047}"/>
              </a:ext>
            </a:extLst>
          </p:cNvPr>
          <p:cNvSpPr>
            <a:spLocks noGrp="1"/>
          </p:cNvSpPr>
          <p:nvPr>
            <p:ph type="ctrTitle"/>
          </p:nvPr>
        </p:nvSpPr>
        <p:spPr/>
        <p:txBody>
          <a:bodyPr/>
          <a:lstStyle/>
          <a:p>
            <a:r>
              <a:rPr lang="it-IT" dirty="0"/>
              <a:t>Accounting</a:t>
            </a:r>
          </a:p>
        </p:txBody>
      </p:sp>
      <p:sp>
        <p:nvSpPr>
          <p:cNvPr id="3" name="Subtitle 2">
            <a:extLst>
              <a:ext uri="{FF2B5EF4-FFF2-40B4-BE49-F238E27FC236}">
                <a16:creationId xmlns:a16="http://schemas.microsoft.com/office/drawing/2014/main" id="{4D846EA3-E8AD-4EF2-A757-4DBD7BBBDCB5}"/>
              </a:ext>
            </a:extLst>
          </p:cNvPr>
          <p:cNvSpPr>
            <a:spLocks noGrp="1"/>
          </p:cNvSpPr>
          <p:nvPr>
            <p:ph type="subTitle" idx="1"/>
          </p:nvPr>
        </p:nvSpPr>
        <p:spPr/>
        <p:txBody>
          <a:bodyPr/>
          <a:lstStyle/>
          <a:p>
            <a:r>
              <a:rPr lang="en-US" dirty="0"/>
              <a:t>How companies’ operations are translated into numbers, an introduction to the Financial Statements</a:t>
            </a:r>
            <a:endParaRPr lang="it-IT" dirty="0"/>
          </a:p>
        </p:txBody>
      </p:sp>
      <p:sp>
        <p:nvSpPr>
          <p:cNvPr id="6" name="Footer Placeholder 5">
            <a:extLst>
              <a:ext uri="{FF2B5EF4-FFF2-40B4-BE49-F238E27FC236}">
                <a16:creationId xmlns:a16="http://schemas.microsoft.com/office/drawing/2014/main" id="{AC3F5F94-FE68-4AEF-8871-3A3DB0DEB556}"/>
              </a:ext>
            </a:extLst>
          </p:cNvPr>
          <p:cNvSpPr>
            <a:spLocks noGrp="1"/>
          </p:cNvSpPr>
          <p:nvPr>
            <p:ph type="ftr" sz="quarter" idx="11"/>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Tree>
    <p:extLst>
      <p:ext uri="{BB962C8B-B14F-4D97-AF65-F5344CB8AC3E}">
        <p14:creationId xmlns:p14="http://schemas.microsoft.com/office/powerpoint/2010/main" val="37623918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4123189D-7033-4030-97A7-3010BBB0C76F}"/>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
        <p:nvSpPr>
          <p:cNvPr id="3" name="Slide Number Placeholder 2">
            <a:extLst>
              <a:ext uri="{FF2B5EF4-FFF2-40B4-BE49-F238E27FC236}">
                <a16:creationId xmlns:a16="http://schemas.microsoft.com/office/drawing/2014/main" id="{7B08F58F-50C7-4582-A687-BA2FFFA6E6D5}"/>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
        <p:nvSpPr>
          <p:cNvPr id="4" name="TextBox 3">
            <a:extLst>
              <a:ext uri="{FF2B5EF4-FFF2-40B4-BE49-F238E27FC236}">
                <a16:creationId xmlns:a16="http://schemas.microsoft.com/office/drawing/2014/main" id="{72A98D0B-F431-48B9-AFF1-D25A0DEFEE3B}"/>
              </a:ext>
            </a:extLst>
          </p:cNvPr>
          <p:cNvSpPr txBox="1"/>
          <p:nvPr/>
        </p:nvSpPr>
        <p:spPr>
          <a:xfrm>
            <a:off x="1409700" y="485775"/>
            <a:ext cx="7277100" cy="1754326"/>
          </a:xfrm>
          <a:prstGeom prst="rect">
            <a:avLst/>
          </a:prstGeom>
          <a:noFill/>
        </p:spPr>
        <p:txBody>
          <a:bodyPr wrap="square" rtlCol="0">
            <a:spAutoFit/>
          </a:bodyPr>
          <a:lstStyle/>
          <a:p>
            <a:r>
              <a:rPr lang="it-IT" dirty="0"/>
              <a:t>Agenda</a:t>
            </a:r>
          </a:p>
          <a:p>
            <a:pPr marL="342900" indent="-342900">
              <a:buFont typeface="+mj-lt"/>
              <a:buAutoNum type="arabicPeriod"/>
            </a:pPr>
            <a:r>
              <a:rPr lang="en-US" dirty="0"/>
              <a:t>What is accounting?</a:t>
            </a:r>
          </a:p>
          <a:p>
            <a:pPr marL="342900" indent="-342900">
              <a:buFont typeface="+mj-lt"/>
              <a:buAutoNum type="arabicPeriod"/>
            </a:pPr>
            <a:r>
              <a:rPr lang="en-US" dirty="0"/>
              <a:t>The business cycle</a:t>
            </a:r>
          </a:p>
          <a:p>
            <a:pPr marL="342900" indent="-342900">
              <a:buFont typeface="+mj-lt"/>
              <a:buAutoNum type="arabicPeriod"/>
            </a:pPr>
            <a:r>
              <a:rPr lang="en-US" dirty="0"/>
              <a:t>Effect of a business transaction</a:t>
            </a:r>
          </a:p>
          <a:p>
            <a:pPr marL="342900" indent="-342900">
              <a:buFont typeface="+mj-lt"/>
              <a:buAutoNum type="arabicPeriod"/>
            </a:pPr>
            <a:endParaRPr lang="it-IT" dirty="0"/>
          </a:p>
          <a:p>
            <a:pPr marL="342900" indent="-342900">
              <a:buFont typeface="+mj-lt"/>
              <a:buAutoNum type="arabicPeriod"/>
            </a:pPr>
            <a:endParaRPr lang="it-IT" dirty="0"/>
          </a:p>
        </p:txBody>
      </p:sp>
    </p:spTree>
    <p:extLst>
      <p:ext uri="{BB962C8B-B14F-4D97-AF65-F5344CB8AC3E}">
        <p14:creationId xmlns:p14="http://schemas.microsoft.com/office/powerpoint/2010/main" val="3210307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493CE8-30F8-494D-BA70-60BCE04B6493}"/>
              </a:ext>
            </a:extLst>
          </p:cNvPr>
          <p:cNvSpPr>
            <a:spLocks noGrp="1"/>
          </p:cNvSpPr>
          <p:nvPr>
            <p:ph type="title"/>
          </p:nvPr>
        </p:nvSpPr>
        <p:spPr/>
        <p:txBody>
          <a:bodyPr>
            <a:normAutofit fontScale="90000"/>
          </a:bodyPr>
          <a:lstStyle/>
          <a:p>
            <a:r>
              <a:rPr lang="it-IT" dirty="0"/>
              <a:t>What is accounting?</a:t>
            </a:r>
            <a:br>
              <a:rPr lang="it-IT" dirty="0"/>
            </a:br>
            <a:endParaRPr lang="it-IT" dirty="0"/>
          </a:p>
        </p:txBody>
      </p:sp>
      <p:sp>
        <p:nvSpPr>
          <p:cNvPr id="4" name="Slide Number Placeholder 3">
            <a:extLst>
              <a:ext uri="{FF2B5EF4-FFF2-40B4-BE49-F238E27FC236}">
                <a16:creationId xmlns:a16="http://schemas.microsoft.com/office/drawing/2014/main" id="{1580BCD0-5DF8-4017-889D-A6698691CC7E}"/>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
        <p:nvSpPr>
          <p:cNvPr id="5" name="Footer Placeholder 4">
            <a:extLst>
              <a:ext uri="{FF2B5EF4-FFF2-40B4-BE49-F238E27FC236}">
                <a16:creationId xmlns:a16="http://schemas.microsoft.com/office/drawing/2014/main" id="{46E809AF-6852-463E-A2A2-028FDC2EEF82}"/>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
        <p:nvSpPr>
          <p:cNvPr id="13" name="Content Placeholder 12">
            <a:extLst>
              <a:ext uri="{FF2B5EF4-FFF2-40B4-BE49-F238E27FC236}">
                <a16:creationId xmlns:a16="http://schemas.microsoft.com/office/drawing/2014/main" id="{722B2051-765B-4D34-ADE0-578A7D3C9E25}"/>
              </a:ext>
            </a:extLst>
          </p:cNvPr>
          <p:cNvSpPr>
            <a:spLocks noGrp="1"/>
          </p:cNvSpPr>
          <p:nvPr>
            <p:ph idx="1"/>
          </p:nvPr>
        </p:nvSpPr>
        <p:spPr>
          <a:xfrm>
            <a:off x="677334" y="1075069"/>
            <a:ext cx="8915240" cy="4668506"/>
          </a:xfrm>
        </p:spPr>
        <p:txBody>
          <a:bodyPr wrap="square" anchor="ctr" anchorCtr="0">
            <a:normAutofit/>
          </a:bodyPr>
          <a:lstStyle/>
          <a:p>
            <a:r>
              <a:rPr lang="en-US" dirty="0">
                <a:solidFill>
                  <a:schemeClr val="tx1"/>
                </a:solidFill>
              </a:rPr>
              <a:t>The American Accounting Association (AAA) defined the accounting as “The classification and recording of monetary transactions, the presentation and interpretation of the results of those transactions in order to assess performance over a period and the financial position at a given date, and the monetary projection of future activities arising from alternative planned courses of action”.</a:t>
            </a:r>
          </a:p>
          <a:p>
            <a:r>
              <a:rPr lang="en-US" dirty="0">
                <a:solidFill>
                  <a:schemeClr val="tx1"/>
                </a:solidFill>
              </a:rPr>
              <a:t>Using this definition, accounting can be seen to be about the identification and recording of business transactions as a way of assisting the management and planning of a business.</a:t>
            </a:r>
          </a:p>
        </p:txBody>
      </p:sp>
    </p:spTree>
    <p:extLst>
      <p:ext uri="{BB962C8B-B14F-4D97-AF65-F5344CB8AC3E}">
        <p14:creationId xmlns:p14="http://schemas.microsoft.com/office/powerpoint/2010/main" val="311223801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F552A8-026F-4B4C-B4CF-754F5E469EE7}"/>
              </a:ext>
            </a:extLst>
          </p:cNvPr>
          <p:cNvSpPr>
            <a:spLocks noGrp="1"/>
          </p:cNvSpPr>
          <p:nvPr>
            <p:ph type="sldNum" sz="quarter" idx="12"/>
          </p:nvPr>
        </p:nvSpPr>
        <p:spPr/>
        <p:txBody>
          <a:bodyPr/>
          <a:lstStyle/>
          <a:p>
            <a:fld id="{D57F1E4F-1CFF-5643-939E-217C01CDF565}" type="slidenum">
              <a:rPr lang="en-US" smtClean="0"/>
              <a:pPr/>
              <a:t>4</a:t>
            </a:fld>
            <a:endParaRPr lang="en-US" dirty="0"/>
          </a:p>
        </p:txBody>
      </p:sp>
      <p:sp>
        <p:nvSpPr>
          <p:cNvPr id="5" name="Footer Placeholder 4">
            <a:extLst>
              <a:ext uri="{FF2B5EF4-FFF2-40B4-BE49-F238E27FC236}">
                <a16:creationId xmlns:a16="http://schemas.microsoft.com/office/drawing/2014/main" id="{30C27B0B-75DA-4809-ACDC-DC6248966E11}"/>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
        <p:nvSpPr>
          <p:cNvPr id="6" name="TextBox 5">
            <a:extLst>
              <a:ext uri="{FF2B5EF4-FFF2-40B4-BE49-F238E27FC236}">
                <a16:creationId xmlns:a16="http://schemas.microsoft.com/office/drawing/2014/main" id="{2A293B7B-211A-499F-9356-E10E95FC7200}"/>
              </a:ext>
            </a:extLst>
          </p:cNvPr>
          <p:cNvSpPr txBox="1"/>
          <p:nvPr/>
        </p:nvSpPr>
        <p:spPr>
          <a:xfrm>
            <a:off x="1009650" y="1209675"/>
            <a:ext cx="7581013" cy="3693319"/>
          </a:xfrm>
          <a:prstGeom prst="rect">
            <a:avLst/>
          </a:prstGeom>
          <a:noFill/>
        </p:spPr>
        <p:txBody>
          <a:bodyPr wrap="square" rtlCol="0">
            <a:spAutoFit/>
          </a:bodyPr>
          <a:lstStyle/>
          <a:p>
            <a:r>
              <a:rPr lang="en-US" b="1" u="sng" dirty="0"/>
              <a:t>Every event that is a change in a Company’s Business </a:t>
            </a:r>
            <a:r>
              <a:rPr lang="en-US" dirty="0"/>
              <a:t>and which is measurable in terms of money, which is commonly involving an exchange of money or money equivalent and implies a change in the financial position </a:t>
            </a:r>
            <a:r>
              <a:rPr lang="en-US" b="1" u="sng" dirty="0"/>
              <a:t>is a transaction</a:t>
            </a:r>
            <a:r>
              <a:rPr lang="en-US" dirty="0"/>
              <a:t>.</a:t>
            </a:r>
          </a:p>
          <a:p>
            <a:endParaRPr lang="en-US" dirty="0"/>
          </a:p>
          <a:p>
            <a:r>
              <a:rPr lang="en-US" dirty="0"/>
              <a:t>Even if the exchange of money or any other measurable benefit with external is common within transactions, this is not a necessary feature. It could happen some transactions do not involve any exchange of benefit (i.e. a building lost by fire is not involving any exchange of benefit between parties).</a:t>
            </a:r>
          </a:p>
          <a:p>
            <a:endParaRPr lang="en-US" dirty="0"/>
          </a:p>
          <a:p>
            <a:r>
              <a:rPr lang="en-US" dirty="0"/>
              <a:t>Sometimes the change in the financial position could be not explicit for a Company (i.e. the depreciation of a fixed asset)</a:t>
            </a:r>
          </a:p>
        </p:txBody>
      </p:sp>
    </p:spTree>
    <p:extLst>
      <p:ext uri="{BB962C8B-B14F-4D97-AF65-F5344CB8AC3E}">
        <p14:creationId xmlns:p14="http://schemas.microsoft.com/office/powerpoint/2010/main" val="1128989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F552A8-026F-4B4C-B4CF-754F5E469EE7}"/>
              </a:ext>
            </a:extLst>
          </p:cNvPr>
          <p:cNvSpPr>
            <a:spLocks noGrp="1"/>
          </p:cNvSpPr>
          <p:nvPr>
            <p:ph type="sldNum" sz="quarter" idx="12"/>
          </p:nvPr>
        </p:nvSpPr>
        <p:spPr/>
        <p:txBody>
          <a:bodyPr/>
          <a:lstStyle/>
          <a:p>
            <a:fld id="{D57F1E4F-1CFF-5643-939E-217C01CDF565}" type="slidenum">
              <a:rPr lang="en-US" smtClean="0"/>
              <a:pPr/>
              <a:t>5</a:t>
            </a:fld>
            <a:endParaRPr lang="en-US" dirty="0"/>
          </a:p>
        </p:txBody>
      </p:sp>
      <p:sp>
        <p:nvSpPr>
          <p:cNvPr id="5" name="Footer Placeholder 4">
            <a:extLst>
              <a:ext uri="{FF2B5EF4-FFF2-40B4-BE49-F238E27FC236}">
                <a16:creationId xmlns:a16="http://schemas.microsoft.com/office/drawing/2014/main" id="{30C27B0B-75DA-4809-ACDC-DC6248966E11}"/>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
        <p:nvSpPr>
          <p:cNvPr id="6" name="TextBox 5">
            <a:extLst>
              <a:ext uri="{FF2B5EF4-FFF2-40B4-BE49-F238E27FC236}">
                <a16:creationId xmlns:a16="http://schemas.microsoft.com/office/drawing/2014/main" id="{2A293B7B-211A-499F-9356-E10E95FC7200}"/>
              </a:ext>
            </a:extLst>
          </p:cNvPr>
          <p:cNvSpPr txBox="1"/>
          <p:nvPr/>
        </p:nvSpPr>
        <p:spPr>
          <a:xfrm>
            <a:off x="1009650" y="1209675"/>
            <a:ext cx="7581013" cy="4524315"/>
          </a:xfrm>
          <a:prstGeom prst="rect">
            <a:avLst/>
          </a:prstGeom>
          <a:noFill/>
        </p:spPr>
        <p:txBody>
          <a:bodyPr wrap="square" rtlCol="0">
            <a:spAutoFit/>
          </a:bodyPr>
          <a:lstStyle/>
          <a:p>
            <a:r>
              <a:rPr lang="en-US" dirty="0"/>
              <a:t>A transaction could be:</a:t>
            </a:r>
            <a:endParaRPr lang="en-US" b="1" u="sng" dirty="0"/>
          </a:p>
          <a:p>
            <a:pPr marL="285750" indent="-285750">
              <a:buFont typeface="Arial" panose="020B0604020202020204" pitchFamily="34" charset="0"/>
              <a:buChar char="•"/>
            </a:pPr>
            <a:r>
              <a:rPr lang="en-US" b="1" u="sng" dirty="0"/>
              <a:t>Cash transactions</a:t>
            </a:r>
            <a:r>
              <a:rPr lang="en-US" dirty="0"/>
              <a:t>, when a company receives goods or services in exchange of money</a:t>
            </a:r>
          </a:p>
          <a:p>
            <a:pPr marL="285750" indent="-285750">
              <a:buFont typeface="Arial" panose="020B0604020202020204" pitchFamily="34" charset="0"/>
              <a:buChar char="•"/>
            </a:pPr>
            <a:r>
              <a:rPr lang="en-US" b="1" u="sng" dirty="0"/>
              <a:t>Credit transactions</a:t>
            </a:r>
            <a:r>
              <a:rPr lang="en-US" dirty="0"/>
              <a:t>, when a company receives goods or services in exchange of title representative of cash. Payment is to be made in a future date</a:t>
            </a:r>
          </a:p>
          <a:p>
            <a:pPr marL="285750" indent="-285750">
              <a:buFont typeface="Arial" panose="020B0604020202020204" pitchFamily="34" charset="0"/>
              <a:buChar char="•"/>
            </a:pPr>
            <a:r>
              <a:rPr lang="en-US" b="1" u="sng" dirty="0"/>
              <a:t>Barter transactions</a:t>
            </a:r>
            <a:r>
              <a:rPr lang="en-US" dirty="0"/>
              <a:t>, when a company receives goods or services in exchange of other goods or services.</a:t>
            </a:r>
          </a:p>
          <a:p>
            <a:pPr marL="285750" indent="-285750">
              <a:buFont typeface="Arial" panose="020B0604020202020204" pitchFamily="34" charset="0"/>
              <a:buChar char="•"/>
            </a:pPr>
            <a:r>
              <a:rPr lang="en-US" b="1" u="sng" dirty="0"/>
              <a:t>Paper transactions,</a:t>
            </a:r>
            <a:r>
              <a:rPr lang="en-US" dirty="0"/>
              <a:t> when a company changes its financial position in exchange of nothing (i.e. loss of money).</a:t>
            </a:r>
          </a:p>
          <a:p>
            <a:pPr marL="285750" indent="-285750">
              <a:buFont typeface="Arial" panose="020B0604020202020204" pitchFamily="34" charset="0"/>
              <a:buChar char="•"/>
            </a:pPr>
            <a:endParaRPr lang="en-US" dirty="0"/>
          </a:p>
          <a:p>
            <a:r>
              <a:rPr lang="en-US" dirty="0"/>
              <a:t>On a dynamic point of view transactions could be distinguished between </a:t>
            </a:r>
            <a:r>
              <a:rPr lang="en-US" b="1" u="sng" dirty="0"/>
              <a:t>internal and external</a:t>
            </a:r>
            <a:r>
              <a:rPr lang="en-US" dirty="0"/>
              <a:t>. A transaction is external when involves third parties other than the company (i.e. “X” sells goods to a customer). An internal transaction is otherwise only to represent a fact that incurred internally (i.e. goods are transferred to deposit A to B).</a:t>
            </a:r>
          </a:p>
        </p:txBody>
      </p:sp>
    </p:spTree>
    <p:extLst>
      <p:ext uri="{BB962C8B-B14F-4D97-AF65-F5344CB8AC3E}">
        <p14:creationId xmlns:p14="http://schemas.microsoft.com/office/powerpoint/2010/main" val="23799129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F552A8-026F-4B4C-B4CF-754F5E469EE7}"/>
              </a:ext>
            </a:extLst>
          </p:cNvPr>
          <p:cNvSpPr>
            <a:spLocks noGrp="1"/>
          </p:cNvSpPr>
          <p:nvPr>
            <p:ph type="sldNum" sz="quarter" idx="12"/>
          </p:nvPr>
        </p:nvSpPr>
        <p:spPr/>
        <p:txBody>
          <a:bodyPr/>
          <a:lstStyle/>
          <a:p>
            <a:fld id="{D57F1E4F-1CFF-5643-939E-217C01CDF565}" type="slidenum">
              <a:rPr lang="en-US" smtClean="0"/>
              <a:pPr/>
              <a:t>6</a:t>
            </a:fld>
            <a:endParaRPr lang="en-US" dirty="0"/>
          </a:p>
        </p:txBody>
      </p:sp>
      <p:sp>
        <p:nvSpPr>
          <p:cNvPr id="5" name="Footer Placeholder 4">
            <a:extLst>
              <a:ext uri="{FF2B5EF4-FFF2-40B4-BE49-F238E27FC236}">
                <a16:creationId xmlns:a16="http://schemas.microsoft.com/office/drawing/2014/main" id="{30C27B0B-75DA-4809-ACDC-DC6248966E11}"/>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
        <p:nvSpPr>
          <p:cNvPr id="6" name="TextBox 5">
            <a:extLst>
              <a:ext uri="{FF2B5EF4-FFF2-40B4-BE49-F238E27FC236}">
                <a16:creationId xmlns:a16="http://schemas.microsoft.com/office/drawing/2014/main" id="{2A293B7B-211A-499F-9356-E10E95FC7200}"/>
              </a:ext>
            </a:extLst>
          </p:cNvPr>
          <p:cNvSpPr txBox="1"/>
          <p:nvPr/>
        </p:nvSpPr>
        <p:spPr>
          <a:xfrm>
            <a:off x="1009650" y="1209675"/>
            <a:ext cx="7581013" cy="2308324"/>
          </a:xfrm>
          <a:prstGeom prst="rect">
            <a:avLst/>
          </a:prstGeom>
          <a:noFill/>
        </p:spPr>
        <p:txBody>
          <a:bodyPr wrap="square" rtlCol="0">
            <a:spAutoFit/>
          </a:bodyPr>
          <a:lstStyle/>
          <a:p>
            <a:r>
              <a:rPr lang="en-US" dirty="0"/>
              <a:t>The events, which are the triggers of each transaction, could be classified into:</a:t>
            </a:r>
          </a:p>
          <a:p>
            <a:pPr marL="285750" indent="-285750">
              <a:buFont typeface="Arial" panose="020B0604020202020204" pitchFamily="34" charset="0"/>
              <a:buChar char="•"/>
            </a:pPr>
            <a:r>
              <a:rPr lang="en-US" b="1" u="sng" dirty="0"/>
              <a:t>Monetary events</a:t>
            </a:r>
            <a:r>
              <a:rPr lang="en-US" dirty="0"/>
              <a:t>, which implies a transfer of money</a:t>
            </a:r>
          </a:p>
          <a:p>
            <a:pPr marL="285750" indent="-285750">
              <a:buFont typeface="Arial" panose="020B0604020202020204" pitchFamily="34" charset="0"/>
              <a:buChar char="•"/>
            </a:pPr>
            <a:r>
              <a:rPr lang="en-US" b="1" u="sng" dirty="0"/>
              <a:t>Non-monetary events</a:t>
            </a:r>
            <a:r>
              <a:rPr lang="en-US" dirty="0"/>
              <a:t>, which are not related to any exchange of money.</a:t>
            </a:r>
          </a:p>
          <a:p>
            <a:endParaRPr lang="en-US" dirty="0"/>
          </a:p>
          <a:p>
            <a:r>
              <a:rPr lang="en-US" dirty="0"/>
              <a:t>In accounting only monetary events are susceptible of transferring money are regarded as a business transaction. </a:t>
            </a:r>
          </a:p>
        </p:txBody>
      </p:sp>
    </p:spTree>
    <p:extLst>
      <p:ext uri="{BB962C8B-B14F-4D97-AF65-F5344CB8AC3E}">
        <p14:creationId xmlns:p14="http://schemas.microsoft.com/office/powerpoint/2010/main" val="20072487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F552A8-026F-4B4C-B4CF-754F5E469EE7}"/>
              </a:ext>
            </a:extLst>
          </p:cNvPr>
          <p:cNvSpPr>
            <a:spLocks noGrp="1"/>
          </p:cNvSpPr>
          <p:nvPr>
            <p:ph type="sldNum" sz="quarter" idx="12"/>
          </p:nvPr>
        </p:nvSpPr>
        <p:spPr/>
        <p:txBody>
          <a:bodyPr/>
          <a:lstStyle/>
          <a:p>
            <a:fld id="{D57F1E4F-1CFF-5643-939E-217C01CDF565}" type="slidenum">
              <a:rPr lang="en-US" smtClean="0"/>
              <a:pPr/>
              <a:t>7</a:t>
            </a:fld>
            <a:endParaRPr lang="en-US" dirty="0"/>
          </a:p>
        </p:txBody>
      </p:sp>
      <p:sp>
        <p:nvSpPr>
          <p:cNvPr id="5" name="Footer Placeholder 4">
            <a:extLst>
              <a:ext uri="{FF2B5EF4-FFF2-40B4-BE49-F238E27FC236}">
                <a16:creationId xmlns:a16="http://schemas.microsoft.com/office/drawing/2014/main" id="{30C27B0B-75DA-4809-ACDC-DC6248966E11}"/>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
        <p:nvSpPr>
          <p:cNvPr id="6" name="TextBox 5">
            <a:extLst>
              <a:ext uri="{FF2B5EF4-FFF2-40B4-BE49-F238E27FC236}">
                <a16:creationId xmlns:a16="http://schemas.microsoft.com/office/drawing/2014/main" id="{2A293B7B-211A-499F-9356-E10E95FC7200}"/>
              </a:ext>
            </a:extLst>
          </p:cNvPr>
          <p:cNvSpPr txBox="1"/>
          <p:nvPr/>
        </p:nvSpPr>
        <p:spPr>
          <a:xfrm>
            <a:off x="1009650" y="1209675"/>
            <a:ext cx="7581013" cy="3970318"/>
          </a:xfrm>
          <a:prstGeom prst="rect">
            <a:avLst/>
          </a:prstGeom>
          <a:noFill/>
        </p:spPr>
        <p:txBody>
          <a:bodyPr wrap="square" rtlCol="0">
            <a:spAutoFit/>
          </a:bodyPr>
          <a:lstStyle/>
          <a:p>
            <a:r>
              <a:rPr lang="en-US" dirty="0"/>
              <a:t>A monetary event needs to respect some features in order to be regarded as a business transaction. In other words not all events are a business transaction. </a:t>
            </a:r>
          </a:p>
          <a:p>
            <a:r>
              <a:rPr lang="en-US" dirty="0"/>
              <a:t>A business transactions is an event which is:</a:t>
            </a:r>
          </a:p>
          <a:p>
            <a:pPr marL="342900" indent="-342900">
              <a:buFont typeface="+mj-lt"/>
              <a:buAutoNum type="arabicPeriod"/>
            </a:pPr>
            <a:r>
              <a:rPr lang="en-US" dirty="0"/>
              <a:t>Involving two parties</a:t>
            </a:r>
          </a:p>
          <a:p>
            <a:pPr marL="342900" indent="-342900">
              <a:buFont typeface="+mj-lt"/>
              <a:buAutoNum type="arabicPeriod"/>
            </a:pPr>
            <a:r>
              <a:rPr lang="en-US" dirty="0"/>
              <a:t>Measurable in terms of money</a:t>
            </a:r>
          </a:p>
          <a:p>
            <a:pPr marL="342900" indent="-342900">
              <a:buFont typeface="+mj-lt"/>
              <a:buAutoNum type="arabicPeriod"/>
            </a:pPr>
            <a:r>
              <a:rPr lang="en-US" dirty="0"/>
              <a:t>Resulting in a transfer of goods or services</a:t>
            </a:r>
          </a:p>
          <a:p>
            <a:pPr marL="342900" indent="-342900">
              <a:buFont typeface="+mj-lt"/>
              <a:buAutoNum type="arabicPeriod"/>
            </a:pPr>
            <a:r>
              <a:rPr lang="en-US" dirty="0"/>
              <a:t>Changing the financial position of the company. The change might be:</a:t>
            </a:r>
          </a:p>
          <a:p>
            <a:pPr marL="800100" lvl="1" indent="-342900">
              <a:buFont typeface="+mj-lt"/>
              <a:buAutoNum type="alphaLcParenR"/>
            </a:pPr>
            <a:r>
              <a:rPr lang="en-US" dirty="0"/>
              <a:t>Quantitative, meaning a change in the total value of assets or liabilities (i.e. a destruction of machinery)</a:t>
            </a:r>
          </a:p>
          <a:p>
            <a:pPr marL="800100" lvl="1" indent="-342900">
              <a:buFont typeface="+mj-lt"/>
              <a:buAutoNum type="alphaLcParenR"/>
            </a:pPr>
            <a:r>
              <a:rPr lang="en-US" dirty="0"/>
              <a:t>Qualitative, meaning a change in more than one elements of assets or liabilities without changing the total value (i.e. buy a machinery in exchange of money)</a:t>
            </a:r>
          </a:p>
        </p:txBody>
      </p:sp>
    </p:spTree>
    <p:extLst>
      <p:ext uri="{BB962C8B-B14F-4D97-AF65-F5344CB8AC3E}">
        <p14:creationId xmlns:p14="http://schemas.microsoft.com/office/powerpoint/2010/main" val="1645984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67DDEC-DD9D-4D0A-A37A-E0C19DFD11BA}"/>
              </a:ext>
            </a:extLst>
          </p:cNvPr>
          <p:cNvSpPr>
            <a:spLocks noGrp="1"/>
          </p:cNvSpPr>
          <p:nvPr>
            <p:ph type="title"/>
          </p:nvPr>
        </p:nvSpPr>
        <p:spPr/>
        <p:txBody>
          <a:bodyPr>
            <a:normAutofit fontScale="90000"/>
          </a:bodyPr>
          <a:lstStyle/>
          <a:p>
            <a:r>
              <a:rPr lang="en-US" dirty="0"/>
              <a:t>The business cycle</a:t>
            </a:r>
            <a:br>
              <a:rPr lang="en-US" dirty="0"/>
            </a:br>
            <a:endParaRPr lang="it-IT" dirty="0"/>
          </a:p>
        </p:txBody>
      </p:sp>
      <p:sp>
        <p:nvSpPr>
          <p:cNvPr id="4" name="Slide Number Placeholder 3">
            <a:extLst>
              <a:ext uri="{FF2B5EF4-FFF2-40B4-BE49-F238E27FC236}">
                <a16:creationId xmlns:a16="http://schemas.microsoft.com/office/drawing/2014/main" id="{0256451D-210A-4922-9245-C7AEB995502C}"/>
              </a:ext>
            </a:extLst>
          </p:cNvPr>
          <p:cNvSpPr>
            <a:spLocks noGrp="1"/>
          </p:cNvSpPr>
          <p:nvPr>
            <p:ph type="sldNum" sz="quarter" idx="12"/>
          </p:nvPr>
        </p:nvSpPr>
        <p:spPr/>
        <p:txBody>
          <a:bodyPr/>
          <a:lstStyle/>
          <a:p>
            <a:fld id="{D57F1E4F-1CFF-5643-939E-217C01CDF565}" type="slidenum">
              <a:rPr lang="en-US" smtClean="0"/>
              <a:pPr/>
              <a:t>8</a:t>
            </a:fld>
            <a:endParaRPr lang="en-US" dirty="0"/>
          </a:p>
        </p:txBody>
      </p:sp>
      <p:sp>
        <p:nvSpPr>
          <p:cNvPr id="5" name="Footer Placeholder 4">
            <a:extLst>
              <a:ext uri="{FF2B5EF4-FFF2-40B4-BE49-F238E27FC236}">
                <a16:creationId xmlns:a16="http://schemas.microsoft.com/office/drawing/2014/main" id="{2F087F9D-099E-4646-9DFA-9CE17B41FF6D}"/>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
        <p:nvSpPr>
          <p:cNvPr id="14" name="Arrow: Bent 13">
            <a:extLst>
              <a:ext uri="{FF2B5EF4-FFF2-40B4-BE49-F238E27FC236}">
                <a16:creationId xmlns:a16="http://schemas.microsoft.com/office/drawing/2014/main" id="{AEFF504C-2B9D-4978-8D2E-8017B0A11AC4}"/>
              </a:ext>
            </a:extLst>
          </p:cNvPr>
          <p:cNvSpPr/>
          <p:nvPr/>
        </p:nvSpPr>
        <p:spPr>
          <a:xfrm rot="5400000">
            <a:off x="6507543" y="1727114"/>
            <a:ext cx="1018152" cy="1479289"/>
          </a:xfrm>
          <a:prstGeom prst="bentArrow">
            <a:avLst>
              <a:gd name="adj1" fmla="val 25000"/>
              <a:gd name="adj2" fmla="val 25787"/>
              <a:gd name="adj3" fmla="val 36666"/>
              <a:gd name="adj4" fmla="val 22941"/>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dirty="0">
              <a:solidFill>
                <a:schemeClr val="tx1"/>
              </a:solidFill>
            </a:endParaRPr>
          </a:p>
        </p:txBody>
      </p:sp>
      <p:sp>
        <p:nvSpPr>
          <p:cNvPr id="6" name="Rectangle: Rounded Corners 5">
            <a:extLst>
              <a:ext uri="{FF2B5EF4-FFF2-40B4-BE49-F238E27FC236}">
                <a16:creationId xmlns:a16="http://schemas.microsoft.com/office/drawing/2014/main" id="{BF600F12-2390-49B0-A75F-547222F21C54}"/>
              </a:ext>
            </a:extLst>
          </p:cNvPr>
          <p:cNvSpPr/>
          <p:nvPr/>
        </p:nvSpPr>
        <p:spPr>
          <a:xfrm>
            <a:off x="3810000" y="1571625"/>
            <a:ext cx="2466975" cy="10287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Purchasing</a:t>
            </a:r>
          </a:p>
        </p:txBody>
      </p:sp>
      <p:sp>
        <p:nvSpPr>
          <p:cNvPr id="15" name="Arrow: Bent 14">
            <a:extLst>
              <a:ext uri="{FF2B5EF4-FFF2-40B4-BE49-F238E27FC236}">
                <a16:creationId xmlns:a16="http://schemas.microsoft.com/office/drawing/2014/main" id="{B04FD133-BAF8-4FAD-812A-433B6BA39DCB}"/>
              </a:ext>
            </a:extLst>
          </p:cNvPr>
          <p:cNvSpPr/>
          <p:nvPr/>
        </p:nvSpPr>
        <p:spPr>
          <a:xfrm rot="5400000" flipH="1" flipV="1">
            <a:off x="2613156" y="3707090"/>
            <a:ext cx="914400" cy="1479289"/>
          </a:xfrm>
          <a:prstGeom prst="bentArrow">
            <a:avLst>
              <a:gd name="adj1" fmla="val 25000"/>
              <a:gd name="adj2" fmla="val 25787"/>
              <a:gd name="adj3" fmla="val 50000"/>
              <a:gd name="adj4" fmla="val 19412"/>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dirty="0">
              <a:solidFill>
                <a:schemeClr val="tx1"/>
              </a:solidFill>
            </a:endParaRPr>
          </a:p>
        </p:txBody>
      </p:sp>
      <p:sp>
        <p:nvSpPr>
          <p:cNvPr id="16" name="Arrow: Bent 15">
            <a:extLst>
              <a:ext uri="{FF2B5EF4-FFF2-40B4-BE49-F238E27FC236}">
                <a16:creationId xmlns:a16="http://schemas.microsoft.com/office/drawing/2014/main" id="{ED6220D9-97B4-4AFE-A15A-1AF52E914675}"/>
              </a:ext>
            </a:extLst>
          </p:cNvPr>
          <p:cNvSpPr/>
          <p:nvPr/>
        </p:nvSpPr>
        <p:spPr>
          <a:xfrm rot="10800000">
            <a:off x="6273956" y="4024940"/>
            <a:ext cx="1427490" cy="1028700"/>
          </a:xfrm>
          <a:prstGeom prst="bentArrow">
            <a:avLst>
              <a:gd name="adj1" fmla="val 25000"/>
              <a:gd name="adj2" fmla="val 25513"/>
              <a:gd name="adj3" fmla="val 50000"/>
              <a:gd name="adj4" fmla="val 25810"/>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dirty="0">
              <a:solidFill>
                <a:schemeClr val="tx1"/>
              </a:solidFill>
            </a:endParaRPr>
          </a:p>
        </p:txBody>
      </p:sp>
      <p:sp>
        <p:nvSpPr>
          <p:cNvPr id="17" name="Arrow: Bent 16">
            <a:extLst>
              <a:ext uri="{FF2B5EF4-FFF2-40B4-BE49-F238E27FC236}">
                <a16:creationId xmlns:a16="http://schemas.microsoft.com/office/drawing/2014/main" id="{86FA6158-E2AF-4DA4-973F-F2965CC00B97}"/>
              </a:ext>
            </a:extLst>
          </p:cNvPr>
          <p:cNvSpPr/>
          <p:nvPr/>
        </p:nvSpPr>
        <p:spPr>
          <a:xfrm>
            <a:off x="2425411" y="1858814"/>
            <a:ext cx="1381559" cy="1137425"/>
          </a:xfrm>
          <a:prstGeom prst="bentArrow">
            <a:avLst>
              <a:gd name="adj1" fmla="val 25000"/>
              <a:gd name="adj2" fmla="val 22203"/>
              <a:gd name="adj3" fmla="val 43848"/>
              <a:gd name="adj4" fmla="val 25810"/>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it-IT" dirty="0">
              <a:solidFill>
                <a:schemeClr val="tx1"/>
              </a:solidFill>
            </a:endParaRPr>
          </a:p>
        </p:txBody>
      </p:sp>
      <p:sp>
        <p:nvSpPr>
          <p:cNvPr id="7" name="Rectangle: Rounded Corners 6">
            <a:extLst>
              <a:ext uri="{FF2B5EF4-FFF2-40B4-BE49-F238E27FC236}">
                <a16:creationId xmlns:a16="http://schemas.microsoft.com/office/drawing/2014/main" id="{46D2DB71-1980-42E4-960E-4DA22886BFD5}"/>
              </a:ext>
            </a:extLst>
          </p:cNvPr>
          <p:cNvSpPr/>
          <p:nvPr/>
        </p:nvSpPr>
        <p:spPr>
          <a:xfrm>
            <a:off x="786448" y="2996240"/>
            <a:ext cx="2466975" cy="10287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Financing</a:t>
            </a:r>
          </a:p>
        </p:txBody>
      </p:sp>
      <p:sp>
        <p:nvSpPr>
          <p:cNvPr id="9" name="Rectangle: Rounded Corners 8">
            <a:extLst>
              <a:ext uri="{FF2B5EF4-FFF2-40B4-BE49-F238E27FC236}">
                <a16:creationId xmlns:a16="http://schemas.microsoft.com/office/drawing/2014/main" id="{08CFB74A-47D2-4950-BB01-18396140C856}"/>
              </a:ext>
            </a:extLst>
          </p:cNvPr>
          <p:cNvSpPr/>
          <p:nvPr/>
        </p:nvSpPr>
        <p:spPr>
          <a:xfrm>
            <a:off x="3806981" y="4355003"/>
            <a:ext cx="2466975" cy="10287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Selling</a:t>
            </a:r>
          </a:p>
        </p:txBody>
      </p:sp>
      <p:sp>
        <p:nvSpPr>
          <p:cNvPr id="8" name="Rectangle: Rounded Corners 7">
            <a:extLst>
              <a:ext uri="{FF2B5EF4-FFF2-40B4-BE49-F238E27FC236}">
                <a16:creationId xmlns:a16="http://schemas.microsoft.com/office/drawing/2014/main" id="{C0F8B7FA-5BAF-450B-9788-876BAE857446}"/>
              </a:ext>
            </a:extLst>
          </p:cNvPr>
          <p:cNvSpPr/>
          <p:nvPr/>
        </p:nvSpPr>
        <p:spPr>
          <a:xfrm>
            <a:off x="6944627" y="2996240"/>
            <a:ext cx="2466975" cy="10287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Processing/Producing</a:t>
            </a:r>
          </a:p>
        </p:txBody>
      </p:sp>
      <p:cxnSp>
        <p:nvCxnSpPr>
          <p:cNvPr id="20" name="Straight Connector 19">
            <a:extLst>
              <a:ext uri="{FF2B5EF4-FFF2-40B4-BE49-F238E27FC236}">
                <a16:creationId xmlns:a16="http://schemas.microsoft.com/office/drawing/2014/main" id="{9DB24120-C37A-4CB5-A231-1D7636416075}"/>
              </a:ext>
            </a:extLst>
          </p:cNvPr>
          <p:cNvCxnSpPr/>
          <p:nvPr/>
        </p:nvCxnSpPr>
        <p:spPr>
          <a:xfrm>
            <a:off x="6486861" y="1344706"/>
            <a:ext cx="0" cy="4206240"/>
          </a:xfrm>
          <a:prstGeom prst="line">
            <a:avLst/>
          </a:prstGeom>
          <a:ln w="28575">
            <a:prstDash val="lgDash"/>
          </a:ln>
        </p:spPr>
        <p:style>
          <a:lnRef idx="1">
            <a:schemeClr val="accent4"/>
          </a:lnRef>
          <a:fillRef idx="0">
            <a:schemeClr val="accent4"/>
          </a:fillRef>
          <a:effectRef idx="0">
            <a:schemeClr val="accent4"/>
          </a:effectRef>
          <a:fontRef idx="minor">
            <a:schemeClr val="tx1"/>
          </a:fontRef>
        </p:style>
      </p:cxnSp>
    </p:spTree>
    <p:extLst>
      <p:ext uri="{BB962C8B-B14F-4D97-AF65-F5344CB8AC3E}">
        <p14:creationId xmlns:p14="http://schemas.microsoft.com/office/powerpoint/2010/main" val="10679380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B7174C-8076-4DBD-8683-FB44CA292CA1}"/>
              </a:ext>
            </a:extLst>
          </p:cNvPr>
          <p:cNvSpPr>
            <a:spLocks noGrp="1"/>
          </p:cNvSpPr>
          <p:nvPr>
            <p:ph idx="1"/>
          </p:nvPr>
        </p:nvSpPr>
        <p:spPr/>
        <p:txBody>
          <a:bodyPr/>
          <a:lstStyle/>
          <a:p>
            <a:r>
              <a:rPr lang="en-US" dirty="0">
                <a:solidFill>
                  <a:schemeClr val="tx1"/>
                </a:solidFill>
              </a:rPr>
              <a:t>Financing is the operation of gathering operating resources to run a business. This could be gathered externally or internally. </a:t>
            </a:r>
          </a:p>
          <a:p>
            <a:endParaRPr lang="en-US" dirty="0">
              <a:solidFill>
                <a:schemeClr val="tx1"/>
              </a:solidFill>
            </a:endParaRPr>
          </a:p>
          <a:p>
            <a:r>
              <a:rPr lang="en-US" dirty="0">
                <a:solidFill>
                  <a:schemeClr val="tx1"/>
                </a:solidFill>
              </a:rPr>
              <a:t>When financing is gathered from internal sources, that is from shareholders, this is considered to be </a:t>
            </a:r>
            <a:r>
              <a:rPr lang="en-US" b="1" u="sng" dirty="0">
                <a:solidFill>
                  <a:schemeClr val="tx1"/>
                </a:solidFill>
              </a:rPr>
              <a:t>risk capital </a:t>
            </a:r>
            <a:r>
              <a:rPr lang="en-US" dirty="0">
                <a:solidFill>
                  <a:schemeClr val="tx1"/>
                </a:solidFill>
              </a:rPr>
              <a:t>and is what you classify as equity.</a:t>
            </a:r>
          </a:p>
          <a:p>
            <a:endParaRPr lang="en-US" dirty="0">
              <a:solidFill>
                <a:schemeClr val="tx1"/>
              </a:solidFill>
            </a:endParaRPr>
          </a:p>
          <a:p>
            <a:r>
              <a:rPr lang="en-US" dirty="0">
                <a:solidFill>
                  <a:schemeClr val="tx1"/>
                </a:solidFill>
              </a:rPr>
              <a:t>The external sources of financing, commonly banks or other lenders, is regarded as </a:t>
            </a:r>
            <a:r>
              <a:rPr lang="en-US" b="1" u="sng" dirty="0">
                <a:solidFill>
                  <a:schemeClr val="tx1"/>
                </a:solidFill>
              </a:rPr>
              <a:t>debt capital </a:t>
            </a:r>
            <a:r>
              <a:rPr lang="en-US" dirty="0">
                <a:solidFill>
                  <a:schemeClr val="tx1"/>
                </a:solidFill>
              </a:rPr>
              <a:t>and are classified through liabilities. </a:t>
            </a:r>
          </a:p>
        </p:txBody>
      </p:sp>
      <p:sp>
        <p:nvSpPr>
          <p:cNvPr id="4" name="Slide Number Placeholder 3">
            <a:extLst>
              <a:ext uri="{FF2B5EF4-FFF2-40B4-BE49-F238E27FC236}">
                <a16:creationId xmlns:a16="http://schemas.microsoft.com/office/drawing/2014/main" id="{424B583E-935E-40DF-868A-ED2FD5577722}"/>
              </a:ext>
            </a:extLst>
          </p:cNvPr>
          <p:cNvSpPr>
            <a:spLocks noGrp="1"/>
          </p:cNvSpPr>
          <p:nvPr>
            <p:ph type="sldNum" sz="quarter" idx="12"/>
          </p:nvPr>
        </p:nvSpPr>
        <p:spPr/>
        <p:txBody>
          <a:bodyPr/>
          <a:lstStyle/>
          <a:p>
            <a:fld id="{D57F1E4F-1CFF-5643-939E-217C01CDF565}" type="slidenum">
              <a:rPr lang="en-US" smtClean="0"/>
              <a:pPr/>
              <a:t>9</a:t>
            </a:fld>
            <a:endParaRPr lang="en-US" dirty="0"/>
          </a:p>
        </p:txBody>
      </p:sp>
      <p:sp>
        <p:nvSpPr>
          <p:cNvPr id="5" name="Footer Placeholder 4">
            <a:extLst>
              <a:ext uri="{FF2B5EF4-FFF2-40B4-BE49-F238E27FC236}">
                <a16:creationId xmlns:a16="http://schemas.microsoft.com/office/drawing/2014/main" id="{CED7A1BB-40D4-41D9-8719-A0CE709601F8}"/>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1209077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1" name="Straight Connector 10">
            <a:extLst>
              <a:ext uri="{FF2B5EF4-FFF2-40B4-BE49-F238E27FC236}">
                <a16:creationId xmlns:a16="http://schemas.microsoft.com/office/drawing/2014/main" id="{98F33F12-0E63-4D75-8E9C-7B5013BA068C}"/>
              </a:ext>
            </a:extLst>
          </p:cNvPr>
          <p:cNvCxnSpPr/>
          <p:nvPr/>
        </p:nvCxnSpPr>
        <p:spPr>
          <a:xfrm>
            <a:off x="5111787" y="1304364"/>
            <a:ext cx="0" cy="4249271"/>
          </a:xfrm>
          <a:prstGeom prst="line">
            <a:avLst/>
          </a:prstGeom>
          <a:ln w="28575">
            <a:prstDash val="lgDash"/>
          </a:ln>
        </p:spPr>
        <p:style>
          <a:lnRef idx="1">
            <a:schemeClr val="accent4"/>
          </a:lnRef>
          <a:fillRef idx="0">
            <a:schemeClr val="accent4"/>
          </a:fillRef>
          <a:effectRef idx="0">
            <a:schemeClr val="accent4"/>
          </a:effectRef>
          <a:fontRef idx="minor">
            <a:schemeClr val="tx1"/>
          </a:fontRef>
        </p:style>
      </p:cxnSp>
      <p:sp>
        <p:nvSpPr>
          <p:cNvPr id="4" name="Slide Number Placeholder 3">
            <a:extLst>
              <a:ext uri="{FF2B5EF4-FFF2-40B4-BE49-F238E27FC236}">
                <a16:creationId xmlns:a16="http://schemas.microsoft.com/office/drawing/2014/main" id="{424B583E-935E-40DF-868A-ED2FD5577722}"/>
              </a:ext>
            </a:extLst>
          </p:cNvPr>
          <p:cNvSpPr>
            <a:spLocks noGrp="1"/>
          </p:cNvSpPr>
          <p:nvPr>
            <p:ph type="sldNum" sz="quarter" idx="12"/>
          </p:nvPr>
        </p:nvSpPr>
        <p:spPr/>
        <p:txBody>
          <a:bodyPr/>
          <a:lstStyle/>
          <a:p>
            <a:fld id="{D57F1E4F-1CFF-5643-939E-217C01CDF565}" type="slidenum">
              <a:rPr lang="en-US" smtClean="0"/>
              <a:pPr/>
              <a:t>10</a:t>
            </a:fld>
            <a:endParaRPr lang="en-US" dirty="0"/>
          </a:p>
        </p:txBody>
      </p:sp>
      <p:sp>
        <p:nvSpPr>
          <p:cNvPr id="5" name="Footer Placeholder 4">
            <a:extLst>
              <a:ext uri="{FF2B5EF4-FFF2-40B4-BE49-F238E27FC236}">
                <a16:creationId xmlns:a16="http://schemas.microsoft.com/office/drawing/2014/main" id="{CED7A1BB-40D4-41D9-8719-A0CE709601F8}"/>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2" name="TextBox 1">
            <a:extLst>
              <a:ext uri="{FF2B5EF4-FFF2-40B4-BE49-F238E27FC236}">
                <a16:creationId xmlns:a16="http://schemas.microsoft.com/office/drawing/2014/main" id="{086B11B0-58AD-4790-8ADD-23CF22FDF15D}"/>
              </a:ext>
            </a:extLst>
          </p:cNvPr>
          <p:cNvSpPr txBox="1"/>
          <p:nvPr/>
        </p:nvSpPr>
        <p:spPr>
          <a:xfrm>
            <a:off x="874784" y="774551"/>
            <a:ext cx="3033656" cy="4678204"/>
          </a:xfrm>
          <a:prstGeom prst="rect">
            <a:avLst/>
          </a:prstGeom>
          <a:noFill/>
        </p:spPr>
        <p:txBody>
          <a:bodyPr wrap="square" rtlCol="0">
            <a:spAutoFit/>
          </a:bodyPr>
          <a:lstStyle/>
          <a:p>
            <a:pPr algn="ctr"/>
            <a:r>
              <a:rPr lang="en-US" sz="2800" dirty="0"/>
              <a:t>Risk Capital</a:t>
            </a:r>
          </a:p>
          <a:p>
            <a:pPr algn="ctr"/>
            <a:endParaRPr lang="en-US" dirty="0"/>
          </a:p>
          <a:p>
            <a:pPr algn="ctr"/>
            <a:r>
              <a:rPr lang="en-US" dirty="0"/>
              <a:t>Internal</a:t>
            </a:r>
          </a:p>
          <a:p>
            <a:pPr algn="ctr"/>
            <a:endParaRPr lang="en-US" dirty="0"/>
          </a:p>
          <a:p>
            <a:pPr algn="ctr"/>
            <a:r>
              <a:rPr lang="en-US" dirty="0"/>
              <a:t>Dividends</a:t>
            </a:r>
          </a:p>
          <a:p>
            <a:pPr algn="ctr"/>
            <a:endParaRPr lang="en-US" dirty="0"/>
          </a:p>
          <a:p>
            <a:pPr algn="ctr"/>
            <a:r>
              <a:rPr lang="en-US" dirty="0"/>
              <a:t>Property (Shareholders)</a:t>
            </a:r>
          </a:p>
          <a:p>
            <a:pPr algn="ctr"/>
            <a:endParaRPr lang="en-US" dirty="0"/>
          </a:p>
          <a:p>
            <a:pPr algn="ctr"/>
            <a:endParaRPr lang="en-US" dirty="0"/>
          </a:p>
          <a:p>
            <a:pPr algn="ctr"/>
            <a:endParaRPr lang="en-US" dirty="0"/>
          </a:p>
          <a:p>
            <a:r>
              <a:rPr lang="en-US" i="1" dirty="0">
                <a:solidFill>
                  <a:schemeClr val="accent4">
                    <a:lumMod val="50000"/>
                  </a:schemeClr>
                </a:solidFill>
              </a:rPr>
              <a:t>Entrepreneurs</a:t>
            </a:r>
          </a:p>
          <a:p>
            <a:r>
              <a:rPr lang="en-US" i="1" dirty="0">
                <a:solidFill>
                  <a:schemeClr val="accent4">
                    <a:lumMod val="50000"/>
                  </a:schemeClr>
                </a:solidFill>
              </a:rPr>
              <a:t>Institutional investors</a:t>
            </a:r>
          </a:p>
          <a:p>
            <a:r>
              <a:rPr lang="en-US" i="1" dirty="0">
                <a:solidFill>
                  <a:schemeClr val="accent4">
                    <a:lumMod val="50000"/>
                  </a:schemeClr>
                </a:solidFill>
              </a:rPr>
              <a:t>State</a:t>
            </a:r>
          </a:p>
          <a:p>
            <a:r>
              <a:rPr lang="en-US" i="1" dirty="0">
                <a:solidFill>
                  <a:schemeClr val="accent4">
                    <a:lumMod val="50000"/>
                  </a:schemeClr>
                </a:solidFill>
              </a:rPr>
              <a:t>Banks and financial institutions</a:t>
            </a:r>
          </a:p>
          <a:p>
            <a:endParaRPr lang="en-US" dirty="0"/>
          </a:p>
        </p:txBody>
      </p:sp>
      <p:sp>
        <p:nvSpPr>
          <p:cNvPr id="6" name="TextBox 5">
            <a:extLst>
              <a:ext uri="{FF2B5EF4-FFF2-40B4-BE49-F238E27FC236}">
                <a16:creationId xmlns:a16="http://schemas.microsoft.com/office/drawing/2014/main" id="{85ECAF84-8604-43B0-81BB-D592AF6B9CC1}"/>
              </a:ext>
            </a:extLst>
          </p:cNvPr>
          <p:cNvSpPr txBox="1"/>
          <p:nvPr/>
        </p:nvSpPr>
        <p:spPr>
          <a:xfrm>
            <a:off x="6240346" y="774551"/>
            <a:ext cx="3033656" cy="3847207"/>
          </a:xfrm>
          <a:prstGeom prst="rect">
            <a:avLst/>
          </a:prstGeom>
          <a:noFill/>
        </p:spPr>
        <p:txBody>
          <a:bodyPr wrap="square" rtlCol="0">
            <a:spAutoFit/>
          </a:bodyPr>
          <a:lstStyle/>
          <a:p>
            <a:pPr algn="ctr"/>
            <a:r>
              <a:rPr lang="en-US" sz="2800" dirty="0"/>
              <a:t>Debt Capital</a:t>
            </a:r>
          </a:p>
          <a:p>
            <a:pPr algn="ctr"/>
            <a:endParaRPr lang="en-US" dirty="0"/>
          </a:p>
          <a:p>
            <a:pPr algn="ctr"/>
            <a:r>
              <a:rPr lang="en-US" dirty="0"/>
              <a:t>External</a:t>
            </a:r>
          </a:p>
          <a:p>
            <a:pPr algn="ctr"/>
            <a:endParaRPr lang="en-US" dirty="0"/>
          </a:p>
          <a:p>
            <a:pPr algn="ctr"/>
            <a:r>
              <a:rPr lang="en-US" dirty="0"/>
              <a:t>Interests</a:t>
            </a:r>
          </a:p>
          <a:p>
            <a:pPr algn="ctr"/>
            <a:endParaRPr lang="en-US" dirty="0"/>
          </a:p>
          <a:p>
            <a:pPr algn="ctr"/>
            <a:r>
              <a:rPr lang="en-US" dirty="0"/>
              <a:t>Banks and other financial lenders</a:t>
            </a:r>
          </a:p>
          <a:p>
            <a:pPr algn="ctr"/>
            <a:endParaRPr lang="en-US" dirty="0"/>
          </a:p>
          <a:p>
            <a:pPr algn="ctr"/>
            <a:endParaRPr lang="en-US" dirty="0"/>
          </a:p>
          <a:p>
            <a:r>
              <a:rPr lang="en-US" i="1" dirty="0">
                <a:solidFill>
                  <a:schemeClr val="accent4">
                    <a:lumMod val="50000"/>
                  </a:schemeClr>
                </a:solidFill>
              </a:rPr>
              <a:t>Banks</a:t>
            </a:r>
          </a:p>
          <a:p>
            <a:r>
              <a:rPr lang="en-US" i="1" dirty="0">
                <a:solidFill>
                  <a:schemeClr val="accent4">
                    <a:lumMod val="50000"/>
                  </a:schemeClr>
                </a:solidFill>
              </a:rPr>
              <a:t>Market investors</a:t>
            </a:r>
          </a:p>
          <a:p>
            <a:r>
              <a:rPr lang="en-US" i="1" dirty="0">
                <a:solidFill>
                  <a:schemeClr val="accent4">
                    <a:lumMod val="50000"/>
                  </a:schemeClr>
                </a:solidFill>
              </a:rPr>
              <a:t>Other financial institutions</a:t>
            </a:r>
          </a:p>
        </p:txBody>
      </p:sp>
      <p:sp>
        <p:nvSpPr>
          <p:cNvPr id="7" name="Arrow: Left-Right 6">
            <a:extLst>
              <a:ext uri="{FF2B5EF4-FFF2-40B4-BE49-F238E27FC236}">
                <a16:creationId xmlns:a16="http://schemas.microsoft.com/office/drawing/2014/main" id="{9294730D-ADC7-461F-99C7-3A5B5E70B6CF}"/>
              </a:ext>
            </a:extLst>
          </p:cNvPr>
          <p:cNvSpPr/>
          <p:nvPr/>
        </p:nvSpPr>
        <p:spPr>
          <a:xfrm>
            <a:off x="3908440" y="1502033"/>
            <a:ext cx="2383274" cy="365125"/>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Source</a:t>
            </a:r>
          </a:p>
        </p:txBody>
      </p:sp>
      <p:sp>
        <p:nvSpPr>
          <p:cNvPr id="8" name="Arrow: Left-Right 7">
            <a:extLst>
              <a:ext uri="{FF2B5EF4-FFF2-40B4-BE49-F238E27FC236}">
                <a16:creationId xmlns:a16="http://schemas.microsoft.com/office/drawing/2014/main" id="{C9401917-6956-4BE3-A3F1-C0EBAC723FA1}"/>
              </a:ext>
            </a:extLst>
          </p:cNvPr>
          <p:cNvSpPr/>
          <p:nvPr/>
        </p:nvSpPr>
        <p:spPr>
          <a:xfrm>
            <a:off x="3908440" y="2048336"/>
            <a:ext cx="2383274" cy="365125"/>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Return</a:t>
            </a:r>
          </a:p>
        </p:txBody>
      </p:sp>
      <p:sp>
        <p:nvSpPr>
          <p:cNvPr id="9" name="Arrow: Left-Right 8">
            <a:extLst>
              <a:ext uri="{FF2B5EF4-FFF2-40B4-BE49-F238E27FC236}">
                <a16:creationId xmlns:a16="http://schemas.microsoft.com/office/drawing/2014/main" id="{40278548-92EF-429B-B648-92CC5208D39F}"/>
              </a:ext>
            </a:extLst>
          </p:cNvPr>
          <p:cNvSpPr/>
          <p:nvPr/>
        </p:nvSpPr>
        <p:spPr>
          <a:xfrm>
            <a:off x="3878843" y="2587946"/>
            <a:ext cx="2383274" cy="365125"/>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t-IT" dirty="0"/>
              <a:t>Nature of parties</a:t>
            </a:r>
          </a:p>
        </p:txBody>
      </p:sp>
    </p:spTree>
    <p:extLst>
      <p:ext uri="{BB962C8B-B14F-4D97-AF65-F5344CB8AC3E}">
        <p14:creationId xmlns:p14="http://schemas.microsoft.com/office/powerpoint/2010/main" val="10888622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B7174C-8076-4DBD-8683-FB44CA292CA1}"/>
              </a:ext>
            </a:extLst>
          </p:cNvPr>
          <p:cNvSpPr>
            <a:spLocks noGrp="1"/>
          </p:cNvSpPr>
          <p:nvPr>
            <p:ph idx="1"/>
          </p:nvPr>
        </p:nvSpPr>
        <p:spPr/>
        <p:txBody>
          <a:bodyPr/>
          <a:lstStyle/>
          <a:p>
            <a:r>
              <a:rPr lang="en-US" dirty="0">
                <a:solidFill>
                  <a:schemeClr val="tx1"/>
                </a:solidFill>
              </a:rPr>
              <a:t>Purchasing is the operation of acquiring productive factors that will be used in the processing phase of the business cycle. This could lead to purchasing of goods that will be used in the business cycle more than once (</a:t>
            </a:r>
            <a:r>
              <a:rPr lang="en-US" b="1" u="sng" dirty="0">
                <a:solidFill>
                  <a:schemeClr val="tx1"/>
                </a:solidFill>
              </a:rPr>
              <a:t>fixed assets</a:t>
            </a:r>
            <a:r>
              <a:rPr lang="en-US" dirty="0">
                <a:solidFill>
                  <a:schemeClr val="tx1"/>
                </a:solidFill>
              </a:rPr>
              <a:t>) and goods used only once during a unique business cycle (</a:t>
            </a:r>
            <a:r>
              <a:rPr lang="en-US" b="1" u="sng" dirty="0">
                <a:solidFill>
                  <a:schemeClr val="tx1"/>
                </a:solidFill>
              </a:rPr>
              <a:t>current expenses</a:t>
            </a:r>
            <a:r>
              <a:rPr lang="en-US" dirty="0">
                <a:solidFill>
                  <a:schemeClr val="tx1"/>
                </a:solidFill>
              </a:rPr>
              <a:t>). </a:t>
            </a:r>
          </a:p>
          <a:p>
            <a:endParaRPr lang="en-US" dirty="0">
              <a:solidFill>
                <a:schemeClr val="tx1"/>
              </a:solidFill>
            </a:endParaRPr>
          </a:p>
          <a:p>
            <a:endParaRPr lang="en-US" dirty="0">
              <a:solidFill>
                <a:schemeClr val="tx1"/>
              </a:solidFill>
            </a:endParaRPr>
          </a:p>
        </p:txBody>
      </p:sp>
      <p:sp>
        <p:nvSpPr>
          <p:cNvPr id="4" name="Slide Number Placeholder 3">
            <a:extLst>
              <a:ext uri="{FF2B5EF4-FFF2-40B4-BE49-F238E27FC236}">
                <a16:creationId xmlns:a16="http://schemas.microsoft.com/office/drawing/2014/main" id="{424B583E-935E-40DF-868A-ED2FD5577722}"/>
              </a:ext>
            </a:extLst>
          </p:cNvPr>
          <p:cNvSpPr>
            <a:spLocks noGrp="1"/>
          </p:cNvSpPr>
          <p:nvPr>
            <p:ph type="sldNum" sz="quarter" idx="12"/>
          </p:nvPr>
        </p:nvSpPr>
        <p:spPr/>
        <p:txBody>
          <a:bodyPr/>
          <a:lstStyle/>
          <a:p>
            <a:fld id="{D57F1E4F-1CFF-5643-939E-217C01CDF565}" type="slidenum">
              <a:rPr lang="en-US" smtClean="0"/>
              <a:pPr/>
              <a:t>11</a:t>
            </a:fld>
            <a:endParaRPr lang="en-US" dirty="0"/>
          </a:p>
        </p:txBody>
      </p:sp>
      <p:sp>
        <p:nvSpPr>
          <p:cNvPr id="5" name="Footer Placeholder 4">
            <a:extLst>
              <a:ext uri="{FF2B5EF4-FFF2-40B4-BE49-F238E27FC236}">
                <a16:creationId xmlns:a16="http://schemas.microsoft.com/office/drawing/2014/main" id="{CED7A1BB-40D4-41D9-8719-A0CE709601F8}"/>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6" name="TextBox 5">
            <a:extLst>
              <a:ext uri="{FF2B5EF4-FFF2-40B4-BE49-F238E27FC236}">
                <a16:creationId xmlns:a16="http://schemas.microsoft.com/office/drawing/2014/main" id="{24CAC94B-FDCF-44D4-9898-B61802198132}"/>
              </a:ext>
            </a:extLst>
          </p:cNvPr>
          <p:cNvSpPr txBox="1"/>
          <p:nvPr/>
        </p:nvSpPr>
        <p:spPr>
          <a:xfrm>
            <a:off x="896299" y="2895936"/>
            <a:ext cx="3033656" cy="2739211"/>
          </a:xfrm>
          <a:prstGeom prst="rect">
            <a:avLst/>
          </a:prstGeom>
          <a:noFill/>
        </p:spPr>
        <p:txBody>
          <a:bodyPr wrap="square" rtlCol="0">
            <a:spAutoFit/>
          </a:bodyPr>
          <a:lstStyle/>
          <a:p>
            <a:pPr algn="ctr"/>
            <a:r>
              <a:rPr lang="en-US" sz="2800" dirty="0"/>
              <a:t>Fixed Assets</a:t>
            </a:r>
          </a:p>
          <a:p>
            <a:pPr algn="ctr"/>
            <a:endParaRPr lang="en-US" dirty="0"/>
          </a:p>
          <a:p>
            <a:r>
              <a:rPr lang="en-US" i="1" dirty="0">
                <a:solidFill>
                  <a:schemeClr val="accent4">
                    <a:lumMod val="50000"/>
                  </a:schemeClr>
                </a:solidFill>
              </a:rPr>
              <a:t>Buildings</a:t>
            </a:r>
          </a:p>
          <a:p>
            <a:r>
              <a:rPr lang="en-US" i="1" dirty="0">
                <a:solidFill>
                  <a:schemeClr val="accent4">
                    <a:lumMod val="50000"/>
                  </a:schemeClr>
                </a:solidFill>
              </a:rPr>
              <a:t>Lands</a:t>
            </a:r>
          </a:p>
          <a:p>
            <a:r>
              <a:rPr lang="en-US" i="1" dirty="0">
                <a:solidFill>
                  <a:schemeClr val="accent4">
                    <a:lumMod val="50000"/>
                  </a:schemeClr>
                </a:solidFill>
              </a:rPr>
              <a:t>Machineries </a:t>
            </a:r>
          </a:p>
          <a:p>
            <a:r>
              <a:rPr lang="en-US" i="1" dirty="0">
                <a:solidFill>
                  <a:schemeClr val="accent4">
                    <a:lumMod val="50000"/>
                  </a:schemeClr>
                </a:solidFill>
              </a:rPr>
              <a:t>Software</a:t>
            </a:r>
          </a:p>
          <a:p>
            <a:r>
              <a:rPr lang="en-US" i="1" dirty="0">
                <a:solidFill>
                  <a:schemeClr val="accent4">
                    <a:lumMod val="50000"/>
                  </a:schemeClr>
                </a:solidFill>
              </a:rPr>
              <a:t>Financial investments</a:t>
            </a:r>
          </a:p>
          <a:p>
            <a:r>
              <a:rPr lang="en-US" i="1" dirty="0">
                <a:solidFill>
                  <a:schemeClr val="accent4">
                    <a:lumMod val="50000"/>
                  </a:schemeClr>
                </a:solidFill>
              </a:rPr>
              <a:t>Etc.</a:t>
            </a:r>
          </a:p>
          <a:p>
            <a:endParaRPr lang="en-US" dirty="0"/>
          </a:p>
        </p:txBody>
      </p:sp>
      <p:sp>
        <p:nvSpPr>
          <p:cNvPr id="7" name="TextBox 6">
            <a:extLst>
              <a:ext uri="{FF2B5EF4-FFF2-40B4-BE49-F238E27FC236}">
                <a16:creationId xmlns:a16="http://schemas.microsoft.com/office/drawing/2014/main" id="{52116416-BD4C-40A2-8A76-26C54BE0E54F}"/>
              </a:ext>
            </a:extLst>
          </p:cNvPr>
          <p:cNvSpPr txBox="1"/>
          <p:nvPr/>
        </p:nvSpPr>
        <p:spPr>
          <a:xfrm>
            <a:off x="6240346" y="2895936"/>
            <a:ext cx="3033656" cy="3016210"/>
          </a:xfrm>
          <a:prstGeom prst="rect">
            <a:avLst/>
          </a:prstGeom>
          <a:noFill/>
        </p:spPr>
        <p:txBody>
          <a:bodyPr wrap="square" rtlCol="0">
            <a:spAutoFit/>
          </a:bodyPr>
          <a:lstStyle/>
          <a:p>
            <a:pPr algn="ctr"/>
            <a:r>
              <a:rPr lang="en-US" sz="2800" dirty="0"/>
              <a:t>Current expenses</a:t>
            </a:r>
          </a:p>
          <a:p>
            <a:pPr algn="ctr"/>
            <a:endParaRPr lang="en-US" dirty="0"/>
          </a:p>
          <a:p>
            <a:r>
              <a:rPr lang="en-US" i="1" dirty="0">
                <a:solidFill>
                  <a:schemeClr val="accent4">
                    <a:lumMod val="50000"/>
                  </a:schemeClr>
                </a:solidFill>
              </a:rPr>
              <a:t>Raw materials</a:t>
            </a:r>
          </a:p>
          <a:p>
            <a:r>
              <a:rPr lang="en-US" i="1" dirty="0">
                <a:solidFill>
                  <a:schemeClr val="accent4">
                    <a:lumMod val="50000"/>
                  </a:schemeClr>
                </a:solidFill>
              </a:rPr>
              <a:t>Services</a:t>
            </a:r>
          </a:p>
          <a:p>
            <a:r>
              <a:rPr lang="en-US" i="1" dirty="0">
                <a:solidFill>
                  <a:schemeClr val="accent4">
                    <a:lumMod val="50000"/>
                  </a:schemeClr>
                </a:solidFill>
              </a:rPr>
              <a:t>Labor costs</a:t>
            </a:r>
          </a:p>
          <a:p>
            <a:r>
              <a:rPr lang="en-US" i="1" dirty="0">
                <a:solidFill>
                  <a:schemeClr val="accent4">
                    <a:lumMod val="50000"/>
                  </a:schemeClr>
                </a:solidFill>
              </a:rPr>
              <a:t>Rents</a:t>
            </a:r>
          </a:p>
          <a:p>
            <a:r>
              <a:rPr lang="en-US" i="1" dirty="0">
                <a:solidFill>
                  <a:schemeClr val="accent4">
                    <a:lumMod val="50000"/>
                  </a:schemeClr>
                </a:solidFill>
              </a:rPr>
              <a:t>Financial Interests</a:t>
            </a:r>
          </a:p>
          <a:p>
            <a:r>
              <a:rPr lang="en-US" i="1" dirty="0">
                <a:solidFill>
                  <a:schemeClr val="accent4">
                    <a:lumMod val="50000"/>
                  </a:schemeClr>
                </a:solidFill>
              </a:rPr>
              <a:t>Etc.</a:t>
            </a:r>
          </a:p>
          <a:p>
            <a:endParaRPr lang="en-US" i="1" dirty="0">
              <a:solidFill>
                <a:schemeClr val="accent4">
                  <a:lumMod val="50000"/>
                </a:schemeClr>
              </a:solidFill>
            </a:endParaRPr>
          </a:p>
          <a:p>
            <a:endParaRPr lang="en-US" dirty="0"/>
          </a:p>
        </p:txBody>
      </p:sp>
    </p:spTree>
    <p:extLst>
      <p:ext uri="{BB962C8B-B14F-4D97-AF65-F5344CB8AC3E}">
        <p14:creationId xmlns:p14="http://schemas.microsoft.com/office/powerpoint/2010/main" val="34832835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B7174C-8076-4DBD-8683-FB44CA292CA1}"/>
              </a:ext>
            </a:extLst>
          </p:cNvPr>
          <p:cNvSpPr>
            <a:spLocks noGrp="1"/>
          </p:cNvSpPr>
          <p:nvPr>
            <p:ph idx="1"/>
          </p:nvPr>
        </p:nvSpPr>
        <p:spPr/>
        <p:txBody>
          <a:bodyPr/>
          <a:lstStyle/>
          <a:p>
            <a:r>
              <a:rPr lang="en-US" dirty="0">
                <a:solidFill>
                  <a:schemeClr val="tx1"/>
                </a:solidFill>
              </a:rPr>
              <a:t>Processing is the operation through which the company transforms, by combining its own resources and the purchased operating means, into finished products/services to be sold to market. </a:t>
            </a:r>
          </a:p>
          <a:p>
            <a:endParaRPr lang="en-US" dirty="0">
              <a:solidFill>
                <a:schemeClr val="tx1"/>
              </a:solidFill>
            </a:endParaRPr>
          </a:p>
          <a:p>
            <a:r>
              <a:rPr lang="en-US" dirty="0">
                <a:solidFill>
                  <a:schemeClr val="tx1"/>
                </a:solidFill>
              </a:rPr>
              <a:t>Processing is the distinguishing part of any business activity</a:t>
            </a:r>
          </a:p>
          <a:p>
            <a:endParaRPr lang="en-US" dirty="0">
              <a:solidFill>
                <a:schemeClr val="tx1"/>
              </a:solidFill>
            </a:endParaRPr>
          </a:p>
          <a:p>
            <a:r>
              <a:rPr lang="en-US" dirty="0">
                <a:solidFill>
                  <a:schemeClr val="tx1"/>
                </a:solidFill>
              </a:rPr>
              <a:t>This phase is the stage when recourses are transformed in value through alternatively sales or goods in inventories (finished product not sold). </a:t>
            </a:r>
          </a:p>
          <a:p>
            <a:endParaRPr lang="en-US" dirty="0">
              <a:solidFill>
                <a:schemeClr val="tx1"/>
              </a:solidFill>
            </a:endParaRPr>
          </a:p>
          <a:p>
            <a:endParaRPr lang="en-US" dirty="0">
              <a:solidFill>
                <a:schemeClr val="tx1"/>
              </a:solidFill>
            </a:endParaRPr>
          </a:p>
        </p:txBody>
      </p:sp>
      <p:sp>
        <p:nvSpPr>
          <p:cNvPr id="4" name="Slide Number Placeholder 3">
            <a:extLst>
              <a:ext uri="{FF2B5EF4-FFF2-40B4-BE49-F238E27FC236}">
                <a16:creationId xmlns:a16="http://schemas.microsoft.com/office/drawing/2014/main" id="{424B583E-935E-40DF-868A-ED2FD5577722}"/>
              </a:ext>
            </a:extLst>
          </p:cNvPr>
          <p:cNvSpPr>
            <a:spLocks noGrp="1"/>
          </p:cNvSpPr>
          <p:nvPr>
            <p:ph type="sldNum" sz="quarter" idx="12"/>
          </p:nvPr>
        </p:nvSpPr>
        <p:spPr/>
        <p:txBody>
          <a:bodyPr/>
          <a:lstStyle/>
          <a:p>
            <a:fld id="{D57F1E4F-1CFF-5643-939E-217C01CDF565}" type="slidenum">
              <a:rPr lang="en-US" smtClean="0"/>
              <a:pPr/>
              <a:t>12</a:t>
            </a:fld>
            <a:endParaRPr lang="en-US" dirty="0"/>
          </a:p>
        </p:txBody>
      </p:sp>
      <p:sp>
        <p:nvSpPr>
          <p:cNvPr id="5" name="Footer Placeholder 4">
            <a:extLst>
              <a:ext uri="{FF2B5EF4-FFF2-40B4-BE49-F238E27FC236}">
                <a16:creationId xmlns:a16="http://schemas.microsoft.com/office/drawing/2014/main" id="{CED7A1BB-40D4-41D9-8719-A0CE709601F8}"/>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14794921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BB7174C-8076-4DBD-8683-FB44CA292CA1}"/>
              </a:ext>
            </a:extLst>
          </p:cNvPr>
          <p:cNvSpPr>
            <a:spLocks noGrp="1"/>
          </p:cNvSpPr>
          <p:nvPr>
            <p:ph idx="1"/>
          </p:nvPr>
        </p:nvSpPr>
        <p:spPr/>
        <p:txBody>
          <a:bodyPr/>
          <a:lstStyle/>
          <a:p>
            <a:r>
              <a:rPr lang="en-US" dirty="0">
                <a:solidFill>
                  <a:schemeClr val="tx1"/>
                </a:solidFill>
              </a:rPr>
              <a:t>Through selling the company gets realized the value of its activity by exchanging the results of the processing phase (products or services) with money or money equivalents.</a:t>
            </a:r>
          </a:p>
          <a:p>
            <a:endParaRPr lang="en-US" dirty="0">
              <a:solidFill>
                <a:schemeClr val="tx1"/>
              </a:solidFill>
            </a:endParaRPr>
          </a:p>
          <a:p>
            <a:r>
              <a:rPr lang="en-US" dirty="0">
                <a:solidFill>
                  <a:schemeClr val="tx1"/>
                </a:solidFill>
              </a:rPr>
              <a:t>This lead to the realization of revenues and the recognition of cash in and/or account receivables. </a:t>
            </a:r>
          </a:p>
          <a:p>
            <a:endParaRPr lang="en-US" dirty="0">
              <a:solidFill>
                <a:schemeClr val="tx1"/>
              </a:solidFill>
            </a:endParaRPr>
          </a:p>
          <a:p>
            <a:endParaRPr lang="en-US" dirty="0">
              <a:solidFill>
                <a:schemeClr val="tx1"/>
              </a:solidFill>
            </a:endParaRPr>
          </a:p>
        </p:txBody>
      </p:sp>
      <p:sp>
        <p:nvSpPr>
          <p:cNvPr id="4" name="Slide Number Placeholder 3">
            <a:extLst>
              <a:ext uri="{FF2B5EF4-FFF2-40B4-BE49-F238E27FC236}">
                <a16:creationId xmlns:a16="http://schemas.microsoft.com/office/drawing/2014/main" id="{424B583E-935E-40DF-868A-ED2FD5577722}"/>
              </a:ext>
            </a:extLst>
          </p:cNvPr>
          <p:cNvSpPr>
            <a:spLocks noGrp="1"/>
          </p:cNvSpPr>
          <p:nvPr>
            <p:ph type="sldNum" sz="quarter" idx="12"/>
          </p:nvPr>
        </p:nvSpPr>
        <p:spPr/>
        <p:txBody>
          <a:bodyPr/>
          <a:lstStyle/>
          <a:p>
            <a:fld id="{D57F1E4F-1CFF-5643-939E-217C01CDF565}" type="slidenum">
              <a:rPr lang="en-US" smtClean="0"/>
              <a:pPr/>
              <a:t>13</a:t>
            </a:fld>
            <a:endParaRPr lang="en-US" dirty="0"/>
          </a:p>
        </p:txBody>
      </p:sp>
      <p:sp>
        <p:nvSpPr>
          <p:cNvPr id="5" name="Footer Placeholder 4">
            <a:extLst>
              <a:ext uri="{FF2B5EF4-FFF2-40B4-BE49-F238E27FC236}">
                <a16:creationId xmlns:a16="http://schemas.microsoft.com/office/drawing/2014/main" id="{CED7A1BB-40D4-41D9-8719-A0CE709601F8}"/>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8610768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F552A8-026F-4B4C-B4CF-754F5E469EE7}"/>
              </a:ext>
            </a:extLst>
          </p:cNvPr>
          <p:cNvSpPr>
            <a:spLocks noGrp="1"/>
          </p:cNvSpPr>
          <p:nvPr>
            <p:ph type="sldNum" sz="quarter" idx="12"/>
          </p:nvPr>
        </p:nvSpPr>
        <p:spPr/>
        <p:txBody>
          <a:bodyPr/>
          <a:lstStyle/>
          <a:p>
            <a:fld id="{D57F1E4F-1CFF-5643-939E-217C01CDF565}" type="slidenum">
              <a:rPr lang="en-US" smtClean="0"/>
              <a:pPr/>
              <a:t>14</a:t>
            </a:fld>
            <a:endParaRPr lang="en-US" dirty="0"/>
          </a:p>
        </p:txBody>
      </p:sp>
      <p:sp>
        <p:nvSpPr>
          <p:cNvPr id="5" name="Footer Placeholder 4">
            <a:extLst>
              <a:ext uri="{FF2B5EF4-FFF2-40B4-BE49-F238E27FC236}">
                <a16:creationId xmlns:a16="http://schemas.microsoft.com/office/drawing/2014/main" id="{30C27B0B-75DA-4809-ACDC-DC6248966E11}"/>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it-IT" dirty="0"/>
              <a:t>Prof. M.G. De Romanis</a:t>
            </a:r>
            <a:endParaRPr lang="en-US" dirty="0"/>
          </a:p>
        </p:txBody>
      </p:sp>
      <p:sp>
        <p:nvSpPr>
          <p:cNvPr id="6" name="TextBox 5">
            <a:extLst>
              <a:ext uri="{FF2B5EF4-FFF2-40B4-BE49-F238E27FC236}">
                <a16:creationId xmlns:a16="http://schemas.microsoft.com/office/drawing/2014/main" id="{2A293B7B-211A-499F-9356-E10E95FC7200}"/>
              </a:ext>
            </a:extLst>
          </p:cNvPr>
          <p:cNvSpPr txBox="1"/>
          <p:nvPr/>
        </p:nvSpPr>
        <p:spPr>
          <a:xfrm>
            <a:off x="1009650" y="1209675"/>
            <a:ext cx="7581013" cy="2031325"/>
          </a:xfrm>
          <a:prstGeom prst="rect">
            <a:avLst/>
          </a:prstGeom>
          <a:noFill/>
        </p:spPr>
        <p:txBody>
          <a:bodyPr wrap="square" rtlCol="0">
            <a:spAutoFit/>
          </a:bodyPr>
          <a:lstStyle/>
          <a:p>
            <a:r>
              <a:rPr lang="en-US" dirty="0"/>
              <a:t>The bookkeeping, or keeping of accounts, is the routine recording of business transactions. </a:t>
            </a:r>
          </a:p>
          <a:p>
            <a:r>
              <a:rPr lang="en-US" dirty="0"/>
              <a:t>Business transactions involving all aspects of services, production, trade and distribution are large and require a form of keeping notes and trace of all records.</a:t>
            </a:r>
          </a:p>
          <a:p>
            <a:r>
              <a:rPr lang="en-US" dirty="0"/>
              <a:t>In the double entry bookkeeping model all transactions are recorded in a manner that is easy to understand and replicable.</a:t>
            </a:r>
          </a:p>
        </p:txBody>
      </p:sp>
      <p:sp>
        <p:nvSpPr>
          <p:cNvPr id="7" name="Title 6">
            <a:extLst>
              <a:ext uri="{FF2B5EF4-FFF2-40B4-BE49-F238E27FC236}">
                <a16:creationId xmlns:a16="http://schemas.microsoft.com/office/drawing/2014/main" id="{6251D184-F4FA-42B9-921D-419B423875E5}"/>
              </a:ext>
            </a:extLst>
          </p:cNvPr>
          <p:cNvSpPr txBox="1">
            <a:spLocks/>
          </p:cNvSpPr>
          <p:nvPr/>
        </p:nvSpPr>
        <p:spPr>
          <a:xfrm>
            <a:off x="677334" y="609600"/>
            <a:ext cx="8596668" cy="628650"/>
          </a:xfrm>
          <a:prstGeom prst="rect">
            <a:avLst/>
          </a:prstGeom>
        </p:spPr>
        <p:txBody>
          <a:bodyPr>
            <a:normAutofit fontScale="60000" lnSpcReduction="2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The bookkeeping</a:t>
            </a:r>
            <a:br>
              <a:rPr lang="en-US" dirty="0"/>
            </a:br>
            <a:endParaRPr lang="it-IT" dirty="0"/>
          </a:p>
        </p:txBody>
      </p:sp>
    </p:spTree>
    <p:extLst>
      <p:ext uri="{BB962C8B-B14F-4D97-AF65-F5344CB8AC3E}">
        <p14:creationId xmlns:p14="http://schemas.microsoft.com/office/powerpoint/2010/main" val="24044213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096A4B3-218A-433A-B44E-8141B394CCA4}"/>
              </a:ext>
            </a:extLst>
          </p:cNvPr>
          <p:cNvSpPr>
            <a:spLocks noGrp="1"/>
          </p:cNvSpPr>
          <p:nvPr>
            <p:ph type="title"/>
          </p:nvPr>
        </p:nvSpPr>
        <p:spPr/>
        <p:txBody>
          <a:bodyPr>
            <a:normAutofit fontScale="90000"/>
          </a:bodyPr>
          <a:lstStyle/>
          <a:p>
            <a:r>
              <a:rPr lang="en-US" dirty="0"/>
              <a:t>Effect of a business transaction</a:t>
            </a:r>
            <a:br>
              <a:rPr lang="en-US" dirty="0"/>
            </a:br>
            <a:endParaRPr lang="it-IT" dirty="0"/>
          </a:p>
        </p:txBody>
      </p:sp>
      <p:sp>
        <p:nvSpPr>
          <p:cNvPr id="4" name="Slide Number Placeholder 3">
            <a:extLst>
              <a:ext uri="{FF2B5EF4-FFF2-40B4-BE49-F238E27FC236}">
                <a16:creationId xmlns:a16="http://schemas.microsoft.com/office/drawing/2014/main" id="{A8F552A8-026F-4B4C-B4CF-754F5E469EE7}"/>
              </a:ext>
            </a:extLst>
          </p:cNvPr>
          <p:cNvSpPr>
            <a:spLocks noGrp="1"/>
          </p:cNvSpPr>
          <p:nvPr>
            <p:ph type="sldNum" sz="quarter" idx="12"/>
          </p:nvPr>
        </p:nvSpPr>
        <p:spPr/>
        <p:txBody>
          <a:bodyPr/>
          <a:lstStyle/>
          <a:p>
            <a:fld id="{D57F1E4F-1CFF-5643-939E-217C01CDF565}" type="slidenum">
              <a:rPr lang="en-US" smtClean="0"/>
              <a:pPr/>
              <a:t>15</a:t>
            </a:fld>
            <a:endParaRPr lang="en-US" dirty="0"/>
          </a:p>
        </p:txBody>
      </p:sp>
      <p:sp>
        <p:nvSpPr>
          <p:cNvPr id="6" name="TextBox 5">
            <a:extLst>
              <a:ext uri="{FF2B5EF4-FFF2-40B4-BE49-F238E27FC236}">
                <a16:creationId xmlns:a16="http://schemas.microsoft.com/office/drawing/2014/main" id="{2A293B7B-211A-499F-9356-E10E95FC7200}"/>
              </a:ext>
            </a:extLst>
          </p:cNvPr>
          <p:cNvSpPr txBox="1"/>
          <p:nvPr/>
        </p:nvSpPr>
        <p:spPr>
          <a:xfrm>
            <a:off x="1009650" y="2857500"/>
            <a:ext cx="7581013" cy="923330"/>
          </a:xfrm>
          <a:prstGeom prst="rect">
            <a:avLst/>
          </a:prstGeom>
          <a:noFill/>
        </p:spPr>
        <p:txBody>
          <a:bodyPr wrap="square" rtlCol="0" anchor="ctr">
            <a:spAutoFit/>
          </a:bodyPr>
          <a:lstStyle/>
          <a:p>
            <a:r>
              <a:rPr lang="en-US" dirty="0"/>
              <a:t>Every business transaction brings a double change in the financial position of the business. It brings a change in the assets, liabilities, owner's equity, expenses or revenues of a company.</a:t>
            </a:r>
          </a:p>
        </p:txBody>
      </p:sp>
      <p:sp>
        <p:nvSpPr>
          <p:cNvPr id="9" name="Footer Placeholder 4">
            <a:extLst>
              <a:ext uri="{FF2B5EF4-FFF2-40B4-BE49-F238E27FC236}">
                <a16:creationId xmlns:a16="http://schemas.microsoft.com/office/drawing/2014/main" id="{DA43FC60-6C6A-4E75-B28A-5A930413E02E}"/>
              </a:ext>
            </a:extLst>
          </p:cNvPr>
          <p:cNvSpPr>
            <a:spLocks noGrp="1"/>
          </p:cNvSpPr>
          <p:nvPr>
            <p:ph type="ftr" sz="quarter" idx="3"/>
          </p:nvPr>
        </p:nvSpPr>
        <p:spPr>
          <a:xfrm>
            <a:off x="3434935" y="6041361"/>
            <a:ext cx="3911200" cy="365125"/>
          </a:xfrm>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4461648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F552A8-026F-4B4C-B4CF-754F5E469EE7}"/>
              </a:ext>
            </a:extLst>
          </p:cNvPr>
          <p:cNvSpPr>
            <a:spLocks noGrp="1"/>
          </p:cNvSpPr>
          <p:nvPr>
            <p:ph type="sldNum" sz="quarter" idx="12"/>
          </p:nvPr>
        </p:nvSpPr>
        <p:spPr/>
        <p:txBody>
          <a:bodyPr/>
          <a:lstStyle/>
          <a:p>
            <a:fld id="{D57F1E4F-1CFF-5643-939E-217C01CDF565}" type="slidenum">
              <a:rPr lang="en-US" smtClean="0"/>
              <a:pPr/>
              <a:t>16</a:t>
            </a:fld>
            <a:endParaRPr lang="en-US" dirty="0"/>
          </a:p>
        </p:txBody>
      </p:sp>
      <p:sp>
        <p:nvSpPr>
          <p:cNvPr id="6" name="TextBox 5">
            <a:extLst>
              <a:ext uri="{FF2B5EF4-FFF2-40B4-BE49-F238E27FC236}">
                <a16:creationId xmlns:a16="http://schemas.microsoft.com/office/drawing/2014/main" id="{2A293B7B-211A-499F-9356-E10E95FC7200}"/>
              </a:ext>
            </a:extLst>
          </p:cNvPr>
          <p:cNvSpPr txBox="1"/>
          <p:nvPr/>
        </p:nvSpPr>
        <p:spPr>
          <a:xfrm>
            <a:off x="1009650" y="1888008"/>
            <a:ext cx="7581013" cy="2862322"/>
          </a:xfrm>
          <a:prstGeom prst="rect">
            <a:avLst/>
          </a:prstGeom>
          <a:noFill/>
        </p:spPr>
        <p:txBody>
          <a:bodyPr wrap="square" rtlCol="0" anchor="ctr">
            <a:spAutoFit/>
          </a:bodyPr>
          <a:lstStyle/>
          <a:p>
            <a:r>
              <a:rPr lang="en-US" b="1" dirty="0"/>
              <a:t>Assets</a:t>
            </a:r>
            <a:r>
              <a:rPr lang="en-US" dirty="0"/>
              <a:t> represent the means, a company owns, to conduct its business. In other words are every valuable things it owns. </a:t>
            </a:r>
          </a:p>
          <a:p>
            <a:endParaRPr lang="en-US" dirty="0"/>
          </a:p>
          <a:p>
            <a:r>
              <a:rPr lang="en-US" b="1" dirty="0"/>
              <a:t>Liabilities</a:t>
            </a:r>
            <a:r>
              <a:rPr lang="en-US" dirty="0"/>
              <a:t> are obligations, claimed by creditors, the company has against the owned assets. In other words represent the source of financing for those assets</a:t>
            </a:r>
          </a:p>
          <a:p>
            <a:endParaRPr lang="en-US" dirty="0"/>
          </a:p>
          <a:p>
            <a:r>
              <a:rPr lang="en-US" b="1" dirty="0"/>
              <a:t>Equity</a:t>
            </a:r>
            <a:r>
              <a:rPr lang="en-US" dirty="0"/>
              <a:t> is the obligations against owners (shareholders). It represents the dotation of capital the company received by its owners. It might be regarded as every source of financing not claimed by external creditors</a:t>
            </a:r>
          </a:p>
        </p:txBody>
      </p:sp>
      <p:sp>
        <p:nvSpPr>
          <p:cNvPr id="3" name="TextBox 2">
            <a:extLst>
              <a:ext uri="{FF2B5EF4-FFF2-40B4-BE49-F238E27FC236}">
                <a16:creationId xmlns:a16="http://schemas.microsoft.com/office/drawing/2014/main" id="{8FD72FA4-0A1F-472C-A87C-17165093194D}"/>
              </a:ext>
            </a:extLst>
          </p:cNvPr>
          <p:cNvSpPr txBox="1"/>
          <p:nvPr/>
        </p:nvSpPr>
        <p:spPr>
          <a:xfrm>
            <a:off x="3185217" y="1015239"/>
            <a:ext cx="4410635" cy="461665"/>
          </a:xfrm>
          <a:prstGeom prst="rect">
            <a:avLst/>
          </a:prstGeom>
          <a:noFill/>
        </p:spPr>
        <p:txBody>
          <a:bodyPr wrap="square" rtlCol="0" anchor="ctr">
            <a:spAutoFit/>
          </a:bodyPr>
          <a:lstStyle/>
          <a:p>
            <a:pPr algn="ctr"/>
            <a:r>
              <a:rPr lang="it-IT" sz="2400" dirty="0"/>
              <a:t>ASSETS = LIABILITIES + EQUITY</a:t>
            </a:r>
          </a:p>
        </p:txBody>
      </p:sp>
      <p:sp>
        <p:nvSpPr>
          <p:cNvPr id="7" name="Footer Placeholder 4">
            <a:extLst>
              <a:ext uri="{FF2B5EF4-FFF2-40B4-BE49-F238E27FC236}">
                <a16:creationId xmlns:a16="http://schemas.microsoft.com/office/drawing/2014/main" id="{0E723F1C-415E-45A8-8F85-B5B1E749769F}"/>
              </a:ext>
            </a:extLst>
          </p:cNvPr>
          <p:cNvSpPr>
            <a:spLocks noGrp="1"/>
          </p:cNvSpPr>
          <p:nvPr>
            <p:ph type="ftr" sz="quarter" idx="3"/>
          </p:nvPr>
        </p:nvSpPr>
        <p:spPr>
          <a:xfrm>
            <a:off x="3434935" y="6041361"/>
            <a:ext cx="3911200" cy="365125"/>
          </a:xfrm>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37786569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F552A8-026F-4B4C-B4CF-754F5E469EE7}"/>
              </a:ext>
            </a:extLst>
          </p:cNvPr>
          <p:cNvSpPr>
            <a:spLocks noGrp="1"/>
          </p:cNvSpPr>
          <p:nvPr>
            <p:ph type="sldNum" sz="quarter" idx="12"/>
          </p:nvPr>
        </p:nvSpPr>
        <p:spPr/>
        <p:txBody>
          <a:bodyPr/>
          <a:lstStyle/>
          <a:p>
            <a:fld id="{D57F1E4F-1CFF-5643-939E-217C01CDF565}" type="slidenum">
              <a:rPr lang="en-US" smtClean="0"/>
              <a:pPr/>
              <a:t>17</a:t>
            </a:fld>
            <a:endParaRPr lang="en-US" dirty="0"/>
          </a:p>
        </p:txBody>
      </p:sp>
      <p:sp>
        <p:nvSpPr>
          <p:cNvPr id="6" name="TextBox 5">
            <a:extLst>
              <a:ext uri="{FF2B5EF4-FFF2-40B4-BE49-F238E27FC236}">
                <a16:creationId xmlns:a16="http://schemas.microsoft.com/office/drawing/2014/main" id="{2A293B7B-211A-499F-9356-E10E95FC7200}"/>
              </a:ext>
            </a:extLst>
          </p:cNvPr>
          <p:cNvSpPr txBox="1"/>
          <p:nvPr/>
        </p:nvSpPr>
        <p:spPr>
          <a:xfrm>
            <a:off x="1009650" y="2165010"/>
            <a:ext cx="7581013" cy="2308324"/>
          </a:xfrm>
          <a:prstGeom prst="rect">
            <a:avLst/>
          </a:prstGeom>
          <a:noFill/>
        </p:spPr>
        <p:txBody>
          <a:bodyPr wrap="square" rtlCol="0" anchor="ctr">
            <a:spAutoFit/>
          </a:bodyPr>
          <a:lstStyle/>
          <a:p>
            <a:r>
              <a:rPr lang="en-US" dirty="0"/>
              <a:t>The two sides of this equation must always be equal. Whatever is the dimension of the business, the growth realized and the complexity of the operations every change in the assets side must be reflected in a change of equal measure in the liabilities and equity side.</a:t>
            </a:r>
          </a:p>
          <a:p>
            <a:endParaRPr lang="en-US" dirty="0"/>
          </a:p>
          <a:p>
            <a:r>
              <a:rPr lang="en-US" dirty="0"/>
              <a:t>The balance of these accounts are reported in the Balance Sheet Statement, that show the financial position of a company at a specific point in time. </a:t>
            </a:r>
          </a:p>
        </p:txBody>
      </p:sp>
      <p:sp>
        <p:nvSpPr>
          <p:cNvPr id="3" name="TextBox 2">
            <a:extLst>
              <a:ext uri="{FF2B5EF4-FFF2-40B4-BE49-F238E27FC236}">
                <a16:creationId xmlns:a16="http://schemas.microsoft.com/office/drawing/2014/main" id="{8FD72FA4-0A1F-472C-A87C-17165093194D}"/>
              </a:ext>
            </a:extLst>
          </p:cNvPr>
          <p:cNvSpPr txBox="1"/>
          <p:nvPr/>
        </p:nvSpPr>
        <p:spPr>
          <a:xfrm>
            <a:off x="3185217" y="1015239"/>
            <a:ext cx="4410635" cy="461665"/>
          </a:xfrm>
          <a:prstGeom prst="rect">
            <a:avLst/>
          </a:prstGeom>
          <a:noFill/>
        </p:spPr>
        <p:txBody>
          <a:bodyPr wrap="square" rtlCol="0" anchor="ctr">
            <a:spAutoFit/>
          </a:bodyPr>
          <a:lstStyle/>
          <a:p>
            <a:pPr algn="ctr"/>
            <a:r>
              <a:rPr lang="it-IT" sz="2400" dirty="0"/>
              <a:t>ASSETS = LIABILITIES + EQUITY</a:t>
            </a:r>
          </a:p>
        </p:txBody>
      </p:sp>
      <p:sp>
        <p:nvSpPr>
          <p:cNvPr id="7" name="Footer Placeholder 4">
            <a:extLst>
              <a:ext uri="{FF2B5EF4-FFF2-40B4-BE49-F238E27FC236}">
                <a16:creationId xmlns:a16="http://schemas.microsoft.com/office/drawing/2014/main" id="{D1BFDB3D-2B43-42BD-B5D5-FA4A5FA18BE2}"/>
              </a:ext>
            </a:extLst>
          </p:cNvPr>
          <p:cNvSpPr>
            <a:spLocks noGrp="1"/>
          </p:cNvSpPr>
          <p:nvPr>
            <p:ph type="ftr" sz="quarter" idx="3"/>
          </p:nvPr>
        </p:nvSpPr>
        <p:spPr>
          <a:xfrm>
            <a:off x="3434935" y="6041361"/>
            <a:ext cx="3911200" cy="365125"/>
          </a:xfrm>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5185159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8F552A8-026F-4B4C-B4CF-754F5E469EE7}"/>
              </a:ext>
            </a:extLst>
          </p:cNvPr>
          <p:cNvSpPr>
            <a:spLocks noGrp="1"/>
          </p:cNvSpPr>
          <p:nvPr>
            <p:ph type="sldNum" sz="quarter" idx="12"/>
          </p:nvPr>
        </p:nvSpPr>
        <p:spPr/>
        <p:txBody>
          <a:bodyPr/>
          <a:lstStyle/>
          <a:p>
            <a:fld id="{D57F1E4F-1CFF-5643-939E-217C01CDF565}" type="slidenum">
              <a:rPr lang="en-US" smtClean="0"/>
              <a:pPr/>
              <a:t>18</a:t>
            </a:fld>
            <a:endParaRPr lang="en-US" dirty="0"/>
          </a:p>
        </p:txBody>
      </p:sp>
      <p:sp>
        <p:nvSpPr>
          <p:cNvPr id="6" name="TextBox 5">
            <a:extLst>
              <a:ext uri="{FF2B5EF4-FFF2-40B4-BE49-F238E27FC236}">
                <a16:creationId xmlns:a16="http://schemas.microsoft.com/office/drawing/2014/main" id="{2A293B7B-211A-499F-9356-E10E95FC7200}"/>
              </a:ext>
            </a:extLst>
          </p:cNvPr>
          <p:cNvSpPr txBox="1"/>
          <p:nvPr/>
        </p:nvSpPr>
        <p:spPr>
          <a:xfrm>
            <a:off x="1009650" y="1749514"/>
            <a:ext cx="7581013" cy="3139321"/>
          </a:xfrm>
          <a:prstGeom prst="rect">
            <a:avLst/>
          </a:prstGeom>
          <a:noFill/>
        </p:spPr>
        <p:txBody>
          <a:bodyPr wrap="square" rtlCol="0" anchor="ctr">
            <a:spAutoFit/>
          </a:bodyPr>
          <a:lstStyle/>
          <a:p>
            <a:r>
              <a:rPr lang="en-US" dirty="0"/>
              <a:t>A transaction could lead to a change, other than in the balance sheet, in the Income Statement of a company. The income statement is the prospect where are summarized the results of operating for a period of time. </a:t>
            </a:r>
          </a:p>
          <a:p>
            <a:endParaRPr lang="en-US" dirty="0"/>
          </a:p>
          <a:p>
            <a:r>
              <a:rPr lang="en-US" dirty="0"/>
              <a:t>In the income statement are summarized every realized revenue (sales of realized items) and sustained expense (purchase of productive factors) during a period of time. </a:t>
            </a:r>
          </a:p>
          <a:p>
            <a:endParaRPr lang="en-US" dirty="0"/>
          </a:p>
          <a:p>
            <a:r>
              <a:rPr lang="en-US" dirty="0"/>
              <a:t>The result of the income statement shows how the company performed well during the period. </a:t>
            </a:r>
          </a:p>
        </p:txBody>
      </p:sp>
      <p:sp>
        <p:nvSpPr>
          <p:cNvPr id="7" name="Footer Placeholder 4">
            <a:extLst>
              <a:ext uri="{FF2B5EF4-FFF2-40B4-BE49-F238E27FC236}">
                <a16:creationId xmlns:a16="http://schemas.microsoft.com/office/drawing/2014/main" id="{0DFFA8CD-6FAB-4B7D-B8BB-51F44C9411EB}"/>
              </a:ext>
            </a:extLst>
          </p:cNvPr>
          <p:cNvSpPr>
            <a:spLocks noGrp="1"/>
          </p:cNvSpPr>
          <p:nvPr>
            <p:ph type="ftr" sz="quarter" idx="3"/>
          </p:nvPr>
        </p:nvSpPr>
        <p:spPr>
          <a:xfrm>
            <a:off x="3434935" y="6041361"/>
            <a:ext cx="3911200" cy="365125"/>
          </a:xfrm>
        </p:spPr>
        <p:txBody>
          <a:bodyPr/>
          <a:lstStyle/>
          <a:p>
            <a:pPr algn="ctr"/>
            <a:r>
              <a:rPr lang="en-US" dirty="0"/>
              <a:t>Accounting – B.A. Global Governance</a:t>
            </a:r>
          </a:p>
          <a:p>
            <a:pPr algn="ctr"/>
            <a:r>
              <a:rPr lang="en-US" dirty="0"/>
              <a:t>A.Y. 2024-2025</a:t>
            </a:r>
          </a:p>
          <a:p>
            <a:pPr algn="ctr"/>
            <a:r>
              <a:rPr lang="en-US" dirty="0"/>
              <a:t>Prof. M.G. De Romanis</a:t>
            </a:r>
          </a:p>
        </p:txBody>
      </p:sp>
    </p:spTree>
    <p:extLst>
      <p:ext uri="{BB962C8B-B14F-4D97-AF65-F5344CB8AC3E}">
        <p14:creationId xmlns:p14="http://schemas.microsoft.com/office/powerpoint/2010/main" val="239641712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31A87E0-17FB-4020-BC7F-6ED6FCBF15B7}"/>
              </a:ext>
            </a:extLst>
          </p:cNvPr>
          <p:cNvSpPr>
            <a:spLocks noGrp="1"/>
          </p:cNvSpPr>
          <p:nvPr>
            <p:ph type="sldNum" sz="quarter" idx="12"/>
          </p:nvPr>
        </p:nvSpPr>
        <p:spPr/>
        <p:txBody>
          <a:bodyPr/>
          <a:lstStyle/>
          <a:p>
            <a:fld id="{D57F1E4F-1CFF-5643-939E-217C01CDF565}" type="slidenum">
              <a:rPr lang="en-US" smtClean="0"/>
              <a:pPr/>
              <a:t>19</a:t>
            </a:fld>
            <a:endParaRPr lang="en-US" dirty="0"/>
          </a:p>
        </p:txBody>
      </p:sp>
      <p:sp>
        <p:nvSpPr>
          <p:cNvPr id="3" name="Footer Placeholder 2">
            <a:extLst>
              <a:ext uri="{FF2B5EF4-FFF2-40B4-BE49-F238E27FC236}">
                <a16:creationId xmlns:a16="http://schemas.microsoft.com/office/drawing/2014/main" id="{F6BF559F-5283-4FFB-B94F-090230CDFB2C}"/>
              </a:ext>
            </a:extLst>
          </p:cNvPr>
          <p:cNvSpPr>
            <a:spLocks noGrp="1"/>
          </p:cNvSpPr>
          <p:nvPr>
            <p:ph type="ftr" sz="quarter" idx="3"/>
          </p:nvPr>
        </p:nvSpPr>
        <p:spPr/>
        <p:txBody>
          <a:bodyPr/>
          <a:lstStyle/>
          <a:p>
            <a:pPr algn="ctr"/>
            <a:r>
              <a:rPr lang="en-US" dirty="0"/>
              <a:t>Accounting – B.A. Global Governance</a:t>
            </a:r>
          </a:p>
          <a:p>
            <a:pPr algn="ctr"/>
            <a:r>
              <a:rPr lang="en-US" dirty="0"/>
              <a:t>A.Y. 2024-2025</a:t>
            </a:r>
          </a:p>
          <a:p>
            <a:pPr algn="ctr"/>
            <a:r>
              <a:rPr lang="en-US" dirty="0"/>
              <a:t>Prof. M.G. De Romanis</a:t>
            </a:r>
          </a:p>
        </p:txBody>
      </p:sp>
      <p:sp>
        <p:nvSpPr>
          <p:cNvPr id="4" name="TextBox 3">
            <a:extLst>
              <a:ext uri="{FF2B5EF4-FFF2-40B4-BE49-F238E27FC236}">
                <a16:creationId xmlns:a16="http://schemas.microsoft.com/office/drawing/2014/main" id="{BC5FAC0D-F870-4A76-B12B-E4AF9026C213}"/>
              </a:ext>
            </a:extLst>
          </p:cNvPr>
          <p:cNvSpPr txBox="1"/>
          <p:nvPr/>
        </p:nvSpPr>
        <p:spPr>
          <a:xfrm>
            <a:off x="2302136" y="882127"/>
            <a:ext cx="2678655" cy="4001095"/>
          </a:xfrm>
          <a:prstGeom prst="rect">
            <a:avLst/>
          </a:prstGeom>
          <a:noFill/>
        </p:spPr>
        <p:txBody>
          <a:bodyPr wrap="square" rtlCol="0">
            <a:spAutoFit/>
          </a:bodyPr>
          <a:lstStyle/>
          <a:p>
            <a:pPr algn="ctr"/>
            <a:r>
              <a:rPr lang="it-IT" sz="2000" b="1" dirty="0"/>
              <a:t>RESOURCES</a:t>
            </a:r>
          </a:p>
          <a:p>
            <a:pPr algn="ctr"/>
            <a:endParaRPr lang="it-IT" dirty="0"/>
          </a:p>
          <a:p>
            <a:pPr algn="ctr"/>
            <a:r>
              <a:rPr lang="it-IT" dirty="0">
                <a:solidFill>
                  <a:srgbClr val="00B0F0"/>
                </a:solidFill>
              </a:rPr>
              <a:t>ASSETS</a:t>
            </a:r>
          </a:p>
          <a:p>
            <a:pPr algn="ctr"/>
            <a:r>
              <a:rPr lang="it-IT" dirty="0"/>
              <a:t>Resources </a:t>
            </a:r>
            <a:r>
              <a:rPr lang="en-US" dirty="0"/>
              <a:t>owned</a:t>
            </a:r>
            <a:r>
              <a:rPr lang="it-IT" dirty="0"/>
              <a:t> by the company with future benefit</a:t>
            </a:r>
          </a:p>
          <a:p>
            <a:pPr algn="ctr"/>
            <a:endParaRPr lang="it-IT" dirty="0"/>
          </a:p>
          <a:p>
            <a:pPr algn="ctr"/>
            <a:endParaRPr lang="it-IT" dirty="0"/>
          </a:p>
          <a:p>
            <a:pPr algn="ctr"/>
            <a:r>
              <a:rPr lang="it-IT" dirty="0">
                <a:solidFill>
                  <a:srgbClr val="00B0F0"/>
                </a:solidFill>
              </a:rPr>
              <a:t>EXPENSES</a:t>
            </a:r>
          </a:p>
          <a:p>
            <a:pPr algn="ctr"/>
            <a:r>
              <a:rPr lang="it-IT" dirty="0"/>
              <a:t>Resources only used once and no more useful in future cycles</a:t>
            </a:r>
          </a:p>
          <a:p>
            <a:endParaRPr lang="it-IT" dirty="0"/>
          </a:p>
          <a:p>
            <a:endParaRPr lang="it-IT" dirty="0"/>
          </a:p>
        </p:txBody>
      </p:sp>
      <p:sp>
        <p:nvSpPr>
          <p:cNvPr id="5" name="TextBox 4">
            <a:extLst>
              <a:ext uri="{FF2B5EF4-FFF2-40B4-BE49-F238E27FC236}">
                <a16:creationId xmlns:a16="http://schemas.microsoft.com/office/drawing/2014/main" id="{17F30AAB-B09C-44EF-BCE1-F59F2CC6823E}"/>
              </a:ext>
            </a:extLst>
          </p:cNvPr>
          <p:cNvSpPr txBox="1"/>
          <p:nvPr/>
        </p:nvSpPr>
        <p:spPr>
          <a:xfrm>
            <a:off x="5723068" y="882127"/>
            <a:ext cx="2678655" cy="3724096"/>
          </a:xfrm>
          <a:prstGeom prst="rect">
            <a:avLst/>
          </a:prstGeom>
          <a:noFill/>
        </p:spPr>
        <p:txBody>
          <a:bodyPr wrap="square" rtlCol="0">
            <a:spAutoFit/>
          </a:bodyPr>
          <a:lstStyle/>
          <a:p>
            <a:pPr algn="ctr"/>
            <a:r>
              <a:rPr lang="it-IT" sz="2000" b="1" dirty="0"/>
              <a:t>SOURCES</a:t>
            </a:r>
            <a:endParaRPr lang="it-IT" b="1" dirty="0"/>
          </a:p>
          <a:p>
            <a:pPr algn="ctr"/>
            <a:endParaRPr lang="it-IT" dirty="0"/>
          </a:p>
          <a:p>
            <a:pPr algn="ctr"/>
            <a:r>
              <a:rPr lang="it-IT" dirty="0">
                <a:solidFill>
                  <a:srgbClr val="00B0F0"/>
                </a:solidFill>
              </a:rPr>
              <a:t>LIABILITIES/EQUITY</a:t>
            </a:r>
          </a:p>
          <a:p>
            <a:pPr algn="ctr"/>
            <a:r>
              <a:rPr lang="it-IT" dirty="0"/>
              <a:t>Sources implying future obligations</a:t>
            </a:r>
          </a:p>
          <a:p>
            <a:pPr algn="ctr"/>
            <a:endParaRPr lang="it-IT" dirty="0"/>
          </a:p>
          <a:p>
            <a:pPr algn="ctr"/>
            <a:endParaRPr lang="it-IT" dirty="0"/>
          </a:p>
          <a:p>
            <a:pPr algn="ctr"/>
            <a:endParaRPr lang="it-IT" dirty="0"/>
          </a:p>
          <a:p>
            <a:pPr algn="ctr"/>
            <a:r>
              <a:rPr lang="it-IT" dirty="0">
                <a:solidFill>
                  <a:srgbClr val="00B0F0"/>
                </a:solidFill>
              </a:rPr>
              <a:t>REVENUES</a:t>
            </a:r>
          </a:p>
          <a:p>
            <a:pPr algn="ctr"/>
            <a:r>
              <a:rPr lang="it-IT" dirty="0"/>
              <a:t>Sources not implying future obligations</a:t>
            </a:r>
          </a:p>
          <a:p>
            <a:endParaRPr lang="it-IT" dirty="0"/>
          </a:p>
          <a:p>
            <a:endParaRPr lang="it-IT" dirty="0"/>
          </a:p>
        </p:txBody>
      </p:sp>
      <p:cxnSp>
        <p:nvCxnSpPr>
          <p:cNvPr id="7" name="Straight Connector 6">
            <a:extLst>
              <a:ext uri="{FF2B5EF4-FFF2-40B4-BE49-F238E27FC236}">
                <a16:creationId xmlns:a16="http://schemas.microsoft.com/office/drawing/2014/main" id="{8AEB0088-3E7E-4C04-B0FD-EEF9C94BED94}"/>
              </a:ext>
            </a:extLst>
          </p:cNvPr>
          <p:cNvCxnSpPr/>
          <p:nvPr/>
        </p:nvCxnSpPr>
        <p:spPr>
          <a:xfrm>
            <a:off x="2302136" y="1312433"/>
            <a:ext cx="6288527" cy="0"/>
          </a:xfrm>
          <a:prstGeom prst="line">
            <a:avLst/>
          </a:prstGeom>
          <a:ln w="28575"/>
        </p:spPr>
        <p:style>
          <a:lnRef idx="1">
            <a:schemeClr val="accent4"/>
          </a:lnRef>
          <a:fillRef idx="0">
            <a:schemeClr val="accent4"/>
          </a:fillRef>
          <a:effectRef idx="0">
            <a:schemeClr val="accent4"/>
          </a:effectRef>
          <a:fontRef idx="minor">
            <a:schemeClr val="tx1"/>
          </a:fontRef>
        </p:style>
      </p:cxnSp>
      <p:cxnSp>
        <p:nvCxnSpPr>
          <p:cNvPr id="8" name="Straight Connector 7">
            <a:extLst>
              <a:ext uri="{FF2B5EF4-FFF2-40B4-BE49-F238E27FC236}">
                <a16:creationId xmlns:a16="http://schemas.microsoft.com/office/drawing/2014/main" id="{4066A0E2-365D-4617-A945-29194FBD9B3F}"/>
              </a:ext>
            </a:extLst>
          </p:cNvPr>
          <p:cNvCxnSpPr>
            <a:cxnSpLocks/>
          </p:cNvCxnSpPr>
          <p:nvPr/>
        </p:nvCxnSpPr>
        <p:spPr>
          <a:xfrm>
            <a:off x="5398261" y="1312433"/>
            <a:ext cx="0" cy="3420932"/>
          </a:xfrm>
          <a:prstGeom prst="line">
            <a:avLst/>
          </a:prstGeom>
          <a:ln w="28575"/>
        </p:spPr>
        <p:style>
          <a:lnRef idx="1">
            <a:schemeClr val="accent4"/>
          </a:lnRef>
          <a:fillRef idx="0">
            <a:schemeClr val="accent4"/>
          </a:fillRef>
          <a:effectRef idx="0">
            <a:schemeClr val="accent4"/>
          </a:effectRef>
          <a:fontRef idx="minor">
            <a:schemeClr val="tx1"/>
          </a:fontRef>
        </p:style>
      </p:cxnSp>
      <p:cxnSp>
        <p:nvCxnSpPr>
          <p:cNvPr id="10" name="Straight Connector 9">
            <a:extLst>
              <a:ext uri="{FF2B5EF4-FFF2-40B4-BE49-F238E27FC236}">
                <a16:creationId xmlns:a16="http://schemas.microsoft.com/office/drawing/2014/main" id="{4A68C505-9ABA-4DDA-9115-C49EE620BD90}"/>
              </a:ext>
            </a:extLst>
          </p:cNvPr>
          <p:cNvCxnSpPr>
            <a:cxnSpLocks/>
          </p:cNvCxnSpPr>
          <p:nvPr/>
        </p:nvCxnSpPr>
        <p:spPr>
          <a:xfrm>
            <a:off x="1807285" y="2990626"/>
            <a:ext cx="7358230" cy="0"/>
          </a:xfrm>
          <a:prstGeom prst="line">
            <a:avLst/>
          </a:prstGeom>
          <a:ln w="28575">
            <a:solidFill>
              <a:srgbClr val="00B050"/>
            </a:solidFill>
            <a:prstDash val="lgDash"/>
          </a:ln>
        </p:spPr>
        <p:style>
          <a:lnRef idx="1">
            <a:schemeClr val="accent4"/>
          </a:lnRef>
          <a:fillRef idx="0">
            <a:schemeClr val="accent4"/>
          </a:fillRef>
          <a:effectRef idx="0">
            <a:schemeClr val="accent4"/>
          </a:effectRef>
          <a:fontRef idx="minor">
            <a:schemeClr val="tx1"/>
          </a:fontRef>
        </p:style>
      </p:cxnSp>
      <p:sp>
        <p:nvSpPr>
          <p:cNvPr id="14" name="TextBox 13">
            <a:extLst>
              <a:ext uri="{FF2B5EF4-FFF2-40B4-BE49-F238E27FC236}">
                <a16:creationId xmlns:a16="http://schemas.microsoft.com/office/drawing/2014/main" id="{B47EE5BA-B37A-4F21-9B35-442362155662}"/>
              </a:ext>
            </a:extLst>
          </p:cNvPr>
          <p:cNvSpPr txBox="1"/>
          <p:nvPr/>
        </p:nvSpPr>
        <p:spPr>
          <a:xfrm>
            <a:off x="-75305" y="1591738"/>
            <a:ext cx="2678655" cy="2862322"/>
          </a:xfrm>
          <a:prstGeom prst="rect">
            <a:avLst/>
          </a:prstGeom>
          <a:noFill/>
        </p:spPr>
        <p:txBody>
          <a:bodyPr wrap="square" rtlCol="0">
            <a:spAutoFit/>
          </a:bodyPr>
          <a:lstStyle/>
          <a:p>
            <a:pPr algn="ctr"/>
            <a:r>
              <a:rPr lang="it-IT" sz="1600" dirty="0">
                <a:solidFill>
                  <a:schemeClr val="accent4">
                    <a:lumMod val="50000"/>
                  </a:schemeClr>
                </a:solidFill>
              </a:rPr>
              <a:t>Balance Sheet</a:t>
            </a:r>
          </a:p>
          <a:p>
            <a:pPr algn="ctr"/>
            <a:endParaRPr lang="it-IT" sz="1600" dirty="0">
              <a:solidFill>
                <a:schemeClr val="accent4">
                  <a:lumMod val="50000"/>
                </a:schemeClr>
              </a:solidFill>
            </a:endParaRPr>
          </a:p>
          <a:p>
            <a:pPr algn="ctr"/>
            <a:endParaRPr lang="it-IT" sz="1600" dirty="0">
              <a:solidFill>
                <a:schemeClr val="accent4">
                  <a:lumMod val="50000"/>
                </a:schemeClr>
              </a:solidFill>
            </a:endParaRPr>
          </a:p>
          <a:p>
            <a:pPr algn="ctr"/>
            <a:endParaRPr lang="it-IT" sz="1600" dirty="0">
              <a:solidFill>
                <a:schemeClr val="accent4">
                  <a:lumMod val="50000"/>
                </a:schemeClr>
              </a:solidFill>
            </a:endParaRPr>
          </a:p>
          <a:p>
            <a:pPr algn="ctr"/>
            <a:endParaRPr lang="it-IT" sz="1600" dirty="0">
              <a:solidFill>
                <a:schemeClr val="accent4">
                  <a:lumMod val="50000"/>
                </a:schemeClr>
              </a:solidFill>
            </a:endParaRPr>
          </a:p>
          <a:p>
            <a:pPr algn="ctr"/>
            <a:endParaRPr lang="it-IT" sz="1600" dirty="0">
              <a:solidFill>
                <a:schemeClr val="accent4">
                  <a:lumMod val="50000"/>
                </a:schemeClr>
              </a:solidFill>
            </a:endParaRPr>
          </a:p>
          <a:p>
            <a:pPr algn="ctr"/>
            <a:endParaRPr lang="it-IT" sz="1600" dirty="0">
              <a:solidFill>
                <a:schemeClr val="accent4">
                  <a:lumMod val="50000"/>
                </a:schemeClr>
              </a:solidFill>
            </a:endParaRPr>
          </a:p>
          <a:p>
            <a:pPr algn="ctr"/>
            <a:endParaRPr lang="it-IT" sz="1600" dirty="0">
              <a:solidFill>
                <a:schemeClr val="accent4">
                  <a:lumMod val="50000"/>
                </a:schemeClr>
              </a:solidFill>
            </a:endParaRPr>
          </a:p>
          <a:p>
            <a:pPr algn="ctr"/>
            <a:r>
              <a:rPr lang="it-IT" sz="1600" dirty="0">
                <a:solidFill>
                  <a:schemeClr val="accent4">
                    <a:lumMod val="50000"/>
                  </a:schemeClr>
                </a:solidFill>
              </a:rPr>
              <a:t>Income Statement</a:t>
            </a:r>
            <a:endParaRPr lang="it-IT" sz="1400" dirty="0">
              <a:solidFill>
                <a:schemeClr val="accent4">
                  <a:lumMod val="50000"/>
                </a:schemeClr>
              </a:solidFill>
            </a:endParaRPr>
          </a:p>
          <a:p>
            <a:endParaRPr lang="it-IT" dirty="0"/>
          </a:p>
          <a:p>
            <a:endParaRPr lang="it-IT" dirty="0"/>
          </a:p>
        </p:txBody>
      </p:sp>
      <p:sp>
        <p:nvSpPr>
          <p:cNvPr id="15" name="TextBox 14">
            <a:extLst>
              <a:ext uri="{FF2B5EF4-FFF2-40B4-BE49-F238E27FC236}">
                <a16:creationId xmlns:a16="http://schemas.microsoft.com/office/drawing/2014/main" id="{85BB243D-E74E-4284-B59D-DDA229EB2143}"/>
              </a:ext>
            </a:extLst>
          </p:cNvPr>
          <p:cNvSpPr txBox="1"/>
          <p:nvPr/>
        </p:nvSpPr>
        <p:spPr>
          <a:xfrm>
            <a:off x="2603350" y="222511"/>
            <a:ext cx="5798371" cy="615553"/>
          </a:xfrm>
          <a:prstGeom prst="rect">
            <a:avLst/>
          </a:prstGeom>
          <a:noFill/>
        </p:spPr>
        <p:txBody>
          <a:bodyPr wrap="square" rtlCol="0">
            <a:spAutoFit/>
          </a:bodyPr>
          <a:lstStyle/>
          <a:p>
            <a:pPr algn="ctr"/>
            <a:r>
              <a:rPr lang="it-IT" sz="1600" dirty="0">
                <a:solidFill>
                  <a:schemeClr val="accent4">
                    <a:lumMod val="50000"/>
                  </a:schemeClr>
                </a:solidFill>
              </a:rPr>
              <a:t>Debit						Credit</a:t>
            </a:r>
          </a:p>
          <a:p>
            <a:endParaRPr lang="it-IT" dirty="0"/>
          </a:p>
        </p:txBody>
      </p:sp>
    </p:spTree>
    <p:extLst>
      <p:ext uri="{BB962C8B-B14F-4D97-AF65-F5344CB8AC3E}">
        <p14:creationId xmlns:p14="http://schemas.microsoft.com/office/powerpoint/2010/main" val="2562663830"/>
      </p:ext>
    </p:extLst>
  </p:cSld>
  <p:clrMapOvr>
    <a:masterClrMapping/>
  </p:clrMapOvr>
</p:sld>
</file>

<file path=ppt/theme/theme1.xml><?xml version="1.0" encoding="utf-8"?>
<a:theme xmlns:a="http://schemas.openxmlformats.org/drawingml/2006/main" name="Facet">
  <a:themeElements>
    <a:clrScheme name="Tor Vergata">
      <a:dk1>
        <a:srgbClr val="2F5A12"/>
      </a:dk1>
      <a:lt1>
        <a:sysClr val="window" lastClr="FFFFFF"/>
      </a:lt1>
      <a:dk2>
        <a:srgbClr val="000000"/>
      </a:dk2>
      <a:lt2>
        <a:srgbClr val="EBEBEB"/>
      </a:lt2>
      <a:accent1>
        <a:srgbClr val="2F5A12"/>
      </a:accent1>
      <a:accent2>
        <a:srgbClr val="99CA3C"/>
      </a:accent2>
      <a:accent3>
        <a:srgbClr val="E6B91E"/>
      </a:accent3>
      <a:accent4>
        <a:srgbClr val="EA7666"/>
      </a:accent4>
      <a:accent5>
        <a:srgbClr val="A7E8FF"/>
      </a:accent5>
      <a:accent6>
        <a:srgbClr val="C0B926"/>
      </a:accent6>
      <a:hlink>
        <a:srgbClr val="0070C0"/>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7325</TotalTime>
  <Words>1732</Words>
  <Application>Microsoft Office PowerPoint</Application>
  <PresentationFormat>Widescreen</PresentationFormat>
  <Paragraphs>221</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Trebuchet MS</vt:lpstr>
      <vt:lpstr>Wingdings 3</vt:lpstr>
      <vt:lpstr>Facet</vt:lpstr>
      <vt:lpstr>Accounting</vt:lpstr>
      <vt:lpstr>PowerPoint Presentation</vt:lpstr>
      <vt:lpstr>What is accounting? </vt:lpstr>
      <vt:lpstr>PowerPoint Presentation</vt:lpstr>
      <vt:lpstr>PowerPoint Presentation</vt:lpstr>
      <vt:lpstr>PowerPoint Presentation</vt:lpstr>
      <vt:lpstr>PowerPoint Presentation</vt:lpstr>
      <vt:lpstr>The business cycle </vt:lpstr>
      <vt:lpstr>PowerPoint Presentation</vt:lpstr>
      <vt:lpstr>PowerPoint Presentation</vt:lpstr>
      <vt:lpstr>PowerPoint Presentation</vt:lpstr>
      <vt:lpstr>PowerPoint Presentation</vt:lpstr>
      <vt:lpstr>PowerPoint Presentation</vt:lpstr>
      <vt:lpstr>PowerPoint Presentation</vt:lpstr>
      <vt:lpstr>Effect of a business transaction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Francesco Lucà</dc:creator>
  <cp:lastModifiedBy>Francesco Lucà</cp:lastModifiedBy>
  <cp:revision>37</cp:revision>
  <dcterms:created xsi:type="dcterms:W3CDTF">2020-02-10T13:29:01Z</dcterms:created>
  <dcterms:modified xsi:type="dcterms:W3CDTF">2025-02-23T09:14:02Z</dcterms:modified>
</cp:coreProperties>
</file>