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>
      <a:defRPr lang="de-DE"/>
    </a:defPPr>
    <a:lvl1pPr marL="0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84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66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649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532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415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297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180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064" algn="l" defTabSz="685766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94BA"/>
    <a:srgbClr val="96B8C1"/>
    <a:srgbClr val="7E9296"/>
    <a:srgbClr val="71C1C9"/>
    <a:srgbClr val="BFBFBF"/>
    <a:srgbClr val="F3F7F8"/>
    <a:srgbClr val="7ABBA7"/>
    <a:srgbClr val="60B4BD"/>
    <a:srgbClr val="60666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3" autoAdjust="0"/>
    <p:restoredTop sz="93907" autoAdjust="0"/>
  </p:normalViewPr>
  <p:slideViewPr>
    <p:cSldViewPr snapToGrid="0">
      <p:cViewPr>
        <p:scale>
          <a:sx n="102" d="100"/>
          <a:sy n="102" d="100"/>
        </p:scale>
        <p:origin x="-220" y="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3256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19" d="100"/>
          <a:sy n="119" d="100"/>
        </p:scale>
        <p:origin x="-1488" y="90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3D68BB-25C9-46A9-A310-0A7300E24CE4}" type="datetimeFigureOut">
              <a:rPr lang="de-DE" smtClean="0"/>
              <a:t>01.04.2022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89F71-82BD-4931-BE5A-F6BA174FF2C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1833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88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766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649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532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415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297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180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064" algn="l" defTabSz="685766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269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de-DE"/>
          </a:p>
        </p:txBody>
      </p:sp>
      <p:sp>
        <p:nvSpPr>
          <p:cNvPr id="43012" name="Foliennummernplatzhalt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erpetua" pitchFamily="18" charset="0"/>
              </a:defRPr>
            </a:lvl1pPr>
            <a:lvl2pPr marL="751345" indent="-288979">
              <a:defRPr>
                <a:solidFill>
                  <a:schemeClr val="tx1"/>
                </a:solidFill>
                <a:latin typeface="Perpetua" pitchFamily="18" charset="0"/>
              </a:defRPr>
            </a:lvl2pPr>
            <a:lvl3pPr marL="1155916" indent="-231183">
              <a:defRPr>
                <a:solidFill>
                  <a:schemeClr val="tx1"/>
                </a:solidFill>
                <a:latin typeface="Perpetua" pitchFamily="18" charset="0"/>
              </a:defRPr>
            </a:lvl3pPr>
            <a:lvl4pPr marL="1618282" indent="-231183">
              <a:defRPr>
                <a:solidFill>
                  <a:schemeClr val="tx1"/>
                </a:solidFill>
                <a:latin typeface="Perpetua" pitchFamily="18" charset="0"/>
              </a:defRPr>
            </a:lvl4pPr>
            <a:lvl5pPr marL="2080649" indent="-231183">
              <a:defRPr>
                <a:solidFill>
                  <a:schemeClr val="tx1"/>
                </a:solidFill>
                <a:latin typeface="Perpetua" pitchFamily="18" charset="0"/>
              </a:defRPr>
            </a:lvl5pPr>
            <a:lvl6pPr marL="2543015" indent="-23118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6pPr>
            <a:lvl7pPr marL="3005381" indent="-23118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7pPr>
            <a:lvl8pPr marL="3467748" indent="-23118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8pPr>
            <a:lvl9pPr marL="3930114" indent="-23118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5A891F-B42B-4649-ACA8-F43427B974D7}" type="slidenum">
              <a:rPr lang="en-GB" altLang="de-DE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 altLang="de-DE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46945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47183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7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01013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359168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5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5" y="1878806"/>
            <a:ext cx="3887391" cy="2763441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39918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06685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765242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2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047221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2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409134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92902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7"/>
            <a:ext cx="1971675" cy="4358879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5" y="273847"/>
            <a:ext cx="5800725" cy="4358879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10654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© Dr. Josef Fidelis Senn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>
                <a:solidFill>
                  <a:prstClr val="black">
                    <a:tint val="75000"/>
                  </a:prstClr>
                </a:solidFill>
              </a:rPr>
              <a:t>Applying Business Strategies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F45BE-EC8D-4E34-89E2-0EE648163BCC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838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spd="slow">
    <p:push dir="u"/>
  </p:transition>
  <p:hf hdr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3BAC41C-E2B5-4119-8824-BDA14EAAAADD}" type="slidenum">
              <a:rPr lang="en-GB"/>
              <a:pPr>
                <a:defRPr/>
              </a:pPr>
              <a:t>1</a:t>
            </a:fld>
            <a:endParaRPr lang="en-GB"/>
          </a:p>
        </p:txBody>
      </p:sp>
      <p:sp>
        <p:nvSpPr>
          <p:cNvPr id="108549" name="Inhaltsplatzhalter 3"/>
          <p:cNvSpPr txBox="1">
            <a:spLocks/>
          </p:cNvSpPr>
          <p:nvPr/>
        </p:nvSpPr>
        <p:spPr bwMode="auto">
          <a:xfrm>
            <a:off x="2093914" y="4273154"/>
            <a:ext cx="49561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  <a:cs typeface="Arial" charset="0"/>
              </a:defRPr>
            </a:lvl9pPr>
          </a:lstStyle>
          <a:p>
            <a:pPr algn="ctr" eaLnBrk="1" hangingPunct="1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None/>
            </a:pPr>
            <a:endParaRPr lang="en-GB" altLang="de-DE"/>
          </a:p>
        </p:txBody>
      </p:sp>
      <p:sp>
        <p:nvSpPr>
          <p:cNvPr id="9" name="Titel 4"/>
          <p:cNvSpPr>
            <a:spLocks noGrp="1"/>
          </p:cNvSpPr>
          <p:nvPr>
            <p:ph type="title"/>
          </p:nvPr>
        </p:nvSpPr>
        <p:spPr>
          <a:xfrm>
            <a:off x="914400" y="87313"/>
            <a:ext cx="7473950" cy="5937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200" u="sng" dirty="0"/>
              <a:t>Business Strategies </a:t>
            </a:r>
            <a:r>
              <a:rPr lang="de-CH" sz="2200" u="sng" dirty="0"/>
              <a:t>– </a:t>
            </a:r>
            <a:r>
              <a:rPr lang="de-DE" sz="2200" u="sng" dirty="0"/>
              <a:t>Backup </a:t>
            </a:r>
            <a:r>
              <a:rPr lang="en-GB" sz="2200" b="1" u="sng" dirty="0"/>
              <a:t>- </a:t>
            </a:r>
            <a:r>
              <a:rPr lang="de-DE" sz="2200" u="sng" dirty="0"/>
              <a:t>BSC: Template Teamwork</a:t>
            </a:r>
            <a:endParaRPr lang="en-GB" u="sng" dirty="0"/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9845324"/>
              </p:ext>
            </p:extLst>
          </p:nvPr>
        </p:nvGraphicFramePr>
        <p:xfrm>
          <a:off x="963385" y="775605"/>
          <a:ext cx="7421335" cy="5303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42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842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842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8426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8426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72047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Strategic </a:t>
                      </a:r>
                      <a:r>
                        <a:rPr lang="de-DE" dirty="0" err="1"/>
                        <a:t>Objectives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err="1"/>
                        <a:t>Measures</a:t>
                      </a:r>
                      <a:r>
                        <a:rPr lang="de-DE" dirty="0"/>
                        <a:t>/</a:t>
                      </a:r>
                    </a:p>
                    <a:p>
                      <a:r>
                        <a:rPr lang="de-DE" dirty="0" err="1"/>
                        <a:t>Metrics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Targets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Initiatives/</a:t>
                      </a:r>
                    </a:p>
                    <a:p>
                      <a:r>
                        <a:rPr lang="de-DE" dirty="0"/>
                        <a:t>Actions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72047">
                <a:tc>
                  <a:txBody>
                    <a:bodyPr/>
                    <a:lstStyle/>
                    <a:p>
                      <a:r>
                        <a:rPr lang="de-DE" dirty="0"/>
                        <a:t>Financial </a:t>
                      </a:r>
                      <a:r>
                        <a:rPr lang="de-DE" dirty="0" err="1"/>
                        <a:t>Perspective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2047">
                <a:tc>
                  <a:txBody>
                    <a:bodyPr/>
                    <a:lstStyle/>
                    <a:p>
                      <a:r>
                        <a:rPr lang="de-DE" dirty="0"/>
                        <a:t>Customer</a:t>
                      </a:r>
                      <a:r>
                        <a:rPr lang="de-DE" baseline="0" dirty="0"/>
                        <a:t> </a:t>
                      </a:r>
                    </a:p>
                    <a:p>
                      <a:r>
                        <a:rPr lang="de-DE" baseline="0" dirty="0" err="1"/>
                        <a:t>Perspective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de-DE" dirty="0"/>
                        <a:t>Expansion </a:t>
                      </a:r>
                      <a:r>
                        <a:rPr lang="de-DE" dirty="0" err="1"/>
                        <a:t>of</a:t>
                      </a:r>
                      <a:r>
                        <a:rPr lang="de-DE" dirty="0"/>
                        <a:t> Market </a:t>
                      </a:r>
                      <a:r>
                        <a:rPr lang="de-DE" dirty="0" err="1"/>
                        <a:t>share</a:t>
                      </a:r>
                      <a:r>
                        <a:rPr lang="de-DE" dirty="0"/>
                        <a:t>!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de-DE" dirty="0" err="1"/>
                        <a:t>Better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communications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to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customers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de-DE" dirty="0" err="1"/>
                        <a:t>Number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of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Customers&amp;Number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of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produced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cars</a:t>
                      </a:r>
                      <a:r>
                        <a:rPr lang="de-DE" dirty="0"/>
                        <a:t>. Also </a:t>
                      </a:r>
                      <a:r>
                        <a:rPr lang="de-DE" dirty="0" err="1"/>
                        <a:t>market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share</a:t>
                      </a:r>
                      <a:endParaRPr lang="de-DE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de-DE" dirty="0"/>
                        <a:t>Email &amp;Phone </a:t>
                      </a:r>
                      <a:r>
                        <a:rPr lang="de-DE" dirty="0" err="1"/>
                        <a:t>call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responses</a:t>
                      </a:r>
                      <a:r>
                        <a:rPr lang="de-DE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de-DE" dirty="0"/>
                        <a:t>European-Asian Market </a:t>
                      </a:r>
                      <a:r>
                        <a:rPr lang="de-DE" dirty="0" err="1"/>
                        <a:t>share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increase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by</a:t>
                      </a:r>
                      <a:r>
                        <a:rPr lang="de-DE" dirty="0"/>
                        <a:t> 10%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de-DE" dirty="0" err="1"/>
                        <a:t>Number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of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customers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increase</a:t>
                      </a:r>
                      <a:r>
                        <a:rPr lang="de-DE" dirty="0"/>
                        <a:t> in </a:t>
                      </a:r>
                      <a:r>
                        <a:rPr lang="de-DE" dirty="0" err="1"/>
                        <a:t>comparison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to</a:t>
                      </a:r>
                      <a:r>
                        <a:rPr lang="de-DE" dirty="0"/>
                        <a:t> last </a:t>
                      </a:r>
                      <a:r>
                        <a:rPr lang="de-DE" dirty="0" err="1"/>
                        <a:t>year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de-DE" dirty="0"/>
                        <a:t>Branding&amp; </a:t>
                      </a:r>
                      <a:r>
                        <a:rPr lang="de-DE" dirty="0" err="1"/>
                        <a:t>better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service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to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customers</a:t>
                      </a:r>
                      <a:r>
                        <a:rPr lang="de-DE" dirty="0"/>
                        <a:t>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de-DE" dirty="0" err="1"/>
                        <a:t>Betterment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of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communication</a:t>
                      </a:r>
                      <a:r>
                        <a:rPr lang="de-DE" dirty="0"/>
                        <a:t> </a:t>
                      </a:r>
                      <a:r>
                        <a:rPr lang="de-DE" dirty="0" err="1"/>
                        <a:t>tools</a:t>
                      </a:r>
                      <a:r>
                        <a:rPr lang="de-DE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72047">
                <a:tc>
                  <a:txBody>
                    <a:bodyPr/>
                    <a:lstStyle/>
                    <a:p>
                      <a:r>
                        <a:rPr lang="de-DE" dirty="0" err="1"/>
                        <a:t>Process</a:t>
                      </a:r>
                      <a:endParaRPr lang="de-DE" dirty="0"/>
                    </a:p>
                    <a:p>
                      <a:r>
                        <a:rPr lang="de-DE" dirty="0" err="1"/>
                        <a:t>Perspective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38835">
                <a:tc>
                  <a:txBody>
                    <a:bodyPr/>
                    <a:lstStyle/>
                    <a:p>
                      <a:r>
                        <a:rPr lang="de-DE" dirty="0"/>
                        <a:t>Learning </a:t>
                      </a:r>
                      <a:r>
                        <a:rPr lang="de-DE" dirty="0" err="1"/>
                        <a:t>and</a:t>
                      </a:r>
                      <a:r>
                        <a:rPr lang="de-DE" dirty="0"/>
                        <a:t> Growth</a:t>
                      </a:r>
                    </a:p>
                    <a:p>
                      <a:r>
                        <a:rPr lang="de-DE" dirty="0" err="1"/>
                        <a:t>Perspective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691227"/>
      </p:ext>
    </p:extLst>
  </p:cSld>
  <p:clrMapOvr>
    <a:masterClrMapping/>
  </p:clrMapOvr>
</p:sld>
</file>

<file path=ppt/theme/theme1.xml><?xml version="1.0" encoding="utf-8"?>
<a:theme xmlns:a="http://schemas.openxmlformats.org/drawingml/2006/main" name="business strategies">
  <a:themeElements>
    <a:clrScheme name="Blaugrü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Larissa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Strategy Tor Vergata Präs.</Template>
  <TotalTime>0</TotalTime>
  <Words>80</Words>
  <Application>Microsoft Office PowerPoint</Application>
  <PresentationFormat>Bildschirmpräsentation (16:9)</PresentationFormat>
  <Paragraphs>24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business strategies</vt:lpstr>
      <vt:lpstr>Business Strategies – Backup - BSC: Template Teamwork</vt:lpstr>
    </vt:vector>
  </TitlesOfParts>
  <Company>MyCompany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Customer</dc:creator>
  <cp:lastModifiedBy>Customer</cp:lastModifiedBy>
  <cp:revision>6</cp:revision>
  <dcterms:created xsi:type="dcterms:W3CDTF">2021-03-23T10:32:31Z</dcterms:created>
  <dcterms:modified xsi:type="dcterms:W3CDTF">2022-04-01T09:44:08Z</dcterms:modified>
</cp:coreProperties>
</file>