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3"/>
  </p:notesMasterIdLst>
  <p:sldIdLst>
    <p:sldId id="256" r:id="rId2"/>
    <p:sldId id="298" r:id="rId3"/>
    <p:sldId id="299" r:id="rId4"/>
    <p:sldId id="300" r:id="rId5"/>
    <p:sldId id="271" r:id="rId6"/>
    <p:sldId id="291" r:id="rId7"/>
    <p:sldId id="274" r:id="rId8"/>
    <p:sldId id="272" r:id="rId9"/>
    <p:sldId id="273" r:id="rId10"/>
    <p:sldId id="265" r:id="rId11"/>
    <p:sldId id="284" r:id="rId12"/>
    <p:sldId id="283" r:id="rId13"/>
    <p:sldId id="269" r:id="rId14"/>
    <p:sldId id="270" r:id="rId15"/>
    <p:sldId id="286" r:id="rId16"/>
    <p:sldId id="287" r:id="rId17"/>
    <p:sldId id="288" r:id="rId18"/>
    <p:sldId id="277" r:id="rId19"/>
    <p:sldId id="278" r:id="rId20"/>
    <p:sldId id="275" r:id="rId21"/>
    <p:sldId id="310" r:id="rId22"/>
    <p:sldId id="295" r:id="rId23"/>
    <p:sldId id="282" r:id="rId24"/>
    <p:sldId id="280" r:id="rId25"/>
    <p:sldId id="327" r:id="rId26"/>
    <p:sldId id="268" r:id="rId27"/>
    <p:sldId id="292" r:id="rId28"/>
    <p:sldId id="301" r:id="rId29"/>
    <p:sldId id="302" r:id="rId30"/>
    <p:sldId id="305" r:id="rId31"/>
    <p:sldId id="306" r:id="rId32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994"/>
    <p:restoredTop sz="91736"/>
  </p:normalViewPr>
  <p:slideViewPr>
    <p:cSldViewPr>
      <p:cViewPr varScale="1">
        <p:scale>
          <a:sx n="81" d="100"/>
          <a:sy n="81" d="100"/>
        </p:scale>
        <p:origin x="1544" y="4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52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T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7AC2AB-E7AF-674C-873B-E01639D98F0F}" type="datetimeFigureOut">
              <a:rPr lang="en-AT" smtClean="0"/>
              <a:t>11/19/25</a:t>
            </a:fld>
            <a:endParaRPr lang="en-AT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T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A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99E41C-5CA5-A24E-8A63-46CC3B0965A8}" type="slidenum">
              <a:rPr lang="en-AT" smtClean="0"/>
              <a:t>‹#›</a:t>
            </a:fld>
            <a:endParaRPr lang="en-AT"/>
          </a:p>
        </p:txBody>
      </p:sp>
    </p:spTree>
    <p:extLst>
      <p:ext uri="{BB962C8B-B14F-4D97-AF65-F5344CB8AC3E}">
        <p14:creationId xmlns:p14="http://schemas.microsoft.com/office/powerpoint/2010/main" val="6770782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99E41C-5CA5-A24E-8A63-46CC3B0965A8}" type="slidenum">
              <a:rPr lang="en-AT" smtClean="0"/>
              <a:t>1</a:t>
            </a:fld>
            <a:endParaRPr lang="en-AT"/>
          </a:p>
        </p:txBody>
      </p:sp>
    </p:spTree>
    <p:extLst>
      <p:ext uri="{BB962C8B-B14F-4D97-AF65-F5344CB8AC3E}">
        <p14:creationId xmlns:p14="http://schemas.microsoft.com/office/powerpoint/2010/main" val="8928926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99E41C-5CA5-A24E-8A63-46CC3B0965A8}" type="slidenum">
              <a:rPr lang="en-AT" smtClean="0"/>
              <a:t>5</a:t>
            </a:fld>
            <a:endParaRPr lang="en-AT"/>
          </a:p>
        </p:txBody>
      </p:sp>
    </p:spTree>
    <p:extLst>
      <p:ext uri="{BB962C8B-B14F-4D97-AF65-F5344CB8AC3E}">
        <p14:creationId xmlns:p14="http://schemas.microsoft.com/office/powerpoint/2010/main" val="27865551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99E41C-5CA5-A24E-8A63-46CC3B0965A8}" type="slidenum">
              <a:rPr lang="en-AT" smtClean="0"/>
              <a:t>10</a:t>
            </a:fld>
            <a:endParaRPr lang="en-AT"/>
          </a:p>
        </p:txBody>
      </p:sp>
    </p:spTree>
    <p:extLst>
      <p:ext uri="{BB962C8B-B14F-4D97-AF65-F5344CB8AC3E}">
        <p14:creationId xmlns:p14="http://schemas.microsoft.com/office/powerpoint/2010/main" val="35912116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D7A39FE-5495-8F3B-1339-EC22253F144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D1B02F7-F457-6FDE-879A-1977889C5AC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CD26C63-7469-34AE-2E17-CEFD712942E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1636DED-A5BE-5941-8702-D9773D8A0435}" type="slidenum">
              <a:rPr lang="en-US" altLang="en-AT"/>
              <a:pPr/>
              <a:t>‹#›</a:t>
            </a:fld>
            <a:endParaRPr lang="en-US" altLang="en-AT"/>
          </a:p>
        </p:txBody>
      </p:sp>
    </p:spTree>
    <p:extLst>
      <p:ext uri="{BB962C8B-B14F-4D97-AF65-F5344CB8AC3E}">
        <p14:creationId xmlns:p14="http://schemas.microsoft.com/office/powerpoint/2010/main" val="1908229246"/>
      </p:ext>
    </p:extLst>
  </p:cSld>
  <p:clrMapOvr>
    <a:masterClrMapping/>
  </p:clrMapOvr>
  <p:transition>
    <p:dissolve/>
    <p:sndAc>
      <p:endSnd/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1965766-E6EC-27E1-4E08-51502317074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D501261-0347-3101-8663-59EAEA0940C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BFF4AA9-8737-4D77-2742-9DF0A976204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35FA0C8-7657-6748-89DA-03C2D19CA485}" type="slidenum">
              <a:rPr lang="en-US" altLang="en-AT"/>
              <a:pPr/>
              <a:t>‹#›</a:t>
            </a:fld>
            <a:endParaRPr lang="en-US" altLang="en-AT"/>
          </a:p>
        </p:txBody>
      </p:sp>
    </p:spTree>
    <p:extLst>
      <p:ext uri="{BB962C8B-B14F-4D97-AF65-F5344CB8AC3E}">
        <p14:creationId xmlns:p14="http://schemas.microsoft.com/office/powerpoint/2010/main" val="1425242015"/>
      </p:ext>
    </p:extLst>
  </p:cSld>
  <p:clrMapOvr>
    <a:masterClrMapping/>
  </p:clrMapOvr>
  <p:transition>
    <p:dissolve/>
    <p:sndAc>
      <p:endSnd/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A47135A-CA57-D906-8964-072F1EEBE7E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8E10EEC-C138-0915-50AA-48633725A48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377F28F-4686-2B87-488E-EFCA3975658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215ABD1-85D1-E349-BDBC-075E4E7FB715}" type="slidenum">
              <a:rPr lang="en-US" altLang="en-AT"/>
              <a:pPr/>
              <a:t>‹#›</a:t>
            </a:fld>
            <a:endParaRPr lang="en-US" altLang="en-AT"/>
          </a:p>
        </p:txBody>
      </p:sp>
    </p:spTree>
    <p:extLst>
      <p:ext uri="{BB962C8B-B14F-4D97-AF65-F5344CB8AC3E}">
        <p14:creationId xmlns:p14="http://schemas.microsoft.com/office/powerpoint/2010/main" val="2856268922"/>
      </p:ext>
    </p:extLst>
  </p:cSld>
  <p:clrMapOvr>
    <a:masterClrMapping/>
  </p:clrMapOvr>
  <p:transition>
    <p:dissolve/>
    <p:sndAc>
      <p:endSnd/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C7DD4CE-6D50-99B7-6733-061A6F8E462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6DFF291-9735-A8AB-2022-E404CEBBDC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8F91536-564A-74A2-6180-245596C5AD1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B1FC94F-30BA-B347-A4FF-36D41FFA33B4}" type="slidenum">
              <a:rPr lang="en-US" altLang="en-AT"/>
              <a:pPr/>
              <a:t>‹#›</a:t>
            </a:fld>
            <a:endParaRPr lang="en-US" altLang="en-AT"/>
          </a:p>
        </p:txBody>
      </p:sp>
    </p:spTree>
    <p:extLst>
      <p:ext uri="{BB962C8B-B14F-4D97-AF65-F5344CB8AC3E}">
        <p14:creationId xmlns:p14="http://schemas.microsoft.com/office/powerpoint/2010/main" val="2914795955"/>
      </p:ext>
    </p:extLst>
  </p:cSld>
  <p:clrMapOvr>
    <a:masterClrMapping/>
  </p:clrMapOvr>
  <p:transition>
    <p:dissolve/>
    <p:sndAc>
      <p:endSnd/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195ED092-9622-28A7-BC21-C34A7D0C6B6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3936FB54-0525-A7FA-A604-5C3F00D3F4A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8F2FBBE6-16F9-CEE6-9F46-2B6573A9397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68E11C8-50EA-5B47-97C1-D49B123838B8}" type="slidenum">
              <a:rPr lang="en-US" altLang="en-AT"/>
              <a:pPr/>
              <a:t>‹#›</a:t>
            </a:fld>
            <a:endParaRPr lang="en-US" altLang="en-AT"/>
          </a:p>
        </p:txBody>
      </p:sp>
    </p:spTree>
    <p:extLst>
      <p:ext uri="{BB962C8B-B14F-4D97-AF65-F5344CB8AC3E}">
        <p14:creationId xmlns:p14="http://schemas.microsoft.com/office/powerpoint/2010/main" val="3915553805"/>
      </p:ext>
    </p:extLst>
  </p:cSld>
  <p:clrMapOvr>
    <a:masterClrMapping/>
  </p:clrMapOvr>
  <p:transition>
    <p:dissolve/>
    <p:sndAc>
      <p:endSnd/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EC1B6BBF-3738-88CC-9EA6-5918746F2E4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223021C0-9E40-5F31-8223-1B1F3795CEB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DD901ACA-1C3C-91AA-E504-2BEC9A6EB89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BCA95E7-301C-5E40-ADC3-04276FE113D3}" type="slidenum">
              <a:rPr lang="en-US" altLang="en-AT"/>
              <a:pPr/>
              <a:t>‹#›</a:t>
            </a:fld>
            <a:endParaRPr lang="en-US" altLang="en-AT"/>
          </a:p>
        </p:txBody>
      </p:sp>
    </p:spTree>
    <p:extLst>
      <p:ext uri="{BB962C8B-B14F-4D97-AF65-F5344CB8AC3E}">
        <p14:creationId xmlns:p14="http://schemas.microsoft.com/office/powerpoint/2010/main" val="2873122684"/>
      </p:ext>
    </p:extLst>
  </p:cSld>
  <p:clrMapOvr>
    <a:masterClrMapping/>
  </p:clrMapOvr>
  <p:transition>
    <p:dissolve/>
    <p:sndAc>
      <p:endSnd/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646EB703-ACB8-0630-9FDA-22C591FBA9B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26D56E35-73F1-7A14-2DB3-673A1819730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19FA0CF9-4872-2FE4-DEEA-89185C669E3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424FCF2-5A2D-2042-8687-7A961C8A6B09}" type="slidenum">
              <a:rPr lang="en-US" altLang="en-AT"/>
              <a:pPr/>
              <a:t>‹#›</a:t>
            </a:fld>
            <a:endParaRPr lang="en-US" altLang="en-AT"/>
          </a:p>
        </p:txBody>
      </p:sp>
    </p:spTree>
    <p:extLst>
      <p:ext uri="{BB962C8B-B14F-4D97-AF65-F5344CB8AC3E}">
        <p14:creationId xmlns:p14="http://schemas.microsoft.com/office/powerpoint/2010/main" val="3352296604"/>
      </p:ext>
    </p:extLst>
  </p:cSld>
  <p:clrMapOvr>
    <a:masterClrMapping/>
  </p:clrMapOvr>
  <p:transition>
    <p:dissolve/>
    <p:sndAc>
      <p:endSnd/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5113A89-3B72-5D97-199C-76C04BE3932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60930EB-4D0D-43D0-DD88-A7AB9769804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B559392-EAB5-AD3B-A1EA-8538868AE8D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5CD967F-A916-CD48-9CEF-0FB154D48361}" type="slidenum">
              <a:rPr lang="en-US" altLang="en-AT"/>
              <a:pPr/>
              <a:t>‹#›</a:t>
            </a:fld>
            <a:endParaRPr lang="en-US" altLang="en-AT"/>
          </a:p>
        </p:txBody>
      </p:sp>
    </p:spTree>
    <p:extLst>
      <p:ext uri="{BB962C8B-B14F-4D97-AF65-F5344CB8AC3E}">
        <p14:creationId xmlns:p14="http://schemas.microsoft.com/office/powerpoint/2010/main" val="1872516360"/>
      </p:ext>
    </p:extLst>
  </p:cSld>
  <p:clrMapOvr>
    <a:masterClrMapping/>
  </p:clrMapOvr>
  <p:transition>
    <p:dissolve/>
    <p:sndAc>
      <p:endSnd/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19630FF-2286-FFE2-9C07-77B4B91FE8E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8792B9B-6F1D-5FD3-BEAE-5EF56487053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520C186-4314-A56A-ECE8-A55606E0636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4EDE9B-E7D0-B546-B68F-32D5A994D88D}" type="slidenum">
              <a:rPr lang="en-US" altLang="en-AT"/>
              <a:pPr/>
              <a:t>‹#›</a:t>
            </a:fld>
            <a:endParaRPr lang="en-US" altLang="en-AT"/>
          </a:p>
        </p:txBody>
      </p:sp>
    </p:spTree>
    <p:extLst>
      <p:ext uri="{BB962C8B-B14F-4D97-AF65-F5344CB8AC3E}">
        <p14:creationId xmlns:p14="http://schemas.microsoft.com/office/powerpoint/2010/main" val="24251790"/>
      </p:ext>
    </p:extLst>
  </p:cSld>
  <p:clrMapOvr>
    <a:masterClrMapping/>
  </p:clrMapOvr>
  <p:transition>
    <p:dissolve/>
    <p:sndAc>
      <p:endSnd/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CFB2624-0D9D-B31B-3B4E-7A5B5520040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9EB9107-5956-1A65-04DF-456DF006983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7B113EC-3C1B-CE25-C388-79B77F34853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9817E4-935D-EE4C-98CD-17E437653608}" type="slidenum">
              <a:rPr lang="en-US" altLang="en-AT"/>
              <a:pPr/>
              <a:t>‹#›</a:t>
            </a:fld>
            <a:endParaRPr lang="en-US" altLang="en-AT"/>
          </a:p>
        </p:txBody>
      </p:sp>
    </p:spTree>
    <p:extLst>
      <p:ext uri="{BB962C8B-B14F-4D97-AF65-F5344CB8AC3E}">
        <p14:creationId xmlns:p14="http://schemas.microsoft.com/office/powerpoint/2010/main" val="3074189825"/>
      </p:ext>
    </p:extLst>
  </p:cSld>
  <p:clrMapOvr>
    <a:masterClrMapping/>
  </p:clrMapOvr>
  <p:transition>
    <p:dissolve/>
    <p:sndAc>
      <p:endSnd/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4DF157E-D0E9-9879-3490-249066F9A51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603CC19-4DCE-55A0-0A83-4C6E708FD34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92522F8-40F3-80AC-6009-11DA622672C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0A83EA7-93D1-E949-A452-2BBB763D6B2E}" type="slidenum">
              <a:rPr lang="en-US" altLang="en-AT"/>
              <a:pPr/>
              <a:t>‹#›</a:t>
            </a:fld>
            <a:endParaRPr lang="en-US" altLang="en-AT"/>
          </a:p>
        </p:txBody>
      </p:sp>
    </p:spTree>
    <p:extLst>
      <p:ext uri="{BB962C8B-B14F-4D97-AF65-F5344CB8AC3E}">
        <p14:creationId xmlns:p14="http://schemas.microsoft.com/office/powerpoint/2010/main" val="1189482501"/>
      </p:ext>
    </p:extLst>
  </p:cSld>
  <p:clrMapOvr>
    <a:masterClrMapping/>
  </p:clrMapOvr>
  <p:transition>
    <p:dissolve/>
    <p:sndAc>
      <p:endSnd/>
    </p:sndAc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C323FC7-F3A6-099F-B4A5-627AE152A18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2798AD8-8C69-AE0B-9825-C23E5B63FF2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82A51F3-6266-F16A-155B-E182DA03AE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01C490E-F567-044D-945A-C3CC74798AFA}" type="slidenum">
              <a:rPr lang="en-US" altLang="en-AT"/>
              <a:pPr/>
              <a:t>‹#›</a:t>
            </a:fld>
            <a:endParaRPr lang="en-US" altLang="en-AT"/>
          </a:p>
        </p:txBody>
      </p:sp>
    </p:spTree>
    <p:extLst>
      <p:ext uri="{BB962C8B-B14F-4D97-AF65-F5344CB8AC3E}">
        <p14:creationId xmlns:p14="http://schemas.microsoft.com/office/powerpoint/2010/main" val="1874269261"/>
      </p:ext>
    </p:extLst>
  </p:cSld>
  <p:clrMapOvr>
    <a:masterClrMapping/>
  </p:clrMapOvr>
  <p:transition>
    <p:dissolve/>
    <p:sndAc>
      <p:endSnd/>
    </p:sndAc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endParaRPr lang="en-GB" noProof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9AF9C6E-3F39-826E-7ABD-BD76F50DD66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AB28189-6EBE-A054-DCD7-30AAD158D32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B6BA283-DA2E-3FE5-FC14-A7E4D0D7337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1CB0540-A3E4-8647-88DC-B9699C2AA800}" type="slidenum">
              <a:rPr lang="en-US" altLang="en-AT"/>
              <a:pPr/>
              <a:t>‹#›</a:t>
            </a:fld>
            <a:endParaRPr lang="en-US" altLang="en-AT"/>
          </a:p>
        </p:txBody>
      </p:sp>
    </p:spTree>
    <p:extLst>
      <p:ext uri="{BB962C8B-B14F-4D97-AF65-F5344CB8AC3E}">
        <p14:creationId xmlns:p14="http://schemas.microsoft.com/office/powerpoint/2010/main" val="3886173438"/>
      </p:ext>
    </p:extLst>
  </p:cSld>
  <p:clrMapOvr>
    <a:masterClrMapping/>
  </p:clrMapOvr>
  <p:transition>
    <p:dissolve/>
    <p:sndAc>
      <p:endSnd/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FF6B1D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9201FF3C-819B-3BAA-BFD2-75C8AA86D74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AT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7D590870-CEA9-C27F-191E-513D52F76E4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AT"/>
              <a:t>Click to edit Master text styles</a:t>
            </a:r>
          </a:p>
          <a:p>
            <a:pPr lvl="1"/>
            <a:r>
              <a:rPr lang="en-US" altLang="en-AT"/>
              <a:t>Second level</a:t>
            </a:r>
          </a:p>
          <a:p>
            <a:pPr lvl="2"/>
            <a:r>
              <a:rPr lang="en-US" altLang="en-AT"/>
              <a:t>Third level</a:t>
            </a:r>
          </a:p>
          <a:p>
            <a:pPr lvl="3"/>
            <a:r>
              <a:rPr lang="en-US" altLang="en-AT"/>
              <a:t>Fourth level</a:t>
            </a:r>
          </a:p>
          <a:p>
            <a:pPr lvl="4"/>
            <a:r>
              <a:rPr lang="en-US" altLang="en-AT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B4446A82-05D0-E872-052E-F0DDB65F9504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A9449E6B-BF84-C042-996B-7E6FE861019C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D67E729F-0D8E-6ED8-82B7-DB13E81AC1C2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C543B22-D7A3-314B-B02E-DE76382D9510}" type="slidenum">
              <a:rPr lang="en-US" altLang="en-AT"/>
              <a:pPr/>
              <a:t>‹#›</a:t>
            </a:fld>
            <a:endParaRPr lang="en-US" altLang="en-A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>
    <p:dissolve/>
    <p:sndAc>
      <p:endSnd/>
    </p:sndAc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pitchFamily="-110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pitchFamily="-110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pitchFamily="-110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110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ED4D1009-4DB0-0FD6-CE43-DC27322B0CF0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AT" sz="8000" dirty="0">
                <a:ea typeface="ＭＳ Ｐゴシック" panose="020B0600070205080204" pitchFamily="34" charset="-128"/>
              </a:rPr>
              <a:t>Applied English</a:t>
            </a:r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0E93546F-4C70-1AA9-9397-C690DDA4443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AT" altLang="en-AT" dirty="0">
                <a:ea typeface="ＭＳ Ｐゴシック" panose="020B0600070205080204" pitchFamily="34" charset="-128"/>
              </a:rPr>
              <a:t>WELCOME !</a:t>
            </a:r>
          </a:p>
          <a:p>
            <a:pPr eaLnBrk="1" hangingPunct="1"/>
            <a:r>
              <a:rPr lang="en-AT" altLang="en-AT" dirty="0">
                <a:ea typeface="ＭＳ Ｐゴシック" panose="020B0600070205080204" pitchFamily="34" charset="-128"/>
              </a:rPr>
              <a:t>We invite you to…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705CCD-E9E1-D206-C14A-BC63C2A626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609600"/>
            <a:ext cx="7702624" cy="875184"/>
          </a:xfrm>
        </p:spPr>
        <p:txBody>
          <a:bodyPr/>
          <a:lstStyle/>
          <a:p>
            <a:r>
              <a:rPr lang="en-AT" sz="4000" dirty="0"/>
              <a:t>Applied English invites you to…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28C7DE-6E18-CC1A-78BE-6152684435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1556792"/>
            <a:ext cx="7772400" cy="4539208"/>
          </a:xfrm>
        </p:spPr>
        <p:txBody>
          <a:bodyPr numCol="2"/>
          <a:lstStyle/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T</a:t>
            </a:r>
            <a:r>
              <a:rPr lang="en-AT" dirty="0"/>
              <a:t>ry things out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AT" dirty="0"/>
              <a:t>Discover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AT" dirty="0"/>
              <a:t>Experiment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AT" dirty="0"/>
              <a:t>Create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AT" dirty="0"/>
              <a:t>Celebrate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AT" dirty="0"/>
              <a:t>Dream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AT" dirty="0"/>
              <a:t>Provoke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AT" dirty="0"/>
              <a:t>Listen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AT" dirty="0"/>
              <a:t>Discuss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AT" dirty="0"/>
              <a:t>Question All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M</a:t>
            </a:r>
            <a:r>
              <a:rPr lang="en-AT" dirty="0"/>
              <a:t>ake friends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M</a:t>
            </a:r>
            <a:r>
              <a:rPr lang="en-AT" dirty="0"/>
              <a:t>ake an impact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T</a:t>
            </a:r>
            <a:r>
              <a:rPr lang="en-AT" dirty="0"/>
              <a:t>hink outside box</a:t>
            </a:r>
          </a:p>
          <a:p>
            <a:pPr>
              <a:buFont typeface="Arial" panose="020B0604020202020204" pitchFamily="34" charset="0"/>
              <a:buChar char="•"/>
            </a:pPr>
            <a:endParaRPr lang="en-AT" sz="2000" dirty="0"/>
          </a:p>
          <a:p>
            <a:pPr marL="0" indent="0">
              <a:buNone/>
            </a:pPr>
            <a:endParaRPr lang="en-AT" sz="2000" dirty="0"/>
          </a:p>
        </p:txBody>
      </p:sp>
    </p:spTree>
    <p:extLst>
      <p:ext uri="{BB962C8B-B14F-4D97-AF65-F5344CB8AC3E}">
        <p14:creationId xmlns:p14="http://schemas.microsoft.com/office/powerpoint/2010/main" val="2203496361"/>
      </p:ext>
    </p:extLst>
  </p:cSld>
  <p:clrMapOvr>
    <a:masterClrMapping/>
  </p:clrMapOvr>
  <p:transition>
    <p:dissolve/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FBA957-6F74-393B-8390-E2B0F56E6B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116632"/>
            <a:ext cx="8496944" cy="936104"/>
          </a:xfrm>
        </p:spPr>
        <p:txBody>
          <a:bodyPr/>
          <a:lstStyle/>
          <a:p>
            <a:r>
              <a:rPr lang="en-AT" dirty="0"/>
              <a:t>Applied English invites you to…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3EC006-BC2D-BFB7-2129-DC0269EC74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1124744"/>
            <a:ext cx="7772400" cy="4971256"/>
          </a:xfrm>
        </p:spPr>
        <p:txBody>
          <a:bodyPr numCol="2"/>
          <a:lstStyle/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B</a:t>
            </a:r>
            <a:r>
              <a:rPr lang="en-AT" dirty="0"/>
              <a:t>e amazed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E</a:t>
            </a:r>
            <a:r>
              <a:rPr lang="en-AT" dirty="0"/>
              <a:t>xchange ideas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C</a:t>
            </a:r>
            <a:r>
              <a:rPr lang="en-AT" dirty="0"/>
              <a:t>onnect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B</a:t>
            </a:r>
            <a:r>
              <a:rPr lang="en-AT" dirty="0"/>
              <a:t>uild community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S</a:t>
            </a:r>
            <a:r>
              <a:rPr lang="en-AT" dirty="0"/>
              <a:t>hape the future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S</a:t>
            </a:r>
            <a:r>
              <a:rPr lang="en-AT" dirty="0"/>
              <a:t>tir things up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G</a:t>
            </a:r>
            <a:r>
              <a:rPr lang="en-AT" dirty="0"/>
              <a:t>row up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R</a:t>
            </a:r>
            <a:r>
              <a:rPr lang="en-AT" dirty="0"/>
              <a:t>einvent yourself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</a:t>
            </a:r>
            <a:r>
              <a:rPr lang="en-AT" dirty="0"/>
              <a:t>nterweave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D</a:t>
            </a:r>
            <a:r>
              <a:rPr lang="en-AT" dirty="0"/>
              <a:t>ebate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S</a:t>
            </a:r>
            <a:r>
              <a:rPr lang="en-AT" dirty="0"/>
              <a:t>olve together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AT" dirty="0"/>
              <a:t>Exit comfort zone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L</a:t>
            </a:r>
            <a:r>
              <a:rPr lang="en-AT" dirty="0"/>
              <a:t>et things go</a:t>
            </a:r>
          </a:p>
          <a:p>
            <a:endParaRPr lang="en-AT" dirty="0"/>
          </a:p>
        </p:txBody>
      </p:sp>
    </p:spTree>
    <p:extLst>
      <p:ext uri="{BB962C8B-B14F-4D97-AF65-F5344CB8AC3E}">
        <p14:creationId xmlns:p14="http://schemas.microsoft.com/office/powerpoint/2010/main" val="3173319992"/>
      </p:ext>
    </p:extLst>
  </p:cSld>
  <p:clrMapOvr>
    <a:masterClrMapping/>
  </p:clrMapOvr>
  <p:transition>
    <p:dissolve/>
    <p:sndAc>
      <p:endSnd/>
    </p:sndAc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B1C293-E2A1-9F02-2F57-EF5294A1A0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188640"/>
            <a:ext cx="8496944" cy="864096"/>
          </a:xfrm>
        </p:spPr>
        <p:txBody>
          <a:bodyPr/>
          <a:lstStyle/>
          <a:p>
            <a:r>
              <a:rPr lang="en-AT" dirty="0"/>
              <a:t>Applied English invites you to…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D170B0-8D13-1173-7FEA-9AA1F47E08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L</a:t>
            </a:r>
            <a:r>
              <a:rPr lang="en-AT" sz="2800" dirty="0"/>
              <a:t>et things go wrong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R</a:t>
            </a:r>
            <a:r>
              <a:rPr lang="en-AT" sz="2800" dirty="0"/>
              <a:t>emain a work in progress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AT" sz="2800" dirty="0"/>
              <a:t>Learn from mistakes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E</a:t>
            </a:r>
            <a:r>
              <a:rPr lang="en-AT" sz="2800" dirty="0"/>
              <a:t>xplore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AT" sz="2800" dirty="0"/>
              <a:t>Be courageous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AT" sz="2800" dirty="0"/>
              <a:t>Share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AT" sz="2800" dirty="0"/>
              <a:t>Enjoy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AT" sz="2800" dirty="0"/>
              <a:t>…</a:t>
            </a:r>
          </a:p>
          <a:p>
            <a:endParaRPr lang="en-AT" sz="2800" dirty="0"/>
          </a:p>
        </p:txBody>
      </p:sp>
    </p:spTree>
    <p:extLst>
      <p:ext uri="{BB962C8B-B14F-4D97-AF65-F5344CB8AC3E}">
        <p14:creationId xmlns:p14="http://schemas.microsoft.com/office/powerpoint/2010/main" val="72349255"/>
      </p:ext>
    </p:extLst>
  </p:cSld>
  <p:clrMapOvr>
    <a:masterClrMapping/>
  </p:clrMapOvr>
  <p:transition>
    <p:dissolve/>
    <p:sndAc>
      <p:endSnd/>
    </p:sndAc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2D9402-9880-AA9D-885D-7A6D2CCD13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chart of a pyramid&#10;&#10;Description automatically generated">
            <a:extLst>
              <a:ext uri="{FF2B5EF4-FFF2-40B4-BE49-F238E27FC236}">
                <a16:creationId xmlns:a16="http://schemas.microsoft.com/office/drawing/2014/main" id="{6A7DE6B2-D73D-D1DA-0488-564D1084B9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-130503"/>
            <a:ext cx="6120680" cy="7119005"/>
          </a:xfrm>
        </p:spPr>
      </p:pic>
    </p:spTree>
    <p:extLst>
      <p:ext uri="{BB962C8B-B14F-4D97-AF65-F5344CB8AC3E}">
        <p14:creationId xmlns:p14="http://schemas.microsoft.com/office/powerpoint/2010/main" val="2173805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406F19-2737-C79A-0D91-ECCBB0DE92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9DDF07-B43C-E058-5BD1-BFBFDAD182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diagram of different colored circles&#10;&#10;Description automatically generated">
            <a:extLst>
              <a:ext uri="{FF2B5EF4-FFF2-40B4-BE49-F238E27FC236}">
                <a16:creationId xmlns:a16="http://schemas.microsoft.com/office/drawing/2014/main" id="{FF603E12-91F3-4BC0-9E33-491770390D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0"/>
            <a:ext cx="7632848" cy="6915951"/>
          </a:xfrm>
        </p:spPr>
      </p:pic>
    </p:spTree>
    <p:extLst>
      <p:ext uri="{BB962C8B-B14F-4D97-AF65-F5344CB8AC3E}">
        <p14:creationId xmlns:p14="http://schemas.microsoft.com/office/powerpoint/2010/main" val="1341970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EEFD6F-390B-5747-4953-AC6482CB39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person with words on it&#10;&#10;Description automatically generated with medium confidence">
            <a:extLst>
              <a:ext uri="{FF2B5EF4-FFF2-40B4-BE49-F238E27FC236}">
                <a16:creationId xmlns:a16="http://schemas.microsoft.com/office/drawing/2014/main" id="{E292CA65-7C1F-4EA7-10EF-86B0D8C0C2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-165409"/>
            <a:ext cx="5184576" cy="7206874"/>
          </a:xfrm>
        </p:spPr>
      </p:pic>
    </p:spTree>
    <p:extLst>
      <p:ext uri="{BB962C8B-B14F-4D97-AF65-F5344CB8AC3E}">
        <p14:creationId xmlns:p14="http://schemas.microsoft.com/office/powerpoint/2010/main" val="2806107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E9498C-CD2E-B483-C466-96D0E95685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diagram of a problem&#10;&#10;Description automatically generated">
            <a:extLst>
              <a:ext uri="{FF2B5EF4-FFF2-40B4-BE49-F238E27FC236}">
                <a16:creationId xmlns:a16="http://schemas.microsoft.com/office/drawing/2014/main" id="{6F28A444-E149-9D19-7F9E-F44344F037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0"/>
            <a:ext cx="6694512" cy="6892403"/>
          </a:xfrm>
        </p:spPr>
      </p:pic>
    </p:spTree>
    <p:extLst>
      <p:ext uri="{BB962C8B-B14F-4D97-AF65-F5344CB8AC3E}">
        <p14:creationId xmlns:p14="http://schemas.microsoft.com/office/powerpoint/2010/main" val="878540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2D6075-D716-9B8D-2F9C-611FDCE50A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diagram of a healthy self-esteem&#10;&#10;Description automatically generated">
            <a:extLst>
              <a:ext uri="{FF2B5EF4-FFF2-40B4-BE49-F238E27FC236}">
                <a16:creationId xmlns:a16="http://schemas.microsoft.com/office/drawing/2014/main" id="{04FD8A76-5A6C-5E72-7954-3029584A4C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-68342"/>
            <a:ext cx="6336704" cy="6994683"/>
          </a:xfrm>
        </p:spPr>
      </p:pic>
    </p:spTree>
    <p:extLst>
      <p:ext uri="{BB962C8B-B14F-4D97-AF65-F5344CB8AC3E}">
        <p14:creationId xmlns:p14="http://schemas.microsoft.com/office/powerpoint/2010/main" val="2780161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CD3465D5-8F83-36E8-B287-92780EB9AB1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AT" dirty="0">
              <a:ea typeface="ＭＳ Ｐゴシック" panose="020B0600070205080204" pitchFamily="34" charset="-128"/>
            </a:endParaRP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BC618CE8-1F2C-748E-B4D4-529446E9531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None/>
            </a:pPr>
            <a:endParaRPr lang="en-US" altLang="en-AT" sz="2800" dirty="0">
              <a:ea typeface="ＭＳ Ｐゴシック" panose="020B0600070205080204" pitchFamily="34" charset="-12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50C359-13F0-7B75-28AD-22F63D9381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3608" y="-39005"/>
            <a:ext cx="7128792" cy="700678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F6F61E-30EE-97DE-26AF-0752E90749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person in armor throwing up a stone&#10;&#10;Description automatically generated with medium confidence">
            <a:extLst>
              <a:ext uri="{FF2B5EF4-FFF2-40B4-BE49-F238E27FC236}">
                <a16:creationId xmlns:a16="http://schemas.microsoft.com/office/drawing/2014/main" id="{1C0832D0-A89F-BECA-5929-37043AB939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83507"/>
            <a:ext cx="6450991" cy="6774493"/>
          </a:xfrm>
        </p:spPr>
      </p:pic>
    </p:spTree>
    <p:extLst>
      <p:ext uri="{BB962C8B-B14F-4D97-AF65-F5344CB8AC3E}">
        <p14:creationId xmlns:p14="http://schemas.microsoft.com/office/powerpoint/2010/main" val="1158747375"/>
      </p:ext>
    </p:extLst>
  </p:cSld>
  <p:clrMapOvr>
    <a:masterClrMapping/>
  </p:clrMapOvr>
  <p:transition>
    <p:dissolve/>
    <p:sndAc>
      <p:endSnd/>
    </p:sndAc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AC1B27-3230-A7C9-87B7-52C623B3DC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person and person walking together&#10;&#10;Description automatically generated">
            <a:extLst>
              <a:ext uri="{FF2B5EF4-FFF2-40B4-BE49-F238E27FC236}">
                <a16:creationId xmlns:a16="http://schemas.microsoft.com/office/drawing/2014/main" id="{6CC51BB2-B358-B3CC-0973-C55CE8CE2B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3480"/>
            <a:ext cx="5400600" cy="6878046"/>
          </a:xfrm>
        </p:spPr>
      </p:pic>
    </p:spTree>
    <p:extLst>
      <p:ext uri="{BB962C8B-B14F-4D97-AF65-F5344CB8AC3E}">
        <p14:creationId xmlns:p14="http://schemas.microsoft.com/office/powerpoint/2010/main" val="81274544"/>
      </p:ext>
    </p:extLst>
  </p:cSld>
  <p:clrMapOvr>
    <a:masterClrMapping/>
  </p:clrMapOvr>
  <p:transition>
    <p:dissolve/>
    <p:sndAc>
      <p:endSnd/>
    </p:sndAc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0A8723-A987-9344-F25F-C747C3354C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diagram of a reflective cycle&#10;&#10;Description automatically generated">
            <a:extLst>
              <a:ext uri="{FF2B5EF4-FFF2-40B4-BE49-F238E27FC236}">
                <a16:creationId xmlns:a16="http://schemas.microsoft.com/office/drawing/2014/main" id="{795E5E56-6039-41C8-C524-71726EEED4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60019"/>
            <a:ext cx="8209577" cy="6575263"/>
          </a:xfrm>
        </p:spPr>
      </p:pic>
    </p:spTree>
    <p:extLst>
      <p:ext uri="{BB962C8B-B14F-4D97-AF65-F5344CB8AC3E}">
        <p14:creationId xmlns:p14="http://schemas.microsoft.com/office/powerpoint/2010/main" val="3645191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70D738-975D-E224-3906-7011F364BC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8CC00911-5ED6-040A-7899-9416D64674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16150" y="2178050"/>
            <a:ext cx="4711700" cy="3721100"/>
          </a:xfrm>
        </p:spPr>
      </p:pic>
      <p:pic>
        <p:nvPicPr>
          <p:cNvPr id="8" name="Picture 7" descr="A diagram of a ripple model&#10;&#10;Description automatically generated">
            <a:extLst>
              <a:ext uri="{FF2B5EF4-FFF2-40B4-BE49-F238E27FC236}">
                <a16:creationId xmlns:a16="http://schemas.microsoft.com/office/drawing/2014/main" id="{C9C6AEAA-9538-D60C-B6F4-079B6874FF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25333"/>
            <a:ext cx="7918648" cy="6870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141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41B848-7F41-2E13-3DBE-054F8189AD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T" dirty="0"/>
              <a:t>Scots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41C875-9EF3-AC0E-5A76-6AACF70FE4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T" sz="5400" dirty="0"/>
              <a:t>Aye</a:t>
            </a:r>
          </a:p>
          <a:p>
            <a:endParaRPr lang="en-AT" sz="5400" dirty="0"/>
          </a:p>
          <a:p>
            <a:r>
              <a:rPr lang="en-AT" sz="5400" dirty="0"/>
              <a:t>Wee</a:t>
            </a:r>
          </a:p>
          <a:p>
            <a:endParaRPr lang="en-AT" sz="5400" dirty="0"/>
          </a:p>
        </p:txBody>
      </p:sp>
    </p:spTree>
    <p:extLst>
      <p:ext uri="{BB962C8B-B14F-4D97-AF65-F5344CB8AC3E}">
        <p14:creationId xmlns:p14="http://schemas.microsoft.com/office/powerpoint/2010/main" val="3610142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CE8D7B-18B0-0E91-A2D2-12225FE6B0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T" dirty="0"/>
              <a:t>Scots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575D5A-8B79-F46D-91F0-9D5734C501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T" sz="5400" dirty="0"/>
              <a:t>Lad </a:t>
            </a:r>
          </a:p>
          <a:p>
            <a:pPr marL="457200" lvl="1" indent="0">
              <a:buNone/>
            </a:pPr>
            <a:r>
              <a:rPr lang="en-AT" sz="5000" dirty="0"/>
              <a:t> (Braw, Eesome, Weel</a:t>
            </a:r>
          </a:p>
          <a:p>
            <a:pPr marL="457200" lvl="1" indent="0">
              <a:buNone/>
            </a:pPr>
            <a:r>
              <a:rPr lang="en-AT" sz="5000" dirty="0"/>
              <a:t>   Lookit)</a:t>
            </a:r>
          </a:p>
          <a:p>
            <a:r>
              <a:rPr lang="en-AT" sz="5400" dirty="0"/>
              <a:t>Lassie </a:t>
            </a:r>
          </a:p>
          <a:p>
            <a:pPr marL="0" indent="0">
              <a:buNone/>
            </a:pPr>
            <a:r>
              <a:rPr lang="en-AT" sz="5400" dirty="0"/>
              <a:t>   (Bonnie, Sonsie)</a:t>
            </a:r>
          </a:p>
        </p:txBody>
      </p:sp>
    </p:spTree>
    <p:extLst>
      <p:ext uri="{BB962C8B-B14F-4D97-AF65-F5344CB8AC3E}">
        <p14:creationId xmlns:p14="http://schemas.microsoft.com/office/powerpoint/2010/main" val="1523451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E9A6C9-25EC-B024-CE91-687DC4D0C4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T" dirty="0"/>
              <a:t>Scots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3E9FA6-53BF-3B73-7215-ED97D5DF38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T" sz="5400" dirty="0"/>
          </a:p>
          <a:p>
            <a:r>
              <a:rPr lang="en-AT" sz="5400" dirty="0"/>
              <a:t>Haud yer Wheesht!</a:t>
            </a:r>
          </a:p>
        </p:txBody>
      </p:sp>
    </p:spTree>
    <p:extLst>
      <p:ext uri="{BB962C8B-B14F-4D97-AF65-F5344CB8AC3E}">
        <p14:creationId xmlns:p14="http://schemas.microsoft.com/office/powerpoint/2010/main" val="1776671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355C14-45DC-948D-BCB4-15D3C95A06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09767B-5EFE-36DB-B3CF-589CEACAEF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diagram of a conflict&#10;&#10;Description automatically generated">
            <a:extLst>
              <a:ext uri="{FF2B5EF4-FFF2-40B4-BE49-F238E27FC236}">
                <a16:creationId xmlns:a16="http://schemas.microsoft.com/office/drawing/2014/main" id="{554F6187-9E09-5E38-2DAA-FA75D85456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4544" y="332655"/>
            <a:ext cx="9649072" cy="6119579"/>
          </a:xfrm>
        </p:spPr>
      </p:pic>
    </p:spTree>
    <p:extLst>
      <p:ext uri="{BB962C8B-B14F-4D97-AF65-F5344CB8AC3E}">
        <p14:creationId xmlns:p14="http://schemas.microsoft.com/office/powerpoint/2010/main" val="2376705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805AB4-7809-E023-12ED-1C22615BC3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4648B7-12CE-96F7-0EFF-F7AE54ED9E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diagram of a story&#10;&#10;Description automatically generated">
            <a:extLst>
              <a:ext uri="{FF2B5EF4-FFF2-40B4-BE49-F238E27FC236}">
                <a16:creationId xmlns:a16="http://schemas.microsoft.com/office/drawing/2014/main" id="{894669FA-9A43-E395-127B-85F35B6112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0648"/>
            <a:ext cx="9215584" cy="5688632"/>
          </a:xfrm>
        </p:spPr>
      </p:pic>
    </p:spTree>
    <p:extLst>
      <p:ext uri="{BB962C8B-B14F-4D97-AF65-F5344CB8AC3E}">
        <p14:creationId xmlns:p14="http://schemas.microsoft.com/office/powerpoint/2010/main" val="2801332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2F50F1-9C34-8AB5-696B-1ACA8DDFEB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screen shot of a computer screen&#10;&#10;Description automatically generated">
            <a:extLst>
              <a:ext uri="{FF2B5EF4-FFF2-40B4-BE49-F238E27FC236}">
                <a16:creationId xmlns:a16="http://schemas.microsoft.com/office/drawing/2014/main" id="{5B9C6A09-3B60-47C8-9232-FEF4BA4C3D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482" y="-2344"/>
            <a:ext cx="7920880" cy="6860344"/>
          </a:xfrm>
        </p:spPr>
      </p:pic>
    </p:spTree>
    <p:extLst>
      <p:ext uri="{BB962C8B-B14F-4D97-AF65-F5344CB8AC3E}">
        <p14:creationId xmlns:p14="http://schemas.microsoft.com/office/powerpoint/2010/main" val="40083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DF987E-7777-5A0F-737B-6A8CB90D42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58A4A0-E410-F54B-35A5-C0ED408269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poster of a diagram&#10;&#10;AI-generated content may be incorrect.">
            <a:extLst>
              <a:ext uri="{FF2B5EF4-FFF2-40B4-BE49-F238E27FC236}">
                <a16:creationId xmlns:a16="http://schemas.microsoft.com/office/drawing/2014/main" id="{9862BCE1-1B25-E951-BDF9-6E7D61D333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-160322"/>
            <a:ext cx="5832648" cy="7178643"/>
          </a:xfrm>
        </p:spPr>
      </p:pic>
    </p:spTree>
    <p:extLst>
      <p:ext uri="{BB962C8B-B14F-4D97-AF65-F5344CB8AC3E}">
        <p14:creationId xmlns:p14="http://schemas.microsoft.com/office/powerpoint/2010/main" val="1308034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46496D-3366-DA37-BAD8-D70D7762D9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Poster of the seven deadly sins of storytelling&#10;&#10;AI-generated content may be incorrect.">
            <a:extLst>
              <a:ext uri="{FF2B5EF4-FFF2-40B4-BE49-F238E27FC236}">
                <a16:creationId xmlns:a16="http://schemas.microsoft.com/office/drawing/2014/main" id="{D38A6079-AE69-D28B-ADF6-27FCD6B810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-86961"/>
            <a:ext cx="5976664" cy="7031921"/>
          </a:xfrm>
        </p:spPr>
      </p:pic>
    </p:spTree>
    <p:extLst>
      <p:ext uri="{BB962C8B-B14F-4D97-AF65-F5344CB8AC3E}">
        <p14:creationId xmlns:p14="http://schemas.microsoft.com/office/powerpoint/2010/main" val="3887249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512921-9514-FECA-85AB-1D11B9FF57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0BDD7D-3133-F831-82C7-83D90E8DFD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0A2D4CD-100A-C019-2D78-64BC5EE2A7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032521" y="-747464"/>
            <a:ext cx="11209042" cy="7920880"/>
          </a:xfrm>
        </p:spPr>
      </p:pic>
    </p:spTree>
    <p:extLst>
      <p:ext uri="{BB962C8B-B14F-4D97-AF65-F5344CB8AC3E}">
        <p14:creationId xmlns:p14="http://schemas.microsoft.com/office/powerpoint/2010/main" val="1217145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1B1A50-9CB8-DA3A-04D4-DCB8928BA0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77756-EB97-51E5-A651-915E19F733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264BE2A-6CD7-A057-77C5-9A5C4DCE9A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9552" y="-2403648"/>
            <a:ext cx="8280920" cy="11718550"/>
          </a:xfrm>
        </p:spPr>
      </p:pic>
    </p:spTree>
    <p:extLst>
      <p:ext uri="{BB962C8B-B14F-4D97-AF65-F5344CB8AC3E}">
        <p14:creationId xmlns:p14="http://schemas.microsoft.com/office/powerpoint/2010/main" val="1794940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266B92-06E7-7C66-6AEB-366A58D6B2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DE" sz="2800" dirty="0"/>
              <a:t>Charles Bukowski said: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7D6F75-D6D2-08A3-02DD-99A41E8A87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DE" dirty="0"/>
              <a:t>'An intellectual says a simple thing in a complicated way….</a:t>
            </a:r>
          </a:p>
          <a:p>
            <a:endParaRPr lang="en-DE" dirty="0"/>
          </a:p>
          <a:p>
            <a:pPr marL="0" indent="0">
              <a:buNone/>
            </a:pPr>
            <a:r>
              <a:rPr lang="en-DE" dirty="0"/>
              <a:t>… An artist says a complicated thing in a simple way.’</a:t>
            </a:r>
          </a:p>
        </p:txBody>
      </p:sp>
    </p:spTree>
    <p:extLst>
      <p:ext uri="{BB962C8B-B14F-4D97-AF65-F5344CB8AC3E}">
        <p14:creationId xmlns:p14="http://schemas.microsoft.com/office/powerpoint/2010/main" val="1784993629"/>
      </p:ext>
    </p:extLst>
  </p:cSld>
  <p:clrMapOvr>
    <a:masterClrMapping/>
  </p:clrMapOvr>
  <p:transition>
    <p:dissolve/>
    <p:sndAc>
      <p:endSnd/>
    </p:sndAc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597B36-3F33-3D3E-AD02-5D10CDEF0C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F3B8E33-1141-81CA-4AAA-5CDB347619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03648" y="-243408"/>
            <a:ext cx="6696744" cy="9476740"/>
          </a:xfrm>
        </p:spPr>
      </p:pic>
    </p:spTree>
    <p:extLst>
      <p:ext uri="{BB962C8B-B14F-4D97-AF65-F5344CB8AC3E}">
        <p14:creationId xmlns:p14="http://schemas.microsoft.com/office/powerpoint/2010/main" val="2260976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E8D490-C6F0-5DFA-CEC1-C527B24BA7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screenshot of a text&#10;&#10;AI-generated content may be incorrect.">
            <a:extLst>
              <a:ext uri="{FF2B5EF4-FFF2-40B4-BE49-F238E27FC236}">
                <a16:creationId xmlns:a16="http://schemas.microsoft.com/office/drawing/2014/main" id="{A776769E-DEBE-0F6E-03AD-8920865C1F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548" y="0"/>
            <a:ext cx="8136904" cy="6835000"/>
          </a:xfrm>
        </p:spPr>
      </p:pic>
    </p:spTree>
    <p:extLst>
      <p:ext uri="{BB962C8B-B14F-4D97-AF65-F5344CB8AC3E}">
        <p14:creationId xmlns:p14="http://schemas.microsoft.com/office/powerpoint/2010/main" val="983746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496D96-15FB-7F19-17FC-0F387AE586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274336-F58B-5BF7-F1AD-1602EE728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poster of a school rules&#10;&#10;AI-generated content may be incorrect.">
            <a:extLst>
              <a:ext uri="{FF2B5EF4-FFF2-40B4-BE49-F238E27FC236}">
                <a16:creationId xmlns:a16="http://schemas.microsoft.com/office/drawing/2014/main" id="{6DBBAFCB-1522-61BF-8118-822E155C0C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-49655"/>
            <a:ext cx="5832648" cy="6898930"/>
          </a:xfrm>
        </p:spPr>
      </p:pic>
    </p:spTree>
    <p:extLst>
      <p:ext uri="{BB962C8B-B14F-4D97-AF65-F5344CB8AC3E}">
        <p14:creationId xmlns:p14="http://schemas.microsoft.com/office/powerpoint/2010/main" val="1688055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4B5396-C4D4-A584-7986-168311AE0C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40D5BD-91D7-1B73-B3FF-1616B0CABB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poster of a speaking cheat codes&#10;&#10;AI-generated content may be incorrect.">
            <a:extLst>
              <a:ext uri="{FF2B5EF4-FFF2-40B4-BE49-F238E27FC236}">
                <a16:creationId xmlns:a16="http://schemas.microsoft.com/office/drawing/2014/main" id="{0F098A9E-C27D-9990-AC66-F8BC194899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-102665"/>
            <a:ext cx="5976663" cy="7063330"/>
          </a:xfrm>
        </p:spPr>
      </p:pic>
    </p:spTree>
    <p:extLst>
      <p:ext uri="{BB962C8B-B14F-4D97-AF65-F5344CB8AC3E}">
        <p14:creationId xmlns:p14="http://schemas.microsoft.com/office/powerpoint/2010/main" val="805198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31A251-4442-5421-36E0-36A7FCD278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87AE6B-A4ED-53D6-4EEA-5AA9797FDA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poster of a presentation&#10;&#10;AI-generated content may be incorrect.">
            <a:extLst>
              <a:ext uri="{FF2B5EF4-FFF2-40B4-BE49-F238E27FC236}">
                <a16:creationId xmlns:a16="http://schemas.microsoft.com/office/drawing/2014/main" id="{AF6263FB-A8B7-C0E5-F4E0-B114984D95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-74517"/>
            <a:ext cx="5760639" cy="7007033"/>
          </a:xfrm>
        </p:spPr>
      </p:pic>
    </p:spTree>
    <p:extLst>
      <p:ext uri="{BB962C8B-B14F-4D97-AF65-F5344CB8AC3E}">
        <p14:creationId xmlns:p14="http://schemas.microsoft.com/office/powerpoint/2010/main" val="2611128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F473D1-D861-AE77-DC1C-ED85AE407A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EB8DD5-25C3-5640-108A-31F60AA2BD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poster of a how to own room&#10;&#10;AI-generated content may be incorrect.">
            <a:extLst>
              <a:ext uri="{FF2B5EF4-FFF2-40B4-BE49-F238E27FC236}">
                <a16:creationId xmlns:a16="http://schemas.microsoft.com/office/drawing/2014/main" id="{056D8627-E206-8DAD-4AB7-059748E6FA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5676" y="-52363"/>
            <a:ext cx="5832648" cy="6962725"/>
          </a:xfrm>
        </p:spPr>
      </p:pic>
    </p:spTree>
    <p:extLst>
      <p:ext uri="{BB962C8B-B14F-4D97-AF65-F5344CB8AC3E}">
        <p14:creationId xmlns:p14="http://schemas.microsoft.com/office/powerpoint/2010/main" val="1112399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7973</TotalTime>
  <Words>169</Words>
  <Application>Microsoft Macintosh PowerPoint</Application>
  <PresentationFormat>On-screen Show (4:3)</PresentationFormat>
  <Paragraphs>60</Paragraphs>
  <Slides>31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5" baseType="lpstr">
      <vt:lpstr>ＭＳ Ｐゴシック</vt:lpstr>
      <vt:lpstr>Aptos</vt:lpstr>
      <vt:lpstr>Arial</vt:lpstr>
      <vt:lpstr>Blank Presentation</vt:lpstr>
      <vt:lpstr>Applied English</vt:lpstr>
      <vt:lpstr>Applied English invites you to…</vt:lpstr>
      <vt:lpstr>Applied English invites you to…</vt:lpstr>
      <vt:lpstr>Applied English invites you to…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Scots</vt:lpstr>
      <vt:lpstr>Scots</vt:lpstr>
      <vt:lpstr>Scots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Charles Bukowski said: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	閈]櫤逄嬘뿿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Project Management</dc:title>
  <dc:creator>Douglas Brown</dc:creator>
  <cp:lastModifiedBy>Douglas Brown</cp:lastModifiedBy>
  <cp:revision>79</cp:revision>
  <dcterms:created xsi:type="dcterms:W3CDTF">2015-02-25T13:17:05Z</dcterms:created>
  <dcterms:modified xsi:type="dcterms:W3CDTF">2025-11-19T20:01:44Z</dcterms:modified>
</cp:coreProperties>
</file>