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1.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41"/>
  </p:notesMasterIdLst>
  <p:handoutMasterIdLst>
    <p:handoutMasterId r:id="rId42"/>
  </p:handoutMasterIdLst>
  <p:sldIdLst>
    <p:sldId id="256" r:id="rId2"/>
    <p:sldId id="257" r:id="rId3"/>
    <p:sldId id="677" r:id="rId4"/>
    <p:sldId id="262" r:id="rId5"/>
    <p:sldId id="263" r:id="rId6"/>
    <p:sldId id="266" r:id="rId7"/>
    <p:sldId id="267" r:id="rId8"/>
    <p:sldId id="259" r:id="rId9"/>
    <p:sldId id="268" r:id="rId10"/>
    <p:sldId id="269" r:id="rId11"/>
    <p:sldId id="668" r:id="rId12"/>
    <p:sldId id="670" r:id="rId13"/>
    <p:sldId id="270" r:id="rId14"/>
    <p:sldId id="271" r:id="rId15"/>
    <p:sldId id="272" r:id="rId16"/>
    <p:sldId id="671" r:id="rId17"/>
    <p:sldId id="672" r:id="rId18"/>
    <p:sldId id="673" r:id="rId19"/>
    <p:sldId id="280" r:id="rId20"/>
    <p:sldId id="669" r:id="rId21"/>
    <p:sldId id="281" r:id="rId22"/>
    <p:sldId id="282" r:id="rId23"/>
    <p:sldId id="674" r:id="rId24"/>
    <p:sldId id="678" r:id="rId25"/>
    <p:sldId id="675" r:id="rId26"/>
    <p:sldId id="676" r:id="rId27"/>
    <p:sldId id="680" r:id="rId28"/>
    <p:sldId id="273" r:id="rId29"/>
    <p:sldId id="274" r:id="rId30"/>
    <p:sldId id="284" r:id="rId31"/>
    <p:sldId id="275" r:id="rId32"/>
    <p:sldId id="283" r:id="rId33"/>
    <p:sldId id="285" r:id="rId34"/>
    <p:sldId id="276" r:id="rId35"/>
    <p:sldId id="286" r:id="rId36"/>
    <p:sldId id="277" r:id="rId37"/>
    <p:sldId id="287" r:id="rId38"/>
    <p:sldId id="278" r:id="rId39"/>
    <p:sldId id="279" r:id="rId4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DE22765-65D2-439F-950C-0B9A2CD89A46}" v="8" dt="2025-02-23T09:32:08.7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7" d="100"/>
          <a:sy n="97" d="100"/>
        </p:scale>
        <p:origin x="90" y="666"/>
      </p:cViewPr>
      <p:guideLst/>
    </p:cSldViewPr>
  </p:slideViewPr>
  <p:notesTextViewPr>
    <p:cViewPr>
      <p:scale>
        <a:sx n="1" d="1"/>
        <a:sy n="1" d="1"/>
      </p:scale>
      <p:origin x="0" y="0"/>
    </p:cViewPr>
  </p:notesTextViewPr>
  <p:notesViewPr>
    <p:cSldViewPr snapToGrid="0">
      <p:cViewPr varScale="1">
        <p:scale>
          <a:sx n="84" d="100"/>
          <a:sy n="84" d="100"/>
        </p:scale>
        <p:origin x="2976"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47"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esco Lucà" userId="be252dd4-0f5a-48eb-bdff-dd588f7f9609" providerId="ADAL" clId="{96E3C4AA-EAC7-4A28-96B3-62840C7D6A0C}"/>
    <pc:docChg chg="custSel addSld modSld modMainMaster">
      <pc:chgData name="Francesco Lucà" userId="be252dd4-0f5a-48eb-bdff-dd588f7f9609" providerId="ADAL" clId="{96E3C4AA-EAC7-4A28-96B3-62840C7D6A0C}" dt="2022-03-11T17:09:11.059" v="25"/>
      <pc:docMkLst>
        <pc:docMk/>
      </pc:docMkLst>
      <pc:sldChg chg="modSp">
        <pc:chgData name="Francesco Lucà" userId="be252dd4-0f5a-48eb-bdff-dd588f7f9609" providerId="ADAL" clId="{96E3C4AA-EAC7-4A28-96B3-62840C7D6A0C}" dt="2022-03-01T17:43:41.435" v="0"/>
        <pc:sldMkLst>
          <pc:docMk/>
          <pc:sldMk cId="3762391800" sldId="256"/>
        </pc:sldMkLst>
      </pc:sldChg>
      <pc:sldChg chg="modSp">
        <pc:chgData name="Francesco Lucà" userId="be252dd4-0f5a-48eb-bdff-dd588f7f9609" providerId="ADAL" clId="{96E3C4AA-EAC7-4A28-96B3-62840C7D6A0C}" dt="2022-03-01T17:43:41.435" v="0"/>
        <pc:sldMkLst>
          <pc:docMk/>
          <pc:sldMk cId="3210307374" sldId="257"/>
        </pc:sldMkLst>
      </pc:sldChg>
      <pc:sldChg chg="modSp">
        <pc:chgData name="Francesco Lucà" userId="be252dd4-0f5a-48eb-bdff-dd588f7f9609" providerId="ADAL" clId="{96E3C4AA-EAC7-4A28-96B3-62840C7D6A0C}" dt="2022-03-01T17:43:41.435" v="0"/>
        <pc:sldMkLst>
          <pc:docMk/>
          <pc:sldMk cId="3112238016" sldId="259"/>
        </pc:sldMkLst>
      </pc:sldChg>
      <pc:sldChg chg="modSp">
        <pc:chgData name="Francesco Lucà" userId="be252dd4-0f5a-48eb-bdff-dd588f7f9609" providerId="ADAL" clId="{96E3C4AA-EAC7-4A28-96B3-62840C7D6A0C}" dt="2022-03-01T17:43:41.435" v="0"/>
        <pc:sldMkLst>
          <pc:docMk/>
          <pc:sldMk cId="3965674655" sldId="262"/>
        </pc:sldMkLst>
      </pc:sldChg>
      <pc:sldChg chg="modSp">
        <pc:chgData name="Francesco Lucà" userId="be252dd4-0f5a-48eb-bdff-dd588f7f9609" providerId="ADAL" clId="{96E3C4AA-EAC7-4A28-96B3-62840C7D6A0C}" dt="2022-03-01T17:43:41.435" v="0"/>
        <pc:sldMkLst>
          <pc:docMk/>
          <pc:sldMk cId="3746707866" sldId="263"/>
        </pc:sldMkLst>
      </pc:sldChg>
      <pc:sldChg chg="modSp">
        <pc:chgData name="Francesco Lucà" userId="be252dd4-0f5a-48eb-bdff-dd588f7f9609" providerId="ADAL" clId="{96E3C4AA-EAC7-4A28-96B3-62840C7D6A0C}" dt="2022-03-01T17:43:41.435" v="0"/>
        <pc:sldMkLst>
          <pc:docMk/>
          <pc:sldMk cId="1966204773" sldId="266"/>
        </pc:sldMkLst>
      </pc:sldChg>
      <pc:sldChg chg="modSp">
        <pc:chgData name="Francesco Lucà" userId="be252dd4-0f5a-48eb-bdff-dd588f7f9609" providerId="ADAL" clId="{96E3C4AA-EAC7-4A28-96B3-62840C7D6A0C}" dt="2022-03-01T17:43:41.435" v="0"/>
        <pc:sldMkLst>
          <pc:docMk/>
          <pc:sldMk cId="1204724399" sldId="267"/>
        </pc:sldMkLst>
      </pc:sldChg>
      <pc:sldChg chg="modSp">
        <pc:chgData name="Francesco Lucà" userId="be252dd4-0f5a-48eb-bdff-dd588f7f9609" providerId="ADAL" clId="{96E3C4AA-EAC7-4A28-96B3-62840C7D6A0C}" dt="2022-03-01T17:43:41.435" v="0"/>
        <pc:sldMkLst>
          <pc:docMk/>
          <pc:sldMk cId="2140249299" sldId="268"/>
        </pc:sldMkLst>
      </pc:sldChg>
      <pc:sldChg chg="modSp">
        <pc:chgData name="Francesco Lucà" userId="be252dd4-0f5a-48eb-bdff-dd588f7f9609" providerId="ADAL" clId="{96E3C4AA-EAC7-4A28-96B3-62840C7D6A0C}" dt="2022-03-01T17:43:41.435" v="0"/>
        <pc:sldMkLst>
          <pc:docMk/>
          <pc:sldMk cId="1149043903" sldId="269"/>
        </pc:sldMkLst>
      </pc:sldChg>
      <pc:sldChg chg="modSp">
        <pc:chgData name="Francesco Lucà" userId="be252dd4-0f5a-48eb-bdff-dd588f7f9609" providerId="ADAL" clId="{96E3C4AA-EAC7-4A28-96B3-62840C7D6A0C}" dt="2022-03-01T17:43:41.435" v="0"/>
        <pc:sldMkLst>
          <pc:docMk/>
          <pc:sldMk cId="2551000534" sldId="270"/>
        </pc:sldMkLst>
      </pc:sldChg>
      <pc:sldChg chg="modSp">
        <pc:chgData name="Francesco Lucà" userId="be252dd4-0f5a-48eb-bdff-dd588f7f9609" providerId="ADAL" clId="{96E3C4AA-EAC7-4A28-96B3-62840C7D6A0C}" dt="2022-03-01T17:43:41.435" v="0"/>
        <pc:sldMkLst>
          <pc:docMk/>
          <pc:sldMk cId="565899161" sldId="271"/>
        </pc:sldMkLst>
      </pc:sldChg>
      <pc:sldChg chg="modSp">
        <pc:chgData name="Francesco Lucà" userId="be252dd4-0f5a-48eb-bdff-dd588f7f9609" providerId="ADAL" clId="{96E3C4AA-EAC7-4A28-96B3-62840C7D6A0C}" dt="2022-03-01T17:43:41.435" v="0"/>
        <pc:sldMkLst>
          <pc:docMk/>
          <pc:sldMk cId="2605758770" sldId="272"/>
        </pc:sldMkLst>
      </pc:sldChg>
      <pc:sldChg chg="modSp">
        <pc:chgData name="Francesco Lucà" userId="be252dd4-0f5a-48eb-bdff-dd588f7f9609" providerId="ADAL" clId="{96E3C4AA-EAC7-4A28-96B3-62840C7D6A0C}" dt="2022-03-01T17:43:41.435" v="0"/>
        <pc:sldMkLst>
          <pc:docMk/>
          <pc:sldMk cId="3449429441" sldId="273"/>
        </pc:sldMkLst>
      </pc:sldChg>
      <pc:sldChg chg="modSp">
        <pc:chgData name="Francesco Lucà" userId="be252dd4-0f5a-48eb-bdff-dd588f7f9609" providerId="ADAL" clId="{96E3C4AA-EAC7-4A28-96B3-62840C7D6A0C}" dt="2022-03-01T17:43:41.435" v="0"/>
        <pc:sldMkLst>
          <pc:docMk/>
          <pc:sldMk cId="2580120589" sldId="274"/>
        </pc:sldMkLst>
      </pc:sldChg>
      <pc:sldChg chg="modSp">
        <pc:chgData name="Francesco Lucà" userId="be252dd4-0f5a-48eb-bdff-dd588f7f9609" providerId="ADAL" clId="{96E3C4AA-EAC7-4A28-96B3-62840C7D6A0C}" dt="2022-03-01T17:43:41.435" v="0"/>
        <pc:sldMkLst>
          <pc:docMk/>
          <pc:sldMk cId="1896105042" sldId="275"/>
        </pc:sldMkLst>
      </pc:sldChg>
      <pc:sldChg chg="modSp">
        <pc:chgData name="Francesco Lucà" userId="be252dd4-0f5a-48eb-bdff-dd588f7f9609" providerId="ADAL" clId="{96E3C4AA-EAC7-4A28-96B3-62840C7D6A0C}" dt="2022-03-01T17:43:41.435" v="0"/>
        <pc:sldMkLst>
          <pc:docMk/>
          <pc:sldMk cId="2084748024" sldId="276"/>
        </pc:sldMkLst>
      </pc:sldChg>
      <pc:sldChg chg="modSp">
        <pc:chgData name="Francesco Lucà" userId="be252dd4-0f5a-48eb-bdff-dd588f7f9609" providerId="ADAL" clId="{96E3C4AA-EAC7-4A28-96B3-62840C7D6A0C}" dt="2022-03-01T17:43:41.435" v="0"/>
        <pc:sldMkLst>
          <pc:docMk/>
          <pc:sldMk cId="2283835097" sldId="277"/>
        </pc:sldMkLst>
      </pc:sldChg>
      <pc:sldChg chg="modSp">
        <pc:chgData name="Francesco Lucà" userId="be252dd4-0f5a-48eb-bdff-dd588f7f9609" providerId="ADAL" clId="{96E3C4AA-EAC7-4A28-96B3-62840C7D6A0C}" dt="2022-03-01T17:43:41.435" v="0"/>
        <pc:sldMkLst>
          <pc:docMk/>
          <pc:sldMk cId="546735942" sldId="278"/>
        </pc:sldMkLst>
      </pc:sldChg>
      <pc:sldChg chg="modSp">
        <pc:chgData name="Francesco Lucà" userId="be252dd4-0f5a-48eb-bdff-dd588f7f9609" providerId="ADAL" clId="{96E3C4AA-EAC7-4A28-96B3-62840C7D6A0C}" dt="2022-03-01T17:43:41.435" v="0"/>
        <pc:sldMkLst>
          <pc:docMk/>
          <pc:sldMk cId="3414539595" sldId="279"/>
        </pc:sldMkLst>
      </pc:sldChg>
      <pc:sldChg chg="modSp">
        <pc:chgData name="Francesco Lucà" userId="be252dd4-0f5a-48eb-bdff-dd588f7f9609" providerId="ADAL" clId="{96E3C4AA-EAC7-4A28-96B3-62840C7D6A0C}" dt="2022-03-01T17:43:41.435" v="0"/>
        <pc:sldMkLst>
          <pc:docMk/>
          <pc:sldMk cId="442868342" sldId="280"/>
        </pc:sldMkLst>
      </pc:sldChg>
      <pc:sldChg chg="addSp delSp modSp mod">
        <pc:chgData name="Francesco Lucà" userId="be252dd4-0f5a-48eb-bdff-dd588f7f9609" providerId="ADAL" clId="{96E3C4AA-EAC7-4A28-96B3-62840C7D6A0C}" dt="2022-03-01T20:56:06.335" v="8" actId="1076"/>
        <pc:sldMkLst>
          <pc:docMk/>
          <pc:sldMk cId="520078746" sldId="283"/>
        </pc:sldMkLst>
      </pc:sldChg>
      <pc:sldChg chg="addSp delSp modSp mod">
        <pc:chgData name="Francesco Lucà" userId="be252dd4-0f5a-48eb-bdff-dd588f7f9609" providerId="ADAL" clId="{96E3C4AA-EAC7-4A28-96B3-62840C7D6A0C}" dt="2022-03-01T20:55:13.229" v="3" actId="1076"/>
        <pc:sldMkLst>
          <pc:docMk/>
          <pc:sldMk cId="450722331" sldId="284"/>
        </pc:sldMkLst>
      </pc:sldChg>
      <pc:sldChg chg="addSp delSp modSp mod">
        <pc:chgData name="Francesco Lucà" userId="be252dd4-0f5a-48eb-bdff-dd588f7f9609" providerId="ADAL" clId="{96E3C4AA-EAC7-4A28-96B3-62840C7D6A0C}" dt="2022-03-01T20:56:45.811" v="13" actId="1076"/>
        <pc:sldMkLst>
          <pc:docMk/>
          <pc:sldMk cId="2250432577" sldId="285"/>
        </pc:sldMkLst>
      </pc:sldChg>
      <pc:sldChg chg="addSp delSp modSp mod">
        <pc:chgData name="Francesco Lucà" userId="be252dd4-0f5a-48eb-bdff-dd588f7f9609" providerId="ADAL" clId="{96E3C4AA-EAC7-4A28-96B3-62840C7D6A0C}" dt="2022-03-01T20:57:22.216" v="18" actId="732"/>
        <pc:sldMkLst>
          <pc:docMk/>
          <pc:sldMk cId="3543032303" sldId="286"/>
        </pc:sldMkLst>
      </pc:sldChg>
      <pc:sldChg chg="addSp delSp modSp mod">
        <pc:chgData name="Francesco Lucà" userId="be252dd4-0f5a-48eb-bdff-dd588f7f9609" providerId="ADAL" clId="{96E3C4AA-EAC7-4A28-96B3-62840C7D6A0C}" dt="2022-03-01T20:58:02.173" v="24" actId="1076"/>
        <pc:sldMkLst>
          <pc:docMk/>
          <pc:sldMk cId="1609176233" sldId="287"/>
        </pc:sldMkLst>
      </pc:sldChg>
      <pc:sldChg chg="modSp">
        <pc:chgData name="Francesco Lucà" userId="be252dd4-0f5a-48eb-bdff-dd588f7f9609" providerId="ADAL" clId="{96E3C4AA-EAC7-4A28-96B3-62840C7D6A0C}" dt="2022-03-01T17:43:41.435" v="0"/>
        <pc:sldMkLst>
          <pc:docMk/>
          <pc:sldMk cId="848925321" sldId="668"/>
        </pc:sldMkLst>
      </pc:sldChg>
      <pc:sldChg chg="modSp">
        <pc:chgData name="Francesco Lucà" userId="be252dd4-0f5a-48eb-bdff-dd588f7f9609" providerId="ADAL" clId="{96E3C4AA-EAC7-4A28-96B3-62840C7D6A0C}" dt="2022-03-01T17:43:41.435" v="0"/>
        <pc:sldMkLst>
          <pc:docMk/>
          <pc:sldMk cId="1373765152" sldId="669"/>
        </pc:sldMkLst>
      </pc:sldChg>
      <pc:sldChg chg="modSp">
        <pc:chgData name="Francesco Lucà" userId="be252dd4-0f5a-48eb-bdff-dd588f7f9609" providerId="ADAL" clId="{96E3C4AA-EAC7-4A28-96B3-62840C7D6A0C}" dt="2022-03-01T17:43:41.435" v="0"/>
        <pc:sldMkLst>
          <pc:docMk/>
          <pc:sldMk cId="3953674348" sldId="670"/>
        </pc:sldMkLst>
      </pc:sldChg>
      <pc:sldChg chg="modSp">
        <pc:chgData name="Francesco Lucà" userId="be252dd4-0f5a-48eb-bdff-dd588f7f9609" providerId="ADAL" clId="{96E3C4AA-EAC7-4A28-96B3-62840C7D6A0C}" dt="2022-03-01T17:43:41.435" v="0"/>
        <pc:sldMkLst>
          <pc:docMk/>
          <pc:sldMk cId="176707705" sldId="671"/>
        </pc:sldMkLst>
      </pc:sldChg>
      <pc:sldChg chg="modSp">
        <pc:chgData name="Francesco Lucà" userId="be252dd4-0f5a-48eb-bdff-dd588f7f9609" providerId="ADAL" clId="{96E3C4AA-EAC7-4A28-96B3-62840C7D6A0C}" dt="2022-03-01T17:43:41.435" v="0"/>
        <pc:sldMkLst>
          <pc:docMk/>
          <pc:sldMk cId="592597261" sldId="672"/>
        </pc:sldMkLst>
      </pc:sldChg>
      <pc:sldChg chg="modSp">
        <pc:chgData name="Francesco Lucà" userId="be252dd4-0f5a-48eb-bdff-dd588f7f9609" providerId="ADAL" clId="{96E3C4AA-EAC7-4A28-96B3-62840C7D6A0C}" dt="2022-03-01T17:43:41.435" v="0"/>
        <pc:sldMkLst>
          <pc:docMk/>
          <pc:sldMk cId="1345923360" sldId="673"/>
        </pc:sldMkLst>
      </pc:sldChg>
      <pc:sldChg chg="modSp">
        <pc:chgData name="Francesco Lucà" userId="be252dd4-0f5a-48eb-bdff-dd588f7f9609" providerId="ADAL" clId="{96E3C4AA-EAC7-4A28-96B3-62840C7D6A0C}" dt="2022-03-01T17:43:41.435" v="0"/>
        <pc:sldMkLst>
          <pc:docMk/>
          <pc:sldMk cId="2623717511" sldId="675"/>
        </pc:sldMkLst>
      </pc:sldChg>
      <pc:sldChg chg="modSp">
        <pc:chgData name="Francesco Lucà" userId="be252dd4-0f5a-48eb-bdff-dd588f7f9609" providerId="ADAL" clId="{96E3C4AA-EAC7-4A28-96B3-62840C7D6A0C}" dt="2022-03-01T17:43:41.435" v="0"/>
        <pc:sldMkLst>
          <pc:docMk/>
          <pc:sldMk cId="313137559" sldId="676"/>
        </pc:sldMkLst>
      </pc:sldChg>
      <pc:sldChg chg="modSp">
        <pc:chgData name="Francesco Lucà" userId="be252dd4-0f5a-48eb-bdff-dd588f7f9609" providerId="ADAL" clId="{96E3C4AA-EAC7-4A28-96B3-62840C7D6A0C}" dt="2022-03-01T17:43:41.435" v="0"/>
        <pc:sldMkLst>
          <pc:docMk/>
          <pc:sldMk cId="541214469" sldId="677"/>
        </pc:sldMkLst>
      </pc:sldChg>
      <pc:sldChg chg="modSp">
        <pc:chgData name="Francesco Lucà" userId="be252dd4-0f5a-48eb-bdff-dd588f7f9609" providerId="ADAL" clId="{96E3C4AA-EAC7-4A28-96B3-62840C7D6A0C}" dt="2022-03-01T17:43:41.435" v="0"/>
        <pc:sldMkLst>
          <pc:docMk/>
          <pc:sldMk cId="1850479217" sldId="678"/>
        </pc:sldMkLst>
      </pc:sldChg>
      <pc:sldChg chg="add">
        <pc:chgData name="Francesco Lucà" userId="be252dd4-0f5a-48eb-bdff-dd588f7f9609" providerId="ADAL" clId="{96E3C4AA-EAC7-4A28-96B3-62840C7D6A0C}" dt="2022-03-11T17:09:11.059" v="25"/>
        <pc:sldMkLst>
          <pc:docMk/>
          <pc:sldMk cId="4046321573" sldId="680"/>
        </pc:sldMkLst>
      </pc:sldChg>
      <pc:sldMasterChg chg="modSp modSldLayout">
        <pc:chgData name="Francesco Lucà" userId="be252dd4-0f5a-48eb-bdff-dd588f7f9609" providerId="ADAL" clId="{96E3C4AA-EAC7-4A28-96B3-62840C7D6A0C}" dt="2022-03-01T17:43:41.435" v="0"/>
        <pc:sldMasterMkLst>
          <pc:docMk/>
          <pc:sldMasterMk cId="0" sldId="2147483648"/>
        </pc:sldMasterMkLst>
        <pc:sldLayoutChg chg="modSp">
          <pc:chgData name="Francesco Lucà" userId="be252dd4-0f5a-48eb-bdff-dd588f7f9609" providerId="ADAL" clId="{96E3C4AA-EAC7-4A28-96B3-62840C7D6A0C}" dt="2022-03-01T17:43:41.435" v="0"/>
          <pc:sldLayoutMkLst>
            <pc:docMk/>
            <pc:sldMasterMk cId="0" sldId="2147483648"/>
            <pc:sldLayoutMk cId="0" sldId="2147483649"/>
          </pc:sldLayoutMkLst>
        </pc:sldLayoutChg>
        <pc:sldLayoutChg chg="modSp">
          <pc:chgData name="Francesco Lucà" userId="be252dd4-0f5a-48eb-bdff-dd588f7f9609" providerId="ADAL" clId="{96E3C4AA-EAC7-4A28-96B3-62840C7D6A0C}" dt="2022-03-01T17:43:41.435" v="0"/>
          <pc:sldLayoutMkLst>
            <pc:docMk/>
            <pc:sldMasterMk cId="0" sldId="2147483648"/>
            <pc:sldLayoutMk cId="0" sldId="2147483650"/>
          </pc:sldLayoutMkLst>
        </pc:sldLayoutChg>
        <pc:sldLayoutChg chg="modSp">
          <pc:chgData name="Francesco Lucà" userId="be252dd4-0f5a-48eb-bdff-dd588f7f9609" providerId="ADAL" clId="{96E3C4AA-EAC7-4A28-96B3-62840C7D6A0C}" dt="2022-03-01T17:43:41.435" v="0"/>
          <pc:sldLayoutMkLst>
            <pc:docMk/>
            <pc:sldMasterMk cId="0" sldId="2147483648"/>
            <pc:sldLayoutMk cId="0" sldId="2147483651"/>
          </pc:sldLayoutMkLst>
        </pc:sldLayoutChg>
        <pc:sldLayoutChg chg="modSp">
          <pc:chgData name="Francesco Lucà" userId="be252dd4-0f5a-48eb-bdff-dd588f7f9609" providerId="ADAL" clId="{96E3C4AA-EAC7-4A28-96B3-62840C7D6A0C}" dt="2022-03-01T17:43:41.435" v="0"/>
          <pc:sldLayoutMkLst>
            <pc:docMk/>
            <pc:sldMasterMk cId="0" sldId="2147483648"/>
            <pc:sldLayoutMk cId="0" sldId="2147483653"/>
          </pc:sldLayoutMkLst>
        </pc:sldLayoutChg>
        <pc:sldLayoutChg chg="modSp">
          <pc:chgData name="Francesco Lucà" userId="be252dd4-0f5a-48eb-bdff-dd588f7f9609" providerId="ADAL" clId="{96E3C4AA-EAC7-4A28-96B3-62840C7D6A0C}" dt="2022-03-01T17:43:41.435" v="0"/>
          <pc:sldLayoutMkLst>
            <pc:docMk/>
            <pc:sldMasterMk cId="0" sldId="2147483648"/>
            <pc:sldLayoutMk cId="0" sldId="2147483654"/>
          </pc:sldLayoutMkLst>
        </pc:sldLayoutChg>
        <pc:sldLayoutChg chg="modSp">
          <pc:chgData name="Francesco Lucà" userId="be252dd4-0f5a-48eb-bdff-dd588f7f9609" providerId="ADAL" clId="{96E3C4AA-EAC7-4A28-96B3-62840C7D6A0C}" dt="2022-03-01T17:43:41.435" v="0"/>
          <pc:sldLayoutMkLst>
            <pc:docMk/>
            <pc:sldMasterMk cId="0" sldId="2147483648"/>
            <pc:sldLayoutMk cId="0" sldId="2147483655"/>
          </pc:sldLayoutMkLst>
        </pc:sldLayoutChg>
        <pc:sldLayoutChg chg="modSp">
          <pc:chgData name="Francesco Lucà" userId="be252dd4-0f5a-48eb-bdff-dd588f7f9609" providerId="ADAL" clId="{96E3C4AA-EAC7-4A28-96B3-62840C7D6A0C}" dt="2022-03-01T17:43:41.435" v="0"/>
          <pc:sldLayoutMkLst>
            <pc:docMk/>
            <pc:sldMasterMk cId="0" sldId="2147483648"/>
            <pc:sldLayoutMk cId="0" sldId="2147483657"/>
          </pc:sldLayoutMkLst>
        </pc:sldLayoutChg>
        <pc:sldLayoutChg chg="modSp">
          <pc:chgData name="Francesco Lucà" userId="be252dd4-0f5a-48eb-bdff-dd588f7f9609" providerId="ADAL" clId="{96E3C4AA-EAC7-4A28-96B3-62840C7D6A0C}" dt="2022-03-01T17:43:41.435" v="0"/>
          <pc:sldLayoutMkLst>
            <pc:docMk/>
            <pc:sldMasterMk cId="0" sldId="2147483648"/>
            <pc:sldLayoutMk cId="0" sldId="2147483659"/>
          </pc:sldLayoutMkLst>
        </pc:sldLayoutChg>
        <pc:sldLayoutChg chg="modSp">
          <pc:chgData name="Francesco Lucà" userId="be252dd4-0f5a-48eb-bdff-dd588f7f9609" providerId="ADAL" clId="{96E3C4AA-EAC7-4A28-96B3-62840C7D6A0C}" dt="2022-03-01T17:43:41.435" v="0"/>
          <pc:sldLayoutMkLst>
            <pc:docMk/>
            <pc:sldMasterMk cId="0" sldId="2147483648"/>
            <pc:sldLayoutMk cId="0" sldId="2147483660"/>
          </pc:sldLayoutMkLst>
        </pc:sldLayoutChg>
        <pc:sldLayoutChg chg="modSp">
          <pc:chgData name="Francesco Lucà" userId="be252dd4-0f5a-48eb-bdff-dd588f7f9609" providerId="ADAL" clId="{96E3C4AA-EAC7-4A28-96B3-62840C7D6A0C}" dt="2022-03-01T17:43:41.435" v="0"/>
          <pc:sldLayoutMkLst>
            <pc:docMk/>
            <pc:sldMasterMk cId="0" sldId="2147483648"/>
            <pc:sldLayoutMk cId="0" sldId="2147483661"/>
          </pc:sldLayoutMkLst>
        </pc:sldLayoutChg>
        <pc:sldLayoutChg chg="modSp">
          <pc:chgData name="Francesco Lucà" userId="be252dd4-0f5a-48eb-bdff-dd588f7f9609" providerId="ADAL" clId="{96E3C4AA-EAC7-4A28-96B3-62840C7D6A0C}" dt="2022-03-01T17:43:41.435" v="0"/>
          <pc:sldLayoutMkLst>
            <pc:docMk/>
            <pc:sldMasterMk cId="0" sldId="2147483648"/>
            <pc:sldLayoutMk cId="0" sldId="2147483662"/>
          </pc:sldLayoutMkLst>
        </pc:sldLayoutChg>
        <pc:sldLayoutChg chg="modSp">
          <pc:chgData name="Francesco Lucà" userId="be252dd4-0f5a-48eb-bdff-dd588f7f9609" providerId="ADAL" clId="{96E3C4AA-EAC7-4A28-96B3-62840C7D6A0C}" dt="2022-03-01T17:43:41.435" v="0"/>
          <pc:sldLayoutMkLst>
            <pc:docMk/>
            <pc:sldMasterMk cId="0" sldId="2147483648"/>
            <pc:sldLayoutMk cId="0" sldId="2147483663"/>
          </pc:sldLayoutMkLst>
        </pc:sldLayoutChg>
        <pc:sldLayoutChg chg="modSp">
          <pc:chgData name="Francesco Lucà" userId="be252dd4-0f5a-48eb-bdff-dd588f7f9609" providerId="ADAL" clId="{96E3C4AA-EAC7-4A28-96B3-62840C7D6A0C}" dt="2022-03-01T17:43:41.435" v="0"/>
          <pc:sldLayoutMkLst>
            <pc:docMk/>
            <pc:sldMasterMk cId="0" sldId="2147483648"/>
            <pc:sldLayoutMk cId="0" sldId="2147483664"/>
          </pc:sldLayoutMkLst>
        </pc:sldLayoutChg>
        <pc:sldLayoutChg chg="modSp">
          <pc:chgData name="Francesco Lucà" userId="be252dd4-0f5a-48eb-bdff-dd588f7f9609" providerId="ADAL" clId="{96E3C4AA-EAC7-4A28-96B3-62840C7D6A0C}" dt="2022-03-01T17:43:41.435" v="0"/>
          <pc:sldLayoutMkLst>
            <pc:docMk/>
            <pc:sldMasterMk cId="0" sldId="2147483648"/>
            <pc:sldLayoutMk cId="0" sldId="2147483665"/>
          </pc:sldLayoutMkLst>
        </pc:sldLayoutChg>
        <pc:sldLayoutChg chg="modSp">
          <pc:chgData name="Francesco Lucà" userId="be252dd4-0f5a-48eb-bdff-dd588f7f9609" providerId="ADAL" clId="{96E3C4AA-EAC7-4A28-96B3-62840C7D6A0C}" dt="2022-03-01T17:43:41.435" v="0"/>
          <pc:sldLayoutMkLst>
            <pc:docMk/>
            <pc:sldMasterMk cId="0" sldId="2147483648"/>
            <pc:sldLayoutMk cId="0" sldId="2147483666"/>
          </pc:sldLayoutMkLst>
        </pc:sldLayoutChg>
        <pc:sldLayoutChg chg="modSp">
          <pc:chgData name="Francesco Lucà" userId="be252dd4-0f5a-48eb-bdff-dd588f7f9609" providerId="ADAL" clId="{96E3C4AA-EAC7-4A28-96B3-62840C7D6A0C}" dt="2022-03-01T17:43:41.435" v="0"/>
          <pc:sldLayoutMkLst>
            <pc:docMk/>
            <pc:sldMasterMk cId="0" sldId="2147483648"/>
            <pc:sldLayoutMk cId="0" sldId="2147483667"/>
          </pc:sldLayoutMkLst>
        </pc:sldLayoutChg>
      </pc:sldMasterChg>
    </pc:docChg>
  </pc:docChgLst>
  <pc:docChgLst>
    <pc:chgData name="Francesco Lucà" userId="be252dd4-0f5a-48eb-bdff-dd588f7f9609" providerId="ADAL" clId="{12779412-EE3F-48EA-A3EF-3514ABE843E6}"/>
    <pc:docChg chg="modSld modMainMaster">
      <pc:chgData name="Francesco Lucà" userId="be252dd4-0f5a-48eb-bdff-dd588f7f9609" providerId="ADAL" clId="{12779412-EE3F-48EA-A3EF-3514ABE843E6}" dt="2023-02-27T16:29:19.935" v="9" actId="20577"/>
      <pc:docMkLst>
        <pc:docMk/>
      </pc:docMkLst>
      <pc:sldChg chg="modSp">
        <pc:chgData name="Francesco Lucà" userId="be252dd4-0f5a-48eb-bdff-dd588f7f9609" providerId="ADAL" clId="{12779412-EE3F-48EA-A3EF-3514ABE843E6}" dt="2023-02-27T14:31:09.562" v="0"/>
        <pc:sldMkLst>
          <pc:docMk/>
          <pc:sldMk cId="3762391800" sldId="256"/>
        </pc:sldMkLst>
      </pc:sldChg>
      <pc:sldChg chg="modSp">
        <pc:chgData name="Francesco Lucà" userId="be252dd4-0f5a-48eb-bdff-dd588f7f9609" providerId="ADAL" clId="{12779412-EE3F-48EA-A3EF-3514ABE843E6}" dt="2023-02-27T14:31:09.562" v="0"/>
        <pc:sldMkLst>
          <pc:docMk/>
          <pc:sldMk cId="3210307374" sldId="257"/>
        </pc:sldMkLst>
      </pc:sldChg>
      <pc:sldChg chg="modSp">
        <pc:chgData name="Francesco Lucà" userId="be252dd4-0f5a-48eb-bdff-dd588f7f9609" providerId="ADAL" clId="{12779412-EE3F-48EA-A3EF-3514ABE843E6}" dt="2023-02-27T14:31:09.562" v="0"/>
        <pc:sldMkLst>
          <pc:docMk/>
          <pc:sldMk cId="3112238016" sldId="259"/>
        </pc:sldMkLst>
      </pc:sldChg>
      <pc:sldChg chg="modSp">
        <pc:chgData name="Francesco Lucà" userId="be252dd4-0f5a-48eb-bdff-dd588f7f9609" providerId="ADAL" clId="{12779412-EE3F-48EA-A3EF-3514ABE843E6}" dt="2023-02-27T14:31:09.562" v="0"/>
        <pc:sldMkLst>
          <pc:docMk/>
          <pc:sldMk cId="3965674655" sldId="262"/>
        </pc:sldMkLst>
      </pc:sldChg>
      <pc:sldChg chg="modSp">
        <pc:chgData name="Francesco Lucà" userId="be252dd4-0f5a-48eb-bdff-dd588f7f9609" providerId="ADAL" clId="{12779412-EE3F-48EA-A3EF-3514ABE843E6}" dt="2023-02-27T14:31:09.562" v="0"/>
        <pc:sldMkLst>
          <pc:docMk/>
          <pc:sldMk cId="3746707866" sldId="263"/>
        </pc:sldMkLst>
      </pc:sldChg>
      <pc:sldChg chg="modSp">
        <pc:chgData name="Francesco Lucà" userId="be252dd4-0f5a-48eb-bdff-dd588f7f9609" providerId="ADAL" clId="{12779412-EE3F-48EA-A3EF-3514ABE843E6}" dt="2023-02-27T14:31:09.562" v="0"/>
        <pc:sldMkLst>
          <pc:docMk/>
          <pc:sldMk cId="1966204773" sldId="266"/>
        </pc:sldMkLst>
      </pc:sldChg>
      <pc:sldChg chg="modSp">
        <pc:chgData name="Francesco Lucà" userId="be252dd4-0f5a-48eb-bdff-dd588f7f9609" providerId="ADAL" clId="{12779412-EE3F-48EA-A3EF-3514ABE843E6}" dt="2023-02-27T14:31:09.562" v="0"/>
        <pc:sldMkLst>
          <pc:docMk/>
          <pc:sldMk cId="1204724399" sldId="267"/>
        </pc:sldMkLst>
      </pc:sldChg>
      <pc:sldChg chg="modSp">
        <pc:chgData name="Francesco Lucà" userId="be252dd4-0f5a-48eb-bdff-dd588f7f9609" providerId="ADAL" clId="{12779412-EE3F-48EA-A3EF-3514ABE843E6}" dt="2023-02-27T14:31:09.562" v="0"/>
        <pc:sldMkLst>
          <pc:docMk/>
          <pc:sldMk cId="2140249299" sldId="268"/>
        </pc:sldMkLst>
      </pc:sldChg>
      <pc:sldChg chg="modSp">
        <pc:chgData name="Francesco Lucà" userId="be252dd4-0f5a-48eb-bdff-dd588f7f9609" providerId="ADAL" clId="{12779412-EE3F-48EA-A3EF-3514ABE843E6}" dt="2023-02-27T14:31:09.562" v="0"/>
        <pc:sldMkLst>
          <pc:docMk/>
          <pc:sldMk cId="1149043903" sldId="269"/>
        </pc:sldMkLst>
      </pc:sldChg>
      <pc:sldChg chg="modSp">
        <pc:chgData name="Francesco Lucà" userId="be252dd4-0f5a-48eb-bdff-dd588f7f9609" providerId="ADAL" clId="{12779412-EE3F-48EA-A3EF-3514ABE843E6}" dt="2023-02-27T14:31:09.562" v="0"/>
        <pc:sldMkLst>
          <pc:docMk/>
          <pc:sldMk cId="2551000534" sldId="270"/>
        </pc:sldMkLst>
      </pc:sldChg>
      <pc:sldChg chg="modSp">
        <pc:chgData name="Francesco Lucà" userId="be252dd4-0f5a-48eb-bdff-dd588f7f9609" providerId="ADAL" clId="{12779412-EE3F-48EA-A3EF-3514ABE843E6}" dt="2023-02-27T14:31:09.562" v="0"/>
        <pc:sldMkLst>
          <pc:docMk/>
          <pc:sldMk cId="565899161" sldId="271"/>
        </pc:sldMkLst>
      </pc:sldChg>
      <pc:sldChg chg="modSp">
        <pc:chgData name="Francesco Lucà" userId="be252dd4-0f5a-48eb-bdff-dd588f7f9609" providerId="ADAL" clId="{12779412-EE3F-48EA-A3EF-3514ABE843E6}" dt="2023-02-27T14:31:09.562" v="0"/>
        <pc:sldMkLst>
          <pc:docMk/>
          <pc:sldMk cId="2605758770" sldId="272"/>
        </pc:sldMkLst>
      </pc:sldChg>
      <pc:sldChg chg="modSp">
        <pc:chgData name="Francesco Lucà" userId="be252dd4-0f5a-48eb-bdff-dd588f7f9609" providerId="ADAL" clId="{12779412-EE3F-48EA-A3EF-3514ABE843E6}" dt="2023-02-27T14:31:09.562" v="0"/>
        <pc:sldMkLst>
          <pc:docMk/>
          <pc:sldMk cId="3449429441" sldId="273"/>
        </pc:sldMkLst>
      </pc:sldChg>
      <pc:sldChg chg="modSp">
        <pc:chgData name="Francesco Lucà" userId="be252dd4-0f5a-48eb-bdff-dd588f7f9609" providerId="ADAL" clId="{12779412-EE3F-48EA-A3EF-3514ABE843E6}" dt="2023-02-27T14:31:09.562" v="0"/>
        <pc:sldMkLst>
          <pc:docMk/>
          <pc:sldMk cId="2580120589" sldId="274"/>
        </pc:sldMkLst>
      </pc:sldChg>
      <pc:sldChg chg="modSp">
        <pc:chgData name="Francesco Lucà" userId="be252dd4-0f5a-48eb-bdff-dd588f7f9609" providerId="ADAL" clId="{12779412-EE3F-48EA-A3EF-3514ABE843E6}" dt="2023-02-27T14:31:09.562" v="0"/>
        <pc:sldMkLst>
          <pc:docMk/>
          <pc:sldMk cId="1896105042" sldId="275"/>
        </pc:sldMkLst>
      </pc:sldChg>
      <pc:sldChg chg="modSp">
        <pc:chgData name="Francesco Lucà" userId="be252dd4-0f5a-48eb-bdff-dd588f7f9609" providerId="ADAL" clId="{12779412-EE3F-48EA-A3EF-3514ABE843E6}" dt="2023-02-27T14:31:09.562" v="0"/>
        <pc:sldMkLst>
          <pc:docMk/>
          <pc:sldMk cId="2084748024" sldId="276"/>
        </pc:sldMkLst>
      </pc:sldChg>
      <pc:sldChg chg="modSp">
        <pc:chgData name="Francesco Lucà" userId="be252dd4-0f5a-48eb-bdff-dd588f7f9609" providerId="ADAL" clId="{12779412-EE3F-48EA-A3EF-3514ABE843E6}" dt="2023-02-27T14:31:09.562" v="0"/>
        <pc:sldMkLst>
          <pc:docMk/>
          <pc:sldMk cId="2283835097" sldId="277"/>
        </pc:sldMkLst>
      </pc:sldChg>
      <pc:sldChg chg="modSp mod">
        <pc:chgData name="Francesco Lucà" userId="be252dd4-0f5a-48eb-bdff-dd588f7f9609" providerId="ADAL" clId="{12779412-EE3F-48EA-A3EF-3514ABE843E6}" dt="2023-02-27T16:29:19.935" v="9" actId="20577"/>
        <pc:sldMkLst>
          <pc:docMk/>
          <pc:sldMk cId="546735942" sldId="278"/>
        </pc:sldMkLst>
      </pc:sldChg>
      <pc:sldChg chg="modSp">
        <pc:chgData name="Francesco Lucà" userId="be252dd4-0f5a-48eb-bdff-dd588f7f9609" providerId="ADAL" clId="{12779412-EE3F-48EA-A3EF-3514ABE843E6}" dt="2023-02-27T14:31:09.562" v="0"/>
        <pc:sldMkLst>
          <pc:docMk/>
          <pc:sldMk cId="3414539595" sldId="279"/>
        </pc:sldMkLst>
      </pc:sldChg>
      <pc:sldChg chg="modSp">
        <pc:chgData name="Francesco Lucà" userId="be252dd4-0f5a-48eb-bdff-dd588f7f9609" providerId="ADAL" clId="{12779412-EE3F-48EA-A3EF-3514ABE843E6}" dt="2023-02-27T14:31:09.562" v="0"/>
        <pc:sldMkLst>
          <pc:docMk/>
          <pc:sldMk cId="442868342" sldId="280"/>
        </pc:sldMkLst>
      </pc:sldChg>
      <pc:sldChg chg="modSp">
        <pc:chgData name="Francesco Lucà" userId="be252dd4-0f5a-48eb-bdff-dd588f7f9609" providerId="ADAL" clId="{12779412-EE3F-48EA-A3EF-3514ABE843E6}" dt="2023-02-27T14:31:09.562" v="0"/>
        <pc:sldMkLst>
          <pc:docMk/>
          <pc:sldMk cId="520078746" sldId="283"/>
        </pc:sldMkLst>
      </pc:sldChg>
      <pc:sldChg chg="modSp">
        <pc:chgData name="Francesco Lucà" userId="be252dd4-0f5a-48eb-bdff-dd588f7f9609" providerId="ADAL" clId="{12779412-EE3F-48EA-A3EF-3514ABE843E6}" dt="2023-02-27T14:31:09.562" v="0"/>
        <pc:sldMkLst>
          <pc:docMk/>
          <pc:sldMk cId="450722331" sldId="284"/>
        </pc:sldMkLst>
      </pc:sldChg>
      <pc:sldChg chg="modSp">
        <pc:chgData name="Francesco Lucà" userId="be252dd4-0f5a-48eb-bdff-dd588f7f9609" providerId="ADAL" clId="{12779412-EE3F-48EA-A3EF-3514ABE843E6}" dt="2023-02-27T14:31:09.562" v="0"/>
        <pc:sldMkLst>
          <pc:docMk/>
          <pc:sldMk cId="2250432577" sldId="285"/>
        </pc:sldMkLst>
      </pc:sldChg>
      <pc:sldChg chg="modSp">
        <pc:chgData name="Francesco Lucà" userId="be252dd4-0f5a-48eb-bdff-dd588f7f9609" providerId="ADAL" clId="{12779412-EE3F-48EA-A3EF-3514ABE843E6}" dt="2023-02-27T14:31:09.562" v="0"/>
        <pc:sldMkLst>
          <pc:docMk/>
          <pc:sldMk cId="3543032303" sldId="286"/>
        </pc:sldMkLst>
      </pc:sldChg>
      <pc:sldChg chg="modSp">
        <pc:chgData name="Francesco Lucà" userId="be252dd4-0f5a-48eb-bdff-dd588f7f9609" providerId="ADAL" clId="{12779412-EE3F-48EA-A3EF-3514ABE843E6}" dt="2023-02-27T14:31:09.562" v="0"/>
        <pc:sldMkLst>
          <pc:docMk/>
          <pc:sldMk cId="1609176233" sldId="287"/>
        </pc:sldMkLst>
      </pc:sldChg>
      <pc:sldChg chg="modSp">
        <pc:chgData name="Francesco Lucà" userId="be252dd4-0f5a-48eb-bdff-dd588f7f9609" providerId="ADAL" clId="{12779412-EE3F-48EA-A3EF-3514ABE843E6}" dt="2023-02-27T14:31:09.562" v="0"/>
        <pc:sldMkLst>
          <pc:docMk/>
          <pc:sldMk cId="848925321" sldId="668"/>
        </pc:sldMkLst>
      </pc:sldChg>
      <pc:sldChg chg="modSp">
        <pc:chgData name="Francesco Lucà" userId="be252dd4-0f5a-48eb-bdff-dd588f7f9609" providerId="ADAL" clId="{12779412-EE3F-48EA-A3EF-3514ABE843E6}" dt="2023-02-27T14:31:09.562" v="0"/>
        <pc:sldMkLst>
          <pc:docMk/>
          <pc:sldMk cId="1373765152" sldId="669"/>
        </pc:sldMkLst>
      </pc:sldChg>
      <pc:sldChg chg="modSp">
        <pc:chgData name="Francesco Lucà" userId="be252dd4-0f5a-48eb-bdff-dd588f7f9609" providerId="ADAL" clId="{12779412-EE3F-48EA-A3EF-3514ABE843E6}" dt="2023-02-27T14:31:09.562" v="0"/>
        <pc:sldMkLst>
          <pc:docMk/>
          <pc:sldMk cId="3953674348" sldId="670"/>
        </pc:sldMkLst>
      </pc:sldChg>
      <pc:sldChg chg="modSp">
        <pc:chgData name="Francesco Lucà" userId="be252dd4-0f5a-48eb-bdff-dd588f7f9609" providerId="ADAL" clId="{12779412-EE3F-48EA-A3EF-3514ABE843E6}" dt="2023-02-27T14:31:09.562" v="0"/>
        <pc:sldMkLst>
          <pc:docMk/>
          <pc:sldMk cId="176707705" sldId="671"/>
        </pc:sldMkLst>
      </pc:sldChg>
      <pc:sldChg chg="modSp">
        <pc:chgData name="Francesco Lucà" userId="be252dd4-0f5a-48eb-bdff-dd588f7f9609" providerId="ADAL" clId="{12779412-EE3F-48EA-A3EF-3514ABE843E6}" dt="2023-02-27T14:31:09.562" v="0"/>
        <pc:sldMkLst>
          <pc:docMk/>
          <pc:sldMk cId="592597261" sldId="672"/>
        </pc:sldMkLst>
      </pc:sldChg>
      <pc:sldChg chg="modSp">
        <pc:chgData name="Francesco Lucà" userId="be252dd4-0f5a-48eb-bdff-dd588f7f9609" providerId="ADAL" clId="{12779412-EE3F-48EA-A3EF-3514ABE843E6}" dt="2023-02-27T14:31:09.562" v="0"/>
        <pc:sldMkLst>
          <pc:docMk/>
          <pc:sldMk cId="1345923360" sldId="673"/>
        </pc:sldMkLst>
      </pc:sldChg>
      <pc:sldChg chg="modSp">
        <pc:chgData name="Francesco Lucà" userId="be252dd4-0f5a-48eb-bdff-dd588f7f9609" providerId="ADAL" clId="{12779412-EE3F-48EA-A3EF-3514ABE843E6}" dt="2023-02-27T14:31:09.562" v="0"/>
        <pc:sldMkLst>
          <pc:docMk/>
          <pc:sldMk cId="2623717511" sldId="675"/>
        </pc:sldMkLst>
      </pc:sldChg>
      <pc:sldChg chg="modSp">
        <pc:chgData name="Francesco Lucà" userId="be252dd4-0f5a-48eb-bdff-dd588f7f9609" providerId="ADAL" clId="{12779412-EE3F-48EA-A3EF-3514ABE843E6}" dt="2023-02-27T14:31:09.562" v="0"/>
        <pc:sldMkLst>
          <pc:docMk/>
          <pc:sldMk cId="313137559" sldId="676"/>
        </pc:sldMkLst>
      </pc:sldChg>
      <pc:sldChg chg="modSp">
        <pc:chgData name="Francesco Lucà" userId="be252dd4-0f5a-48eb-bdff-dd588f7f9609" providerId="ADAL" clId="{12779412-EE3F-48EA-A3EF-3514ABE843E6}" dt="2023-02-27T14:31:09.562" v="0"/>
        <pc:sldMkLst>
          <pc:docMk/>
          <pc:sldMk cId="541214469" sldId="677"/>
        </pc:sldMkLst>
      </pc:sldChg>
      <pc:sldChg chg="modSp">
        <pc:chgData name="Francesco Lucà" userId="be252dd4-0f5a-48eb-bdff-dd588f7f9609" providerId="ADAL" clId="{12779412-EE3F-48EA-A3EF-3514ABE843E6}" dt="2023-02-27T14:31:09.562" v="0"/>
        <pc:sldMkLst>
          <pc:docMk/>
          <pc:sldMk cId="1850479217" sldId="678"/>
        </pc:sldMkLst>
      </pc:sldChg>
      <pc:sldChg chg="modSp">
        <pc:chgData name="Francesco Lucà" userId="be252dd4-0f5a-48eb-bdff-dd588f7f9609" providerId="ADAL" clId="{12779412-EE3F-48EA-A3EF-3514ABE843E6}" dt="2023-02-27T14:31:09.562" v="0"/>
        <pc:sldMkLst>
          <pc:docMk/>
          <pc:sldMk cId="4046321573" sldId="680"/>
        </pc:sldMkLst>
      </pc:sldChg>
      <pc:sldMasterChg chg="modSp modSldLayout">
        <pc:chgData name="Francesco Lucà" userId="be252dd4-0f5a-48eb-bdff-dd588f7f9609" providerId="ADAL" clId="{12779412-EE3F-48EA-A3EF-3514ABE843E6}" dt="2023-02-27T14:31:09.562" v="0"/>
        <pc:sldMasterMkLst>
          <pc:docMk/>
          <pc:sldMasterMk cId="0" sldId="2147483648"/>
        </pc:sldMasterMkLst>
        <pc:sldLayoutChg chg="modSp">
          <pc:chgData name="Francesco Lucà" userId="be252dd4-0f5a-48eb-bdff-dd588f7f9609" providerId="ADAL" clId="{12779412-EE3F-48EA-A3EF-3514ABE843E6}" dt="2023-02-27T14:31:09.562" v="0"/>
          <pc:sldLayoutMkLst>
            <pc:docMk/>
            <pc:sldMasterMk cId="0" sldId="2147483648"/>
            <pc:sldLayoutMk cId="0" sldId="2147483649"/>
          </pc:sldLayoutMkLst>
        </pc:sldLayoutChg>
        <pc:sldLayoutChg chg="modSp">
          <pc:chgData name="Francesco Lucà" userId="be252dd4-0f5a-48eb-bdff-dd588f7f9609" providerId="ADAL" clId="{12779412-EE3F-48EA-A3EF-3514ABE843E6}" dt="2023-02-27T14:31:09.562" v="0"/>
          <pc:sldLayoutMkLst>
            <pc:docMk/>
            <pc:sldMasterMk cId="0" sldId="2147483648"/>
            <pc:sldLayoutMk cId="0" sldId="2147483650"/>
          </pc:sldLayoutMkLst>
        </pc:sldLayoutChg>
        <pc:sldLayoutChg chg="modSp">
          <pc:chgData name="Francesco Lucà" userId="be252dd4-0f5a-48eb-bdff-dd588f7f9609" providerId="ADAL" clId="{12779412-EE3F-48EA-A3EF-3514ABE843E6}" dt="2023-02-27T14:31:09.562" v="0"/>
          <pc:sldLayoutMkLst>
            <pc:docMk/>
            <pc:sldMasterMk cId="0" sldId="2147483648"/>
            <pc:sldLayoutMk cId="0" sldId="2147483651"/>
          </pc:sldLayoutMkLst>
        </pc:sldLayoutChg>
        <pc:sldLayoutChg chg="modSp">
          <pc:chgData name="Francesco Lucà" userId="be252dd4-0f5a-48eb-bdff-dd588f7f9609" providerId="ADAL" clId="{12779412-EE3F-48EA-A3EF-3514ABE843E6}" dt="2023-02-27T14:31:09.562" v="0"/>
          <pc:sldLayoutMkLst>
            <pc:docMk/>
            <pc:sldMasterMk cId="0" sldId="2147483648"/>
            <pc:sldLayoutMk cId="0" sldId="2147483653"/>
          </pc:sldLayoutMkLst>
        </pc:sldLayoutChg>
        <pc:sldLayoutChg chg="modSp">
          <pc:chgData name="Francesco Lucà" userId="be252dd4-0f5a-48eb-bdff-dd588f7f9609" providerId="ADAL" clId="{12779412-EE3F-48EA-A3EF-3514ABE843E6}" dt="2023-02-27T14:31:09.562" v="0"/>
          <pc:sldLayoutMkLst>
            <pc:docMk/>
            <pc:sldMasterMk cId="0" sldId="2147483648"/>
            <pc:sldLayoutMk cId="0" sldId="2147483654"/>
          </pc:sldLayoutMkLst>
        </pc:sldLayoutChg>
        <pc:sldLayoutChg chg="modSp">
          <pc:chgData name="Francesco Lucà" userId="be252dd4-0f5a-48eb-bdff-dd588f7f9609" providerId="ADAL" clId="{12779412-EE3F-48EA-A3EF-3514ABE843E6}" dt="2023-02-27T14:31:09.562" v="0"/>
          <pc:sldLayoutMkLst>
            <pc:docMk/>
            <pc:sldMasterMk cId="0" sldId="2147483648"/>
            <pc:sldLayoutMk cId="0" sldId="2147483655"/>
          </pc:sldLayoutMkLst>
        </pc:sldLayoutChg>
        <pc:sldLayoutChg chg="modSp">
          <pc:chgData name="Francesco Lucà" userId="be252dd4-0f5a-48eb-bdff-dd588f7f9609" providerId="ADAL" clId="{12779412-EE3F-48EA-A3EF-3514ABE843E6}" dt="2023-02-27T14:31:09.562" v="0"/>
          <pc:sldLayoutMkLst>
            <pc:docMk/>
            <pc:sldMasterMk cId="0" sldId="2147483648"/>
            <pc:sldLayoutMk cId="0" sldId="2147483657"/>
          </pc:sldLayoutMkLst>
        </pc:sldLayoutChg>
        <pc:sldLayoutChg chg="modSp">
          <pc:chgData name="Francesco Lucà" userId="be252dd4-0f5a-48eb-bdff-dd588f7f9609" providerId="ADAL" clId="{12779412-EE3F-48EA-A3EF-3514ABE843E6}" dt="2023-02-27T14:31:09.562" v="0"/>
          <pc:sldLayoutMkLst>
            <pc:docMk/>
            <pc:sldMasterMk cId="0" sldId="2147483648"/>
            <pc:sldLayoutMk cId="0" sldId="2147483659"/>
          </pc:sldLayoutMkLst>
        </pc:sldLayoutChg>
        <pc:sldLayoutChg chg="modSp">
          <pc:chgData name="Francesco Lucà" userId="be252dd4-0f5a-48eb-bdff-dd588f7f9609" providerId="ADAL" clId="{12779412-EE3F-48EA-A3EF-3514ABE843E6}" dt="2023-02-27T14:31:09.562" v="0"/>
          <pc:sldLayoutMkLst>
            <pc:docMk/>
            <pc:sldMasterMk cId="0" sldId="2147483648"/>
            <pc:sldLayoutMk cId="0" sldId="2147483660"/>
          </pc:sldLayoutMkLst>
        </pc:sldLayoutChg>
        <pc:sldLayoutChg chg="modSp">
          <pc:chgData name="Francesco Lucà" userId="be252dd4-0f5a-48eb-bdff-dd588f7f9609" providerId="ADAL" clId="{12779412-EE3F-48EA-A3EF-3514ABE843E6}" dt="2023-02-27T14:31:09.562" v="0"/>
          <pc:sldLayoutMkLst>
            <pc:docMk/>
            <pc:sldMasterMk cId="0" sldId="2147483648"/>
            <pc:sldLayoutMk cId="0" sldId="2147483661"/>
          </pc:sldLayoutMkLst>
        </pc:sldLayoutChg>
        <pc:sldLayoutChg chg="modSp">
          <pc:chgData name="Francesco Lucà" userId="be252dd4-0f5a-48eb-bdff-dd588f7f9609" providerId="ADAL" clId="{12779412-EE3F-48EA-A3EF-3514ABE843E6}" dt="2023-02-27T14:31:09.562" v="0"/>
          <pc:sldLayoutMkLst>
            <pc:docMk/>
            <pc:sldMasterMk cId="0" sldId="2147483648"/>
            <pc:sldLayoutMk cId="0" sldId="2147483662"/>
          </pc:sldLayoutMkLst>
        </pc:sldLayoutChg>
        <pc:sldLayoutChg chg="modSp">
          <pc:chgData name="Francesco Lucà" userId="be252dd4-0f5a-48eb-bdff-dd588f7f9609" providerId="ADAL" clId="{12779412-EE3F-48EA-A3EF-3514ABE843E6}" dt="2023-02-27T14:31:09.562" v="0"/>
          <pc:sldLayoutMkLst>
            <pc:docMk/>
            <pc:sldMasterMk cId="0" sldId="2147483648"/>
            <pc:sldLayoutMk cId="0" sldId="2147483663"/>
          </pc:sldLayoutMkLst>
        </pc:sldLayoutChg>
        <pc:sldLayoutChg chg="modSp">
          <pc:chgData name="Francesco Lucà" userId="be252dd4-0f5a-48eb-bdff-dd588f7f9609" providerId="ADAL" clId="{12779412-EE3F-48EA-A3EF-3514ABE843E6}" dt="2023-02-27T14:31:09.562" v="0"/>
          <pc:sldLayoutMkLst>
            <pc:docMk/>
            <pc:sldMasterMk cId="0" sldId="2147483648"/>
            <pc:sldLayoutMk cId="0" sldId="2147483664"/>
          </pc:sldLayoutMkLst>
        </pc:sldLayoutChg>
        <pc:sldLayoutChg chg="modSp">
          <pc:chgData name="Francesco Lucà" userId="be252dd4-0f5a-48eb-bdff-dd588f7f9609" providerId="ADAL" clId="{12779412-EE3F-48EA-A3EF-3514ABE843E6}" dt="2023-02-27T14:31:09.562" v="0"/>
          <pc:sldLayoutMkLst>
            <pc:docMk/>
            <pc:sldMasterMk cId="0" sldId="2147483648"/>
            <pc:sldLayoutMk cId="0" sldId="2147483665"/>
          </pc:sldLayoutMkLst>
        </pc:sldLayoutChg>
        <pc:sldLayoutChg chg="modSp">
          <pc:chgData name="Francesco Lucà" userId="be252dd4-0f5a-48eb-bdff-dd588f7f9609" providerId="ADAL" clId="{12779412-EE3F-48EA-A3EF-3514ABE843E6}" dt="2023-02-27T14:31:09.562" v="0"/>
          <pc:sldLayoutMkLst>
            <pc:docMk/>
            <pc:sldMasterMk cId="0" sldId="2147483648"/>
            <pc:sldLayoutMk cId="0" sldId="2147483666"/>
          </pc:sldLayoutMkLst>
        </pc:sldLayoutChg>
        <pc:sldLayoutChg chg="modSp">
          <pc:chgData name="Francesco Lucà" userId="be252dd4-0f5a-48eb-bdff-dd588f7f9609" providerId="ADAL" clId="{12779412-EE3F-48EA-A3EF-3514ABE843E6}" dt="2023-02-27T14:31:09.562" v="0"/>
          <pc:sldLayoutMkLst>
            <pc:docMk/>
            <pc:sldMasterMk cId="0" sldId="2147483648"/>
            <pc:sldLayoutMk cId="0" sldId="2147483667"/>
          </pc:sldLayoutMkLst>
        </pc:sldLayoutChg>
      </pc:sldMasterChg>
    </pc:docChg>
  </pc:docChgLst>
  <pc:docChgLst>
    <pc:chgData name="Francesco Lucà" userId="be252dd4-0f5a-48eb-bdff-dd588f7f9609" providerId="ADAL" clId="{4DE22765-65D2-439F-950C-0B9A2CD89A46}"/>
    <pc:docChg chg="undo custSel modSld modMainMaster">
      <pc:chgData name="Francesco Lucà" userId="be252dd4-0f5a-48eb-bdff-dd588f7f9609" providerId="ADAL" clId="{4DE22765-65D2-439F-950C-0B9A2CD89A46}" dt="2025-02-23T09:33:13.193" v="136" actId="790"/>
      <pc:docMkLst>
        <pc:docMk/>
      </pc:docMkLst>
      <pc:sldChg chg="modSp">
        <pc:chgData name="Francesco Lucà" userId="be252dd4-0f5a-48eb-bdff-dd588f7f9609" providerId="ADAL" clId="{4DE22765-65D2-439F-950C-0B9A2CD89A46}" dt="2025-02-23T09:06:44.526" v="0"/>
        <pc:sldMkLst>
          <pc:docMk/>
          <pc:sldMk cId="3762391800" sldId="256"/>
        </pc:sldMkLst>
        <pc:spChg chg="mod">
          <ac:chgData name="Francesco Lucà" userId="be252dd4-0f5a-48eb-bdff-dd588f7f9609" providerId="ADAL" clId="{4DE22765-65D2-439F-950C-0B9A2CD89A46}" dt="2025-02-23T09:06:44.526" v="0"/>
          <ac:spMkLst>
            <pc:docMk/>
            <pc:sldMk cId="3762391800" sldId="256"/>
            <ac:spMk id="6" creationId="{AC3F5F94-FE68-4AEF-8871-3A3DB0DEB556}"/>
          </ac:spMkLst>
        </pc:spChg>
      </pc:sldChg>
      <pc:sldChg chg="modSp">
        <pc:chgData name="Francesco Lucà" userId="be252dd4-0f5a-48eb-bdff-dd588f7f9609" providerId="ADAL" clId="{4DE22765-65D2-439F-950C-0B9A2CD89A46}" dt="2025-02-23T09:06:44.526" v="0"/>
        <pc:sldMkLst>
          <pc:docMk/>
          <pc:sldMk cId="3210307374" sldId="257"/>
        </pc:sldMkLst>
        <pc:spChg chg="mod">
          <ac:chgData name="Francesco Lucà" userId="be252dd4-0f5a-48eb-bdff-dd588f7f9609" providerId="ADAL" clId="{4DE22765-65D2-439F-950C-0B9A2CD89A46}" dt="2025-02-23T09:06:44.526" v="0"/>
          <ac:spMkLst>
            <pc:docMk/>
            <pc:sldMk cId="3210307374" sldId="257"/>
            <ac:spMk id="2" creationId="{4123189D-7033-4030-97A7-3010BBB0C76F}"/>
          </ac:spMkLst>
        </pc:spChg>
      </pc:sldChg>
      <pc:sldChg chg="modSp">
        <pc:chgData name="Francesco Lucà" userId="be252dd4-0f5a-48eb-bdff-dd588f7f9609" providerId="ADAL" clId="{4DE22765-65D2-439F-950C-0B9A2CD89A46}" dt="2025-02-23T09:06:44.526" v="0"/>
        <pc:sldMkLst>
          <pc:docMk/>
          <pc:sldMk cId="3112238016" sldId="259"/>
        </pc:sldMkLst>
        <pc:spChg chg="mod">
          <ac:chgData name="Francesco Lucà" userId="be252dd4-0f5a-48eb-bdff-dd588f7f9609" providerId="ADAL" clId="{4DE22765-65D2-439F-950C-0B9A2CD89A46}" dt="2025-02-23T09:06:44.526" v="0"/>
          <ac:spMkLst>
            <pc:docMk/>
            <pc:sldMk cId="3112238016" sldId="259"/>
            <ac:spMk id="5" creationId="{46E809AF-6852-463E-A2A2-028FDC2EEF82}"/>
          </ac:spMkLst>
        </pc:spChg>
      </pc:sldChg>
      <pc:sldChg chg="modSp">
        <pc:chgData name="Francesco Lucà" userId="be252dd4-0f5a-48eb-bdff-dd588f7f9609" providerId="ADAL" clId="{4DE22765-65D2-439F-950C-0B9A2CD89A46}" dt="2025-02-23T09:06:44.526" v="0"/>
        <pc:sldMkLst>
          <pc:docMk/>
          <pc:sldMk cId="3965674655" sldId="262"/>
        </pc:sldMkLst>
        <pc:spChg chg="mod">
          <ac:chgData name="Francesco Lucà" userId="be252dd4-0f5a-48eb-bdff-dd588f7f9609" providerId="ADAL" clId="{4DE22765-65D2-439F-950C-0B9A2CD89A46}" dt="2025-02-23T09:06:44.526" v="0"/>
          <ac:spMkLst>
            <pc:docMk/>
            <pc:sldMk cId="3965674655" sldId="262"/>
            <ac:spMk id="5" creationId="{162142C1-41B0-48B3-B761-C0ACEE95F5B6}"/>
          </ac:spMkLst>
        </pc:spChg>
      </pc:sldChg>
      <pc:sldChg chg="modSp mod">
        <pc:chgData name="Francesco Lucà" userId="be252dd4-0f5a-48eb-bdff-dd588f7f9609" providerId="ADAL" clId="{4DE22765-65D2-439F-950C-0B9A2CD89A46}" dt="2025-02-23T09:14:24.133" v="4" actId="2"/>
        <pc:sldMkLst>
          <pc:docMk/>
          <pc:sldMk cId="3746707866" sldId="263"/>
        </pc:sldMkLst>
        <pc:spChg chg="mod">
          <ac:chgData name="Francesco Lucà" userId="be252dd4-0f5a-48eb-bdff-dd588f7f9609" providerId="ADAL" clId="{4DE22765-65D2-439F-950C-0B9A2CD89A46}" dt="2025-02-23T09:06:44.526" v="0"/>
          <ac:spMkLst>
            <pc:docMk/>
            <pc:sldMk cId="3746707866" sldId="263"/>
            <ac:spMk id="5" creationId="{963696EB-349B-4B02-90E6-E496E09EA3A7}"/>
          </ac:spMkLst>
        </pc:spChg>
        <pc:graphicFrameChg chg="modGraphic">
          <ac:chgData name="Francesco Lucà" userId="be252dd4-0f5a-48eb-bdff-dd588f7f9609" providerId="ADAL" clId="{4DE22765-65D2-439F-950C-0B9A2CD89A46}" dt="2025-02-23T09:14:24.133" v="4" actId="2"/>
          <ac:graphicFrameMkLst>
            <pc:docMk/>
            <pc:sldMk cId="3746707866" sldId="263"/>
            <ac:graphicFrameMk id="7" creationId="{20379481-64C9-4B4D-9A40-776A17FEAD0A}"/>
          </ac:graphicFrameMkLst>
        </pc:graphicFrameChg>
      </pc:sldChg>
      <pc:sldChg chg="modSp mod">
        <pc:chgData name="Francesco Lucà" userId="be252dd4-0f5a-48eb-bdff-dd588f7f9609" providerId="ADAL" clId="{4DE22765-65D2-439F-950C-0B9A2CD89A46}" dt="2025-02-23T09:14:27.875" v="7" actId="2"/>
        <pc:sldMkLst>
          <pc:docMk/>
          <pc:sldMk cId="1966204773" sldId="266"/>
        </pc:sldMkLst>
        <pc:spChg chg="mod">
          <ac:chgData name="Francesco Lucà" userId="be252dd4-0f5a-48eb-bdff-dd588f7f9609" providerId="ADAL" clId="{4DE22765-65D2-439F-950C-0B9A2CD89A46}" dt="2025-02-23T09:14:27.875" v="7" actId="2"/>
          <ac:spMkLst>
            <pc:docMk/>
            <pc:sldMk cId="1966204773" sldId="266"/>
            <ac:spMk id="3" creationId="{F5DFE7E0-E9C0-41CC-860B-913A007613C6}"/>
          </ac:spMkLst>
        </pc:spChg>
        <pc:spChg chg="mod">
          <ac:chgData name="Francesco Lucà" userId="be252dd4-0f5a-48eb-bdff-dd588f7f9609" providerId="ADAL" clId="{4DE22765-65D2-439F-950C-0B9A2CD89A46}" dt="2025-02-23T09:06:44.526" v="0"/>
          <ac:spMkLst>
            <pc:docMk/>
            <pc:sldMk cId="1966204773" sldId="266"/>
            <ac:spMk id="5" creationId="{FDBF2982-AD64-4A67-80CA-8B1AFAD6070E}"/>
          </ac:spMkLst>
        </pc:spChg>
      </pc:sldChg>
      <pc:sldChg chg="modSp mod">
        <pc:chgData name="Francesco Lucà" userId="be252dd4-0f5a-48eb-bdff-dd588f7f9609" providerId="ADAL" clId="{4DE22765-65D2-439F-950C-0B9A2CD89A46}" dt="2025-02-23T09:30:17.904" v="83" actId="2"/>
        <pc:sldMkLst>
          <pc:docMk/>
          <pc:sldMk cId="1204724399" sldId="267"/>
        </pc:sldMkLst>
        <pc:spChg chg="mod">
          <ac:chgData name="Francesco Lucà" userId="be252dd4-0f5a-48eb-bdff-dd588f7f9609" providerId="ADAL" clId="{4DE22765-65D2-439F-950C-0B9A2CD89A46}" dt="2025-02-23T09:30:17.904" v="83" actId="2"/>
          <ac:spMkLst>
            <pc:docMk/>
            <pc:sldMk cId="1204724399" sldId="267"/>
            <ac:spMk id="3" creationId="{F5DFE7E0-E9C0-41CC-860B-913A007613C6}"/>
          </ac:spMkLst>
        </pc:spChg>
        <pc:spChg chg="mod">
          <ac:chgData name="Francesco Lucà" userId="be252dd4-0f5a-48eb-bdff-dd588f7f9609" providerId="ADAL" clId="{4DE22765-65D2-439F-950C-0B9A2CD89A46}" dt="2025-02-23T09:06:44.526" v="0"/>
          <ac:spMkLst>
            <pc:docMk/>
            <pc:sldMk cId="1204724399" sldId="267"/>
            <ac:spMk id="5" creationId="{FDBF2982-AD64-4A67-80CA-8B1AFAD6070E}"/>
          </ac:spMkLst>
        </pc:spChg>
        <pc:graphicFrameChg chg="modGraphic">
          <ac:chgData name="Francesco Lucà" userId="be252dd4-0f5a-48eb-bdff-dd588f7f9609" providerId="ADAL" clId="{4DE22765-65D2-439F-950C-0B9A2CD89A46}" dt="2025-02-23T09:15:13.803" v="16" actId="2"/>
          <ac:graphicFrameMkLst>
            <pc:docMk/>
            <pc:sldMk cId="1204724399" sldId="267"/>
            <ac:graphicFrameMk id="6" creationId="{4BF368CA-D3C1-490D-81D9-D5382FFE4518}"/>
          </ac:graphicFrameMkLst>
        </pc:graphicFrameChg>
      </pc:sldChg>
      <pc:sldChg chg="modSp mod">
        <pc:chgData name="Francesco Lucà" userId="be252dd4-0f5a-48eb-bdff-dd588f7f9609" providerId="ADAL" clId="{4DE22765-65D2-439F-950C-0B9A2CD89A46}" dt="2025-02-23T09:15:34.645" v="20" actId="2"/>
        <pc:sldMkLst>
          <pc:docMk/>
          <pc:sldMk cId="2140249299" sldId="268"/>
        </pc:sldMkLst>
        <pc:spChg chg="mod">
          <ac:chgData name="Francesco Lucà" userId="be252dd4-0f5a-48eb-bdff-dd588f7f9609" providerId="ADAL" clId="{4DE22765-65D2-439F-950C-0B9A2CD89A46}" dt="2025-02-23T09:15:15.295" v="17" actId="2"/>
          <ac:spMkLst>
            <pc:docMk/>
            <pc:sldMk cId="2140249299" sldId="268"/>
            <ac:spMk id="2" creationId="{B8D2EAE1-DED0-4328-ADB9-7BDA1E4F946A}"/>
          </ac:spMkLst>
        </pc:spChg>
        <pc:spChg chg="mod">
          <ac:chgData name="Francesco Lucà" userId="be252dd4-0f5a-48eb-bdff-dd588f7f9609" providerId="ADAL" clId="{4DE22765-65D2-439F-950C-0B9A2CD89A46}" dt="2025-02-23T09:06:44.526" v="0"/>
          <ac:spMkLst>
            <pc:docMk/>
            <pc:sldMk cId="2140249299" sldId="268"/>
            <ac:spMk id="5" creationId="{654570CE-D1CE-46DA-9788-EFB963373BB0}"/>
          </ac:spMkLst>
        </pc:spChg>
        <pc:graphicFrameChg chg="modGraphic">
          <ac:chgData name="Francesco Lucà" userId="be252dd4-0f5a-48eb-bdff-dd588f7f9609" providerId="ADAL" clId="{4DE22765-65D2-439F-950C-0B9A2CD89A46}" dt="2025-02-23T09:15:34.645" v="20" actId="2"/>
          <ac:graphicFrameMkLst>
            <pc:docMk/>
            <pc:sldMk cId="2140249299" sldId="268"/>
            <ac:graphicFrameMk id="6" creationId="{30284446-6F1E-4BC3-AFE6-1B1F0AC057A0}"/>
          </ac:graphicFrameMkLst>
        </pc:graphicFrameChg>
      </pc:sldChg>
      <pc:sldChg chg="modSp">
        <pc:chgData name="Francesco Lucà" userId="be252dd4-0f5a-48eb-bdff-dd588f7f9609" providerId="ADAL" clId="{4DE22765-65D2-439F-950C-0B9A2CD89A46}" dt="2025-02-23T09:06:44.526" v="0"/>
        <pc:sldMkLst>
          <pc:docMk/>
          <pc:sldMk cId="1149043903" sldId="269"/>
        </pc:sldMkLst>
        <pc:spChg chg="mod">
          <ac:chgData name="Francesco Lucà" userId="be252dd4-0f5a-48eb-bdff-dd588f7f9609" providerId="ADAL" clId="{4DE22765-65D2-439F-950C-0B9A2CD89A46}" dt="2025-02-23T09:06:44.526" v="0"/>
          <ac:spMkLst>
            <pc:docMk/>
            <pc:sldMk cId="1149043903" sldId="269"/>
            <ac:spMk id="5" creationId="{9B704C3C-429F-40ED-8126-628E64621EF6}"/>
          </ac:spMkLst>
        </pc:spChg>
      </pc:sldChg>
      <pc:sldChg chg="modSp mod">
        <pc:chgData name="Francesco Lucà" userId="be252dd4-0f5a-48eb-bdff-dd588f7f9609" providerId="ADAL" clId="{4DE22765-65D2-439F-950C-0B9A2CD89A46}" dt="2025-02-23T09:19:46.490" v="53" actId="6549"/>
        <pc:sldMkLst>
          <pc:docMk/>
          <pc:sldMk cId="2551000534" sldId="270"/>
        </pc:sldMkLst>
        <pc:spChg chg="mod">
          <ac:chgData name="Francesco Lucà" userId="be252dd4-0f5a-48eb-bdff-dd588f7f9609" providerId="ADAL" clId="{4DE22765-65D2-439F-950C-0B9A2CD89A46}" dt="2025-02-23T09:19:46.490" v="53" actId="6549"/>
          <ac:spMkLst>
            <pc:docMk/>
            <pc:sldMk cId="2551000534" sldId="270"/>
            <ac:spMk id="3" creationId="{926EEA27-B85A-412F-936E-F76D84EA90F1}"/>
          </ac:spMkLst>
        </pc:spChg>
        <pc:spChg chg="mod">
          <ac:chgData name="Francesco Lucà" userId="be252dd4-0f5a-48eb-bdff-dd588f7f9609" providerId="ADAL" clId="{4DE22765-65D2-439F-950C-0B9A2CD89A46}" dt="2025-02-23T09:06:44.526" v="0"/>
          <ac:spMkLst>
            <pc:docMk/>
            <pc:sldMk cId="2551000534" sldId="270"/>
            <ac:spMk id="5" creationId="{F04D4944-B9F6-429E-B317-B64ECDE2D92C}"/>
          </ac:spMkLst>
        </pc:spChg>
      </pc:sldChg>
      <pc:sldChg chg="modSp">
        <pc:chgData name="Francesco Lucà" userId="be252dd4-0f5a-48eb-bdff-dd588f7f9609" providerId="ADAL" clId="{4DE22765-65D2-439F-950C-0B9A2CD89A46}" dt="2025-02-23T09:06:44.526" v="0"/>
        <pc:sldMkLst>
          <pc:docMk/>
          <pc:sldMk cId="565899161" sldId="271"/>
        </pc:sldMkLst>
        <pc:spChg chg="mod">
          <ac:chgData name="Francesco Lucà" userId="be252dd4-0f5a-48eb-bdff-dd588f7f9609" providerId="ADAL" clId="{4DE22765-65D2-439F-950C-0B9A2CD89A46}" dt="2025-02-23T09:06:44.526" v="0"/>
          <ac:spMkLst>
            <pc:docMk/>
            <pc:sldMk cId="565899161" sldId="271"/>
            <ac:spMk id="5" creationId="{A69655F4-B2F2-48D7-9D54-0EDCCB63020F}"/>
          </ac:spMkLst>
        </pc:spChg>
      </pc:sldChg>
      <pc:sldChg chg="modSp">
        <pc:chgData name="Francesco Lucà" userId="be252dd4-0f5a-48eb-bdff-dd588f7f9609" providerId="ADAL" clId="{4DE22765-65D2-439F-950C-0B9A2CD89A46}" dt="2025-02-23T09:06:44.526" v="0"/>
        <pc:sldMkLst>
          <pc:docMk/>
          <pc:sldMk cId="2605758770" sldId="272"/>
        </pc:sldMkLst>
        <pc:spChg chg="mod">
          <ac:chgData name="Francesco Lucà" userId="be252dd4-0f5a-48eb-bdff-dd588f7f9609" providerId="ADAL" clId="{4DE22765-65D2-439F-950C-0B9A2CD89A46}" dt="2025-02-23T09:06:44.526" v="0"/>
          <ac:spMkLst>
            <pc:docMk/>
            <pc:sldMk cId="2605758770" sldId="272"/>
            <ac:spMk id="5" creationId="{01A4CD8E-6A33-47FE-852E-89EF5119A41F}"/>
          </ac:spMkLst>
        </pc:spChg>
      </pc:sldChg>
      <pc:sldChg chg="modSp">
        <pc:chgData name="Francesco Lucà" userId="be252dd4-0f5a-48eb-bdff-dd588f7f9609" providerId="ADAL" clId="{4DE22765-65D2-439F-950C-0B9A2CD89A46}" dt="2025-02-23T09:06:44.526" v="0"/>
        <pc:sldMkLst>
          <pc:docMk/>
          <pc:sldMk cId="3449429441" sldId="273"/>
        </pc:sldMkLst>
        <pc:spChg chg="mod">
          <ac:chgData name="Francesco Lucà" userId="be252dd4-0f5a-48eb-bdff-dd588f7f9609" providerId="ADAL" clId="{4DE22765-65D2-439F-950C-0B9A2CD89A46}" dt="2025-02-23T09:06:44.526" v="0"/>
          <ac:spMkLst>
            <pc:docMk/>
            <pc:sldMk cId="3449429441" sldId="273"/>
            <ac:spMk id="5" creationId="{93D7ECD8-117D-425E-A85D-B8AFD7F7932D}"/>
          </ac:spMkLst>
        </pc:spChg>
      </pc:sldChg>
      <pc:sldChg chg="modSp">
        <pc:chgData name="Francesco Lucà" userId="be252dd4-0f5a-48eb-bdff-dd588f7f9609" providerId="ADAL" clId="{4DE22765-65D2-439F-950C-0B9A2CD89A46}" dt="2025-02-23T09:06:44.526" v="0"/>
        <pc:sldMkLst>
          <pc:docMk/>
          <pc:sldMk cId="2580120589" sldId="274"/>
        </pc:sldMkLst>
        <pc:spChg chg="mod">
          <ac:chgData name="Francesco Lucà" userId="be252dd4-0f5a-48eb-bdff-dd588f7f9609" providerId="ADAL" clId="{4DE22765-65D2-439F-950C-0B9A2CD89A46}" dt="2025-02-23T09:06:44.526" v="0"/>
          <ac:spMkLst>
            <pc:docMk/>
            <pc:sldMk cId="2580120589" sldId="274"/>
            <ac:spMk id="5" creationId="{6E2AFA3C-F3E6-4444-8C72-6DFC0E39C85B}"/>
          </ac:spMkLst>
        </pc:spChg>
      </pc:sldChg>
      <pc:sldChg chg="modSp">
        <pc:chgData name="Francesco Lucà" userId="be252dd4-0f5a-48eb-bdff-dd588f7f9609" providerId="ADAL" clId="{4DE22765-65D2-439F-950C-0B9A2CD89A46}" dt="2025-02-23T09:06:44.526" v="0"/>
        <pc:sldMkLst>
          <pc:docMk/>
          <pc:sldMk cId="1896105042" sldId="275"/>
        </pc:sldMkLst>
        <pc:spChg chg="mod">
          <ac:chgData name="Francesco Lucà" userId="be252dd4-0f5a-48eb-bdff-dd588f7f9609" providerId="ADAL" clId="{4DE22765-65D2-439F-950C-0B9A2CD89A46}" dt="2025-02-23T09:06:44.526" v="0"/>
          <ac:spMkLst>
            <pc:docMk/>
            <pc:sldMk cId="1896105042" sldId="275"/>
            <ac:spMk id="5" creationId="{6E2AFA3C-F3E6-4444-8C72-6DFC0E39C85B}"/>
          </ac:spMkLst>
        </pc:spChg>
      </pc:sldChg>
      <pc:sldChg chg="modSp">
        <pc:chgData name="Francesco Lucà" userId="be252dd4-0f5a-48eb-bdff-dd588f7f9609" providerId="ADAL" clId="{4DE22765-65D2-439F-950C-0B9A2CD89A46}" dt="2025-02-23T09:06:44.526" v="0"/>
        <pc:sldMkLst>
          <pc:docMk/>
          <pc:sldMk cId="2084748024" sldId="276"/>
        </pc:sldMkLst>
        <pc:spChg chg="mod">
          <ac:chgData name="Francesco Lucà" userId="be252dd4-0f5a-48eb-bdff-dd588f7f9609" providerId="ADAL" clId="{4DE22765-65D2-439F-950C-0B9A2CD89A46}" dt="2025-02-23T09:06:44.526" v="0"/>
          <ac:spMkLst>
            <pc:docMk/>
            <pc:sldMk cId="2084748024" sldId="276"/>
            <ac:spMk id="5" creationId="{6E2AFA3C-F3E6-4444-8C72-6DFC0E39C85B}"/>
          </ac:spMkLst>
        </pc:spChg>
      </pc:sldChg>
      <pc:sldChg chg="modSp">
        <pc:chgData name="Francesco Lucà" userId="be252dd4-0f5a-48eb-bdff-dd588f7f9609" providerId="ADAL" clId="{4DE22765-65D2-439F-950C-0B9A2CD89A46}" dt="2025-02-23T09:06:44.526" v="0"/>
        <pc:sldMkLst>
          <pc:docMk/>
          <pc:sldMk cId="2283835097" sldId="277"/>
        </pc:sldMkLst>
        <pc:spChg chg="mod">
          <ac:chgData name="Francesco Lucà" userId="be252dd4-0f5a-48eb-bdff-dd588f7f9609" providerId="ADAL" clId="{4DE22765-65D2-439F-950C-0B9A2CD89A46}" dt="2025-02-23T09:06:44.526" v="0"/>
          <ac:spMkLst>
            <pc:docMk/>
            <pc:sldMk cId="2283835097" sldId="277"/>
            <ac:spMk id="5" creationId="{6E2AFA3C-F3E6-4444-8C72-6DFC0E39C85B}"/>
          </ac:spMkLst>
        </pc:spChg>
      </pc:sldChg>
      <pc:sldChg chg="modSp">
        <pc:chgData name="Francesco Lucà" userId="be252dd4-0f5a-48eb-bdff-dd588f7f9609" providerId="ADAL" clId="{4DE22765-65D2-439F-950C-0B9A2CD89A46}" dt="2025-02-23T09:06:44.526" v="0"/>
        <pc:sldMkLst>
          <pc:docMk/>
          <pc:sldMk cId="546735942" sldId="278"/>
        </pc:sldMkLst>
        <pc:spChg chg="mod">
          <ac:chgData name="Francesco Lucà" userId="be252dd4-0f5a-48eb-bdff-dd588f7f9609" providerId="ADAL" clId="{4DE22765-65D2-439F-950C-0B9A2CD89A46}" dt="2025-02-23T09:06:44.526" v="0"/>
          <ac:spMkLst>
            <pc:docMk/>
            <pc:sldMk cId="546735942" sldId="278"/>
            <ac:spMk id="5" creationId="{6E2AFA3C-F3E6-4444-8C72-6DFC0E39C85B}"/>
          </ac:spMkLst>
        </pc:spChg>
      </pc:sldChg>
      <pc:sldChg chg="modSp">
        <pc:chgData name="Francesco Lucà" userId="be252dd4-0f5a-48eb-bdff-dd588f7f9609" providerId="ADAL" clId="{4DE22765-65D2-439F-950C-0B9A2CD89A46}" dt="2025-02-23T09:06:44.526" v="0"/>
        <pc:sldMkLst>
          <pc:docMk/>
          <pc:sldMk cId="3414539595" sldId="279"/>
        </pc:sldMkLst>
        <pc:spChg chg="mod">
          <ac:chgData name="Francesco Lucà" userId="be252dd4-0f5a-48eb-bdff-dd588f7f9609" providerId="ADAL" clId="{4DE22765-65D2-439F-950C-0B9A2CD89A46}" dt="2025-02-23T09:06:44.526" v="0"/>
          <ac:spMkLst>
            <pc:docMk/>
            <pc:sldMk cId="3414539595" sldId="279"/>
            <ac:spMk id="5" creationId="{6E2AFA3C-F3E6-4444-8C72-6DFC0E39C85B}"/>
          </ac:spMkLst>
        </pc:spChg>
      </pc:sldChg>
      <pc:sldChg chg="modSp">
        <pc:chgData name="Francesco Lucà" userId="be252dd4-0f5a-48eb-bdff-dd588f7f9609" providerId="ADAL" clId="{4DE22765-65D2-439F-950C-0B9A2CD89A46}" dt="2025-02-23T09:06:44.526" v="0"/>
        <pc:sldMkLst>
          <pc:docMk/>
          <pc:sldMk cId="442868342" sldId="280"/>
        </pc:sldMkLst>
        <pc:spChg chg="mod">
          <ac:chgData name="Francesco Lucà" userId="be252dd4-0f5a-48eb-bdff-dd588f7f9609" providerId="ADAL" clId="{4DE22765-65D2-439F-950C-0B9A2CD89A46}" dt="2025-02-23T09:06:44.526" v="0"/>
          <ac:spMkLst>
            <pc:docMk/>
            <pc:sldMk cId="442868342" sldId="280"/>
            <ac:spMk id="5" creationId="{584004D0-FB14-412D-9C37-FE12397F26B9}"/>
          </ac:spMkLst>
        </pc:spChg>
      </pc:sldChg>
      <pc:sldChg chg="modSp">
        <pc:chgData name="Francesco Lucà" userId="be252dd4-0f5a-48eb-bdff-dd588f7f9609" providerId="ADAL" clId="{4DE22765-65D2-439F-950C-0B9A2CD89A46}" dt="2025-02-23T09:06:44.526" v="0"/>
        <pc:sldMkLst>
          <pc:docMk/>
          <pc:sldMk cId="520078746" sldId="283"/>
        </pc:sldMkLst>
        <pc:spChg chg="mod">
          <ac:chgData name="Francesco Lucà" userId="be252dd4-0f5a-48eb-bdff-dd588f7f9609" providerId="ADAL" clId="{4DE22765-65D2-439F-950C-0B9A2CD89A46}" dt="2025-02-23T09:06:44.526" v="0"/>
          <ac:spMkLst>
            <pc:docMk/>
            <pc:sldMk cId="520078746" sldId="283"/>
            <ac:spMk id="5" creationId="{D09FC09D-38A9-4EE5-BAFE-B08977DFFD15}"/>
          </ac:spMkLst>
        </pc:spChg>
      </pc:sldChg>
      <pc:sldChg chg="modSp">
        <pc:chgData name="Francesco Lucà" userId="be252dd4-0f5a-48eb-bdff-dd588f7f9609" providerId="ADAL" clId="{4DE22765-65D2-439F-950C-0B9A2CD89A46}" dt="2025-02-23T09:06:44.526" v="0"/>
        <pc:sldMkLst>
          <pc:docMk/>
          <pc:sldMk cId="450722331" sldId="284"/>
        </pc:sldMkLst>
        <pc:spChg chg="mod">
          <ac:chgData name="Francesco Lucà" userId="be252dd4-0f5a-48eb-bdff-dd588f7f9609" providerId="ADAL" clId="{4DE22765-65D2-439F-950C-0B9A2CD89A46}" dt="2025-02-23T09:06:44.526" v="0"/>
          <ac:spMkLst>
            <pc:docMk/>
            <pc:sldMk cId="450722331" sldId="284"/>
            <ac:spMk id="5" creationId="{106065CB-989D-4B38-9213-8174DF22950D}"/>
          </ac:spMkLst>
        </pc:spChg>
      </pc:sldChg>
      <pc:sldChg chg="modSp">
        <pc:chgData name="Francesco Lucà" userId="be252dd4-0f5a-48eb-bdff-dd588f7f9609" providerId="ADAL" clId="{4DE22765-65D2-439F-950C-0B9A2CD89A46}" dt="2025-02-23T09:06:44.526" v="0"/>
        <pc:sldMkLst>
          <pc:docMk/>
          <pc:sldMk cId="2250432577" sldId="285"/>
        </pc:sldMkLst>
        <pc:spChg chg="mod">
          <ac:chgData name="Francesco Lucà" userId="be252dd4-0f5a-48eb-bdff-dd588f7f9609" providerId="ADAL" clId="{4DE22765-65D2-439F-950C-0B9A2CD89A46}" dt="2025-02-23T09:06:44.526" v="0"/>
          <ac:spMkLst>
            <pc:docMk/>
            <pc:sldMk cId="2250432577" sldId="285"/>
            <ac:spMk id="5" creationId="{D09FC09D-38A9-4EE5-BAFE-B08977DFFD15}"/>
          </ac:spMkLst>
        </pc:spChg>
      </pc:sldChg>
      <pc:sldChg chg="modSp">
        <pc:chgData name="Francesco Lucà" userId="be252dd4-0f5a-48eb-bdff-dd588f7f9609" providerId="ADAL" clId="{4DE22765-65D2-439F-950C-0B9A2CD89A46}" dt="2025-02-23T09:06:44.526" v="0"/>
        <pc:sldMkLst>
          <pc:docMk/>
          <pc:sldMk cId="3543032303" sldId="286"/>
        </pc:sldMkLst>
        <pc:spChg chg="mod">
          <ac:chgData name="Francesco Lucà" userId="be252dd4-0f5a-48eb-bdff-dd588f7f9609" providerId="ADAL" clId="{4DE22765-65D2-439F-950C-0B9A2CD89A46}" dt="2025-02-23T09:06:44.526" v="0"/>
          <ac:spMkLst>
            <pc:docMk/>
            <pc:sldMk cId="3543032303" sldId="286"/>
            <ac:spMk id="5" creationId="{77731DEA-A95B-42A0-AEFA-693DD5A981C8}"/>
          </ac:spMkLst>
        </pc:spChg>
      </pc:sldChg>
      <pc:sldChg chg="modSp">
        <pc:chgData name="Francesco Lucà" userId="be252dd4-0f5a-48eb-bdff-dd588f7f9609" providerId="ADAL" clId="{4DE22765-65D2-439F-950C-0B9A2CD89A46}" dt="2025-02-23T09:06:44.526" v="0"/>
        <pc:sldMkLst>
          <pc:docMk/>
          <pc:sldMk cId="1609176233" sldId="287"/>
        </pc:sldMkLst>
        <pc:spChg chg="mod">
          <ac:chgData name="Francesco Lucà" userId="be252dd4-0f5a-48eb-bdff-dd588f7f9609" providerId="ADAL" clId="{4DE22765-65D2-439F-950C-0B9A2CD89A46}" dt="2025-02-23T09:06:44.526" v="0"/>
          <ac:spMkLst>
            <pc:docMk/>
            <pc:sldMk cId="1609176233" sldId="287"/>
            <ac:spMk id="5" creationId="{2BA31B91-791E-494C-9F56-E411B412971F}"/>
          </ac:spMkLst>
        </pc:spChg>
      </pc:sldChg>
      <pc:sldChg chg="modSp">
        <pc:chgData name="Francesco Lucà" userId="be252dd4-0f5a-48eb-bdff-dd588f7f9609" providerId="ADAL" clId="{4DE22765-65D2-439F-950C-0B9A2CD89A46}" dt="2025-02-23T09:06:44.526" v="0"/>
        <pc:sldMkLst>
          <pc:docMk/>
          <pc:sldMk cId="848925321" sldId="668"/>
        </pc:sldMkLst>
        <pc:spChg chg="mod">
          <ac:chgData name="Francesco Lucà" userId="be252dd4-0f5a-48eb-bdff-dd588f7f9609" providerId="ADAL" clId="{4DE22765-65D2-439F-950C-0B9A2CD89A46}" dt="2025-02-23T09:06:44.526" v="0"/>
          <ac:spMkLst>
            <pc:docMk/>
            <pc:sldMk cId="848925321" sldId="668"/>
            <ac:spMk id="5" creationId="{9B704C3C-429F-40ED-8126-628E64621EF6}"/>
          </ac:spMkLst>
        </pc:spChg>
      </pc:sldChg>
      <pc:sldChg chg="modSp">
        <pc:chgData name="Francesco Lucà" userId="be252dd4-0f5a-48eb-bdff-dd588f7f9609" providerId="ADAL" clId="{4DE22765-65D2-439F-950C-0B9A2CD89A46}" dt="2025-02-23T09:06:44.526" v="0"/>
        <pc:sldMkLst>
          <pc:docMk/>
          <pc:sldMk cId="1373765152" sldId="669"/>
        </pc:sldMkLst>
        <pc:spChg chg="mod">
          <ac:chgData name="Francesco Lucà" userId="be252dd4-0f5a-48eb-bdff-dd588f7f9609" providerId="ADAL" clId="{4DE22765-65D2-439F-950C-0B9A2CD89A46}" dt="2025-02-23T09:06:44.526" v="0"/>
          <ac:spMkLst>
            <pc:docMk/>
            <pc:sldMk cId="1373765152" sldId="669"/>
            <ac:spMk id="5" creationId="{584004D0-FB14-412D-9C37-FE12397F26B9}"/>
          </ac:spMkLst>
        </pc:spChg>
      </pc:sldChg>
      <pc:sldChg chg="modSp mod">
        <pc:chgData name="Francesco Lucà" userId="be252dd4-0f5a-48eb-bdff-dd588f7f9609" providerId="ADAL" clId="{4DE22765-65D2-439F-950C-0B9A2CD89A46}" dt="2025-02-23T09:17:21.699" v="32" actId="313"/>
        <pc:sldMkLst>
          <pc:docMk/>
          <pc:sldMk cId="3953674348" sldId="670"/>
        </pc:sldMkLst>
        <pc:spChg chg="mod">
          <ac:chgData name="Francesco Lucà" userId="be252dd4-0f5a-48eb-bdff-dd588f7f9609" providerId="ADAL" clId="{4DE22765-65D2-439F-950C-0B9A2CD89A46}" dt="2025-02-23T09:06:44.526" v="0"/>
          <ac:spMkLst>
            <pc:docMk/>
            <pc:sldMk cId="3953674348" sldId="670"/>
            <ac:spMk id="5" creationId="{63E14370-DCB5-467B-9109-C5B772323F9B}"/>
          </ac:spMkLst>
        </pc:spChg>
        <pc:spChg chg="mod">
          <ac:chgData name="Francesco Lucà" userId="be252dd4-0f5a-48eb-bdff-dd588f7f9609" providerId="ADAL" clId="{4DE22765-65D2-439F-950C-0B9A2CD89A46}" dt="2025-02-23T09:16:06.716" v="26" actId="20577"/>
          <ac:spMkLst>
            <pc:docMk/>
            <pc:sldMk cId="3953674348" sldId="670"/>
            <ac:spMk id="9" creationId="{F0A4F8E9-322F-43FF-A5E0-901B47B45800}"/>
          </ac:spMkLst>
        </pc:spChg>
        <pc:spChg chg="mod">
          <ac:chgData name="Francesco Lucà" userId="be252dd4-0f5a-48eb-bdff-dd588f7f9609" providerId="ADAL" clId="{4DE22765-65D2-439F-950C-0B9A2CD89A46}" dt="2025-02-23T09:16:13.423" v="30" actId="20577"/>
          <ac:spMkLst>
            <pc:docMk/>
            <pc:sldMk cId="3953674348" sldId="670"/>
            <ac:spMk id="10" creationId="{54AAD427-BBB9-4DE1-A715-1B6A34F791DE}"/>
          </ac:spMkLst>
        </pc:spChg>
        <pc:graphicFrameChg chg="mod">
          <ac:chgData name="Francesco Lucà" userId="be252dd4-0f5a-48eb-bdff-dd588f7f9609" providerId="ADAL" clId="{4DE22765-65D2-439F-950C-0B9A2CD89A46}" dt="2025-02-23T09:17:03.975" v="31" actId="313"/>
          <ac:graphicFrameMkLst>
            <pc:docMk/>
            <pc:sldMk cId="3953674348" sldId="670"/>
            <ac:graphicFrameMk id="7" creationId="{D15E870E-2A5F-49D2-A524-71B80509931B}"/>
          </ac:graphicFrameMkLst>
        </pc:graphicFrameChg>
        <pc:graphicFrameChg chg="mod">
          <ac:chgData name="Francesco Lucà" userId="be252dd4-0f5a-48eb-bdff-dd588f7f9609" providerId="ADAL" clId="{4DE22765-65D2-439F-950C-0B9A2CD89A46}" dt="2025-02-23T09:17:21.699" v="32" actId="313"/>
          <ac:graphicFrameMkLst>
            <pc:docMk/>
            <pc:sldMk cId="3953674348" sldId="670"/>
            <ac:graphicFrameMk id="8" creationId="{37B89EDC-BFF9-44C0-857E-AD9CCAD8AE7A}"/>
          </ac:graphicFrameMkLst>
        </pc:graphicFrameChg>
      </pc:sldChg>
      <pc:sldChg chg="modSp mod">
        <pc:chgData name="Francesco Lucà" userId="be252dd4-0f5a-48eb-bdff-dd588f7f9609" providerId="ADAL" clId="{4DE22765-65D2-439F-950C-0B9A2CD89A46}" dt="2025-02-23T09:20:34.223" v="56" actId="20577"/>
        <pc:sldMkLst>
          <pc:docMk/>
          <pc:sldMk cId="176707705" sldId="671"/>
        </pc:sldMkLst>
        <pc:spChg chg="mod">
          <ac:chgData name="Francesco Lucà" userId="be252dd4-0f5a-48eb-bdff-dd588f7f9609" providerId="ADAL" clId="{4DE22765-65D2-439F-950C-0B9A2CD89A46}" dt="2025-02-23T09:06:44.526" v="0"/>
          <ac:spMkLst>
            <pc:docMk/>
            <pc:sldMk cId="176707705" sldId="671"/>
            <ac:spMk id="5" creationId="{2C7F3D50-74B1-4FF2-B97E-345DCC878D1F}"/>
          </ac:spMkLst>
        </pc:spChg>
        <pc:spChg chg="mod">
          <ac:chgData name="Francesco Lucà" userId="be252dd4-0f5a-48eb-bdff-dd588f7f9609" providerId="ADAL" clId="{4DE22765-65D2-439F-950C-0B9A2CD89A46}" dt="2025-02-23T09:19:56.567" v="54" actId="2"/>
          <ac:spMkLst>
            <pc:docMk/>
            <pc:sldMk cId="176707705" sldId="671"/>
            <ac:spMk id="12" creationId="{83CDA4BA-309D-4CA0-96D7-AAED0AE8250F}"/>
          </ac:spMkLst>
        </pc:spChg>
        <pc:spChg chg="mod">
          <ac:chgData name="Francesco Lucà" userId="be252dd4-0f5a-48eb-bdff-dd588f7f9609" providerId="ADAL" clId="{4DE22765-65D2-439F-950C-0B9A2CD89A46}" dt="2025-02-23T09:20:34.223" v="56" actId="20577"/>
          <ac:spMkLst>
            <pc:docMk/>
            <pc:sldMk cId="176707705" sldId="671"/>
            <ac:spMk id="17" creationId="{CDD69743-61A2-4C7F-8451-1C3383E5B382}"/>
          </ac:spMkLst>
        </pc:spChg>
      </pc:sldChg>
      <pc:sldChg chg="modSp mod">
        <pc:chgData name="Francesco Lucà" userId="be252dd4-0f5a-48eb-bdff-dd588f7f9609" providerId="ADAL" clId="{4DE22765-65D2-439F-950C-0B9A2CD89A46}" dt="2025-02-23T09:30:24.038" v="91" actId="2"/>
        <pc:sldMkLst>
          <pc:docMk/>
          <pc:sldMk cId="592597261" sldId="672"/>
        </pc:sldMkLst>
        <pc:spChg chg="mod">
          <ac:chgData name="Francesco Lucà" userId="be252dd4-0f5a-48eb-bdff-dd588f7f9609" providerId="ADAL" clId="{4DE22765-65D2-439F-950C-0B9A2CD89A46}" dt="2025-02-23T09:23:21.478" v="76" actId="6549"/>
          <ac:spMkLst>
            <pc:docMk/>
            <pc:sldMk cId="592597261" sldId="672"/>
            <ac:spMk id="2" creationId="{BEBF4D9C-2243-4064-BEC2-CECCFAA74520}"/>
          </ac:spMkLst>
        </pc:spChg>
        <pc:spChg chg="mod">
          <ac:chgData name="Francesco Lucà" userId="be252dd4-0f5a-48eb-bdff-dd588f7f9609" providerId="ADAL" clId="{4DE22765-65D2-439F-950C-0B9A2CD89A46}" dt="2025-02-23T09:06:44.526" v="0"/>
          <ac:spMkLst>
            <pc:docMk/>
            <pc:sldMk cId="592597261" sldId="672"/>
            <ac:spMk id="5" creationId="{FDF61CAE-33D6-4DE4-B725-C632A57D1E55}"/>
          </ac:spMkLst>
        </pc:spChg>
        <pc:spChg chg="mod">
          <ac:chgData name="Francesco Lucà" userId="be252dd4-0f5a-48eb-bdff-dd588f7f9609" providerId="ADAL" clId="{4DE22765-65D2-439F-950C-0B9A2CD89A46}" dt="2025-02-23T09:21:00.470" v="58" actId="790"/>
          <ac:spMkLst>
            <pc:docMk/>
            <pc:sldMk cId="592597261" sldId="672"/>
            <ac:spMk id="7" creationId="{D381489E-E397-44EF-87E9-3B989FF5203D}"/>
          </ac:spMkLst>
        </pc:spChg>
        <pc:spChg chg="mod">
          <ac:chgData name="Francesco Lucà" userId="be252dd4-0f5a-48eb-bdff-dd588f7f9609" providerId="ADAL" clId="{4DE22765-65D2-439F-950C-0B9A2CD89A46}" dt="2025-02-23T09:30:19.621" v="85" actId="2"/>
          <ac:spMkLst>
            <pc:docMk/>
            <pc:sldMk cId="592597261" sldId="672"/>
            <ac:spMk id="8" creationId="{17513A5C-0FF5-4DF4-B909-1D3019D7C5B7}"/>
          </ac:spMkLst>
        </pc:spChg>
        <pc:spChg chg="mod">
          <ac:chgData name="Francesco Lucà" userId="be252dd4-0f5a-48eb-bdff-dd588f7f9609" providerId="ADAL" clId="{4DE22765-65D2-439F-950C-0B9A2CD89A46}" dt="2025-02-23T09:24:21.670" v="78" actId="313"/>
          <ac:spMkLst>
            <pc:docMk/>
            <pc:sldMk cId="592597261" sldId="672"/>
            <ac:spMk id="10" creationId="{B6293B69-D040-45CF-B0B8-A8F598740058}"/>
          </ac:spMkLst>
        </pc:spChg>
        <pc:spChg chg="mod">
          <ac:chgData name="Francesco Lucà" userId="be252dd4-0f5a-48eb-bdff-dd588f7f9609" providerId="ADAL" clId="{4DE22765-65D2-439F-950C-0B9A2CD89A46}" dt="2025-02-23T09:30:21.087" v="87" actId="2"/>
          <ac:spMkLst>
            <pc:docMk/>
            <pc:sldMk cId="592597261" sldId="672"/>
            <ac:spMk id="15" creationId="{3ABC2B30-3CF8-4CEB-926B-C7BB9A660F50}"/>
          </ac:spMkLst>
        </pc:spChg>
        <pc:spChg chg="mod">
          <ac:chgData name="Francesco Lucà" userId="be252dd4-0f5a-48eb-bdff-dd588f7f9609" providerId="ADAL" clId="{4DE22765-65D2-439F-950C-0B9A2CD89A46}" dt="2025-02-23T09:30:22.446" v="89" actId="2"/>
          <ac:spMkLst>
            <pc:docMk/>
            <pc:sldMk cId="592597261" sldId="672"/>
            <ac:spMk id="16" creationId="{FCB2F5C1-6581-4611-ADB9-9A1B50EBC055}"/>
          </ac:spMkLst>
        </pc:spChg>
        <pc:spChg chg="mod">
          <ac:chgData name="Francesco Lucà" userId="be252dd4-0f5a-48eb-bdff-dd588f7f9609" providerId="ADAL" clId="{4DE22765-65D2-439F-950C-0B9A2CD89A46}" dt="2025-02-23T09:30:24.038" v="91" actId="2"/>
          <ac:spMkLst>
            <pc:docMk/>
            <pc:sldMk cId="592597261" sldId="672"/>
            <ac:spMk id="17" creationId="{05D1C8B9-657B-4FED-8C7F-876183FB56B0}"/>
          </ac:spMkLst>
        </pc:spChg>
      </pc:sldChg>
      <pc:sldChg chg="modSp mod">
        <pc:chgData name="Francesco Lucà" userId="be252dd4-0f5a-48eb-bdff-dd588f7f9609" providerId="ADAL" clId="{4DE22765-65D2-439F-950C-0B9A2CD89A46}" dt="2025-02-23T09:30:45.608" v="102" actId="2"/>
        <pc:sldMkLst>
          <pc:docMk/>
          <pc:sldMk cId="1345923360" sldId="673"/>
        </pc:sldMkLst>
        <pc:spChg chg="mod">
          <ac:chgData name="Francesco Lucà" userId="be252dd4-0f5a-48eb-bdff-dd588f7f9609" providerId="ADAL" clId="{4DE22765-65D2-439F-950C-0B9A2CD89A46}" dt="2025-02-23T09:06:44.526" v="0"/>
          <ac:spMkLst>
            <pc:docMk/>
            <pc:sldMk cId="1345923360" sldId="673"/>
            <ac:spMk id="5" creationId="{E51A26DC-5BDB-4F01-BC6C-891E8CD147E2}"/>
          </ac:spMkLst>
        </pc:spChg>
        <pc:spChg chg="mod">
          <ac:chgData name="Francesco Lucà" userId="be252dd4-0f5a-48eb-bdff-dd588f7f9609" providerId="ADAL" clId="{4DE22765-65D2-439F-950C-0B9A2CD89A46}" dt="2025-02-23T09:30:24.273" v="92" actId="2"/>
          <ac:spMkLst>
            <pc:docMk/>
            <pc:sldMk cId="1345923360" sldId="673"/>
            <ac:spMk id="9" creationId="{BB3B0D95-7244-40E3-A745-01B8DD010052}"/>
          </ac:spMkLst>
        </pc:spChg>
        <pc:spChg chg="mod">
          <ac:chgData name="Francesco Lucà" userId="be252dd4-0f5a-48eb-bdff-dd588f7f9609" providerId="ADAL" clId="{4DE22765-65D2-439F-950C-0B9A2CD89A46}" dt="2025-02-23T09:30:25.284" v="93" actId="2"/>
          <ac:spMkLst>
            <pc:docMk/>
            <pc:sldMk cId="1345923360" sldId="673"/>
            <ac:spMk id="10" creationId="{59EED7CB-A8A4-4110-A20C-8DF70A4466CA}"/>
          </ac:spMkLst>
        </pc:spChg>
        <pc:spChg chg="mod">
          <ac:chgData name="Francesco Lucà" userId="be252dd4-0f5a-48eb-bdff-dd588f7f9609" providerId="ADAL" clId="{4DE22765-65D2-439F-950C-0B9A2CD89A46}" dt="2025-02-23T09:30:25.553" v="94" actId="2"/>
          <ac:spMkLst>
            <pc:docMk/>
            <pc:sldMk cId="1345923360" sldId="673"/>
            <ac:spMk id="11" creationId="{064BEE67-42A6-4A32-BD42-2EA77DF9F437}"/>
          </ac:spMkLst>
        </pc:spChg>
        <pc:spChg chg="mod">
          <ac:chgData name="Francesco Lucà" userId="be252dd4-0f5a-48eb-bdff-dd588f7f9609" providerId="ADAL" clId="{4DE22765-65D2-439F-950C-0B9A2CD89A46}" dt="2025-02-23T09:30:26.678" v="95" actId="2"/>
          <ac:spMkLst>
            <pc:docMk/>
            <pc:sldMk cId="1345923360" sldId="673"/>
            <ac:spMk id="21" creationId="{C3E7703F-4607-4EA8-98F4-9476CCA9759B}"/>
          </ac:spMkLst>
        </pc:spChg>
        <pc:spChg chg="mod">
          <ac:chgData name="Francesco Lucà" userId="be252dd4-0f5a-48eb-bdff-dd588f7f9609" providerId="ADAL" clId="{4DE22765-65D2-439F-950C-0B9A2CD89A46}" dt="2025-02-23T09:30:26.952" v="96" actId="2"/>
          <ac:spMkLst>
            <pc:docMk/>
            <pc:sldMk cId="1345923360" sldId="673"/>
            <ac:spMk id="22" creationId="{4202ACCB-A47C-43AB-81C9-699C905B9E87}"/>
          </ac:spMkLst>
        </pc:spChg>
        <pc:spChg chg="mod">
          <ac:chgData name="Francesco Lucà" userId="be252dd4-0f5a-48eb-bdff-dd588f7f9609" providerId="ADAL" clId="{4DE22765-65D2-439F-950C-0B9A2CD89A46}" dt="2025-02-23T09:30:43.631" v="101" actId="2"/>
          <ac:spMkLst>
            <pc:docMk/>
            <pc:sldMk cId="1345923360" sldId="673"/>
            <ac:spMk id="25" creationId="{16AF3D3A-7B6D-4AB1-BFEB-559BE63F49F4}"/>
          </ac:spMkLst>
        </pc:spChg>
        <pc:spChg chg="mod">
          <ac:chgData name="Francesco Lucà" userId="be252dd4-0f5a-48eb-bdff-dd588f7f9609" providerId="ADAL" clId="{4DE22765-65D2-439F-950C-0B9A2CD89A46}" dt="2025-02-23T09:30:45.608" v="102" actId="2"/>
          <ac:spMkLst>
            <pc:docMk/>
            <pc:sldMk cId="1345923360" sldId="673"/>
            <ac:spMk id="28" creationId="{23D141F1-92A8-49DA-AB6D-C4138833E7B7}"/>
          </ac:spMkLst>
        </pc:spChg>
      </pc:sldChg>
      <pc:sldChg chg="modSp mod">
        <pc:chgData name="Francesco Lucà" userId="be252dd4-0f5a-48eb-bdff-dd588f7f9609" providerId="ADAL" clId="{4DE22765-65D2-439F-950C-0B9A2CD89A46}" dt="2025-02-23T09:31:49.433" v="128" actId="2"/>
        <pc:sldMkLst>
          <pc:docMk/>
          <pc:sldMk cId="1162736756" sldId="674"/>
        </pc:sldMkLst>
        <pc:spChg chg="mod">
          <ac:chgData name="Francesco Lucà" userId="be252dd4-0f5a-48eb-bdff-dd588f7f9609" providerId="ADAL" clId="{4DE22765-65D2-439F-950C-0B9A2CD89A46}" dt="2025-02-23T09:30:50.522" v="105" actId="2"/>
          <ac:spMkLst>
            <pc:docMk/>
            <pc:sldMk cId="1162736756" sldId="674"/>
            <ac:spMk id="9" creationId="{A120E5A4-B195-46F8-8C5F-76CC1F03720F}"/>
          </ac:spMkLst>
        </pc:spChg>
        <pc:spChg chg="mod">
          <ac:chgData name="Francesco Lucà" userId="be252dd4-0f5a-48eb-bdff-dd588f7f9609" providerId="ADAL" clId="{4DE22765-65D2-439F-950C-0B9A2CD89A46}" dt="2025-02-23T09:28:27.688" v="80" actId="313"/>
          <ac:spMkLst>
            <pc:docMk/>
            <pc:sldMk cId="1162736756" sldId="674"/>
            <ac:spMk id="10" creationId="{27EBFFC2-BE7C-410C-B2CC-61BF838FBA6D}"/>
          </ac:spMkLst>
        </pc:spChg>
        <pc:spChg chg="mod">
          <ac:chgData name="Francesco Lucà" userId="be252dd4-0f5a-48eb-bdff-dd588f7f9609" providerId="ADAL" clId="{4DE22765-65D2-439F-950C-0B9A2CD89A46}" dt="2025-02-23T09:30:52.136" v="107" actId="2"/>
          <ac:spMkLst>
            <pc:docMk/>
            <pc:sldMk cId="1162736756" sldId="674"/>
            <ac:spMk id="11" creationId="{5CA43DFF-AB37-442B-AF15-7375339B9853}"/>
          </ac:spMkLst>
        </pc:spChg>
        <pc:spChg chg="mod">
          <ac:chgData name="Francesco Lucà" userId="be252dd4-0f5a-48eb-bdff-dd588f7f9609" providerId="ADAL" clId="{4DE22765-65D2-439F-950C-0B9A2CD89A46}" dt="2025-02-23T09:30:54.694" v="111" actId="2"/>
          <ac:spMkLst>
            <pc:docMk/>
            <pc:sldMk cId="1162736756" sldId="674"/>
            <ac:spMk id="12" creationId="{A78E4720-EA61-4CF8-9F28-61E236DE1417}"/>
          </ac:spMkLst>
        </pc:spChg>
        <pc:spChg chg="mod">
          <ac:chgData name="Francesco Lucà" userId="be252dd4-0f5a-48eb-bdff-dd588f7f9609" providerId="ADAL" clId="{4DE22765-65D2-439F-950C-0B9A2CD89A46}" dt="2025-02-23T09:30:56.045" v="113" actId="2"/>
          <ac:spMkLst>
            <pc:docMk/>
            <pc:sldMk cId="1162736756" sldId="674"/>
            <ac:spMk id="16" creationId="{838534B3-1934-47C1-8963-30A225E35041}"/>
          </ac:spMkLst>
        </pc:spChg>
        <pc:spChg chg="mod">
          <ac:chgData name="Francesco Lucà" userId="be252dd4-0f5a-48eb-bdff-dd588f7f9609" providerId="ADAL" clId="{4DE22765-65D2-439F-950C-0B9A2CD89A46}" dt="2025-02-23T09:30:56.278" v="114" actId="2"/>
          <ac:spMkLst>
            <pc:docMk/>
            <pc:sldMk cId="1162736756" sldId="674"/>
            <ac:spMk id="17" creationId="{02C56F50-90FE-47D7-BF44-A39B7B120E63}"/>
          </ac:spMkLst>
        </pc:spChg>
        <pc:spChg chg="mod">
          <ac:chgData name="Francesco Lucà" userId="be252dd4-0f5a-48eb-bdff-dd588f7f9609" providerId="ADAL" clId="{4DE22765-65D2-439F-950C-0B9A2CD89A46}" dt="2025-02-23T09:31:49.433" v="128" actId="2"/>
          <ac:spMkLst>
            <pc:docMk/>
            <pc:sldMk cId="1162736756" sldId="674"/>
            <ac:spMk id="20" creationId="{1FFFB2AC-A8C7-4F2A-AEFC-5B97903FE6B8}"/>
          </ac:spMkLst>
        </pc:spChg>
      </pc:sldChg>
      <pc:sldChg chg="modSp mod">
        <pc:chgData name="Francesco Lucà" userId="be252dd4-0f5a-48eb-bdff-dd588f7f9609" providerId="ADAL" clId="{4DE22765-65D2-439F-950C-0B9A2CD89A46}" dt="2025-02-23T09:32:08.761" v="134"/>
        <pc:sldMkLst>
          <pc:docMk/>
          <pc:sldMk cId="2623717511" sldId="675"/>
        </pc:sldMkLst>
        <pc:spChg chg="mod">
          <ac:chgData name="Francesco Lucà" userId="be252dd4-0f5a-48eb-bdff-dd588f7f9609" providerId="ADAL" clId="{4DE22765-65D2-439F-950C-0B9A2CD89A46}" dt="2025-02-23T09:06:44.526" v="0"/>
          <ac:spMkLst>
            <pc:docMk/>
            <pc:sldMk cId="2623717511" sldId="675"/>
            <ac:spMk id="5" creationId="{FDCAFECB-B682-4FD7-98D1-3793781B97C7}"/>
          </ac:spMkLst>
        </pc:spChg>
        <pc:spChg chg="mod">
          <ac:chgData name="Francesco Lucà" userId="be252dd4-0f5a-48eb-bdff-dd588f7f9609" providerId="ADAL" clId="{4DE22765-65D2-439F-950C-0B9A2CD89A46}" dt="2025-02-23T09:32:08.761" v="134"/>
          <ac:spMkLst>
            <pc:docMk/>
            <pc:sldMk cId="2623717511" sldId="675"/>
            <ac:spMk id="7" creationId="{48783452-F623-4666-9C4B-DE996662BBEE}"/>
          </ac:spMkLst>
        </pc:spChg>
      </pc:sldChg>
      <pc:sldChg chg="modSp mod">
        <pc:chgData name="Francesco Lucà" userId="be252dd4-0f5a-48eb-bdff-dd588f7f9609" providerId="ADAL" clId="{4DE22765-65D2-439F-950C-0B9A2CD89A46}" dt="2025-02-23T09:33:13.193" v="136" actId="790"/>
        <pc:sldMkLst>
          <pc:docMk/>
          <pc:sldMk cId="313137559" sldId="676"/>
        </pc:sldMkLst>
        <pc:spChg chg="mod">
          <ac:chgData name="Francesco Lucà" userId="be252dd4-0f5a-48eb-bdff-dd588f7f9609" providerId="ADAL" clId="{4DE22765-65D2-439F-950C-0B9A2CD89A46}" dt="2025-02-23T09:06:44.526" v="0"/>
          <ac:spMkLst>
            <pc:docMk/>
            <pc:sldMk cId="313137559" sldId="676"/>
            <ac:spMk id="5" creationId="{F744B72C-35E7-4AA4-9AAC-E8917B3D4B8E}"/>
          </ac:spMkLst>
        </pc:spChg>
        <pc:spChg chg="mod">
          <ac:chgData name="Francesco Lucà" userId="be252dd4-0f5a-48eb-bdff-dd588f7f9609" providerId="ADAL" clId="{4DE22765-65D2-439F-950C-0B9A2CD89A46}" dt="2025-02-23T09:33:13.193" v="136" actId="790"/>
          <ac:spMkLst>
            <pc:docMk/>
            <pc:sldMk cId="313137559" sldId="676"/>
            <ac:spMk id="8" creationId="{4DF1364E-7764-4B7F-A3F3-4781E8123682}"/>
          </ac:spMkLst>
        </pc:spChg>
      </pc:sldChg>
      <pc:sldChg chg="modSp">
        <pc:chgData name="Francesco Lucà" userId="be252dd4-0f5a-48eb-bdff-dd588f7f9609" providerId="ADAL" clId="{4DE22765-65D2-439F-950C-0B9A2CD89A46}" dt="2025-02-23T09:06:44.526" v="0"/>
        <pc:sldMkLst>
          <pc:docMk/>
          <pc:sldMk cId="541214469" sldId="677"/>
        </pc:sldMkLst>
        <pc:spChg chg="mod">
          <ac:chgData name="Francesco Lucà" userId="be252dd4-0f5a-48eb-bdff-dd588f7f9609" providerId="ADAL" clId="{4DE22765-65D2-439F-950C-0B9A2CD89A46}" dt="2025-02-23T09:06:44.526" v="0"/>
          <ac:spMkLst>
            <pc:docMk/>
            <pc:sldMk cId="541214469" sldId="677"/>
            <ac:spMk id="5" creationId="{8DF45907-5051-4760-BEBD-51EAE18C5CC3}"/>
          </ac:spMkLst>
        </pc:spChg>
      </pc:sldChg>
      <pc:sldChg chg="modSp">
        <pc:chgData name="Francesco Lucà" userId="be252dd4-0f5a-48eb-bdff-dd588f7f9609" providerId="ADAL" clId="{4DE22765-65D2-439F-950C-0B9A2CD89A46}" dt="2025-02-23T09:06:44.526" v="0"/>
        <pc:sldMkLst>
          <pc:docMk/>
          <pc:sldMk cId="1850479217" sldId="678"/>
        </pc:sldMkLst>
        <pc:spChg chg="mod">
          <ac:chgData name="Francesco Lucà" userId="be252dd4-0f5a-48eb-bdff-dd588f7f9609" providerId="ADAL" clId="{4DE22765-65D2-439F-950C-0B9A2CD89A46}" dt="2025-02-23T09:06:44.526" v="0"/>
          <ac:spMkLst>
            <pc:docMk/>
            <pc:sldMk cId="1850479217" sldId="678"/>
            <ac:spMk id="5" creationId="{CDC05D7B-62A6-43E5-8B61-2A3A8853EDA4}"/>
          </ac:spMkLst>
        </pc:spChg>
      </pc:sldChg>
      <pc:sldChg chg="modSp">
        <pc:chgData name="Francesco Lucà" userId="be252dd4-0f5a-48eb-bdff-dd588f7f9609" providerId="ADAL" clId="{4DE22765-65D2-439F-950C-0B9A2CD89A46}" dt="2025-02-23T09:06:44.526" v="0"/>
        <pc:sldMkLst>
          <pc:docMk/>
          <pc:sldMk cId="4046321573" sldId="680"/>
        </pc:sldMkLst>
        <pc:spChg chg="mod">
          <ac:chgData name="Francesco Lucà" userId="be252dd4-0f5a-48eb-bdff-dd588f7f9609" providerId="ADAL" clId="{4DE22765-65D2-439F-950C-0B9A2CD89A46}" dt="2025-02-23T09:06:44.526" v="0"/>
          <ac:spMkLst>
            <pc:docMk/>
            <pc:sldMk cId="4046321573" sldId="680"/>
            <ac:spMk id="5" creationId="{CDC05D7B-62A6-43E5-8B61-2A3A8853EDA4}"/>
          </ac:spMkLst>
        </pc:spChg>
      </pc:sldChg>
      <pc:sldMasterChg chg="modSp modSldLayout">
        <pc:chgData name="Francesco Lucà" userId="be252dd4-0f5a-48eb-bdff-dd588f7f9609" providerId="ADAL" clId="{4DE22765-65D2-439F-950C-0B9A2CD89A46}" dt="2025-02-23T09:06:44.526" v="0"/>
        <pc:sldMasterMkLst>
          <pc:docMk/>
          <pc:sldMasterMk cId="0" sldId="2147483648"/>
        </pc:sldMasterMkLst>
        <pc:spChg chg="mod">
          <ac:chgData name="Francesco Lucà" userId="be252dd4-0f5a-48eb-bdff-dd588f7f9609" providerId="ADAL" clId="{4DE22765-65D2-439F-950C-0B9A2CD89A46}" dt="2025-02-23T09:06:44.526" v="0"/>
          <ac:spMkLst>
            <pc:docMk/>
            <pc:sldMasterMk cId="0" sldId="2147483648"/>
            <ac:spMk id="19" creationId="{DBE90251-E50E-4F70-9059-73CB9BD5D14C}"/>
          </ac:spMkLst>
        </pc:spChg>
        <pc:sldLayoutChg chg="modSp">
          <pc:chgData name="Francesco Lucà" userId="be252dd4-0f5a-48eb-bdff-dd588f7f9609" providerId="ADAL" clId="{4DE22765-65D2-439F-950C-0B9A2CD89A46}" dt="2025-02-23T09:06:44.526" v="0"/>
          <pc:sldLayoutMkLst>
            <pc:docMk/>
            <pc:sldMasterMk cId="0" sldId="2147483648"/>
            <pc:sldLayoutMk cId="0" sldId="2147483649"/>
          </pc:sldLayoutMkLst>
          <pc:spChg chg="mod">
            <ac:chgData name="Francesco Lucà" userId="be252dd4-0f5a-48eb-bdff-dd588f7f9609" providerId="ADAL" clId="{4DE22765-65D2-439F-950C-0B9A2CD89A46}" dt="2025-02-23T09:06:44.526" v="0"/>
            <ac:spMkLst>
              <pc:docMk/>
              <pc:sldMasterMk cId="0" sldId="2147483648"/>
              <pc:sldLayoutMk cId="0" sldId="2147483649"/>
              <ac:spMk id="5" creationId="{00000000-0000-0000-0000-000000000000}"/>
            </ac:spMkLst>
          </pc:spChg>
        </pc:sldLayoutChg>
        <pc:sldLayoutChg chg="modSp">
          <pc:chgData name="Francesco Lucà" userId="be252dd4-0f5a-48eb-bdff-dd588f7f9609" providerId="ADAL" clId="{4DE22765-65D2-439F-950C-0B9A2CD89A46}" dt="2025-02-23T09:06:44.526" v="0"/>
          <pc:sldLayoutMkLst>
            <pc:docMk/>
            <pc:sldMasterMk cId="0" sldId="2147483648"/>
            <pc:sldLayoutMk cId="0" sldId="2147483650"/>
          </pc:sldLayoutMkLst>
          <pc:spChg chg="mod">
            <ac:chgData name="Francesco Lucà" userId="be252dd4-0f5a-48eb-bdff-dd588f7f9609" providerId="ADAL" clId="{4DE22765-65D2-439F-950C-0B9A2CD89A46}" dt="2025-02-23T09:06:44.526" v="0"/>
            <ac:spMkLst>
              <pc:docMk/>
              <pc:sldMasterMk cId="0" sldId="2147483648"/>
              <pc:sldLayoutMk cId="0" sldId="2147483650"/>
              <ac:spMk id="7" creationId="{DCFEDAC5-2BE6-4643-BF60-FB5CDB35D320}"/>
            </ac:spMkLst>
          </pc:spChg>
        </pc:sldLayoutChg>
        <pc:sldLayoutChg chg="modSp">
          <pc:chgData name="Francesco Lucà" userId="be252dd4-0f5a-48eb-bdff-dd588f7f9609" providerId="ADAL" clId="{4DE22765-65D2-439F-950C-0B9A2CD89A46}" dt="2025-02-23T09:06:44.526" v="0"/>
          <pc:sldLayoutMkLst>
            <pc:docMk/>
            <pc:sldMasterMk cId="0" sldId="2147483648"/>
            <pc:sldLayoutMk cId="0" sldId="2147483651"/>
          </pc:sldLayoutMkLst>
          <pc:spChg chg="mod">
            <ac:chgData name="Francesco Lucà" userId="be252dd4-0f5a-48eb-bdff-dd588f7f9609" providerId="ADAL" clId="{4DE22765-65D2-439F-950C-0B9A2CD89A46}" dt="2025-02-23T09:06:44.526" v="0"/>
            <ac:spMkLst>
              <pc:docMk/>
              <pc:sldMasterMk cId="0" sldId="2147483648"/>
              <pc:sldLayoutMk cId="0" sldId="2147483651"/>
              <ac:spMk id="7" creationId="{1FBDE0DB-B7C8-4E47-BA1C-CBFD312A2560}"/>
            </ac:spMkLst>
          </pc:spChg>
        </pc:sldLayoutChg>
        <pc:sldLayoutChg chg="modSp">
          <pc:chgData name="Francesco Lucà" userId="be252dd4-0f5a-48eb-bdff-dd588f7f9609" providerId="ADAL" clId="{4DE22765-65D2-439F-950C-0B9A2CD89A46}" dt="2025-02-23T09:06:44.526" v="0"/>
          <pc:sldLayoutMkLst>
            <pc:docMk/>
            <pc:sldMasterMk cId="0" sldId="2147483648"/>
            <pc:sldLayoutMk cId="0" sldId="2147483653"/>
          </pc:sldLayoutMkLst>
          <pc:spChg chg="mod">
            <ac:chgData name="Francesco Lucà" userId="be252dd4-0f5a-48eb-bdff-dd588f7f9609" providerId="ADAL" clId="{4DE22765-65D2-439F-950C-0B9A2CD89A46}" dt="2025-02-23T09:06:44.526" v="0"/>
            <ac:spMkLst>
              <pc:docMk/>
              <pc:sldMasterMk cId="0" sldId="2147483648"/>
              <pc:sldLayoutMk cId="0" sldId="2147483653"/>
              <ac:spMk id="10" creationId="{0A84F43F-4D6A-4103-84BF-20D4BCCDC6C7}"/>
            </ac:spMkLst>
          </pc:spChg>
        </pc:sldLayoutChg>
        <pc:sldLayoutChg chg="modSp">
          <pc:chgData name="Francesco Lucà" userId="be252dd4-0f5a-48eb-bdff-dd588f7f9609" providerId="ADAL" clId="{4DE22765-65D2-439F-950C-0B9A2CD89A46}" dt="2025-02-23T09:06:44.526" v="0"/>
          <pc:sldLayoutMkLst>
            <pc:docMk/>
            <pc:sldMasterMk cId="0" sldId="2147483648"/>
            <pc:sldLayoutMk cId="0" sldId="2147483654"/>
          </pc:sldLayoutMkLst>
          <pc:spChg chg="mod">
            <ac:chgData name="Francesco Lucà" userId="be252dd4-0f5a-48eb-bdff-dd588f7f9609" providerId="ADAL" clId="{4DE22765-65D2-439F-950C-0B9A2CD89A46}" dt="2025-02-23T09:06:44.526" v="0"/>
            <ac:spMkLst>
              <pc:docMk/>
              <pc:sldMasterMk cId="0" sldId="2147483648"/>
              <pc:sldLayoutMk cId="0" sldId="2147483654"/>
              <ac:spMk id="6" creationId="{972F6892-4893-4AB2-A5E1-C16731E8F940}"/>
            </ac:spMkLst>
          </pc:spChg>
        </pc:sldLayoutChg>
        <pc:sldLayoutChg chg="modSp">
          <pc:chgData name="Francesco Lucà" userId="be252dd4-0f5a-48eb-bdff-dd588f7f9609" providerId="ADAL" clId="{4DE22765-65D2-439F-950C-0B9A2CD89A46}" dt="2025-02-23T09:06:44.526" v="0"/>
          <pc:sldLayoutMkLst>
            <pc:docMk/>
            <pc:sldMasterMk cId="0" sldId="2147483648"/>
            <pc:sldLayoutMk cId="0" sldId="2147483655"/>
          </pc:sldLayoutMkLst>
          <pc:spChg chg="mod">
            <ac:chgData name="Francesco Lucà" userId="be252dd4-0f5a-48eb-bdff-dd588f7f9609" providerId="ADAL" clId="{4DE22765-65D2-439F-950C-0B9A2CD89A46}" dt="2025-02-23T09:06:44.526" v="0"/>
            <ac:spMkLst>
              <pc:docMk/>
              <pc:sldMasterMk cId="0" sldId="2147483648"/>
              <pc:sldLayoutMk cId="0" sldId="2147483655"/>
              <ac:spMk id="5" creationId="{3D7765DB-9576-4791-8BC6-60A51297AB20}"/>
            </ac:spMkLst>
          </pc:spChg>
        </pc:sldLayoutChg>
        <pc:sldLayoutChg chg="modSp">
          <pc:chgData name="Francesco Lucà" userId="be252dd4-0f5a-48eb-bdff-dd588f7f9609" providerId="ADAL" clId="{4DE22765-65D2-439F-950C-0B9A2CD89A46}" dt="2025-02-23T09:06:44.526" v="0"/>
          <pc:sldLayoutMkLst>
            <pc:docMk/>
            <pc:sldMasterMk cId="0" sldId="2147483648"/>
            <pc:sldLayoutMk cId="0" sldId="2147483657"/>
          </pc:sldLayoutMkLst>
          <pc:spChg chg="mod">
            <ac:chgData name="Francesco Lucà" userId="be252dd4-0f5a-48eb-bdff-dd588f7f9609" providerId="ADAL" clId="{4DE22765-65D2-439F-950C-0B9A2CD89A46}" dt="2025-02-23T09:06:44.526" v="0"/>
            <ac:spMkLst>
              <pc:docMk/>
              <pc:sldMasterMk cId="0" sldId="2147483648"/>
              <pc:sldLayoutMk cId="0" sldId="2147483657"/>
              <ac:spMk id="8" creationId="{206D1285-B7B0-46E7-8374-9F29CB516D28}"/>
            </ac:spMkLst>
          </pc:spChg>
        </pc:sldLayoutChg>
        <pc:sldLayoutChg chg="modSp">
          <pc:chgData name="Francesco Lucà" userId="be252dd4-0f5a-48eb-bdff-dd588f7f9609" providerId="ADAL" clId="{4DE22765-65D2-439F-950C-0B9A2CD89A46}" dt="2025-02-23T09:06:44.526" v="0"/>
          <pc:sldLayoutMkLst>
            <pc:docMk/>
            <pc:sldMasterMk cId="0" sldId="2147483648"/>
            <pc:sldLayoutMk cId="0" sldId="2147483659"/>
          </pc:sldLayoutMkLst>
          <pc:spChg chg="mod">
            <ac:chgData name="Francesco Lucà" userId="be252dd4-0f5a-48eb-bdff-dd588f7f9609" providerId="ADAL" clId="{4DE22765-65D2-439F-950C-0B9A2CD89A46}" dt="2025-02-23T09:06:44.526" v="0"/>
            <ac:spMkLst>
              <pc:docMk/>
              <pc:sldMasterMk cId="0" sldId="2147483648"/>
              <pc:sldLayoutMk cId="0" sldId="2147483659"/>
              <ac:spMk id="7" creationId="{5EB915C7-9804-4AD5-B222-376816D7313C}"/>
            </ac:spMkLst>
          </pc:spChg>
        </pc:sldLayoutChg>
        <pc:sldLayoutChg chg="modSp">
          <pc:chgData name="Francesco Lucà" userId="be252dd4-0f5a-48eb-bdff-dd588f7f9609" providerId="ADAL" clId="{4DE22765-65D2-439F-950C-0B9A2CD89A46}" dt="2025-02-23T09:06:44.526" v="0"/>
          <pc:sldLayoutMkLst>
            <pc:docMk/>
            <pc:sldMasterMk cId="0" sldId="2147483648"/>
            <pc:sldLayoutMk cId="0" sldId="2147483660"/>
          </pc:sldLayoutMkLst>
          <pc:spChg chg="mod">
            <ac:chgData name="Francesco Lucà" userId="be252dd4-0f5a-48eb-bdff-dd588f7f9609" providerId="ADAL" clId="{4DE22765-65D2-439F-950C-0B9A2CD89A46}" dt="2025-02-23T09:06:44.526" v="0"/>
            <ac:spMkLst>
              <pc:docMk/>
              <pc:sldMasterMk cId="0" sldId="2147483648"/>
              <pc:sldLayoutMk cId="0" sldId="2147483660"/>
              <ac:spMk id="7" creationId="{115393F0-9A04-4FA8-9A4B-459FC8E8176F}"/>
            </ac:spMkLst>
          </pc:spChg>
        </pc:sldLayoutChg>
        <pc:sldLayoutChg chg="modSp">
          <pc:chgData name="Francesco Lucà" userId="be252dd4-0f5a-48eb-bdff-dd588f7f9609" providerId="ADAL" clId="{4DE22765-65D2-439F-950C-0B9A2CD89A46}" dt="2025-02-23T09:06:44.526" v="0"/>
          <pc:sldLayoutMkLst>
            <pc:docMk/>
            <pc:sldMasterMk cId="0" sldId="2147483648"/>
            <pc:sldLayoutMk cId="0" sldId="2147483661"/>
          </pc:sldLayoutMkLst>
          <pc:spChg chg="mod">
            <ac:chgData name="Francesco Lucà" userId="be252dd4-0f5a-48eb-bdff-dd588f7f9609" providerId="ADAL" clId="{4DE22765-65D2-439F-950C-0B9A2CD89A46}" dt="2025-02-23T09:06:44.526" v="0"/>
            <ac:spMkLst>
              <pc:docMk/>
              <pc:sldMasterMk cId="0" sldId="2147483648"/>
              <pc:sldLayoutMk cId="0" sldId="2147483661"/>
              <ac:spMk id="10" creationId="{2B57DD83-1FB9-4E91-8500-F9838750784A}"/>
            </ac:spMkLst>
          </pc:spChg>
        </pc:sldLayoutChg>
        <pc:sldLayoutChg chg="modSp">
          <pc:chgData name="Francesco Lucà" userId="be252dd4-0f5a-48eb-bdff-dd588f7f9609" providerId="ADAL" clId="{4DE22765-65D2-439F-950C-0B9A2CD89A46}" dt="2025-02-23T09:06:44.526" v="0"/>
          <pc:sldLayoutMkLst>
            <pc:docMk/>
            <pc:sldMasterMk cId="0" sldId="2147483648"/>
            <pc:sldLayoutMk cId="0" sldId="2147483662"/>
          </pc:sldLayoutMkLst>
          <pc:spChg chg="mod">
            <ac:chgData name="Francesco Lucà" userId="be252dd4-0f5a-48eb-bdff-dd588f7f9609" providerId="ADAL" clId="{4DE22765-65D2-439F-950C-0B9A2CD89A46}" dt="2025-02-23T09:06:44.526" v="0"/>
            <ac:spMkLst>
              <pc:docMk/>
              <pc:sldMasterMk cId="0" sldId="2147483648"/>
              <pc:sldLayoutMk cId="0" sldId="2147483662"/>
              <ac:spMk id="7" creationId="{9D4B1F55-5964-4986-86B0-0E5E5D5DAFA0}"/>
            </ac:spMkLst>
          </pc:spChg>
        </pc:sldLayoutChg>
        <pc:sldLayoutChg chg="modSp">
          <pc:chgData name="Francesco Lucà" userId="be252dd4-0f5a-48eb-bdff-dd588f7f9609" providerId="ADAL" clId="{4DE22765-65D2-439F-950C-0B9A2CD89A46}" dt="2025-02-23T09:06:44.526" v="0"/>
          <pc:sldLayoutMkLst>
            <pc:docMk/>
            <pc:sldMasterMk cId="0" sldId="2147483648"/>
            <pc:sldLayoutMk cId="0" sldId="2147483663"/>
          </pc:sldLayoutMkLst>
          <pc:spChg chg="mod">
            <ac:chgData name="Francesco Lucà" userId="be252dd4-0f5a-48eb-bdff-dd588f7f9609" providerId="ADAL" clId="{4DE22765-65D2-439F-950C-0B9A2CD89A46}" dt="2025-02-23T09:06:44.526" v="0"/>
            <ac:spMkLst>
              <pc:docMk/>
              <pc:sldMasterMk cId="0" sldId="2147483648"/>
              <pc:sldLayoutMk cId="0" sldId="2147483663"/>
              <ac:spMk id="10" creationId="{9137E32A-642F-498B-8820-23CE5BABB7DA}"/>
            </ac:spMkLst>
          </pc:spChg>
        </pc:sldLayoutChg>
        <pc:sldLayoutChg chg="modSp">
          <pc:chgData name="Francesco Lucà" userId="be252dd4-0f5a-48eb-bdff-dd588f7f9609" providerId="ADAL" clId="{4DE22765-65D2-439F-950C-0B9A2CD89A46}" dt="2025-02-23T09:06:44.526" v="0"/>
          <pc:sldLayoutMkLst>
            <pc:docMk/>
            <pc:sldMasterMk cId="0" sldId="2147483648"/>
            <pc:sldLayoutMk cId="0" sldId="2147483664"/>
          </pc:sldLayoutMkLst>
          <pc:spChg chg="mod">
            <ac:chgData name="Francesco Lucà" userId="be252dd4-0f5a-48eb-bdff-dd588f7f9609" providerId="ADAL" clId="{4DE22765-65D2-439F-950C-0B9A2CD89A46}" dt="2025-02-23T09:06:44.526" v="0"/>
            <ac:spMkLst>
              <pc:docMk/>
              <pc:sldMasterMk cId="0" sldId="2147483648"/>
              <pc:sldLayoutMk cId="0" sldId="2147483664"/>
              <ac:spMk id="8" creationId="{DA57C756-6A10-44F0-8934-26A46FF537B9}"/>
            </ac:spMkLst>
          </pc:spChg>
        </pc:sldLayoutChg>
        <pc:sldLayoutChg chg="modSp">
          <pc:chgData name="Francesco Lucà" userId="be252dd4-0f5a-48eb-bdff-dd588f7f9609" providerId="ADAL" clId="{4DE22765-65D2-439F-950C-0B9A2CD89A46}" dt="2025-02-23T09:06:44.526" v="0"/>
          <pc:sldLayoutMkLst>
            <pc:docMk/>
            <pc:sldMasterMk cId="0" sldId="2147483648"/>
            <pc:sldLayoutMk cId="0" sldId="2147483665"/>
          </pc:sldLayoutMkLst>
          <pc:spChg chg="mod">
            <ac:chgData name="Francesco Lucà" userId="be252dd4-0f5a-48eb-bdff-dd588f7f9609" providerId="ADAL" clId="{4DE22765-65D2-439F-950C-0B9A2CD89A46}" dt="2025-02-23T09:06:44.526" v="0"/>
            <ac:spMkLst>
              <pc:docMk/>
              <pc:sldMasterMk cId="0" sldId="2147483648"/>
              <pc:sldLayoutMk cId="0" sldId="2147483665"/>
              <ac:spMk id="8" creationId="{2242F33D-8501-46C4-87D9-371E66EAA626}"/>
            </ac:spMkLst>
          </pc:spChg>
        </pc:sldLayoutChg>
        <pc:sldLayoutChg chg="modSp">
          <pc:chgData name="Francesco Lucà" userId="be252dd4-0f5a-48eb-bdff-dd588f7f9609" providerId="ADAL" clId="{4DE22765-65D2-439F-950C-0B9A2CD89A46}" dt="2025-02-23T09:06:44.526" v="0"/>
          <pc:sldLayoutMkLst>
            <pc:docMk/>
            <pc:sldMasterMk cId="0" sldId="2147483648"/>
            <pc:sldLayoutMk cId="0" sldId="2147483666"/>
          </pc:sldLayoutMkLst>
          <pc:spChg chg="mod">
            <ac:chgData name="Francesco Lucà" userId="be252dd4-0f5a-48eb-bdff-dd588f7f9609" providerId="ADAL" clId="{4DE22765-65D2-439F-950C-0B9A2CD89A46}" dt="2025-02-23T09:06:44.526" v="0"/>
            <ac:spMkLst>
              <pc:docMk/>
              <pc:sldMasterMk cId="0" sldId="2147483648"/>
              <pc:sldLayoutMk cId="0" sldId="2147483666"/>
              <ac:spMk id="8" creationId="{4EABA913-35FB-4554-BA05-782A2FC05AC7}"/>
            </ac:spMkLst>
          </pc:spChg>
        </pc:sldLayoutChg>
        <pc:sldLayoutChg chg="modSp">
          <pc:chgData name="Francesco Lucà" userId="be252dd4-0f5a-48eb-bdff-dd588f7f9609" providerId="ADAL" clId="{4DE22765-65D2-439F-950C-0B9A2CD89A46}" dt="2025-02-23T09:06:44.526" v="0"/>
          <pc:sldLayoutMkLst>
            <pc:docMk/>
            <pc:sldMasterMk cId="0" sldId="2147483648"/>
            <pc:sldLayoutMk cId="0" sldId="2147483667"/>
          </pc:sldLayoutMkLst>
          <pc:spChg chg="mod">
            <ac:chgData name="Francesco Lucà" userId="be252dd4-0f5a-48eb-bdff-dd588f7f9609" providerId="ADAL" clId="{4DE22765-65D2-439F-950C-0B9A2CD89A46}" dt="2025-02-23T09:06:44.526" v="0"/>
            <ac:spMkLst>
              <pc:docMk/>
              <pc:sldMasterMk cId="0" sldId="2147483648"/>
              <pc:sldLayoutMk cId="0" sldId="2147483667"/>
              <ac:spMk id="7" creationId="{4FB66AB8-BAC9-4C81-9CB5-45484C4097F9}"/>
            </ac:spMkLst>
          </pc:spChg>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044942-9E33-461E-9F53-0725483937BF}"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it-IT"/>
        </a:p>
      </dgm:t>
    </dgm:pt>
    <dgm:pt modelId="{663C0E35-7B53-482D-A4E3-DF3C850D5F2B}">
      <dgm:prSet phldrT="[Testo]">
        <dgm:style>
          <a:lnRef idx="2">
            <a:schemeClr val="accent1"/>
          </a:lnRef>
          <a:fillRef idx="1">
            <a:schemeClr val="lt1"/>
          </a:fillRef>
          <a:effectRef idx="0">
            <a:schemeClr val="accent1"/>
          </a:effectRef>
          <a:fontRef idx="minor">
            <a:schemeClr val="dk1"/>
          </a:fontRef>
        </dgm:style>
      </dgm:prSet>
      <dgm:spPr>
        <a:ln/>
      </dgm:spPr>
      <dgm:t>
        <a:bodyPr/>
        <a:lstStyle/>
        <a:p>
          <a:pPr algn="ctr"/>
          <a:r>
            <a:rPr lang="it-IT" b="0" dirty="0">
              <a:solidFill>
                <a:schemeClr val="tx1"/>
              </a:solidFill>
              <a:latin typeface="Tahoma" panose="020B0604030504040204" pitchFamily="34" charset="0"/>
              <a:ea typeface="Tahoma" panose="020B0604030504040204" pitchFamily="34" charset="0"/>
              <a:cs typeface="Tahoma" panose="020B0604030504040204" pitchFamily="34" charset="0"/>
            </a:rPr>
            <a:t>ECONOMIC</a:t>
          </a:r>
        </a:p>
        <a:p>
          <a:pPr algn="ctr"/>
          <a:r>
            <a:rPr lang="it-IT" b="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b="0" noProof="0" dirty="0">
              <a:solidFill>
                <a:schemeClr val="tx1"/>
              </a:solidFill>
              <a:latin typeface="Tahoma" panose="020B0604030504040204" pitchFamily="34" charset="0"/>
              <a:ea typeface="Tahoma" panose="020B0604030504040204" pitchFamily="34" charset="0"/>
              <a:cs typeface="Tahoma" panose="020B0604030504040204" pitchFamily="34" charset="0"/>
            </a:rPr>
            <a:t>consumption of productive means and goods value</a:t>
          </a:r>
          <a:r>
            <a:rPr lang="it-IT" b="0" dirty="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it-IT" dirty="0">
            <a:latin typeface="Tahoma" panose="020B0604030504040204" pitchFamily="34" charset="0"/>
            <a:ea typeface="Tahoma" panose="020B0604030504040204" pitchFamily="34" charset="0"/>
            <a:cs typeface="Tahoma" panose="020B0604030504040204" pitchFamily="34" charset="0"/>
          </a:endParaRPr>
        </a:p>
      </dgm:t>
    </dgm:pt>
    <dgm:pt modelId="{1EB280CB-717E-4A10-8301-FA12FD576FAC}" type="parTrans" cxnId="{513F7199-E27A-455D-8357-DD59D33FDC27}">
      <dgm:prSet/>
      <dgm:spPr/>
      <dgm:t>
        <a:bodyPr/>
        <a:lstStyle/>
        <a:p>
          <a:endParaRPr lang="it-IT"/>
        </a:p>
      </dgm:t>
    </dgm:pt>
    <dgm:pt modelId="{5349C22D-5E67-4657-AB5D-45730A6A1C35}" type="sibTrans" cxnId="{513F7199-E27A-455D-8357-DD59D33FDC27}">
      <dgm:prSet>
        <dgm:style>
          <a:lnRef idx="2">
            <a:schemeClr val="accent1"/>
          </a:lnRef>
          <a:fillRef idx="1">
            <a:schemeClr val="lt1"/>
          </a:fillRef>
          <a:effectRef idx="0">
            <a:schemeClr val="accent1"/>
          </a:effectRef>
          <a:fontRef idx="minor">
            <a:schemeClr val="dk1"/>
          </a:fontRef>
        </dgm:style>
      </dgm:prSet>
      <dgm:spPr>
        <a:ln/>
      </dgm:spPr>
      <dgm:t>
        <a:bodyPr/>
        <a:lstStyle/>
        <a:p>
          <a:endParaRPr lang="it-IT"/>
        </a:p>
      </dgm:t>
    </dgm:pt>
    <dgm:pt modelId="{4E2C9E1F-CDB4-4DFA-9A17-5C42BDBACF4E}">
      <dgm:prSet phldrT="[Testo]">
        <dgm:style>
          <a:lnRef idx="2">
            <a:schemeClr val="accent1"/>
          </a:lnRef>
          <a:fillRef idx="1">
            <a:schemeClr val="lt1"/>
          </a:fillRef>
          <a:effectRef idx="0">
            <a:schemeClr val="accent1"/>
          </a:effectRef>
          <a:fontRef idx="minor">
            <a:schemeClr val="dk1"/>
          </a:fontRef>
        </dgm:style>
      </dgm:prSet>
      <dgm:spPr>
        <a:ln/>
      </dgm:spPr>
      <dgm:t>
        <a:bodyPr/>
        <a:lstStyle/>
        <a:p>
          <a:pPr algn="ctr"/>
          <a:r>
            <a:rPr lang="it-IT" b="0" dirty="0">
              <a:solidFill>
                <a:schemeClr val="tx1"/>
              </a:solidFill>
              <a:latin typeface="Tahoma" panose="020B0604030504040204" pitchFamily="34" charset="0"/>
              <a:ea typeface="Tahoma" panose="020B0604030504040204" pitchFamily="34" charset="0"/>
              <a:cs typeface="Tahoma" panose="020B0604030504040204" pitchFamily="34" charset="0"/>
            </a:rPr>
            <a:t>NUMERIC</a:t>
          </a:r>
        </a:p>
        <a:p>
          <a:pPr algn="ctr"/>
          <a:r>
            <a:rPr lang="it-IT" b="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b="0" noProof="0" dirty="0">
              <a:solidFill>
                <a:schemeClr val="tx1"/>
              </a:solidFill>
              <a:latin typeface="Tahoma" panose="020B0604030504040204" pitchFamily="34" charset="0"/>
              <a:ea typeface="Tahoma" panose="020B0604030504040204" pitchFamily="34" charset="0"/>
              <a:cs typeface="Tahoma" panose="020B0604030504040204" pitchFamily="34" charset="0"/>
            </a:rPr>
            <a:t>increase/reduction cash/receivables/payables</a:t>
          </a:r>
          <a:r>
            <a:rPr lang="it-IT" b="0" dirty="0">
              <a:solidFill>
                <a:schemeClr val="tx1"/>
              </a:solidFill>
            </a:rPr>
            <a:t>)</a:t>
          </a:r>
          <a:endParaRPr lang="it-IT" dirty="0"/>
        </a:p>
      </dgm:t>
    </dgm:pt>
    <dgm:pt modelId="{D80D683C-771C-4652-97E7-4DD9ECC96B9C}" type="parTrans" cxnId="{6FF69A8E-6054-4B54-B07C-907B03BBF698}">
      <dgm:prSet/>
      <dgm:spPr/>
      <dgm:t>
        <a:bodyPr/>
        <a:lstStyle/>
        <a:p>
          <a:endParaRPr lang="it-IT"/>
        </a:p>
      </dgm:t>
    </dgm:pt>
    <dgm:pt modelId="{36A758E2-B9BF-4EF3-9C63-BD770893DC35}" type="sibTrans" cxnId="{6FF69A8E-6054-4B54-B07C-907B03BBF698}">
      <dgm:prSet/>
      <dgm:spPr/>
      <dgm:t>
        <a:bodyPr/>
        <a:lstStyle/>
        <a:p>
          <a:endParaRPr lang="it-IT"/>
        </a:p>
      </dgm:t>
    </dgm:pt>
    <dgm:pt modelId="{8B33EEA7-8D90-4C68-8D0B-6A72C31DF7B5}" type="pres">
      <dgm:prSet presAssocID="{29044942-9E33-461E-9F53-0725483937BF}" presName="Name0" presStyleCnt="0">
        <dgm:presLayoutVars>
          <dgm:chMax val="7"/>
          <dgm:chPref val="7"/>
          <dgm:dir/>
        </dgm:presLayoutVars>
      </dgm:prSet>
      <dgm:spPr/>
    </dgm:pt>
    <dgm:pt modelId="{1E94521F-FF1B-46A8-B4A4-C5C3FA6F21A7}" type="pres">
      <dgm:prSet presAssocID="{29044942-9E33-461E-9F53-0725483937BF}" presName="Name1" presStyleCnt="0"/>
      <dgm:spPr/>
    </dgm:pt>
    <dgm:pt modelId="{E8945BF6-1597-4011-917C-E7D4A1604AD6}" type="pres">
      <dgm:prSet presAssocID="{29044942-9E33-461E-9F53-0725483937BF}" presName="cycle" presStyleCnt="0"/>
      <dgm:spPr/>
    </dgm:pt>
    <dgm:pt modelId="{1AB21008-34D7-4F44-8C9A-DCF4BF4FB8FE}" type="pres">
      <dgm:prSet presAssocID="{29044942-9E33-461E-9F53-0725483937BF}" presName="srcNode" presStyleLbl="node1" presStyleIdx="0" presStyleCnt="2"/>
      <dgm:spPr/>
    </dgm:pt>
    <dgm:pt modelId="{6F4F7A69-7DB5-4B63-A9E5-0FD2C44E6C00}" type="pres">
      <dgm:prSet presAssocID="{29044942-9E33-461E-9F53-0725483937BF}" presName="conn" presStyleLbl="parChTrans1D2" presStyleIdx="0" presStyleCnt="1"/>
      <dgm:spPr/>
    </dgm:pt>
    <dgm:pt modelId="{EBC79317-2F40-429B-AF2E-9CB3D185EAFA}" type="pres">
      <dgm:prSet presAssocID="{29044942-9E33-461E-9F53-0725483937BF}" presName="extraNode" presStyleLbl="node1" presStyleIdx="0" presStyleCnt="2"/>
      <dgm:spPr/>
    </dgm:pt>
    <dgm:pt modelId="{B7EEEC13-01D2-4337-8F7D-6FA00AF023DE}" type="pres">
      <dgm:prSet presAssocID="{29044942-9E33-461E-9F53-0725483937BF}" presName="dstNode" presStyleLbl="node1" presStyleIdx="0" presStyleCnt="2"/>
      <dgm:spPr/>
    </dgm:pt>
    <dgm:pt modelId="{BCCC07DA-78A0-471A-8013-46F64C6EFF19}" type="pres">
      <dgm:prSet presAssocID="{663C0E35-7B53-482D-A4E3-DF3C850D5F2B}" presName="text_1" presStyleLbl="node1" presStyleIdx="0" presStyleCnt="2">
        <dgm:presLayoutVars>
          <dgm:bulletEnabled val="1"/>
        </dgm:presLayoutVars>
      </dgm:prSet>
      <dgm:spPr/>
    </dgm:pt>
    <dgm:pt modelId="{F53154C2-44DA-44BE-847F-F9EE4C5666A0}" type="pres">
      <dgm:prSet presAssocID="{663C0E35-7B53-482D-A4E3-DF3C850D5F2B}" presName="accent_1" presStyleCnt="0"/>
      <dgm:spPr/>
    </dgm:pt>
    <dgm:pt modelId="{139C5F7B-7F17-4004-9957-680D1902E81A}" type="pres">
      <dgm:prSet presAssocID="{663C0E35-7B53-482D-A4E3-DF3C850D5F2B}" presName="accentRepeatNode" presStyleLbl="solidFgAcc1" presStyleIdx="0" presStyleCnt="2">
        <dgm:style>
          <a:lnRef idx="2">
            <a:schemeClr val="accent1">
              <a:shade val="50000"/>
            </a:schemeClr>
          </a:lnRef>
          <a:fillRef idx="1">
            <a:schemeClr val="accent1"/>
          </a:fillRef>
          <a:effectRef idx="0">
            <a:schemeClr val="accent1"/>
          </a:effectRef>
          <a:fontRef idx="minor">
            <a:schemeClr val="lt1"/>
          </a:fontRef>
        </dgm:style>
      </dgm:prSet>
      <dgm:spPr>
        <a:ln/>
      </dgm:spPr>
    </dgm:pt>
    <dgm:pt modelId="{84532647-A955-41F7-8FFF-0673F8271250}" type="pres">
      <dgm:prSet presAssocID="{4E2C9E1F-CDB4-4DFA-9A17-5C42BDBACF4E}" presName="text_2" presStyleLbl="node1" presStyleIdx="1" presStyleCnt="2">
        <dgm:presLayoutVars>
          <dgm:bulletEnabled val="1"/>
        </dgm:presLayoutVars>
      </dgm:prSet>
      <dgm:spPr/>
    </dgm:pt>
    <dgm:pt modelId="{3F0FEA55-F39E-48DE-AB2B-DC76AC1800EC}" type="pres">
      <dgm:prSet presAssocID="{4E2C9E1F-CDB4-4DFA-9A17-5C42BDBACF4E}" presName="accent_2" presStyleCnt="0"/>
      <dgm:spPr/>
    </dgm:pt>
    <dgm:pt modelId="{E45C9040-2D70-4332-8D15-5ABD6445DE2F}" type="pres">
      <dgm:prSet presAssocID="{4E2C9E1F-CDB4-4DFA-9A17-5C42BDBACF4E}" presName="accentRepeatNode" presStyleLbl="solidFgAcc1" presStyleIdx="1" presStyleCnt="2">
        <dgm:style>
          <a:lnRef idx="2">
            <a:schemeClr val="accent1">
              <a:shade val="50000"/>
            </a:schemeClr>
          </a:lnRef>
          <a:fillRef idx="1">
            <a:schemeClr val="accent1"/>
          </a:fillRef>
          <a:effectRef idx="0">
            <a:schemeClr val="accent1"/>
          </a:effectRef>
          <a:fontRef idx="minor">
            <a:schemeClr val="lt1"/>
          </a:fontRef>
        </dgm:style>
      </dgm:prSet>
      <dgm:spPr>
        <a:ln/>
      </dgm:spPr>
    </dgm:pt>
  </dgm:ptLst>
  <dgm:cxnLst>
    <dgm:cxn modelId="{5710B410-757A-41EB-8747-458C4BEE8360}" type="presOf" srcId="{663C0E35-7B53-482D-A4E3-DF3C850D5F2B}" destId="{BCCC07DA-78A0-471A-8013-46F64C6EFF19}" srcOrd="0" destOrd="0" presId="urn:microsoft.com/office/officeart/2008/layout/VerticalCurvedList"/>
    <dgm:cxn modelId="{91F1FB76-38C5-415A-BE15-A9E8B8563B5D}" type="presOf" srcId="{4E2C9E1F-CDB4-4DFA-9A17-5C42BDBACF4E}" destId="{84532647-A955-41F7-8FFF-0673F8271250}" srcOrd="0" destOrd="0" presId="urn:microsoft.com/office/officeart/2008/layout/VerticalCurvedList"/>
    <dgm:cxn modelId="{6FF69A8E-6054-4B54-B07C-907B03BBF698}" srcId="{29044942-9E33-461E-9F53-0725483937BF}" destId="{4E2C9E1F-CDB4-4DFA-9A17-5C42BDBACF4E}" srcOrd="1" destOrd="0" parTransId="{D80D683C-771C-4652-97E7-4DD9ECC96B9C}" sibTransId="{36A758E2-B9BF-4EF3-9C63-BD770893DC35}"/>
    <dgm:cxn modelId="{513F7199-E27A-455D-8357-DD59D33FDC27}" srcId="{29044942-9E33-461E-9F53-0725483937BF}" destId="{663C0E35-7B53-482D-A4E3-DF3C850D5F2B}" srcOrd="0" destOrd="0" parTransId="{1EB280CB-717E-4A10-8301-FA12FD576FAC}" sibTransId="{5349C22D-5E67-4657-AB5D-45730A6A1C35}"/>
    <dgm:cxn modelId="{6366309E-8943-4998-ACD8-988158FE0839}" type="presOf" srcId="{5349C22D-5E67-4657-AB5D-45730A6A1C35}" destId="{6F4F7A69-7DB5-4B63-A9E5-0FD2C44E6C00}" srcOrd="0" destOrd="0" presId="urn:microsoft.com/office/officeart/2008/layout/VerticalCurvedList"/>
    <dgm:cxn modelId="{D15A3CE3-C340-410C-A556-964B4BDBBACF}" type="presOf" srcId="{29044942-9E33-461E-9F53-0725483937BF}" destId="{8B33EEA7-8D90-4C68-8D0B-6A72C31DF7B5}" srcOrd="0" destOrd="0" presId="urn:microsoft.com/office/officeart/2008/layout/VerticalCurvedList"/>
    <dgm:cxn modelId="{37DD4172-E739-4912-9C7C-7D3F74886667}" type="presParOf" srcId="{8B33EEA7-8D90-4C68-8D0B-6A72C31DF7B5}" destId="{1E94521F-FF1B-46A8-B4A4-C5C3FA6F21A7}" srcOrd="0" destOrd="0" presId="urn:microsoft.com/office/officeart/2008/layout/VerticalCurvedList"/>
    <dgm:cxn modelId="{87A188F6-33C5-4514-897A-A223D25A380C}" type="presParOf" srcId="{1E94521F-FF1B-46A8-B4A4-C5C3FA6F21A7}" destId="{E8945BF6-1597-4011-917C-E7D4A1604AD6}" srcOrd="0" destOrd="0" presId="urn:microsoft.com/office/officeart/2008/layout/VerticalCurvedList"/>
    <dgm:cxn modelId="{CC3CAADB-312B-40DE-92B4-7AC6B7E89B57}" type="presParOf" srcId="{E8945BF6-1597-4011-917C-E7D4A1604AD6}" destId="{1AB21008-34D7-4F44-8C9A-DCF4BF4FB8FE}" srcOrd="0" destOrd="0" presId="urn:microsoft.com/office/officeart/2008/layout/VerticalCurvedList"/>
    <dgm:cxn modelId="{22C49ECB-2ACE-4BBB-804A-F541B50C8998}" type="presParOf" srcId="{E8945BF6-1597-4011-917C-E7D4A1604AD6}" destId="{6F4F7A69-7DB5-4B63-A9E5-0FD2C44E6C00}" srcOrd="1" destOrd="0" presId="urn:microsoft.com/office/officeart/2008/layout/VerticalCurvedList"/>
    <dgm:cxn modelId="{8CF99BAF-EDDE-4A96-AA7E-2D98766348D1}" type="presParOf" srcId="{E8945BF6-1597-4011-917C-E7D4A1604AD6}" destId="{EBC79317-2F40-429B-AF2E-9CB3D185EAFA}" srcOrd="2" destOrd="0" presId="urn:microsoft.com/office/officeart/2008/layout/VerticalCurvedList"/>
    <dgm:cxn modelId="{182D77F3-E6FC-4567-ABD9-45DF3F0F4189}" type="presParOf" srcId="{E8945BF6-1597-4011-917C-E7D4A1604AD6}" destId="{B7EEEC13-01D2-4337-8F7D-6FA00AF023DE}" srcOrd="3" destOrd="0" presId="urn:microsoft.com/office/officeart/2008/layout/VerticalCurvedList"/>
    <dgm:cxn modelId="{5EB8F0F3-56D4-4905-8AAE-F93C87803727}" type="presParOf" srcId="{1E94521F-FF1B-46A8-B4A4-C5C3FA6F21A7}" destId="{BCCC07DA-78A0-471A-8013-46F64C6EFF19}" srcOrd="1" destOrd="0" presId="urn:microsoft.com/office/officeart/2008/layout/VerticalCurvedList"/>
    <dgm:cxn modelId="{6AEDCB16-4E6E-4D32-8910-49D59ACF474B}" type="presParOf" srcId="{1E94521F-FF1B-46A8-B4A4-C5C3FA6F21A7}" destId="{F53154C2-44DA-44BE-847F-F9EE4C5666A0}" srcOrd="2" destOrd="0" presId="urn:microsoft.com/office/officeart/2008/layout/VerticalCurvedList"/>
    <dgm:cxn modelId="{37DFC8AC-A5D9-4880-87D4-D3B2C7239F44}" type="presParOf" srcId="{F53154C2-44DA-44BE-847F-F9EE4C5666A0}" destId="{139C5F7B-7F17-4004-9957-680D1902E81A}" srcOrd="0" destOrd="0" presId="urn:microsoft.com/office/officeart/2008/layout/VerticalCurvedList"/>
    <dgm:cxn modelId="{C37B386B-18AA-4A48-9138-DEDF6D98994D}" type="presParOf" srcId="{1E94521F-FF1B-46A8-B4A4-C5C3FA6F21A7}" destId="{84532647-A955-41F7-8FFF-0673F8271250}" srcOrd="3" destOrd="0" presId="urn:microsoft.com/office/officeart/2008/layout/VerticalCurvedList"/>
    <dgm:cxn modelId="{8FB43EFC-1496-4833-96BE-DE902F4935EC}" type="presParOf" srcId="{1E94521F-FF1B-46A8-B4A4-C5C3FA6F21A7}" destId="{3F0FEA55-F39E-48DE-AB2B-DC76AC1800EC}" srcOrd="4" destOrd="0" presId="urn:microsoft.com/office/officeart/2008/layout/VerticalCurvedList"/>
    <dgm:cxn modelId="{BE7DA88D-C769-4F87-AF17-6ACA65FA3D88}" type="presParOf" srcId="{3F0FEA55-F39E-48DE-AB2B-DC76AC1800EC}" destId="{E45C9040-2D70-4332-8D15-5ABD6445DE2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9044942-9E33-461E-9F53-0725483937BF}"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it-IT"/>
        </a:p>
      </dgm:t>
    </dgm:pt>
    <dgm:pt modelId="{663C0E35-7B53-482D-A4E3-DF3C850D5F2B}">
      <dgm:prSet phldrT="[Testo]" custT="1">
        <dgm:style>
          <a:lnRef idx="2">
            <a:schemeClr val="accent1"/>
          </a:lnRef>
          <a:fillRef idx="1">
            <a:schemeClr val="lt1"/>
          </a:fillRef>
          <a:effectRef idx="0">
            <a:schemeClr val="accent1"/>
          </a:effectRef>
          <a:fontRef idx="minor">
            <a:schemeClr val="dk1"/>
          </a:fontRef>
        </dgm:style>
      </dgm:prSet>
      <dgm:spPr>
        <a:ln/>
      </dgm:spPr>
      <dgm:t>
        <a:bodyPr/>
        <a:lstStyle/>
        <a:p>
          <a:pPr algn="ctr"/>
          <a:r>
            <a:rPr lang="en-US" sz="1800" b="0" noProof="0" dirty="0">
              <a:solidFill>
                <a:schemeClr val="tx1"/>
              </a:solidFill>
              <a:latin typeface="Tahoma" panose="020B0604030504040204" pitchFamily="34" charset="0"/>
              <a:ea typeface="Tahoma" panose="020B0604030504040204" pitchFamily="34" charset="0"/>
              <a:cs typeface="Tahoma" panose="020B0604030504040204" pitchFamily="34" charset="0"/>
            </a:rPr>
            <a:t>Chronologic criteria through</a:t>
          </a:r>
        </a:p>
        <a:p>
          <a:pPr algn="ctr"/>
          <a:r>
            <a:rPr lang="it-IT" sz="1800" b="0" i="0" u="sng" dirty="0">
              <a:solidFill>
                <a:schemeClr val="tx1"/>
              </a:solidFill>
              <a:latin typeface="Tahoma" panose="020B0604030504040204" pitchFamily="34" charset="0"/>
              <a:ea typeface="Tahoma" panose="020B0604030504040204" pitchFamily="34" charset="0"/>
              <a:cs typeface="Tahoma" panose="020B0604030504040204" pitchFamily="34" charset="0"/>
            </a:rPr>
            <a:t>JOURNAL ENTRIES </a:t>
          </a:r>
        </a:p>
      </dgm:t>
    </dgm:pt>
    <dgm:pt modelId="{1EB280CB-717E-4A10-8301-FA12FD576FAC}" type="parTrans" cxnId="{513F7199-E27A-455D-8357-DD59D33FDC27}">
      <dgm:prSet/>
      <dgm:spPr/>
      <dgm:t>
        <a:bodyPr/>
        <a:lstStyle/>
        <a:p>
          <a:endParaRPr lang="it-IT"/>
        </a:p>
      </dgm:t>
    </dgm:pt>
    <dgm:pt modelId="{5349C22D-5E67-4657-AB5D-45730A6A1C35}" type="sibTrans" cxnId="{513F7199-E27A-455D-8357-DD59D33FDC27}">
      <dgm:prSet>
        <dgm:style>
          <a:lnRef idx="2">
            <a:schemeClr val="accent1"/>
          </a:lnRef>
          <a:fillRef idx="1">
            <a:schemeClr val="lt1"/>
          </a:fillRef>
          <a:effectRef idx="0">
            <a:schemeClr val="accent1"/>
          </a:effectRef>
          <a:fontRef idx="minor">
            <a:schemeClr val="dk1"/>
          </a:fontRef>
        </dgm:style>
      </dgm:prSet>
      <dgm:spPr>
        <a:ln/>
      </dgm:spPr>
      <dgm:t>
        <a:bodyPr/>
        <a:lstStyle/>
        <a:p>
          <a:endParaRPr lang="it-IT"/>
        </a:p>
      </dgm:t>
    </dgm:pt>
    <dgm:pt modelId="{4E2C9E1F-CDB4-4DFA-9A17-5C42BDBACF4E}">
      <dgm:prSet phldrT="[Testo]" custT="1">
        <dgm:style>
          <a:lnRef idx="2">
            <a:schemeClr val="accent1"/>
          </a:lnRef>
          <a:fillRef idx="1">
            <a:schemeClr val="lt1"/>
          </a:fillRef>
          <a:effectRef idx="0">
            <a:schemeClr val="accent1"/>
          </a:effectRef>
          <a:fontRef idx="minor">
            <a:schemeClr val="dk1"/>
          </a:fontRef>
        </dgm:style>
      </dgm:prSet>
      <dgm:spPr>
        <a:ln/>
      </dgm:spPr>
      <dgm:t>
        <a:bodyPr/>
        <a:lstStyle/>
        <a:p>
          <a:pPr algn="ctr"/>
          <a:r>
            <a:rPr lang="en-US" sz="1800" b="0" noProof="0" dirty="0">
              <a:solidFill>
                <a:schemeClr val="tx1"/>
              </a:solidFill>
              <a:latin typeface="Tahoma" panose="020B0604030504040204" pitchFamily="34" charset="0"/>
              <a:ea typeface="Tahoma" panose="020B0604030504040204" pitchFamily="34" charset="0"/>
              <a:cs typeface="Tahoma" panose="020B0604030504040204" pitchFamily="34" charset="0"/>
            </a:rPr>
            <a:t>Nature criteria through </a:t>
          </a:r>
        </a:p>
        <a:p>
          <a:pPr algn="ctr"/>
          <a:r>
            <a:rPr lang="it-IT" sz="1800" b="0" u="sng" dirty="0">
              <a:solidFill>
                <a:schemeClr val="tx1"/>
              </a:solidFill>
              <a:latin typeface="Tahoma" panose="020B0604030504040204" pitchFamily="34" charset="0"/>
              <a:ea typeface="Tahoma" panose="020B0604030504040204" pitchFamily="34" charset="0"/>
              <a:cs typeface="Tahoma" panose="020B0604030504040204" pitchFamily="34" charset="0"/>
            </a:rPr>
            <a:t>LEDGER</a:t>
          </a:r>
        </a:p>
      </dgm:t>
    </dgm:pt>
    <dgm:pt modelId="{D80D683C-771C-4652-97E7-4DD9ECC96B9C}" type="parTrans" cxnId="{6FF69A8E-6054-4B54-B07C-907B03BBF698}">
      <dgm:prSet/>
      <dgm:spPr/>
      <dgm:t>
        <a:bodyPr/>
        <a:lstStyle/>
        <a:p>
          <a:endParaRPr lang="it-IT"/>
        </a:p>
      </dgm:t>
    </dgm:pt>
    <dgm:pt modelId="{36A758E2-B9BF-4EF3-9C63-BD770893DC35}" type="sibTrans" cxnId="{6FF69A8E-6054-4B54-B07C-907B03BBF698}">
      <dgm:prSet/>
      <dgm:spPr/>
      <dgm:t>
        <a:bodyPr/>
        <a:lstStyle/>
        <a:p>
          <a:endParaRPr lang="it-IT"/>
        </a:p>
      </dgm:t>
    </dgm:pt>
    <dgm:pt modelId="{8B33EEA7-8D90-4C68-8D0B-6A72C31DF7B5}" type="pres">
      <dgm:prSet presAssocID="{29044942-9E33-461E-9F53-0725483937BF}" presName="Name0" presStyleCnt="0">
        <dgm:presLayoutVars>
          <dgm:chMax val="7"/>
          <dgm:chPref val="7"/>
          <dgm:dir/>
        </dgm:presLayoutVars>
      </dgm:prSet>
      <dgm:spPr/>
    </dgm:pt>
    <dgm:pt modelId="{1E94521F-FF1B-46A8-B4A4-C5C3FA6F21A7}" type="pres">
      <dgm:prSet presAssocID="{29044942-9E33-461E-9F53-0725483937BF}" presName="Name1" presStyleCnt="0"/>
      <dgm:spPr/>
    </dgm:pt>
    <dgm:pt modelId="{E8945BF6-1597-4011-917C-E7D4A1604AD6}" type="pres">
      <dgm:prSet presAssocID="{29044942-9E33-461E-9F53-0725483937BF}" presName="cycle" presStyleCnt="0"/>
      <dgm:spPr/>
    </dgm:pt>
    <dgm:pt modelId="{1AB21008-34D7-4F44-8C9A-DCF4BF4FB8FE}" type="pres">
      <dgm:prSet presAssocID="{29044942-9E33-461E-9F53-0725483937BF}" presName="srcNode" presStyleLbl="node1" presStyleIdx="0" presStyleCnt="2"/>
      <dgm:spPr/>
    </dgm:pt>
    <dgm:pt modelId="{6F4F7A69-7DB5-4B63-A9E5-0FD2C44E6C00}" type="pres">
      <dgm:prSet presAssocID="{29044942-9E33-461E-9F53-0725483937BF}" presName="conn" presStyleLbl="parChTrans1D2" presStyleIdx="0" presStyleCnt="1" custLinFactNeighborX="-402"/>
      <dgm:spPr/>
    </dgm:pt>
    <dgm:pt modelId="{EBC79317-2F40-429B-AF2E-9CB3D185EAFA}" type="pres">
      <dgm:prSet presAssocID="{29044942-9E33-461E-9F53-0725483937BF}" presName="extraNode" presStyleLbl="node1" presStyleIdx="0" presStyleCnt="2"/>
      <dgm:spPr/>
    </dgm:pt>
    <dgm:pt modelId="{B7EEEC13-01D2-4337-8F7D-6FA00AF023DE}" type="pres">
      <dgm:prSet presAssocID="{29044942-9E33-461E-9F53-0725483937BF}" presName="dstNode" presStyleLbl="node1" presStyleIdx="0" presStyleCnt="2"/>
      <dgm:spPr/>
    </dgm:pt>
    <dgm:pt modelId="{BCCC07DA-78A0-471A-8013-46F64C6EFF19}" type="pres">
      <dgm:prSet presAssocID="{663C0E35-7B53-482D-A4E3-DF3C850D5F2B}" presName="text_1" presStyleLbl="node1" presStyleIdx="0" presStyleCnt="2">
        <dgm:presLayoutVars>
          <dgm:bulletEnabled val="1"/>
        </dgm:presLayoutVars>
      </dgm:prSet>
      <dgm:spPr/>
    </dgm:pt>
    <dgm:pt modelId="{F53154C2-44DA-44BE-847F-F9EE4C5666A0}" type="pres">
      <dgm:prSet presAssocID="{663C0E35-7B53-482D-A4E3-DF3C850D5F2B}" presName="accent_1" presStyleCnt="0"/>
      <dgm:spPr/>
    </dgm:pt>
    <dgm:pt modelId="{139C5F7B-7F17-4004-9957-680D1902E81A}" type="pres">
      <dgm:prSet presAssocID="{663C0E35-7B53-482D-A4E3-DF3C850D5F2B}" presName="accentRepeatNode" presStyleLbl="solidFgAcc1" presStyleIdx="0" presStyleCnt="2">
        <dgm:style>
          <a:lnRef idx="2">
            <a:schemeClr val="accent1">
              <a:shade val="50000"/>
            </a:schemeClr>
          </a:lnRef>
          <a:fillRef idx="1">
            <a:schemeClr val="accent1"/>
          </a:fillRef>
          <a:effectRef idx="0">
            <a:schemeClr val="accent1"/>
          </a:effectRef>
          <a:fontRef idx="minor">
            <a:schemeClr val="lt1"/>
          </a:fontRef>
        </dgm:style>
      </dgm:prSet>
      <dgm:spPr>
        <a:ln/>
      </dgm:spPr>
    </dgm:pt>
    <dgm:pt modelId="{84532647-A955-41F7-8FFF-0673F8271250}" type="pres">
      <dgm:prSet presAssocID="{4E2C9E1F-CDB4-4DFA-9A17-5C42BDBACF4E}" presName="text_2" presStyleLbl="node1" presStyleIdx="1" presStyleCnt="2">
        <dgm:presLayoutVars>
          <dgm:bulletEnabled val="1"/>
        </dgm:presLayoutVars>
      </dgm:prSet>
      <dgm:spPr/>
    </dgm:pt>
    <dgm:pt modelId="{3F0FEA55-F39E-48DE-AB2B-DC76AC1800EC}" type="pres">
      <dgm:prSet presAssocID="{4E2C9E1F-CDB4-4DFA-9A17-5C42BDBACF4E}" presName="accent_2" presStyleCnt="0"/>
      <dgm:spPr/>
    </dgm:pt>
    <dgm:pt modelId="{E45C9040-2D70-4332-8D15-5ABD6445DE2F}" type="pres">
      <dgm:prSet presAssocID="{4E2C9E1F-CDB4-4DFA-9A17-5C42BDBACF4E}" presName="accentRepeatNode" presStyleLbl="solidFgAcc1" presStyleIdx="1" presStyleCnt="2">
        <dgm:style>
          <a:lnRef idx="2">
            <a:schemeClr val="accent1">
              <a:shade val="50000"/>
            </a:schemeClr>
          </a:lnRef>
          <a:fillRef idx="1">
            <a:schemeClr val="accent1"/>
          </a:fillRef>
          <a:effectRef idx="0">
            <a:schemeClr val="accent1"/>
          </a:effectRef>
          <a:fontRef idx="minor">
            <a:schemeClr val="lt1"/>
          </a:fontRef>
        </dgm:style>
      </dgm:prSet>
      <dgm:spPr>
        <a:ln/>
      </dgm:spPr>
    </dgm:pt>
  </dgm:ptLst>
  <dgm:cxnLst>
    <dgm:cxn modelId="{CFE2225E-3D8E-44DC-BDBC-FF4954DA9E95}" type="presOf" srcId="{663C0E35-7B53-482D-A4E3-DF3C850D5F2B}" destId="{BCCC07DA-78A0-471A-8013-46F64C6EFF19}" srcOrd="0" destOrd="0" presId="urn:microsoft.com/office/officeart/2008/layout/VerticalCurvedList"/>
    <dgm:cxn modelId="{FFE7EA75-B2AC-4D5B-BCBE-D42BDE6D115E}" type="presOf" srcId="{29044942-9E33-461E-9F53-0725483937BF}" destId="{8B33EEA7-8D90-4C68-8D0B-6A72C31DF7B5}" srcOrd="0" destOrd="0" presId="urn:microsoft.com/office/officeart/2008/layout/VerticalCurvedList"/>
    <dgm:cxn modelId="{AC02997E-8A68-42B7-9150-FE28D47C61FC}" type="presOf" srcId="{4E2C9E1F-CDB4-4DFA-9A17-5C42BDBACF4E}" destId="{84532647-A955-41F7-8FFF-0673F8271250}" srcOrd="0" destOrd="0" presId="urn:microsoft.com/office/officeart/2008/layout/VerticalCurvedList"/>
    <dgm:cxn modelId="{6FF69A8E-6054-4B54-B07C-907B03BBF698}" srcId="{29044942-9E33-461E-9F53-0725483937BF}" destId="{4E2C9E1F-CDB4-4DFA-9A17-5C42BDBACF4E}" srcOrd="1" destOrd="0" parTransId="{D80D683C-771C-4652-97E7-4DD9ECC96B9C}" sibTransId="{36A758E2-B9BF-4EF3-9C63-BD770893DC35}"/>
    <dgm:cxn modelId="{513F7199-E27A-455D-8357-DD59D33FDC27}" srcId="{29044942-9E33-461E-9F53-0725483937BF}" destId="{663C0E35-7B53-482D-A4E3-DF3C850D5F2B}" srcOrd="0" destOrd="0" parTransId="{1EB280CB-717E-4A10-8301-FA12FD576FAC}" sibTransId="{5349C22D-5E67-4657-AB5D-45730A6A1C35}"/>
    <dgm:cxn modelId="{BE1735F8-4699-4AC6-87F3-FC45A10B46A8}" type="presOf" srcId="{5349C22D-5E67-4657-AB5D-45730A6A1C35}" destId="{6F4F7A69-7DB5-4B63-A9E5-0FD2C44E6C00}" srcOrd="0" destOrd="0" presId="urn:microsoft.com/office/officeart/2008/layout/VerticalCurvedList"/>
    <dgm:cxn modelId="{6B81BDA0-A80A-434B-8773-B7FF9229BA90}" type="presParOf" srcId="{8B33EEA7-8D90-4C68-8D0B-6A72C31DF7B5}" destId="{1E94521F-FF1B-46A8-B4A4-C5C3FA6F21A7}" srcOrd="0" destOrd="0" presId="urn:microsoft.com/office/officeart/2008/layout/VerticalCurvedList"/>
    <dgm:cxn modelId="{94644C88-CE30-4D1D-A029-E83D802CF324}" type="presParOf" srcId="{1E94521F-FF1B-46A8-B4A4-C5C3FA6F21A7}" destId="{E8945BF6-1597-4011-917C-E7D4A1604AD6}" srcOrd="0" destOrd="0" presId="urn:microsoft.com/office/officeart/2008/layout/VerticalCurvedList"/>
    <dgm:cxn modelId="{DC715D53-9A02-49E0-83DD-ED86FA8589D7}" type="presParOf" srcId="{E8945BF6-1597-4011-917C-E7D4A1604AD6}" destId="{1AB21008-34D7-4F44-8C9A-DCF4BF4FB8FE}" srcOrd="0" destOrd="0" presId="urn:microsoft.com/office/officeart/2008/layout/VerticalCurvedList"/>
    <dgm:cxn modelId="{70716575-67B1-4EBC-B2D0-1494257AD480}" type="presParOf" srcId="{E8945BF6-1597-4011-917C-E7D4A1604AD6}" destId="{6F4F7A69-7DB5-4B63-A9E5-0FD2C44E6C00}" srcOrd="1" destOrd="0" presId="urn:microsoft.com/office/officeart/2008/layout/VerticalCurvedList"/>
    <dgm:cxn modelId="{8F102239-D55F-46D5-A985-E83DF71A8DD4}" type="presParOf" srcId="{E8945BF6-1597-4011-917C-E7D4A1604AD6}" destId="{EBC79317-2F40-429B-AF2E-9CB3D185EAFA}" srcOrd="2" destOrd="0" presId="urn:microsoft.com/office/officeart/2008/layout/VerticalCurvedList"/>
    <dgm:cxn modelId="{0BB3AD03-A7D2-4F73-A4B9-4CF5AFEDF5F9}" type="presParOf" srcId="{E8945BF6-1597-4011-917C-E7D4A1604AD6}" destId="{B7EEEC13-01D2-4337-8F7D-6FA00AF023DE}" srcOrd="3" destOrd="0" presId="urn:microsoft.com/office/officeart/2008/layout/VerticalCurvedList"/>
    <dgm:cxn modelId="{7BB5195C-D916-426B-B3BB-45866AD765CD}" type="presParOf" srcId="{1E94521F-FF1B-46A8-B4A4-C5C3FA6F21A7}" destId="{BCCC07DA-78A0-471A-8013-46F64C6EFF19}" srcOrd="1" destOrd="0" presId="urn:microsoft.com/office/officeart/2008/layout/VerticalCurvedList"/>
    <dgm:cxn modelId="{09E609E1-448C-45CC-96D8-F83E72C3784F}" type="presParOf" srcId="{1E94521F-FF1B-46A8-B4A4-C5C3FA6F21A7}" destId="{F53154C2-44DA-44BE-847F-F9EE4C5666A0}" srcOrd="2" destOrd="0" presId="urn:microsoft.com/office/officeart/2008/layout/VerticalCurvedList"/>
    <dgm:cxn modelId="{9D36CFDC-6C83-45A7-B19A-C54B2D376944}" type="presParOf" srcId="{F53154C2-44DA-44BE-847F-F9EE4C5666A0}" destId="{139C5F7B-7F17-4004-9957-680D1902E81A}" srcOrd="0" destOrd="0" presId="urn:microsoft.com/office/officeart/2008/layout/VerticalCurvedList"/>
    <dgm:cxn modelId="{EC4970DC-0C59-4C1E-94CF-EE5AAFBFCA19}" type="presParOf" srcId="{1E94521F-FF1B-46A8-B4A4-C5C3FA6F21A7}" destId="{84532647-A955-41F7-8FFF-0673F8271250}" srcOrd="3" destOrd="0" presId="urn:microsoft.com/office/officeart/2008/layout/VerticalCurvedList"/>
    <dgm:cxn modelId="{BA1A07FD-7F4B-4B78-A042-7D4F12848074}" type="presParOf" srcId="{1E94521F-FF1B-46A8-B4A4-C5C3FA6F21A7}" destId="{3F0FEA55-F39E-48DE-AB2B-DC76AC1800EC}" srcOrd="4" destOrd="0" presId="urn:microsoft.com/office/officeart/2008/layout/VerticalCurvedList"/>
    <dgm:cxn modelId="{979F21B5-1768-4CED-9592-8C677FB2DF51}" type="presParOf" srcId="{3F0FEA55-F39E-48DE-AB2B-DC76AC1800EC}" destId="{E45C9040-2D70-4332-8D15-5ABD6445DE2F}" srcOrd="0" destOrd="0" presId="urn:microsoft.com/office/officeart/2008/layout/VerticalCurv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4F7A69-7DB5-4B63-A9E5-0FD2C44E6C00}">
      <dsp:nvSpPr>
        <dsp:cNvPr id="0" name=""/>
        <dsp:cNvSpPr/>
      </dsp:nvSpPr>
      <dsp:spPr>
        <a:xfrm>
          <a:off x="-2860640" y="-443545"/>
          <a:ext cx="3434450" cy="3434450"/>
        </a:xfrm>
        <a:prstGeom prst="blockArc">
          <a:avLst>
            <a:gd name="adj1" fmla="val 18900000"/>
            <a:gd name="adj2" fmla="val 2700000"/>
            <a:gd name="adj3" fmla="val 629"/>
          </a:avLst>
        </a:prstGeom>
        <a:solidFill>
          <a:schemeClr val="lt1"/>
        </a:solidFill>
        <a:ln w="19050" cap="rnd"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sp>
    <dsp:sp modelId="{BCCC07DA-78A0-471A-8013-46F64C6EFF19}">
      <dsp:nvSpPr>
        <dsp:cNvPr id="0" name=""/>
        <dsp:cNvSpPr/>
      </dsp:nvSpPr>
      <dsp:spPr>
        <a:xfrm>
          <a:off x="468268" y="363915"/>
          <a:ext cx="5585632" cy="727729"/>
        </a:xfrm>
        <a:prstGeom prst="rect">
          <a:avLst/>
        </a:prstGeom>
        <a:solidFill>
          <a:schemeClr val="lt1"/>
        </a:solidFill>
        <a:ln w="19050" cap="rnd"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577635" tIns="40640" rIns="40640" bIns="40640" numCol="1" spcCol="1270" anchor="ctr" anchorCtr="0">
          <a:noAutofit/>
        </a:bodyPr>
        <a:lstStyle/>
        <a:p>
          <a:pPr marL="0" lvl="0" indent="0" algn="ctr" defTabSz="711200">
            <a:lnSpc>
              <a:spcPct val="90000"/>
            </a:lnSpc>
            <a:spcBef>
              <a:spcPct val="0"/>
            </a:spcBef>
            <a:spcAft>
              <a:spcPct val="35000"/>
            </a:spcAft>
            <a:buNone/>
          </a:pPr>
          <a:r>
            <a:rPr lang="it-IT" sz="1600" b="0" kern="1200" dirty="0">
              <a:solidFill>
                <a:schemeClr val="tx1"/>
              </a:solidFill>
              <a:latin typeface="Tahoma" panose="020B0604030504040204" pitchFamily="34" charset="0"/>
              <a:ea typeface="Tahoma" panose="020B0604030504040204" pitchFamily="34" charset="0"/>
              <a:cs typeface="Tahoma" panose="020B0604030504040204" pitchFamily="34" charset="0"/>
            </a:rPr>
            <a:t>ECONOMIC</a:t>
          </a:r>
        </a:p>
        <a:p>
          <a:pPr marL="0" lvl="0" indent="0" algn="ctr" defTabSz="711200">
            <a:lnSpc>
              <a:spcPct val="90000"/>
            </a:lnSpc>
            <a:spcBef>
              <a:spcPct val="0"/>
            </a:spcBef>
            <a:spcAft>
              <a:spcPct val="35000"/>
            </a:spcAft>
            <a:buNone/>
          </a:pPr>
          <a:r>
            <a:rPr lang="it-IT" sz="1600" b="0" kern="120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1600" b="0" kern="1200" noProof="0" dirty="0">
              <a:solidFill>
                <a:schemeClr val="tx1"/>
              </a:solidFill>
              <a:latin typeface="Tahoma" panose="020B0604030504040204" pitchFamily="34" charset="0"/>
              <a:ea typeface="Tahoma" panose="020B0604030504040204" pitchFamily="34" charset="0"/>
              <a:cs typeface="Tahoma" panose="020B0604030504040204" pitchFamily="34" charset="0"/>
            </a:rPr>
            <a:t>consumption of productive means and goods value</a:t>
          </a:r>
          <a:r>
            <a:rPr lang="it-IT" sz="1600" b="0" kern="1200" dirty="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it-IT" sz="1600" kern="1200" dirty="0">
            <a:latin typeface="Tahoma" panose="020B0604030504040204" pitchFamily="34" charset="0"/>
            <a:ea typeface="Tahoma" panose="020B0604030504040204" pitchFamily="34" charset="0"/>
            <a:cs typeface="Tahoma" panose="020B0604030504040204" pitchFamily="34" charset="0"/>
          </a:endParaRPr>
        </a:p>
      </dsp:txBody>
      <dsp:txXfrm>
        <a:off x="468268" y="363915"/>
        <a:ext cx="5585632" cy="727729"/>
      </dsp:txXfrm>
    </dsp:sp>
    <dsp:sp modelId="{139C5F7B-7F17-4004-9957-680D1902E81A}">
      <dsp:nvSpPr>
        <dsp:cNvPr id="0" name=""/>
        <dsp:cNvSpPr/>
      </dsp:nvSpPr>
      <dsp:spPr>
        <a:xfrm>
          <a:off x="13437" y="272949"/>
          <a:ext cx="909661" cy="909661"/>
        </a:xfrm>
        <a:prstGeom prst="ellipse">
          <a:avLst/>
        </a:prstGeom>
        <a:solidFill>
          <a:schemeClr val="accent1"/>
        </a:solidFill>
        <a:ln w="19050" cap="rnd"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sp>
    <dsp:sp modelId="{84532647-A955-41F7-8FFF-0673F8271250}">
      <dsp:nvSpPr>
        <dsp:cNvPr id="0" name=""/>
        <dsp:cNvSpPr/>
      </dsp:nvSpPr>
      <dsp:spPr>
        <a:xfrm>
          <a:off x="468268" y="1455713"/>
          <a:ext cx="5585632" cy="727729"/>
        </a:xfrm>
        <a:prstGeom prst="rect">
          <a:avLst/>
        </a:prstGeom>
        <a:solidFill>
          <a:schemeClr val="lt1"/>
        </a:solidFill>
        <a:ln w="19050" cap="rnd"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577635" tIns="40640" rIns="40640" bIns="40640" numCol="1" spcCol="1270" anchor="ctr" anchorCtr="0">
          <a:noAutofit/>
        </a:bodyPr>
        <a:lstStyle/>
        <a:p>
          <a:pPr marL="0" lvl="0" indent="0" algn="ctr" defTabSz="711200">
            <a:lnSpc>
              <a:spcPct val="90000"/>
            </a:lnSpc>
            <a:spcBef>
              <a:spcPct val="0"/>
            </a:spcBef>
            <a:spcAft>
              <a:spcPct val="35000"/>
            </a:spcAft>
            <a:buNone/>
          </a:pPr>
          <a:r>
            <a:rPr lang="it-IT" sz="1600" b="0" kern="1200" dirty="0">
              <a:solidFill>
                <a:schemeClr val="tx1"/>
              </a:solidFill>
              <a:latin typeface="Tahoma" panose="020B0604030504040204" pitchFamily="34" charset="0"/>
              <a:ea typeface="Tahoma" panose="020B0604030504040204" pitchFamily="34" charset="0"/>
              <a:cs typeface="Tahoma" panose="020B0604030504040204" pitchFamily="34" charset="0"/>
            </a:rPr>
            <a:t>NUMERIC</a:t>
          </a:r>
        </a:p>
        <a:p>
          <a:pPr marL="0" lvl="0" indent="0" algn="ctr" defTabSz="711200">
            <a:lnSpc>
              <a:spcPct val="90000"/>
            </a:lnSpc>
            <a:spcBef>
              <a:spcPct val="0"/>
            </a:spcBef>
            <a:spcAft>
              <a:spcPct val="35000"/>
            </a:spcAft>
            <a:buNone/>
          </a:pPr>
          <a:r>
            <a:rPr lang="it-IT" sz="1600" b="0" kern="120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1600" b="0" kern="1200" noProof="0" dirty="0">
              <a:solidFill>
                <a:schemeClr val="tx1"/>
              </a:solidFill>
              <a:latin typeface="Tahoma" panose="020B0604030504040204" pitchFamily="34" charset="0"/>
              <a:ea typeface="Tahoma" panose="020B0604030504040204" pitchFamily="34" charset="0"/>
              <a:cs typeface="Tahoma" panose="020B0604030504040204" pitchFamily="34" charset="0"/>
            </a:rPr>
            <a:t>increase/reduction cash/receivables/payables</a:t>
          </a:r>
          <a:r>
            <a:rPr lang="it-IT" sz="1600" b="0" kern="1200" dirty="0">
              <a:solidFill>
                <a:schemeClr val="tx1"/>
              </a:solidFill>
            </a:rPr>
            <a:t>)</a:t>
          </a:r>
          <a:endParaRPr lang="it-IT" sz="1600" kern="1200" dirty="0"/>
        </a:p>
      </dsp:txBody>
      <dsp:txXfrm>
        <a:off x="468268" y="1455713"/>
        <a:ext cx="5585632" cy="727729"/>
      </dsp:txXfrm>
    </dsp:sp>
    <dsp:sp modelId="{E45C9040-2D70-4332-8D15-5ABD6445DE2F}">
      <dsp:nvSpPr>
        <dsp:cNvPr id="0" name=""/>
        <dsp:cNvSpPr/>
      </dsp:nvSpPr>
      <dsp:spPr>
        <a:xfrm>
          <a:off x="13437" y="1364747"/>
          <a:ext cx="909661" cy="909661"/>
        </a:xfrm>
        <a:prstGeom prst="ellipse">
          <a:avLst/>
        </a:prstGeom>
        <a:solidFill>
          <a:schemeClr val="accent1"/>
        </a:solidFill>
        <a:ln w="19050" cap="rnd"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4F7A69-7DB5-4B63-A9E5-0FD2C44E6C00}">
      <dsp:nvSpPr>
        <dsp:cNvPr id="0" name=""/>
        <dsp:cNvSpPr/>
      </dsp:nvSpPr>
      <dsp:spPr>
        <a:xfrm>
          <a:off x="-2713679" y="-420994"/>
          <a:ext cx="3258233" cy="3258233"/>
        </a:xfrm>
        <a:prstGeom prst="blockArc">
          <a:avLst>
            <a:gd name="adj1" fmla="val 18900000"/>
            <a:gd name="adj2" fmla="val 2700000"/>
            <a:gd name="adj3" fmla="val 663"/>
          </a:avLst>
        </a:prstGeom>
        <a:solidFill>
          <a:schemeClr val="lt1"/>
        </a:solidFill>
        <a:ln w="19050" cap="rnd"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sp>
    <dsp:sp modelId="{BCCC07DA-78A0-471A-8013-46F64C6EFF19}">
      <dsp:nvSpPr>
        <dsp:cNvPr id="0" name=""/>
        <dsp:cNvSpPr/>
      </dsp:nvSpPr>
      <dsp:spPr>
        <a:xfrm>
          <a:off x="444166" y="345184"/>
          <a:ext cx="5604204" cy="690272"/>
        </a:xfrm>
        <a:prstGeom prst="rect">
          <a:avLst/>
        </a:prstGeom>
        <a:solidFill>
          <a:schemeClr val="lt1"/>
        </a:solidFill>
        <a:ln w="19050" cap="rnd"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547904" tIns="45720" rIns="45720" bIns="45720" numCol="1" spcCol="1270" anchor="ctr" anchorCtr="0">
          <a:noAutofit/>
        </a:bodyPr>
        <a:lstStyle/>
        <a:p>
          <a:pPr marL="0" lvl="0" indent="0" algn="ctr" defTabSz="800100">
            <a:lnSpc>
              <a:spcPct val="90000"/>
            </a:lnSpc>
            <a:spcBef>
              <a:spcPct val="0"/>
            </a:spcBef>
            <a:spcAft>
              <a:spcPct val="35000"/>
            </a:spcAft>
            <a:buNone/>
          </a:pPr>
          <a:r>
            <a:rPr lang="en-US" sz="1800" b="0" kern="1200" noProof="0" dirty="0">
              <a:solidFill>
                <a:schemeClr val="tx1"/>
              </a:solidFill>
              <a:latin typeface="Tahoma" panose="020B0604030504040204" pitchFamily="34" charset="0"/>
              <a:ea typeface="Tahoma" panose="020B0604030504040204" pitchFamily="34" charset="0"/>
              <a:cs typeface="Tahoma" panose="020B0604030504040204" pitchFamily="34" charset="0"/>
            </a:rPr>
            <a:t>Chronologic criteria through</a:t>
          </a:r>
        </a:p>
        <a:p>
          <a:pPr marL="0" lvl="0" indent="0" algn="ctr" defTabSz="800100">
            <a:lnSpc>
              <a:spcPct val="90000"/>
            </a:lnSpc>
            <a:spcBef>
              <a:spcPct val="0"/>
            </a:spcBef>
            <a:spcAft>
              <a:spcPct val="35000"/>
            </a:spcAft>
            <a:buNone/>
          </a:pPr>
          <a:r>
            <a:rPr lang="it-IT" sz="1800" b="0" i="0" u="sng" kern="1200" dirty="0">
              <a:solidFill>
                <a:schemeClr val="tx1"/>
              </a:solidFill>
              <a:latin typeface="Tahoma" panose="020B0604030504040204" pitchFamily="34" charset="0"/>
              <a:ea typeface="Tahoma" panose="020B0604030504040204" pitchFamily="34" charset="0"/>
              <a:cs typeface="Tahoma" panose="020B0604030504040204" pitchFamily="34" charset="0"/>
            </a:rPr>
            <a:t>JOURNAL ENTRIES </a:t>
          </a:r>
        </a:p>
      </dsp:txBody>
      <dsp:txXfrm>
        <a:off x="444166" y="345184"/>
        <a:ext cx="5604204" cy="690272"/>
      </dsp:txXfrm>
    </dsp:sp>
    <dsp:sp modelId="{139C5F7B-7F17-4004-9957-680D1902E81A}">
      <dsp:nvSpPr>
        <dsp:cNvPr id="0" name=""/>
        <dsp:cNvSpPr/>
      </dsp:nvSpPr>
      <dsp:spPr>
        <a:xfrm>
          <a:off x="12745" y="258900"/>
          <a:ext cx="862841" cy="862841"/>
        </a:xfrm>
        <a:prstGeom prst="ellipse">
          <a:avLst/>
        </a:prstGeom>
        <a:solidFill>
          <a:schemeClr val="accent1"/>
        </a:solidFill>
        <a:ln w="19050" cap="rnd"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sp>
    <dsp:sp modelId="{84532647-A955-41F7-8FFF-0673F8271250}">
      <dsp:nvSpPr>
        <dsp:cNvPr id="0" name=""/>
        <dsp:cNvSpPr/>
      </dsp:nvSpPr>
      <dsp:spPr>
        <a:xfrm>
          <a:off x="444166" y="1380787"/>
          <a:ext cx="5604204" cy="690272"/>
        </a:xfrm>
        <a:prstGeom prst="rect">
          <a:avLst/>
        </a:prstGeom>
        <a:solidFill>
          <a:schemeClr val="lt1"/>
        </a:solidFill>
        <a:ln w="19050" cap="rnd"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547904" tIns="45720" rIns="45720" bIns="45720" numCol="1" spcCol="1270" anchor="ctr" anchorCtr="0">
          <a:noAutofit/>
        </a:bodyPr>
        <a:lstStyle/>
        <a:p>
          <a:pPr marL="0" lvl="0" indent="0" algn="ctr" defTabSz="800100">
            <a:lnSpc>
              <a:spcPct val="90000"/>
            </a:lnSpc>
            <a:spcBef>
              <a:spcPct val="0"/>
            </a:spcBef>
            <a:spcAft>
              <a:spcPct val="35000"/>
            </a:spcAft>
            <a:buNone/>
          </a:pPr>
          <a:r>
            <a:rPr lang="en-US" sz="1800" b="0" kern="1200" noProof="0" dirty="0">
              <a:solidFill>
                <a:schemeClr val="tx1"/>
              </a:solidFill>
              <a:latin typeface="Tahoma" panose="020B0604030504040204" pitchFamily="34" charset="0"/>
              <a:ea typeface="Tahoma" panose="020B0604030504040204" pitchFamily="34" charset="0"/>
              <a:cs typeface="Tahoma" panose="020B0604030504040204" pitchFamily="34" charset="0"/>
            </a:rPr>
            <a:t>Nature criteria through </a:t>
          </a:r>
        </a:p>
        <a:p>
          <a:pPr marL="0" lvl="0" indent="0" algn="ctr" defTabSz="800100">
            <a:lnSpc>
              <a:spcPct val="90000"/>
            </a:lnSpc>
            <a:spcBef>
              <a:spcPct val="0"/>
            </a:spcBef>
            <a:spcAft>
              <a:spcPct val="35000"/>
            </a:spcAft>
            <a:buNone/>
          </a:pPr>
          <a:r>
            <a:rPr lang="it-IT" sz="1800" b="0" u="sng" kern="1200" dirty="0">
              <a:solidFill>
                <a:schemeClr val="tx1"/>
              </a:solidFill>
              <a:latin typeface="Tahoma" panose="020B0604030504040204" pitchFamily="34" charset="0"/>
              <a:ea typeface="Tahoma" panose="020B0604030504040204" pitchFamily="34" charset="0"/>
              <a:cs typeface="Tahoma" panose="020B0604030504040204" pitchFamily="34" charset="0"/>
            </a:rPr>
            <a:t>LEDGER</a:t>
          </a:r>
        </a:p>
      </dsp:txBody>
      <dsp:txXfrm>
        <a:off x="444166" y="1380787"/>
        <a:ext cx="5604204" cy="690272"/>
      </dsp:txXfrm>
    </dsp:sp>
    <dsp:sp modelId="{E45C9040-2D70-4332-8D15-5ABD6445DE2F}">
      <dsp:nvSpPr>
        <dsp:cNvPr id="0" name=""/>
        <dsp:cNvSpPr/>
      </dsp:nvSpPr>
      <dsp:spPr>
        <a:xfrm>
          <a:off x="12745" y="1294503"/>
          <a:ext cx="862841" cy="862841"/>
        </a:xfrm>
        <a:prstGeom prst="ellipse">
          <a:avLst/>
        </a:prstGeom>
        <a:solidFill>
          <a:schemeClr val="accent1"/>
        </a:solidFill>
        <a:ln w="19050" cap="rnd"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72001DA-E9F7-4CD8-9703-643E234495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dirty="0"/>
          </a:p>
        </p:txBody>
      </p:sp>
      <p:sp>
        <p:nvSpPr>
          <p:cNvPr id="3" name="Date Placeholder 2">
            <a:extLst>
              <a:ext uri="{FF2B5EF4-FFF2-40B4-BE49-F238E27FC236}">
                <a16:creationId xmlns:a16="http://schemas.microsoft.com/office/drawing/2014/main" id="{CFD6BDAE-364C-42C2-96EB-F55D24DD8D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FAD352-3AC7-432D-9B29-1A758E792695}" type="datetimeFigureOut">
              <a:rPr lang="it-IT" smtClean="0"/>
              <a:t>23/02/2025</a:t>
            </a:fld>
            <a:endParaRPr lang="it-IT" dirty="0"/>
          </a:p>
        </p:txBody>
      </p:sp>
      <p:sp>
        <p:nvSpPr>
          <p:cNvPr id="4" name="Footer Placeholder 3">
            <a:extLst>
              <a:ext uri="{FF2B5EF4-FFF2-40B4-BE49-F238E27FC236}">
                <a16:creationId xmlns:a16="http://schemas.microsoft.com/office/drawing/2014/main" id="{4C368C27-04D5-429A-A011-239761A98B6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dirty="0"/>
              <a:t>Accounting – B.A. Global Governance</a:t>
            </a:r>
            <a:endParaRPr lang="it-IT" dirty="0"/>
          </a:p>
        </p:txBody>
      </p:sp>
      <p:sp>
        <p:nvSpPr>
          <p:cNvPr id="5" name="Slide Number Placeholder 4">
            <a:extLst>
              <a:ext uri="{FF2B5EF4-FFF2-40B4-BE49-F238E27FC236}">
                <a16:creationId xmlns:a16="http://schemas.microsoft.com/office/drawing/2014/main" id="{3B180A5F-B986-4821-9962-E3E6138A240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EF4AB45-27DC-4FD4-BA92-E71BECEBE66B}" type="slidenum">
              <a:rPr lang="it-IT" smtClean="0"/>
              <a:t>‹#›</a:t>
            </a:fld>
            <a:endParaRPr lang="it-IT" dirty="0"/>
          </a:p>
        </p:txBody>
      </p:sp>
    </p:spTree>
    <p:extLst>
      <p:ext uri="{BB962C8B-B14F-4D97-AF65-F5344CB8AC3E}">
        <p14:creationId xmlns:p14="http://schemas.microsoft.com/office/powerpoint/2010/main" val="4287416062"/>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3-11T09:46:01.423"/>
    </inkml:context>
    <inkml:brush xml:id="br0">
      <inkml:brushProperty name="width" value="0.05" units="cm"/>
      <inkml:brushProperty name="height" value="0.05" units="cm"/>
      <inkml:brushProperty name="ignorePressure" value="1"/>
    </inkml:brush>
  </inkml:definitions>
  <inkml:trace contextRef="#ctx0" brushRef="#br0">0 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A170F3-909B-4670-B722-8B3EE7ABA351}" type="datetimeFigureOut">
              <a:rPr lang="it-IT" smtClean="0"/>
              <a:t>23/02/2025</a:t>
            </a:fld>
            <a:endParaRPr lang="it-IT"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dirty="0"/>
              <a:t>Accounting – B.A. Global Governance</a:t>
            </a:r>
            <a:endParaRPr lang="it-IT"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73BA80-6B0B-4930-BCA2-3675C4C457D9}" type="slidenum">
              <a:rPr lang="it-IT" smtClean="0"/>
              <a:t>‹#›</a:t>
            </a:fld>
            <a:endParaRPr lang="it-IT" dirty="0"/>
          </a:p>
        </p:txBody>
      </p:sp>
    </p:spTree>
    <p:extLst>
      <p:ext uri="{BB962C8B-B14F-4D97-AF65-F5344CB8AC3E}">
        <p14:creationId xmlns:p14="http://schemas.microsoft.com/office/powerpoint/2010/main" val="3327607679"/>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hasCustomPrompt="1"/>
          </p:nvPr>
        </p:nvSpPr>
        <p:spPr>
          <a:xfrm>
            <a:off x="1507067" y="2404534"/>
            <a:ext cx="7766936" cy="1646302"/>
          </a:xfrm>
        </p:spPr>
        <p:txBody>
          <a:bodyPr anchor="ctr">
            <a:noAutofit/>
          </a:bodyPr>
          <a:lstStyle>
            <a:lvl1pPr algn="r">
              <a:defRPr sz="5400">
                <a:solidFill>
                  <a:schemeClr val="accent1"/>
                </a:solidFill>
              </a:defRPr>
            </a:lvl1pPr>
          </a:lstStyle>
          <a:p>
            <a:r>
              <a:rPr lang="en-US" dirty="0"/>
              <a:t>Accounting</a:t>
            </a:r>
          </a:p>
        </p:txBody>
      </p:sp>
      <p:sp>
        <p:nvSpPr>
          <p:cNvPr id="3" name="Subtitle 2"/>
          <p:cNvSpPr>
            <a:spLocks noGrp="1"/>
          </p:cNvSpPr>
          <p:nvPr>
            <p:ph type="subTitle" idx="1" hasCustomPrompt="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How companies’ operations are translated into numbers, an introduction to the Financial Statements</a:t>
            </a:r>
          </a:p>
        </p:txBody>
      </p:sp>
      <p:sp>
        <p:nvSpPr>
          <p:cNvPr id="5" name="Footer Placeholder 4"/>
          <p:cNvSpPr>
            <a:spLocks noGrp="1"/>
          </p:cNvSpPr>
          <p:nvPr>
            <p:ph type="ftr" sz="quarter" idx="11"/>
          </p:nvPr>
        </p:nvSpPr>
        <p:spPr>
          <a:xfrm>
            <a:off x="3434935" y="6041361"/>
            <a:ext cx="3911200" cy="365125"/>
          </a:xfrm>
          <a:prstGeom prst="rect">
            <a:avLst/>
          </a:prstGeom>
        </p:spPr>
        <p:txBody>
          <a:bodyPr/>
          <a:lstStyle/>
          <a:p>
            <a:pPr algn="ctr"/>
            <a:r>
              <a:rPr lang="it-IT" dirty="0"/>
              <a:t>Accounting – B.A. Global Governance</a:t>
            </a:r>
          </a:p>
          <a:p>
            <a:pPr algn="ctr"/>
            <a:r>
              <a:rPr lang="it-IT" dirty="0"/>
              <a:t>A.Y. 2024-2025</a:t>
            </a:r>
          </a:p>
          <a:p>
            <a:pPr algn="ctr"/>
            <a:r>
              <a:rPr lang="it-IT" dirty="0"/>
              <a:t>Prof. M.G. De Romanis</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pic>
        <p:nvPicPr>
          <p:cNvPr id="1026" name="Picture 2" descr="Risultato immagini per logo tor vergata">
            <a:extLst>
              <a:ext uri="{FF2B5EF4-FFF2-40B4-BE49-F238E27FC236}">
                <a16:creationId xmlns:a16="http://schemas.microsoft.com/office/drawing/2014/main" id="{EBEC1118-599D-4219-A6E3-4BF9BF8DB21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8650"/>
          </a:xfrm>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677334" y="1075069"/>
            <a:ext cx="8596668" cy="4707862"/>
          </a:xfrm>
        </p:spPr>
        <p:txBody>
          <a:bodyPr/>
          <a:lstStyle>
            <a:lvl1pPr marL="0" indent="0">
              <a:buNone/>
              <a:defRPr>
                <a:ln>
                  <a:noFill/>
                </a:ln>
              </a:defRPr>
            </a:lvl1pPr>
          </a:lstStyle>
          <a:p>
            <a:pPr lvl="0"/>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DCFEDAC5-2BE6-4643-BF60-FB5CDB35D3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FBDE0DB-B7C8-4E47-BA1C-CBFD312A256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
        <p:nvSpPr>
          <p:cNvPr id="8" name="Footer Placeholder 4">
            <a:extLst>
              <a:ext uri="{FF2B5EF4-FFF2-40B4-BE49-F238E27FC236}">
                <a16:creationId xmlns:a16="http://schemas.microsoft.com/office/drawing/2014/main" id="{2242F33D-8501-46C4-87D9-371E66EAA626}"/>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
        <p:nvSpPr>
          <p:cNvPr id="10" name="Footer Placeholder 4">
            <a:extLst>
              <a:ext uri="{FF2B5EF4-FFF2-40B4-BE49-F238E27FC236}">
                <a16:creationId xmlns:a16="http://schemas.microsoft.com/office/drawing/2014/main" id="{0A84F43F-4D6A-4103-84BF-20D4BCCDC6C7}"/>
              </a:ext>
            </a:extLst>
          </p:cNvPr>
          <p:cNvSpPr>
            <a:spLocks noGrp="1"/>
          </p:cNvSpPr>
          <p:nvPr>
            <p:ph type="ftr" sz="quarter" idx="1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a:p>
            <a:pPr algn="ct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
        <p:nvSpPr>
          <p:cNvPr id="6" name="Footer Placeholder 4">
            <a:extLst>
              <a:ext uri="{FF2B5EF4-FFF2-40B4-BE49-F238E27FC236}">
                <a16:creationId xmlns:a16="http://schemas.microsoft.com/office/drawing/2014/main" id="{972F6892-4893-4AB2-A5E1-C16731E8F94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Footer Placeholder 4">
            <a:extLst>
              <a:ext uri="{FF2B5EF4-FFF2-40B4-BE49-F238E27FC236}">
                <a16:creationId xmlns:a16="http://schemas.microsoft.com/office/drawing/2014/main" id="{3D7765DB-9576-4791-8BC6-60A51297AB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
        <p:nvSpPr>
          <p:cNvPr id="8" name="Footer Placeholder 4">
            <a:extLst>
              <a:ext uri="{FF2B5EF4-FFF2-40B4-BE49-F238E27FC236}">
                <a16:creationId xmlns:a16="http://schemas.microsoft.com/office/drawing/2014/main" id="{4EABA913-35FB-4554-BA05-782A2FC05AC7}"/>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206D1285-B7B0-46E7-8374-9F29CB516D28}"/>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15393F0-9A04-4FA8-9A4B-459FC8E8176F}"/>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
        <p:nvSpPr>
          <p:cNvPr id="10" name="Footer Placeholder 4">
            <a:extLst>
              <a:ext uri="{FF2B5EF4-FFF2-40B4-BE49-F238E27FC236}">
                <a16:creationId xmlns:a16="http://schemas.microsoft.com/office/drawing/2014/main" id="{2B57DD83-1FB9-4E91-8500-F9838750784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9D4B1F55-5964-4986-86B0-0E5E5D5DAFA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10" name="Footer Placeholder 4">
            <a:extLst>
              <a:ext uri="{FF2B5EF4-FFF2-40B4-BE49-F238E27FC236}">
                <a16:creationId xmlns:a16="http://schemas.microsoft.com/office/drawing/2014/main" id="{9137E32A-642F-498B-8820-23CE5BABB7D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DA57C756-6A10-44F0-8934-26A46FF537B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
        <p:nvSpPr>
          <p:cNvPr id="7" name="Footer Placeholder 4">
            <a:extLst>
              <a:ext uri="{FF2B5EF4-FFF2-40B4-BE49-F238E27FC236}">
                <a16:creationId xmlns:a16="http://schemas.microsoft.com/office/drawing/2014/main" id="{4FB66AB8-BAC9-4C81-9CB5-45484C4097F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5EB915C7-9804-4AD5-B222-376816D7313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
        <p:nvSpPr>
          <p:cNvPr id="19" name="Footer Placeholder 4">
            <a:extLst>
              <a:ext uri="{FF2B5EF4-FFF2-40B4-BE49-F238E27FC236}">
                <a16:creationId xmlns:a16="http://schemas.microsoft.com/office/drawing/2014/main" id="{DBE90251-E50E-4F70-9059-73CB9BD5D14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pic>
        <p:nvPicPr>
          <p:cNvPr id="30" name="Picture 2" descr="Risultato immagini per logo tor vergata">
            <a:extLst>
              <a:ext uri="{FF2B5EF4-FFF2-40B4-BE49-F238E27FC236}">
                <a16:creationId xmlns:a16="http://schemas.microsoft.com/office/drawing/2014/main" id="{A62B4192-56B1-49E3-965F-2379CA5A68B3}"/>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customXml" Target="../ink/ink1.xml"/><Relationship Id="rId29" Type="http://schemas.openxmlformats.org/officeDocument/2006/relationships/image" Target="../media/image46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9354-8CF4-4BD0-AA31-AB15829A4047}"/>
              </a:ext>
            </a:extLst>
          </p:cNvPr>
          <p:cNvSpPr>
            <a:spLocks noGrp="1"/>
          </p:cNvSpPr>
          <p:nvPr>
            <p:ph type="ctrTitle"/>
          </p:nvPr>
        </p:nvSpPr>
        <p:spPr/>
        <p:txBody>
          <a:bodyPr/>
          <a:lstStyle/>
          <a:p>
            <a:r>
              <a:rPr lang="it-IT" dirty="0"/>
              <a:t>Accounting</a:t>
            </a:r>
          </a:p>
        </p:txBody>
      </p:sp>
      <p:sp>
        <p:nvSpPr>
          <p:cNvPr id="3" name="Subtitle 2">
            <a:extLst>
              <a:ext uri="{FF2B5EF4-FFF2-40B4-BE49-F238E27FC236}">
                <a16:creationId xmlns:a16="http://schemas.microsoft.com/office/drawing/2014/main" id="{4D846EA3-E8AD-4EF2-A757-4DBD7BBBDCB5}"/>
              </a:ext>
            </a:extLst>
          </p:cNvPr>
          <p:cNvSpPr>
            <a:spLocks noGrp="1"/>
          </p:cNvSpPr>
          <p:nvPr>
            <p:ph type="subTitle" idx="1"/>
          </p:nvPr>
        </p:nvSpPr>
        <p:spPr/>
        <p:txBody>
          <a:bodyPr/>
          <a:lstStyle/>
          <a:p>
            <a:r>
              <a:rPr lang="en-US" dirty="0"/>
              <a:t>Basis for accounting, double entries</a:t>
            </a:r>
            <a:endParaRPr lang="it-IT" dirty="0"/>
          </a:p>
        </p:txBody>
      </p:sp>
      <p:sp>
        <p:nvSpPr>
          <p:cNvPr id="6" name="Footer Placeholder 5">
            <a:extLst>
              <a:ext uri="{FF2B5EF4-FFF2-40B4-BE49-F238E27FC236}">
                <a16:creationId xmlns:a16="http://schemas.microsoft.com/office/drawing/2014/main" id="{AC3F5F94-FE68-4AEF-8871-3A3DB0DEB556}"/>
              </a:ext>
            </a:extLst>
          </p:cNvPr>
          <p:cNvSpPr>
            <a:spLocks noGrp="1"/>
          </p:cNvSpPr>
          <p:nvPr>
            <p:ph type="ftr" sz="quarter" idx="11"/>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Tree>
    <p:extLst>
      <p:ext uri="{BB962C8B-B14F-4D97-AF65-F5344CB8AC3E}">
        <p14:creationId xmlns:p14="http://schemas.microsoft.com/office/powerpoint/2010/main" val="3762391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123189D-7033-4030-97A7-3010BBB0C76F}"/>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a:p>
            <a:pPr algn="ctr"/>
            <a:endParaRPr lang="en-US" dirty="0"/>
          </a:p>
        </p:txBody>
      </p:sp>
      <p:sp>
        <p:nvSpPr>
          <p:cNvPr id="3" name="Slide Number Placeholder 2">
            <a:extLst>
              <a:ext uri="{FF2B5EF4-FFF2-40B4-BE49-F238E27FC236}">
                <a16:creationId xmlns:a16="http://schemas.microsoft.com/office/drawing/2014/main" id="{7B08F58F-50C7-4582-A687-BA2FFFA6E6D5}"/>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
        <p:nvSpPr>
          <p:cNvPr id="4" name="TextBox 3">
            <a:extLst>
              <a:ext uri="{FF2B5EF4-FFF2-40B4-BE49-F238E27FC236}">
                <a16:creationId xmlns:a16="http://schemas.microsoft.com/office/drawing/2014/main" id="{72A98D0B-F431-48B9-AFF1-D25A0DEFEE3B}"/>
              </a:ext>
            </a:extLst>
          </p:cNvPr>
          <p:cNvSpPr txBox="1"/>
          <p:nvPr/>
        </p:nvSpPr>
        <p:spPr>
          <a:xfrm>
            <a:off x="1409700" y="485775"/>
            <a:ext cx="7277100" cy="1754326"/>
          </a:xfrm>
          <a:prstGeom prst="rect">
            <a:avLst/>
          </a:prstGeom>
          <a:noFill/>
        </p:spPr>
        <p:txBody>
          <a:bodyPr wrap="square" rtlCol="0">
            <a:spAutoFit/>
          </a:bodyPr>
          <a:lstStyle/>
          <a:p>
            <a:r>
              <a:rPr lang="it-IT" dirty="0"/>
              <a:t>Agenda</a:t>
            </a:r>
          </a:p>
          <a:p>
            <a:pPr marL="342900" indent="-342900">
              <a:buFont typeface="+mj-lt"/>
              <a:buAutoNum type="arabicPeriod"/>
            </a:pPr>
            <a:r>
              <a:rPr lang="en-US" dirty="0"/>
              <a:t>Fundamentals of account</a:t>
            </a:r>
          </a:p>
          <a:p>
            <a:pPr marL="342900" indent="-342900">
              <a:buFont typeface="+mj-lt"/>
              <a:buAutoNum type="arabicPeriod"/>
            </a:pPr>
            <a:r>
              <a:rPr lang="en-US" dirty="0"/>
              <a:t>Double entry</a:t>
            </a:r>
          </a:p>
          <a:p>
            <a:pPr marL="342900" indent="-342900">
              <a:buFont typeface="+mj-lt"/>
              <a:buAutoNum type="arabicPeriod"/>
            </a:pPr>
            <a:r>
              <a:rPr lang="en-US" dirty="0"/>
              <a:t>From transaction to financial statements</a:t>
            </a:r>
          </a:p>
          <a:p>
            <a:pPr marL="342900" indent="-342900">
              <a:buFont typeface="+mj-lt"/>
              <a:buAutoNum type="arabicPeriod"/>
            </a:pPr>
            <a:endParaRPr lang="it-IT" dirty="0"/>
          </a:p>
          <a:p>
            <a:pPr marL="342900" indent="-342900">
              <a:buFont typeface="+mj-lt"/>
              <a:buAutoNum type="arabicPeriod"/>
            </a:pPr>
            <a:endParaRPr lang="it-IT" dirty="0"/>
          </a:p>
        </p:txBody>
      </p:sp>
    </p:spTree>
    <p:extLst>
      <p:ext uri="{BB962C8B-B14F-4D97-AF65-F5344CB8AC3E}">
        <p14:creationId xmlns:p14="http://schemas.microsoft.com/office/powerpoint/2010/main" val="3210307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44B773-1427-4316-9409-D6DCF2B204E5}"/>
              </a:ext>
            </a:extLst>
          </p:cNvPr>
          <p:cNvSpPr>
            <a:spLocks noGrp="1"/>
          </p:cNvSpPr>
          <p:nvPr>
            <p:ph idx="1"/>
          </p:nvPr>
        </p:nvSpPr>
        <p:spPr/>
        <p:txBody>
          <a:bodyPr anchor="ctr"/>
          <a:lstStyle/>
          <a:p>
            <a:r>
              <a:rPr lang="en-US" dirty="0"/>
              <a:t>The accounting is the process of recording financial transactions, meaning the exchange of money for goods and services. The most used method is called double entry bookkeeping. </a:t>
            </a:r>
          </a:p>
        </p:txBody>
      </p:sp>
      <p:sp>
        <p:nvSpPr>
          <p:cNvPr id="4" name="Slide Number Placeholder 3">
            <a:extLst>
              <a:ext uri="{FF2B5EF4-FFF2-40B4-BE49-F238E27FC236}">
                <a16:creationId xmlns:a16="http://schemas.microsoft.com/office/drawing/2014/main" id="{649AAC05-4EE6-4FC4-94B4-9CF17F341FBE}"/>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
        <p:nvSpPr>
          <p:cNvPr id="5" name="Footer Placeholder 4">
            <a:extLst>
              <a:ext uri="{FF2B5EF4-FFF2-40B4-BE49-F238E27FC236}">
                <a16:creationId xmlns:a16="http://schemas.microsoft.com/office/drawing/2014/main" id="{8DF45907-5051-4760-BEBD-51EAE18C5CC3}"/>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541214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lstStyle/>
          <a:p>
            <a:r>
              <a:rPr lang="en-US" dirty="0"/>
              <a:t>Accounting is the recording of monetary transactions. These transactions might be recorded on a 1) cash basis or 2) accrual basis.</a:t>
            </a:r>
          </a:p>
          <a:p>
            <a:endParaRPr lang="en-US" dirty="0"/>
          </a:p>
          <a:p>
            <a:r>
              <a:rPr lang="en-US" dirty="0"/>
              <a:t>On a </a:t>
            </a:r>
            <a:r>
              <a:rPr lang="en-US" i="1" dirty="0"/>
              <a:t>cash basis</a:t>
            </a:r>
            <a:r>
              <a:rPr lang="en-US" dirty="0"/>
              <a:t> transactions are recorded in general ledger, the master book where transaction are booked, once cash receipts and cash payments are actually operated.</a:t>
            </a:r>
          </a:p>
          <a:p>
            <a:r>
              <a:rPr lang="en-US" dirty="0"/>
              <a:t>On an </a:t>
            </a:r>
            <a:r>
              <a:rPr lang="en-US" i="1" dirty="0"/>
              <a:t>accrual basis </a:t>
            </a:r>
            <a:r>
              <a:rPr lang="en-US" dirty="0"/>
              <a:t>of accounting, also known as mercantile basis, income and expenses are recorded once the firm has given or received benefit from a transaction, even if has not paid or received cash yet.</a:t>
            </a:r>
          </a:p>
          <a:p>
            <a:endParaRPr lang="en-US" dirty="0"/>
          </a:p>
          <a:p>
            <a:r>
              <a:rPr lang="en-US" sz="1400" i="1" dirty="0"/>
              <a:t>In December I paid for a service to be provided in the first days of next year</a:t>
            </a:r>
          </a:p>
          <a:p>
            <a:r>
              <a:rPr lang="en-US" sz="1400" b="1" i="1" u="sng" dirty="0"/>
              <a:t>Cash basis:</a:t>
            </a:r>
            <a:r>
              <a:rPr lang="en-US" sz="1400" b="1" i="1" dirty="0"/>
              <a:t> </a:t>
            </a:r>
            <a:r>
              <a:rPr lang="en-US" sz="1400" i="1" dirty="0"/>
              <a:t>transaction is recorded in December when paid</a:t>
            </a:r>
          </a:p>
          <a:p>
            <a:r>
              <a:rPr lang="en-US" sz="1400" b="1" i="1" u="sng" dirty="0"/>
              <a:t>Accrual basis:</a:t>
            </a:r>
            <a:r>
              <a:rPr lang="en-US" sz="1400" i="1" dirty="0"/>
              <a:t> transaction is recorded in January NY when service is provided</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9656746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D409548-3290-493F-A131-C113CA069B6B}"/>
              </a:ext>
            </a:extLst>
          </p:cNvPr>
          <p:cNvSpPr>
            <a:spLocks noGrp="1"/>
          </p:cNvSpPr>
          <p:nvPr>
            <p:ph idx="1"/>
          </p:nvPr>
        </p:nvSpPr>
        <p:spPr>
          <a:xfrm>
            <a:off x="677334" y="1305624"/>
            <a:ext cx="8596668" cy="917633"/>
          </a:xfrm>
        </p:spPr>
        <p:txBody>
          <a:bodyPr>
            <a:normAutofit fontScale="92500"/>
          </a:bodyPr>
          <a:lstStyle/>
          <a:p>
            <a:r>
              <a:rPr lang="en-US" dirty="0"/>
              <a:t>In all business transactions there are two separate and distinct aspects to be recorded within the same accounting period. Two separate accounts are involved in each transactions: one records the debit (receiving), the other the credit (giving).</a:t>
            </a:r>
          </a:p>
          <a:p>
            <a:endParaRPr lang="it-IT" dirty="0"/>
          </a:p>
        </p:txBody>
      </p:sp>
      <p:sp>
        <p:nvSpPr>
          <p:cNvPr id="4" name="Slide Number Placeholder 3">
            <a:extLst>
              <a:ext uri="{FF2B5EF4-FFF2-40B4-BE49-F238E27FC236}">
                <a16:creationId xmlns:a16="http://schemas.microsoft.com/office/drawing/2014/main" id="{B3D6750A-CC0D-4E7F-B666-6B70400C3E8C}"/>
              </a:ext>
            </a:extLst>
          </p:cNvPr>
          <p:cNvSpPr>
            <a:spLocks noGrp="1"/>
          </p:cNvSpPr>
          <p:nvPr>
            <p:ph type="sldNum" sz="quarter" idx="12"/>
          </p:nvPr>
        </p:nvSpPr>
        <p:spPr/>
        <p:txBody>
          <a:bodyPr/>
          <a:lstStyle/>
          <a:p>
            <a:fld id="{D57F1E4F-1CFF-5643-939E-217C01CDF565}" type="slidenum">
              <a:rPr lang="en-US" smtClean="0"/>
              <a:pPr/>
              <a:t>5</a:t>
            </a:fld>
            <a:endParaRPr lang="en-US" dirty="0"/>
          </a:p>
        </p:txBody>
      </p:sp>
      <p:sp>
        <p:nvSpPr>
          <p:cNvPr id="5" name="Footer Placeholder 4">
            <a:extLst>
              <a:ext uri="{FF2B5EF4-FFF2-40B4-BE49-F238E27FC236}">
                <a16:creationId xmlns:a16="http://schemas.microsoft.com/office/drawing/2014/main" id="{963696EB-349B-4B02-90E6-E496E09EA3A7}"/>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7" name="Table 6">
            <a:extLst>
              <a:ext uri="{FF2B5EF4-FFF2-40B4-BE49-F238E27FC236}">
                <a16:creationId xmlns:a16="http://schemas.microsoft.com/office/drawing/2014/main" id="{20379481-64C9-4B4D-9A40-776A17FEAD0A}"/>
              </a:ext>
            </a:extLst>
          </p:cNvPr>
          <p:cNvGraphicFramePr>
            <a:graphicFrameLocks noGrp="1"/>
          </p:cNvGraphicFramePr>
          <p:nvPr>
            <p:extLst>
              <p:ext uri="{D42A27DB-BD31-4B8C-83A1-F6EECF244321}">
                <p14:modId xmlns:p14="http://schemas.microsoft.com/office/powerpoint/2010/main" val="2237427452"/>
              </p:ext>
            </p:extLst>
          </p:nvPr>
        </p:nvGraphicFramePr>
        <p:xfrm>
          <a:off x="1083094" y="2706319"/>
          <a:ext cx="8127999" cy="1112520"/>
        </p:xfrm>
        <a:graphic>
          <a:graphicData uri="http://schemas.openxmlformats.org/drawingml/2006/table">
            <a:tbl>
              <a:tblPr firstRow="1" bandRow="1">
                <a:tableStyleId>{2D5ABB26-0587-4C30-8999-92F81FD0307C}</a:tableStyleId>
              </a:tblPr>
              <a:tblGrid>
                <a:gridCol w="2709333">
                  <a:extLst>
                    <a:ext uri="{9D8B030D-6E8A-4147-A177-3AD203B41FA5}">
                      <a16:colId xmlns:a16="http://schemas.microsoft.com/office/drawing/2014/main" val="169822840"/>
                    </a:ext>
                  </a:extLst>
                </a:gridCol>
                <a:gridCol w="2709333">
                  <a:extLst>
                    <a:ext uri="{9D8B030D-6E8A-4147-A177-3AD203B41FA5}">
                      <a16:colId xmlns:a16="http://schemas.microsoft.com/office/drawing/2014/main" val="579912481"/>
                    </a:ext>
                  </a:extLst>
                </a:gridCol>
                <a:gridCol w="2709333">
                  <a:extLst>
                    <a:ext uri="{9D8B030D-6E8A-4147-A177-3AD203B41FA5}">
                      <a16:colId xmlns:a16="http://schemas.microsoft.com/office/drawing/2014/main" val="2734726611"/>
                    </a:ext>
                  </a:extLst>
                </a:gridCol>
              </a:tblGrid>
              <a:tr h="370840">
                <a:tc>
                  <a:txBody>
                    <a:bodyPr/>
                    <a:lstStyle/>
                    <a:p>
                      <a:pPr algn="ctr"/>
                      <a:endParaRPr lang="it-IT" dirty="0"/>
                    </a:p>
                  </a:txBody>
                  <a:tcPr anchor="ctr"/>
                </a:tc>
                <a:tc>
                  <a:txBody>
                    <a:bodyPr/>
                    <a:lstStyle/>
                    <a:p>
                      <a:pPr algn="ctr"/>
                      <a:r>
                        <a:rPr lang="it-IT" dirty="0"/>
                        <a:t>Debit</a:t>
                      </a:r>
                    </a:p>
                  </a:txBody>
                  <a:tcPr anchor="ctr"/>
                </a:tc>
                <a:tc>
                  <a:txBody>
                    <a:bodyPr/>
                    <a:lstStyle/>
                    <a:p>
                      <a:pPr algn="ctr"/>
                      <a:r>
                        <a:rPr lang="it-IT" dirty="0"/>
                        <a:t>Receiver / Comes in</a:t>
                      </a:r>
                    </a:p>
                  </a:txBody>
                  <a:tcPr anchor="ctr"/>
                </a:tc>
                <a:extLst>
                  <a:ext uri="{0D108BD9-81ED-4DB2-BD59-A6C34878D82A}">
                    <a16:rowId xmlns:a16="http://schemas.microsoft.com/office/drawing/2014/main" val="3196215473"/>
                  </a:ext>
                </a:extLst>
              </a:tr>
              <a:tr h="370840">
                <a:tc>
                  <a:txBody>
                    <a:bodyPr/>
                    <a:lstStyle/>
                    <a:p>
                      <a:pPr algn="ctr"/>
                      <a:r>
                        <a:rPr lang="it-IT" dirty="0"/>
                        <a:t>Transaction</a:t>
                      </a:r>
                    </a:p>
                  </a:txBody>
                  <a:tcPr anchor="ctr"/>
                </a:tc>
                <a:tc>
                  <a:txBody>
                    <a:bodyPr/>
                    <a:lstStyle/>
                    <a:p>
                      <a:pPr algn="ctr"/>
                      <a:endParaRPr lang="it-IT" dirty="0"/>
                    </a:p>
                  </a:txBody>
                  <a:tcPr anchor="ctr"/>
                </a:tc>
                <a:tc>
                  <a:txBody>
                    <a:bodyPr/>
                    <a:lstStyle/>
                    <a:p>
                      <a:pPr algn="ctr"/>
                      <a:endParaRPr lang="it-IT" dirty="0"/>
                    </a:p>
                  </a:txBody>
                  <a:tcPr anchor="ctr"/>
                </a:tc>
                <a:extLst>
                  <a:ext uri="{0D108BD9-81ED-4DB2-BD59-A6C34878D82A}">
                    <a16:rowId xmlns:a16="http://schemas.microsoft.com/office/drawing/2014/main" val="125915740"/>
                  </a:ext>
                </a:extLst>
              </a:tr>
              <a:tr h="370840">
                <a:tc>
                  <a:txBody>
                    <a:bodyPr/>
                    <a:lstStyle/>
                    <a:p>
                      <a:pPr algn="ctr"/>
                      <a:endParaRPr lang="it-IT" dirty="0"/>
                    </a:p>
                  </a:txBody>
                  <a:tcPr anchor="ctr"/>
                </a:tc>
                <a:tc>
                  <a:txBody>
                    <a:bodyPr/>
                    <a:lstStyle/>
                    <a:p>
                      <a:pPr algn="ctr"/>
                      <a:r>
                        <a:rPr lang="it-IT" dirty="0"/>
                        <a:t>Credit</a:t>
                      </a:r>
                    </a:p>
                  </a:txBody>
                  <a:tcPr anchor="ctr"/>
                </a:tc>
                <a:tc>
                  <a:txBody>
                    <a:bodyPr/>
                    <a:lstStyle/>
                    <a:p>
                      <a:pPr algn="ctr"/>
                      <a:r>
                        <a:rPr lang="it-IT" dirty="0"/>
                        <a:t>Giver / Goes Out</a:t>
                      </a:r>
                    </a:p>
                  </a:txBody>
                  <a:tcPr anchor="ctr"/>
                </a:tc>
                <a:extLst>
                  <a:ext uri="{0D108BD9-81ED-4DB2-BD59-A6C34878D82A}">
                    <a16:rowId xmlns:a16="http://schemas.microsoft.com/office/drawing/2014/main" val="4123712793"/>
                  </a:ext>
                </a:extLst>
              </a:tr>
            </a:tbl>
          </a:graphicData>
        </a:graphic>
      </p:graphicFrame>
      <p:cxnSp>
        <p:nvCxnSpPr>
          <p:cNvPr id="28" name="Connector: Elbow 27">
            <a:extLst>
              <a:ext uri="{FF2B5EF4-FFF2-40B4-BE49-F238E27FC236}">
                <a16:creationId xmlns:a16="http://schemas.microsoft.com/office/drawing/2014/main" id="{59DCB272-49A6-4047-A29F-C9950A6001DD}"/>
              </a:ext>
            </a:extLst>
          </p:cNvPr>
          <p:cNvCxnSpPr>
            <a:cxnSpLocks/>
          </p:cNvCxnSpPr>
          <p:nvPr/>
        </p:nvCxnSpPr>
        <p:spPr>
          <a:xfrm>
            <a:off x="3883756" y="2883304"/>
            <a:ext cx="862641" cy="756000"/>
          </a:xfrm>
          <a:prstGeom prst="bentConnector3">
            <a:avLst>
              <a:gd name="adj1" fmla="val -41767"/>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66488E0A-FA3B-4CFF-8E64-A119138B7C64}"/>
              </a:ext>
            </a:extLst>
          </p:cNvPr>
          <p:cNvCxnSpPr>
            <a:cxnSpLocks/>
          </p:cNvCxnSpPr>
          <p:nvPr/>
        </p:nvCxnSpPr>
        <p:spPr>
          <a:xfrm>
            <a:off x="3528060" y="2880366"/>
            <a:ext cx="1218337" cy="0"/>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2DF5636-A948-41A8-A193-B7306735508D}"/>
              </a:ext>
            </a:extLst>
          </p:cNvPr>
          <p:cNvCxnSpPr>
            <a:cxnSpLocks/>
          </p:cNvCxnSpPr>
          <p:nvPr/>
        </p:nvCxnSpPr>
        <p:spPr>
          <a:xfrm>
            <a:off x="5768340" y="2895144"/>
            <a:ext cx="972094" cy="0"/>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67440FA7-398F-4133-904F-9FFDC0CA99C9}"/>
              </a:ext>
            </a:extLst>
          </p:cNvPr>
          <p:cNvCxnSpPr>
            <a:cxnSpLocks/>
          </p:cNvCxnSpPr>
          <p:nvPr/>
        </p:nvCxnSpPr>
        <p:spPr>
          <a:xfrm>
            <a:off x="5775960" y="3631228"/>
            <a:ext cx="964474" cy="8076"/>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67078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2F2DE-2673-4548-9997-F8B022A6E430}"/>
              </a:ext>
            </a:extLst>
          </p:cNvPr>
          <p:cNvSpPr>
            <a:spLocks noGrp="1"/>
          </p:cNvSpPr>
          <p:nvPr>
            <p:ph type="title"/>
          </p:nvPr>
        </p:nvSpPr>
        <p:spPr/>
        <p:txBody>
          <a:bodyPr>
            <a:normAutofit fontScale="90000"/>
          </a:bodyPr>
          <a:lstStyle/>
          <a:p>
            <a:r>
              <a:rPr lang="it-IT" dirty="0"/>
              <a:t>Double Entry</a:t>
            </a:r>
          </a:p>
        </p:txBody>
      </p:sp>
      <p:sp>
        <p:nvSpPr>
          <p:cNvPr id="3" name="Content Placeholder 2">
            <a:extLst>
              <a:ext uri="{FF2B5EF4-FFF2-40B4-BE49-F238E27FC236}">
                <a16:creationId xmlns:a16="http://schemas.microsoft.com/office/drawing/2014/main" id="{F5DFE7E0-E9C0-41CC-860B-913A007613C6}"/>
              </a:ext>
            </a:extLst>
          </p:cNvPr>
          <p:cNvSpPr>
            <a:spLocks noGrp="1"/>
          </p:cNvSpPr>
          <p:nvPr>
            <p:ph idx="1"/>
          </p:nvPr>
        </p:nvSpPr>
        <p:spPr>
          <a:xfrm>
            <a:off x="677334" y="1238249"/>
            <a:ext cx="8596668" cy="4544681"/>
          </a:xfrm>
        </p:spPr>
        <p:txBody>
          <a:bodyPr/>
          <a:lstStyle/>
          <a:p>
            <a:r>
              <a:rPr lang="en-US" dirty="0"/>
              <a:t>Double entry is an accounting system already used by Arab merchants during VII century as far as it is known. This method has spread within merchants for centuries and several evidences of the application of this method came to us. The first treaty on double entry method has been attributed to an Italian Franciscan monk named Luca Bartolomeo de Pacioli born in Sansepolcro (Arezzo) during the XV century. </a:t>
            </a:r>
          </a:p>
          <a:p>
            <a:r>
              <a:rPr lang="en-US" dirty="0"/>
              <a:t>The method has been first created as a test to verify the correctness of the accounting, since, during XV century, accountants were easily wrong and had no instruments to check the adequacy of their records. During the same period has been introduced the use of the “journal” as evidence for the certainty of recording in case of controversy.</a:t>
            </a:r>
          </a:p>
          <a:p>
            <a:r>
              <a:rPr lang="en-US" dirty="0"/>
              <a:t>The monk, assistant of Leonardo da Vinci, wrote several principles that are still at the basis of the modern accounting methods. i.e. the words credit and debit come from the latin words debitum and creditum.</a:t>
            </a:r>
          </a:p>
          <a:p>
            <a:endParaRPr lang="en-US" dirty="0"/>
          </a:p>
          <a:p>
            <a:endParaRPr lang="it-IT" dirty="0"/>
          </a:p>
        </p:txBody>
      </p:sp>
      <p:sp>
        <p:nvSpPr>
          <p:cNvPr id="4" name="Slide Number Placeholder 3">
            <a:extLst>
              <a:ext uri="{FF2B5EF4-FFF2-40B4-BE49-F238E27FC236}">
                <a16:creationId xmlns:a16="http://schemas.microsoft.com/office/drawing/2014/main" id="{3D74C2C1-09C4-470C-8C88-13B75D33632A}"/>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
        <p:nvSpPr>
          <p:cNvPr id="5" name="Footer Placeholder 4">
            <a:extLst>
              <a:ext uri="{FF2B5EF4-FFF2-40B4-BE49-F238E27FC236}">
                <a16:creationId xmlns:a16="http://schemas.microsoft.com/office/drawing/2014/main" id="{FDBF2982-AD64-4A67-80CA-8B1AFAD6070E}"/>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9662047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2F2DE-2673-4548-9997-F8B022A6E430}"/>
              </a:ext>
            </a:extLst>
          </p:cNvPr>
          <p:cNvSpPr>
            <a:spLocks noGrp="1"/>
          </p:cNvSpPr>
          <p:nvPr>
            <p:ph type="title"/>
          </p:nvPr>
        </p:nvSpPr>
        <p:spPr/>
        <p:txBody>
          <a:bodyPr>
            <a:normAutofit fontScale="90000"/>
          </a:bodyPr>
          <a:lstStyle/>
          <a:p>
            <a:r>
              <a:rPr lang="it-IT" dirty="0"/>
              <a:t>Double Entry</a:t>
            </a:r>
          </a:p>
        </p:txBody>
      </p:sp>
      <p:sp>
        <p:nvSpPr>
          <p:cNvPr id="3" name="Content Placeholder 2">
            <a:extLst>
              <a:ext uri="{FF2B5EF4-FFF2-40B4-BE49-F238E27FC236}">
                <a16:creationId xmlns:a16="http://schemas.microsoft.com/office/drawing/2014/main" id="{F5DFE7E0-E9C0-41CC-860B-913A007613C6}"/>
              </a:ext>
            </a:extLst>
          </p:cNvPr>
          <p:cNvSpPr>
            <a:spLocks noGrp="1"/>
          </p:cNvSpPr>
          <p:nvPr>
            <p:ph idx="1"/>
          </p:nvPr>
        </p:nvSpPr>
        <p:spPr>
          <a:xfrm>
            <a:off x="677334" y="1238249"/>
            <a:ext cx="8596668" cy="4544681"/>
          </a:xfrm>
        </p:spPr>
        <p:txBody>
          <a:bodyPr/>
          <a:lstStyle/>
          <a:p>
            <a:r>
              <a:rPr lang="it-IT" dirty="0"/>
              <a:t>All transactions need to </a:t>
            </a:r>
            <a:r>
              <a:rPr lang="en-US" dirty="0"/>
              <a:t>be</a:t>
            </a:r>
            <a:r>
              <a:rPr lang="it-IT" dirty="0"/>
              <a:t> </a:t>
            </a:r>
            <a:r>
              <a:rPr lang="en-US" dirty="0"/>
              <a:t>recorded</a:t>
            </a:r>
            <a:r>
              <a:rPr lang="it-IT" dirty="0"/>
              <a:t> into the «journal». The journal, known as well as the book of </a:t>
            </a:r>
            <a:r>
              <a:rPr lang="en-US" dirty="0"/>
              <a:t>original entries,  is a daily record of business transactions where every posting is recorded first</a:t>
            </a:r>
            <a:r>
              <a:rPr lang="it-IT" dirty="0"/>
              <a:t>. </a:t>
            </a:r>
          </a:p>
          <a:p>
            <a:endParaRPr lang="it-IT" dirty="0"/>
          </a:p>
        </p:txBody>
      </p:sp>
      <p:sp>
        <p:nvSpPr>
          <p:cNvPr id="4" name="Slide Number Placeholder 3">
            <a:extLst>
              <a:ext uri="{FF2B5EF4-FFF2-40B4-BE49-F238E27FC236}">
                <a16:creationId xmlns:a16="http://schemas.microsoft.com/office/drawing/2014/main" id="{3D74C2C1-09C4-470C-8C88-13B75D33632A}"/>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
        <p:nvSpPr>
          <p:cNvPr id="5" name="Footer Placeholder 4">
            <a:extLst>
              <a:ext uri="{FF2B5EF4-FFF2-40B4-BE49-F238E27FC236}">
                <a16:creationId xmlns:a16="http://schemas.microsoft.com/office/drawing/2014/main" id="{FDBF2982-AD64-4A67-80CA-8B1AFAD6070E}"/>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4BF368CA-D3C1-490D-81D9-D5382FFE4518}"/>
              </a:ext>
            </a:extLst>
          </p:cNvPr>
          <p:cNvGraphicFramePr>
            <a:graphicFrameLocks noGrp="1"/>
          </p:cNvGraphicFramePr>
          <p:nvPr>
            <p:extLst>
              <p:ext uri="{D42A27DB-BD31-4B8C-83A1-F6EECF244321}">
                <p14:modId xmlns:p14="http://schemas.microsoft.com/office/powerpoint/2010/main" val="313162793"/>
              </p:ext>
            </p:extLst>
          </p:nvPr>
        </p:nvGraphicFramePr>
        <p:xfrm>
          <a:off x="758793" y="2593649"/>
          <a:ext cx="8433750" cy="1833880"/>
        </p:xfrm>
        <a:graphic>
          <a:graphicData uri="http://schemas.openxmlformats.org/drawingml/2006/table">
            <a:tbl>
              <a:tblPr firstRow="1" bandRow="1">
                <a:tableStyleId>{5C22544A-7EE6-4342-B048-85BDC9FD1C3A}</a:tableStyleId>
              </a:tblPr>
              <a:tblGrid>
                <a:gridCol w="1405625">
                  <a:extLst>
                    <a:ext uri="{9D8B030D-6E8A-4147-A177-3AD203B41FA5}">
                      <a16:colId xmlns:a16="http://schemas.microsoft.com/office/drawing/2014/main" val="4084023646"/>
                    </a:ext>
                  </a:extLst>
                </a:gridCol>
                <a:gridCol w="1405625">
                  <a:extLst>
                    <a:ext uri="{9D8B030D-6E8A-4147-A177-3AD203B41FA5}">
                      <a16:colId xmlns:a16="http://schemas.microsoft.com/office/drawing/2014/main" val="716653068"/>
                    </a:ext>
                  </a:extLst>
                </a:gridCol>
                <a:gridCol w="1405625">
                  <a:extLst>
                    <a:ext uri="{9D8B030D-6E8A-4147-A177-3AD203B41FA5}">
                      <a16:colId xmlns:a16="http://schemas.microsoft.com/office/drawing/2014/main" val="725846171"/>
                    </a:ext>
                  </a:extLst>
                </a:gridCol>
                <a:gridCol w="1405625">
                  <a:extLst>
                    <a:ext uri="{9D8B030D-6E8A-4147-A177-3AD203B41FA5}">
                      <a16:colId xmlns:a16="http://schemas.microsoft.com/office/drawing/2014/main" val="3528566850"/>
                    </a:ext>
                  </a:extLst>
                </a:gridCol>
                <a:gridCol w="1405625">
                  <a:extLst>
                    <a:ext uri="{9D8B030D-6E8A-4147-A177-3AD203B41FA5}">
                      <a16:colId xmlns:a16="http://schemas.microsoft.com/office/drawing/2014/main" val="752637617"/>
                    </a:ext>
                  </a:extLst>
                </a:gridCol>
                <a:gridCol w="1405625">
                  <a:extLst>
                    <a:ext uri="{9D8B030D-6E8A-4147-A177-3AD203B41FA5}">
                      <a16:colId xmlns:a16="http://schemas.microsoft.com/office/drawing/2014/main" val="641059409"/>
                    </a:ext>
                  </a:extLst>
                </a:gridCol>
              </a:tblGrid>
              <a:tr h="370840">
                <a:tc>
                  <a:txBody>
                    <a:bodyPr/>
                    <a:lstStyle/>
                    <a:p>
                      <a:pPr algn="ctr"/>
                      <a:r>
                        <a:rPr lang="it-IT" sz="1400" dirty="0"/>
                        <a:t>Progressive #</a:t>
                      </a:r>
                    </a:p>
                  </a:txBody>
                  <a:tcPr anchor="ctr"/>
                </a:tc>
                <a:tc>
                  <a:txBody>
                    <a:bodyPr/>
                    <a:lstStyle/>
                    <a:p>
                      <a:pPr algn="ctr"/>
                      <a:r>
                        <a:rPr lang="it-IT" sz="1400" dirty="0"/>
                        <a:t>Entry date</a:t>
                      </a:r>
                    </a:p>
                  </a:txBody>
                  <a:tcPr anchor="ctr"/>
                </a:tc>
                <a:tc>
                  <a:txBody>
                    <a:bodyPr/>
                    <a:lstStyle/>
                    <a:p>
                      <a:pPr algn="ctr"/>
                      <a:r>
                        <a:rPr lang="it-IT" sz="1400" dirty="0"/>
                        <a:t>Description</a:t>
                      </a:r>
                    </a:p>
                  </a:txBody>
                  <a:tcPr anchor="ctr"/>
                </a:tc>
                <a:tc>
                  <a:txBody>
                    <a:bodyPr/>
                    <a:lstStyle/>
                    <a:p>
                      <a:pPr algn="ctr"/>
                      <a:r>
                        <a:rPr lang="it-IT" sz="1400" dirty="0"/>
                        <a:t>Account</a:t>
                      </a:r>
                    </a:p>
                  </a:txBody>
                  <a:tcPr anchor="ctr"/>
                </a:tc>
                <a:tc>
                  <a:txBody>
                    <a:bodyPr/>
                    <a:lstStyle/>
                    <a:p>
                      <a:pPr algn="ctr"/>
                      <a:r>
                        <a:rPr lang="it-IT" sz="1400" dirty="0"/>
                        <a:t>Debit (Dr)</a:t>
                      </a:r>
                    </a:p>
                  </a:txBody>
                  <a:tcPr anchor="ctr"/>
                </a:tc>
                <a:tc>
                  <a:txBody>
                    <a:bodyPr/>
                    <a:lstStyle/>
                    <a:p>
                      <a:pPr algn="ctr"/>
                      <a:r>
                        <a:rPr lang="it-IT" sz="1400" dirty="0"/>
                        <a:t>Credit (Cr)</a:t>
                      </a:r>
                    </a:p>
                  </a:txBody>
                  <a:tcPr anchor="ctr"/>
                </a:tc>
                <a:extLst>
                  <a:ext uri="{0D108BD9-81ED-4DB2-BD59-A6C34878D82A}">
                    <a16:rowId xmlns:a16="http://schemas.microsoft.com/office/drawing/2014/main" val="3978576930"/>
                  </a:ext>
                </a:extLst>
              </a:tr>
              <a:tr h="370840">
                <a:tc rowSpan="2">
                  <a:txBody>
                    <a:bodyPr/>
                    <a:lstStyle/>
                    <a:p>
                      <a:pPr algn="ctr"/>
                      <a:r>
                        <a:rPr lang="it-IT" sz="1400" dirty="0"/>
                        <a:t>1</a:t>
                      </a:r>
                    </a:p>
                    <a:p>
                      <a:pPr algn="ctr"/>
                      <a:endParaRPr lang="it-IT" sz="1400" dirty="0"/>
                    </a:p>
                  </a:txBody>
                  <a:tcPr anchor="ctr"/>
                </a:tc>
                <a:tc rowSpan="2">
                  <a:txBody>
                    <a:bodyPr/>
                    <a:lstStyle/>
                    <a:p>
                      <a:pPr algn="ctr"/>
                      <a:r>
                        <a:rPr lang="it-IT" sz="1400" dirty="0"/>
                        <a:t>YYYY/MM/DD</a:t>
                      </a:r>
                    </a:p>
                  </a:txBody>
                  <a:tcPr anchor="ctr"/>
                </a:tc>
                <a:tc rowSpan="2">
                  <a:txBody>
                    <a:bodyPr/>
                    <a:lstStyle/>
                    <a:p>
                      <a:pPr algn="ctr"/>
                      <a:r>
                        <a:rPr lang="it-IT" sz="1400" dirty="0"/>
                        <a:t>Brief description of transaction to be recorded</a:t>
                      </a:r>
                    </a:p>
                  </a:txBody>
                  <a:tcPr anchor="ctr"/>
                </a:tc>
                <a:tc>
                  <a:txBody>
                    <a:bodyPr/>
                    <a:lstStyle/>
                    <a:p>
                      <a:pPr algn="ctr"/>
                      <a:r>
                        <a:rPr lang="it-IT" sz="1400" dirty="0"/>
                        <a:t>Name of the account debited</a:t>
                      </a:r>
                    </a:p>
                  </a:txBody>
                  <a:tcPr anchor="ctr"/>
                </a:tc>
                <a:tc>
                  <a:txBody>
                    <a:bodyPr/>
                    <a:lstStyle/>
                    <a:p>
                      <a:pPr algn="ctr"/>
                      <a:r>
                        <a:rPr lang="it-IT" sz="1400" dirty="0"/>
                        <a:t>XXX</a:t>
                      </a:r>
                    </a:p>
                  </a:txBody>
                  <a:tcPr anchor="ctr"/>
                </a:tc>
                <a:tc>
                  <a:txBody>
                    <a:bodyPr/>
                    <a:lstStyle/>
                    <a:p>
                      <a:pPr algn="ctr"/>
                      <a:endParaRPr lang="it-IT" sz="1400" dirty="0"/>
                    </a:p>
                  </a:txBody>
                  <a:tcPr anchor="ctr"/>
                </a:tc>
                <a:extLst>
                  <a:ext uri="{0D108BD9-81ED-4DB2-BD59-A6C34878D82A}">
                    <a16:rowId xmlns:a16="http://schemas.microsoft.com/office/drawing/2014/main" val="435924804"/>
                  </a:ext>
                </a:extLst>
              </a:tr>
              <a:tr h="370840">
                <a:tc vMerge="1">
                  <a:txBody>
                    <a:bodyPr/>
                    <a:lstStyle/>
                    <a:p>
                      <a:pPr algn="ctr"/>
                      <a:endParaRPr lang="it-IT" dirty="0"/>
                    </a:p>
                  </a:txBody>
                  <a:tcPr/>
                </a:tc>
                <a:tc vMerge="1">
                  <a:txBody>
                    <a:bodyPr/>
                    <a:lstStyle/>
                    <a:p>
                      <a:endParaRPr lang="it-IT" dirty="0"/>
                    </a:p>
                  </a:txBody>
                  <a:tcPr/>
                </a:tc>
                <a:tc vMerge="1">
                  <a:txBody>
                    <a:bodyPr/>
                    <a:lstStyle/>
                    <a:p>
                      <a:endParaRPr lang="it-IT" dirty="0"/>
                    </a:p>
                  </a:txBody>
                  <a:tcPr/>
                </a:tc>
                <a:tc>
                  <a:txBody>
                    <a:bodyPr/>
                    <a:lstStyle/>
                    <a:p>
                      <a:pPr algn="ctr"/>
                      <a:r>
                        <a:rPr lang="it-IT" sz="1400" dirty="0"/>
                        <a:t>Name of the account credited</a:t>
                      </a:r>
                    </a:p>
                  </a:txBody>
                  <a:tcPr anchor="ctr"/>
                </a:tc>
                <a:tc>
                  <a:txBody>
                    <a:bodyPr/>
                    <a:lstStyle/>
                    <a:p>
                      <a:pPr algn="ctr"/>
                      <a:endParaRPr lang="it-IT" sz="1400" dirty="0"/>
                    </a:p>
                  </a:txBody>
                  <a:tcPr anchor="ctr"/>
                </a:tc>
                <a:tc>
                  <a:txBody>
                    <a:bodyPr/>
                    <a:lstStyle/>
                    <a:p>
                      <a:pPr algn="ctr"/>
                      <a:r>
                        <a:rPr lang="it-IT" sz="1400" dirty="0"/>
                        <a:t>XXX</a:t>
                      </a:r>
                    </a:p>
                  </a:txBody>
                  <a:tcPr anchor="ctr"/>
                </a:tc>
                <a:extLst>
                  <a:ext uri="{0D108BD9-81ED-4DB2-BD59-A6C34878D82A}">
                    <a16:rowId xmlns:a16="http://schemas.microsoft.com/office/drawing/2014/main" val="245471110"/>
                  </a:ext>
                </a:extLst>
              </a:tr>
            </a:tbl>
          </a:graphicData>
        </a:graphic>
      </p:graphicFrame>
    </p:spTree>
    <p:extLst>
      <p:ext uri="{BB962C8B-B14F-4D97-AF65-F5344CB8AC3E}">
        <p14:creationId xmlns:p14="http://schemas.microsoft.com/office/powerpoint/2010/main" val="12047243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93CE8-30F8-494D-BA70-60BCE04B6493}"/>
              </a:ext>
            </a:extLst>
          </p:cNvPr>
          <p:cNvSpPr>
            <a:spLocks noGrp="1"/>
          </p:cNvSpPr>
          <p:nvPr>
            <p:ph type="title"/>
          </p:nvPr>
        </p:nvSpPr>
        <p:spPr/>
        <p:txBody>
          <a:bodyPr>
            <a:normAutofit fontScale="90000"/>
          </a:bodyPr>
          <a:lstStyle/>
          <a:p>
            <a:r>
              <a:rPr lang="it-IT" dirty="0"/>
              <a:t>Fundamentals of Accounts</a:t>
            </a:r>
            <a:br>
              <a:rPr lang="it-IT" dirty="0"/>
            </a:br>
            <a:endParaRPr lang="it-IT" dirty="0"/>
          </a:p>
        </p:txBody>
      </p:sp>
      <p:sp>
        <p:nvSpPr>
          <p:cNvPr id="4" name="Slide Number Placeholder 3">
            <a:extLst>
              <a:ext uri="{FF2B5EF4-FFF2-40B4-BE49-F238E27FC236}">
                <a16:creationId xmlns:a16="http://schemas.microsoft.com/office/drawing/2014/main" id="{1580BCD0-5DF8-4017-889D-A6698691CC7E}"/>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
        <p:nvSpPr>
          <p:cNvPr id="5" name="Footer Placeholder 4">
            <a:extLst>
              <a:ext uri="{FF2B5EF4-FFF2-40B4-BE49-F238E27FC236}">
                <a16:creationId xmlns:a16="http://schemas.microsoft.com/office/drawing/2014/main" id="{46E809AF-6852-463E-A2A2-028FDC2EEF82}"/>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a:p>
            <a:pPr algn="ctr"/>
            <a:endParaRPr lang="en-US" dirty="0"/>
          </a:p>
        </p:txBody>
      </p:sp>
      <p:sp>
        <p:nvSpPr>
          <p:cNvPr id="13" name="Content Placeholder 12">
            <a:extLst>
              <a:ext uri="{FF2B5EF4-FFF2-40B4-BE49-F238E27FC236}">
                <a16:creationId xmlns:a16="http://schemas.microsoft.com/office/drawing/2014/main" id="{722B2051-765B-4D34-ADE0-578A7D3C9E25}"/>
              </a:ext>
            </a:extLst>
          </p:cNvPr>
          <p:cNvSpPr>
            <a:spLocks noGrp="1"/>
          </p:cNvSpPr>
          <p:nvPr>
            <p:ph idx="1"/>
          </p:nvPr>
        </p:nvSpPr>
        <p:spPr>
          <a:xfrm>
            <a:off x="677334" y="1075069"/>
            <a:ext cx="8915240" cy="4668506"/>
          </a:xfrm>
        </p:spPr>
        <p:txBody>
          <a:bodyPr wrap="square" anchor="ctr" anchorCtr="0">
            <a:normAutofit/>
          </a:bodyPr>
          <a:lstStyle/>
          <a:p>
            <a:r>
              <a:rPr lang="en-US" dirty="0"/>
              <a:t>The three rules of accounting are:</a:t>
            </a:r>
          </a:p>
          <a:p>
            <a:pPr marL="342900" indent="-342900">
              <a:buFont typeface="+mj-lt"/>
              <a:buAutoNum type="arabicPeriod"/>
            </a:pPr>
            <a:r>
              <a:rPr lang="en-US" dirty="0"/>
              <a:t>Debit the receiver and Credit the giver </a:t>
            </a:r>
          </a:p>
          <a:p>
            <a:pPr marL="342900" indent="-342900">
              <a:buFont typeface="+mj-lt"/>
              <a:buAutoNum type="arabicPeriod"/>
            </a:pPr>
            <a:r>
              <a:rPr lang="en-US" dirty="0"/>
              <a:t>Debit what comes in and Credit what goes out </a:t>
            </a:r>
          </a:p>
          <a:p>
            <a:pPr marL="342900" indent="-342900">
              <a:buFont typeface="+mj-lt"/>
              <a:buAutoNum type="arabicPeriod"/>
            </a:pPr>
            <a:r>
              <a:rPr lang="en-US" dirty="0"/>
              <a:t>Debit all expenses and Credit all gains and profits</a:t>
            </a:r>
          </a:p>
          <a:p>
            <a:pPr marL="342900" indent="-342900">
              <a:buFont typeface="+mj-lt"/>
              <a:buAutoNum type="arabicPeriod"/>
            </a:pPr>
            <a:endParaRPr lang="en-US" dirty="0">
              <a:solidFill>
                <a:schemeClr val="tx1"/>
              </a:solidFill>
            </a:endParaRPr>
          </a:p>
          <a:p>
            <a:r>
              <a:rPr lang="en-US" dirty="0">
                <a:solidFill>
                  <a:schemeClr val="tx1"/>
                </a:solidFill>
              </a:rPr>
              <a:t>The double-entry bookkeeping system is based on the principle that for every business transaction that takes place two entries must be made in the accounts: </a:t>
            </a:r>
          </a:p>
          <a:p>
            <a:pPr marL="285750" indent="-285750">
              <a:buFont typeface="Arial" panose="020B0604020202020204" pitchFamily="34" charset="0"/>
              <a:buChar char="•"/>
            </a:pPr>
            <a:r>
              <a:rPr lang="en-US" dirty="0">
                <a:solidFill>
                  <a:schemeClr val="tx1"/>
                </a:solidFill>
              </a:rPr>
              <a:t>a debit entry, showing goods or value coming into the business</a:t>
            </a:r>
          </a:p>
          <a:p>
            <a:pPr marL="285750" indent="-285750">
              <a:buFont typeface="Arial" panose="020B0604020202020204" pitchFamily="34" charset="0"/>
              <a:buChar char="•"/>
            </a:pPr>
            <a:r>
              <a:rPr lang="en-US" dirty="0">
                <a:solidFill>
                  <a:schemeClr val="tx1"/>
                </a:solidFill>
              </a:rPr>
              <a:t>a corresponding credit entry, showing goods or value going out of the business.</a:t>
            </a:r>
          </a:p>
        </p:txBody>
      </p:sp>
    </p:spTree>
    <p:extLst>
      <p:ext uri="{BB962C8B-B14F-4D97-AF65-F5344CB8AC3E}">
        <p14:creationId xmlns:p14="http://schemas.microsoft.com/office/powerpoint/2010/main" val="3112238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D2EAE1-DED0-4328-ADB9-7BDA1E4F946A}"/>
              </a:ext>
            </a:extLst>
          </p:cNvPr>
          <p:cNvSpPr>
            <a:spLocks noGrp="1"/>
          </p:cNvSpPr>
          <p:nvPr>
            <p:ph type="title"/>
          </p:nvPr>
        </p:nvSpPr>
        <p:spPr/>
        <p:txBody>
          <a:bodyPr>
            <a:normAutofit fontScale="90000"/>
          </a:bodyPr>
          <a:lstStyle/>
          <a:p>
            <a:r>
              <a:rPr lang="it-IT" dirty="0"/>
              <a:t>Rules of debit and credit</a:t>
            </a:r>
          </a:p>
        </p:txBody>
      </p:sp>
      <p:sp>
        <p:nvSpPr>
          <p:cNvPr id="3" name="Content Placeholder 2">
            <a:extLst>
              <a:ext uri="{FF2B5EF4-FFF2-40B4-BE49-F238E27FC236}">
                <a16:creationId xmlns:a16="http://schemas.microsoft.com/office/drawing/2014/main" id="{E0C9761C-377E-44D9-A11C-AE1113BEF3D6}"/>
              </a:ext>
            </a:extLst>
          </p:cNvPr>
          <p:cNvSpPr>
            <a:spLocks noGrp="1"/>
          </p:cNvSpPr>
          <p:nvPr>
            <p:ph idx="1"/>
          </p:nvPr>
        </p:nvSpPr>
        <p:spPr>
          <a:xfrm>
            <a:off x="677334" y="1238249"/>
            <a:ext cx="8596668" cy="2022309"/>
          </a:xfrm>
        </p:spPr>
        <p:txBody>
          <a:bodyPr/>
          <a:lstStyle/>
          <a:p>
            <a:pPr marL="285750" indent="-285750">
              <a:buFont typeface="Arial" panose="020B0604020202020204" pitchFamily="34" charset="0"/>
              <a:buChar char="•"/>
            </a:pPr>
            <a:r>
              <a:rPr lang="en-US" dirty="0"/>
              <a:t>Increase in assets are debits and decrease are credits</a:t>
            </a:r>
          </a:p>
          <a:p>
            <a:pPr marL="285750" indent="-285750">
              <a:buFont typeface="Arial" panose="020B0604020202020204" pitchFamily="34" charset="0"/>
              <a:buChar char="•"/>
            </a:pPr>
            <a:r>
              <a:rPr lang="en-US" dirty="0"/>
              <a:t>Increase in liabilities are credits and decrease are debits</a:t>
            </a:r>
          </a:p>
          <a:p>
            <a:pPr marL="285750" indent="-285750">
              <a:buFont typeface="Arial" panose="020B0604020202020204" pitchFamily="34" charset="0"/>
              <a:buChar char="•"/>
            </a:pPr>
            <a:r>
              <a:rPr lang="en-US" dirty="0"/>
              <a:t>Increase in capital are credits and decrease are debits</a:t>
            </a:r>
          </a:p>
          <a:p>
            <a:pPr marL="285750" indent="-285750">
              <a:buFont typeface="Arial" panose="020B0604020202020204" pitchFamily="34" charset="0"/>
              <a:buChar char="•"/>
            </a:pPr>
            <a:r>
              <a:rPr lang="en-US" dirty="0"/>
              <a:t>Increase in expenses are debits and decrease are credits</a:t>
            </a:r>
          </a:p>
          <a:p>
            <a:pPr marL="285750" indent="-285750">
              <a:buFont typeface="Arial" panose="020B0604020202020204" pitchFamily="34" charset="0"/>
              <a:buChar char="•"/>
            </a:pPr>
            <a:r>
              <a:rPr lang="en-US" dirty="0"/>
              <a:t>Increase in revenues are credits and decrease are debits</a:t>
            </a:r>
            <a:endParaRPr lang="it-IT" dirty="0"/>
          </a:p>
        </p:txBody>
      </p:sp>
      <p:sp>
        <p:nvSpPr>
          <p:cNvPr id="4" name="Slide Number Placeholder 3">
            <a:extLst>
              <a:ext uri="{FF2B5EF4-FFF2-40B4-BE49-F238E27FC236}">
                <a16:creationId xmlns:a16="http://schemas.microsoft.com/office/drawing/2014/main" id="{E9FC5018-90B1-488A-AECC-4C279F199AA6}"/>
              </a:ext>
            </a:extLst>
          </p:cNvPr>
          <p:cNvSpPr>
            <a:spLocks noGrp="1"/>
          </p:cNvSpPr>
          <p:nvPr>
            <p:ph type="sldNum" sz="quarter" idx="12"/>
          </p:nvPr>
        </p:nvSpPr>
        <p:spPr/>
        <p:txBody>
          <a:bodyPr/>
          <a:lstStyle/>
          <a:p>
            <a:fld id="{D57F1E4F-1CFF-5643-939E-217C01CDF565}" type="slidenum">
              <a:rPr lang="en-US" smtClean="0"/>
              <a:pPr/>
              <a:t>9</a:t>
            </a:fld>
            <a:endParaRPr lang="en-US" dirty="0"/>
          </a:p>
        </p:txBody>
      </p:sp>
      <p:sp>
        <p:nvSpPr>
          <p:cNvPr id="5" name="Footer Placeholder 4">
            <a:extLst>
              <a:ext uri="{FF2B5EF4-FFF2-40B4-BE49-F238E27FC236}">
                <a16:creationId xmlns:a16="http://schemas.microsoft.com/office/drawing/2014/main" id="{654570CE-D1CE-46DA-9788-EFB963373BB0}"/>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30284446-6F1E-4BC3-AFE6-1B1F0AC057A0}"/>
              </a:ext>
            </a:extLst>
          </p:cNvPr>
          <p:cNvGraphicFramePr>
            <a:graphicFrameLocks noGrp="1"/>
          </p:cNvGraphicFramePr>
          <p:nvPr>
            <p:extLst>
              <p:ext uri="{D42A27DB-BD31-4B8C-83A1-F6EECF244321}">
                <p14:modId xmlns:p14="http://schemas.microsoft.com/office/powerpoint/2010/main" val="2293808917"/>
              </p:ext>
            </p:extLst>
          </p:nvPr>
        </p:nvGraphicFramePr>
        <p:xfrm>
          <a:off x="2875934" y="3429000"/>
          <a:ext cx="5029202" cy="2225040"/>
        </p:xfrm>
        <a:graphic>
          <a:graphicData uri="http://schemas.openxmlformats.org/drawingml/2006/table">
            <a:tbl>
              <a:tblPr firstRow="1" bandRow="1">
                <a:tableStyleId>{5C22544A-7EE6-4342-B048-85BDC9FD1C3A}</a:tableStyleId>
              </a:tblPr>
              <a:tblGrid>
                <a:gridCol w="2514601">
                  <a:extLst>
                    <a:ext uri="{9D8B030D-6E8A-4147-A177-3AD203B41FA5}">
                      <a16:colId xmlns:a16="http://schemas.microsoft.com/office/drawing/2014/main" val="1553870045"/>
                    </a:ext>
                  </a:extLst>
                </a:gridCol>
                <a:gridCol w="2514601">
                  <a:extLst>
                    <a:ext uri="{9D8B030D-6E8A-4147-A177-3AD203B41FA5}">
                      <a16:colId xmlns:a16="http://schemas.microsoft.com/office/drawing/2014/main" val="2655303329"/>
                    </a:ext>
                  </a:extLst>
                </a:gridCol>
              </a:tblGrid>
              <a:tr h="370840">
                <a:tc>
                  <a:txBody>
                    <a:bodyPr/>
                    <a:lstStyle/>
                    <a:p>
                      <a:pPr algn="ctr"/>
                      <a:r>
                        <a:rPr lang="it-IT" dirty="0"/>
                        <a:t>Debit</a:t>
                      </a:r>
                    </a:p>
                  </a:txBody>
                  <a:tcPr anchor="ctr"/>
                </a:tc>
                <a:tc>
                  <a:txBody>
                    <a:bodyPr/>
                    <a:lstStyle/>
                    <a:p>
                      <a:pPr algn="ctr"/>
                      <a:r>
                        <a:rPr lang="it-IT" dirty="0"/>
                        <a:t>Credit</a:t>
                      </a:r>
                    </a:p>
                  </a:txBody>
                  <a:tcPr anchor="ctr"/>
                </a:tc>
                <a:extLst>
                  <a:ext uri="{0D108BD9-81ED-4DB2-BD59-A6C34878D82A}">
                    <a16:rowId xmlns:a16="http://schemas.microsoft.com/office/drawing/2014/main" val="2551257439"/>
                  </a:ext>
                </a:extLst>
              </a:tr>
              <a:tr h="370840">
                <a:tc>
                  <a:txBody>
                    <a:bodyPr/>
                    <a:lstStyle/>
                    <a:p>
                      <a:pPr algn="ctr"/>
                      <a:r>
                        <a:rPr lang="it-IT" dirty="0"/>
                        <a:t>Asset (+)</a:t>
                      </a:r>
                    </a:p>
                  </a:txBody>
                  <a:tcPr anchor="ctr"/>
                </a:tc>
                <a:tc>
                  <a:txBody>
                    <a:bodyPr/>
                    <a:lstStyle/>
                    <a:p>
                      <a:pPr algn="ctr"/>
                      <a:r>
                        <a:rPr lang="it-IT" dirty="0"/>
                        <a:t>Asset (-)</a:t>
                      </a:r>
                    </a:p>
                  </a:txBody>
                  <a:tcPr anchor="ctr"/>
                </a:tc>
                <a:extLst>
                  <a:ext uri="{0D108BD9-81ED-4DB2-BD59-A6C34878D82A}">
                    <a16:rowId xmlns:a16="http://schemas.microsoft.com/office/drawing/2014/main" val="1454891472"/>
                  </a:ext>
                </a:extLst>
              </a:tr>
              <a:tr h="370840">
                <a:tc>
                  <a:txBody>
                    <a:bodyPr/>
                    <a:lstStyle/>
                    <a:p>
                      <a:pPr algn="ctr"/>
                      <a:r>
                        <a:rPr lang="it-IT" dirty="0"/>
                        <a:t>Liabilities (-)</a:t>
                      </a:r>
                    </a:p>
                  </a:txBody>
                  <a:tcPr anchor="ctr"/>
                </a:tc>
                <a:tc>
                  <a:txBody>
                    <a:bodyPr/>
                    <a:lstStyle/>
                    <a:p>
                      <a:pPr algn="ctr"/>
                      <a:r>
                        <a:rPr lang="it-IT" dirty="0"/>
                        <a:t>Liabilities (+)</a:t>
                      </a:r>
                    </a:p>
                  </a:txBody>
                  <a:tcPr anchor="ctr"/>
                </a:tc>
                <a:extLst>
                  <a:ext uri="{0D108BD9-81ED-4DB2-BD59-A6C34878D82A}">
                    <a16:rowId xmlns:a16="http://schemas.microsoft.com/office/drawing/2014/main" val="420009920"/>
                  </a:ext>
                </a:extLst>
              </a:tr>
              <a:tr h="370840">
                <a:tc>
                  <a:txBody>
                    <a:bodyPr/>
                    <a:lstStyle/>
                    <a:p>
                      <a:pPr algn="ctr"/>
                      <a:r>
                        <a:rPr lang="it-IT" dirty="0"/>
                        <a:t>Capital (-)</a:t>
                      </a:r>
                    </a:p>
                  </a:txBody>
                  <a:tcPr anchor="ctr"/>
                </a:tc>
                <a:tc>
                  <a:txBody>
                    <a:bodyPr/>
                    <a:lstStyle/>
                    <a:p>
                      <a:pPr algn="ctr"/>
                      <a:r>
                        <a:rPr lang="it-IT" dirty="0"/>
                        <a:t>Capital (+)</a:t>
                      </a:r>
                    </a:p>
                  </a:txBody>
                  <a:tcPr anchor="ctr"/>
                </a:tc>
                <a:extLst>
                  <a:ext uri="{0D108BD9-81ED-4DB2-BD59-A6C34878D82A}">
                    <a16:rowId xmlns:a16="http://schemas.microsoft.com/office/drawing/2014/main" val="141815529"/>
                  </a:ext>
                </a:extLst>
              </a:tr>
              <a:tr h="370840">
                <a:tc>
                  <a:txBody>
                    <a:bodyPr/>
                    <a:lstStyle/>
                    <a:p>
                      <a:pPr algn="ctr"/>
                      <a:r>
                        <a:rPr lang="it-IT" dirty="0"/>
                        <a:t>Revenue (-)</a:t>
                      </a:r>
                    </a:p>
                  </a:txBody>
                  <a:tcPr anchor="ctr"/>
                </a:tc>
                <a:tc>
                  <a:txBody>
                    <a:bodyPr/>
                    <a:lstStyle/>
                    <a:p>
                      <a:pPr algn="ctr"/>
                      <a:r>
                        <a:rPr lang="it-IT" dirty="0"/>
                        <a:t>Revenue (+)</a:t>
                      </a:r>
                    </a:p>
                  </a:txBody>
                  <a:tcPr anchor="ctr"/>
                </a:tc>
                <a:extLst>
                  <a:ext uri="{0D108BD9-81ED-4DB2-BD59-A6C34878D82A}">
                    <a16:rowId xmlns:a16="http://schemas.microsoft.com/office/drawing/2014/main" val="3226711257"/>
                  </a:ext>
                </a:extLst>
              </a:tr>
              <a:tr h="370840">
                <a:tc>
                  <a:txBody>
                    <a:bodyPr/>
                    <a:lstStyle/>
                    <a:p>
                      <a:pPr algn="ctr"/>
                      <a:r>
                        <a:rPr lang="it-IT" dirty="0"/>
                        <a:t>Expenses (+)</a:t>
                      </a:r>
                    </a:p>
                  </a:txBody>
                  <a:tcPr anchor="ctr"/>
                </a:tc>
                <a:tc>
                  <a:txBody>
                    <a:bodyPr/>
                    <a:lstStyle/>
                    <a:p>
                      <a:pPr algn="ctr"/>
                      <a:r>
                        <a:rPr lang="it-IT" dirty="0"/>
                        <a:t>Expenses (-)</a:t>
                      </a:r>
                    </a:p>
                  </a:txBody>
                  <a:tcPr anchor="ctr"/>
                </a:tc>
                <a:extLst>
                  <a:ext uri="{0D108BD9-81ED-4DB2-BD59-A6C34878D82A}">
                    <a16:rowId xmlns:a16="http://schemas.microsoft.com/office/drawing/2014/main" val="2884879403"/>
                  </a:ext>
                </a:extLst>
              </a:tr>
            </a:tbl>
          </a:graphicData>
        </a:graphic>
      </p:graphicFrame>
    </p:spTree>
    <p:extLst>
      <p:ext uri="{BB962C8B-B14F-4D97-AF65-F5344CB8AC3E}">
        <p14:creationId xmlns:p14="http://schemas.microsoft.com/office/powerpoint/2010/main" val="21402492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3A80D7-FC51-4B43-8E0F-0A35DEB28E97}"/>
              </a:ext>
            </a:extLst>
          </p:cNvPr>
          <p:cNvSpPr>
            <a:spLocks noGrp="1"/>
          </p:cNvSpPr>
          <p:nvPr>
            <p:ph idx="1"/>
          </p:nvPr>
        </p:nvSpPr>
        <p:spPr>
          <a:xfrm>
            <a:off x="677334" y="834886"/>
            <a:ext cx="8596668" cy="4707862"/>
          </a:xfrm>
        </p:spPr>
        <p:txBody>
          <a:bodyPr/>
          <a:lstStyle/>
          <a:p>
            <a:r>
              <a:rPr lang="en-US" dirty="0"/>
              <a:t>Every entry in an account requires a corresponding and opposite entry in a different account. Every account, at the end of a period, could have more than one transaction that has been recorded in. All transactions are kept on the folios of the books, also named the ledger. </a:t>
            </a:r>
          </a:p>
          <a:p>
            <a:r>
              <a:rPr lang="en-US" dirty="0"/>
              <a:t>A ledger account is a summary of all transactions, showing the net effect of,  related to a person, asset, income or expense that have taken place during a specific period.</a:t>
            </a:r>
          </a:p>
          <a:p>
            <a:r>
              <a:rPr lang="en-US" dirty="0"/>
              <a:t>In practice, separate ledgers are kept for different accounts.</a:t>
            </a:r>
          </a:p>
          <a:p>
            <a:endParaRPr lang="en-US" dirty="0"/>
          </a:p>
          <a:p>
            <a:endParaRPr lang="en-US" dirty="0"/>
          </a:p>
          <a:p>
            <a:r>
              <a:rPr lang="en-US" dirty="0"/>
              <a:t>The process of transferring the entries from journal to ledger is known as </a:t>
            </a:r>
            <a:r>
              <a:rPr lang="en-US" b="1" dirty="0"/>
              <a:t>posting</a:t>
            </a:r>
          </a:p>
        </p:txBody>
      </p:sp>
      <p:sp>
        <p:nvSpPr>
          <p:cNvPr id="4" name="Slide Number Placeholder 3">
            <a:extLst>
              <a:ext uri="{FF2B5EF4-FFF2-40B4-BE49-F238E27FC236}">
                <a16:creationId xmlns:a16="http://schemas.microsoft.com/office/drawing/2014/main" id="{6F548B77-C216-4B78-98E1-67CD231EF8F8}"/>
              </a:ext>
            </a:extLst>
          </p:cNvPr>
          <p:cNvSpPr>
            <a:spLocks noGrp="1"/>
          </p:cNvSpPr>
          <p:nvPr>
            <p:ph type="sldNum" sz="quarter" idx="12"/>
          </p:nvPr>
        </p:nvSpPr>
        <p:spPr/>
        <p:txBody>
          <a:bodyPr/>
          <a:lstStyle/>
          <a:p>
            <a:fld id="{D57F1E4F-1CFF-5643-939E-217C01CDF565}" type="slidenum">
              <a:rPr lang="en-US" smtClean="0"/>
              <a:pPr/>
              <a:t>10</a:t>
            </a:fld>
            <a:endParaRPr lang="en-US" dirty="0"/>
          </a:p>
        </p:txBody>
      </p:sp>
      <p:sp>
        <p:nvSpPr>
          <p:cNvPr id="5" name="Footer Placeholder 4">
            <a:extLst>
              <a:ext uri="{FF2B5EF4-FFF2-40B4-BE49-F238E27FC236}">
                <a16:creationId xmlns:a16="http://schemas.microsoft.com/office/drawing/2014/main" id="{9B704C3C-429F-40ED-8126-628E64621EF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1490439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6F548B77-C216-4B78-98E1-67CD231EF8F8}"/>
              </a:ext>
            </a:extLst>
          </p:cNvPr>
          <p:cNvSpPr>
            <a:spLocks noGrp="1"/>
          </p:cNvSpPr>
          <p:nvPr>
            <p:ph type="sldNum" sz="quarter" idx="12"/>
          </p:nvPr>
        </p:nvSpPr>
        <p:spPr/>
        <p:txBody>
          <a:bodyPr/>
          <a:lstStyle/>
          <a:p>
            <a:fld id="{D57F1E4F-1CFF-5643-939E-217C01CDF565}" type="slidenum">
              <a:rPr lang="en-US" smtClean="0"/>
              <a:pPr/>
              <a:t>11</a:t>
            </a:fld>
            <a:endParaRPr lang="en-US" dirty="0"/>
          </a:p>
        </p:txBody>
      </p:sp>
      <p:sp>
        <p:nvSpPr>
          <p:cNvPr id="5" name="Footer Placeholder 4">
            <a:extLst>
              <a:ext uri="{FF2B5EF4-FFF2-40B4-BE49-F238E27FC236}">
                <a16:creationId xmlns:a16="http://schemas.microsoft.com/office/drawing/2014/main" id="{9B704C3C-429F-40ED-8126-628E64621EF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7FE6C478-64D6-49D4-B7CC-89234559A215}"/>
              </a:ext>
            </a:extLst>
          </p:cNvPr>
          <p:cNvGraphicFramePr>
            <a:graphicFrameLocks noGrp="1"/>
          </p:cNvGraphicFramePr>
          <p:nvPr/>
        </p:nvGraphicFramePr>
        <p:xfrm>
          <a:off x="911668" y="3231734"/>
          <a:ext cx="8128000" cy="2553120"/>
        </p:xfrm>
        <a:graphic>
          <a:graphicData uri="http://schemas.openxmlformats.org/drawingml/2006/table">
            <a:tbl>
              <a:tblPr firstRow="1" bandRow="1">
                <a:tableStyleId>{5C22544A-7EE6-4342-B048-85BDC9FD1C3A}</a:tableStyleId>
              </a:tblPr>
              <a:tblGrid>
                <a:gridCol w="1354667">
                  <a:extLst>
                    <a:ext uri="{9D8B030D-6E8A-4147-A177-3AD203B41FA5}">
                      <a16:colId xmlns:a16="http://schemas.microsoft.com/office/drawing/2014/main" val="3649416942"/>
                    </a:ext>
                  </a:extLst>
                </a:gridCol>
                <a:gridCol w="1354666">
                  <a:extLst>
                    <a:ext uri="{9D8B030D-6E8A-4147-A177-3AD203B41FA5}">
                      <a16:colId xmlns:a16="http://schemas.microsoft.com/office/drawing/2014/main" val="229752009"/>
                    </a:ext>
                  </a:extLst>
                </a:gridCol>
                <a:gridCol w="1354667">
                  <a:extLst>
                    <a:ext uri="{9D8B030D-6E8A-4147-A177-3AD203B41FA5}">
                      <a16:colId xmlns:a16="http://schemas.microsoft.com/office/drawing/2014/main" val="4114123378"/>
                    </a:ext>
                  </a:extLst>
                </a:gridCol>
                <a:gridCol w="1354667">
                  <a:extLst>
                    <a:ext uri="{9D8B030D-6E8A-4147-A177-3AD203B41FA5}">
                      <a16:colId xmlns:a16="http://schemas.microsoft.com/office/drawing/2014/main" val="25532477"/>
                    </a:ext>
                  </a:extLst>
                </a:gridCol>
                <a:gridCol w="1354666">
                  <a:extLst>
                    <a:ext uri="{9D8B030D-6E8A-4147-A177-3AD203B41FA5}">
                      <a16:colId xmlns:a16="http://schemas.microsoft.com/office/drawing/2014/main" val="2736549909"/>
                    </a:ext>
                  </a:extLst>
                </a:gridCol>
                <a:gridCol w="1354667">
                  <a:extLst>
                    <a:ext uri="{9D8B030D-6E8A-4147-A177-3AD203B41FA5}">
                      <a16:colId xmlns:a16="http://schemas.microsoft.com/office/drawing/2014/main" val="424147156"/>
                    </a:ext>
                  </a:extLst>
                </a:gridCol>
              </a:tblGrid>
              <a:tr h="272160">
                <a:tc gridSpan="6">
                  <a:txBody>
                    <a:bodyPr/>
                    <a:lstStyle/>
                    <a:p>
                      <a:pPr algn="ctr"/>
                      <a:r>
                        <a:rPr lang="en-US" sz="1200" noProof="0" dirty="0"/>
                        <a:t>Bank Account ###</a:t>
                      </a:r>
                    </a:p>
                  </a:txBody>
                  <a:tcPr anchor="ctr"/>
                </a:tc>
                <a:tc hMerge="1">
                  <a:txBody>
                    <a:bodyPr/>
                    <a:lstStyle/>
                    <a:p>
                      <a:endParaRPr lang="it-IT"/>
                    </a:p>
                  </a:txBody>
                  <a:tcPr/>
                </a:tc>
                <a:tc hMerge="1">
                  <a:txBody>
                    <a:bodyPr/>
                    <a:lstStyle/>
                    <a:p>
                      <a:endParaRPr lang="it-IT"/>
                    </a:p>
                  </a:txBody>
                  <a:tcPr/>
                </a:tc>
                <a:tc hMerge="1">
                  <a:txBody>
                    <a:bodyPr/>
                    <a:lstStyle/>
                    <a:p>
                      <a:pPr algn="ctr"/>
                      <a:endParaRPr lang="en-US" sz="1400" noProof="0" dirty="0"/>
                    </a:p>
                  </a:txBody>
                  <a:tcPr anchor="ct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3586122084"/>
                  </a:ext>
                </a:extLst>
              </a:tr>
              <a:tr h="272160">
                <a:tc gridSpan="3">
                  <a:txBody>
                    <a:bodyPr/>
                    <a:lstStyle/>
                    <a:p>
                      <a:pPr algn="ctr"/>
                      <a:r>
                        <a:rPr lang="en-US" sz="1200" b="1" noProof="0" dirty="0"/>
                        <a:t>Debit</a:t>
                      </a:r>
                    </a:p>
                  </a:txBody>
                  <a:tcPr anchor="ctr">
                    <a:lnR w="28575" cap="flat" cmpd="sng" algn="ctr">
                      <a:solidFill>
                        <a:schemeClr val="tx1"/>
                      </a:solidFill>
                      <a:prstDash val="solid"/>
                      <a:round/>
                      <a:headEnd type="none" w="med" len="med"/>
                      <a:tailEnd type="none" w="med" len="med"/>
                    </a:lnR>
                  </a:tcPr>
                </a:tc>
                <a:tc hMerge="1">
                  <a:txBody>
                    <a:bodyPr/>
                    <a:lstStyle/>
                    <a:p>
                      <a:endParaRPr lang="it-IT"/>
                    </a:p>
                  </a:txBody>
                  <a:tcPr/>
                </a:tc>
                <a:tc hMerge="1">
                  <a:txBody>
                    <a:bodyPr/>
                    <a:lstStyle/>
                    <a:p>
                      <a:endParaRPr lang="it-IT"/>
                    </a:p>
                  </a:txBody>
                  <a:tcPr/>
                </a:tc>
                <a:tc gridSpan="3">
                  <a:txBody>
                    <a:bodyPr/>
                    <a:lstStyle/>
                    <a:p>
                      <a:pPr algn="ctr"/>
                      <a:r>
                        <a:rPr lang="en-US" sz="1200" b="1" noProof="0" dirty="0"/>
                        <a:t>Credit</a:t>
                      </a:r>
                    </a:p>
                  </a:txBody>
                  <a:tcPr anchor="ctr">
                    <a:lnL w="28575" cap="flat" cmpd="sng" algn="ctr">
                      <a:solidFill>
                        <a:schemeClr val="tx1"/>
                      </a:solidFill>
                      <a:prstDash val="solid"/>
                      <a:round/>
                      <a:headEnd type="none" w="med" len="med"/>
                      <a:tailEnd type="none" w="med" len="med"/>
                    </a:lnL>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2596656938"/>
                  </a:ext>
                </a:extLst>
              </a:tr>
              <a:tr h="272160">
                <a:tc>
                  <a:txBody>
                    <a:bodyPr/>
                    <a:lstStyle/>
                    <a:p>
                      <a:pPr algn="ctr"/>
                      <a:r>
                        <a:rPr lang="en-US" sz="1200" i="1" noProof="0" dirty="0"/>
                        <a:t>Date</a:t>
                      </a:r>
                    </a:p>
                  </a:txBody>
                  <a:tcPr anchor="ctr"/>
                </a:tc>
                <a:tc>
                  <a:txBody>
                    <a:bodyPr/>
                    <a:lstStyle/>
                    <a:p>
                      <a:pPr algn="ctr"/>
                      <a:r>
                        <a:rPr lang="en-US" sz="1200" i="1" noProof="0" dirty="0"/>
                        <a:t>Desc. Of trans</a:t>
                      </a:r>
                    </a:p>
                  </a:txBody>
                  <a:tcPr anchor="ctr"/>
                </a:tc>
                <a:tc>
                  <a:txBody>
                    <a:bodyPr/>
                    <a:lstStyle/>
                    <a:p>
                      <a:pPr algn="ctr"/>
                      <a:r>
                        <a:rPr lang="en-US" sz="1200" i="1" noProof="0" dirty="0"/>
                        <a:t>Amount</a:t>
                      </a:r>
                    </a:p>
                  </a:txBody>
                  <a:tcPr anchor="ctr">
                    <a:lnR w="28575" cap="flat" cmpd="sng" algn="ctr">
                      <a:solidFill>
                        <a:schemeClr val="tx1"/>
                      </a:solidFill>
                      <a:prstDash val="solid"/>
                      <a:round/>
                      <a:headEnd type="none" w="med" len="med"/>
                      <a:tailEnd type="none" w="med" len="med"/>
                    </a:lnR>
                  </a:tcPr>
                </a:tc>
                <a:tc>
                  <a:txBody>
                    <a:bodyPr/>
                    <a:lstStyle/>
                    <a:p>
                      <a:pPr algn="ctr"/>
                      <a:r>
                        <a:rPr lang="en-US" sz="1200" i="1" noProof="0" dirty="0"/>
                        <a:t>Date</a:t>
                      </a:r>
                    </a:p>
                  </a:txBody>
                  <a:tcPr anchor="ctr">
                    <a:lnL w="28575" cap="flat" cmpd="sng" algn="ctr">
                      <a:solidFill>
                        <a:schemeClr val="tx1"/>
                      </a:solidFill>
                      <a:prstDash val="solid"/>
                      <a:round/>
                      <a:headEnd type="none" w="med" len="med"/>
                      <a:tailEnd type="none" w="med" len="med"/>
                    </a:lnL>
                  </a:tcPr>
                </a:tc>
                <a:tc>
                  <a:txBody>
                    <a:bodyPr/>
                    <a:lstStyle/>
                    <a:p>
                      <a:pPr algn="ctr"/>
                      <a:r>
                        <a:rPr lang="en-US" sz="1200" i="1" noProof="0" dirty="0"/>
                        <a:t>Desc. Of trans</a:t>
                      </a:r>
                    </a:p>
                  </a:txBody>
                  <a:tcPr anchor="ctr"/>
                </a:tc>
                <a:tc>
                  <a:txBody>
                    <a:bodyPr/>
                    <a:lstStyle/>
                    <a:p>
                      <a:pPr algn="ctr"/>
                      <a:r>
                        <a:rPr lang="en-US" sz="1200" i="1" noProof="0" dirty="0"/>
                        <a:t>Amount</a:t>
                      </a:r>
                    </a:p>
                  </a:txBody>
                  <a:tcPr anchor="ctr"/>
                </a:tc>
                <a:extLst>
                  <a:ext uri="{0D108BD9-81ED-4DB2-BD59-A6C34878D82A}">
                    <a16:rowId xmlns:a16="http://schemas.microsoft.com/office/drawing/2014/main" val="531099205"/>
                  </a:ext>
                </a:extLst>
              </a:tr>
              <a:tr h="45360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noProof="0" dirty="0"/>
                        <a:t>15/01/2020</a:t>
                      </a:r>
                    </a:p>
                  </a:txBody>
                  <a:tcPr anchor="ctr">
                    <a:lnB w="12700" cmpd="sng">
                      <a:noFill/>
                    </a:lnB>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i="1" noProof="0" dirty="0"/>
                        <a:t>Cash receipt</a:t>
                      </a:r>
                      <a:endParaRPr lang="en-US" sz="1200" noProof="0" dirty="0"/>
                    </a:p>
                  </a:txBody>
                  <a:tcPr anchor="ctr">
                    <a:lnB w="12700" cmpd="sng">
                      <a:noFill/>
                    </a:lnB>
                  </a:tcPr>
                </a:tc>
                <a:tc>
                  <a:txBody>
                    <a:bodyPr/>
                    <a:lstStyle/>
                    <a:p>
                      <a:pPr algn="ctr"/>
                      <a:r>
                        <a:rPr lang="en-US" sz="1200" noProof="0" dirty="0"/>
                        <a:t>100</a:t>
                      </a:r>
                    </a:p>
                  </a:txBody>
                  <a:tcPr anchor="ctr">
                    <a:lnR w="28575" cap="flat" cmpd="sng" algn="ctr">
                      <a:solidFill>
                        <a:schemeClr val="tx1"/>
                      </a:solidFill>
                      <a:prstDash val="solid"/>
                      <a:round/>
                      <a:headEnd type="none" w="med" len="med"/>
                      <a:tailEnd type="none" w="med" len="med"/>
                    </a:lnR>
                    <a:lnB w="12700" cmpd="sng">
                      <a:noFill/>
                    </a:lnB>
                  </a:tcPr>
                </a:tc>
                <a:tc>
                  <a:txBody>
                    <a:bodyPr/>
                    <a:lstStyle/>
                    <a:p>
                      <a:pPr algn="ctr"/>
                      <a:endParaRPr lang="en-US" sz="1200" noProof="0" dirty="0"/>
                    </a:p>
                  </a:txBody>
                  <a:tcPr anchor="ctr">
                    <a:lnL w="28575" cap="flat" cmpd="sng" algn="ctr">
                      <a:solidFill>
                        <a:schemeClr val="tx1"/>
                      </a:solidFill>
                      <a:prstDash val="solid"/>
                      <a:round/>
                      <a:headEnd type="none" w="med" len="med"/>
                      <a:tailEnd type="none" w="med" len="med"/>
                    </a:lnL>
                    <a:lnB w="12700" cmpd="sng">
                      <a:noFill/>
                    </a:lnB>
                  </a:tcPr>
                </a:tc>
                <a:tc>
                  <a:txBody>
                    <a:bodyPr/>
                    <a:lstStyle/>
                    <a:p>
                      <a:pPr algn="ctr"/>
                      <a:endParaRPr lang="en-US" sz="1200" noProof="0" dirty="0"/>
                    </a:p>
                  </a:txBody>
                  <a:tcPr anchor="ctr">
                    <a:lnB w="12700" cmpd="sng">
                      <a:noFill/>
                    </a:lnB>
                  </a:tcPr>
                </a:tc>
                <a:tc>
                  <a:txBody>
                    <a:bodyPr/>
                    <a:lstStyle/>
                    <a:p>
                      <a:pPr algn="ctr"/>
                      <a:endParaRPr lang="en-US" sz="1200" noProof="0" dirty="0"/>
                    </a:p>
                  </a:txBody>
                  <a:tcPr anchor="ctr">
                    <a:lnB w="12700" cmpd="sng">
                      <a:noFill/>
                    </a:lnB>
                  </a:tcPr>
                </a:tc>
                <a:extLst>
                  <a:ext uri="{0D108BD9-81ED-4DB2-BD59-A6C34878D82A}">
                    <a16:rowId xmlns:a16="http://schemas.microsoft.com/office/drawing/2014/main" val="3597433286"/>
                  </a:ext>
                </a:extLst>
              </a:tr>
              <a:tr h="453600">
                <a:tc>
                  <a:txBody>
                    <a:bodyPr/>
                    <a:lstStyle/>
                    <a:p>
                      <a:pPr algn="ctr"/>
                      <a:endParaRPr lang="en-US" sz="1200" noProof="0" dirty="0"/>
                    </a:p>
                  </a:txBody>
                  <a:tcPr anchor="ctr">
                    <a:lnL w="12700" cmpd="sng">
                      <a:noFill/>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1200" noProof="0" dirty="0"/>
                    </a:p>
                  </a:txBody>
                  <a:tcPr anchor="ctr">
                    <a:lnL w="12700" cmpd="sng">
                      <a:noFill/>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1200" noProof="0" dirty="0"/>
                    </a:p>
                  </a:txBody>
                  <a:tcPr anchor="ctr">
                    <a:lnL w="12700" cmpd="sng">
                      <a:noFill/>
                    </a:lnL>
                    <a:lnR w="28575" cap="flat" cmpd="sng" algn="ctr">
                      <a:solidFill>
                        <a:schemeClr val="tx1"/>
                      </a:solidFill>
                      <a:prstDash val="solid"/>
                      <a:round/>
                      <a:headEnd type="none" w="med" len="med"/>
                      <a:tailEnd type="none" w="med" len="med"/>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noProof="0" dirty="0"/>
                        <a:t>//</a:t>
                      </a:r>
                    </a:p>
                  </a:txBody>
                  <a:tcPr anchor="ctr">
                    <a:lnL w="28575" cap="flat" cmpd="sng" algn="ctr">
                      <a:solidFill>
                        <a:schemeClr val="tx1"/>
                      </a:solidFill>
                      <a:prstDash val="solid"/>
                      <a:round/>
                      <a:headEnd type="none" w="med" len="med"/>
                      <a:tailEnd type="none" w="med" len="med"/>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noProof="0" dirty="0"/>
                        <a:t>//</a:t>
                      </a:r>
                    </a:p>
                  </a:txBody>
                  <a:tcPr anchor="ctr">
                    <a:lnL w="12700" cmpd="sng">
                      <a:noFill/>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noProof="0" dirty="0"/>
                        <a:t>//</a:t>
                      </a:r>
                    </a:p>
                  </a:txBody>
                  <a:tcPr anchor="ctr">
                    <a:lnL w="12700" cmpd="sng">
                      <a:noFill/>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20458558"/>
                  </a:ext>
                </a:extLst>
              </a:tr>
              <a:tr h="272160">
                <a:tc>
                  <a:txBody>
                    <a:bodyPr/>
                    <a:lstStyle/>
                    <a:p>
                      <a:pPr algn="ctr"/>
                      <a:r>
                        <a:rPr lang="en-US" sz="1200" noProof="0" dirty="0"/>
                        <a:t>//</a:t>
                      </a:r>
                    </a:p>
                  </a:txBody>
                  <a:tcPr anchor="ct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r>
                        <a:rPr lang="en-US" sz="1200" noProof="0" dirty="0"/>
                        <a:t>//</a:t>
                      </a:r>
                    </a:p>
                  </a:txBody>
                  <a:tcPr anchor="ct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r>
                        <a:rPr lang="en-US" sz="1200" noProof="0" dirty="0"/>
                        <a:t>//</a:t>
                      </a:r>
                    </a:p>
                  </a:txBody>
                  <a:tcPr anchor="ctr">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endParaRPr lang="en-US" sz="1200" noProof="0" dirty="0"/>
                    </a:p>
                  </a:txBody>
                  <a:tcPr anchor="ctr">
                    <a:lnL w="28575" cap="flat" cmpd="sng" algn="ctr">
                      <a:solidFill>
                        <a:schemeClr val="tx1"/>
                      </a:solidFill>
                      <a:prstDash val="solid"/>
                      <a:round/>
                      <a:headEnd type="none" w="med" len="med"/>
                      <a:tailEnd type="none" w="med" len="med"/>
                    </a:lnL>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endParaRPr lang="en-US" sz="1200" noProof="0" dirty="0"/>
                    </a:p>
                  </a:txBody>
                  <a:tcPr anchor="ct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endParaRPr lang="en-US" sz="1200" noProof="0" dirty="0"/>
                    </a:p>
                  </a:txBody>
                  <a:tcPr anchor="ct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13501469"/>
                  </a:ext>
                </a:extLst>
              </a:tr>
              <a:tr h="272160">
                <a:tc gridSpan="2">
                  <a:txBody>
                    <a:bodyPr/>
                    <a:lstStyle/>
                    <a:p>
                      <a:pPr algn="l"/>
                      <a:r>
                        <a:rPr lang="en-US" sz="1200" b="1" noProof="0" dirty="0"/>
                        <a:t>Total Debit</a:t>
                      </a:r>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a:endParaRPr lang="en-US" sz="1200" b="1" noProof="0" dirty="0"/>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b="1" noProof="0" dirty="0"/>
                        <a:t>100</a:t>
                      </a:r>
                    </a:p>
                  </a:txBody>
                  <a:tcPr anchor="ctr">
                    <a:lnL w="12700" cmpd="sng">
                      <a:noFill/>
                    </a:lnL>
                    <a:lnR w="28575"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l"/>
                      <a:r>
                        <a:rPr lang="en-US" sz="1200" b="1" noProof="0" dirty="0"/>
                        <a:t>Total Credit</a:t>
                      </a:r>
                    </a:p>
                  </a:txBody>
                  <a:tcPr anchor="ctr">
                    <a:lnL w="28575" cap="flat" cmpd="sng" algn="ctr">
                      <a:noFill/>
                      <a:prstDash val="solid"/>
                      <a:round/>
                      <a:headEnd type="none" w="med" len="med"/>
                      <a:tailEnd type="none" w="med" len="med"/>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a:endParaRPr lang="en-US" sz="1200" b="1" noProof="0" dirty="0"/>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b="1" noProof="0" dirty="0"/>
                        <a:t>-</a:t>
                      </a:r>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66959404"/>
                  </a:ext>
                </a:extLst>
              </a:tr>
              <a:tr h="272160">
                <a:tc gridSpan="2">
                  <a:txBody>
                    <a:bodyPr/>
                    <a:lstStyle/>
                    <a:p>
                      <a:pPr algn="l"/>
                      <a:r>
                        <a:rPr lang="en-US" sz="1200" b="1" noProof="0" dirty="0"/>
                        <a:t>Net Balance</a:t>
                      </a:r>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l"/>
                      <a:endParaRPr lang="en-US" sz="1200" b="1" noProof="0" dirty="0"/>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b="1" noProof="0" dirty="0"/>
                        <a:t>100</a:t>
                      </a:r>
                    </a:p>
                  </a:txBody>
                  <a:tcPr anchor="ctr">
                    <a:lnL w="12700" cmpd="sng">
                      <a:noFill/>
                    </a:lnL>
                    <a:lnR w="28575"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1200" b="1" noProof="0" dirty="0"/>
                    </a:p>
                  </a:txBody>
                  <a:tcPr anchor="ctr">
                    <a:lnL w="28575" cap="flat" cmpd="sng" algn="ctr">
                      <a:noFill/>
                      <a:prstDash val="solid"/>
                      <a:round/>
                      <a:headEnd type="none" w="med" len="med"/>
                      <a:tailEnd type="none" w="med" len="med"/>
                    </a:lnL>
                    <a:lnR w="12700" cmpd="sng">
                      <a:noFill/>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1200" b="1" noProof="0" dirty="0"/>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1200" b="1" noProof="0" dirty="0"/>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24971167"/>
                  </a:ext>
                </a:extLst>
              </a:tr>
            </a:tbl>
          </a:graphicData>
        </a:graphic>
      </p:graphicFrame>
      <p:graphicFrame>
        <p:nvGraphicFramePr>
          <p:cNvPr id="2" name="Table 1">
            <a:extLst>
              <a:ext uri="{FF2B5EF4-FFF2-40B4-BE49-F238E27FC236}">
                <a16:creationId xmlns:a16="http://schemas.microsoft.com/office/drawing/2014/main" id="{6F01B06E-1B39-4948-B2EA-4B80B9078C91}"/>
              </a:ext>
            </a:extLst>
          </p:cNvPr>
          <p:cNvGraphicFramePr>
            <a:graphicFrameLocks noGrp="1"/>
          </p:cNvGraphicFramePr>
          <p:nvPr/>
        </p:nvGraphicFramePr>
        <p:xfrm>
          <a:off x="911668" y="378459"/>
          <a:ext cx="8127999" cy="863214"/>
        </p:xfrm>
        <a:graphic>
          <a:graphicData uri="http://schemas.openxmlformats.org/drawingml/2006/table">
            <a:tbl>
              <a:tblPr firstRow="1" bandRow="1">
                <a:tableStyleId>{D7AC3CCA-C797-4891-BE02-D94E43425B78}</a:tableStyleId>
              </a:tblPr>
              <a:tblGrid>
                <a:gridCol w="1443342">
                  <a:extLst>
                    <a:ext uri="{9D8B030D-6E8A-4147-A177-3AD203B41FA5}">
                      <a16:colId xmlns:a16="http://schemas.microsoft.com/office/drawing/2014/main" val="3050860273"/>
                    </a:ext>
                  </a:extLst>
                </a:gridCol>
                <a:gridCol w="5313872">
                  <a:extLst>
                    <a:ext uri="{9D8B030D-6E8A-4147-A177-3AD203B41FA5}">
                      <a16:colId xmlns:a16="http://schemas.microsoft.com/office/drawing/2014/main" val="231733474"/>
                    </a:ext>
                  </a:extLst>
                </a:gridCol>
                <a:gridCol w="690113">
                  <a:extLst>
                    <a:ext uri="{9D8B030D-6E8A-4147-A177-3AD203B41FA5}">
                      <a16:colId xmlns:a16="http://schemas.microsoft.com/office/drawing/2014/main" val="4271737228"/>
                    </a:ext>
                  </a:extLst>
                </a:gridCol>
                <a:gridCol w="680672">
                  <a:extLst>
                    <a:ext uri="{9D8B030D-6E8A-4147-A177-3AD203B41FA5}">
                      <a16:colId xmlns:a16="http://schemas.microsoft.com/office/drawing/2014/main" val="1645837208"/>
                    </a:ext>
                  </a:extLst>
                </a:gridCol>
              </a:tblGrid>
              <a:tr h="431607">
                <a:tc rowSpan="2">
                  <a:txBody>
                    <a:bodyPr/>
                    <a:lstStyle/>
                    <a:p>
                      <a:pPr algn="ctr"/>
                      <a:r>
                        <a:rPr lang="en-US" sz="1200" dirty="0"/>
                        <a:t>15/01/2020</a:t>
                      </a:r>
                    </a:p>
                  </a:txBody>
                  <a:tcPr anchor="ctr"/>
                </a:tc>
                <a:tc>
                  <a:txBody>
                    <a:bodyPr/>
                    <a:lstStyle/>
                    <a:p>
                      <a:r>
                        <a:rPr lang="en-US" sz="1200" dirty="0"/>
                        <a:t>Bank Account ###</a:t>
                      </a:r>
                    </a:p>
                  </a:txBody>
                  <a:tcPr anchor="ctr"/>
                </a:tc>
                <a:tc>
                  <a:txBody>
                    <a:bodyPr/>
                    <a:lstStyle/>
                    <a:p>
                      <a:r>
                        <a:rPr lang="en-US" sz="1200" dirty="0"/>
                        <a:t>100</a:t>
                      </a:r>
                    </a:p>
                  </a:txBody>
                  <a:tcPr anchor="ctr"/>
                </a:tc>
                <a:tc>
                  <a:txBody>
                    <a:bodyPr/>
                    <a:lstStyle/>
                    <a:p>
                      <a:endParaRPr lang="en-US" sz="1200" dirty="0"/>
                    </a:p>
                  </a:txBody>
                  <a:tcPr anchor="ctr"/>
                </a:tc>
                <a:extLst>
                  <a:ext uri="{0D108BD9-81ED-4DB2-BD59-A6C34878D82A}">
                    <a16:rowId xmlns:a16="http://schemas.microsoft.com/office/drawing/2014/main" val="4121511521"/>
                  </a:ext>
                </a:extLst>
              </a:tr>
              <a:tr h="431607">
                <a:tc vMerge="1">
                  <a:txBody>
                    <a:bodyPr/>
                    <a:lstStyle/>
                    <a:p>
                      <a:endParaRPr lang="en-US" dirty="0"/>
                    </a:p>
                  </a:txBody>
                  <a:tcPr/>
                </a:tc>
                <a:tc>
                  <a:txBody>
                    <a:bodyPr/>
                    <a:lstStyle/>
                    <a:p>
                      <a:r>
                        <a:rPr lang="en-US" sz="1200" dirty="0"/>
                        <a:t>Trade Receivables</a:t>
                      </a:r>
                    </a:p>
                  </a:txBody>
                  <a:tcPr anchor="ctr"/>
                </a:tc>
                <a:tc>
                  <a:txBody>
                    <a:bodyPr/>
                    <a:lstStyle/>
                    <a:p>
                      <a:endParaRPr lang="en-US" sz="1200" dirty="0"/>
                    </a:p>
                  </a:txBody>
                  <a:tcPr anchor="ctr"/>
                </a:tc>
                <a:tc>
                  <a:txBody>
                    <a:bodyPr/>
                    <a:lstStyle/>
                    <a:p>
                      <a:r>
                        <a:rPr lang="en-US" sz="1200" dirty="0"/>
                        <a:t>100</a:t>
                      </a:r>
                    </a:p>
                  </a:txBody>
                  <a:tcPr anchor="ctr"/>
                </a:tc>
                <a:extLst>
                  <a:ext uri="{0D108BD9-81ED-4DB2-BD59-A6C34878D82A}">
                    <a16:rowId xmlns:a16="http://schemas.microsoft.com/office/drawing/2014/main" val="1146299071"/>
                  </a:ext>
                </a:extLst>
              </a:tr>
            </a:tbl>
          </a:graphicData>
        </a:graphic>
      </p:graphicFrame>
      <p:graphicFrame>
        <p:nvGraphicFramePr>
          <p:cNvPr id="7" name="Table 6">
            <a:extLst>
              <a:ext uri="{FF2B5EF4-FFF2-40B4-BE49-F238E27FC236}">
                <a16:creationId xmlns:a16="http://schemas.microsoft.com/office/drawing/2014/main" id="{3DDA9649-B0FA-408C-8D35-6F86C68CDD8C}"/>
              </a:ext>
            </a:extLst>
          </p:cNvPr>
          <p:cNvGraphicFramePr>
            <a:graphicFrameLocks noGrp="1"/>
          </p:cNvGraphicFramePr>
          <p:nvPr/>
        </p:nvGraphicFramePr>
        <p:xfrm>
          <a:off x="911668" y="1339986"/>
          <a:ext cx="8127999" cy="863214"/>
        </p:xfrm>
        <a:graphic>
          <a:graphicData uri="http://schemas.openxmlformats.org/drawingml/2006/table">
            <a:tbl>
              <a:tblPr firstRow="1" bandRow="1">
                <a:tableStyleId>{D7AC3CCA-C797-4891-BE02-D94E43425B78}</a:tableStyleId>
              </a:tblPr>
              <a:tblGrid>
                <a:gridCol w="1443342">
                  <a:extLst>
                    <a:ext uri="{9D8B030D-6E8A-4147-A177-3AD203B41FA5}">
                      <a16:colId xmlns:a16="http://schemas.microsoft.com/office/drawing/2014/main" val="3050860273"/>
                    </a:ext>
                  </a:extLst>
                </a:gridCol>
                <a:gridCol w="5313872">
                  <a:extLst>
                    <a:ext uri="{9D8B030D-6E8A-4147-A177-3AD203B41FA5}">
                      <a16:colId xmlns:a16="http://schemas.microsoft.com/office/drawing/2014/main" val="231733474"/>
                    </a:ext>
                  </a:extLst>
                </a:gridCol>
                <a:gridCol w="690113">
                  <a:extLst>
                    <a:ext uri="{9D8B030D-6E8A-4147-A177-3AD203B41FA5}">
                      <a16:colId xmlns:a16="http://schemas.microsoft.com/office/drawing/2014/main" val="4271737228"/>
                    </a:ext>
                  </a:extLst>
                </a:gridCol>
                <a:gridCol w="680672">
                  <a:extLst>
                    <a:ext uri="{9D8B030D-6E8A-4147-A177-3AD203B41FA5}">
                      <a16:colId xmlns:a16="http://schemas.microsoft.com/office/drawing/2014/main" val="1645837208"/>
                    </a:ext>
                  </a:extLst>
                </a:gridCol>
              </a:tblGrid>
              <a:tr h="431607">
                <a:tc rowSpan="2">
                  <a:txBody>
                    <a:bodyPr/>
                    <a:lstStyle/>
                    <a:p>
                      <a:pPr algn="ctr"/>
                      <a:r>
                        <a:rPr lang="en-US" sz="1200" dirty="0"/>
                        <a:t>18/01/2020</a:t>
                      </a:r>
                    </a:p>
                  </a:txBody>
                  <a:tcPr anchor="ctr"/>
                </a:tc>
                <a:tc>
                  <a:txBody>
                    <a:bodyPr/>
                    <a:lstStyle/>
                    <a:p>
                      <a:r>
                        <a:rPr lang="en-US" sz="1200" dirty="0"/>
                        <a:t>Payables to employees</a:t>
                      </a:r>
                    </a:p>
                  </a:txBody>
                  <a:tcPr anchor="ctr"/>
                </a:tc>
                <a:tc>
                  <a:txBody>
                    <a:bodyPr/>
                    <a:lstStyle/>
                    <a:p>
                      <a:r>
                        <a:rPr lang="en-US" sz="1200" dirty="0"/>
                        <a:t>200</a:t>
                      </a:r>
                    </a:p>
                  </a:txBody>
                  <a:tcPr anchor="ctr"/>
                </a:tc>
                <a:tc>
                  <a:txBody>
                    <a:bodyPr/>
                    <a:lstStyle/>
                    <a:p>
                      <a:endParaRPr lang="en-US" sz="1200" dirty="0"/>
                    </a:p>
                  </a:txBody>
                  <a:tcPr anchor="ctr"/>
                </a:tc>
                <a:extLst>
                  <a:ext uri="{0D108BD9-81ED-4DB2-BD59-A6C34878D82A}">
                    <a16:rowId xmlns:a16="http://schemas.microsoft.com/office/drawing/2014/main" val="4121511521"/>
                  </a:ext>
                </a:extLst>
              </a:tr>
              <a:tr h="431607">
                <a:tc vMerge="1">
                  <a:txBody>
                    <a:bodyPr/>
                    <a:lstStyle/>
                    <a:p>
                      <a:endParaRPr lang="en-US" dirty="0"/>
                    </a:p>
                  </a:txBody>
                  <a:tcPr/>
                </a:tc>
                <a:tc>
                  <a:txBody>
                    <a:bodyPr/>
                    <a:lstStyle/>
                    <a:p>
                      <a:r>
                        <a:rPr lang="en-US" sz="1200" dirty="0"/>
                        <a:t>Bank Account ###</a:t>
                      </a:r>
                    </a:p>
                  </a:txBody>
                  <a:tcPr anchor="ctr"/>
                </a:tc>
                <a:tc>
                  <a:txBody>
                    <a:bodyPr/>
                    <a:lstStyle/>
                    <a:p>
                      <a:endParaRPr lang="en-US" sz="1200" dirty="0"/>
                    </a:p>
                  </a:txBody>
                  <a:tcPr anchor="ctr"/>
                </a:tc>
                <a:tc>
                  <a:txBody>
                    <a:bodyPr/>
                    <a:lstStyle/>
                    <a:p>
                      <a:r>
                        <a:rPr lang="en-US" sz="1200" dirty="0"/>
                        <a:t>200</a:t>
                      </a:r>
                    </a:p>
                  </a:txBody>
                  <a:tcPr anchor="ctr"/>
                </a:tc>
                <a:extLst>
                  <a:ext uri="{0D108BD9-81ED-4DB2-BD59-A6C34878D82A}">
                    <a16:rowId xmlns:a16="http://schemas.microsoft.com/office/drawing/2014/main" val="1146299071"/>
                  </a:ext>
                </a:extLst>
              </a:tr>
            </a:tbl>
          </a:graphicData>
        </a:graphic>
      </p:graphicFrame>
      <p:graphicFrame>
        <p:nvGraphicFramePr>
          <p:cNvPr id="8" name="Table 7">
            <a:extLst>
              <a:ext uri="{FF2B5EF4-FFF2-40B4-BE49-F238E27FC236}">
                <a16:creationId xmlns:a16="http://schemas.microsoft.com/office/drawing/2014/main" id="{FB399411-6A15-4841-97B0-555D1EE18E07}"/>
              </a:ext>
            </a:extLst>
          </p:cNvPr>
          <p:cNvGraphicFramePr>
            <a:graphicFrameLocks noGrp="1"/>
          </p:cNvGraphicFramePr>
          <p:nvPr/>
        </p:nvGraphicFramePr>
        <p:xfrm>
          <a:off x="911668" y="2301513"/>
          <a:ext cx="8127999" cy="863214"/>
        </p:xfrm>
        <a:graphic>
          <a:graphicData uri="http://schemas.openxmlformats.org/drawingml/2006/table">
            <a:tbl>
              <a:tblPr firstRow="1" bandRow="1">
                <a:tableStyleId>{D7AC3CCA-C797-4891-BE02-D94E43425B78}</a:tableStyleId>
              </a:tblPr>
              <a:tblGrid>
                <a:gridCol w="1443342">
                  <a:extLst>
                    <a:ext uri="{9D8B030D-6E8A-4147-A177-3AD203B41FA5}">
                      <a16:colId xmlns:a16="http://schemas.microsoft.com/office/drawing/2014/main" val="3050860273"/>
                    </a:ext>
                  </a:extLst>
                </a:gridCol>
                <a:gridCol w="5313872">
                  <a:extLst>
                    <a:ext uri="{9D8B030D-6E8A-4147-A177-3AD203B41FA5}">
                      <a16:colId xmlns:a16="http://schemas.microsoft.com/office/drawing/2014/main" val="231733474"/>
                    </a:ext>
                  </a:extLst>
                </a:gridCol>
                <a:gridCol w="690113">
                  <a:extLst>
                    <a:ext uri="{9D8B030D-6E8A-4147-A177-3AD203B41FA5}">
                      <a16:colId xmlns:a16="http://schemas.microsoft.com/office/drawing/2014/main" val="4271737228"/>
                    </a:ext>
                  </a:extLst>
                </a:gridCol>
                <a:gridCol w="680672">
                  <a:extLst>
                    <a:ext uri="{9D8B030D-6E8A-4147-A177-3AD203B41FA5}">
                      <a16:colId xmlns:a16="http://schemas.microsoft.com/office/drawing/2014/main" val="1645837208"/>
                    </a:ext>
                  </a:extLst>
                </a:gridCol>
              </a:tblGrid>
              <a:tr h="431607">
                <a:tc rowSpan="2">
                  <a:txBody>
                    <a:bodyPr/>
                    <a:lstStyle/>
                    <a:p>
                      <a:pPr algn="ctr"/>
                      <a:r>
                        <a:rPr lang="en-US" sz="1200" dirty="0"/>
                        <a:t>22/01/2020</a:t>
                      </a:r>
                    </a:p>
                  </a:txBody>
                  <a:tcPr anchor="ctr"/>
                </a:tc>
                <a:tc>
                  <a:txBody>
                    <a:bodyPr/>
                    <a:lstStyle/>
                    <a:p>
                      <a:r>
                        <a:rPr lang="en-US" sz="1200" dirty="0"/>
                        <a:t>Bank Account ###</a:t>
                      </a:r>
                    </a:p>
                  </a:txBody>
                  <a:tcPr anchor="ctr"/>
                </a:tc>
                <a:tc>
                  <a:txBody>
                    <a:bodyPr/>
                    <a:lstStyle/>
                    <a:p>
                      <a:r>
                        <a:rPr lang="en-US" sz="1200" dirty="0"/>
                        <a:t>300</a:t>
                      </a:r>
                    </a:p>
                  </a:txBody>
                  <a:tcPr anchor="ctr"/>
                </a:tc>
                <a:tc>
                  <a:txBody>
                    <a:bodyPr/>
                    <a:lstStyle/>
                    <a:p>
                      <a:endParaRPr lang="en-US" sz="1200" dirty="0"/>
                    </a:p>
                  </a:txBody>
                  <a:tcPr anchor="ctr"/>
                </a:tc>
                <a:extLst>
                  <a:ext uri="{0D108BD9-81ED-4DB2-BD59-A6C34878D82A}">
                    <a16:rowId xmlns:a16="http://schemas.microsoft.com/office/drawing/2014/main" val="4121511521"/>
                  </a:ext>
                </a:extLst>
              </a:tr>
              <a:tr h="431607">
                <a:tc vMerge="1">
                  <a:txBody>
                    <a:bodyPr/>
                    <a:lstStyle/>
                    <a:p>
                      <a:endParaRPr lang="en-US" dirty="0"/>
                    </a:p>
                  </a:txBody>
                  <a:tcPr/>
                </a:tc>
                <a:tc>
                  <a:txBody>
                    <a:bodyPr/>
                    <a:lstStyle/>
                    <a:p>
                      <a:r>
                        <a:rPr lang="en-US" sz="1200" dirty="0"/>
                        <a:t>Bank Account xxx</a:t>
                      </a:r>
                    </a:p>
                  </a:txBody>
                  <a:tcPr anchor="ctr"/>
                </a:tc>
                <a:tc>
                  <a:txBody>
                    <a:bodyPr/>
                    <a:lstStyle/>
                    <a:p>
                      <a:endParaRPr lang="en-US" sz="1200" dirty="0"/>
                    </a:p>
                  </a:txBody>
                  <a:tcPr anchor="ctr"/>
                </a:tc>
                <a:tc>
                  <a:txBody>
                    <a:bodyPr/>
                    <a:lstStyle/>
                    <a:p>
                      <a:r>
                        <a:rPr lang="en-US" sz="1200" dirty="0"/>
                        <a:t>300</a:t>
                      </a:r>
                    </a:p>
                  </a:txBody>
                  <a:tcPr anchor="ctr"/>
                </a:tc>
                <a:extLst>
                  <a:ext uri="{0D108BD9-81ED-4DB2-BD59-A6C34878D82A}">
                    <a16:rowId xmlns:a16="http://schemas.microsoft.com/office/drawing/2014/main" val="1146299071"/>
                  </a:ext>
                </a:extLst>
              </a:tr>
            </a:tbl>
          </a:graphicData>
        </a:graphic>
      </p:graphicFrame>
      <p:graphicFrame>
        <p:nvGraphicFramePr>
          <p:cNvPr id="10" name="Table 9">
            <a:extLst>
              <a:ext uri="{FF2B5EF4-FFF2-40B4-BE49-F238E27FC236}">
                <a16:creationId xmlns:a16="http://schemas.microsoft.com/office/drawing/2014/main" id="{E2430116-09C7-4525-8026-CD363BD76C29}"/>
              </a:ext>
            </a:extLst>
          </p:cNvPr>
          <p:cNvGraphicFramePr>
            <a:graphicFrameLocks noGrp="1"/>
          </p:cNvGraphicFramePr>
          <p:nvPr/>
        </p:nvGraphicFramePr>
        <p:xfrm>
          <a:off x="911667" y="3242233"/>
          <a:ext cx="8128000" cy="2556720"/>
        </p:xfrm>
        <a:graphic>
          <a:graphicData uri="http://schemas.openxmlformats.org/drawingml/2006/table">
            <a:tbl>
              <a:tblPr firstRow="1" bandRow="1">
                <a:tableStyleId>{5C22544A-7EE6-4342-B048-85BDC9FD1C3A}</a:tableStyleId>
              </a:tblPr>
              <a:tblGrid>
                <a:gridCol w="1354667">
                  <a:extLst>
                    <a:ext uri="{9D8B030D-6E8A-4147-A177-3AD203B41FA5}">
                      <a16:colId xmlns:a16="http://schemas.microsoft.com/office/drawing/2014/main" val="3649416942"/>
                    </a:ext>
                  </a:extLst>
                </a:gridCol>
                <a:gridCol w="1354666">
                  <a:extLst>
                    <a:ext uri="{9D8B030D-6E8A-4147-A177-3AD203B41FA5}">
                      <a16:colId xmlns:a16="http://schemas.microsoft.com/office/drawing/2014/main" val="229752009"/>
                    </a:ext>
                  </a:extLst>
                </a:gridCol>
                <a:gridCol w="1354667">
                  <a:extLst>
                    <a:ext uri="{9D8B030D-6E8A-4147-A177-3AD203B41FA5}">
                      <a16:colId xmlns:a16="http://schemas.microsoft.com/office/drawing/2014/main" val="4114123378"/>
                    </a:ext>
                  </a:extLst>
                </a:gridCol>
                <a:gridCol w="1354667">
                  <a:extLst>
                    <a:ext uri="{9D8B030D-6E8A-4147-A177-3AD203B41FA5}">
                      <a16:colId xmlns:a16="http://schemas.microsoft.com/office/drawing/2014/main" val="25532477"/>
                    </a:ext>
                  </a:extLst>
                </a:gridCol>
                <a:gridCol w="1354666">
                  <a:extLst>
                    <a:ext uri="{9D8B030D-6E8A-4147-A177-3AD203B41FA5}">
                      <a16:colId xmlns:a16="http://schemas.microsoft.com/office/drawing/2014/main" val="2736549909"/>
                    </a:ext>
                  </a:extLst>
                </a:gridCol>
                <a:gridCol w="1354667">
                  <a:extLst>
                    <a:ext uri="{9D8B030D-6E8A-4147-A177-3AD203B41FA5}">
                      <a16:colId xmlns:a16="http://schemas.microsoft.com/office/drawing/2014/main" val="424147156"/>
                    </a:ext>
                  </a:extLst>
                </a:gridCol>
              </a:tblGrid>
              <a:tr h="272160">
                <a:tc gridSpan="6">
                  <a:txBody>
                    <a:bodyPr/>
                    <a:lstStyle/>
                    <a:p>
                      <a:pPr algn="ctr"/>
                      <a:r>
                        <a:rPr lang="en-US" sz="1200" noProof="0" dirty="0"/>
                        <a:t>Bank Account ###</a:t>
                      </a:r>
                    </a:p>
                  </a:txBody>
                  <a:tcPr anchor="ctr"/>
                </a:tc>
                <a:tc hMerge="1">
                  <a:txBody>
                    <a:bodyPr/>
                    <a:lstStyle/>
                    <a:p>
                      <a:endParaRPr lang="it-IT"/>
                    </a:p>
                  </a:txBody>
                  <a:tcPr/>
                </a:tc>
                <a:tc hMerge="1">
                  <a:txBody>
                    <a:bodyPr/>
                    <a:lstStyle/>
                    <a:p>
                      <a:endParaRPr lang="it-IT"/>
                    </a:p>
                  </a:txBody>
                  <a:tcPr/>
                </a:tc>
                <a:tc hMerge="1">
                  <a:txBody>
                    <a:bodyPr/>
                    <a:lstStyle/>
                    <a:p>
                      <a:pPr algn="ctr"/>
                      <a:endParaRPr lang="en-US" sz="1400" noProof="0" dirty="0"/>
                    </a:p>
                  </a:txBody>
                  <a:tcPr anchor="ct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3586122084"/>
                  </a:ext>
                </a:extLst>
              </a:tr>
              <a:tr h="272160">
                <a:tc gridSpan="3">
                  <a:txBody>
                    <a:bodyPr/>
                    <a:lstStyle/>
                    <a:p>
                      <a:pPr algn="ctr"/>
                      <a:r>
                        <a:rPr lang="en-US" sz="1200" b="1" noProof="0" dirty="0"/>
                        <a:t>Debit</a:t>
                      </a:r>
                    </a:p>
                  </a:txBody>
                  <a:tcPr anchor="ctr">
                    <a:lnR w="28575" cap="flat" cmpd="sng" algn="ctr">
                      <a:solidFill>
                        <a:schemeClr val="tx1"/>
                      </a:solidFill>
                      <a:prstDash val="solid"/>
                      <a:round/>
                      <a:headEnd type="none" w="med" len="med"/>
                      <a:tailEnd type="none" w="med" len="med"/>
                    </a:lnR>
                  </a:tcPr>
                </a:tc>
                <a:tc hMerge="1">
                  <a:txBody>
                    <a:bodyPr/>
                    <a:lstStyle/>
                    <a:p>
                      <a:endParaRPr lang="it-IT"/>
                    </a:p>
                  </a:txBody>
                  <a:tcPr/>
                </a:tc>
                <a:tc hMerge="1">
                  <a:txBody>
                    <a:bodyPr/>
                    <a:lstStyle/>
                    <a:p>
                      <a:endParaRPr lang="it-IT"/>
                    </a:p>
                  </a:txBody>
                  <a:tcPr/>
                </a:tc>
                <a:tc gridSpan="3">
                  <a:txBody>
                    <a:bodyPr/>
                    <a:lstStyle/>
                    <a:p>
                      <a:pPr algn="ctr"/>
                      <a:r>
                        <a:rPr lang="en-US" sz="1200" b="1" noProof="0" dirty="0"/>
                        <a:t>Credit</a:t>
                      </a:r>
                    </a:p>
                  </a:txBody>
                  <a:tcPr anchor="ctr">
                    <a:lnL w="28575" cap="flat" cmpd="sng" algn="ctr">
                      <a:solidFill>
                        <a:schemeClr val="tx1"/>
                      </a:solidFill>
                      <a:prstDash val="solid"/>
                      <a:round/>
                      <a:headEnd type="none" w="med" len="med"/>
                      <a:tailEnd type="none" w="med" len="med"/>
                    </a:lnL>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2596656938"/>
                  </a:ext>
                </a:extLst>
              </a:tr>
              <a:tr h="272160">
                <a:tc>
                  <a:txBody>
                    <a:bodyPr/>
                    <a:lstStyle/>
                    <a:p>
                      <a:pPr algn="ctr"/>
                      <a:r>
                        <a:rPr lang="en-US" sz="1200" i="1" noProof="0" dirty="0"/>
                        <a:t>Date</a:t>
                      </a:r>
                    </a:p>
                  </a:txBody>
                  <a:tcPr anchor="ctr"/>
                </a:tc>
                <a:tc>
                  <a:txBody>
                    <a:bodyPr/>
                    <a:lstStyle/>
                    <a:p>
                      <a:pPr algn="ctr"/>
                      <a:r>
                        <a:rPr lang="en-US" sz="1200" i="1" noProof="0" dirty="0"/>
                        <a:t>Desc. Of trans</a:t>
                      </a:r>
                    </a:p>
                  </a:txBody>
                  <a:tcPr anchor="ctr"/>
                </a:tc>
                <a:tc>
                  <a:txBody>
                    <a:bodyPr/>
                    <a:lstStyle/>
                    <a:p>
                      <a:pPr algn="ctr"/>
                      <a:r>
                        <a:rPr lang="en-US" sz="1200" i="1" noProof="0" dirty="0"/>
                        <a:t>Amount</a:t>
                      </a:r>
                    </a:p>
                  </a:txBody>
                  <a:tcPr anchor="ctr">
                    <a:lnR w="28575" cap="flat" cmpd="sng" algn="ctr">
                      <a:solidFill>
                        <a:schemeClr val="tx1"/>
                      </a:solidFill>
                      <a:prstDash val="solid"/>
                      <a:round/>
                      <a:headEnd type="none" w="med" len="med"/>
                      <a:tailEnd type="none" w="med" len="med"/>
                    </a:lnR>
                  </a:tcPr>
                </a:tc>
                <a:tc>
                  <a:txBody>
                    <a:bodyPr/>
                    <a:lstStyle/>
                    <a:p>
                      <a:pPr algn="ctr"/>
                      <a:r>
                        <a:rPr lang="en-US" sz="1200" i="1" noProof="0" dirty="0"/>
                        <a:t>Date</a:t>
                      </a:r>
                    </a:p>
                  </a:txBody>
                  <a:tcPr anchor="ctr">
                    <a:lnL w="28575" cap="flat" cmpd="sng" algn="ctr">
                      <a:solidFill>
                        <a:schemeClr val="tx1"/>
                      </a:solidFill>
                      <a:prstDash val="solid"/>
                      <a:round/>
                      <a:headEnd type="none" w="med" len="med"/>
                      <a:tailEnd type="none" w="med" len="med"/>
                    </a:lnL>
                  </a:tcPr>
                </a:tc>
                <a:tc>
                  <a:txBody>
                    <a:bodyPr/>
                    <a:lstStyle/>
                    <a:p>
                      <a:pPr algn="ctr"/>
                      <a:r>
                        <a:rPr lang="en-US" sz="1200" i="1" noProof="0" dirty="0"/>
                        <a:t>Desc. Of trans</a:t>
                      </a:r>
                    </a:p>
                  </a:txBody>
                  <a:tcPr anchor="ctr"/>
                </a:tc>
                <a:tc>
                  <a:txBody>
                    <a:bodyPr/>
                    <a:lstStyle/>
                    <a:p>
                      <a:pPr algn="ctr"/>
                      <a:r>
                        <a:rPr lang="en-US" sz="1200" i="1" noProof="0" dirty="0"/>
                        <a:t>Amount</a:t>
                      </a:r>
                    </a:p>
                  </a:txBody>
                  <a:tcPr anchor="ctr"/>
                </a:tc>
                <a:extLst>
                  <a:ext uri="{0D108BD9-81ED-4DB2-BD59-A6C34878D82A}">
                    <a16:rowId xmlns:a16="http://schemas.microsoft.com/office/drawing/2014/main" val="531099205"/>
                  </a:ext>
                </a:extLst>
              </a:tr>
              <a:tr h="45360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noProof="0" dirty="0"/>
                        <a:t>15/01/2020</a:t>
                      </a:r>
                    </a:p>
                  </a:txBody>
                  <a:tcPr anchor="ctr">
                    <a:lnB w="12700" cmpd="sng">
                      <a:noFill/>
                    </a:lnB>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i="1" noProof="0" dirty="0"/>
                        <a:t>Cash receipt</a:t>
                      </a:r>
                      <a:endParaRPr lang="en-US" sz="1200" noProof="0" dirty="0"/>
                    </a:p>
                  </a:txBody>
                  <a:tcPr anchor="ctr">
                    <a:lnB w="12700" cmpd="sng">
                      <a:noFill/>
                    </a:lnB>
                  </a:tcPr>
                </a:tc>
                <a:tc>
                  <a:txBody>
                    <a:bodyPr/>
                    <a:lstStyle/>
                    <a:p>
                      <a:pPr algn="ctr"/>
                      <a:r>
                        <a:rPr lang="en-US" sz="1200" noProof="0" dirty="0"/>
                        <a:t>100</a:t>
                      </a:r>
                    </a:p>
                  </a:txBody>
                  <a:tcPr anchor="ctr">
                    <a:lnR w="28575" cap="flat" cmpd="sng" algn="ctr">
                      <a:solidFill>
                        <a:schemeClr val="tx1"/>
                      </a:solidFill>
                      <a:prstDash val="solid"/>
                      <a:round/>
                      <a:headEnd type="none" w="med" len="med"/>
                      <a:tailEnd type="none" w="med" len="med"/>
                    </a:lnR>
                    <a:lnB w="12700" cmpd="sng">
                      <a:noFill/>
                    </a:lnB>
                  </a:tcPr>
                </a:tc>
                <a:tc>
                  <a:txBody>
                    <a:bodyPr/>
                    <a:lstStyle/>
                    <a:p>
                      <a:pPr algn="ctr"/>
                      <a:r>
                        <a:rPr lang="en-US" sz="1200" noProof="0" dirty="0"/>
                        <a:t>18/01/2020</a:t>
                      </a:r>
                    </a:p>
                  </a:txBody>
                  <a:tcPr anchor="ctr">
                    <a:lnL w="28575" cap="flat" cmpd="sng" algn="ctr">
                      <a:solidFill>
                        <a:schemeClr val="tx1"/>
                      </a:solidFill>
                      <a:prstDash val="solid"/>
                      <a:round/>
                      <a:headEnd type="none" w="med" len="med"/>
                      <a:tailEnd type="none" w="med" len="med"/>
                    </a:lnL>
                    <a:lnB w="12700" cmpd="sng">
                      <a:noFill/>
                    </a:lnB>
                  </a:tcPr>
                </a:tc>
                <a:tc>
                  <a:txBody>
                    <a:bodyPr/>
                    <a:lstStyle/>
                    <a:p>
                      <a:pPr algn="ctr"/>
                      <a:r>
                        <a:rPr lang="en-US" sz="1200" noProof="0" dirty="0"/>
                        <a:t>Payment of salary</a:t>
                      </a:r>
                    </a:p>
                  </a:txBody>
                  <a:tcPr anchor="ctr">
                    <a:lnB w="12700" cmpd="sng">
                      <a:noFill/>
                    </a:lnB>
                  </a:tcPr>
                </a:tc>
                <a:tc>
                  <a:txBody>
                    <a:bodyPr/>
                    <a:lstStyle/>
                    <a:p>
                      <a:pPr algn="ctr"/>
                      <a:r>
                        <a:rPr lang="en-US" sz="1200" noProof="0" dirty="0"/>
                        <a:t>200</a:t>
                      </a:r>
                    </a:p>
                  </a:txBody>
                  <a:tcPr anchor="ctr">
                    <a:lnB w="12700" cmpd="sng">
                      <a:noFill/>
                    </a:lnB>
                  </a:tcPr>
                </a:tc>
                <a:extLst>
                  <a:ext uri="{0D108BD9-81ED-4DB2-BD59-A6C34878D82A}">
                    <a16:rowId xmlns:a16="http://schemas.microsoft.com/office/drawing/2014/main" val="3597433286"/>
                  </a:ext>
                </a:extLst>
              </a:tr>
              <a:tr h="453600">
                <a:tc>
                  <a:txBody>
                    <a:bodyPr/>
                    <a:lstStyle/>
                    <a:p>
                      <a:pPr algn="ctr"/>
                      <a:endParaRPr lang="en-US" sz="1200" noProof="0" dirty="0"/>
                    </a:p>
                  </a:txBody>
                  <a:tcPr anchor="ctr">
                    <a:lnL w="12700" cmpd="sng">
                      <a:noFill/>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1200" noProof="0" dirty="0"/>
                    </a:p>
                  </a:txBody>
                  <a:tcPr anchor="ctr">
                    <a:lnL w="12700" cmpd="sng">
                      <a:noFill/>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1200" noProof="0" dirty="0"/>
                    </a:p>
                  </a:txBody>
                  <a:tcPr anchor="ctr">
                    <a:lnL w="12700" cmpd="sng">
                      <a:noFill/>
                    </a:lnL>
                    <a:lnR w="28575" cap="flat" cmpd="sng" algn="ctr">
                      <a:solidFill>
                        <a:schemeClr val="tx1"/>
                      </a:solidFill>
                      <a:prstDash val="solid"/>
                      <a:round/>
                      <a:headEnd type="none" w="med" len="med"/>
                      <a:tailEnd type="none" w="med" len="med"/>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noProof="0" dirty="0"/>
                        <a:t>//</a:t>
                      </a:r>
                    </a:p>
                  </a:txBody>
                  <a:tcPr anchor="ctr">
                    <a:lnL w="28575" cap="flat" cmpd="sng" algn="ctr">
                      <a:solidFill>
                        <a:schemeClr val="tx1"/>
                      </a:solidFill>
                      <a:prstDash val="solid"/>
                      <a:round/>
                      <a:headEnd type="none" w="med" len="med"/>
                      <a:tailEnd type="none" w="med" len="med"/>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noProof="0" dirty="0"/>
                        <a:t>//</a:t>
                      </a:r>
                    </a:p>
                  </a:txBody>
                  <a:tcPr anchor="ctr">
                    <a:lnL w="12700" cmpd="sng">
                      <a:noFill/>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noProof="0" dirty="0"/>
                        <a:t>//</a:t>
                      </a:r>
                    </a:p>
                  </a:txBody>
                  <a:tcPr anchor="ctr">
                    <a:lnL w="12700" cmpd="sng">
                      <a:noFill/>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20458558"/>
                  </a:ext>
                </a:extLst>
              </a:tr>
              <a:tr h="272160">
                <a:tc>
                  <a:txBody>
                    <a:bodyPr/>
                    <a:lstStyle/>
                    <a:p>
                      <a:pPr algn="ctr"/>
                      <a:r>
                        <a:rPr lang="en-US" sz="1200" noProof="0" dirty="0"/>
                        <a:t>//</a:t>
                      </a:r>
                    </a:p>
                  </a:txBody>
                  <a:tcPr anchor="ct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r>
                        <a:rPr lang="en-US" sz="1200" noProof="0" dirty="0"/>
                        <a:t>//</a:t>
                      </a:r>
                    </a:p>
                  </a:txBody>
                  <a:tcPr anchor="ct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r>
                        <a:rPr lang="en-US" sz="1200" noProof="0" dirty="0"/>
                        <a:t>//</a:t>
                      </a:r>
                    </a:p>
                  </a:txBody>
                  <a:tcPr anchor="ctr">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endParaRPr lang="en-US" sz="1200" noProof="0" dirty="0"/>
                    </a:p>
                  </a:txBody>
                  <a:tcPr anchor="ctr">
                    <a:lnL w="28575" cap="flat" cmpd="sng" algn="ctr">
                      <a:solidFill>
                        <a:schemeClr val="tx1"/>
                      </a:solidFill>
                      <a:prstDash val="solid"/>
                      <a:round/>
                      <a:headEnd type="none" w="med" len="med"/>
                      <a:tailEnd type="none" w="med" len="med"/>
                    </a:lnL>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endParaRPr lang="en-US" sz="1200" noProof="0" dirty="0"/>
                    </a:p>
                  </a:txBody>
                  <a:tcPr anchor="ct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endParaRPr lang="en-US" sz="1200" noProof="0" dirty="0"/>
                    </a:p>
                  </a:txBody>
                  <a:tcPr anchor="ct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13501469"/>
                  </a:ext>
                </a:extLst>
              </a:tr>
              <a:tr h="272160">
                <a:tc gridSpan="2">
                  <a:txBody>
                    <a:bodyPr/>
                    <a:lstStyle/>
                    <a:p>
                      <a:pPr algn="l"/>
                      <a:r>
                        <a:rPr lang="en-US" sz="1200" b="1" noProof="0" dirty="0"/>
                        <a:t>Total Debit</a:t>
                      </a:r>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a:endParaRPr lang="en-US" sz="1200" b="1" noProof="0" dirty="0"/>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b="1" noProof="0" dirty="0"/>
                        <a:t>100</a:t>
                      </a:r>
                    </a:p>
                  </a:txBody>
                  <a:tcPr anchor="ctr">
                    <a:lnL w="12700" cmpd="sng">
                      <a:noFill/>
                    </a:lnL>
                    <a:lnR w="28575"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l"/>
                      <a:r>
                        <a:rPr lang="en-US" sz="1200" b="1" noProof="0" dirty="0"/>
                        <a:t>Total Credit</a:t>
                      </a:r>
                    </a:p>
                  </a:txBody>
                  <a:tcPr anchor="ctr">
                    <a:lnL w="28575" cap="flat" cmpd="sng" algn="ctr">
                      <a:noFill/>
                      <a:prstDash val="solid"/>
                      <a:round/>
                      <a:headEnd type="none" w="med" len="med"/>
                      <a:tailEnd type="none" w="med" len="med"/>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a:endParaRPr lang="en-US" sz="1200" b="1" noProof="0" dirty="0"/>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b="1" noProof="0" dirty="0"/>
                        <a:t>200</a:t>
                      </a:r>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66959404"/>
                  </a:ext>
                </a:extLst>
              </a:tr>
              <a:tr h="272160">
                <a:tc gridSpan="2">
                  <a:txBody>
                    <a:bodyPr/>
                    <a:lstStyle/>
                    <a:p>
                      <a:pPr algn="l"/>
                      <a:r>
                        <a:rPr lang="en-US" sz="1200" b="1" noProof="0" dirty="0"/>
                        <a:t>Net Balance</a:t>
                      </a:r>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l"/>
                      <a:endParaRPr lang="en-US" sz="1200" b="1" noProof="0" dirty="0"/>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1200" b="1" noProof="0" dirty="0"/>
                    </a:p>
                  </a:txBody>
                  <a:tcPr anchor="ctr">
                    <a:lnL w="12700" cmpd="sng">
                      <a:noFill/>
                    </a:lnL>
                    <a:lnR w="28575"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1200" b="1" noProof="0" dirty="0"/>
                    </a:p>
                  </a:txBody>
                  <a:tcPr anchor="ctr">
                    <a:lnL w="28575" cap="flat" cmpd="sng" algn="ctr">
                      <a:noFill/>
                      <a:prstDash val="solid"/>
                      <a:round/>
                      <a:headEnd type="none" w="med" len="med"/>
                      <a:tailEnd type="none" w="med" len="med"/>
                    </a:lnL>
                    <a:lnR w="12700" cmpd="sng">
                      <a:noFill/>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1200" b="1" noProof="0" dirty="0"/>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b="1" noProof="0" dirty="0"/>
                        <a:t>-100</a:t>
                      </a:r>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24971167"/>
                  </a:ext>
                </a:extLst>
              </a:tr>
            </a:tbl>
          </a:graphicData>
        </a:graphic>
      </p:graphicFrame>
      <p:graphicFrame>
        <p:nvGraphicFramePr>
          <p:cNvPr id="9" name="Table 8">
            <a:extLst>
              <a:ext uri="{FF2B5EF4-FFF2-40B4-BE49-F238E27FC236}">
                <a16:creationId xmlns:a16="http://schemas.microsoft.com/office/drawing/2014/main" id="{544F6779-8577-423E-9B78-BBD7C883C694}"/>
              </a:ext>
            </a:extLst>
          </p:cNvPr>
          <p:cNvGraphicFramePr>
            <a:graphicFrameLocks noGrp="1"/>
          </p:cNvGraphicFramePr>
          <p:nvPr/>
        </p:nvGraphicFramePr>
        <p:xfrm>
          <a:off x="911667" y="3253896"/>
          <a:ext cx="8128000" cy="2560320"/>
        </p:xfrm>
        <a:graphic>
          <a:graphicData uri="http://schemas.openxmlformats.org/drawingml/2006/table">
            <a:tbl>
              <a:tblPr firstRow="1" bandRow="1">
                <a:tableStyleId>{5C22544A-7EE6-4342-B048-85BDC9FD1C3A}</a:tableStyleId>
              </a:tblPr>
              <a:tblGrid>
                <a:gridCol w="1354667">
                  <a:extLst>
                    <a:ext uri="{9D8B030D-6E8A-4147-A177-3AD203B41FA5}">
                      <a16:colId xmlns:a16="http://schemas.microsoft.com/office/drawing/2014/main" val="3649416942"/>
                    </a:ext>
                  </a:extLst>
                </a:gridCol>
                <a:gridCol w="1354666">
                  <a:extLst>
                    <a:ext uri="{9D8B030D-6E8A-4147-A177-3AD203B41FA5}">
                      <a16:colId xmlns:a16="http://schemas.microsoft.com/office/drawing/2014/main" val="229752009"/>
                    </a:ext>
                  </a:extLst>
                </a:gridCol>
                <a:gridCol w="1354667">
                  <a:extLst>
                    <a:ext uri="{9D8B030D-6E8A-4147-A177-3AD203B41FA5}">
                      <a16:colId xmlns:a16="http://schemas.microsoft.com/office/drawing/2014/main" val="4114123378"/>
                    </a:ext>
                  </a:extLst>
                </a:gridCol>
                <a:gridCol w="1354667">
                  <a:extLst>
                    <a:ext uri="{9D8B030D-6E8A-4147-A177-3AD203B41FA5}">
                      <a16:colId xmlns:a16="http://schemas.microsoft.com/office/drawing/2014/main" val="25532477"/>
                    </a:ext>
                  </a:extLst>
                </a:gridCol>
                <a:gridCol w="1354666">
                  <a:extLst>
                    <a:ext uri="{9D8B030D-6E8A-4147-A177-3AD203B41FA5}">
                      <a16:colId xmlns:a16="http://schemas.microsoft.com/office/drawing/2014/main" val="2736549909"/>
                    </a:ext>
                  </a:extLst>
                </a:gridCol>
                <a:gridCol w="1354667">
                  <a:extLst>
                    <a:ext uri="{9D8B030D-6E8A-4147-A177-3AD203B41FA5}">
                      <a16:colId xmlns:a16="http://schemas.microsoft.com/office/drawing/2014/main" val="424147156"/>
                    </a:ext>
                  </a:extLst>
                </a:gridCol>
              </a:tblGrid>
              <a:tr h="272160">
                <a:tc gridSpan="6">
                  <a:txBody>
                    <a:bodyPr/>
                    <a:lstStyle/>
                    <a:p>
                      <a:pPr algn="ctr"/>
                      <a:r>
                        <a:rPr lang="en-US" sz="1200" noProof="0" dirty="0"/>
                        <a:t>Bank Account ###</a:t>
                      </a:r>
                    </a:p>
                  </a:txBody>
                  <a:tcPr anchor="ctr"/>
                </a:tc>
                <a:tc hMerge="1">
                  <a:txBody>
                    <a:bodyPr/>
                    <a:lstStyle/>
                    <a:p>
                      <a:endParaRPr lang="it-IT"/>
                    </a:p>
                  </a:txBody>
                  <a:tcPr/>
                </a:tc>
                <a:tc hMerge="1">
                  <a:txBody>
                    <a:bodyPr/>
                    <a:lstStyle/>
                    <a:p>
                      <a:endParaRPr lang="it-IT"/>
                    </a:p>
                  </a:txBody>
                  <a:tcPr/>
                </a:tc>
                <a:tc hMerge="1">
                  <a:txBody>
                    <a:bodyPr/>
                    <a:lstStyle/>
                    <a:p>
                      <a:pPr algn="ctr"/>
                      <a:endParaRPr lang="en-US" sz="1400" noProof="0" dirty="0"/>
                    </a:p>
                  </a:txBody>
                  <a:tcPr anchor="ct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3586122084"/>
                  </a:ext>
                </a:extLst>
              </a:tr>
              <a:tr h="272160">
                <a:tc gridSpan="3">
                  <a:txBody>
                    <a:bodyPr/>
                    <a:lstStyle/>
                    <a:p>
                      <a:pPr algn="ctr"/>
                      <a:r>
                        <a:rPr lang="en-US" sz="1200" b="1" noProof="0" dirty="0"/>
                        <a:t>Debit</a:t>
                      </a:r>
                    </a:p>
                  </a:txBody>
                  <a:tcPr anchor="ctr">
                    <a:lnR w="28575" cap="flat" cmpd="sng" algn="ctr">
                      <a:solidFill>
                        <a:schemeClr val="tx1"/>
                      </a:solidFill>
                      <a:prstDash val="solid"/>
                      <a:round/>
                      <a:headEnd type="none" w="med" len="med"/>
                      <a:tailEnd type="none" w="med" len="med"/>
                    </a:lnR>
                  </a:tcPr>
                </a:tc>
                <a:tc hMerge="1">
                  <a:txBody>
                    <a:bodyPr/>
                    <a:lstStyle/>
                    <a:p>
                      <a:endParaRPr lang="it-IT"/>
                    </a:p>
                  </a:txBody>
                  <a:tcPr/>
                </a:tc>
                <a:tc hMerge="1">
                  <a:txBody>
                    <a:bodyPr/>
                    <a:lstStyle/>
                    <a:p>
                      <a:endParaRPr lang="it-IT"/>
                    </a:p>
                  </a:txBody>
                  <a:tcPr/>
                </a:tc>
                <a:tc gridSpan="3">
                  <a:txBody>
                    <a:bodyPr/>
                    <a:lstStyle/>
                    <a:p>
                      <a:pPr algn="ctr"/>
                      <a:r>
                        <a:rPr lang="en-US" sz="1200" b="1" noProof="0" dirty="0"/>
                        <a:t>Credit</a:t>
                      </a:r>
                    </a:p>
                  </a:txBody>
                  <a:tcPr anchor="ctr">
                    <a:lnL w="28575" cap="flat" cmpd="sng" algn="ctr">
                      <a:solidFill>
                        <a:schemeClr val="tx1"/>
                      </a:solidFill>
                      <a:prstDash val="solid"/>
                      <a:round/>
                      <a:headEnd type="none" w="med" len="med"/>
                      <a:tailEnd type="none" w="med" len="med"/>
                    </a:lnL>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2596656938"/>
                  </a:ext>
                </a:extLst>
              </a:tr>
              <a:tr h="272160">
                <a:tc>
                  <a:txBody>
                    <a:bodyPr/>
                    <a:lstStyle/>
                    <a:p>
                      <a:pPr algn="ctr"/>
                      <a:r>
                        <a:rPr lang="en-US" sz="1200" i="1" noProof="0" dirty="0"/>
                        <a:t>Date</a:t>
                      </a:r>
                    </a:p>
                  </a:txBody>
                  <a:tcPr anchor="ctr"/>
                </a:tc>
                <a:tc>
                  <a:txBody>
                    <a:bodyPr/>
                    <a:lstStyle/>
                    <a:p>
                      <a:pPr algn="ctr"/>
                      <a:r>
                        <a:rPr lang="en-US" sz="1200" i="1" noProof="0" dirty="0"/>
                        <a:t>Desc. Of trans</a:t>
                      </a:r>
                    </a:p>
                  </a:txBody>
                  <a:tcPr anchor="ctr"/>
                </a:tc>
                <a:tc>
                  <a:txBody>
                    <a:bodyPr/>
                    <a:lstStyle/>
                    <a:p>
                      <a:pPr algn="ctr"/>
                      <a:r>
                        <a:rPr lang="en-US" sz="1200" i="1" noProof="0" dirty="0"/>
                        <a:t>Amount</a:t>
                      </a:r>
                    </a:p>
                  </a:txBody>
                  <a:tcPr anchor="ctr">
                    <a:lnR w="28575" cap="flat" cmpd="sng" algn="ctr">
                      <a:solidFill>
                        <a:schemeClr val="tx1"/>
                      </a:solidFill>
                      <a:prstDash val="solid"/>
                      <a:round/>
                      <a:headEnd type="none" w="med" len="med"/>
                      <a:tailEnd type="none" w="med" len="med"/>
                    </a:lnR>
                  </a:tcPr>
                </a:tc>
                <a:tc>
                  <a:txBody>
                    <a:bodyPr/>
                    <a:lstStyle/>
                    <a:p>
                      <a:pPr algn="ctr"/>
                      <a:r>
                        <a:rPr lang="en-US" sz="1200" i="1" noProof="0" dirty="0"/>
                        <a:t>Date</a:t>
                      </a:r>
                    </a:p>
                  </a:txBody>
                  <a:tcPr anchor="ctr">
                    <a:lnL w="28575" cap="flat" cmpd="sng" algn="ctr">
                      <a:solidFill>
                        <a:schemeClr val="tx1"/>
                      </a:solidFill>
                      <a:prstDash val="solid"/>
                      <a:round/>
                      <a:headEnd type="none" w="med" len="med"/>
                      <a:tailEnd type="none" w="med" len="med"/>
                    </a:lnL>
                  </a:tcPr>
                </a:tc>
                <a:tc>
                  <a:txBody>
                    <a:bodyPr/>
                    <a:lstStyle/>
                    <a:p>
                      <a:pPr algn="ctr"/>
                      <a:r>
                        <a:rPr lang="en-US" sz="1200" i="1" noProof="0" dirty="0"/>
                        <a:t>Desc. Of trans</a:t>
                      </a:r>
                    </a:p>
                  </a:txBody>
                  <a:tcPr anchor="ctr"/>
                </a:tc>
                <a:tc>
                  <a:txBody>
                    <a:bodyPr/>
                    <a:lstStyle/>
                    <a:p>
                      <a:pPr algn="ctr"/>
                      <a:r>
                        <a:rPr lang="en-US" sz="1200" i="1" noProof="0" dirty="0"/>
                        <a:t>Amount</a:t>
                      </a:r>
                    </a:p>
                  </a:txBody>
                  <a:tcPr anchor="ctr"/>
                </a:tc>
                <a:extLst>
                  <a:ext uri="{0D108BD9-81ED-4DB2-BD59-A6C34878D82A}">
                    <a16:rowId xmlns:a16="http://schemas.microsoft.com/office/drawing/2014/main" val="531099205"/>
                  </a:ext>
                </a:extLst>
              </a:tr>
              <a:tr h="45360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noProof="0" dirty="0"/>
                        <a:t>15/01/2020</a:t>
                      </a:r>
                    </a:p>
                  </a:txBody>
                  <a:tcPr anchor="ctr">
                    <a:lnB w="12700" cmpd="sng">
                      <a:noFill/>
                    </a:lnB>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i="1" noProof="0" dirty="0"/>
                        <a:t>Cash receipt</a:t>
                      </a:r>
                      <a:endParaRPr lang="en-US" sz="1200" noProof="0" dirty="0"/>
                    </a:p>
                  </a:txBody>
                  <a:tcPr anchor="ctr">
                    <a:lnB w="12700" cmpd="sng">
                      <a:noFill/>
                    </a:lnB>
                  </a:tcPr>
                </a:tc>
                <a:tc>
                  <a:txBody>
                    <a:bodyPr/>
                    <a:lstStyle/>
                    <a:p>
                      <a:pPr algn="ctr"/>
                      <a:r>
                        <a:rPr lang="en-US" sz="1200" noProof="0" dirty="0"/>
                        <a:t>100</a:t>
                      </a:r>
                    </a:p>
                  </a:txBody>
                  <a:tcPr anchor="ctr">
                    <a:lnR w="28575" cap="flat" cmpd="sng" algn="ctr">
                      <a:solidFill>
                        <a:schemeClr val="tx1"/>
                      </a:solidFill>
                      <a:prstDash val="solid"/>
                      <a:round/>
                      <a:headEnd type="none" w="med" len="med"/>
                      <a:tailEnd type="none" w="med" len="med"/>
                    </a:lnR>
                    <a:lnB w="12700" cmpd="sng">
                      <a:noFill/>
                    </a:lnB>
                  </a:tcPr>
                </a:tc>
                <a:tc>
                  <a:txBody>
                    <a:bodyPr/>
                    <a:lstStyle/>
                    <a:p>
                      <a:pPr algn="ctr"/>
                      <a:r>
                        <a:rPr lang="en-US" sz="1200" noProof="0" dirty="0"/>
                        <a:t>18/01/2020</a:t>
                      </a:r>
                    </a:p>
                  </a:txBody>
                  <a:tcPr anchor="ctr">
                    <a:lnL w="28575" cap="flat" cmpd="sng" algn="ctr">
                      <a:solidFill>
                        <a:schemeClr val="tx1"/>
                      </a:solidFill>
                      <a:prstDash val="solid"/>
                      <a:round/>
                      <a:headEnd type="none" w="med" len="med"/>
                      <a:tailEnd type="none" w="med" len="med"/>
                    </a:lnL>
                    <a:lnB w="12700" cmpd="sng">
                      <a:noFill/>
                    </a:lnB>
                  </a:tcPr>
                </a:tc>
                <a:tc>
                  <a:txBody>
                    <a:bodyPr/>
                    <a:lstStyle/>
                    <a:p>
                      <a:pPr algn="ctr"/>
                      <a:r>
                        <a:rPr lang="en-US" sz="1200" noProof="0" dirty="0"/>
                        <a:t>Payment of salary</a:t>
                      </a:r>
                    </a:p>
                  </a:txBody>
                  <a:tcPr anchor="ctr">
                    <a:lnB w="12700" cmpd="sng">
                      <a:noFill/>
                    </a:lnB>
                  </a:tcPr>
                </a:tc>
                <a:tc>
                  <a:txBody>
                    <a:bodyPr/>
                    <a:lstStyle/>
                    <a:p>
                      <a:pPr algn="ctr"/>
                      <a:r>
                        <a:rPr lang="en-US" sz="1200" noProof="0" dirty="0"/>
                        <a:t>200</a:t>
                      </a:r>
                    </a:p>
                  </a:txBody>
                  <a:tcPr anchor="ctr">
                    <a:lnB w="12700" cmpd="sng">
                      <a:noFill/>
                    </a:lnB>
                  </a:tcPr>
                </a:tc>
                <a:extLst>
                  <a:ext uri="{0D108BD9-81ED-4DB2-BD59-A6C34878D82A}">
                    <a16:rowId xmlns:a16="http://schemas.microsoft.com/office/drawing/2014/main" val="3597433286"/>
                  </a:ext>
                </a:extLst>
              </a:tr>
              <a:tr h="453600">
                <a:tc>
                  <a:txBody>
                    <a:bodyPr/>
                    <a:lstStyle/>
                    <a:p>
                      <a:pPr algn="ctr"/>
                      <a:r>
                        <a:rPr lang="en-US" sz="1200" noProof="0" dirty="0"/>
                        <a:t>22/01/2020</a:t>
                      </a:r>
                    </a:p>
                  </a:txBody>
                  <a:tcPr anchor="ctr">
                    <a:lnL w="12700" cmpd="sng">
                      <a:noFill/>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noProof="0" dirty="0"/>
                        <a:t>Transfer from xxx</a:t>
                      </a:r>
                    </a:p>
                  </a:txBody>
                  <a:tcPr anchor="ctr">
                    <a:lnL w="12700" cmpd="sng">
                      <a:noFill/>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noProof="0" dirty="0"/>
                        <a:t>300</a:t>
                      </a:r>
                    </a:p>
                  </a:txBody>
                  <a:tcPr anchor="ctr">
                    <a:lnL w="12700" cmpd="sng">
                      <a:noFill/>
                    </a:lnL>
                    <a:lnR w="28575" cap="flat" cmpd="sng" algn="ctr">
                      <a:solidFill>
                        <a:schemeClr val="tx1"/>
                      </a:solidFill>
                      <a:prstDash val="solid"/>
                      <a:round/>
                      <a:headEnd type="none" w="med" len="med"/>
                      <a:tailEnd type="none" w="med" len="med"/>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noProof="0" dirty="0"/>
                        <a:t>//</a:t>
                      </a:r>
                    </a:p>
                  </a:txBody>
                  <a:tcPr anchor="ctr">
                    <a:lnL w="28575" cap="flat" cmpd="sng" algn="ctr">
                      <a:solidFill>
                        <a:schemeClr val="tx1"/>
                      </a:solidFill>
                      <a:prstDash val="solid"/>
                      <a:round/>
                      <a:headEnd type="none" w="med" len="med"/>
                      <a:tailEnd type="none" w="med" len="med"/>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noProof="0" dirty="0"/>
                        <a:t>//</a:t>
                      </a:r>
                    </a:p>
                  </a:txBody>
                  <a:tcPr anchor="ctr">
                    <a:lnL w="12700" cmpd="sng">
                      <a:noFill/>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noProof="0" dirty="0"/>
                        <a:t>//</a:t>
                      </a:r>
                    </a:p>
                  </a:txBody>
                  <a:tcPr anchor="ctr">
                    <a:lnL w="12700" cmpd="sng">
                      <a:noFill/>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20458558"/>
                  </a:ext>
                </a:extLst>
              </a:tr>
              <a:tr h="272160">
                <a:tc>
                  <a:txBody>
                    <a:bodyPr/>
                    <a:lstStyle/>
                    <a:p>
                      <a:pPr algn="ctr"/>
                      <a:r>
                        <a:rPr lang="en-US" sz="1200" noProof="0" dirty="0"/>
                        <a:t>//</a:t>
                      </a:r>
                    </a:p>
                  </a:txBody>
                  <a:tcPr anchor="ct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r>
                        <a:rPr lang="en-US" sz="1200" noProof="0" dirty="0"/>
                        <a:t>//</a:t>
                      </a:r>
                    </a:p>
                  </a:txBody>
                  <a:tcPr anchor="ct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r>
                        <a:rPr lang="en-US" sz="1200" noProof="0" dirty="0"/>
                        <a:t>//</a:t>
                      </a:r>
                    </a:p>
                  </a:txBody>
                  <a:tcPr anchor="ctr">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endParaRPr lang="en-US" sz="1200" noProof="0" dirty="0"/>
                    </a:p>
                  </a:txBody>
                  <a:tcPr anchor="ctr">
                    <a:lnL w="28575" cap="flat" cmpd="sng" algn="ctr">
                      <a:solidFill>
                        <a:schemeClr val="tx1"/>
                      </a:solidFill>
                      <a:prstDash val="solid"/>
                      <a:round/>
                      <a:headEnd type="none" w="med" len="med"/>
                      <a:tailEnd type="none" w="med" len="med"/>
                    </a:lnL>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endParaRPr lang="en-US" sz="1200" noProof="0" dirty="0"/>
                    </a:p>
                  </a:txBody>
                  <a:tcPr anchor="ct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endParaRPr lang="en-US" sz="1200" noProof="0" dirty="0"/>
                    </a:p>
                  </a:txBody>
                  <a:tcPr anchor="ct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13501469"/>
                  </a:ext>
                </a:extLst>
              </a:tr>
              <a:tr h="272160">
                <a:tc gridSpan="2">
                  <a:txBody>
                    <a:bodyPr/>
                    <a:lstStyle/>
                    <a:p>
                      <a:pPr algn="l"/>
                      <a:r>
                        <a:rPr lang="en-US" sz="1200" b="1" noProof="0" dirty="0"/>
                        <a:t>Total Debit</a:t>
                      </a:r>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a:endParaRPr lang="en-US" sz="1200" b="1" noProof="0" dirty="0"/>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b="1" noProof="0" dirty="0"/>
                        <a:t>400</a:t>
                      </a:r>
                    </a:p>
                  </a:txBody>
                  <a:tcPr anchor="ctr">
                    <a:lnL w="12700" cmpd="sng">
                      <a:noFill/>
                    </a:lnL>
                    <a:lnR w="28575"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l"/>
                      <a:r>
                        <a:rPr lang="en-US" sz="1200" b="1" noProof="0" dirty="0"/>
                        <a:t>Total Credit</a:t>
                      </a:r>
                    </a:p>
                  </a:txBody>
                  <a:tcPr anchor="ctr">
                    <a:lnL w="28575" cap="flat" cmpd="sng" algn="ctr">
                      <a:noFill/>
                      <a:prstDash val="solid"/>
                      <a:round/>
                      <a:headEnd type="none" w="med" len="med"/>
                      <a:tailEnd type="none" w="med" len="med"/>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a:endParaRPr lang="en-US" sz="1200" b="1" noProof="0" dirty="0"/>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b="1" noProof="0" dirty="0"/>
                        <a:t>200</a:t>
                      </a:r>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66959404"/>
                  </a:ext>
                </a:extLst>
              </a:tr>
              <a:tr h="272160">
                <a:tc gridSpan="2">
                  <a:txBody>
                    <a:bodyPr/>
                    <a:lstStyle/>
                    <a:p>
                      <a:pPr algn="l"/>
                      <a:r>
                        <a:rPr lang="en-US" sz="1200" b="1" noProof="0" dirty="0"/>
                        <a:t>Net Balance</a:t>
                      </a:r>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l"/>
                      <a:endParaRPr lang="en-US" sz="1200" b="1" noProof="0" dirty="0"/>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200" b="1" noProof="0" dirty="0"/>
                        <a:t>200</a:t>
                      </a:r>
                    </a:p>
                  </a:txBody>
                  <a:tcPr anchor="ctr">
                    <a:lnL w="12700" cmpd="sng">
                      <a:noFill/>
                    </a:lnL>
                    <a:lnR w="28575"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1200" b="1" noProof="0" dirty="0"/>
                    </a:p>
                  </a:txBody>
                  <a:tcPr anchor="ctr">
                    <a:lnL w="28575" cap="flat" cmpd="sng" algn="ctr">
                      <a:noFill/>
                      <a:prstDash val="solid"/>
                      <a:round/>
                      <a:headEnd type="none" w="med" len="med"/>
                      <a:tailEnd type="none" w="med" len="med"/>
                    </a:lnL>
                    <a:lnR w="12700" cmpd="sng">
                      <a:noFill/>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1200" b="1" noProof="0" dirty="0"/>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1200" b="1" noProof="0" dirty="0"/>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24971167"/>
                  </a:ext>
                </a:extLst>
              </a:tr>
            </a:tbl>
          </a:graphicData>
        </a:graphic>
      </p:graphicFrame>
    </p:spTree>
    <p:extLst>
      <p:ext uri="{BB962C8B-B14F-4D97-AF65-F5344CB8AC3E}">
        <p14:creationId xmlns:p14="http://schemas.microsoft.com/office/powerpoint/2010/main" val="848925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57423-51BD-45DC-A7C7-C35CF4C203F8}"/>
              </a:ext>
            </a:extLst>
          </p:cNvPr>
          <p:cNvSpPr>
            <a:spLocks noGrp="1"/>
          </p:cNvSpPr>
          <p:nvPr>
            <p:ph type="title"/>
          </p:nvPr>
        </p:nvSpPr>
        <p:spPr/>
        <p:txBody>
          <a:bodyPr>
            <a:normAutofit fontScale="90000"/>
          </a:bodyPr>
          <a:lstStyle/>
          <a:p>
            <a:r>
              <a:rPr lang="en-US" dirty="0"/>
              <a:t>Accounting recognition</a:t>
            </a:r>
          </a:p>
        </p:txBody>
      </p:sp>
      <p:sp>
        <p:nvSpPr>
          <p:cNvPr id="4" name="Slide Number Placeholder 3">
            <a:extLst>
              <a:ext uri="{FF2B5EF4-FFF2-40B4-BE49-F238E27FC236}">
                <a16:creationId xmlns:a16="http://schemas.microsoft.com/office/drawing/2014/main" id="{B7473861-162E-408D-A00E-71C1BC890EC3}"/>
              </a:ext>
            </a:extLst>
          </p:cNvPr>
          <p:cNvSpPr>
            <a:spLocks noGrp="1"/>
          </p:cNvSpPr>
          <p:nvPr>
            <p:ph type="sldNum" sz="quarter" idx="12"/>
          </p:nvPr>
        </p:nvSpPr>
        <p:spPr/>
        <p:txBody>
          <a:bodyPr/>
          <a:lstStyle/>
          <a:p>
            <a:fld id="{D57F1E4F-1CFF-5643-939E-217C01CDF565}" type="slidenum">
              <a:rPr lang="en-US" smtClean="0"/>
              <a:pPr/>
              <a:t>12</a:t>
            </a:fld>
            <a:endParaRPr lang="en-US" dirty="0"/>
          </a:p>
        </p:txBody>
      </p:sp>
      <p:sp>
        <p:nvSpPr>
          <p:cNvPr id="5" name="Footer Placeholder 4">
            <a:extLst>
              <a:ext uri="{FF2B5EF4-FFF2-40B4-BE49-F238E27FC236}">
                <a16:creationId xmlns:a16="http://schemas.microsoft.com/office/drawing/2014/main" id="{63E14370-DCB5-467B-9109-C5B772323F9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7" name="Diagramma 1">
            <a:extLst>
              <a:ext uri="{FF2B5EF4-FFF2-40B4-BE49-F238E27FC236}">
                <a16:creationId xmlns:a16="http://schemas.microsoft.com/office/drawing/2014/main" id="{D15E870E-2A5F-49D2-A524-71B80509931B}"/>
              </a:ext>
            </a:extLst>
          </p:cNvPr>
          <p:cNvGraphicFramePr/>
          <p:nvPr>
            <p:extLst>
              <p:ext uri="{D42A27DB-BD31-4B8C-83A1-F6EECF244321}">
                <p14:modId xmlns:p14="http://schemas.microsoft.com/office/powerpoint/2010/main" val="2303395470"/>
              </p:ext>
            </p:extLst>
          </p:nvPr>
        </p:nvGraphicFramePr>
        <p:xfrm>
          <a:off x="3629046" y="1047602"/>
          <a:ext cx="6067338" cy="25473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ma 17">
            <a:extLst>
              <a:ext uri="{FF2B5EF4-FFF2-40B4-BE49-F238E27FC236}">
                <a16:creationId xmlns:a16="http://schemas.microsoft.com/office/drawing/2014/main" id="{37B89EDC-BFF9-44C0-857E-AD9CCAD8AE7A}"/>
              </a:ext>
            </a:extLst>
          </p:cNvPr>
          <p:cNvGraphicFramePr/>
          <p:nvPr>
            <p:extLst>
              <p:ext uri="{D42A27DB-BD31-4B8C-83A1-F6EECF244321}">
                <p14:modId xmlns:p14="http://schemas.microsoft.com/office/powerpoint/2010/main" val="1698289458"/>
              </p:ext>
            </p:extLst>
          </p:nvPr>
        </p:nvGraphicFramePr>
        <p:xfrm>
          <a:off x="3635268" y="3447175"/>
          <a:ext cx="6061116" cy="241624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9" name="CasellaDiTesto 19">
            <a:extLst>
              <a:ext uri="{FF2B5EF4-FFF2-40B4-BE49-F238E27FC236}">
                <a16:creationId xmlns:a16="http://schemas.microsoft.com/office/drawing/2014/main" id="{F0A4F8E9-322F-43FF-A5E0-901B47B45800}"/>
              </a:ext>
            </a:extLst>
          </p:cNvPr>
          <p:cNvSpPr txBox="1"/>
          <p:nvPr/>
        </p:nvSpPr>
        <p:spPr>
          <a:xfrm>
            <a:off x="753228" y="1614333"/>
            <a:ext cx="2966492" cy="1323439"/>
          </a:xfrm>
          <a:prstGeom prst="rect">
            <a:avLst/>
          </a:prstGeom>
          <a:noFill/>
        </p:spPr>
        <p:txBody>
          <a:bodyPr wrap="square" rtlCol="0">
            <a:spAutoFit/>
          </a:bodyPr>
          <a:lstStyle/>
          <a:p>
            <a:pPr algn="ctr"/>
            <a:r>
              <a:rPr lang="en-US" sz="2000" dirty="0">
                <a:ea typeface="Tahoma" panose="020B0604030504040204" pitchFamily="34" charset="0"/>
                <a:cs typeface="Tahoma" panose="020B0604030504040204" pitchFamily="34" charset="0"/>
              </a:rPr>
              <a:t>Each relevant transaction is measured through two perspectives</a:t>
            </a:r>
          </a:p>
        </p:txBody>
      </p:sp>
      <p:sp>
        <p:nvSpPr>
          <p:cNvPr id="10" name="CasellaDiTesto 22">
            <a:extLst>
              <a:ext uri="{FF2B5EF4-FFF2-40B4-BE49-F238E27FC236}">
                <a16:creationId xmlns:a16="http://schemas.microsoft.com/office/drawing/2014/main" id="{54AAD427-BBB9-4DE1-A715-1B6A34F791DE}"/>
              </a:ext>
            </a:extLst>
          </p:cNvPr>
          <p:cNvSpPr txBox="1"/>
          <p:nvPr/>
        </p:nvSpPr>
        <p:spPr>
          <a:xfrm>
            <a:off x="767392" y="4498138"/>
            <a:ext cx="2966492" cy="1015663"/>
          </a:xfrm>
          <a:prstGeom prst="rect">
            <a:avLst/>
          </a:prstGeom>
          <a:noFill/>
        </p:spPr>
        <p:txBody>
          <a:bodyPr wrap="square" rtlCol="0">
            <a:spAutoFit/>
          </a:bodyPr>
          <a:lstStyle/>
          <a:p>
            <a:pPr algn="ctr"/>
            <a:r>
              <a:rPr lang="en-US" sz="2000" dirty="0">
                <a:ea typeface="Tahoma" panose="020B0604030504040204" pitchFamily="34" charset="0"/>
                <a:cs typeface="Tahoma" panose="020B0604030504040204" pitchFamily="34" charset="0"/>
              </a:rPr>
              <a:t>Each relevant transaction is recorded according to</a:t>
            </a:r>
          </a:p>
        </p:txBody>
      </p:sp>
      <p:sp>
        <p:nvSpPr>
          <p:cNvPr id="11" name="CasellaDiTesto 28">
            <a:extLst>
              <a:ext uri="{FF2B5EF4-FFF2-40B4-BE49-F238E27FC236}">
                <a16:creationId xmlns:a16="http://schemas.microsoft.com/office/drawing/2014/main" id="{31DCCD71-218B-4648-8676-38F235117658}"/>
              </a:ext>
            </a:extLst>
          </p:cNvPr>
          <p:cNvSpPr txBox="1"/>
          <p:nvPr/>
        </p:nvSpPr>
        <p:spPr>
          <a:xfrm>
            <a:off x="3935744" y="1428228"/>
            <a:ext cx="432048" cy="523220"/>
          </a:xfrm>
          <a:prstGeom prst="rect">
            <a:avLst/>
          </a:prstGeom>
          <a:noFill/>
        </p:spPr>
        <p:txBody>
          <a:bodyPr wrap="square" rtlCol="0">
            <a:spAutoFit/>
          </a:bodyPr>
          <a:lstStyle/>
          <a:p>
            <a:r>
              <a:rPr lang="it-IT" sz="2800" dirty="0">
                <a:solidFill>
                  <a:schemeClr val="bg1"/>
                </a:solidFill>
                <a:ea typeface="Tahoma" panose="020B0604030504040204" pitchFamily="34" charset="0"/>
                <a:cs typeface="Tahoma" panose="020B0604030504040204" pitchFamily="34" charset="0"/>
              </a:rPr>
              <a:t>1</a:t>
            </a:r>
          </a:p>
        </p:txBody>
      </p:sp>
      <p:sp>
        <p:nvSpPr>
          <p:cNvPr id="12" name="CasellaDiTesto 29">
            <a:extLst>
              <a:ext uri="{FF2B5EF4-FFF2-40B4-BE49-F238E27FC236}">
                <a16:creationId xmlns:a16="http://schemas.microsoft.com/office/drawing/2014/main" id="{3B73925A-E014-46BF-BCB5-65EC7F3BD8AA}"/>
              </a:ext>
            </a:extLst>
          </p:cNvPr>
          <p:cNvSpPr txBox="1"/>
          <p:nvPr/>
        </p:nvSpPr>
        <p:spPr>
          <a:xfrm>
            <a:off x="3935744" y="2579381"/>
            <a:ext cx="432048" cy="523220"/>
          </a:xfrm>
          <a:prstGeom prst="rect">
            <a:avLst/>
          </a:prstGeom>
          <a:noFill/>
        </p:spPr>
        <p:txBody>
          <a:bodyPr wrap="square" rtlCol="0">
            <a:spAutoFit/>
          </a:bodyPr>
          <a:lstStyle/>
          <a:p>
            <a:r>
              <a:rPr lang="it-IT" sz="2800" dirty="0">
                <a:solidFill>
                  <a:schemeClr val="bg1"/>
                </a:solidFill>
                <a:ea typeface="Tahoma" panose="020B0604030504040204" pitchFamily="34" charset="0"/>
                <a:cs typeface="Tahoma" panose="020B0604030504040204" pitchFamily="34" charset="0"/>
              </a:rPr>
              <a:t>2</a:t>
            </a:r>
          </a:p>
        </p:txBody>
      </p:sp>
      <p:sp>
        <p:nvSpPr>
          <p:cNvPr id="13" name="CasellaDiTesto 30">
            <a:extLst>
              <a:ext uri="{FF2B5EF4-FFF2-40B4-BE49-F238E27FC236}">
                <a16:creationId xmlns:a16="http://schemas.microsoft.com/office/drawing/2014/main" id="{FABAC7D3-71E9-46D2-959F-A4F54D6B4D4A}"/>
              </a:ext>
            </a:extLst>
          </p:cNvPr>
          <p:cNvSpPr txBox="1"/>
          <p:nvPr/>
        </p:nvSpPr>
        <p:spPr>
          <a:xfrm>
            <a:off x="3871736" y="3826620"/>
            <a:ext cx="432048" cy="523220"/>
          </a:xfrm>
          <a:prstGeom prst="rect">
            <a:avLst/>
          </a:prstGeom>
          <a:noFill/>
        </p:spPr>
        <p:txBody>
          <a:bodyPr wrap="square" rtlCol="0">
            <a:spAutoFit/>
          </a:bodyPr>
          <a:lstStyle/>
          <a:p>
            <a:r>
              <a:rPr lang="it-IT" sz="2800" dirty="0">
                <a:solidFill>
                  <a:schemeClr val="bg1"/>
                </a:solidFill>
                <a:ea typeface="Tahoma" panose="020B0604030504040204" pitchFamily="34" charset="0"/>
                <a:cs typeface="Tahoma" panose="020B0604030504040204" pitchFamily="34" charset="0"/>
              </a:rPr>
              <a:t>1</a:t>
            </a:r>
          </a:p>
        </p:txBody>
      </p:sp>
      <p:sp>
        <p:nvSpPr>
          <p:cNvPr id="14" name="CasellaDiTesto 31">
            <a:extLst>
              <a:ext uri="{FF2B5EF4-FFF2-40B4-BE49-F238E27FC236}">
                <a16:creationId xmlns:a16="http://schemas.microsoft.com/office/drawing/2014/main" id="{204BFFC2-6B61-41CF-9E00-0F93F25EA7DD}"/>
              </a:ext>
            </a:extLst>
          </p:cNvPr>
          <p:cNvSpPr txBox="1"/>
          <p:nvPr/>
        </p:nvSpPr>
        <p:spPr>
          <a:xfrm>
            <a:off x="3871736" y="4943813"/>
            <a:ext cx="432048" cy="523220"/>
          </a:xfrm>
          <a:prstGeom prst="rect">
            <a:avLst/>
          </a:prstGeom>
          <a:noFill/>
        </p:spPr>
        <p:txBody>
          <a:bodyPr wrap="square" rtlCol="0">
            <a:spAutoFit/>
          </a:bodyPr>
          <a:lstStyle/>
          <a:p>
            <a:r>
              <a:rPr lang="it-IT" sz="2800" dirty="0">
                <a:solidFill>
                  <a:schemeClr val="bg1"/>
                </a:solidFill>
                <a:ea typeface="Tahoma" panose="020B0604030504040204" pitchFamily="34" charset="0"/>
                <a:cs typeface="Tahoma" panose="020B0604030504040204" pitchFamily="34" charset="0"/>
              </a:rPr>
              <a:t>2</a:t>
            </a:r>
          </a:p>
        </p:txBody>
      </p:sp>
    </p:spTree>
    <p:extLst>
      <p:ext uri="{BB962C8B-B14F-4D97-AF65-F5344CB8AC3E}">
        <p14:creationId xmlns:p14="http://schemas.microsoft.com/office/powerpoint/2010/main" val="39536743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6EEA27-B85A-412F-936E-F76D84EA90F1}"/>
              </a:ext>
            </a:extLst>
          </p:cNvPr>
          <p:cNvSpPr>
            <a:spLocks noGrp="1"/>
          </p:cNvSpPr>
          <p:nvPr>
            <p:ph idx="1"/>
          </p:nvPr>
        </p:nvSpPr>
        <p:spPr/>
        <p:txBody>
          <a:bodyPr/>
          <a:lstStyle/>
          <a:p>
            <a:r>
              <a:rPr lang="en-US" dirty="0"/>
              <a:t>The ledger is then balanced in the view of preparing the financial statements for the company by:</a:t>
            </a:r>
          </a:p>
          <a:p>
            <a:pPr marL="342900" indent="-342900">
              <a:buFont typeface="+mj-lt"/>
              <a:buAutoNum type="arabicPeriod"/>
            </a:pPr>
            <a:r>
              <a:rPr lang="en-US" dirty="0"/>
              <a:t>Taking the total of the two sides</a:t>
            </a:r>
          </a:p>
          <a:p>
            <a:pPr marL="342900" indent="-342900">
              <a:buFont typeface="+mj-lt"/>
              <a:buAutoNum type="arabicPeriod"/>
            </a:pPr>
            <a:r>
              <a:rPr lang="en-US" dirty="0"/>
              <a:t>Calculating the sum of each side</a:t>
            </a:r>
          </a:p>
          <a:p>
            <a:pPr marL="342900" indent="-342900">
              <a:buFont typeface="+mj-lt"/>
              <a:buAutoNum type="arabicPeriod"/>
            </a:pPr>
            <a:r>
              <a:rPr lang="en-US" dirty="0"/>
              <a:t>Entering the difference in the lower column. The two sides are balanced. This process is known as carrying down the balances</a:t>
            </a:r>
          </a:p>
          <a:p>
            <a:pPr marL="342900" indent="-342900">
              <a:buFont typeface="+mj-lt"/>
              <a:buAutoNum type="arabicPeriod"/>
            </a:pPr>
            <a:r>
              <a:rPr lang="en-US" dirty="0"/>
              <a:t>The balance is then brought forward in the next period by posting it on the opposite side in the opening ledger.</a:t>
            </a:r>
          </a:p>
          <a:p>
            <a:pPr marL="342900" indent="-342900">
              <a:buFont typeface="+mj-lt"/>
              <a:buAutoNum type="arabicPeriod"/>
            </a:pPr>
            <a:endParaRPr lang="en-US" dirty="0"/>
          </a:p>
        </p:txBody>
      </p:sp>
      <p:sp>
        <p:nvSpPr>
          <p:cNvPr id="4" name="Slide Number Placeholder 3">
            <a:extLst>
              <a:ext uri="{FF2B5EF4-FFF2-40B4-BE49-F238E27FC236}">
                <a16:creationId xmlns:a16="http://schemas.microsoft.com/office/drawing/2014/main" id="{497DE80F-B460-4BA5-8BAF-C29BC600BDA2}"/>
              </a:ext>
            </a:extLst>
          </p:cNvPr>
          <p:cNvSpPr>
            <a:spLocks noGrp="1"/>
          </p:cNvSpPr>
          <p:nvPr>
            <p:ph type="sldNum" sz="quarter" idx="12"/>
          </p:nvPr>
        </p:nvSpPr>
        <p:spPr/>
        <p:txBody>
          <a:bodyPr/>
          <a:lstStyle/>
          <a:p>
            <a:fld id="{D57F1E4F-1CFF-5643-939E-217C01CDF565}" type="slidenum">
              <a:rPr lang="en-US" smtClean="0"/>
              <a:pPr/>
              <a:t>13</a:t>
            </a:fld>
            <a:endParaRPr lang="en-US" dirty="0"/>
          </a:p>
        </p:txBody>
      </p:sp>
      <p:sp>
        <p:nvSpPr>
          <p:cNvPr id="5" name="Footer Placeholder 4">
            <a:extLst>
              <a:ext uri="{FF2B5EF4-FFF2-40B4-BE49-F238E27FC236}">
                <a16:creationId xmlns:a16="http://schemas.microsoft.com/office/drawing/2014/main" id="{F04D4944-B9F6-429E-B317-B64ECDE2D92C}"/>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DBBB6060-5692-45B4-B2FE-F235F256EE76}"/>
              </a:ext>
            </a:extLst>
          </p:cNvPr>
          <p:cNvGraphicFramePr>
            <a:graphicFrameLocks noGrp="1"/>
          </p:cNvGraphicFramePr>
          <p:nvPr>
            <p:extLst>
              <p:ext uri="{D42A27DB-BD31-4B8C-83A1-F6EECF244321}">
                <p14:modId xmlns:p14="http://schemas.microsoft.com/office/powerpoint/2010/main" val="3677453211"/>
              </p:ext>
            </p:extLst>
          </p:nvPr>
        </p:nvGraphicFramePr>
        <p:xfrm>
          <a:off x="677334" y="4070893"/>
          <a:ext cx="8127999" cy="863214"/>
        </p:xfrm>
        <a:graphic>
          <a:graphicData uri="http://schemas.openxmlformats.org/drawingml/2006/table">
            <a:tbl>
              <a:tblPr firstRow="1" bandRow="1">
                <a:tableStyleId>{D7AC3CCA-C797-4891-BE02-D94E43425B78}</a:tableStyleId>
              </a:tblPr>
              <a:tblGrid>
                <a:gridCol w="1443342">
                  <a:extLst>
                    <a:ext uri="{9D8B030D-6E8A-4147-A177-3AD203B41FA5}">
                      <a16:colId xmlns:a16="http://schemas.microsoft.com/office/drawing/2014/main" val="3050860273"/>
                    </a:ext>
                  </a:extLst>
                </a:gridCol>
                <a:gridCol w="5313872">
                  <a:extLst>
                    <a:ext uri="{9D8B030D-6E8A-4147-A177-3AD203B41FA5}">
                      <a16:colId xmlns:a16="http://schemas.microsoft.com/office/drawing/2014/main" val="231733474"/>
                    </a:ext>
                  </a:extLst>
                </a:gridCol>
                <a:gridCol w="690113">
                  <a:extLst>
                    <a:ext uri="{9D8B030D-6E8A-4147-A177-3AD203B41FA5}">
                      <a16:colId xmlns:a16="http://schemas.microsoft.com/office/drawing/2014/main" val="4271737228"/>
                    </a:ext>
                  </a:extLst>
                </a:gridCol>
                <a:gridCol w="680672">
                  <a:extLst>
                    <a:ext uri="{9D8B030D-6E8A-4147-A177-3AD203B41FA5}">
                      <a16:colId xmlns:a16="http://schemas.microsoft.com/office/drawing/2014/main" val="1645837208"/>
                    </a:ext>
                  </a:extLst>
                </a:gridCol>
              </a:tblGrid>
              <a:tr h="431607">
                <a:tc rowSpan="2">
                  <a:txBody>
                    <a:bodyPr/>
                    <a:lstStyle/>
                    <a:p>
                      <a:pPr algn="ctr"/>
                      <a:r>
                        <a:rPr lang="en-US" sz="1200" dirty="0"/>
                        <a:t>31/12/2020</a:t>
                      </a:r>
                    </a:p>
                  </a:txBody>
                  <a:tcPr anchor="ctr"/>
                </a:tc>
                <a:tc>
                  <a:txBody>
                    <a:bodyPr/>
                    <a:lstStyle/>
                    <a:p>
                      <a:r>
                        <a:rPr lang="en-US" sz="1200" dirty="0"/>
                        <a:t>Balance Sheet</a:t>
                      </a:r>
                    </a:p>
                  </a:txBody>
                  <a:tcPr anchor="ctr"/>
                </a:tc>
                <a:tc>
                  <a:txBody>
                    <a:bodyPr/>
                    <a:lstStyle/>
                    <a:p>
                      <a:r>
                        <a:rPr lang="en-US" sz="1200" dirty="0"/>
                        <a:t>200</a:t>
                      </a:r>
                    </a:p>
                  </a:txBody>
                  <a:tcPr anchor="ctr"/>
                </a:tc>
                <a:tc>
                  <a:txBody>
                    <a:bodyPr/>
                    <a:lstStyle/>
                    <a:p>
                      <a:endParaRPr lang="en-US" sz="1200" dirty="0"/>
                    </a:p>
                  </a:txBody>
                  <a:tcPr anchor="ctr"/>
                </a:tc>
                <a:extLst>
                  <a:ext uri="{0D108BD9-81ED-4DB2-BD59-A6C34878D82A}">
                    <a16:rowId xmlns:a16="http://schemas.microsoft.com/office/drawing/2014/main" val="4121511521"/>
                  </a:ext>
                </a:extLst>
              </a:tr>
              <a:tr h="431607">
                <a:tc vMerge="1">
                  <a:txBody>
                    <a:bodyPr/>
                    <a:lstStyle/>
                    <a:p>
                      <a:endParaRPr lang="en-US" dirty="0"/>
                    </a:p>
                  </a:txBody>
                  <a:tcPr/>
                </a:tc>
                <a:tc>
                  <a:txBody>
                    <a:bodyPr/>
                    <a:lstStyle/>
                    <a:p>
                      <a:r>
                        <a:rPr lang="en-US" sz="1200" dirty="0"/>
                        <a:t>Bank Account ###</a:t>
                      </a:r>
                    </a:p>
                  </a:txBody>
                  <a:tcPr anchor="ctr"/>
                </a:tc>
                <a:tc>
                  <a:txBody>
                    <a:bodyPr/>
                    <a:lstStyle/>
                    <a:p>
                      <a:endParaRPr lang="en-US" sz="1200" dirty="0"/>
                    </a:p>
                  </a:txBody>
                  <a:tcPr anchor="ctr"/>
                </a:tc>
                <a:tc>
                  <a:txBody>
                    <a:bodyPr/>
                    <a:lstStyle/>
                    <a:p>
                      <a:r>
                        <a:rPr lang="en-US" sz="1200" dirty="0"/>
                        <a:t>200</a:t>
                      </a:r>
                    </a:p>
                  </a:txBody>
                  <a:tcPr anchor="ctr"/>
                </a:tc>
                <a:extLst>
                  <a:ext uri="{0D108BD9-81ED-4DB2-BD59-A6C34878D82A}">
                    <a16:rowId xmlns:a16="http://schemas.microsoft.com/office/drawing/2014/main" val="1146299071"/>
                  </a:ext>
                </a:extLst>
              </a:tr>
            </a:tbl>
          </a:graphicData>
        </a:graphic>
      </p:graphicFrame>
      <p:graphicFrame>
        <p:nvGraphicFramePr>
          <p:cNvPr id="7" name="Table 6">
            <a:extLst>
              <a:ext uri="{FF2B5EF4-FFF2-40B4-BE49-F238E27FC236}">
                <a16:creationId xmlns:a16="http://schemas.microsoft.com/office/drawing/2014/main" id="{AC7669C9-4514-4268-BDCD-4E83E216499A}"/>
              </a:ext>
            </a:extLst>
          </p:cNvPr>
          <p:cNvGraphicFramePr>
            <a:graphicFrameLocks noGrp="1"/>
          </p:cNvGraphicFramePr>
          <p:nvPr>
            <p:extLst>
              <p:ext uri="{D42A27DB-BD31-4B8C-83A1-F6EECF244321}">
                <p14:modId xmlns:p14="http://schemas.microsoft.com/office/powerpoint/2010/main" val="1013925085"/>
              </p:ext>
            </p:extLst>
          </p:nvPr>
        </p:nvGraphicFramePr>
        <p:xfrm>
          <a:off x="677333" y="4926912"/>
          <a:ext cx="8127999" cy="863214"/>
        </p:xfrm>
        <a:graphic>
          <a:graphicData uri="http://schemas.openxmlformats.org/drawingml/2006/table">
            <a:tbl>
              <a:tblPr firstRow="1" bandRow="1">
                <a:tableStyleId>{D7AC3CCA-C797-4891-BE02-D94E43425B78}</a:tableStyleId>
              </a:tblPr>
              <a:tblGrid>
                <a:gridCol w="1443342">
                  <a:extLst>
                    <a:ext uri="{9D8B030D-6E8A-4147-A177-3AD203B41FA5}">
                      <a16:colId xmlns:a16="http://schemas.microsoft.com/office/drawing/2014/main" val="3050860273"/>
                    </a:ext>
                  </a:extLst>
                </a:gridCol>
                <a:gridCol w="5313872">
                  <a:extLst>
                    <a:ext uri="{9D8B030D-6E8A-4147-A177-3AD203B41FA5}">
                      <a16:colId xmlns:a16="http://schemas.microsoft.com/office/drawing/2014/main" val="231733474"/>
                    </a:ext>
                  </a:extLst>
                </a:gridCol>
                <a:gridCol w="690113">
                  <a:extLst>
                    <a:ext uri="{9D8B030D-6E8A-4147-A177-3AD203B41FA5}">
                      <a16:colId xmlns:a16="http://schemas.microsoft.com/office/drawing/2014/main" val="4271737228"/>
                    </a:ext>
                  </a:extLst>
                </a:gridCol>
                <a:gridCol w="680672">
                  <a:extLst>
                    <a:ext uri="{9D8B030D-6E8A-4147-A177-3AD203B41FA5}">
                      <a16:colId xmlns:a16="http://schemas.microsoft.com/office/drawing/2014/main" val="1645837208"/>
                    </a:ext>
                  </a:extLst>
                </a:gridCol>
              </a:tblGrid>
              <a:tr h="431607">
                <a:tc rowSpan="2">
                  <a:txBody>
                    <a:bodyPr/>
                    <a:lstStyle/>
                    <a:p>
                      <a:pPr algn="ctr"/>
                      <a:r>
                        <a:rPr lang="en-US" sz="1200" dirty="0"/>
                        <a:t>01/01/2021</a:t>
                      </a:r>
                    </a:p>
                  </a:txBody>
                  <a:tcPr anchor="ct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t>Bank Account ###</a:t>
                      </a:r>
                    </a:p>
                  </a:txBody>
                  <a:tcPr anchor="ctr"/>
                </a:tc>
                <a:tc>
                  <a:txBody>
                    <a:bodyPr/>
                    <a:lstStyle/>
                    <a:p>
                      <a:r>
                        <a:rPr lang="en-US" sz="1200" dirty="0"/>
                        <a:t>200</a:t>
                      </a:r>
                    </a:p>
                  </a:txBody>
                  <a:tcPr anchor="ctr"/>
                </a:tc>
                <a:tc>
                  <a:txBody>
                    <a:bodyPr/>
                    <a:lstStyle/>
                    <a:p>
                      <a:endParaRPr lang="en-US" sz="1200" dirty="0"/>
                    </a:p>
                  </a:txBody>
                  <a:tcPr anchor="ctr"/>
                </a:tc>
                <a:extLst>
                  <a:ext uri="{0D108BD9-81ED-4DB2-BD59-A6C34878D82A}">
                    <a16:rowId xmlns:a16="http://schemas.microsoft.com/office/drawing/2014/main" val="4121511521"/>
                  </a:ext>
                </a:extLst>
              </a:tr>
              <a:tr h="431607">
                <a:tc vMerge="1">
                  <a:txBody>
                    <a:bodyPr/>
                    <a:lstStyle/>
                    <a:p>
                      <a:endParaRPr lang="en-US" dirty="0"/>
                    </a:p>
                  </a:txBody>
                  <a:tcPr/>
                </a:tc>
                <a:tc>
                  <a:txBody>
                    <a:bodyPr/>
                    <a:lstStyle/>
                    <a:p>
                      <a:r>
                        <a:rPr lang="en-US" sz="1200" dirty="0"/>
                        <a:t>Balance Sheet</a:t>
                      </a:r>
                    </a:p>
                  </a:txBody>
                  <a:tcPr anchor="ctr"/>
                </a:tc>
                <a:tc>
                  <a:txBody>
                    <a:bodyPr/>
                    <a:lstStyle/>
                    <a:p>
                      <a:endParaRPr lang="en-US" sz="1200" dirty="0"/>
                    </a:p>
                  </a:txBody>
                  <a:tcPr anchor="ctr"/>
                </a:tc>
                <a:tc>
                  <a:txBody>
                    <a:bodyPr/>
                    <a:lstStyle/>
                    <a:p>
                      <a:r>
                        <a:rPr lang="en-US" sz="1200" dirty="0"/>
                        <a:t>200</a:t>
                      </a:r>
                    </a:p>
                  </a:txBody>
                  <a:tcPr anchor="ctr"/>
                </a:tc>
                <a:extLst>
                  <a:ext uri="{0D108BD9-81ED-4DB2-BD59-A6C34878D82A}">
                    <a16:rowId xmlns:a16="http://schemas.microsoft.com/office/drawing/2014/main" val="1146299071"/>
                  </a:ext>
                </a:extLst>
              </a:tr>
            </a:tbl>
          </a:graphicData>
        </a:graphic>
      </p:graphicFrame>
    </p:spTree>
    <p:extLst>
      <p:ext uri="{BB962C8B-B14F-4D97-AF65-F5344CB8AC3E}">
        <p14:creationId xmlns:p14="http://schemas.microsoft.com/office/powerpoint/2010/main" val="255100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ADE0AE-74CB-449E-968F-827FFC5BCD3C}"/>
              </a:ext>
            </a:extLst>
          </p:cNvPr>
          <p:cNvSpPr>
            <a:spLocks noGrp="1"/>
          </p:cNvSpPr>
          <p:nvPr>
            <p:ph type="title"/>
          </p:nvPr>
        </p:nvSpPr>
        <p:spPr/>
        <p:txBody>
          <a:bodyPr>
            <a:normAutofit fontScale="90000"/>
          </a:bodyPr>
          <a:lstStyle/>
          <a:p>
            <a:r>
              <a:rPr lang="it-IT" dirty="0"/>
              <a:t>Trial balance</a:t>
            </a:r>
          </a:p>
        </p:txBody>
      </p:sp>
      <p:sp>
        <p:nvSpPr>
          <p:cNvPr id="3" name="Content Placeholder 2">
            <a:extLst>
              <a:ext uri="{FF2B5EF4-FFF2-40B4-BE49-F238E27FC236}">
                <a16:creationId xmlns:a16="http://schemas.microsoft.com/office/drawing/2014/main" id="{667D79C4-FF6E-4B77-B923-FE28EEED1B12}"/>
              </a:ext>
            </a:extLst>
          </p:cNvPr>
          <p:cNvSpPr>
            <a:spLocks noGrp="1"/>
          </p:cNvSpPr>
          <p:nvPr>
            <p:ph idx="1"/>
          </p:nvPr>
        </p:nvSpPr>
        <p:spPr>
          <a:xfrm>
            <a:off x="677334" y="1238249"/>
            <a:ext cx="8596668" cy="4544681"/>
          </a:xfrm>
        </p:spPr>
        <p:txBody>
          <a:bodyPr>
            <a:normAutofit lnSpcReduction="10000"/>
          </a:bodyPr>
          <a:lstStyle/>
          <a:p>
            <a:r>
              <a:rPr lang="en-US" dirty="0"/>
              <a:t>After the completion of the posting the next step is the extraction of all balances on a statement named trial balance. Trial balance is a list of balances obtained from the ledger of accounts at a certain date, i.e. at the end of an accounting period. </a:t>
            </a:r>
          </a:p>
          <a:p>
            <a:r>
              <a:rPr lang="en-US" dirty="0"/>
              <a:t>Since the trial balance is the result of the sum of ledger of accounts, and these are obtained as a result of double entries posting, the total debit balance is to be equal to the total credit balance. At this stage all double entries have been completed thus debit and credit are only exposed and, if trial balance has no omissions, the debit is equal to credit.</a:t>
            </a:r>
          </a:p>
          <a:p>
            <a:r>
              <a:rPr lang="en-US" dirty="0"/>
              <a:t>If a mistake has taken place in posting, totaling and balancing the entries the two sides of trial balance will not tally. This means trial balance is an instrument of testing the adequacy of double entry posting before preparing the final accounts together with a easier way of summarizing accounts.</a:t>
            </a:r>
          </a:p>
          <a:p>
            <a:r>
              <a:rPr lang="en-US" dirty="0"/>
              <a:t>An example of mistakes could be omissions, typing error, error of principles, duplication, etc. </a:t>
            </a:r>
          </a:p>
          <a:p>
            <a:endParaRPr lang="en-US" dirty="0"/>
          </a:p>
        </p:txBody>
      </p:sp>
      <p:sp>
        <p:nvSpPr>
          <p:cNvPr id="4" name="Slide Number Placeholder 3">
            <a:extLst>
              <a:ext uri="{FF2B5EF4-FFF2-40B4-BE49-F238E27FC236}">
                <a16:creationId xmlns:a16="http://schemas.microsoft.com/office/drawing/2014/main" id="{208C4347-6610-4FFD-B1AD-6E7465E8AFEE}"/>
              </a:ext>
            </a:extLst>
          </p:cNvPr>
          <p:cNvSpPr>
            <a:spLocks noGrp="1"/>
          </p:cNvSpPr>
          <p:nvPr>
            <p:ph type="sldNum" sz="quarter" idx="12"/>
          </p:nvPr>
        </p:nvSpPr>
        <p:spPr/>
        <p:txBody>
          <a:bodyPr/>
          <a:lstStyle/>
          <a:p>
            <a:fld id="{D57F1E4F-1CFF-5643-939E-217C01CDF565}" type="slidenum">
              <a:rPr lang="en-US" smtClean="0"/>
              <a:pPr/>
              <a:t>14</a:t>
            </a:fld>
            <a:endParaRPr lang="en-US" dirty="0"/>
          </a:p>
        </p:txBody>
      </p:sp>
      <p:sp>
        <p:nvSpPr>
          <p:cNvPr id="5" name="Footer Placeholder 4">
            <a:extLst>
              <a:ext uri="{FF2B5EF4-FFF2-40B4-BE49-F238E27FC236}">
                <a16:creationId xmlns:a16="http://schemas.microsoft.com/office/drawing/2014/main" id="{A69655F4-B2F2-48D7-9D54-0EDCCB63020F}"/>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565899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3A032-0AFC-42B1-AAE8-23FA74D6B642}"/>
              </a:ext>
            </a:extLst>
          </p:cNvPr>
          <p:cNvSpPr>
            <a:spLocks noGrp="1"/>
          </p:cNvSpPr>
          <p:nvPr>
            <p:ph type="title"/>
          </p:nvPr>
        </p:nvSpPr>
        <p:spPr/>
        <p:txBody>
          <a:bodyPr>
            <a:normAutofit fontScale="90000"/>
          </a:bodyPr>
          <a:lstStyle/>
          <a:p>
            <a:r>
              <a:rPr lang="it-IT" dirty="0"/>
              <a:t>The </a:t>
            </a:r>
            <a:r>
              <a:rPr lang="en-US" dirty="0"/>
              <a:t>financial</a:t>
            </a:r>
            <a:r>
              <a:rPr lang="it-IT" dirty="0"/>
              <a:t> statements</a:t>
            </a:r>
          </a:p>
        </p:txBody>
      </p:sp>
      <p:sp>
        <p:nvSpPr>
          <p:cNvPr id="3" name="Content Placeholder 2">
            <a:extLst>
              <a:ext uri="{FF2B5EF4-FFF2-40B4-BE49-F238E27FC236}">
                <a16:creationId xmlns:a16="http://schemas.microsoft.com/office/drawing/2014/main" id="{DDBA22FD-1D5C-468B-86C1-0E6DC2FF8460}"/>
              </a:ext>
            </a:extLst>
          </p:cNvPr>
          <p:cNvSpPr>
            <a:spLocks noGrp="1"/>
          </p:cNvSpPr>
          <p:nvPr>
            <p:ph idx="1"/>
          </p:nvPr>
        </p:nvSpPr>
        <p:spPr>
          <a:xfrm>
            <a:off x="677334" y="1238249"/>
            <a:ext cx="8596668" cy="4544681"/>
          </a:xfrm>
        </p:spPr>
        <p:txBody>
          <a:bodyPr/>
          <a:lstStyle/>
          <a:p>
            <a:r>
              <a:rPr lang="en-US" dirty="0"/>
              <a:t>As part of the year-end closing, companies prepare the financial statements based on the country-specific regulation that applies. </a:t>
            </a:r>
          </a:p>
          <a:p>
            <a:r>
              <a:rPr lang="en-US" dirty="0"/>
              <a:t>Financial statements is the main source of information on the company business for the main stakeholders. </a:t>
            </a:r>
          </a:p>
          <a:p>
            <a:r>
              <a:rPr lang="en-US" dirty="0"/>
              <a:t>Starting from the trial balance, accounts are classified into the financial statements where they are aggregated according to their nature</a:t>
            </a:r>
          </a:p>
        </p:txBody>
      </p:sp>
      <p:sp>
        <p:nvSpPr>
          <p:cNvPr id="4" name="Slide Number Placeholder 3">
            <a:extLst>
              <a:ext uri="{FF2B5EF4-FFF2-40B4-BE49-F238E27FC236}">
                <a16:creationId xmlns:a16="http://schemas.microsoft.com/office/drawing/2014/main" id="{A09DE192-E307-4BF3-BB20-5C1801B72AD6}"/>
              </a:ext>
            </a:extLst>
          </p:cNvPr>
          <p:cNvSpPr>
            <a:spLocks noGrp="1"/>
          </p:cNvSpPr>
          <p:nvPr>
            <p:ph type="sldNum" sz="quarter" idx="12"/>
          </p:nvPr>
        </p:nvSpPr>
        <p:spPr/>
        <p:txBody>
          <a:bodyPr/>
          <a:lstStyle/>
          <a:p>
            <a:fld id="{D57F1E4F-1CFF-5643-939E-217C01CDF565}" type="slidenum">
              <a:rPr lang="en-US" smtClean="0"/>
              <a:pPr/>
              <a:t>15</a:t>
            </a:fld>
            <a:endParaRPr lang="en-US" dirty="0"/>
          </a:p>
        </p:txBody>
      </p:sp>
      <p:sp>
        <p:nvSpPr>
          <p:cNvPr id="5" name="Footer Placeholder 4">
            <a:extLst>
              <a:ext uri="{FF2B5EF4-FFF2-40B4-BE49-F238E27FC236}">
                <a16:creationId xmlns:a16="http://schemas.microsoft.com/office/drawing/2014/main" id="{01A4CD8E-6A33-47FE-852E-89EF5119A41F}"/>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6057587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2A321-43A7-4872-84DA-22AABECFF22F}"/>
              </a:ext>
            </a:extLst>
          </p:cNvPr>
          <p:cNvSpPr>
            <a:spLocks noGrp="1"/>
          </p:cNvSpPr>
          <p:nvPr>
            <p:ph type="title"/>
          </p:nvPr>
        </p:nvSpPr>
        <p:spPr/>
        <p:txBody>
          <a:bodyPr>
            <a:noAutofit/>
          </a:bodyPr>
          <a:lstStyle/>
          <a:p>
            <a:r>
              <a:rPr lang="en-US" sz="2400" dirty="0"/>
              <a:t>Recording and representation of economic transactions</a:t>
            </a:r>
          </a:p>
        </p:txBody>
      </p:sp>
      <p:sp>
        <p:nvSpPr>
          <p:cNvPr id="4" name="Slide Number Placeholder 3">
            <a:extLst>
              <a:ext uri="{FF2B5EF4-FFF2-40B4-BE49-F238E27FC236}">
                <a16:creationId xmlns:a16="http://schemas.microsoft.com/office/drawing/2014/main" id="{18B2C16D-9DEC-46B2-A40A-1A4AF5016A99}"/>
              </a:ext>
            </a:extLst>
          </p:cNvPr>
          <p:cNvSpPr>
            <a:spLocks noGrp="1"/>
          </p:cNvSpPr>
          <p:nvPr>
            <p:ph type="sldNum" sz="quarter" idx="12"/>
          </p:nvPr>
        </p:nvSpPr>
        <p:spPr/>
        <p:txBody>
          <a:bodyPr/>
          <a:lstStyle/>
          <a:p>
            <a:fld id="{D57F1E4F-1CFF-5643-939E-217C01CDF565}" type="slidenum">
              <a:rPr lang="en-US" smtClean="0"/>
              <a:pPr/>
              <a:t>16</a:t>
            </a:fld>
            <a:endParaRPr lang="en-US" dirty="0"/>
          </a:p>
        </p:txBody>
      </p:sp>
      <p:sp>
        <p:nvSpPr>
          <p:cNvPr id="5" name="Footer Placeholder 4">
            <a:extLst>
              <a:ext uri="{FF2B5EF4-FFF2-40B4-BE49-F238E27FC236}">
                <a16:creationId xmlns:a16="http://schemas.microsoft.com/office/drawing/2014/main" id="{2C7F3D50-74B1-4FF2-B97E-345DCC878D1F}"/>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CasellaDiTesto 20">
            <a:extLst>
              <a:ext uri="{FF2B5EF4-FFF2-40B4-BE49-F238E27FC236}">
                <a16:creationId xmlns:a16="http://schemas.microsoft.com/office/drawing/2014/main" id="{3384CD06-9BA5-4D49-BDB6-CB5D5AB97980}"/>
              </a:ext>
            </a:extLst>
          </p:cNvPr>
          <p:cNvSpPr txBox="1"/>
          <p:nvPr/>
        </p:nvSpPr>
        <p:spPr>
          <a:xfrm>
            <a:off x="7421462" y="2543227"/>
            <a:ext cx="1728192" cy="400110"/>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it-IT" sz="2000" dirty="0">
                <a:solidFill>
                  <a:schemeClr val="tx1"/>
                </a:solidFill>
              </a:rPr>
              <a:t>FLOWS</a:t>
            </a:r>
          </a:p>
        </p:txBody>
      </p:sp>
      <p:sp>
        <p:nvSpPr>
          <p:cNvPr id="7" name="CasellaDiTesto 21">
            <a:extLst>
              <a:ext uri="{FF2B5EF4-FFF2-40B4-BE49-F238E27FC236}">
                <a16:creationId xmlns:a16="http://schemas.microsoft.com/office/drawing/2014/main" id="{1B0D5835-148A-4FF0-96A5-86BBC6B68519}"/>
              </a:ext>
            </a:extLst>
          </p:cNvPr>
          <p:cNvSpPr txBox="1"/>
          <p:nvPr/>
        </p:nvSpPr>
        <p:spPr>
          <a:xfrm>
            <a:off x="7422430" y="4413402"/>
            <a:ext cx="1726257" cy="400110"/>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it-IT" sz="2000" dirty="0">
                <a:solidFill>
                  <a:schemeClr val="tx1"/>
                </a:solidFill>
              </a:rPr>
              <a:t>STOCK</a:t>
            </a:r>
          </a:p>
        </p:txBody>
      </p:sp>
      <p:sp>
        <p:nvSpPr>
          <p:cNvPr id="8" name="Freccia in giù 23">
            <a:extLst>
              <a:ext uri="{FF2B5EF4-FFF2-40B4-BE49-F238E27FC236}">
                <a16:creationId xmlns:a16="http://schemas.microsoft.com/office/drawing/2014/main" id="{5FF5BE4F-F7CA-42DD-B5E4-FF7EBEE2AC0A}"/>
              </a:ext>
            </a:extLst>
          </p:cNvPr>
          <p:cNvSpPr/>
          <p:nvPr/>
        </p:nvSpPr>
        <p:spPr>
          <a:xfrm rot="16200000">
            <a:off x="6102605" y="1748155"/>
            <a:ext cx="441386" cy="490729"/>
          </a:xfrm>
          <a:prstGeom prst="downArrow">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it-IT" dirty="0"/>
          </a:p>
        </p:txBody>
      </p:sp>
      <p:sp>
        <p:nvSpPr>
          <p:cNvPr id="9" name="CasellaDiTesto 12">
            <a:extLst>
              <a:ext uri="{FF2B5EF4-FFF2-40B4-BE49-F238E27FC236}">
                <a16:creationId xmlns:a16="http://schemas.microsoft.com/office/drawing/2014/main" id="{7F307CE1-7C8C-4247-BBF8-2B929AAB2D40}"/>
              </a:ext>
            </a:extLst>
          </p:cNvPr>
          <p:cNvSpPr txBox="1"/>
          <p:nvPr/>
        </p:nvSpPr>
        <p:spPr>
          <a:xfrm>
            <a:off x="677334" y="2393317"/>
            <a:ext cx="1933129" cy="769441"/>
          </a:xfrm>
          <a:prstGeom prst="rect">
            <a:avLst/>
          </a:prstGeom>
          <a:noFill/>
        </p:spPr>
        <p:txBody>
          <a:bodyPr wrap="square" rtlCol="0">
            <a:spAutoFit/>
          </a:bodyPr>
          <a:lstStyle/>
          <a:p>
            <a:pPr algn="ctr"/>
            <a:r>
              <a:rPr lang="it-IT" sz="2200" dirty="0"/>
              <a:t>Financial Statements</a:t>
            </a:r>
          </a:p>
        </p:txBody>
      </p:sp>
      <p:grpSp>
        <p:nvGrpSpPr>
          <p:cNvPr id="10" name="Gruppo 13">
            <a:extLst>
              <a:ext uri="{FF2B5EF4-FFF2-40B4-BE49-F238E27FC236}">
                <a16:creationId xmlns:a16="http://schemas.microsoft.com/office/drawing/2014/main" id="{6EFD0EF6-244A-42D4-A764-DB535F522D76}"/>
              </a:ext>
            </a:extLst>
          </p:cNvPr>
          <p:cNvGrpSpPr/>
          <p:nvPr/>
        </p:nvGrpSpPr>
        <p:grpSpPr>
          <a:xfrm>
            <a:off x="2693557" y="1371553"/>
            <a:ext cx="3210404" cy="1261681"/>
            <a:chOff x="224605" y="275231"/>
            <a:chExt cx="2791148" cy="1173399"/>
          </a:xfrm>
          <a:solidFill>
            <a:schemeClr val="accent5">
              <a:lumMod val="75000"/>
            </a:schemeClr>
          </a:solidFill>
        </p:grpSpPr>
        <p:sp>
          <p:nvSpPr>
            <p:cNvPr id="11" name="Gallone 14">
              <a:extLst>
                <a:ext uri="{FF2B5EF4-FFF2-40B4-BE49-F238E27FC236}">
                  <a16:creationId xmlns:a16="http://schemas.microsoft.com/office/drawing/2014/main" id="{36963D05-274A-493A-8539-BD65BC824304}"/>
                </a:ext>
              </a:extLst>
            </p:cNvPr>
            <p:cNvSpPr/>
            <p:nvPr/>
          </p:nvSpPr>
          <p:spPr>
            <a:xfrm>
              <a:off x="224605" y="275231"/>
              <a:ext cx="2791148" cy="1173399"/>
            </a:xfrm>
            <a:prstGeom prst="chevron">
              <a:avLst/>
            </a:prstGeom>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12" name="Gallone 4">
              <a:extLst>
                <a:ext uri="{FF2B5EF4-FFF2-40B4-BE49-F238E27FC236}">
                  <a16:creationId xmlns:a16="http://schemas.microsoft.com/office/drawing/2014/main" id="{83CDA4BA-309D-4CA0-96D7-AAED0AE8250F}"/>
                </a:ext>
              </a:extLst>
            </p:cNvPr>
            <p:cNvSpPr/>
            <p:nvPr/>
          </p:nvSpPr>
          <p:spPr>
            <a:xfrm>
              <a:off x="884638" y="384892"/>
              <a:ext cx="1535461" cy="937574"/>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spcFirstLastPara="0" vert="horz" wrap="square" lIns="25400" tIns="12700" rIns="0" bIns="12700" numCol="1" spcCol="1270" anchor="ctr" anchorCtr="0">
              <a:noAutofit/>
            </a:bodyPr>
            <a:lstStyle/>
            <a:p>
              <a:pPr algn="ctr" defTabSz="889000">
                <a:lnSpc>
                  <a:spcPct val="90000"/>
                </a:lnSpc>
                <a:spcBef>
                  <a:spcPct val="0"/>
                </a:spcBef>
                <a:spcAft>
                  <a:spcPct val="35000"/>
                </a:spcAft>
              </a:pPr>
              <a:r>
                <a:rPr lang="it-IT" sz="2000" dirty="0">
                  <a:solidFill>
                    <a:schemeClr val="bg1"/>
                  </a:solidFill>
                </a:rPr>
                <a:t>Economic Result</a:t>
              </a:r>
            </a:p>
          </p:txBody>
        </p:sp>
      </p:grpSp>
      <p:grpSp>
        <p:nvGrpSpPr>
          <p:cNvPr id="13" name="Gruppo 16">
            <a:extLst>
              <a:ext uri="{FF2B5EF4-FFF2-40B4-BE49-F238E27FC236}">
                <a16:creationId xmlns:a16="http://schemas.microsoft.com/office/drawing/2014/main" id="{A147B9D8-BF90-4DFD-8868-EB364C40617B}"/>
              </a:ext>
            </a:extLst>
          </p:cNvPr>
          <p:cNvGrpSpPr/>
          <p:nvPr/>
        </p:nvGrpSpPr>
        <p:grpSpPr>
          <a:xfrm>
            <a:off x="2708653" y="3172626"/>
            <a:ext cx="3180212" cy="1261681"/>
            <a:chOff x="224605" y="275231"/>
            <a:chExt cx="3390660" cy="1173399"/>
          </a:xfrm>
          <a:solidFill>
            <a:schemeClr val="accent5">
              <a:lumMod val="75000"/>
            </a:schemeClr>
          </a:solidFill>
        </p:grpSpPr>
        <p:sp>
          <p:nvSpPr>
            <p:cNvPr id="14" name="Gallone 17">
              <a:extLst>
                <a:ext uri="{FF2B5EF4-FFF2-40B4-BE49-F238E27FC236}">
                  <a16:creationId xmlns:a16="http://schemas.microsoft.com/office/drawing/2014/main" id="{D700F27A-02A4-467A-A348-D40AA4ADA6DE}"/>
                </a:ext>
              </a:extLst>
            </p:cNvPr>
            <p:cNvSpPr/>
            <p:nvPr/>
          </p:nvSpPr>
          <p:spPr>
            <a:xfrm>
              <a:off x="224605" y="275231"/>
              <a:ext cx="3390660" cy="1173399"/>
            </a:xfrm>
            <a:prstGeom prst="chevron">
              <a:avLst/>
            </a:prstGeom>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15" name="Gallone 4">
              <a:extLst>
                <a:ext uri="{FF2B5EF4-FFF2-40B4-BE49-F238E27FC236}">
                  <a16:creationId xmlns:a16="http://schemas.microsoft.com/office/drawing/2014/main" id="{E6F8F1BD-F517-4A82-A685-40FB72C25330}"/>
                </a:ext>
              </a:extLst>
            </p:cNvPr>
            <p:cNvSpPr/>
            <p:nvPr/>
          </p:nvSpPr>
          <p:spPr>
            <a:xfrm>
              <a:off x="929221" y="417216"/>
              <a:ext cx="2131115" cy="802516"/>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spcFirstLastPara="0" vert="horz" wrap="square" lIns="25400" tIns="12700" rIns="0" bIns="12700" numCol="1" spcCol="1270" anchor="ctr" anchorCtr="0">
              <a:noAutofit/>
            </a:bodyPr>
            <a:lstStyle/>
            <a:p>
              <a:pPr algn="ctr" defTabSz="889000">
                <a:lnSpc>
                  <a:spcPct val="90000"/>
                </a:lnSpc>
                <a:spcBef>
                  <a:spcPct val="0"/>
                </a:spcBef>
                <a:spcAft>
                  <a:spcPct val="35000"/>
                </a:spcAft>
              </a:pPr>
              <a:r>
                <a:rPr lang="it-IT" sz="2000" dirty="0">
                  <a:solidFill>
                    <a:schemeClr val="bg1"/>
                  </a:solidFill>
                </a:rPr>
                <a:t>Net Capital</a:t>
              </a:r>
            </a:p>
          </p:txBody>
        </p:sp>
      </p:grpSp>
      <p:sp>
        <p:nvSpPr>
          <p:cNvPr id="16" name="Freccia in giù 22">
            <a:extLst>
              <a:ext uri="{FF2B5EF4-FFF2-40B4-BE49-F238E27FC236}">
                <a16:creationId xmlns:a16="http://schemas.microsoft.com/office/drawing/2014/main" id="{0A483747-38BF-4FB4-B16A-E687E2E0436E}"/>
              </a:ext>
            </a:extLst>
          </p:cNvPr>
          <p:cNvSpPr/>
          <p:nvPr/>
        </p:nvSpPr>
        <p:spPr>
          <a:xfrm rot="16200000">
            <a:off x="6102607" y="3558101"/>
            <a:ext cx="441386" cy="490729"/>
          </a:xfrm>
          <a:prstGeom prst="downArrow">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it-IT" dirty="0"/>
          </a:p>
        </p:txBody>
      </p:sp>
      <p:sp>
        <p:nvSpPr>
          <p:cNvPr id="17" name="CasellaDiTesto 4">
            <a:extLst>
              <a:ext uri="{FF2B5EF4-FFF2-40B4-BE49-F238E27FC236}">
                <a16:creationId xmlns:a16="http://schemas.microsoft.com/office/drawing/2014/main" id="{CDD69743-61A2-4C7F-8451-1C3383E5B382}"/>
              </a:ext>
            </a:extLst>
          </p:cNvPr>
          <p:cNvSpPr txBox="1"/>
          <p:nvPr/>
        </p:nvSpPr>
        <p:spPr>
          <a:xfrm>
            <a:off x="822886" y="5121288"/>
            <a:ext cx="8791896" cy="646331"/>
          </a:xfrm>
          <a:prstGeom prst="rect">
            <a:avLst/>
          </a:prstGeom>
          <a:noFill/>
        </p:spPr>
        <p:txBody>
          <a:bodyPr wrap="square" rtlCol="0">
            <a:spAutoFit/>
          </a:bodyPr>
          <a:lstStyle/>
          <a:p>
            <a:pPr algn="just"/>
            <a:r>
              <a:rPr lang="en-US" dirty="0"/>
              <a:t>The financial statements reflect the income and capital of a company dividing the productive life into periods</a:t>
            </a:r>
          </a:p>
        </p:txBody>
      </p:sp>
      <p:sp>
        <p:nvSpPr>
          <p:cNvPr id="18" name="Parentesi graffa aperta 1">
            <a:extLst>
              <a:ext uri="{FF2B5EF4-FFF2-40B4-BE49-F238E27FC236}">
                <a16:creationId xmlns:a16="http://schemas.microsoft.com/office/drawing/2014/main" id="{C514A227-5D3B-4611-8107-857A97447A5B}"/>
              </a:ext>
            </a:extLst>
          </p:cNvPr>
          <p:cNvSpPr/>
          <p:nvPr/>
        </p:nvSpPr>
        <p:spPr>
          <a:xfrm>
            <a:off x="6763867" y="1231114"/>
            <a:ext cx="134576" cy="1512168"/>
          </a:xfrm>
          <a:prstGeom prst="leftBrace">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it-IT" dirty="0"/>
          </a:p>
        </p:txBody>
      </p:sp>
      <p:sp>
        <p:nvSpPr>
          <p:cNvPr id="19" name="CasellaDiTesto 24">
            <a:extLst>
              <a:ext uri="{FF2B5EF4-FFF2-40B4-BE49-F238E27FC236}">
                <a16:creationId xmlns:a16="http://schemas.microsoft.com/office/drawing/2014/main" id="{2A00D1F8-64A7-4EDC-B94F-D8FD1E806CA0}"/>
              </a:ext>
            </a:extLst>
          </p:cNvPr>
          <p:cNvSpPr txBox="1"/>
          <p:nvPr/>
        </p:nvSpPr>
        <p:spPr>
          <a:xfrm>
            <a:off x="6979890" y="1447137"/>
            <a:ext cx="2611338" cy="707886"/>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it-IT" sz="2000" dirty="0">
                <a:solidFill>
                  <a:schemeClr val="tx1"/>
                </a:solidFill>
              </a:rPr>
              <a:t>Cost /Revenues/</a:t>
            </a:r>
          </a:p>
          <a:p>
            <a:pPr algn="ctr"/>
            <a:r>
              <a:rPr lang="it-IT" sz="2000" dirty="0">
                <a:solidFill>
                  <a:schemeClr val="tx1"/>
                </a:solidFill>
              </a:rPr>
              <a:t>Results</a:t>
            </a:r>
          </a:p>
        </p:txBody>
      </p:sp>
      <p:sp>
        <p:nvSpPr>
          <p:cNvPr id="20" name="Parentesi graffa aperta 25">
            <a:extLst>
              <a:ext uri="{FF2B5EF4-FFF2-40B4-BE49-F238E27FC236}">
                <a16:creationId xmlns:a16="http://schemas.microsoft.com/office/drawing/2014/main" id="{F75C0792-9AB8-405A-B09D-348E7B1E5A84}"/>
              </a:ext>
            </a:extLst>
          </p:cNvPr>
          <p:cNvSpPr/>
          <p:nvPr/>
        </p:nvSpPr>
        <p:spPr>
          <a:xfrm>
            <a:off x="6763868" y="3059889"/>
            <a:ext cx="134577" cy="1512168"/>
          </a:xfrm>
          <a:prstGeom prst="leftBrace">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it-IT" dirty="0"/>
          </a:p>
        </p:txBody>
      </p:sp>
      <p:sp>
        <p:nvSpPr>
          <p:cNvPr id="21" name="CasellaDiTesto 26">
            <a:extLst>
              <a:ext uri="{FF2B5EF4-FFF2-40B4-BE49-F238E27FC236}">
                <a16:creationId xmlns:a16="http://schemas.microsoft.com/office/drawing/2014/main" id="{1437A7D4-1A41-4297-98D6-420F079BE8FE}"/>
              </a:ext>
            </a:extLst>
          </p:cNvPr>
          <p:cNvSpPr txBox="1"/>
          <p:nvPr/>
        </p:nvSpPr>
        <p:spPr>
          <a:xfrm>
            <a:off x="6980711" y="3163836"/>
            <a:ext cx="2609699" cy="707886"/>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it-IT" sz="2000" dirty="0">
                <a:solidFill>
                  <a:schemeClr val="tx1"/>
                </a:solidFill>
              </a:rPr>
              <a:t>Investments and source of financing</a:t>
            </a:r>
          </a:p>
        </p:txBody>
      </p:sp>
      <p:sp>
        <p:nvSpPr>
          <p:cNvPr id="22" name="Freccia in giù 3">
            <a:extLst>
              <a:ext uri="{FF2B5EF4-FFF2-40B4-BE49-F238E27FC236}">
                <a16:creationId xmlns:a16="http://schemas.microsoft.com/office/drawing/2014/main" id="{F39EF0BE-A6B6-42F8-9A5A-B8309B3B28D5}"/>
              </a:ext>
            </a:extLst>
          </p:cNvPr>
          <p:cNvSpPr/>
          <p:nvPr/>
        </p:nvSpPr>
        <p:spPr>
          <a:xfrm>
            <a:off x="8194217" y="2245873"/>
            <a:ext cx="182687" cy="126075"/>
          </a:xfrm>
          <a:prstGeom prst="downArrow">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it-IT" dirty="0"/>
          </a:p>
        </p:txBody>
      </p:sp>
      <p:sp>
        <p:nvSpPr>
          <p:cNvPr id="23" name="Freccia in giù 28">
            <a:extLst>
              <a:ext uri="{FF2B5EF4-FFF2-40B4-BE49-F238E27FC236}">
                <a16:creationId xmlns:a16="http://schemas.microsoft.com/office/drawing/2014/main" id="{58F2E635-5723-4491-843E-818C0703099D}"/>
              </a:ext>
            </a:extLst>
          </p:cNvPr>
          <p:cNvSpPr/>
          <p:nvPr/>
        </p:nvSpPr>
        <p:spPr>
          <a:xfrm>
            <a:off x="8194217" y="4160350"/>
            <a:ext cx="182687" cy="126075"/>
          </a:xfrm>
          <a:prstGeom prst="downArrow">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it-IT" dirty="0"/>
          </a:p>
        </p:txBody>
      </p:sp>
    </p:spTree>
    <p:extLst>
      <p:ext uri="{BB962C8B-B14F-4D97-AF65-F5344CB8AC3E}">
        <p14:creationId xmlns:p14="http://schemas.microsoft.com/office/powerpoint/2010/main" val="1767077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F4D9C-2243-4064-BEC2-CECCFAA74520}"/>
              </a:ext>
            </a:extLst>
          </p:cNvPr>
          <p:cNvSpPr>
            <a:spLocks noGrp="1"/>
          </p:cNvSpPr>
          <p:nvPr>
            <p:ph type="title"/>
          </p:nvPr>
        </p:nvSpPr>
        <p:spPr/>
        <p:txBody>
          <a:bodyPr>
            <a:normAutofit fontScale="90000"/>
          </a:bodyPr>
          <a:lstStyle/>
          <a:p>
            <a:r>
              <a:rPr lang="en-US" dirty="0"/>
              <a:t>The accrual principle of preparing the FS</a:t>
            </a:r>
          </a:p>
        </p:txBody>
      </p:sp>
      <p:sp>
        <p:nvSpPr>
          <p:cNvPr id="4" name="Slide Number Placeholder 3">
            <a:extLst>
              <a:ext uri="{FF2B5EF4-FFF2-40B4-BE49-F238E27FC236}">
                <a16:creationId xmlns:a16="http://schemas.microsoft.com/office/drawing/2014/main" id="{69336513-5676-4A83-AB59-607C66B168C9}"/>
              </a:ext>
            </a:extLst>
          </p:cNvPr>
          <p:cNvSpPr>
            <a:spLocks noGrp="1"/>
          </p:cNvSpPr>
          <p:nvPr>
            <p:ph type="sldNum" sz="quarter" idx="12"/>
          </p:nvPr>
        </p:nvSpPr>
        <p:spPr>
          <a:xfrm>
            <a:off x="8590663" y="6041362"/>
            <a:ext cx="683339" cy="365125"/>
          </a:xfrm>
        </p:spPr>
        <p:txBody>
          <a:bodyPr/>
          <a:lstStyle/>
          <a:p>
            <a:fld id="{D57F1E4F-1CFF-5643-939E-217C01CDF565}" type="slidenum">
              <a:rPr lang="en-US" smtClean="0"/>
              <a:pPr/>
              <a:t>17</a:t>
            </a:fld>
            <a:endParaRPr lang="en-US" dirty="0"/>
          </a:p>
        </p:txBody>
      </p:sp>
      <p:sp>
        <p:nvSpPr>
          <p:cNvPr id="5" name="Footer Placeholder 4">
            <a:extLst>
              <a:ext uri="{FF2B5EF4-FFF2-40B4-BE49-F238E27FC236}">
                <a16:creationId xmlns:a16="http://schemas.microsoft.com/office/drawing/2014/main" id="{FDF61CAE-33D6-4DE4-B725-C632A57D1E55}"/>
              </a:ext>
            </a:extLst>
          </p:cNvPr>
          <p:cNvSpPr>
            <a:spLocks noGrp="1"/>
          </p:cNvSpPr>
          <p:nvPr>
            <p:ph type="ftr" sz="quarter" idx="3"/>
          </p:nvPr>
        </p:nvSpPr>
        <p:spPr>
          <a:xfrm>
            <a:off x="3434935" y="6041361"/>
            <a:ext cx="3911200" cy="365125"/>
          </a:xfrm>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CasellaDiTesto 2">
            <a:extLst>
              <a:ext uri="{FF2B5EF4-FFF2-40B4-BE49-F238E27FC236}">
                <a16:creationId xmlns:a16="http://schemas.microsoft.com/office/drawing/2014/main" id="{331E4607-7E17-440A-A9BA-51D850C23109}"/>
              </a:ext>
            </a:extLst>
          </p:cNvPr>
          <p:cNvSpPr txBox="1"/>
          <p:nvPr/>
        </p:nvSpPr>
        <p:spPr>
          <a:xfrm>
            <a:off x="3395915" y="1322082"/>
            <a:ext cx="2753077" cy="430887"/>
          </a:xfrm>
          <a:prstGeom prst="rect">
            <a:avLst/>
          </a:prstGeom>
          <a:noFill/>
        </p:spPr>
        <p:txBody>
          <a:bodyPr wrap="square" rtlCol="0">
            <a:spAutoFit/>
          </a:bodyPr>
          <a:lstStyle/>
          <a:p>
            <a:pPr algn="ctr"/>
            <a:r>
              <a:rPr lang="it-IT" sz="2200" dirty="0">
                <a:solidFill>
                  <a:schemeClr val="bg1"/>
                </a:solidFill>
              </a:rPr>
              <a:t>SCELTA EFFETICATA</a:t>
            </a:r>
          </a:p>
        </p:txBody>
      </p:sp>
      <p:sp>
        <p:nvSpPr>
          <p:cNvPr id="7" name="CasellaDiTesto 4">
            <a:extLst>
              <a:ext uri="{FF2B5EF4-FFF2-40B4-BE49-F238E27FC236}">
                <a16:creationId xmlns:a16="http://schemas.microsoft.com/office/drawing/2014/main" id="{D381489E-E397-44EF-87E9-3B989FF5203D}"/>
              </a:ext>
            </a:extLst>
          </p:cNvPr>
          <p:cNvSpPr txBox="1"/>
          <p:nvPr/>
        </p:nvSpPr>
        <p:spPr>
          <a:xfrm>
            <a:off x="677334" y="1137416"/>
            <a:ext cx="8856984" cy="1200329"/>
          </a:xfrm>
          <a:prstGeom prst="rect">
            <a:avLst/>
          </a:prstGeom>
          <a:noFill/>
        </p:spPr>
        <p:txBody>
          <a:bodyPr wrap="square" rtlCol="0">
            <a:spAutoFit/>
          </a:bodyPr>
          <a:lstStyle/>
          <a:p>
            <a:r>
              <a:rPr lang="en-US" dirty="0"/>
              <a:t>The accrual criteria:</a:t>
            </a:r>
          </a:p>
          <a:p>
            <a:pPr marL="285750" indent="-285750" algn="just">
              <a:buClr>
                <a:schemeClr val="accent5">
                  <a:lumMod val="75000"/>
                </a:schemeClr>
              </a:buClr>
              <a:buFont typeface="Wingdings" pitchFamily="2" charset="2"/>
              <a:buChar char="§"/>
            </a:pPr>
            <a:r>
              <a:rPr lang="en-US" dirty="0"/>
              <a:t>Difference with time events</a:t>
            </a:r>
          </a:p>
          <a:p>
            <a:pPr marL="285750" indent="-285750" algn="just">
              <a:buClr>
                <a:schemeClr val="accent5">
                  <a:lumMod val="75000"/>
                </a:schemeClr>
              </a:buClr>
              <a:buFont typeface="Wingdings" pitchFamily="2" charset="2"/>
              <a:buChar char="§"/>
            </a:pPr>
            <a:r>
              <a:rPr lang="en-US" dirty="0"/>
              <a:t>Every element that has a direct economic correlation should be represented in the FS </a:t>
            </a:r>
          </a:p>
        </p:txBody>
      </p:sp>
      <p:sp>
        <p:nvSpPr>
          <p:cNvPr id="8" name="CasellaDiTesto 19">
            <a:extLst>
              <a:ext uri="{FF2B5EF4-FFF2-40B4-BE49-F238E27FC236}">
                <a16:creationId xmlns:a16="http://schemas.microsoft.com/office/drawing/2014/main" id="{17513A5C-0FF5-4DF4-B909-1D3019D7C5B7}"/>
              </a:ext>
            </a:extLst>
          </p:cNvPr>
          <p:cNvSpPr txBox="1"/>
          <p:nvPr/>
        </p:nvSpPr>
        <p:spPr>
          <a:xfrm>
            <a:off x="965364" y="2678437"/>
            <a:ext cx="1728194" cy="1277273"/>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spcAft>
                <a:spcPts val="300"/>
              </a:spcAft>
            </a:pPr>
            <a:endParaRPr lang="it-IT" dirty="0">
              <a:solidFill>
                <a:schemeClr val="tx1"/>
              </a:solidFill>
            </a:endParaRPr>
          </a:p>
          <a:p>
            <a:pPr algn="ctr">
              <a:spcAft>
                <a:spcPts val="300"/>
              </a:spcAft>
            </a:pPr>
            <a:r>
              <a:rPr lang="it-IT" dirty="0">
                <a:solidFill>
                  <a:schemeClr val="tx1"/>
                </a:solidFill>
              </a:rPr>
              <a:t>Economic Elements</a:t>
            </a:r>
          </a:p>
          <a:p>
            <a:pPr algn="ctr">
              <a:spcAft>
                <a:spcPts val="300"/>
              </a:spcAft>
            </a:pPr>
            <a:endParaRPr lang="it-IT" dirty="0">
              <a:solidFill>
                <a:schemeClr val="tx1"/>
              </a:solidFill>
            </a:endParaRPr>
          </a:p>
        </p:txBody>
      </p:sp>
      <p:sp>
        <p:nvSpPr>
          <p:cNvPr id="9" name="Freccia in giù 24">
            <a:extLst>
              <a:ext uri="{FF2B5EF4-FFF2-40B4-BE49-F238E27FC236}">
                <a16:creationId xmlns:a16="http://schemas.microsoft.com/office/drawing/2014/main" id="{E5FD7B17-2FE6-4E4E-B33F-3E1F43E22F6B}"/>
              </a:ext>
            </a:extLst>
          </p:cNvPr>
          <p:cNvSpPr/>
          <p:nvPr/>
        </p:nvSpPr>
        <p:spPr>
          <a:xfrm rot="16200000">
            <a:off x="3238980" y="2169500"/>
            <a:ext cx="781372" cy="1296139"/>
          </a:xfrm>
          <a:prstGeom prst="downArrow">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0" name="CasellaDiTesto 1">
            <a:extLst>
              <a:ext uri="{FF2B5EF4-FFF2-40B4-BE49-F238E27FC236}">
                <a16:creationId xmlns:a16="http://schemas.microsoft.com/office/drawing/2014/main" id="{B6293B69-D040-45CF-B0B8-A8F598740058}"/>
              </a:ext>
            </a:extLst>
          </p:cNvPr>
          <p:cNvSpPr txBox="1"/>
          <p:nvPr/>
        </p:nvSpPr>
        <p:spPr>
          <a:xfrm>
            <a:off x="4529762" y="2625632"/>
            <a:ext cx="5004556" cy="400110"/>
          </a:xfrm>
          <a:prstGeom prst="rect">
            <a:avLst/>
          </a:prstGeom>
          <a:noFill/>
        </p:spPr>
        <p:txBody>
          <a:bodyPr wrap="square" rtlCol="0">
            <a:spAutoFit/>
          </a:bodyPr>
          <a:lstStyle/>
          <a:p>
            <a:pPr algn="just"/>
            <a:r>
              <a:rPr lang="en-US" sz="2000" dirty="0">
                <a:latin typeface="+mj-lt"/>
              </a:rPr>
              <a:t>Consumption of productive factors</a:t>
            </a:r>
          </a:p>
        </p:txBody>
      </p:sp>
      <p:sp>
        <p:nvSpPr>
          <p:cNvPr id="11" name="CasellaDiTesto 26">
            <a:extLst>
              <a:ext uri="{FF2B5EF4-FFF2-40B4-BE49-F238E27FC236}">
                <a16:creationId xmlns:a16="http://schemas.microsoft.com/office/drawing/2014/main" id="{E6A82E97-EEAA-4DBF-858A-00A8CE093BA9}"/>
              </a:ext>
            </a:extLst>
          </p:cNvPr>
          <p:cNvSpPr txBox="1"/>
          <p:nvPr/>
        </p:nvSpPr>
        <p:spPr>
          <a:xfrm>
            <a:off x="4529762" y="3501458"/>
            <a:ext cx="5004556" cy="400110"/>
          </a:xfrm>
          <a:prstGeom prst="rect">
            <a:avLst/>
          </a:prstGeom>
          <a:noFill/>
        </p:spPr>
        <p:txBody>
          <a:bodyPr wrap="square" rtlCol="0">
            <a:spAutoFit/>
          </a:bodyPr>
          <a:lstStyle/>
          <a:p>
            <a:pPr algn="just"/>
            <a:r>
              <a:rPr lang="it-IT" sz="2000" dirty="0">
                <a:latin typeface="+mj-lt"/>
              </a:rPr>
              <a:t>Value of products sold</a:t>
            </a:r>
          </a:p>
        </p:txBody>
      </p:sp>
      <p:sp>
        <p:nvSpPr>
          <p:cNvPr id="12" name="Freccia in giù 27">
            <a:extLst>
              <a:ext uri="{FF2B5EF4-FFF2-40B4-BE49-F238E27FC236}">
                <a16:creationId xmlns:a16="http://schemas.microsoft.com/office/drawing/2014/main" id="{B725588D-E6F2-4CCB-B1B4-FFC5C3F756B8}"/>
              </a:ext>
            </a:extLst>
          </p:cNvPr>
          <p:cNvSpPr/>
          <p:nvPr/>
        </p:nvSpPr>
        <p:spPr>
          <a:xfrm rot="16200000">
            <a:off x="3230223" y="3053346"/>
            <a:ext cx="781372" cy="1296139"/>
          </a:xfrm>
          <a:prstGeom prst="downArrow">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3" name="CasellaDiTesto 3">
            <a:extLst>
              <a:ext uri="{FF2B5EF4-FFF2-40B4-BE49-F238E27FC236}">
                <a16:creationId xmlns:a16="http://schemas.microsoft.com/office/drawing/2014/main" id="{D80E7300-7D0F-42B0-9B2A-D1E0206741D1}"/>
              </a:ext>
            </a:extLst>
          </p:cNvPr>
          <p:cNvSpPr txBox="1"/>
          <p:nvPr/>
        </p:nvSpPr>
        <p:spPr>
          <a:xfrm>
            <a:off x="3152857" y="2679121"/>
            <a:ext cx="936104" cy="338554"/>
          </a:xfrm>
          <a:prstGeom prst="rect">
            <a:avLst/>
          </a:prstGeom>
          <a:noFill/>
        </p:spPr>
        <p:txBody>
          <a:bodyPr wrap="square" rtlCol="0">
            <a:spAutoFit/>
          </a:bodyPr>
          <a:lstStyle/>
          <a:p>
            <a:r>
              <a:rPr lang="it-IT" sz="1600" dirty="0">
                <a:solidFill>
                  <a:schemeClr val="bg1"/>
                </a:solidFill>
              </a:rPr>
              <a:t>Costs</a:t>
            </a:r>
          </a:p>
        </p:txBody>
      </p:sp>
      <p:sp>
        <p:nvSpPr>
          <p:cNvPr id="14" name="CasellaDiTesto 29">
            <a:extLst>
              <a:ext uri="{FF2B5EF4-FFF2-40B4-BE49-F238E27FC236}">
                <a16:creationId xmlns:a16="http://schemas.microsoft.com/office/drawing/2014/main" id="{3B67D006-98F8-4003-A309-C3AF7E5C89CF}"/>
              </a:ext>
            </a:extLst>
          </p:cNvPr>
          <p:cNvSpPr txBox="1"/>
          <p:nvPr/>
        </p:nvSpPr>
        <p:spPr>
          <a:xfrm>
            <a:off x="2972839" y="3532137"/>
            <a:ext cx="1124879" cy="338554"/>
          </a:xfrm>
          <a:prstGeom prst="rect">
            <a:avLst/>
          </a:prstGeom>
          <a:noFill/>
        </p:spPr>
        <p:txBody>
          <a:bodyPr wrap="square" rtlCol="0">
            <a:spAutoFit/>
          </a:bodyPr>
          <a:lstStyle/>
          <a:p>
            <a:r>
              <a:rPr lang="it-IT" sz="1600" dirty="0">
                <a:solidFill>
                  <a:schemeClr val="bg1"/>
                </a:solidFill>
              </a:rPr>
              <a:t>Revenues</a:t>
            </a:r>
          </a:p>
        </p:txBody>
      </p:sp>
      <p:sp>
        <p:nvSpPr>
          <p:cNvPr id="15" name="CasellaDiTesto 30">
            <a:extLst>
              <a:ext uri="{FF2B5EF4-FFF2-40B4-BE49-F238E27FC236}">
                <a16:creationId xmlns:a16="http://schemas.microsoft.com/office/drawing/2014/main" id="{3ABC2B30-3CF8-4CEB-926B-C7BB9A660F50}"/>
              </a:ext>
            </a:extLst>
          </p:cNvPr>
          <p:cNvSpPr txBox="1"/>
          <p:nvPr/>
        </p:nvSpPr>
        <p:spPr>
          <a:xfrm>
            <a:off x="965364" y="4114582"/>
            <a:ext cx="1728194" cy="1554272"/>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spcAft>
                <a:spcPts val="300"/>
              </a:spcAft>
            </a:pPr>
            <a:endParaRPr lang="it-IT" dirty="0">
              <a:solidFill>
                <a:schemeClr val="tx1"/>
              </a:solidFill>
            </a:endParaRPr>
          </a:p>
          <a:p>
            <a:pPr algn="ctr">
              <a:spcAft>
                <a:spcPts val="300"/>
              </a:spcAft>
            </a:pPr>
            <a:r>
              <a:rPr lang="it-IT" dirty="0">
                <a:solidFill>
                  <a:schemeClr val="tx1"/>
                </a:solidFill>
              </a:rPr>
              <a:t>Correlation between costs and revenues</a:t>
            </a:r>
          </a:p>
          <a:p>
            <a:pPr algn="ctr">
              <a:spcAft>
                <a:spcPts val="300"/>
              </a:spcAft>
            </a:pPr>
            <a:endParaRPr lang="it-IT" dirty="0">
              <a:solidFill>
                <a:schemeClr val="tx1"/>
              </a:solidFill>
            </a:endParaRPr>
          </a:p>
        </p:txBody>
      </p:sp>
      <p:sp>
        <p:nvSpPr>
          <p:cNvPr id="16" name="CasellaDiTesto 31">
            <a:extLst>
              <a:ext uri="{FF2B5EF4-FFF2-40B4-BE49-F238E27FC236}">
                <a16:creationId xmlns:a16="http://schemas.microsoft.com/office/drawing/2014/main" id="{FCB2F5C1-6581-4611-ADB9-9A1B50EBC055}"/>
              </a:ext>
            </a:extLst>
          </p:cNvPr>
          <p:cNvSpPr txBox="1"/>
          <p:nvPr/>
        </p:nvSpPr>
        <p:spPr>
          <a:xfrm>
            <a:off x="5131325" y="3941766"/>
            <a:ext cx="2528932" cy="646331"/>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spcAft>
                <a:spcPts val="300"/>
              </a:spcAft>
            </a:pPr>
            <a:r>
              <a:rPr lang="it-IT" dirty="0">
                <a:solidFill>
                  <a:schemeClr val="tx1"/>
                </a:solidFill>
              </a:rPr>
              <a:t>Consumed productive factors</a:t>
            </a:r>
          </a:p>
        </p:txBody>
      </p:sp>
      <p:sp>
        <p:nvSpPr>
          <p:cNvPr id="17" name="CasellaDiTesto 32">
            <a:extLst>
              <a:ext uri="{FF2B5EF4-FFF2-40B4-BE49-F238E27FC236}">
                <a16:creationId xmlns:a16="http://schemas.microsoft.com/office/drawing/2014/main" id="{05D1C8B9-657B-4FED-8C7F-876183FB56B0}"/>
              </a:ext>
            </a:extLst>
          </p:cNvPr>
          <p:cNvSpPr txBox="1"/>
          <p:nvPr/>
        </p:nvSpPr>
        <p:spPr>
          <a:xfrm>
            <a:off x="5104289" y="4860739"/>
            <a:ext cx="2555968" cy="646331"/>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spcAft>
                <a:spcPts val="300"/>
              </a:spcAft>
            </a:pPr>
            <a:r>
              <a:rPr lang="it-IT" dirty="0">
                <a:solidFill>
                  <a:schemeClr val="tx1"/>
                </a:solidFill>
              </a:rPr>
              <a:t>To realize (inventory) or sell products (sales)</a:t>
            </a:r>
          </a:p>
        </p:txBody>
      </p:sp>
      <p:sp>
        <p:nvSpPr>
          <p:cNvPr id="18" name="Freccia circolare a sinistra 5">
            <a:extLst>
              <a:ext uri="{FF2B5EF4-FFF2-40B4-BE49-F238E27FC236}">
                <a16:creationId xmlns:a16="http://schemas.microsoft.com/office/drawing/2014/main" id="{E145A8A0-42F5-42B3-B9EB-6C22D680D2CD}"/>
              </a:ext>
            </a:extLst>
          </p:cNvPr>
          <p:cNvSpPr/>
          <p:nvPr/>
        </p:nvSpPr>
        <p:spPr>
          <a:xfrm rot="10800000">
            <a:off x="4637775" y="4227489"/>
            <a:ext cx="358498" cy="1098123"/>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chemeClr val="tx1"/>
              </a:solidFill>
            </a:endParaRPr>
          </a:p>
        </p:txBody>
      </p:sp>
      <p:sp>
        <p:nvSpPr>
          <p:cNvPr id="19" name="Freccia circolare a sinistra 36">
            <a:extLst>
              <a:ext uri="{FF2B5EF4-FFF2-40B4-BE49-F238E27FC236}">
                <a16:creationId xmlns:a16="http://schemas.microsoft.com/office/drawing/2014/main" id="{D2FC78C0-946D-422A-9FEA-7563436F08FD}"/>
              </a:ext>
            </a:extLst>
          </p:cNvPr>
          <p:cNvSpPr/>
          <p:nvPr/>
        </p:nvSpPr>
        <p:spPr>
          <a:xfrm>
            <a:off x="7732577" y="4229797"/>
            <a:ext cx="358498" cy="1098123"/>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chemeClr val="tx1"/>
              </a:solidFill>
            </a:endParaRPr>
          </a:p>
        </p:txBody>
      </p:sp>
      <p:sp>
        <p:nvSpPr>
          <p:cNvPr id="20" name="CasellaDiTesto 17">
            <a:extLst>
              <a:ext uri="{FF2B5EF4-FFF2-40B4-BE49-F238E27FC236}">
                <a16:creationId xmlns:a16="http://schemas.microsoft.com/office/drawing/2014/main" id="{CD740134-98F7-4770-97B2-E68B1CCFBC35}"/>
              </a:ext>
            </a:extLst>
          </p:cNvPr>
          <p:cNvSpPr txBox="1"/>
          <p:nvPr/>
        </p:nvSpPr>
        <p:spPr>
          <a:xfrm>
            <a:off x="8847416" y="6171298"/>
            <a:ext cx="686902" cy="246221"/>
          </a:xfrm>
          <a:prstGeom prst="rect">
            <a:avLst/>
          </a:prstGeom>
          <a:noFill/>
        </p:spPr>
        <p:txBody>
          <a:bodyPr wrap="square" rtlCol="0">
            <a:spAutoFit/>
          </a:bodyPr>
          <a:lstStyle/>
          <a:p>
            <a:pPr algn="r"/>
            <a:r>
              <a:rPr lang="it-IT" sz="1000" dirty="0"/>
              <a:t>8</a:t>
            </a:r>
          </a:p>
        </p:txBody>
      </p:sp>
      <p:sp>
        <p:nvSpPr>
          <p:cNvPr id="21" name="Freccia in giù 18">
            <a:extLst>
              <a:ext uri="{FF2B5EF4-FFF2-40B4-BE49-F238E27FC236}">
                <a16:creationId xmlns:a16="http://schemas.microsoft.com/office/drawing/2014/main" id="{C9B196A4-E94D-4802-ABA0-B0E493F5D8F3}"/>
              </a:ext>
            </a:extLst>
          </p:cNvPr>
          <p:cNvSpPr/>
          <p:nvPr/>
        </p:nvSpPr>
        <p:spPr>
          <a:xfrm rot="16200000">
            <a:off x="3238981" y="4213570"/>
            <a:ext cx="781372" cy="1296139"/>
          </a:xfrm>
          <a:prstGeom prst="downArrow">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Tree>
    <p:extLst>
      <p:ext uri="{BB962C8B-B14F-4D97-AF65-F5344CB8AC3E}">
        <p14:creationId xmlns:p14="http://schemas.microsoft.com/office/powerpoint/2010/main" val="5925972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15DA8-23C7-4DCB-B4CD-5FA3B2FE524F}"/>
              </a:ext>
            </a:extLst>
          </p:cNvPr>
          <p:cNvSpPr>
            <a:spLocks noGrp="1"/>
          </p:cNvSpPr>
          <p:nvPr>
            <p:ph type="title"/>
          </p:nvPr>
        </p:nvSpPr>
        <p:spPr/>
        <p:txBody>
          <a:bodyPr>
            <a:normAutofit fontScale="90000"/>
          </a:bodyPr>
          <a:lstStyle/>
          <a:p>
            <a:r>
              <a:rPr lang="en-US" dirty="0"/>
              <a:t>Financial Statements</a:t>
            </a:r>
          </a:p>
        </p:txBody>
      </p:sp>
      <p:sp>
        <p:nvSpPr>
          <p:cNvPr id="4" name="Slide Number Placeholder 3">
            <a:extLst>
              <a:ext uri="{FF2B5EF4-FFF2-40B4-BE49-F238E27FC236}">
                <a16:creationId xmlns:a16="http://schemas.microsoft.com/office/drawing/2014/main" id="{C8F72CE3-E321-47A0-BF4E-5CCFDF758CC2}"/>
              </a:ext>
            </a:extLst>
          </p:cNvPr>
          <p:cNvSpPr>
            <a:spLocks noGrp="1"/>
          </p:cNvSpPr>
          <p:nvPr>
            <p:ph type="sldNum" sz="quarter" idx="12"/>
          </p:nvPr>
        </p:nvSpPr>
        <p:spPr/>
        <p:txBody>
          <a:bodyPr/>
          <a:lstStyle/>
          <a:p>
            <a:fld id="{D57F1E4F-1CFF-5643-939E-217C01CDF565}" type="slidenum">
              <a:rPr lang="en-US" smtClean="0"/>
              <a:pPr/>
              <a:t>18</a:t>
            </a:fld>
            <a:endParaRPr lang="en-US" dirty="0"/>
          </a:p>
        </p:txBody>
      </p:sp>
      <p:sp>
        <p:nvSpPr>
          <p:cNvPr id="5" name="Footer Placeholder 4">
            <a:extLst>
              <a:ext uri="{FF2B5EF4-FFF2-40B4-BE49-F238E27FC236}">
                <a16:creationId xmlns:a16="http://schemas.microsoft.com/office/drawing/2014/main" id="{E51A26DC-5BDB-4F01-BC6C-891E8CD147E2}"/>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Arco 28">
            <a:extLst>
              <a:ext uri="{FF2B5EF4-FFF2-40B4-BE49-F238E27FC236}">
                <a16:creationId xmlns:a16="http://schemas.microsoft.com/office/drawing/2014/main" id="{BD5D5D82-5D3B-4244-AFA2-584616837DFB}"/>
              </a:ext>
            </a:extLst>
          </p:cNvPr>
          <p:cNvSpPr/>
          <p:nvPr/>
        </p:nvSpPr>
        <p:spPr>
          <a:xfrm rot="16200000">
            <a:off x="4045535" y="753070"/>
            <a:ext cx="1982873" cy="4104456"/>
          </a:xfrm>
          <a:prstGeom prst="arc">
            <a:avLst>
              <a:gd name="adj1" fmla="val 16495816"/>
              <a:gd name="adj2" fmla="val 4996941"/>
            </a:avLst>
          </a:prstGeom>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dirty="0"/>
          </a:p>
        </p:txBody>
      </p:sp>
      <p:sp>
        <p:nvSpPr>
          <p:cNvPr id="7" name="Ovale 1">
            <a:extLst>
              <a:ext uri="{FF2B5EF4-FFF2-40B4-BE49-F238E27FC236}">
                <a16:creationId xmlns:a16="http://schemas.microsoft.com/office/drawing/2014/main" id="{363C6BCB-CD87-4A3D-A28C-126E3AFAB8C1}"/>
              </a:ext>
            </a:extLst>
          </p:cNvPr>
          <p:cNvSpPr/>
          <p:nvPr/>
        </p:nvSpPr>
        <p:spPr>
          <a:xfrm>
            <a:off x="3750377" y="1238250"/>
            <a:ext cx="2462946" cy="8887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8" name="CasellaDiTesto 2">
            <a:extLst>
              <a:ext uri="{FF2B5EF4-FFF2-40B4-BE49-F238E27FC236}">
                <a16:creationId xmlns:a16="http://schemas.microsoft.com/office/drawing/2014/main" id="{11D12548-44D9-4B8A-9AF2-DB2698489EDF}"/>
              </a:ext>
            </a:extLst>
          </p:cNvPr>
          <p:cNvSpPr txBox="1"/>
          <p:nvPr/>
        </p:nvSpPr>
        <p:spPr>
          <a:xfrm>
            <a:off x="3605312" y="1357584"/>
            <a:ext cx="2753077" cy="707886"/>
          </a:xfrm>
          <a:prstGeom prst="rect">
            <a:avLst/>
          </a:prstGeom>
          <a:noFill/>
        </p:spPr>
        <p:txBody>
          <a:bodyPr wrap="square" rtlCol="0">
            <a:spAutoFit/>
          </a:bodyPr>
          <a:lstStyle/>
          <a:p>
            <a:pPr algn="ctr"/>
            <a:r>
              <a:rPr lang="it-IT" sz="2000" dirty="0">
                <a:solidFill>
                  <a:schemeClr val="bg1"/>
                </a:solidFill>
              </a:rPr>
              <a:t>Financial </a:t>
            </a:r>
          </a:p>
          <a:p>
            <a:pPr algn="ctr"/>
            <a:r>
              <a:rPr lang="it-IT" sz="2000" dirty="0">
                <a:solidFill>
                  <a:schemeClr val="bg1"/>
                </a:solidFill>
              </a:rPr>
              <a:t>Statements</a:t>
            </a:r>
          </a:p>
        </p:txBody>
      </p:sp>
      <p:sp>
        <p:nvSpPr>
          <p:cNvPr id="9" name="CasellaDiTesto 19">
            <a:extLst>
              <a:ext uri="{FF2B5EF4-FFF2-40B4-BE49-F238E27FC236}">
                <a16:creationId xmlns:a16="http://schemas.microsoft.com/office/drawing/2014/main" id="{BB3B0D95-7244-40E3-A745-01B8DD010052}"/>
              </a:ext>
            </a:extLst>
          </p:cNvPr>
          <p:cNvSpPr txBox="1"/>
          <p:nvPr/>
        </p:nvSpPr>
        <p:spPr>
          <a:xfrm>
            <a:off x="1803111" y="2246362"/>
            <a:ext cx="2774882" cy="430887"/>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it-IT" sz="2200" dirty="0">
                <a:solidFill>
                  <a:schemeClr val="bg1"/>
                </a:solidFill>
              </a:rPr>
              <a:t>Balance Sheet</a:t>
            </a:r>
          </a:p>
        </p:txBody>
      </p:sp>
      <p:sp>
        <p:nvSpPr>
          <p:cNvPr id="10" name="CasellaDiTesto 20">
            <a:extLst>
              <a:ext uri="{FF2B5EF4-FFF2-40B4-BE49-F238E27FC236}">
                <a16:creationId xmlns:a16="http://schemas.microsoft.com/office/drawing/2014/main" id="{59EED7CB-A8A4-4110-A20C-8DF70A4466CA}"/>
              </a:ext>
            </a:extLst>
          </p:cNvPr>
          <p:cNvSpPr txBox="1"/>
          <p:nvPr/>
        </p:nvSpPr>
        <p:spPr>
          <a:xfrm>
            <a:off x="5943000" y="3306932"/>
            <a:ext cx="2068943" cy="338554"/>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it-IT" sz="1600" dirty="0">
                <a:solidFill>
                  <a:schemeClr val="tx1"/>
                </a:solidFill>
              </a:rPr>
              <a:t>Economic impact</a:t>
            </a:r>
          </a:p>
        </p:txBody>
      </p:sp>
      <p:sp>
        <p:nvSpPr>
          <p:cNvPr id="11" name="CasellaDiTesto 21">
            <a:extLst>
              <a:ext uri="{FF2B5EF4-FFF2-40B4-BE49-F238E27FC236}">
                <a16:creationId xmlns:a16="http://schemas.microsoft.com/office/drawing/2014/main" id="{064BEE67-42A6-4A32-BD42-2EA77DF9F437}"/>
              </a:ext>
            </a:extLst>
          </p:cNvPr>
          <p:cNvSpPr txBox="1"/>
          <p:nvPr/>
        </p:nvSpPr>
        <p:spPr>
          <a:xfrm>
            <a:off x="2156081" y="3306932"/>
            <a:ext cx="2068943" cy="338554"/>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it-IT" sz="1600" dirty="0">
                <a:solidFill>
                  <a:schemeClr val="tx1"/>
                </a:solidFill>
              </a:rPr>
              <a:t>Numeric impact</a:t>
            </a:r>
          </a:p>
        </p:txBody>
      </p:sp>
      <p:sp>
        <p:nvSpPr>
          <p:cNvPr id="12" name="Freccia in giù 23">
            <a:extLst>
              <a:ext uri="{FF2B5EF4-FFF2-40B4-BE49-F238E27FC236}">
                <a16:creationId xmlns:a16="http://schemas.microsoft.com/office/drawing/2014/main" id="{5C891D78-E7E2-4A24-94EF-598163974A33}"/>
              </a:ext>
            </a:extLst>
          </p:cNvPr>
          <p:cNvSpPr/>
          <p:nvPr/>
        </p:nvSpPr>
        <p:spPr>
          <a:xfrm>
            <a:off x="2969858" y="2747188"/>
            <a:ext cx="441386" cy="490729"/>
          </a:xfrm>
          <a:prstGeom prst="downArrow">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it-IT" dirty="0"/>
          </a:p>
        </p:txBody>
      </p:sp>
      <p:sp>
        <p:nvSpPr>
          <p:cNvPr id="13" name="Freccia in giù 25">
            <a:extLst>
              <a:ext uri="{FF2B5EF4-FFF2-40B4-BE49-F238E27FC236}">
                <a16:creationId xmlns:a16="http://schemas.microsoft.com/office/drawing/2014/main" id="{577B728B-15D4-4AF8-BB6E-61ED49D0CA06}"/>
              </a:ext>
            </a:extLst>
          </p:cNvPr>
          <p:cNvSpPr/>
          <p:nvPr/>
        </p:nvSpPr>
        <p:spPr>
          <a:xfrm>
            <a:off x="6647811" y="2747188"/>
            <a:ext cx="441386" cy="490729"/>
          </a:xfrm>
          <a:prstGeom prst="downArrow">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it-IT" dirty="0"/>
          </a:p>
        </p:txBody>
      </p:sp>
      <p:sp>
        <p:nvSpPr>
          <p:cNvPr id="14" name="CasellaDiTesto 11">
            <a:extLst>
              <a:ext uri="{FF2B5EF4-FFF2-40B4-BE49-F238E27FC236}">
                <a16:creationId xmlns:a16="http://schemas.microsoft.com/office/drawing/2014/main" id="{E8AFB258-C402-4B6B-8824-CD6BE281BB7E}"/>
              </a:ext>
            </a:extLst>
          </p:cNvPr>
          <p:cNvSpPr txBox="1"/>
          <p:nvPr/>
        </p:nvSpPr>
        <p:spPr>
          <a:xfrm>
            <a:off x="5503771" y="2246362"/>
            <a:ext cx="2774882" cy="430887"/>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it-IT" sz="2200" dirty="0">
                <a:solidFill>
                  <a:schemeClr val="bg1"/>
                </a:solidFill>
              </a:rPr>
              <a:t>Profit &amp; Loss</a:t>
            </a:r>
          </a:p>
        </p:txBody>
      </p:sp>
      <p:cxnSp>
        <p:nvCxnSpPr>
          <p:cNvPr id="15" name="Connettore 1 27">
            <a:extLst>
              <a:ext uri="{FF2B5EF4-FFF2-40B4-BE49-F238E27FC236}">
                <a16:creationId xmlns:a16="http://schemas.microsoft.com/office/drawing/2014/main" id="{9B0DCCEE-39D1-4549-9FB4-4AAD4BF333D6}"/>
              </a:ext>
            </a:extLst>
          </p:cNvPr>
          <p:cNvCxnSpPr/>
          <p:nvPr/>
        </p:nvCxnSpPr>
        <p:spPr>
          <a:xfrm>
            <a:off x="1894407" y="4120113"/>
            <a:ext cx="2592288" cy="0"/>
          </a:xfrm>
          <a:prstGeom prst="line">
            <a:avLst/>
          </a:prstGeom>
          <a:ln/>
        </p:spPr>
        <p:style>
          <a:lnRef idx="1">
            <a:schemeClr val="dk1"/>
          </a:lnRef>
          <a:fillRef idx="0">
            <a:schemeClr val="dk1"/>
          </a:fillRef>
          <a:effectRef idx="0">
            <a:schemeClr val="dk1"/>
          </a:effectRef>
          <a:fontRef idx="minor">
            <a:schemeClr val="tx1"/>
          </a:fontRef>
        </p:style>
      </p:cxnSp>
      <p:cxnSp>
        <p:nvCxnSpPr>
          <p:cNvPr id="16" name="Connettore 1 30">
            <a:extLst>
              <a:ext uri="{FF2B5EF4-FFF2-40B4-BE49-F238E27FC236}">
                <a16:creationId xmlns:a16="http://schemas.microsoft.com/office/drawing/2014/main" id="{79445197-9D95-4953-8821-91C8318AC4A4}"/>
              </a:ext>
            </a:extLst>
          </p:cNvPr>
          <p:cNvCxnSpPr/>
          <p:nvPr/>
        </p:nvCxnSpPr>
        <p:spPr>
          <a:xfrm>
            <a:off x="3183066" y="4120113"/>
            <a:ext cx="0" cy="1224136"/>
          </a:xfrm>
          <a:prstGeom prst="line">
            <a:avLst/>
          </a:prstGeom>
          <a:ln/>
        </p:spPr>
        <p:style>
          <a:lnRef idx="1">
            <a:schemeClr val="dk1"/>
          </a:lnRef>
          <a:fillRef idx="0">
            <a:schemeClr val="dk1"/>
          </a:fillRef>
          <a:effectRef idx="0">
            <a:schemeClr val="dk1"/>
          </a:effectRef>
          <a:fontRef idx="minor">
            <a:schemeClr val="tx1"/>
          </a:fontRef>
        </p:style>
      </p:cxnSp>
      <p:cxnSp>
        <p:nvCxnSpPr>
          <p:cNvPr id="17" name="Connettore 1 33">
            <a:extLst>
              <a:ext uri="{FF2B5EF4-FFF2-40B4-BE49-F238E27FC236}">
                <a16:creationId xmlns:a16="http://schemas.microsoft.com/office/drawing/2014/main" id="{2F9B46B2-A345-4E9A-98DD-162A8D65086C}"/>
              </a:ext>
            </a:extLst>
          </p:cNvPr>
          <p:cNvCxnSpPr/>
          <p:nvPr/>
        </p:nvCxnSpPr>
        <p:spPr>
          <a:xfrm>
            <a:off x="5572360" y="4104511"/>
            <a:ext cx="2592288" cy="0"/>
          </a:xfrm>
          <a:prstGeom prst="line">
            <a:avLst/>
          </a:prstGeom>
          <a:ln/>
        </p:spPr>
        <p:style>
          <a:lnRef idx="1">
            <a:schemeClr val="accent1"/>
          </a:lnRef>
          <a:fillRef idx="0">
            <a:schemeClr val="accent1"/>
          </a:fillRef>
          <a:effectRef idx="0">
            <a:schemeClr val="accent1"/>
          </a:effectRef>
          <a:fontRef idx="minor">
            <a:schemeClr val="tx1"/>
          </a:fontRef>
        </p:style>
      </p:cxnSp>
      <p:cxnSp>
        <p:nvCxnSpPr>
          <p:cNvPr id="18" name="Connettore 1 36">
            <a:extLst>
              <a:ext uri="{FF2B5EF4-FFF2-40B4-BE49-F238E27FC236}">
                <a16:creationId xmlns:a16="http://schemas.microsoft.com/office/drawing/2014/main" id="{7B6B264A-DA20-4606-A8C0-D1C184BD4793}"/>
              </a:ext>
            </a:extLst>
          </p:cNvPr>
          <p:cNvCxnSpPr/>
          <p:nvPr/>
        </p:nvCxnSpPr>
        <p:spPr>
          <a:xfrm>
            <a:off x="6891212" y="4104512"/>
            <a:ext cx="0" cy="1224136"/>
          </a:xfrm>
          <a:prstGeom prst="line">
            <a:avLst/>
          </a:prstGeom>
          <a:ln/>
        </p:spPr>
        <p:style>
          <a:lnRef idx="1">
            <a:schemeClr val="accent1"/>
          </a:lnRef>
          <a:fillRef idx="0">
            <a:schemeClr val="accent1"/>
          </a:fillRef>
          <a:effectRef idx="0">
            <a:schemeClr val="accent1"/>
          </a:effectRef>
          <a:fontRef idx="minor">
            <a:schemeClr val="tx1"/>
          </a:fontRef>
        </p:style>
      </p:cxnSp>
      <p:sp>
        <p:nvSpPr>
          <p:cNvPr id="19" name="CasellaDiTesto 31">
            <a:extLst>
              <a:ext uri="{FF2B5EF4-FFF2-40B4-BE49-F238E27FC236}">
                <a16:creationId xmlns:a16="http://schemas.microsoft.com/office/drawing/2014/main" id="{DE3D4113-B177-42B9-AE68-E0107A210B1D}"/>
              </a:ext>
            </a:extLst>
          </p:cNvPr>
          <p:cNvSpPr txBox="1"/>
          <p:nvPr/>
        </p:nvSpPr>
        <p:spPr>
          <a:xfrm>
            <a:off x="2189642" y="3796736"/>
            <a:ext cx="2068943" cy="307777"/>
          </a:xfrm>
          <a:prstGeom prst="rect">
            <a:avLst/>
          </a:prstGeom>
          <a:noFill/>
        </p:spPr>
        <p:txBody>
          <a:bodyPr wrap="square" rtlCol="0">
            <a:spAutoFit/>
          </a:bodyPr>
          <a:lstStyle/>
          <a:p>
            <a:pPr algn="ctr"/>
            <a:r>
              <a:rPr lang="it-IT" sz="1400" dirty="0"/>
              <a:t>BS</a:t>
            </a:r>
          </a:p>
        </p:txBody>
      </p:sp>
      <p:sp>
        <p:nvSpPr>
          <p:cNvPr id="20" name="CasellaDiTesto 37">
            <a:extLst>
              <a:ext uri="{FF2B5EF4-FFF2-40B4-BE49-F238E27FC236}">
                <a16:creationId xmlns:a16="http://schemas.microsoft.com/office/drawing/2014/main" id="{D60BE289-2C82-494F-99F6-92BE2FE46667}"/>
              </a:ext>
            </a:extLst>
          </p:cNvPr>
          <p:cNvSpPr txBox="1"/>
          <p:nvPr/>
        </p:nvSpPr>
        <p:spPr>
          <a:xfrm>
            <a:off x="5948467" y="3796735"/>
            <a:ext cx="2068943" cy="307777"/>
          </a:xfrm>
          <a:prstGeom prst="rect">
            <a:avLst/>
          </a:prstGeom>
          <a:noFill/>
        </p:spPr>
        <p:txBody>
          <a:bodyPr wrap="square" rtlCol="0">
            <a:spAutoFit/>
          </a:bodyPr>
          <a:lstStyle/>
          <a:p>
            <a:pPr algn="ctr"/>
            <a:r>
              <a:rPr lang="it-IT" sz="1400" dirty="0"/>
              <a:t>P&amp;L</a:t>
            </a:r>
          </a:p>
        </p:txBody>
      </p:sp>
      <p:sp>
        <p:nvSpPr>
          <p:cNvPr id="21" name="CasellaDiTesto 38">
            <a:extLst>
              <a:ext uri="{FF2B5EF4-FFF2-40B4-BE49-F238E27FC236}">
                <a16:creationId xmlns:a16="http://schemas.microsoft.com/office/drawing/2014/main" id="{C3E7703F-4607-4EA8-98F4-9476CCA9759B}"/>
              </a:ext>
            </a:extLst>
          </p:cNvPr>
          <p:cNvSpPr txBox="1"/>
          <p:nvPr/>
        </p:nvSpPr>
        <p:spPr>
          <a:xfrm>
            <a:off x="1692893" y="4153023"/>
            <a:ext cx="1497658" cy="1169551"/>
          </a:xfrm>
          <a:prstGeom prst="rect">
            <a:avLst/>
          </a:prstGeom>
          <a:noFill/>
        </p:spPr>
        <p:txBody>
          <a:bodyPr wrap="square" rtlCol="0">
            <a:spAutoFit/>
          </a:bodyPr>
          <a:lstStyle/>
          <a:p>
            <a:pPr algn="ctr"/>
            <a:r>
              <a:rPr lang="it-IT" sz="1400" dirty="0"/>
              <a:t>Assets</a:t>
            </a:r>
          </a:p>
          <a:p>
            <a:endParaRPr lang="it-IT" sz="1400" dirty="0"/>
          </a:p>
          <a:p>
            <a:pPr algn="ctr"/>
            <a:r>
              <a:rPr lang="it-IT" sz="1400" dirty="0"/>
              <a:t>Investment in productive factors</a:t>
            </a:r>
          </a:p>
        </p:txBody>
      </p:sp>
      <p:sp>
        <p:nvSpPr>
          <p:cNvPr id="22" name="CasellaDiTesto 39">
            <a:extLst>
              <a:ext uri="{FF2B5EF4-FFF2-40B4-BE49-F238E27FC236}">
                <a16:creationId xmlns:a16="http://schemas.microsoft.com/office/drawing/2014/main" id="{4202ACCB-A47C-43AB-81C9-699C905B9E87}"/>
              </a:ext>
            </a:extLst>
          </p:cNvPr>
          <p:cNvSpPr txBox="1"/>
          <p:nvPr/>
        </p:nvSpPr>
        <p:spPr>
          <a:xfrm>
            <a:off x="6901352" y="4120114"/>
            <a:ext cx="1616226" cy="954107"/>
          </a:xfrm>
          <a:prstGeom prst="rect">
            <a:avLst/>
          </a:prstGeom>
          <a:noFill/>
        </p:spPr>
        <p:txBody>
          <a:bodyPr wrap="square" rtlCol="0">
            <a:spAutoFit/>
          </a:bodyPr>
          <a:lstStyle/>
          <a:p>
            <a:pPr algn="ctr"/>
            <a:r>
              <a:rPr lang="it-IT" sz="1400" dirty="0"/>
              <a:t>Revenues</a:t>
            </a:r>
          </a:p>
          <a:p>
            <a:endParaRPr lang="it-IT" sz="1400" dirty="0"/>
          </a:p>
          <a:p>
            <a:pPr algn="ctr"/>
            <a:r>
              <a:rPr lang="it-IT" sz="1400" dirty="0"/>
              <a:t>Value of products sold or realized</a:t>
            </a:r>
          </a:p>
        </p:txBody>
      </p:sp>
      <p:sp>
        <p:nvSpPr>
          <p:cNvPr id="23" name="Parentesi graffa aperta 32">
            <a:extLst>
              <a:ext uri="{FF2B5EF4-FFF2-40B4-BE49-F238E27FC236}">
                <a16:creationId xmlns:a16="http://schemas.microsoft.com/office/drawing/2014/main" id="{3CDF2080-8631-44A3-801E-9E032E26862F}"/>
              </a:ext>
            </a:extLst>
          </p:cNvPr>
          <p:cNvSpPr/>
          <p:nvPr/>
        </p:nvSpPr>
        <p:spPr>
          <a:xfrm rot="16200000">
            <a:off x="3018897" y="4406116"/>
            <a:ext cx="332859" cy="2068943"/>
          </a:xfrm>
          <a:prstGeom prst="leftBrace">
            <a:avLst/>
          </a:prstGeo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dirty="0"/>
          </a:p>
        </p:txBody>
      </p:sp>
      <p:sp>
        <p:nvSpPr>
          <p:cNvPr id="24" name="CasellaDiTesto 40">
            <a:extLst>
              <a:ext uri="{FF2B5EF4-FFF2-40B4-BE49-F238E27FC236}">
                <a16:creationId xmlns:a16="http://schemas.microsoft.com/office/drawing/2014/main" id="{14F408D2-7C77-4692-841B-008F4994AFD4}"/>
              </a:ext>
            </a:extLst>
          </p:cNvPr>
          <p:cNvSpPr txBox="1"/>
          <p:nvPr/>
        </p:nvSpPr>
        <p:spPr>
          <a:xfrm>
            <a:off x="2243570" y="5649133"/>
            <a:ext cx="1710240" cy="523220"/>
          </a:xfrm>
          <a:prstGeom prst="rect">
            <a:avLst/>
          </a:prstGeom>
          <a:noFill/>
        </p:spPr>
        <p:txBody>
          <a:bodyPr wrap="square" rtlCol="0">
            <a:spAutoFit/>
          </a:bodyPr>
          <a:lstStyle/>
          <a:p>
            <a:pPr algn="ctr"/>
            <a:r>
              <a:rPr lang="it-IT" sz="1400" dirty="0"/>
              <a:t>Stock</a:t>
            </a:r>
          </a:p>
          <a:p>
            <a:pPr algn="ctr"/>
            <a:r>
              <a:rPr lang="it-IT" sz="1400" dirty="0"/>
              <a:t>Working capital</a:t>
            </a:r>
          </a:p>
        </p:txBody>
      </p:sp>
      <p:sp>
        <p:nvSpPr>
          <p:cNvPr id="25" name="CasellaDiTesto 41">
            <a:extLst>
              <a:ext uri="{FF2B5EF4-FFF2-40B4-BE49-F238E27FC236}">
                <a16:creationId xmlns:a16="http://schemas.microsoft.com/office/drawing/2014/main" id="{16AF3D3A-7B6D-4AB1-BFEB-559BE63F49F4}"/>
              </a:ext>
            </a:extLst>
          </p:cNvPr>
          <p:cNvSpPr txBox="1"/>
          <p:nvPr/>
        </p:nvSpPr>
        <p:spPr>
          <a:xfrm>
            <a:off x="5365485" y="4120114"/>
            <a:ext cx="1497658" cy="1169551"/>
          </a:xfrm>
          <a:prstGeom prst="rect">
            <a:avLst/>
          </a:prstGeom>
          <a:noFill/>
        </p:spPr>
        <p:txBody>
          <a:bodyPr wrap="square" rtlCol="0">
            <a:spAutoFit/>
          </a:bodyPr>
          <a:lstStyle/>
          <a:p>
            <a:pPr algn="ctr"/>
            <a:r>
              <a:rPr lang="it-IT" sz="1400" dirty="0"/>
              <a:t>Expenses</a:t>
            </a:r>
          </a:p>
          <a:p>
            <a:endParaRPr lang="it-IT" sz="1400" dirty="0"/>
          </a:p>
          <a:p>
            <a:pPr algn="ctr"/>
            <a:r>
              <a:rPr lang="it-IT" sz="1400" dirty="0"/>
              <a:t>Consumption of productive factors</a:t>
            </a:r>
          </a:p>
        </p:txBody>
      </p:sp>
      <p:sp>
        <p:nvSpPr>
          <p:cNvPr id="26" name="CasellaDiTesto 42">
            <a:extLst>
              <a:ext uri="{FF2B5EF4-FFF2-40B4-BE49-F238E27FC236}">
                <a16:creationId xmlns:a16="http://schemas.microsoft.com/office/drawing/2014/main" id="{053F5370-9A38-40FE-B985-ED98D89A8DED}"/>
              </a:ext>
            </a:extLst>
          </p:cNvPr>
          <p:cNvSpPr txBox="1"/>
          <p:nvPr/>
        </p:nvSpPr>
        <p:spPr>
          <a:xfrm>
            <a:off x="3192591" y="4136888"/>
            <a:ext cx="1627415" cy="738664"/>
          </a:xfrm>
          <a:prstGeom prst="rect">
            <a:avLst/>
          </a:prstGeom>
          <a:noFill/>
        </p:spPr>
        <p:txBody>
          <a:bodyPr wrap="square" rtlCol="0">
            <a:spAutoFit/>
          </a:bodyPr>
          <a:lstStyle/>
          <a:p>
            <a:pPr algn="ctr"/>
            <a:r>
              <a:rPr lang="it-IT" sz="1400" dirty="0"/>
              <a:t>Liabilities /Equity</a:t>
            </a:r>
          </a:p>
          <a:p>
            <a:endParaRPr lang="it-IT" sz="1400" dirty="0"/>
          </a:p>
          <a:p>
            <a:pPr algn="ctr"/>
            <a:r>
              <a:rPr lang="it-IT" sz="1400" dirty="0"/>
              <a:t>Way of financing</a:t>
            </a:r>
          </a:p>
        </p:txBody>
      </p:sp>
      <p:sp>
        <p:nvSpPr>
          <p:cNvPr id="27" name="Parentesi graffa aperta 43">
            <a:extLst>
              <a:ext uri="{FF2B5EF4-FFF2-40B4-BE49-F238E27FC236}">
                <a16:creationId xmlns:a16="http://schemas.microsoft.com/office/drawing/2014/main" id="{583DFC2C-2B1F-423D-8F8A-B151AABB1E56}"/>
              </a:ext>
            </a:extLst>
          </p:cNvPr>
          <p:cNvSpPr/>
          <p:nvPr/>
        </p:nvSpPr>
        <p:spPr>
          <a:xfrm rot="16200000">
            <a:off x="6724783" y="4400337"/>
            <a:ext cx="332859" cy="2068943"/>
          </a:xfrm>
          <a:prstGeom prst="leftBrace">
            <a:avLst/>
          </a:prstGeo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dirty="0"/>
          </a:p>
        </p:txBody>
      </p:sp>
      <p:sp>
        <p:nvSpPr>
          <p:cNvPr id="28" name="CasellaDiTesto 44">
            <a:extLst>
              <a:ext uri="{FF2B5EF4-FFF2-40B4-BE49-F238E27FC236}">
                <a16:creationId xmlns:a16="http://schemas.microsoft.com/office/drawing/2014/main" id="{23D141F1-92A8-49DA-AB6D-C4138833E7B7}"/>
              </a:ext>
            </a:extLst>
          </p:cNvPr>
          <p:cNvSpPr txBox="1"/>
          <p:nvPr/>
        </p:nvSpPr>
        <p:spPr>
          <a:xfrm>
            <a:off x="5962879" y="5619750"/>
            <a:ext cx="2068943" cy="523220"/>
          </a:xfrm>
          <a:prstGeom prst="rect">
            <a:avLst/>
          </a:prstGeom>
          <a:noFill/>
        </p:spPr>
        <p:txBody>
          <a:bodyPr wrap="square" rtlCol="0">
            <a:spAutoFit/>
          </a:bodyPr>
          <a:lstStyle/>
          <a:p>
            <a:pPr algn="ctr"/>
            <a:r>
              <a:rPr lang="it-IT" sz="1400" dirty="0"/>
              <a:t>Flow</a:t>
            </a:r>
          </a:p>
          <a:p>
            <a:pPr algn="ctr"/>
            <a:r>
              <a:rPr lang="it-IT" sz="1400" dirty="0"/>
              <a:t>Result of the period</a:t>
            </a:r>
          </a:p>
        </p:txBody>
      </p:sp>
      <p:sp>
        <p:nvSpPr>
          <p:cNvPr id="29" name="CasellaDiTesto 26">
            <a:extLst>
              <a:ext uri="{FF2B5EF4-FFF2-40B4-BE49-F238E27FC236}">
                <a16:creationId xmlns:a16="http://schemas.microsoft.com/office/drawing/2014/main" id="{3B58D66B-8175-4C05-A3BB-C5DB93E32EAD}"/>
              </a:ext>
            </a:extLst>
          </p:cNvPr>
          <p:cNvSpPr txBox="1"/>
          <p:nvPr/>
        </p:nvSpPr>
        <p:spPr>
          <a:xfrm>
            <a:off x="8910796" y="6278809"/>
            <a:ext cx="686902" cy="246221"/>
          </a:xfrm>
          <a:prstGeom prst="rect">
            <a:avLst/>
          </a:prstGeom>
          <a:noFill/>
        </p:spPr>
        <p:txBody>
          <a:bodyPr wrap="square" rtlCol="0">
            <a:spAutoFit/>
          </a:bodyPr>
          <a:lstStyle/>
          <a:p>
            <a:pPr algn="r"/>
            <a:r>
              <a:rPr lang="it-IT" sz="1000" dirty="0"/>
              <a:t>9</a:t>
            </a:r>
          </a:p>
        </p:txBody>
      </p:sp>
    </p:spTree>
    <p:extLst>
      <p:ext uri="{BB962C8B-B14F-4D97-AF65-F5344CB8AC3E}">
        <p14:creationId xmlns:p14="http://schemas.microsoft.com/office/powerpoint/2010/main" val="13459233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02DACEB-CE9F-4979-8330-9A5D68DE027F}"/>
              </a:ext>
            </a:extLst>
          </p:cNvPr>
          <p:cNvSpPr>
            <a:spLocks noGrp="1"/>
          </p:cNvSpPr>
          <p:nvPr>
            <p:ph type="sldNum" sz="quarter" idx="12"/>
          </p:nvPr>
        </p:nvSpPr>
        <p:spPr/>
        <p:txBody>
          <a:bodyPr/>
          <a:lstStyle/>
          <a:p>
            <a:fld id="{D57F1E4F-1CFF-5643-939E-217C01CDF565}" type="slidenum">
              <a:rPr lang="en-US" smtClean="0"/>
              <a:pPr/>
              <a:t>19</a:t>
            </a:fld>
            <a:endParaRPr lang="en-US" dirty="0"/>
          </a:p>
        </p:txBody>
      </p:sp>
      <p:sp>
        <p:nvSpPr>
          <p:cNvPr id="5" name="Footer Placeholder 4">
            <a:extLst>
              <a:ext uri="{FF2B5EF4-FFF2-40B4-BE49-F238E27FC236}">
                <a16:creationId xmlns:a16="http://schemas.microsoft.com/office/drawing/2014/main" id="{584004D0-FB14-412D-9C37-FE12397F26B9}"/>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6A05EDBD-8EFC-4213-ACB2-03773B8FCB57}"/>
              </a:ext>
            </a:extLst>
          </p:cNvPr>
          <p:cNvGraphicFramePr>
            <a:graphicFrameLocks noGrp="1"/>
          </p:cNvGraphicFramePr>
          <p:nvPr>
            <p:extLst>
              <p:ext uri="{D42A27DB-BD31-4B8C-83A1-F6EECF244321}">
                <p14:modId xmlns:p14="http://schemas.microsoft.com/office/powerpoint/2010/main" val="3849195937"/>
              </p:ext>
            </p:extLst>
          </p:nvPr>
        </p:nvGraphicFramePr>
        <p:xfrm>
          <a:off x="484937" y="378459"/>
          <a:ext cx="6684657" cy="863214"/>
        </p:xfrm>
        <a:graphic>
          <a:graphicData uri="http://schemas.openxmlformats.org/drawingml/2006/table">
            <a:tbl>
              <a:tblPr firstRow="1" bandRow="1">
                <a:tableStyleId>{D7AC3CCA-C797-4891-BE02-D94E43425B78}</a:tableStyleId>
              </a:tblPr>
              <a:tblGrid>
                <a:gridCol w="5313872">
                  <a:extLst>
                    <a:ext uri="{9D8B030D-6E8A-4147-A177-3AD203B41FA5}">
                      <a16:colId xmlns:a16="http://schemas.microsoft.com/office/drawing/2014/main" val="231733474"/>
                    </a:ext>
                  </a:extLst>
                </a:gridCol>
                <a:gridCol w="690113">
                  <a:extLst>
                    <a:ext uri="{9D8B030D-6E8A-4147-A177-3AD203B41FA5}">
                      <a16:colId xmlns:a16="http://schemas.microsoft.com/office/drawing/2014/main" val="4271737228"/>
                    </a:ext>
                  </a:extLst>
                </a:gridCol>
                <a:gridCol w="680672">
                  <a:extLst>
                    <a:ext uri="{9D8B030D-6E8A-4147-A177-3AD203B41FA5}">
                      <a16:colId xmlns:a16="http://schemas.microsoft.com/office/drawing/2014/main" val="1645837208"/>
                    </a:ext>
                  </a:extLst>
                </a:gridCol>
              </a:tblGrid>
              <a:tr h="431607">
                <a:tc>
                  <a:txBody>
                    <a:bodyPr/>
                    <a:lstStyle/>
                    <a:p>
                      <a:r>
                        <a:rPr lang="en-US" sz="1200" dirty="0"/>
                        <a:t>Purchase of goods</a:t>
                      </a:r>
                    </a:p>
                  </a:txBody>
                  <a:tcPr anchor="ctr"/>
                </a:tc>
                <a:tc>
                  <a:txBody>
                    <a:bodyPr/>
                    <a:lstStyle/>
                    <a:p>
                      <a:r>
                        <a:rPr lang="en-US" sz="1200" dirty="0"/>
                        <a:t>100</a:t>
                      </a:r>
                    </a:p>
                  </a:txBody>
                  <a:tcPr anchor="ctr"/>
                </a:tc>
                <a:tc>
                  <a:txBody>
                    <a:bodyPr/>
                    <a:lstStyle/>
                    <a:p>
                      <a:endParaRPr lang="en-US" sz="1200" dirty="0"/>
                    </a:p>
                  </a:txBody>
                  <a:tcPr anchor="ctr"/>
                </a:tc>
                <a:extLst>
                  <a:ext uri="{0D108BD9-81ED-4DB2-BD59-A6C34878D82A}">
                    <a16:rowId xmlns:a16="http://schemas.microsoft.com/office/drawing/2014/main" val="4121511521"/>
                  </a:ext>
                </a:extLst>
              </a:tr>
              <a:tr h="431607">
                <a:tc>
                  <a:txBody>
                    <a:bodyPr/>
                    <a:lstStyle/>
                    <a:p>
                      <a:r>
                        <a:rPr lang="en-US" sz="1200" dirty="0"/>
                        <a:t>Account payables</a:t>
                      </a:r>
                    </a:p>
                  </a:txBody>
                  <a:tcPr anchor="ctr"/>
                </a:tc>
                <a:tc>
                  <a:txBody>
                    <a:bodyPr/>
                    <a:lstStyle/>
                    <a:p>
                      <a:endParaRPr lang="en-US" sz="1200" dirty="0"/>
                    </a:p>
                  </a:txBody>
                  <a:tcPr anchor="ctr"/>
                </a:tc>
                <a:tc>
                  <a:txBody>
                    <a:bodyPr/>
                    <a:lstStyle/>
                    <a:p>
                      <a:r>
                        <a:rPr lang="en-US" sz="1200" dirty="0"/>
                        <a:t>100</a:t>
                      </a:r>
                    </a:p>
                  </a:txBody>
                  <a:tcPr anchor="ctr"/>
                </a:tc>
                <a:extLst>
                  <a:ext uri="{0D108BD9-81ED-4DB2-BD59-A6C34878D82A}">
                    <a16:rowId xmlns:a16="http://schemas.microsoft.com/office/drawing/2014/main" val="1146299071"/>
                  </a:ext>
                </a:extLst>
              </a:tr>
            </a:tbl>
          </a:graphicData>
        </a:graphic>
      </p:graphicFrame>
      <p:graphicFrame>
        <p:nvGraphicFramePr>
          <p:cNvPr id="7" name="Table 6">
            <a:extLst>
              <a:ext uri="{FF2B5EF4-FFF2-40B4-BE49-F238E27FC236}">
                <a16:creationId xmlns:a16="http://schemas.microsoft.com/office/drawing/2014/main" id="{43D90FE3-A505-4F44-B751-677E23CB5324}"/>
              </a:ext>
            </a:extLst>
          </p:cNvPr>
          <p:cNvGraphicFramePr>
            <a:graphicFrameLocks noGrp="1"/>
          </p:cNvGraphicFramePr>
          <p:nvPr>
            <p:extLst>
              <p:ext uri="{D42A27DB-BD31-4B8C-83A1-F6EECF244321}">
                <p14:modId xmlns:p14="http://schemas.microsoft.com/office/powerpoint/2010/main" val="3987007639"/>
              </p:ext>
            </p:extLst>
          </p:nvPr>
        </p:nvGraphicFramePr>
        <p:xfrm>
          <a:off x="484936" y="1420875"/>
          <a:ext cx="6684657" cy="863214"/>
        </p:xfrm>
        <a:graphic>
          <a:graphicData uri="http://schemas.openxmlformats.org/drawingml/2006/table">
            <a:tbl>
              <a:tblPr firstRow="1" bandRow="1">
                <a:tableStyleId>{D7AC3CCA-C797-4891-BE02-D94E43425B78}</a:tableStyleId>
              </a:tblPr>
              <a:tblGrid>
                <a:gridCol w="5313872">
                  <a:extLst>
                    <a:ext uri="{9D8B030D-6E8A-4147-A177-3AD203B41FA5}">
                      <a16:colId xmlns:a16="http://schemas.microsoft.com/office/drawing/2014/main" val="231733474"/>
                    </a:ext>
                  </a:extLst>
                </a:gridCol>
                <a:gridCol w="690113">
                  <a:extLst>
                    <a:ext uri="{9D8B030D-6E8A-4147-A177-3AD203B41FA5}">
                      <a16:colId xmlns:a16="http://schemas.microsoft.com/office/drawing/2014/main" val="4271737228"/>
                    </a:ext>
                  </a:extLst>
                </a:gridCol>
                <a:gridCol w="680672">
                  <a:extLst>
                    <a:ext uri="{9D8B030D-6E8A-4147-A177-3AD203B41FA5}">
                      <a16:colId xmlns:a16="http://schemas.microsoft.com/office/drawing/2014/main" val="1645837208"/>
                    </a:ext>
                  </a:extLst>
                </a:gridCol>
              </a:tblGrid>
              <a:tr h="431607">
                <a:tc>
                  <a:txBody>
                    <a:bodyPr/>
                    <a:lstStyle/>
                    <a:p>
                      <a:r>
                        <a:rPr lang="en-US" sz="1200" dirty="0"/>
                        <a:t>Account receivables</a:t>
                      </a:r>
                    </a:p>
                  </a:txBody>
                  <a:tcPr anchor="ctr"/>
                </a:tc>
                <a:tc>
                  <a:txBody>
                    <a:bodyPr/>
                    <a:lstStyle/>
                    <a:p>
                      <a:r>
                        <a:rPr lang="en-US" sz="1200" dirty="0"/>
                        <a:t>200</a:t>
                      </a:r>
                    </a:p>
                  </a:txBody>
                  <a:tcPr anchor="ctr"/>
                </a:tc>
                <a:tc>
                  <a:txBody>
                    <a:bodyPr/>
                    <a:lstStyle/>
                    <a:p>
                      <a:endParaRPr lang="en-US" sz="1200" dirty="0"/>
                    </a:p>
                  </a:txBody>
                  <a:tcPr anchor="ctr"/>
                </a:tc>
                <a:extLst>
                  <a:ext uri="{0D108BD9-81ED-4DB2-BD59-A6C34878D82A}">
                    <a16:rowId xmlns:a16="http://schemas.microsoft.com/office/drawing/2014/main" val="4121511521"/>
                  </a:ext>
                </a:extLst>
              </a:tr>
              <a:tr h="431607">
                <a:tc>
                  <a:txBody>
                    <a:bodyPr/>
                    <a:lstStyle/>
                    <a:p>
                      <a:r>
                        <a:rPr lang="en-US" sz="1200" dirty="0"/>
                        <a:t>Sales of goods</a:t>
                      </a:r>
                    </a:p>
                  </a:txBody>
                  <a:tcPr anchor="ctr"/>
                </a:tc>
                <a:tc>
                  <a:txBody>
                    <a:bodyPr/>
                    <a:lstStyle/>
                    <a:p>
                      <a:endParaRPr lang="en-US" sz="1200" dirty="0"/>
                    </a:p>
                  </a:txBody>
                  <a:tcPr anchor="ctr"/>
                </a:tc>
                <a:tc>
                  <a:txBody>
                    <a:bodyPr/>
                    <a:lstStyle/>
                    <a:p>
                      <a:r>
                        <a:rPr lang="en-US" sz="1200" dirty="0"/>
                        <a:t>200</a:t>
                      </a:r>
                    </a:p>
                  </a:txBody>
                  <a:tcPr anchor="ctr"/>
                </a:tc>
                <a:extLst>
                  <a:ext uri="{0D108BD9-81ED-4DB2-BD59-A6C34878D82A}">
                    <a16:rowId xmlns:a16="http://schemas.microsoft.com/office/drawing/2014/main" val="1146299071"/>
                  </a:ext>
                </a:extLst>
              </a:tr>
            </a:tbl>
          </a:graphicData>
        </a:graphic>
      </p:graphicFrame>
      <p:graphicFrame>
        <p:nvGraphicFramePr>
          <p:cNvPr id="8" name="Table 7">
            <a:extLst>
              <a:ext uri="{FF2B5EF4-FFF2-40B4-BE49-F238E27FC236}">
                <a16:creationId xmlns:a16="http://schemas.microsoft.com/office/drawing/2014/main" id="{1BEDEE63-9BC9-478B-B3FB-4053DC03A791}"/>
              </a:ext>
            </a:extLst>
          </p:cNvPr>
          <p:cNvGraphicFramePr>
            <a:graphicFrameLocks noGrp="1"/>
          </p:cNvGraphicFramePr>
          <p:nvPr>
            <p:extLst>
              <p:ext uri="{D42A27DB-BD31-4B8C-83A1-F6EECF244321}">
                <p14:modId xmlns:p14="http://schemas.microsoft.com/office/powerpoint/2010/main" val="947083179"/>
              </p:ext>
            </p:extLst>
          </p:nvPr>
        </p:nvGraphicFramePr>
        <p:xfrm>
          <a:off x="484935" y="2463291"/>
          <a:ext cx="6684657" cy="863214"/>
        </p:xfrm>
        <a:graphic>
          <a:graphicData uri="http://schemas.openxmlformats.org/drawingml/2006/table">
            <a:tbl>
              <a:tblPr firstRow="1" bandRow="1">
                <a:tableStyleId>{D7AC3CCA-C797-4891-BE02-D94E43425B78}</a:tableStyleId>
              </a:tblPr>
              <a:tblGrid>
                <a:gridCol w="5313872">
                  <a:extLst>
                    <a:ext uri="{9D8B030D-6E8A-4147-A177-3AD203B41FA5}">
                      <a16:colId xmlns:a16="http://schemas.microsoft.com/office/drawing/2014/main" val="231733474"/>
                    </a:ext>
                  </a:extLst>
                </a:gridCol>
                <a:gridCol w="690113">
                  <a:extLst>
                    <a:ext uri="{9D8B030D-6E8A-4147-A177-3AD203B41FA5}">
                      <a16:colId xmlns:a16="http://schemas.microsoft.com/office/drawing/2014/main" val="4271737228"/>
                    </a:ext>
                  </a:extLst>
                </a:gridCol>
                <a:gridCol w="680672">
                  <a:extLst>
                    <a:ext uri="{9D8B030D-6E8A-4147-A177-3AD203B41FA5}">
                      <a16:colId xmlns:a16="http://schemas.microsoft.com/office/drawing/2014/main" val="1645837208"/>
                    </a:ext>
                  </a:extLst>
                </a:gridCol>
              </a:tblGrid>
              <a:tr h="431607">
                <a:tc>
                  <a:txBody>
                    <a:bodyPr/>
                    <a:lstStyle/>
                    <a:p>
                      <a:r>
                        <a:rPr lang="en-US" sz="1200" dirty="0"/>
                        <a:t>Cash</a:t>
                      </a:r>
                    </a:p>
                  </a:txBody>
                  <a:tcPr anchor="ctr"/>
                </a:tc>
                <a:tc>
                  <a:txBody>
                    <a:bodyPr/>
                    <a:lstStyle/>
                    <a:p>
                      <a:r>
                        <a:rPr lang="en-US" sz="1200" dirty="0"/>
                        <a:t>200</a:t>
                      </a:r>
                    </a:p>
                  </a:txBody>
                  <a:tcPr anchor="ctr"/>
                </a:tc>
                <a:tc>
                  <a:txBody>
                    <a:bodyPr/>
                    <a:lstStyle/>
                    <a:p>
                      <a:endParaRPr lang="en-US" sz="1200" dirty="0"/>
                    </a:p>
                  </a:txBody>
                  <a:tcPr anchor="ctr"/>
                </a:tc>
                <a:extLst>
                  <a:ext uri="{0D108BD9-81ED-4DB2-BD59-A6C34878D82A}">
                    <a16:rowId xmlns:a16="http://schemas.microsoft.com/office/drawing/2014/main" val="4121511521"/>
                  </a:ext>
                </a:extLst>
              </a:tr>
              <a:tr h="431607">
                <a:tc>
                  <a:txBody>
                    <a:bodyPr/>
                    <a:lstStyle/>
                    <a:p>
                      <a:r>
                        <a:rPr lang="en-US" sz="1200" dirty="0"/>
                        <a:t>Account receivables</a:t>
                      </a:r>
                    </a:p>
                  </a:txBody>
                  <a:tcPr anchor="ctr"/>
                </a:tc>
                <a:tc>
                  <a:txBody>
                    <a:bodyPr/>
                    <a:lstStyle/>
                    <a:p>
                      <a:endParaRPr lang="en-US" sz="1200" dirty="0"/>
                    </a:p>
                  </a:txBody>
                  <a:tcPr anchor="ctr"/>
                </a:tc>
                <a:tc>
                  <a:txBody>
                    <a:bodyPr/>
                    <a:lstStyle/>
                    <a:p>
                      <a:r>
                        <a:rPr lang="en-US" sz="1200" dirty="0"/>
                        <a:t>200</a:t>
                      </a:r>
                    </a:p>
                  </a:txBody>
                  <a:tcPr anchor="ctr"/>
                </a:tc>
                <a:extLst>
                  <a:ext uri="{0D108BD9-81ED-4DB2-BD59-A6C34878D82A}">
                    <a16:rowId xmlns:a16="http://schemas.microsoft.com/office/drawing/2014/main" val="1146299071"/>
                  </a:ext>
                </a:extLst>
              </a:tr>
            </a:tbl>
          </a:graphicData>
        </a:graphic>
      </p:graphicFrame>
      <p:graphicFrame>
        <p:nvGraphicFramePr>
          <p:cNvPr id="9" name="Table 8">
            <a:extLst>
              <a:ext uri="{FF2B5EF4-FFF2-40B4-BE49-F238E27FC236}">
                <a16:creationId xmlns:a16="http://schemas.microsoft.com/office/drawing/2014/main" id="{CE7EE63A-7B51-4436-B576-AE2454097D7C}"/>
              </a:ext>
            </a:extLst>
          </p:cNvPr>
          <p:cNvGraphicFramePr>
            <a:graphicFrameLocks noGrp="1"/>
          </p:cNvGraphicFramePr>
          <p:nvPr>
            <p:extLst>
              <p:ext uri="{D42A27DB-BD31-4B8C-83A1-F6EECF244321}">
                <p14:modId xmlns:p14="http://schemas.microsoft.com/office/powerpoint/2010/main" val="186099217"/>
              </p:ext>
            </p:extLst>
          </p:nvPr>
        </p:nvGraphicFramePr>
        <p:xfrm>
          <a:off x="911666" y="3531496"/>
          <a:ext cx="3911200" cy="741680"/>
        </p:xfrm>
        <a:graphic>
          <a:graphicData uri="http://schemas.openxmlformats.org/drawingml/2006/table">
            <a:tbl>
              <a:tblPr firstRow="1" bandRow="1">
                <a:tableStyleId>{2D5ABB26-0587-4C30-8999-92F81FD0307C}</a:tableStyleId>
              </a:tblPr>
              <a:tblGrid>
                <a:gridCol w="1955600">
                  <a:extLst>
                    <a:ext uri="{9D8B030D-6E8A-4147-A177-3AD203B41FA5}">
                      <a16:colId xmlns:a16="http://schemas.microsoft.com/office/drawing/2014/main" val="3513319820"/>
                    </a:ext>
                  </a:extLst>
                </a:gridCol>
                <a:gridCol w="1955600">
                  <a:extLst>
                    <a:ext uri="{9D8B030D-6E8A-4147-A177-3AD203B41FA5}">
                      <a16:colId xmlns:a16="http://schemas.microsoft.com/office/drawing/2014/main" val="1869141638"/>
                    </a:ext>
                  </a:extLst>
                </a:gridCol>
              </a:tblGrid>
              <a:tr h="370840">
                <a:tc gridSpan="2">
                  <a:txBody>
                    <a:bodyPr/>
                    <a:lstStyle/>
                    <a:p>
                      <a:pPr algn="ctr"/>
                      <a:r>
                        <a:rPr lang="en-US" dirty="0"/>
                        <a:t>Purchase of goods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782920"/>
                  </a:ext>
                </a:extLst>
              </a:tr>
              <a:tr h="370840">
                <a:tc>
                  <a:txBody>
                    <a:bodyPr/>
                    <a:lstStyle/>
                    <a:p>
                      <a:pPr algn="ctr"/>
                      <a:r>
                        <a:rPr lang="en-US" dirty="0"/>
                        <a:t>100</a:t>
                      </a: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endParaRPr lang="en-US" dirty="0"/>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21492491"/>
                  </a:ext>
                </a:extLst>
              </a:tr>
            </a:tbl>
          </a:graphicData>
        </a:graphic>
      </p:graphicFrame>
      <p:graphicFrame>
        <p:nvGraphicFramePr>
          <p:cNvPr id="10" name="Table 9">
            <a:extLst>
              <a:ext uri="{FF2B5EF4-FFF2-40B4-BE49-F238E27FC236}">
                <a16:creationId xmlns:a16="http://schemas.microsoft.com/office/drawing/2014/main" id="{94DAE2F8-3618-4639-BF0B-478B39EC90EC}"/>
              </a:ext>
            </a:extLst>
          </p:cNvPr>
          <p:cNvGraphicFramePr>
            <a:graphicFrameLocks noGrp="1"/>
          </p:cNvGraphicFramePr>
          <p:nvPr>
            <p:extLst>
              <p:ext uri="{D42A27DB-BD31-4B8C-83A1-F6EECF244321}">
                <p14:modId xmlns:p14="http://schemas.microsoft.com/office/powerpoint/2010/main" val="292102198"/>
              </p:ext>
            </p:extLst>
          </p:nvPr>
        </p:nvGraphicFramePr>
        <p:xfrm>
          <a:off x="5236778" y="3531496"/>
          <a:ext cx="3911200" cy="741680"/>
        </p:xfrm>
        <a:graphic>
          <a:graphicData uri="http://schemas.openxmlformats.org/drawingml/2006/table">
            <a:tbl>
              <a:tblPr firstRow="1" bandRow="1">
                <a:tableStyleId>{2D5ABB26-0587-4C30-8999-92F81FD0307C}</a:tableStyleId>
              </a:tblPr>
              <a:tblGrid>
                <a:gridCol w="1955600">
                  <a:extLst>
                    <a:ext uri="{9D8B030D-6E8A-4147-A177-3AD203B41FA5}">
                      <a16:colId xmlns:a16="http://schemas.microsoft.com/office/drawing/2014/main" val="3513319820"/>
                    </a:ext>
                  </a:extLst>
                </a:gridCol>
                <a:gridCol w="1955600">
                  <a:extLst>
                    <a:ext uri="{9D8B030D-6E8A-4147-A177-3AD203B41FA5}">
                      <a16:colId xmlns:a16="http://schemas.microsoft.com/office/drawing/2014/main" val="1869141638"/>
                    </a:ext>
                  </a:extLst>
                </a:gridCol>
              </a:tblGrid>
              <a:tr h="370840">
                <a:tc gridSpan="2">
                  <a:txBody>
                    <a:bodyPr/>
                    <a:lstStyle/>
                    <a:p>
                      <a:pPr algn="ctr"/>
                      <a:r>
                        <a:rPr lang="en-US" dirty="0"/>
                        <a:t>Account payables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782920"/>
                  </a:ext>
                </a:extLst>
              </a:tr>
              <a:tr h="370840">
                <a:tc>
                  <a:txBody>
                    <a:bodyPr/>
                    <a:lstStyle/>
                    <a:p>
                      <a:pPr algn="ctr"/>
                      <a:endParaRPr lang="en-US" dirty="0"/>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r>
                        <a:rPr lang="en-US" dirty="0"/>
                        <a:t>100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21492491"/>
                  </a:ext>
                </a:extLst>
              </a:tr>
            </a:tbl>
          </a:graphicData>
        </a:graphic>
      </p:graphicFrame>
      <p:graphicFrame>
        <p:nvGraphicFramePr>
          <p:cNvPr id="11" name="Table 10">
            <a:extLst>
              <a:ext uri="{FF2B5EF4-FFF2-40B4-BE49-F238E27FC236}">
                <a16:creationId xmlns:a16="http://schemas.microsoft.com/office/drawing/2014/main" id="{60331C1C-52CB-46C0-A3D1-2522B0C1D527}"/>
              </a:ext>
            </a:extLst>
          </p:cNvPr>
          <p:cNvGraphicFramePr>
            <a:graphicFrameLocks noGrp="1"/>
          </p:cNvGraphicFramePr>
          <p:nvPr>
            <p:extLst>
              <p:ext uri="{D42A27DB-BD31-4B8C-83A1-F6EECF244321}">
                <p14:modId xmlns:p14="http://schemas.microsoft.com/office/powerpoint/2010/main" val="2362332589"/>
              </p:ext>
            </p:extLst>
          </p:nvPr>
        </p:nvGraphicFramePr>
        <p:xfrm>
          <a:off x="911666" y="4346794"/>
          <a:ext cx="3911200" cy="741680"/>
        </p:xfrm>
        <a:graphic>
          <a:graphicData uri="http://schemas.openxmlformats.org/drawingml/2006/table">
            <a:tbl>
              <a:tblPr firstRow="1" bandRow="1">
                <a:tableStyleId>{2D5ABB26-0587-4C30-8999-92F81FD0307C}</a:tableStyleId>
              </a:tblPr>
              <a:tblGrid>
                <a:gridCol w="1955600">
                  <a:extLst>
                    <a:ext uri="{9D8B030D-6E8A-4147-A177-3AD203B41FA5}">
                      <a16:colId xmlns:a16="http://schemas.microsoft.com/office/drawing/2014/main" val="3513319820"/>
                    </a:ext>
                  </a:extLst>
                </a:gridCol>
                <a:gridCol w="1955600">
                  <a:extLst>
                    <a:ext uri="{9D8B030D-6E8A-4147-A177-3AD203B41FA5}">
                      <a16:colId xmlns:a16="http://schemas.microsoft.com/office/drawing/2014/main" val="1869141638"/>
                    </a:ext>
                  </a:extLst>
                </a:gridCol>
              </a:tblGrid>
              <a:tr h="370840">
                <a:tc gridSpan="2">
                  <a:txBody>
                    <a:bodyPr/>
                    <a:lstStyle/>
                    <a:p>
                      <a:pPr algn="ctr"/>
                      <a:r>
                        <a:rPr lang="en-US" dirty="0"/>
                        <a:t>Account receivables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782920"/>
                  </a:ext>
                </a:extLst>
              </a:tr>
              <a:tr h="370840">
                <a:tc>
                  <a:txBody>
                    <a:bodyPr/>
                    <a:lstStyle/>
                    <a:p>
                      <a:pPr algn="ctr"/>
                      <a:r>
                        <a:rPr lang="en-US" dirty="0"/>
                        <a:t>200</a:t>
                      </a:r>
                    </a:p>
                  </a:txBody>
                  <a:tcPr anchor="ct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dirty="0"/>
                    </a:p>
                  </a:txBody>
                  <a:tcPr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21492491"/>
                  </a:ext>
                </a:extLst>
              </a:tr>
            </a:tbl>
          </a:graphicData>
        </a:graphic>
      </p:graphicFrame>
      <p:graphicFrame>
        <p:nvGraphicFramePr>
          <p:cNvPr id="12" name="Table 11">
            <a:extLst>
              <a:ext uri="{FF2B5EF4-FFF2-40B4-BE49-F238E27FC236}">
                <a16:creationId xmlns:a16="http://schemas.microsoft.com/office/drawing/2014/main" id="{369EAD0F-F2BD-4DCE-9891-94CAC9915DB7}"/>
              </a:ext>
            </a:extLst>
          </p:cNvPr>
          <p:cNvGraphicFramePr>
            <a:graphicFrameLocks noGrp="1"/>
          </p:cNvGraphicFramePr>
          <p:nvPr>
            <p:extLst>
              <p:ext uri="{D42A27DB-BD31-4B8C-83A1-F6EECF244321}">
                <p14:modId xmlns:p14="http://schemas.microsoft.com/office/powerpoint/2010/main" val="1558349734"/>
              </p:ext>
            </p:extLst>
          </p:nvPr>
        </p:nvGraphicFramePr>
        <p:xfrm>
          <a:off x="5236778" y="4346794"/>
          <a:ext cx="3911200" cy="741680"/>
        </p:xfrm>
        <a:graphic>
          <a:graphicData uri="http://schemas.openxmlformats.org/drawingml/2006/table">
            <a:tbl>
              <a:tblPr firstRow="1" bandRow="1">
                <a:tableStyleId>{2D5ABB26-0587-4C30-8999-92F81FD0307C}</a:tableStyleId>
              </a:tblPr>
              <a:tblGrid>
                <a:gridCol w="1955600">
                  <a:extLst>
                    <a:ext uri="{9D8B030D-6E8A-4147-A177-3AD203B41FA5}">
                      <a16:colId xmlns:a16="http://schemas.microsoft.com/office/drawing/2014/main" val="3513319820"/>
                    </a:ext>
                  </a:extLst>
                </a:gridCol>
                <a:gridCol w="1955600">
                  <a:extLst>
                    <a:ext uri="{9D8B030D-6E8A-4147-A177-3AD203B41FA5}">
                      <a16:colId xmlns:a16="http://schemas.microsoft.com/office/drawing/2014/main" val="1869141638"/>
                    </a:ext>
                  </a:extLst>
                </a:gridCol>
              </a:tblGrid>
              <a:tr h="370840">
                <a:tc gridSpan="2">
                  <a:txBody>
                    <a:bodyPr/>
                    <a:lstStyle/>
                    <a:p>
                      <a:pPr algn="ctr"/>
                      <a:r>
                        <a:rPr lang="en-US" dirty="0"/>
                        <a:t>Sales of goods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782920"/>
                  </a:ext>
                </a:extLst>
              </a:tr>
              <a:tr h="370840">
                <a:tc>
                  <a:txBody>
                    <a:bodyPr/>
                    <a:lstStyle/>
                    <a:p>
                      <a:pPr algn="ctr"/>
                      <a:endParaRPr lang="en-US" dirty="0"/>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r>
                        <a:rPr lang="en-US" dirty="0"/>
                        <a:t>200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21492491"/>
                  </a:ext>
                </a:extLst>
              </a:tr>
            </a:tbl>
          </a:graphicData>
        </a:graphic>
      </p:graphicFrame>
      <p:graphicFrame>
        <p:nvGraphicFramePr>
          <p:cNvPr id="13" name="Table 12">
            <a:extLst>
              <a:ext uri="{FF2B5EF4-FFF2-40B4-BE49-F238E27FC236}">
                <a16:creationId xmlns:a16="http://schemas.microsoft.com/office/drawing/2014/main" id="{0DE639E1-B914-4968-8423-D984D1D03C21}"/>
              </a:ext>
            </a:extLst>
          </p:cNvPr>
          <p:cNvGraphicFramePr>
            <a:graphicFrameLocks noGrp="1"/>
          </p:cNvGraphicFramePr>
          <p:nvPr>
            <p:extLst>
              <p:ext uri="{D42A27DB-BD31-4B8C-83A1-F6EECF244321}">
                <p14:modId xmlns:p14="http://schemas.microsoft.com/office/powerpoint/2010/main" val="2019911493"/>
              </p:ext>
            </p:extLst>
          </p:nvPr>
        </p:nvGraphicFramePr>
        <p:xfrm>
          <a:off x="911666" y="5226063"/>
          <a:ext cx="3911200" cy="741680"/>
        </p:xfrm>
        <a:graphic>
          <a:graphicData uri="http://schemas.openxmlformats.org/drawingml/2006/table">
            <a:tbl>
              <a:tblPr firstRow="1" bandRow="1">
                <a:tableStyleId>{2D5ABB26-0587-4C30-8999-92F81FD0307C}</a:tableStyleId>
              </a:tblPr>
              <a:tblGrid>
                <a:gridCol w="1955600">
                  <a:extLst>
                    <a:ext uri="{9D8B030D-6E8A-4147-A177-3AD203B41FA5}">
                      <a16:colId xmlns:a16="http://schemas.microsoft.com/office/drawing/2014/main" val="3513319820"/>
                    </a:ext>
                  </a:extLst>
                </a:gridCol>
                <a:gridCol w="1955600">
                  <a:extLst>
                    <a:ext uri="{9D8B030D-6E8A-4147-A177-3AD203B41FA5}">
                      <a16:colId xmlns:a16="http://schemas.microsoft.com/office/drawing/2014/main" val="1869141638"/>
                    </a:ext>
                  </a:extLst>
                </a:gridCol>
              </a:tblGrid>
              <a:tr h="370840">
                <a:tc gridSpan="2">
                  <a:txBody>
                    <a:bodyPr/>
                    <a:lstStyle/>
                    <a:p>
                      <a:pPr algn="ctr"/>
                      <a:r>
                        <a:rPr lang="en-US" dirty="0"/>
                        <a:t>Cash</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782920"/>
                  </a:ext>
                </a:extLst>
              </a:tr>
              <a:tr h="370840">
                <a:tc>
                  <a:txBody>
                    <a:bodyPr/>
                    <a:lstStyle/>
                    <a:p>
                      <a:pPr algn="ctr"/>
                      <a:r>
                        <a:rPr lang="en-US" dirty="0"/>
                        <a:t>200</a:t>
                      </a:r>
                    </a:p>
                  </a:txBody>
                  <a:tcPr anchor="ct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dirty="0"/>
                    </a:p>
                  </a:txBody>
                  <a:tcPr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21492491"/>
                  </a:ext>
                </a:extLst>
              </a:tr>
            </a:tbl>
          </a:graphicData>
        </a:graphic>
      </p:graphicFrame>
      <p:graphicFrame>
        <p:nvGraphicFramePr>
          <p:cNvPr id="14" name="Table 13">
            <a:extLst>
              <a:ext uri="{FF2B5EF4-FFF2-40B4-BE49-F238E27FC236}">
                <a16:creationId xmlns:a16="http://schemas.microsoft.com/office/drawing/2014/main" id="{187F3F8E-EAF7-47EA-9EDF-D2ABB4342F87}"/>
              </a:ext>
            </a:extLst>
          </p:cNvPr>
          <p:cNvGraphicFramePr>
            <a:graphicFrameLocks noGrp="1"/>
          </p:cNvGraphicFramePr>
          <p:nvPr>
            <p:extLst>
              <p:ext uri="{D42A27DB-BD31-4B8C-83A1-F6EECF244321}">
                <p14:modId xmlns:p14="http://schemas.microsoft.com/office/powerpoint/2010/main" val="3621545662"/>
              </p:ext>
            </p:extLst>
          </p:nvPr>
        </p:nvGraphicFramePr>
        <p:xfrm>
          <a:off x="5236778" y="5226063"/>
          <a:ext cx="3911200" cy="741680"/>
        </p:xfrm>
        <a:graphic>
          <a:graphicData uri="http://schemas.openxmlformats.org/drawingml/2006/table">
            <a:tbl>
              <a:tblPr firstRow="1" bandRow="1">
                <a:tableStyleId>{2D5ABB26-0587-4C30-8999-92F81FD0307C}</a:tableStyleId>
              </a:tblPr>
              <a:tblGrid>
                <a:gridCol w="1955600">
                  <a:extLst>
                    <a:ext uri="{9D8B030D-6E8A-4147-A177-3AD203B41FA5}">
                      <a16:colId xmlns:a16="http://schemas.microsoft.com/office/drawing/2014/main" val="3513319820"/>
                    </a:ext>
                  </a:extLst>
                </a:gridCol>
                <a:gridCol w="1955600">
                  <a:extLst>
                    <a:ext uri="{9D8B030D-6E8A-4147-A177-3AD203B41FA5}">
                      <a16:colId xmlns:a16="http://schemas.microsoft.com/office/drawing/2014/main" val="1869141638"/>
                    </a:ext>
                  </a:extLst>
                </a:gridCol>
              </a:tblGrid>
              <a:tr h="370840">
                <a:tc gridSpan="2">
                  <a:txBody>
                    <a:bodyPr/>
                    <a:lstStyle/>
                    <a:p>
                      <a:pPr algn="ctr"/>
                      <a:r>
                        <a:rPr lang="en-US" dirty="0"/>
                        <a:t>Account receivables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782920"/>
                  </a:ext>
                </a:extLst>
              </a:tr>
              <a:tr h="370840">
                <a:tc>
                  <a:txBody>
                    <a:bodyPr/>
                    <a:lstStyle/>
                    <a:p>
                      <a:pPr algn="ctr"/>
                      <a:endParaRPr lang="en-US" dirty="0"/>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r>
                        <a:rPr lang="en-US" dirty="0"/>
                        <a:t>200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21492491"/>
                  </a:ext>
                </a:extLst>
              </a:tr>
            </a:tbl>
          </a:graphicData>
        </a:graphic>
      </p:graphicFrame>
      <p:sp>
        <p:nvSpPr>
          <p:cNvPr id="2" name="TextBox 1">
            <a:extLst>
              <a:ext uri="{FF2B5EF4-FFF2-40B4-BE49-F238E27FC236}">
                <a16:creationId xmlns:a16="http://schemas.microsoft.com/office/drawing/2014/main" id="{E5CC3CFB-24A5-449B-9DC7-C3EC89C4BCD5}"/>
              </a:ext>
            </a:extLst>
          </p:cNvPr>
          <p:cNvSpPr txBox="1"/>
          <p:nvPr/>
        </p:nvSpPr>
        <p:spPr>
          <a:xfrm>
            <a:off x="7280011" y="318343"/>
            <a:ext cx="2369085" cy="3139321"/>
          </a:xfrm>
          <a:prstGeom prst="rect">
            <a:avLst/>
          </a:prstGeom>
          <a:noFill/>
        </p:spPr>
        <p:txBody>
          <a:bodyPr wrap="square" rtlCol="0">
            <a:spAutoFit/>
          </a:bodyPr>
          <a:lstStyle/>
          <a:p>
            <a:r>
              <a:rPr lang="en-US" dirty="0">
                <a:solidFill>
                  <a:srgbClr val="FF0000"/>
                </a:solidFill>
              </a:rPr>
              <a:t>The company X buys goods against credit</a:t>
            </a:r>
          </a:p>
          <a:p>
            <a:endParaRPr lang="en-US" dirty="0">
              <a:solidFill>
                <a:srgbClr val="FF0000"/>
              </a:solidFill>
            </a:endParaRPr>
          </a:p>
          <a:p>
            <a:endParaRPr lang="en-US" dirty="0">
              <a:solidFill>
                <a:srgbClr val="FF0000"/>
              </a:solidFill>
            </a:endParaRPr>
          </a:p>
          <a:p>
            <a:r>
              <a:rPr lang="en-US" dirty="0">
                <a:solidFill>
                  <a:srgbClr val="FF0000"/>
                </a:solidFill>
              </a:rPr>
              <a:t>The company Y sells goods against credit</a:t>
            </a:r>
          </a:p>
          <a:p>
            <a:endParaRPr lang="en-US" dirty="0">
              <a:solidFill>
                <a:srgbClr val="FF0000"/>
              </a:solidFill>
            </a:endParaRPr>
          </a:p>
          <a:p>
            <a:endParaRPr lang="en-US" dirty="0">
              <a:solidFill>
                <a:srgbClr val="FF0000"/>
              </a:solidFill>
            </a:endParaRPr>
          </a:p>
          <a:p>
            <a:r>
              <a:rPr lang="en-US" dirty="0">
                <a:solidFill>
                  <a:srgbClr val="FF0000"/>
                </a:solidFill>
              </a:rPr>
              <a:t>The Company Y receives cash for the transaction above</a:t>
            </a:r>
          </a:p>
        </p:txBody>
      </p:sp>
    </p:spTree>
    <p:extLst>
      <p:ext uri="{BB962C8B-B14F-4D97-AF65-F5344CB8AC3E}">
        <p14:creationId xmlns:p14="http://schemas.microsoft.com/office/powerpoint/2010/main" val="442868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par>
                                <p:cTn id="17" presetID="2" presetClass="exit" presetSubtype="4" fill="hold" nodeType="withEffect">
                                  <p:stCondLst>
                                    <p:cond delay="0"/>
                                  </p:stCondLst>
                                  <p:childTnLst>
                                    <p:anim calcmode="lin" valueType="num">
                                      <p:cBhvr additive="base">
                                        <p:cTn id="18" dur="500"/>
                                        <p:tgtEl>
                                          <p:spTgt spid="6"/>
                                        </p:tgtEl>
                                        <p:attrNameLst>
                                          <p:attrName>ppt_x</p:attrName>
                                        </p:attrNameLst>
                                      </p:cBhvr>
                                      <p:tavLst>
                                        <p:tav tm="0">
                                          <p:val>
                                            <p:strVal val="ppt_x"/>
                                          </p:val>
                                        </p:tav>
                                        <p:tav tm="100000">
                                          <p:val>
                                            <p:strVal val="ppt_x"/>
                                          </p:val>
                                        </p:tav>
                                      </p:tavLst>
                                    </p:anim>
                                    <p:anim calcmode="lin" valueType="num">
                                      <p:cBhvr additive="base">
                                        <p:cTn id="19" dur="500"/>
                                        <p:tgtEl>
                                          <p:spTgt spid="6"/>
                                        </p:tgtEl>
                                        <p:attrNameLst>
                                          <p:attrName>ppt_y</p:attrName>
                                        </p:attrNameLst>
                                      </p:cBhvr>
                                      <p:tavLst>
                                        <p:tav tm="0">
                                          <p:val>
                                            <p:strVal val="ppt_y"/>
                                          </p:val>
                                        </p:tav>
                                        <p:tav tm="100000">
                                          <p:val>
                                            <p:strVal val="1+ppt_h/2"/>
                                          </p:val>
                                        </p:tav>
                                      </p:tavLst>
                                    </p:anim>
                                    <p:set>
                                      <p:cBhvr>
                                        <p:cTn id="20" dur="1" fill="hold">
                                          <p:stCondLst>
                                            <p:cond delay="499"/>
                                          </p:stCondLst>
                                        </p:cTn>
                                        <p:tgtEl>
                                          <p:spTgt spid="6"/>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500"/>
                                        <p:tgtEl>
                                          <p:spTgt spid="9"/>
                                        </p:tgtEl>
                                        <p:attrNameLst>
                                          <p:attrName>ppt_x</p:attrName>
                                        </p:attrNameLst>
                                      </p:cBhvr>
                                      <p:tavLst>
                                        <p:tav tm="0">
                                          <p:val>
                                            <p:strVal val="ppt_x"/>
                                          </p:val>
                                        </p:tav>
                                        <p:tav tm="100000">
                                          <p:val>
                                            <p:strVal val="ppt_x"/>
                                          </p:val>
                                        </p:tav>
                                      </p:tavLst>
                                    </p:anim>
                                    <p:anim calcmode="lin" valueType="num">
                                      <p:cBhvr additive="base">
                                        <p:cTn id="23" dur="500"/>
                                        <p:tgtEl>
                                          <p:spTgt spid="9"/>
                                        </p:tgtEl>
                                        <p:attrNameLst>
                                          <p:attrName>ppt_y</p:attrName>
                                        </p:attrNameLst>
                                      </p:cBhvr>
                                      <p:tavLst>
                                        <p:tav tm="0">
                                          <p:val>
                                            <p:strVal val="ppt_y"/>
                                          </p:val>
                                        </p:tav>
                                        <p:tav tm="100000">
                                          <p:val>
                                            <p:strVal val="1+ppt_h/2"/>
                                          </p:val>
                                        </p:tav>
                                      </p:tavLst>
                                    </p:anim>
                                    <p:set>
                                      <p:cBhvr>
                                        <p:cTn id="24" dur="1" fill="hold">
                                          <p:stCondLst>
                                            <p:cond delay="499"/>
                                          </p:stCondLst>
                                        </p:cTn>
                                        <p:tgtEl>
                                          <p:spTgt spid="9"/>
                                        </p:tgtEl>
                                        <p:attrNameLst>
                                          <p:attrName>style.visibility</p:attrName>
                                        </p:attrNameLst>
                                      </p:cBhvr>
                                      <p:to>
                                        <p:strVal val="hidden"/>
                                      </p:to>
                                    </p:set>
                                  </p:childTnLst>
                                </p:cTn>
                              </p:par>
                              <p:par>
                                <p:cTn id="25" presetID="2" presetClass="exit" presetSubtype="4" fill="hold" nodeType="withEffect">
                                  <p:stCondLst>
                                    <p:cond delay="0"/>
                                  </p:stCondLst>
                                  <p:childTnLst>
                                    <p:anim calcmode="lin" valueType="num">
                                      <p:cBhvr additive="base">
                                        <p:cTn id="26" dur="500"/>
                                        <p:tgtEl>
                                          <p:spTgt spid="10"/>
                                        </p:tgtEl>
                                        <p:attrNameLst>
                                          <p:attrName>ppt_x</p:attrName>
                                        </p:attrNameLst>
                                      </p:cBhvr>
                                      <p:tavLst>
                                        <p:tav tm="0">
                                          <p:val>
                                            <p:strVal val="ppt_x"/>
                                          </p:val>
                                        </p:tav>
                                        <p:tav tm="100000">
                                          <p:val>
                                            <p:strVal val="ppt_x"/>
                                          </p:val>
                                        </p:tav>
                                      </p:tavLst>
                                    </p:anim>
                                    <p:anim calcmode="lin" valueType="num">
                                      <p:cBhvr additive="base">
                                        <p:cTn id="27" dur="500"/>
                                        <p:tgtEl>
                                          <p:spTgt spid="10"/>
                                        </p:tgtEl>
                                        <p:attrNameLst>
                                          <p:attrName>ppt_y</p:attrName>
                                        </p:attrNameLst>
                                      </p:cBhvr>
                                      <p:tavLst>
                                        <p:tav tm="0">
                                          <p:val>
                                            <p:strVal val="ppt_y"/>
                                          </p:val>
                                        </p:tav>
                                        <p:tav tm="100000">
                                          <p:val>
                                            <p:strVal val="1+ppt_h/2"/>
                                          </p:val>
                                        </p:tav>
                                      </p:tavLst>
                                    </p:anim>
                                    <p:set>
                                      <p:cBhvr>
                                        <p:cTn id="28" dur="1" fill="hold">
                                          <p:stCondLst>
                                            <p:cond delay="499"/>
                                          </p:stCondLst>
                                        </p:cTn>
                                        <p:tgtEl>
                                          <p:spTgt spid="10"/>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ppt_x"/>
                                          </p:val>
                                        </p:tav>
                                        <p:tav tm="100000">
                                          <p:val>
                                            <p:strVal val="#ppt_x"/>
                                          </p:val>
                                        </p:tav>
                                      </p:tavLst>
                                    </p:anim>
                                    <p:anim calcmode="lin" valueType="num">
                                      <p:cBhvr additive="base">
                                        <p:cTn id="42" dur="500" fill="hold"/>
                                        <p:tgtEl>
                                          <p:spTgt spid="14"/>
                                        </p:tgtEl>
                                        <p:attrNameLst>
                                          <p:attrName>ppt_y</p:attrName>
                                        </p:attrNameLst>
                                      </p:cBhvr>
                                      <p:tavLst>
                                        <p:tav tm="0">
                                          <p:val>
                                            <p:strVal val="1+#ppt_h/2"/>
                                          </p:val>
                                        </p:tav>
                                        <p:tav tm="100000">
                                          <p:val>
                                            <p:strVal val="#ppt_y"/>
                                          </p:val>
                                        </p:tav>
                                      </p:tavLst>
                                    </p:anim>
                                  </p:childTnLst>
                                </p:cTn>
                              </p:par>
                              <p:par>
                                <p:cTn id="43" presetID="2" presetClass="exit" presetSubtype="4" fill="hold" nodeType="withEffect">
                                  <p:stCondLst>
                                    <p:cond delay="0"/>
                                  </p:stCondLst>
                                  <p:childTnLst>
                                    <p:anim calcmode="lin" valueType="num">
                                      <p:cBhvr additive="base">
                                        <p:cTn id="44" dur="500"/>
                                        <p:tgtEl>
                                          <p:spTgt spid="7"/>
                                        </p:tgtEl>
                                        <p:attrNameLst>
                                          <p:attrName>ppt_x</p:attrName>
                                        </p:attrNameLst>
                                      </p:cBhvr>
                                      <p:tavLst>
                                        <p:tav tm="0">
                                          <p:val>
                                            <p:strVal val="ppt_x"/>
                                          </p:val>
                                        </p:tav>
                                        <p:tav tm="100000">
                                          <p:val>
                                            <p:strVal val="ppt_x"/>
                                          </p:val>
                                        </p:tav>
                                      </p:tavLst>
                                    </p:anim>
                                    <p:anim calcmode="lin" valueType="num">
                                      <p:cBhvr additive="base">
                                        <p:cTn id="45" dur="500"/>
                                        <p:tgtEl>
                                          <p:spTgt spid="7"/>
                                        </p:tgtEl>
                                        <p:attrNameLst>
                                          <p:attrName>ppt_y</p:attrName>
                                        </p:attrNameLst>
                                      </p:cBhvr>
                                      <p:tavLst>
                                        <p:tav tm="0">
                                          <p:val>
                                            <p:strVal val="ppt_y"/>
                                          </p:val>
                                        </p:tav>
                                        <p:tav tm="100000">
                                          <p:val>
                                            <p:strVal val="1+ppt_h/2"/>
                                          </p:val>
                                        </p:tav>
                                      </p:tavLst>
                                    </p:anim>
                                    <p:set>
                                      <p:cBhvr>
                                        <p:cTn id="46" dur="1" fill="hold">
                                          <p:stCondLst>
                                            <p:cond delay="499"/>
                                          </p:stCondLst>
                                        </p:cTn>
                                        <p:tgtEl>
                                          <p:spTgt spid="7"/>
                                        </p:tgtEl>
                                        <p:attrNameLst>
                                          <p:attrName>style.visibility</p:attrName>
                                        </p:attrNameLst>
                                      </p:cBhvr>
                                      <p:to>
                                        <p:strVal val="hidden"/>
                                      </p:to>
                                    </p:set>
                                  </p:childTnLst>
                                </p:cTn>
                              </p:par>
                              <p:par>
                                <p:cTn id="47" presetID="2" presetClass="exit" presetSubtype="4" fill="hold" nodeType="withEffect">
                                  <p:stCondLst>
                                    <p:cond delay="0"/>
                                  </p:stCondLst>
                                  <p:childTnLst>
                                    <p:anim calcmode="lin" valueType="num">
                                      <p:cBhvr additive="base">
                                        <p:cTn id="48" dur="500"/>
                                        <p:tgtEl>
                                          <p:spTgt spid="11"/>
                                        </p:tgtEl>
                                        <p:attrNameLst>
                                          <p:attrName>ppt_x</p:attrName>
                                        </p:attrNameLst>
                                      </p:cBhvr>
                                      <p:tavLst>
                                        <p:tav tm="0">
                                          <p:val>
                                            <p:strVal val="ppt_x"/>
                                          </p:val>
                                        </p:tav>
                                        <p:tav tm="100000">
                                          <p:val>
                                            <p:strVal val="ppt_x"/>
                                          </p:val>
                                        </p:tav>
                                      </p:tavLst>
                                    </p:anim>
                                    <p:anim calcmode="lin" valueType="num">
                                      <p:cBhvr additive="base">
                                        <p:cTn id="49" dur="500"/>
                                        <p:tgtEl>
                                          <p:spTgt spid="11"/>
                                        </p:tgtEl>
                                        <p:attrNameLst>
                                          <p:attrName>ppt_y</p:attrName>
                                        </p:attrNameLst>
                                      </p:cBhvr>
                                      <p:tavLst>
                                        <p:tav tm="0">
                                          <p:val>
                                            <p:strVal val="ppt_y"/>
                                          </p:val>
                                        </p:tav>
                                        <p:tav tm="100000">
                                          <p:val>
                                            <p:strVal val="1+ppt_h/2"/>
                                          </p:val>
                                        </p:tav>
                                      </p:tavLst>
                                    </p:anim>
                                    <p:set>
                                      <p:cBhvr>
                                        <p:cTn id="50" dur="1" fill="hold">
                                          <p:stCondLst>
                                            <p:cond delay="499"/>
                                          </p:stCondLst>
                                        </p:cTn>
                                        <p:tgtEl>
                                          <p:spTgt spid="11"/>
                                        </p:tgtEl>
                                        <p:attrNameLst>
                                          <p:attrName>style.visibility</p:attrName>
                                        </p:attrNameLst>
                                      </p:cBhvr>
                                      <p:to>
                                        <p:strVal val="hidden"/>
                                      </p:to>
                                    </p:set>
                                  </p:childTnLst>
                                </p:cTn>
                              </p:par>
                              <p:par>
                                <p:cTn id="51" presetID="2" presetClass="exit" presetSubtype="4" fill="hold" nodeType="withEffect">
                                  <p:stCondLst>
                                    <p:cond delay="0"/>
                                  </p:stCondLst>
                                  <p:childTnLst>
                                    <p:anim calcmode="lin" valueType="num">
                                      <p:cBhvr additive="base">
                                        <p:cTn id="52" dur="500"/>
                                        <p:tgtEl>
                                          <p:spTgt spid="12"/>
                                        </p:tgtEl>
                                        <p:attrNameLst>
                                          <p:attrName>ppt_x</p:attrName>
                                        </p:attrNameLst>
                                      </p:cBhvr>
                                      <p:tavLst>
                                        <p:tav tm="0">
                                          <p:val>
                                            <p:strVal val="ppt_x"/>
                                          </p:val>
                                        </p:tav>
                                        <p:tav tm="100000">
                                          <p:val>
                                            <p:strVal val="ppt_x"/>
                                          </p:val>
                                        </p:tav>
                                      </p:tavLst>
                                    </p:anim>
                                    <p:anim calcmode="lin" valueType="num">
                                      <p:cBhvr additive="base">
                                        <p:cTn id="53" dur="500"/>
                                        <p:tgtEl>
                                          <p:spTgt spid="12"/>
                                        </p:tgtEl>
                                        <p:attrNameLst>
                                          <p:attrName>ppt_y</p:attrName>
                                        </p:attrNameLst>
                                      </p:cBhvr>
                                      <p:tavLst>
                                        <p:tav tm="0">
                                          <p:val>
                                            <p:strVal val="ppt_y"/>
                                          </p:val>
                                        </p:tav>
                                        <p:tav tm="100000">
                                          <p:val>
                                            <p:strVal val="1+ppt_h/2"/>
                                          </p:val>
                                        </p:tav>
                                      </p:tavLst>
                                    </p:anim>
                                    <p:set>
                                      <p:cBhvr>
                                        <p:cTn id="54"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02DACEB-CE9F-4979-8330-9A5D68DE027F}"/>
              </a:ext>
            </a:extLst>
          </p:cNvPr>
          <p:cNvSpPr>
            <a:spLocks noGrp="1"/>
          </p:cNvSpPr>
          <p:nvPr>
            <p:ph type="sldNum" sz="quarter" idx="12"/>
          </p:nvPr>
        </p:nvSpPr>
        <p:spPr/>
        <p:txBody>
          <a:bodyPr/>
          <a:lstStyle/>
          <a:p>
            <a:fld id="{D57F1E4F-1CFF-5643-939E-217C01CDF565}" type="slidenum">
              <a:rPr lang="en-US" smtClean="0"/>
              <a:pPr/>
              <a:t>20</a:t>
            </a:fld>
            <a:endParaRPr lang="en-US" dirty="0"/>
          </a:p>
        </p:txBody>
      </p:sp>
      <p:sp>
        <p:nvSpPr>
          <p:cNvPr id="5" name="Footer Placeholder 4">
            <a:extLst>
              <a:ext uri="{FF2B5EF4-FFF2-40B4-BE49-F238E27FC236}">
                <a16:creationId xmlns:a16="http://schemas.microsoft.com/office/drawing/2014/main" id="{584004D0-FB14-412D-9C37-FE12397F26B9}"/>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15" name="Table 14">
            <a:extLst>
              <a:ext uri="{FF2B5EF4-FFF2-40B4-BE49-F238E27FC236}">
                <a16:creationId xmlns:a16="http://schemas.microsoft.com/office/drawing/2014/main" id="{59BB9256-C4C9-4B63-9B23-62FB8EF6873D}"/>
              </a:ext>
            </a:extLst>
          </p:cNvPr>
          <p:cNvGraphicFramePr>
            <a:graphicFrameLocks noGrp="1"/>
          </p:cNvGraphicFramePr>
          <p:nvPr/>
        </p:nvGraphicFramePr>
        <p:xfrm>
          <a:off x="911666" y="397884"/>
          <a:ext cx="3911200" cy="741680"/>
        </p:xfrm>
        <a:graphic>
          <a:graphicData uri="http://schemas.openxmlformats.org/drawingml/2006/table">
            <a:tbl>
              <a:tblPr firstRow="1" bandRow="1">
                <a:tableStyleId>{2D5ABB26-0587-4C30-8999-92F81FD0307C}</a:tableStyleId>
              </a:tblPr>
              <a:tblGrid>
                <a:gridCol w="1955600">
                  <a:extLst>
                    <a:ext uri="{9D8B030D-6E8A-4147-A177-3AD203B41FA5}">
                      <a16:colId xmlns:a16="http://schemas.microsoft.com/office/drawing/2014/main" val="3513319820"/>
                    </a:ext>
                  </a:extLst>
                </a:gridCol>
                <a:gridCol w="1955600">
                  <a:extLst>
                    <a:ext uri="{9D8B030D-6E8A-4147-A177-3AD203B41FA5}">
                      <a16:colId xmlns:a16="http://schemas.microsoft.com/office/drawing/2014/main" val="1869141638"/>
                    </a:ext>
                  </a:extLst>
                </a:gridCol>
              </a:tblGrid>
              <a:tr h="370840">
                <a:tc gridSpan="2">
                  <a:txBody>
                    <a:bodyPr/>
                    <a:lstStyle/>
                    <a:p>
                      <a:pPr algn="ctr"/>
                      <a:r>
                        <a:rPr lang="en-US" dirty="0"/>
                        <a:t>Purchase of goods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782920"/>
                  </a:ext>
                </a:extLst>
              </a:tr>
              <a:tr h="370840">
                <a:tc>
                  <a:txBody>
                    <a:bodyPr/>
                    <a:lstStyle/>
                    <a:p>
                      <a:pPr algn="ctr"/>
                      <a:r>
                        <a:rPr lang="en-US" dirty="0"/>
                        <a:t>100</a:t>
                      </a: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endParaRPr lang="en-US" dirty="0"/>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21492491"/>
                  </a:ext>
                </a:extLst>
              </a:tr>
            </a:tbl>
          </a:graphicData>
        </a:graphic>
      </p:graphicFrame>
      <p:graphicFrame>
        <p:nvGraphicFramePr>
          <p:cNvPr id="16" name="Table 15">
            <a:extLst>
              <a:ext uri="{FF2B5EF4-FFF2-40B4-BE49-F238E27FC236}">
                <a16:creationId xmlns:a16="http://schemas.microsoft.com/office/drawing/2014/main" id="{33181991-C32F-4466-A8A7-9F53F8E990CA}"/>
              </a:ext>
            </a:extLst>
          </p:cNvPr>
          <p:cNvGraphicFramePr>
            <a:graphicFrameLocks noGrp="1"/>
          </p:cNvGraphicFramePr>
          <p:nvPr/>
        </p:nvGraphicFramePr>
        <p:xfrm>
          <a:off x="5236778" y="397884"/>
          <a:ext cx="3911200" cy="741680"/>
        </p:xfrm>
        <a:graphic>
          <a:graphicData uri="http://schemas.openxmlformats.org/drawingml/2006/table">
            <a:tbl>
              <a:tblPr firstRow="1" bandRow="1">
                <a:tableStyleId>{2D5ABB26-0587-4C30-8999-92F81FD0307C}</a:tableStyleId>
              </a:tblPr>
              <a:tblGrid>
                <a:gridCol w="1955600">
                  <a:extLst>
                    <a:ext uri="{9D8B030D-6E8A-4147-A177-3AD203B41FA5}">
                      <a16:colId xmlns:a16="http://schemas.microsoft.com/office/drawing/2014/main" val="3513319820"/>
                    </a:ext>
                  </a:extLst>
                </a:gridCol>
                <a:gridCol w="1955600">
                  <a:extLst>
                    <a:ext uri="{9D8B030D-6E8A-4147-A177-3AD203B41FA5}">
                      <a16:colId xmlns:a16="http://schemas.microsoft.com/office/drawing/2014/main" val="1869141638"/>
                    </a:ext>
                  </a:extLst>
                </a:gridCol>
              </a:tblGrid>
              <a:tr h="370840">
                <a:tc gridSpan="2">
                  <a:txBody>
                    <a:bodyPr/>
                    <a:lstStyle/>
                    <a:p>
                      <a:pPr algn="ctr"/>
                      <a:r>
                        <a:rPr lang="en-US" dirty="0"/>
                        <a:t>Account payables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782920"/>
                  </a:ext>
                </a:extLst>
              </a:tr>
              <a:tr h="370840">
                <a:tc>
                  <a:txBody>
                    <a:bodyPr/>
                    <a:lstStyle/>
                    <a:p>
                      <a:pPr algn="ctr"/>
                      <a:endParaRPr lang="en-US" dirty="0"/>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r>
                        <a:rPr lang="en-US" dirty="0"/>
                        <a:t>100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21492491"/>
                  </a:ext>
                </a:extLst>
              </a:tr>
            </a:tbl>
          </a:graphicData>
        </a:graphic>
      </p:graphicFrame>
      <p:graphicFrame>
        <p:nvGraphicFramePr>
          <p:cNvPr id="17" name="Table 16">
            <a:extLst>
              <a:ext uri="{FF2B5EF4-FFF2-40B4-BE49-F238E27FC236}">
                <a16:creationId xmlns:a16="http://schemas.microsoft.com/office/drawing/2014/main" id="{E85268C0-FEB7-41EF-88DE-779B9579A032}"/>
              </a:ext>
            </a:extLst>
          </p:cNvPr>
          <p:cNvGraphicFramePr>
            <a:graphicFrameLocks noGrp="1"/>
          </p:cNvGraphicFramePr>
          <p:nvPr/>
        </p:nvGraphicFramePr>
        <p:xfrm>
          <a:off x="911666" y="1213182"/>
          <a:ext cx="3911200" cy="741680"/>
        </p:xfrm>
        <a:graphic>
          <a:graphicData uri="http://schemas.openxmlformats.org/drawingml/2006/table">
            <a:tbl>
              <a:tblPr firstRow="1" bandRow="1">
                <a:tableStyleId>{2D5ABB26-0587-4C30-8999-92F81FD0307C}</a:tableStyleId>
              </a:tblPr>
              <a:tblGrid>
                <a:gridCol w="1955600">
                  <a:extLst>
                    <a:ext uri="{9D8B030D-6E8A-4147-A177-3AD203B41FA5}">
                      <a16:colId xmlns:a16="http://schemas.microsoft.com/office/drawing/2014/main" val="3513319820"/>
                    </a:ext>
                  </a:extLst>
                </a:gridCol>
                <a:gridCol w="1955600">
                  <a:extLst>
                    <a:ext uri="{9D8B030D-6E8A-4147-A177-3AD203B41FA5}">
                      <a16:colId xmlns:a16="http://schemas.microsoft.com/office/drawing/2014/main" val="1869141638"/>
                    </a:ext>
                  </a:extLst>
                </a:gridCol>
              </a:tblGrid>
              <a:tr h="370840">
                <a:tc gridSpan="2">
                  <a:txBody>
                    <a:bodyPr/>
                    <a:lstStyle/>
                    <a:p>
                      <a:pPr algn="ctr"/>
                      <a:r>
                        <a:rPr lang="en-US" dirty="0"/>
                        <a:t>Account receivables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782920"/>
                  </a:ext>
                </a:extLst>
              </a:tr>
              <a:tr h="370840">
                <a:tc>
                  <a:txBody>
                    <a:bodyPr/>
                    <a:lstStyle/>
                    <a:p>
                      <a:pPr algn="ctr"/>
                      <a:r>
                        <a:rPr lang="en-US" dirty="0"/>
                        <a:t>200</a:t>
                      </a:r>
                    </a:p>
                  </a:txBody>
                  <a:tcPr anchor="ct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dirty="0"/>
                        <a:t>200</a:t>
                      </a:r>
                    </a:p>
                  </a:txBody>
                  <a:tcPr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21492491"/>
                  </a:ext>
                </a:extLst>
              </a:tr>
            </a:tbl>
          </a:graphicData>
        </a:graphic>
      </p:graphicFrame>
      <p:graphicFrame>
        <p:nvGraphicFramePr>
          <p:cNvPr id="18" name="Table 17">
            <a:extLst>
              <a:ext uri="{FF2B5EF4-FFF2-40B4-BE49-F238E27FC236}">
                <a16:creationId xmlns:a16="http://schemas.microsoft.com/office/drawing/2014/main" id="{6E03C9E0-2ADE-4BDD-802B-E043A3A3815B}"/>
              </a:ext>
            </a:extLst>
          </p:cNvPr>
          <p:cNvGraphicFramePr>
            <a:graphicFrameLocks noGrp="1"/>
          </p:cNvGraphicFramePr>
          <p:nvPr/>
        </p:nvGraphicFramePr>
        <p:xfrm>
          <a:off x="5236778" y="1213182"/>
          <a:ext cx="3911200" cy="741680"/>
        </p:xfrm>
        <a:graphic>
          <a:graphicData uri="http://schemas.openxmlformats.org/drawingml/2006/table">
            <a:tbl>
              <a:tblPr firstRow="1" bandRow="1">
                <a:tableStyleId>{2D5ABB26-0587-4C30-8999-92F81FD0307C}</a:tableStyleId>
              </a:tblPr>
              <a:tblGrid>
                <a:gridCol w="1955600">
                  <a:extLst>
                    <a:ext uri="{9D8B030D-6E8A-4147-A177-3AD203B41FA5}">
                      <a16:colId xmlns:a16="http://schemas.microsoft.com/office/drawing/2014/main" val="3513319820"/>
                    </a:ext>
                  </a:extLst>
                </a:gridCol>
                <a:gridCol w="1955600">
                  <a:extLst>
                    <a:ext uri="{9D8B030D-6E8A-4147-A177-3AD203B41FA5}">
                      <a16:colId xmlns:a16="http://schemas.microsoft.com/office/drawing/2014/main" val="1869141638"/>
                    </a:ext>
                  </a:extLst>
                </a:gridCol>
              </a:tblGrid>
              <a:tr h="370840">
                <a:tc gridSpan="2">
                  <a:txBody>
                    <a:bodyPr/>
                    <a:lstStyle/>
                    <a:p>
                      <a:pPr algn="ctr"/>
                      <a:r>
                        <a:rPr lang="en-US" dirty="0"/>
                        <a:t>Sales of goods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782920"/>
                  </a:ext>
                </a:extLst>
              </a:tr>
              <a:tr h="370840">
                <a:tc>
                  <a:txBody>
                    <a:bodyPr/>
                    <a:lstStyle/>
                    <a:p>
                      <a:pPr algn="ctr"/>
                      <a:endParaRPr lang="en-US" dirty="0"/>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r>
                        <a:rPr lang="en-US" dirty="0"/>
                        <a:t>200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21492491"/>
                  </a:ext>
                </a:extLst>
              </a:tr>
            </a:tbl>
          </a:graphicData>
        </a:graphic>
      </p:graphicFrame>
      <p:graphicFrame>
        <p:nvGraphicFramePr>
          <p:cNvPr id="19" name="Table 18">
            <a:extLst>
              <a:ext uri="{FF2B5EF4-FFF2-40B4-BE49-F238E27FC236}">
                <a16:creationId xmlns:a16="http://schemas.microsoft.com/office/drawing/2014/main" id="{9BDE0AE6-535B-408B-8A18-E44C44895C5D}"/>
              </a:ext>
            </a:extLst>
          </p:cNvPr>
          <p:cNvGraphicFramePr>
            <a:graphicFrameLocks noGrp="1"/>
          </p:cNvGraphicFramePr>
          <p:nvPr/>
        </p:nvGraphicFramePr>
        <p:xfrm>
          <a:off x="911666" y="2092451"/>
          <a:ext cx="3911200" cy="741680"/>
        </p:xfrm>
        <a:graphic>
          <a:graphicData uri="http://schemas.openxmlformats.org/drawingml/2006/table">
            <a:tbl>
              <a:tblPr firstRow="1" bandRow="1">
                <a:tableStyleId>{2D5ABB26-0587-4C30-8999-92F81FD0307C}</a:tableStyleId>
              </a:tblPr>
              <a:tblGrid>
                <a:gridCol w="1955600">
                  <a:extLst>
                    <a:ext uri="{9D8B030D-6E8A-4147-A177-3AD203B41FA5}">
                      <a16:colId xmlns:a16="http://schemas.microsoft.com/office/drawing/2014/main" val="3513319820"/>
                    </a:ext>
                  </a:extLst>
                </a:gridCol>
                <a:gridCol w="1955600">
                  <a:extLst>
                    <a:ext uri="{9D8B030D-6E8A-4147-A177-3AD203B41FA5}">
                      <a16:colId xmlns:a16="http://schemas.microsoft.com/office/drawing/2014/main" val="1869141638"/>
                    </a:ext>
                  </a:extLst>
                </a:gridCol>
              </a:tblGrid>
              <a:tr h="370840">
                <a:tc gridSpan="2">
                  <a:txBody>
                    <a:bodyPr/>
                    <a:lstStyle/>
                    <a:p>
                      <a:pPr algn="ctr"/>
                      <a:r>
                        <a:rPr lang="en-US" dirty="0"/>
                        <a:t>Cash</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782920"/>
                  </a:ext>
                </a:extLst>
              </a:tr>
              <a:tr h="370840">
                <a:tc>
                  <a:txBody>
                    <a:bodyPr/>
                    <a:lstStyle/>
                    <a:p>
                      <a:pPr algn="ctr"/>
                      <a:r>
                        <a:rPr lang="en-US" dirty="0"/>
                        <a:t>200</a:t>
                      </a:r>
                    </a:p>
                  </a:txBody>
                  <a:tcPr anchor="ct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dirty="0"/>
                    </a:p>
                  </a:txBody>
                  <a:tcPr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21492491"/>
                  </a:ext>
                </a:extLst>
              </a:tr>
            </a:tbl>
          </a:graphicData>
        </a:graphic>
      </p:graphicFrame>
      <p:cxnSp>
        <p:nvCxnSpPr>
          <p:cNvPr id="21" name="Straight Connector 20">
            <a:extLst>
              <a:ext uri="{FF2B5EF4-FFF2-40B4-BE49-F238E27FC236}">
                <a16:creationId xmlns:a16="http://schemas.microsoft.com/office/drawing/2014/main" id="{A6A3E72A-6FE6-484C-B647-DBF44F2687DB}"/>
              </a:ext>
            </a:extLst>
          </p:cNvPr>
          <p:cNvCxnSpPr/>
          <p:nvPr/>
        </p:nvCxnSpPr>
        <p:spPr>
          <a:xfrm flipV="1">
            <a:off x="1536192" y="1158989"/>
            <a:ext cx="2788920" cy="896653"/>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3765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fill="hold"/>
                                        <p:tgtEl>
                                          <p:spTgt spid="17"/>
                                        </p:tgtEl>
                                        <p:attrNameLst>
                                          <p:attrName>ppt_x</p:attrName>
                                        </p:attrNameLst>
                                      </p:cBhvr>
                                      <p:tavLst>
                                        <p:tav tm="0">
                                          <p:val>
                                            <p:strVal val="#ppt_x"/>
                                          </p:val>
                                        </p:tav>
                                        <p:tav tm="100000">
                                          <p:val>
                                            <p:strVal val="#ppt_x"/>
                                          </p:val>
                                        </p:tav>
                                      </p:tavLst>
                                    </p:anim>
                                    <p:anim calcmode="lin" valueType="num">
                                      <p:cBhvr additive="base">
                                        <p:cTn id="16" dur="500" fill="hold"/>
                                        <p:tgtEl>
                                          <p:spTgt spid="1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ppt_x"/>
                                          </p:val>
                                        </p:tav>
                                        <p:tav tm="100000">
                                          <p:val>
                                            <p:strVal val="#ppt_x"/>
                                          </p:val>
                                        </p:tav>
                                      </p:tavLst>
                                    </p:anim>
                                    <p:anim calcmode="lin" valueType="num">
                                      <p:cBhvr additive="base">
                                        <p:cTn id="2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Table 14">
            <a:extLst>
              <a:ext uri="{FF2B5EF4-FFF2-40B4-BE49-F238E27FC236}">
                <a16:creationId xmlns:a16="http://schemas.microsoft.com/office/drawing/2014/main" id="{59BB9256-C4C9-4B63-9B23-62FB8EF6873D}"/>
              </a:ext>
            </a:extLst>
          </p:cNvPr>
          <p:cNvGraphicFramePr>
            <a:graphicFrameLocks noGrp="1"/>
          </p:cNvGraphicFramePr>
          <p:nvPr/>
        </p:nvGraphicFramePr>
        <p:xfrm>
          <a:off x="911666" y="397884"/>
          <a:ext cx="3911200" cy="741680"/>
        </p:xfrm>
        <a:graphic>
          <a:graphicData uri="http://schemas.openxmlformats.org/drawingml/2006/table">
            <a:tbl>
              <a:tblPr firstRow="1" bandRow="1">
                <a:tableStyleId>{2D5ABB26-0587-4C30-8999-92F81FD0307C}</a:tableStyleId>
              </a:tblPr>
              <a:tblGrid>
                <a:gridCol w="1955600">
                  <a:extLst>
                    <a:ext uri="{9D8B030D-6E8A-4147-A177-3AD203B41FA5}">
                      <a16:colId xmlns:a16="http://schemas.microsoft.com/office/drawing/2014/main" val="3513319820"/>
                    </a:ext>
                  </a:extLst>
                </a:gridCol>
                <a:gridCol w="1955600">
                  <a:extLst>
                    <a:ext uri="{9D8B030D-6E8A-4147-A177-3AD203B41FA5}">
                      <a16:colId xmlns:a16="http://schemas.microsoft.com/office/drawing/2014/main" val="1869141638"/>
                    </a:ext>
                  </a:extLst>
                </a:gridCol>
              </a:tblGrid>
              <a:tr h="370840">
                <a:tc gridSpan="2">
                  <a:txBody>
                    <a:bodyPr/>
                    <a:lstStyle/>
                    <a:p>
                      <a:pPr algn="ctr"/>
                      <a:r>
                        <a:rPr lang="en-US" dirty="0"/>
                        <a:t>Purchase of goods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782920"/>
                  </a:ext>
                </a:extLst>
              </a:tr>
              <a:tr h="370840">
                <a:tc>
                  <a:txBody>
                    <a:bodyPr/>
                    <a:lstStyle/>
                    <a:p>
                      <a:pPr algn="ctr"/>
                      <a:r>
                        <a:rPr lang="en-US" dirty="0"/>
                        <a:t>100</a:t>
                      </a: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endParaRPr lang="en-US" dirty="0"/>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21492491"/>
                  </a:ext>
                </a:extLst>
              </a:tr>
            </a:tbl>
          </a:graphicData>
        </a:graphic>
      </p:graphicFrame>
      <p:graphicFrame>
        <p:nvGraphicFramePr>
          <p:cNvPr id="16" name="Table 15">
            <a:extLst>
              <a:ext uri="{FF2B5EF4-FFF2-40B4-BE49-F238E27FC236}">
                <a16:creationId xmlns:a16="http://schemas.microsoft.com/office/drawing/2014/main" id="{33181991-C32F-4466-A8A7-9F53F8E990CA}"/>
              </a:ext>
            </a:extLst>
          </p:cNvPr>
          <p:cNvGraphicFramePr>
            <a:graphicFrameLocks noGrp="1"/>
          </p:cNvGraphicFramePr>
          <p:nvPr/>
        </p:nvGraphicFramePr>
        <p:xfrm>
          <a:off x="5236778" y="397884"/>
          <a:ext cx="3911200" cy="741680"/>
        </p:xfrm>
        <a:graphic>
          <a:graphicData uri="http://schemas.openxmlformats.org/drawingml/2006/table">
            <a:tbl>
              <a:tblPr firstRow="1" bandRow="1">
                <a:tableStyleId>{2D5ABB26-0587-4C30-8999-92F81FD0307C}</a:tableStyleId>
              </a:tblPr>
              <a:tblGrid>
                <a:gridCol w="1955600">
                  <a:extLst>
                    <a:ext uri="{9D8B030D-6E8A-4147-A177-3AD203B41FA5}">
                      <a16:colId xmlns:a16="http://schemas.microsoft.com/office/drawing/2014/main" val="3513319820"/>
                    </a:ext>
                  </a:extLst>
                </a:gridCol>
                <a:gridCol w="1955600">
                  <a:extLst>
                    <a:ext uri="{9D8B030D-6E8A-4147-A177-3AD203B41FA5}">
                      <a16:colId xmlns:a16="http://schemas.microsoft.com/office/drawing/2014/main" val="1869141638"/>
                    </a:ext>
                  </a:extLst>
                </a:gridCol>
              </a:tblGrid>
              <a:tr h="370840">
                <a:tc gridSpan="2">
                  <a:txBody>
                    <a:bodyPr/>
                    <a:lstStyle/>
                    <a:p>
                      <a:pPr algn="ctr"/>
                      <a:r>
                        <a:rPr lang="en-US" dirty="0"/>
                        <a:t>Account payables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782920"/>
                  </a:ext>
                </a:extLst>
              </a:tr>
              <a:tr h="370840">
                <a:tc>
                  <a:txBody>
                    <a:bodyPr/>
                    <a:lstStyle/>
                    <a:p>
                      <a:pPr algn="ctr"/>
                      <a:endParaRPr lang="en-US" dirty="0"/>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r>
                        <a:rPr lang="en-US" dirty="0"/>
                        <a:t>100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21492491"/>
                  </a:ext>
                </a:extLst>
              </a:tr>
            </a:tbl>
          </a:graphicData>
        </a:graphic>
      </p:graphicFrame>
      <p:graphicFrame>
        <p:nvGraphicFramePr>
          <p:cNvPr id="18" name="Table 17">
            <a:extLst>
              <a:ext uri="{FF2B5EF4-FFF2-40B4-BE49-F238E27FC236}">
                <a16:creationId xmlns:a16="http://schemas.microsoft.com/office/drawing/2014/main" id="{6E03C9E0-2ADE-4BDD-802B-E043A3A3815B}"/>
              </a:ext>
            </a:extLst>
          </p:cNvPr>
          <p:cNvGraphicFramePr>
            <a:graphicFrameLocks noGrp="1"/>
          </p:cNvGraphicFramePr>
          <p:nvPr/>
        </p:nvGraphicFramePr>
        <p:xfrm>
          <a:off x="5236778" y="1213182"/>
          <a:ext cx="3911200" cy="741680"/>
        </p:xfrm>
        <a:graphic>
          <a:graphicData uri="http://schemas.openxmlformats.org/drawingml/2006/table">
            <a:tbl>
              <a:tblPr firstRow="1" bandRow="1">
                <a:tableStyleId>{2D5ABB26-0587-4C30-8999-92F81FD0307C}</a:tableStyleId>
              </a:tblPr>
              <a:tblGrid>
                <a:gridCol w="1955600">
                  <a:extLst>
                    <a:ext uri="{9D8B030D-6E8A-4147-A177-3AD203B41FA5}">
                      <a16:colId xmlns:a16="http://schemas.microsoft.com/office/drawing/2014/main" val="3513319820"/>
                    </a:ext>
                  </a:extLst>
                </a:gridCol>
                <a:gridCol w="1955600">
                  <a:extLst>
                    <a:ext uri="{9D8B030D-6E8A-4147-A177-3AD203B41FA5}">
                      <a16:colId xmlns:a16="http://schemas.microsoft.com/office/drawing/2014/main" val="1869141638"/>
                    </a:ext>
                  </a:extLst>
                </a:gridCol>
              </a:tblGrid>
              <a:tr h="370840">
                <a:tc gridSpan="2">
                  <a:txBody>
                    <a:bodyPr/>
                    <a:lstStyle/>
                    <a:p>
                      <a:pPr algn="ctr"/>
                      <a:r>
                        <a:rPr lang="en-US" dirty="0"/>
                        <a:t>Sales of goods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782920"/>
                  </a:ext>
                </a:extLst>
              </a:tr>
              <a:tr h="370840">
                <a:tc>
                  <a:txBody>
                    <a:bodyPr/>
                    <a:lstStyle/>
                    <a:p>
                      <a:pPr algn="ctr"/>
                      <a:endParaRPr lang="en-US" dirty="0"/>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r>
                        <a:rPr lang="en-US" dirty="0"/>
                        <a:t>200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21492491"/>
                  </a:ext>
                </a:extLst>
              </a:tr>
            </a:tbl>
          </a:graphicData>
        </a:graphic>
      </p:graphicFrame>
      <p:graphicFrame>
        <p:nvGraphicFramePr>
          <p:cNvPr id="19" name="Table 18">
            <a:extLst>
              <a:ext uri="{FF2B5EF4-FFF2-40B4-BE49-F238E27FC236}">
                <a16:creationId xmlns:a16="http://schemas.microsoft.com/office/drawing/2014/main" id="{9BDE0AE6-535B-408B-8A18-E44C44895C5D}"/>
              </a:ext>
            </a:extLst>
          </p:cNvPr>
          <p:cNvGraphicFramePr>
            <a:graphicFrameLocks noGrp="1"/>
          </p:cNvGraphicFramePr>
          <p:nvPr>
            <p:extLst>
              <p:ext uri="{D42A27DB-BD31-4B8C-83A1-F6EECF244321}">
                <p14:modId xmlns:p14="http://schemas.microsoft.com/office/powerpoint/2010/main" val="2200218937"/>
              </p:ext>
            </p:extLst>
          </p:nvPr>
        </p:nvGraphicFramePr>
        <p:xfrm>
          <a:off x="911666" y="1213182"/>
          <a:ext cx="3911200" cy="741680"/>
        </p:xfrm>
        <a:graphic>
          <a:graphicData uri="http://schemas.openxmlformats.org/drawingml/2006/table">
            <a:tbl>
              <a:tblPr firstRow="1" bandRow="1">
                <a:tableStyleId>{2D5ABB26-0587-4C30-8999-92F81FD0307C}</a:tableStyleId>
              </a:tblPr>
              <a:tblGrid>
                <a:gridCol w="1955600">
                  <a:extLst>
                    <a:ext uri="{9D8B030D-6E8A-4147-A177-3AD203B41FA5}">
                      <a16:colId xmlns:a16="http://schemas.microsoft.com/office/drawing/2014/main" val="3513319820"/>
                    </a:ext>
                  </a:extLst>
                </a:gridCol>
                <a:gridCol w="1955600">
                  <a:extLst>
                    <a:ext uri="{9D8B030D-6E8A-4147-A177-3AD203B41FA5}">
                      <a16:colId xmlns:a16="http://schemas.microsoft.com/office/drawing/2014/main" val="1869141638"/>
                    </a:ext>
                  </a:extLst>
                </a:gridCol>
              </a:tblGrid>
              <a:tr h="370840">
                <a:tc gridSpan="2">
                  <a:txBody>
                    <a:bodyPr/>
                    <a:lstStyle/>
                    <a:p>
                      <a:pPr algn="ctr"/>
                      <a:r>
                        <a:rPr lang="en-US" dirty="0"/>
                        <a:t>Cash</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782920"/>
                  </a:ext>
                </a:extLst>
              </a:tr>
              <a:tr h="370840">
                <a:tc>
                  <a:txBody>
                    <a:bodyPr/>
                    <a:lstStyle/>
                    <a:p>
                      <a:pPr algn="ctr"/>
                      <a:r>
                        <a:rPr lang="en-US" dirty="0"/>
                        <a:t>200</a:t>
                      </a:r>
                    </a:p>
                  </a:txBody>
                  <a:tcPr anchor="ct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dirty="0"/>
                    </a:p>
                  </a:txBody>
                  <a:tcPr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21492491"/>
                  </a:ext>
                </a:extLst>
              </a:tr>
            </a:tbl>
          </a:graphicData>
        </a:graphic>
      </p:graphicFrame>
      <p:graphicFrame>
        <p:nvGraphicFramePr>
          <p:cNvPr id="2" name="Table 1">
            <a:extLst>
              <a:ext uri="{FF2B5EF4-FFF2-40B4-BE49-F238E27FC236}">
                <a16:creationId xmlns:a16="http://schemas.microsoft.com/office/drawing/2014/main" id="{8E324695-1739-4E93-B654-ED0649914D26}"/>
              </a:ext>
            </a:extLst>
          </p:cNvPr>
          <p:cNvGraphicFramePr>
            <a:graphicFrameLocks noGrp="1"/>
          </p:cNvGraphicFramePr>
          <p:nvPr>
            <p:extLst>
              <p:ext uri="{D42A27DB-BD31-4B8C-83A1-F6EECF244321}">
                <p14:modId xmlns:p14="http://schemas.microsoft.com/office/powerpoint/2010/main" val="2704951540"/>
              </p:ext>
            </p:extLst>
          </p:nvPr>
        </p:nvGraphicFramePr>
        <p:xfrm>
          <a:off x="843280" y="2687320"/>
          <a:ext cx="8128000" cy="1483360"/>
        </p:xfrm>
        <a:graphic>
          <a:graphicData uri="http://schemas.openxmlformats.org/drawingml/2006/table">
            <a:tbl>
              <a:tblPr firstRow="1" bandRow="1">
                <a:tableStyleId>{5C22544A-7EE6-4342-B048-85BDC9FD1C3A}</a:tableStyleId>
              </a:tblPr>
              <a:tblGrid>
                <a:gridCol w="2512568">
                  <a:extLst>
                    <a:ext uri="{9D8B030D-6E8A-4147-A177-3AD203B41FA5}">
                      <a16:colId xmlns:a16="http://schemas.microsoft.com/office/drawing/2014/main" val="4230527091"/>
                    </a:ext>
                  </a:extLst>
                </a:gridCol>
                <a:gridCol w="1551432">
                  <a:extLst>
                    <a:ext uri="{9D8B030D-6E8A-4147-A177-3AD203B41FA5}">
                      <a16:colId xmlns:a16="http://schemas.microsoft.com/office/drawing/2014/main" val="3928063697"/>
                    </a:ext>
                  </a:extLst>
                </a:gridCol>
                <a:gridCol w="2554224">
                  <a:extLst>
                    <a:ext uri="{9D8B030D-6E8A-4147-A177-3AD203B41FA5}">
                      <a16:colId xmlns:a16="http://schemas.microsoft.com/office/drawing/2014/main" val="3071064342"/>
                    </a:ext>
                  </a:extLst>
                </a:gridCol>
                <a:gridCol w="1509776">
                  <a:extLst>
                    <a:ext uri="{9D8B030D-6E8A-4147-A177-3AD203B41FA5}">
                      <a16:colId xmlns:a16="http://schemas.microsoft.com/office/drawing/2014/main" val="595535635"/>
                    </a:ext>
                  </a:extLst>
                </a:gridCol>
              </a:tblGrid>
              <a:tr h="370840">
                <a:tc gridSpan="4">
                  <a:txBody>
                    <a:bodyPr/>
                    <a:lstStyle/>
                    <a:p>
                      <a:pPr algn="ctr"/>
                      <a:r>
                        <a:rPr lang="en-US" dirty="0"/>
                        <a:t>Balance Sheet</a:t>
                      </a:r>
                    </a:p>
                  </a:txBody>
                  <a:tcPr/>
                </a:tc>
                <a:tc hMerge="1">
                  <a:txBody>
                    <a:bodyPr/>
                    <a:lstStyle/>
                    <a:p>
                      <a:endParaRPr lang="en-US"/>
                    </a:p>
                  </a:txBody>
                  <a:tcPr/>
                </a:tc>
                <a:tc hMerge="1">
                  <a:txBody>
                    <a:bodyPr/>
                    <a:lstStyle/>
                    <a:p>
                      <a:endParaRPr lang="en-US" dirty="0"/>
                    </a:p>
                  </a:txBody>
                  <a:tcPr/>
                </a:tc>
                <a:tc hMerge="1">
                  <a:txBody>
                    <a:bodyPr/>
                    <a:lstStyle/>
                    <a:p>
                      <a:pPr algn="ctr"/>
                      <a:endParaRPr lang="en-US" dirty="0"/>
                    </a:p>
                  </a:txBody>
                  <a:tcPr/>
                </a:tc>
                <a:extLst>
                  <a:ext uri="{0D108BD9-81ED-4DB2-BD59-A6C34878D82A}">
                    <a16:rowId xmlns:a16="http://schemas.microsoft.com/office/drawing/2014/main" val="3144226269"/>
                  </a:ext>
                </a:extLst>
              </a:tr>
              <a:tr h="370840">
                <a:tc>
                  <a:txBody>
                    <a:bodyPr/>
                    <a:lstStyle/>
                    <a:p>
                      <a:r>
                        <a:rPr lang="en-US" b="1" dirty="0"/>
                        <a:t>Assets</a:t>
                      </a:r>
                    </a:p>
                  </a:txBody>
                  <a:tcPr/>
                </a:tc>
                <a:tc>
                  <a:txBody>
                    <a:bodyPr/>
                    <a:lstStyle/>
                    <a:p>
                      <a:r>
                        <a:rPr lang="en-US" b="1" dirty="0"/>
                        <a:t>200</a:t>
                      </a:r>
                    </a:p>
                  </a:txBody>
                  <a:tcPr/>
                </a:tc>
                <a:tc>
                  <a:txBody>
                    <a:bodyPr/>
                    <a:lstStyle/>
                    <a:p>
                      <a:r>
                        <a:rPr lang="en-US" b="1" dirty="0"/>
                        <a:t>Liabilities</a:t>
                      </a:r>
                    </a:p>
                  </a:txBody>
                  <a:tcPr/>
                </a:tc>
                <a:tc>
                  <a:txBody>
                    <a:bodyPr/>
                    <a:lstStyle/>
                    <a:p>
                      <a:r>
                        <a:rPr lang="en-US" b="1" dirty="0"/>
                        <a:t>100</a:t>
                      </a:r>
                    </a:p>
                  </a:txBody>
                  <a:tcPr/>
                </a:tc>
                <a:extLst>
                  <a:ext uri="{0D108BD9-81ED-4DB2-BD59-A6C34878D82A}">
                    <a16:rowId xmlns:a16="http://schemas.microsoft.com/office/drawing/2014/main" val="3250873814"/>
                  </a:ext>
                </a:extLst>
              </a:tr>
              <a:tr h="370840">
                <a:tc>
                  <a:txBody>
                    <a:bodyPr/>
                    <a:lstStyle/>
                    <a:p>
                      <a:pPr lvl="1"/>
                      <a:r>
                        <a:rPr lang="en-US" sz="1200" i="1" dirty="0"/>
                        <a:t>Current assets</a:t>
                      </a:r>
                    </a:p>
                  </a:txBody>
                  <a:tcPr anchor="ctr"/>
                </a:tc>
                <a:tc>
                  <a:txBody>
                    <a:bodyPr/>
                    <a:lstStyle/>
                    <a:p>
                      <a:pPr lvl="1"/>
                      <a:r>
                        <a:rPr lang="en-US" sz="1200" i="1" dirty="0"/>
                        <a:t>200</a:t>
                      </a:r>
                    </a:p>
                  </a:txBody>
                  <a:tcPr anchor="ctr"/>
                </a:tc>
                <a:tc>
                  <a:txBody>
                    <a:bodyPr/>
                    <a:lstStyle/>
                    <a:p>
                      <a:pPr lvl="1"/>
                      <a:r>
                        <a:rPr lang="en-US" sz="1200" i="1" dirty="0"/>
                        <a:t>Current liabilities</a:t>
                      </a:r>
                    </a:p>
                  </a:txBody>
                  <a:tcPr anchor="ctr"/>
                </a:tc>
                <a:tc>
                  <a:txBody>
                    <a:bodyPr/>
                    <a:lstStyle/>
                    <a:p>
                      <a:pPr lvl="1"/>
                      <a:r>
                        <a:rPr lang="en-US" sz="1200" i="1" dirty="0"/>
                        <a:t>100</a:t>
                      </a:r>
                    </a:p>
                  </a:txBody>
                  <a:tcPr anchor="ctr"/>
                </a:tc>
                <a:extLst>
                  <a:ext uri="{0D108BD9-81ED-4DB2-BD59-A6C34878D82A}">
                    <a16:rowId xmlns:a16="http://schemas.microsoft.com/office/drawing/2014/main" val="3518874971"/>
                  </a:ext>
                </a:extLst>
              </a:tr>
              <a:tr h="370840">
                <a:tc>
                  <a:txBody>
                    <a:bodyPr/>
                    <a:lstStyle/>
                    <a:p>
                      <a:pPr lvl="2"/>
                      <a:r>
                        <a:rPr lang="en-US" sz="1200" dirty="0"/>
                        <a:t>Cash</a:t>
                      </a:r>
                    </a:p>
                  </a:txBody>
                  <a:tcPr/>
                </a:tc>
                <a:tc>
                  <a:txBody>
                    <a:bodyPr/>
                    <a:lstStyle/>
                    <a:p>
                      <a:pPr lvl="2"/>
                      <a:r>
                        <a:rPr lang="en-US" sz="1200" dirty="0"/>
                        <a:t>200</a:t>
                      </a:r>
                    </a:p>
                  </a:txBody>
                  <a:tcPr/>
                </a:tc>
                <a:tc>
                  <a:txBody>
                    <a:bodyPr/>
                    <a:lstStyle/>
                    <a:p>
                      <a:pPr lvl="2"/>
                      <a:r>
                        <a:rPr lang="en-US" sz="1200" dirty="0"/>
                        <a:t>Account payables</a:t>
                      </a:r>
                    </a:p>
                  </a:txBody>
                  <a:tcPr/>
                </a:tc>
                <a:tc>
                  <a:txBody>
                    <a:bodyPr/>
                    <a:lstStyle/>
                    <a:p>
                      <a:pPr lvl="2"/>
                      <a:r>
                        <a:rPr lang="en-US" sz="1200" dirty="0"/>
                        <a:t>100</a:t>
                      </a:r>
                    </a:p>
                  </a:txBody>
                  <a:tcPr/>
                </a:tc>
                <a:extLst>
                  <a:ext uri="{0D108BD9-81ED-4DB2-BD59-A6C34878D82A}">
                    <a16:rowId xmlns:a16="http://schemas.microsoft.com/office/drawing/2014/main" val="4166769538"/>
                  </a:ext>
                </a:extLst>
              </a:tr>
            </a:tbl>
          </a:graphicData>
        </a:graphic>
      </p:graphicFrame>
    </p:spTree>
    <p:extLst>
      <p:ext uri="{BB962C8B-B14F-4D97-AF65-F5344CB8AC3E}">
        <p14:creationId xmlns:p14="http://schemas.microsoft.com/office/powerpoint/2010/main" val="1999204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5"/>
                                        </p:tgtEl>
                                        <p:attrNameLst>
                                          <p:attrName>ppt_x</p:attrName>
                                        </p:attrNameLst>
                                      </p:cBhvr>
                                      <p:tavLst>
                                        <p:tav tm="0">
                                          <p:val>
                                            <p:strVal val="ppt_x"/>
                                          </p:val>
                                        </p:tav>
                                        <p:tav tm="100000">
                                          <p:val>
                                            <p:strVal val="ppt_x"/>
                                          </p:val>
                                        </p:tav>
                                      </p:tavLst>
                                    </p:anim>
                                    <p:anim calcmode="lin" valueType="num">
                                      <p:cBhvr additive="base">
                                        <p:cTn id="7" dur="500"/>
                                        <p:tgtEl>
                                          <p:spTgt spid="15"/>
                                        </p:tgtEl>
                                        <p:attrNameLst>
                                          <p:attrName>ppt_y</p:attrName>
                                        </p:attrNameLst>
                                      </p:cBhvr>
                                      <p:tavLst>
                                        <p:tav tm="0">
                                          <p:val>
                                            <p:strVal val="ppt_y"/>
                                          </p:val>
                                        </p:tav>
                                        <p:tav tm="100000">
                                          <p:val>
                                            <p:strVal val="1+ppt_h/2"/>
                                          </p:val>
                                        </p:tav>
                                      </p:tavLst>
                                    </p:anim>
                                    <p:set>
                                      <p:cBhvr>
                                        <p:cTn id="8" dur="1" fill="hold">
                                          <p:stCondLst>
                                            <p:cond delay="499"/>
                                          </p:stCondLst>
                                        </p:cTn>
                                        <p:tgtEl>
                                          <p:spTgt spid="15"/>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
                                        <p:tgtEl>
                                          <p:spTgt spid="18"/>
                                        </p:tgtEl>
                                        <p:attrNameLst>
                                          <p:attrName>ppt_x</p:attrName>
                                        </p:attrNameLst>
                                      </p:cBhvr>
                                      <p:tavLst>
                                        <p:tav tm="0">
                                          <p:val>
                                            <p:strVal val="ppt_x"/>
                                          </p:val>
                                        </p:tav>
                                        <p:tav tm="100000">
                                          <p:val>
                                            <p:strVal val="ppt_x"/>
                                          </p:val>
                                        </p:tav>
                                      </p:tavLst>
                                    </p:anim>
                                    <p:anim calcmode="lin" valueType="num">
                                      <p:cBhvr additive="base">
                                        <p:cTn id="11" dur="500"/>
                                        <p:tgtEl>
                                          <p:spTgt spid="18"/>
                                        </p:tgtEl>
                                        <p:attrNameLst>
                                          <p:attrName>ppt_y</p:attrName>
                                        </p:attrNameLst>
                                      </p:cBhvr>
                                      <p:tavLst>
                                        <p:tav tm="0">
                                          <p:val>
                                            <p:strVal val="ppt_y"/>
                                          </p:val>
                                        </p:tav>
                                        <p:tav tm="100000">
                                          <p:val>
                                            <p:strVal val="1+ppt_h/2"/>
                                          </p:val>
                                        </p:tav>
                                      </p:tavLst>
                                    </p:anim>
                                    <p:set>
                                      <p:cBhvr>
                                        <p:cTn id="12" dur="1" fill="hold">
                                          <p:stCondLst>
                                            <p:cond delay="499"/>
                                          </p:stCondLst>
                                        </p:cTn>
                                        <p:tgtEl>
                                          <p:spTgt spid="18"/>
                                        </p:tgtEl>
                                        <p:attrNameLst>
                                          <p:attrName>style.visibility</p:attrName>
                                        </p:attrNameLst>
                                      </p:cBhvr>
                                      <p:to>
                                        <p:strVal val="hidden"/>
                                      </p:to>
                                    </p:set>
                                  </p:childTnLst>
                                </p:cTn>
                              </p:par>
                              <p:par>
                                <p:cTn id="13" presetID="2" presetClass="entr" presetSubtype="4"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Table 14">
            <a:extLst>
              <a:ext uri="{FF2B5EF4-FFF2-40B4-BE49-F238E27FC236}">
                <a16:creationId xmlns:a16="http://schemas.microsoft.com/office/drawing/2014/main" id="{59BB9256-C4C9-4B63-9B23-62FB8EF6873D}"/>
              </a:ext>
            </a:extLst>
          </p:cNvPr>
          <p:cNvGraphicFramePr>
            <a:graphicFrameLocks noGrp="1"/>
          </p:cNvGraphicFramePr>
          <p:nvPr/>
        </p:nvGraphicFramePr>
        <p:xfrm>
          <a:off x="911666" y="397884"/>
          <a:ext cx="3911200" cy="741680"/>
        </p:xfrm>
        <a:graphic>
          <a:graphicData uri="http://schemas.openxmlformats.org/drawingml/2006/table">
            <a:tbl>
              <a:tblPr firstRow="1" bandRow="1">
                <a:tableStyleId>{2D5ABB26-0587-4C30-8999-92F81FD0307C}</a:tableStyleId>
              </a:tblPr>
              <a:tblGrid>
                <a:gridCol w="1955600">
                  <a:extLst>
                    <a:ext uri="{9D8B030D-6E8A-4147-A177-3AD203B41FA5}">
                      <a16:colId xmlns:a16="http://schemas.microsoft.com/office/drawing/2014/main" val="3513319820"/>
                    </a:ext>
                  </a:extLst>
                </a:gridCol>
                <a:gridCol w="1955600">
                  <a:extLst>
                    <a:ext uri="{9D8B030D-6E8A-4147-A177-3AD203B41FA5}">
                      <a16:colId xmlns:a16="http://schemas.microsoft.com/office/drawing/2014/main" val="1869141638"/>
                    </a:ext>
                  </a:extLst>
                </a:gridCol>
              </a:tblGrid>
              <a:tr h="370840">
                <a:tc gridSpan="2">
                  <a:txBody>
                    <a:bodyPr/>
                    <a:lstStyle/>
                    <a:p>
                      <a:pPr algn="ctr"/>
                      <a:r>
                        <a:rPr lang="en-US" dirty="0"/>
                        <a:t>Purchase of goods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782920"/>
                  </a:ext>
                </a:extLst>
              </a:tr>
              <a:tr h="370840">
                <a:tc>
                  <a:txBody>
                    <a:bodyPr/>
                    <a:lstStyle/>
                    <a:p>
                      <a:pPr algn="ctr"/>
                      <a:r>
                        <a:rPr lang="en-US" dirty="0"/>
                        <a:t>100</a:t>
                      </a: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endParaRPr lang="en-US" dirty="0"/>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21492491"/>
                  </a:ext>
                </a:extLst>
              </a:tr>
            </a:tbl>
          </a:graphicData>
        </a:graphic>
      </p:graphicFrame>
      <p:graphicFrame>
        <p:nvGraphicFramePr>
          <p:cNvPr id="16" name="Table 15">
            <a:extLst>
              <a:ext uri="{FF2B5EF4-FFF2-40B4-BE49-F238E27FC236}">
                <a16:creationId xmlns:a16="http://schemas.microsoft.com/office/drawing/2014/main" id="{33181991-C32F-4466-A8A7-9F53F8E990CA}"/>
              </a:ext>
            </a:extLst>
          </p:cNvPr>
          <p:cNvGraphicFramePr>
            <a:graphicFrameLocks noGrp="1"/>
          </p:cNvGraphicFramePr>
          <p:nvPr/>
        </p:nvGraphicFramePr>
        <p:xfrm>
          <a:off x="5236778" y="397884"/>
          <a:ext cx="3911200" cy="741680"/>
        </p:xfrm>
        <a:graphic>
          <a:graphicData uri="http://schemas.openxmlformats.org/drawingml/2006/table">
            <a:tbl>
              <a:tblPr firstRow="1" bandRow="1">
                <a:tableStyleId>{2D5ABB26-0587-4C30-8999-92F81FD0307C}</a:tableStyleId>
              </a:tblPr>
              <a:tblGrid>
                <a:gridCol w="1955600">
                  <a:extLst>
                    <a:ext uri="{9D8B030D-6E8A-4147-A177-3AD203B41FA5}">
                      <a16:colId xmlns:a16="http://schemas.microsoft.com/office/drawing/2014/main" val="3513319820"/>
                    </a:ext>
                  </a:extLst>
                </a:gridCol>
                <a:gridCol w="1955600">
                  <a:extLst>
                    <a:ext uri="{9D8B030D-6E8A-4147-A177-3AD203B41FA5}">
                      <a16:colId xmlns:a16="http://schemas.microsoft.com/office/drawing/2014/main" val="1869141638"/>
                    </a:ext>
                  </a:extLst>
                </a:gridCol>
              </a:tblGrid>
              <a:tr h="370840">
                <a:tc gridSpan="2">
                  <a:txBody>
                    <a:bodyPr/>
                    <a:lstStyle/>
                    <a:p>
                      <a:pPr algn="ctr"/>
                      <a:r>
                        <a:rPr lang="en-US" dirty="0"/>
                        <a:t>Account payables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782920"/>
                  </a:ext>
                </a:extLst>
              </a:tr>
              <a:tr h="370840">
                <a:tc>
                  <a:txBody>
                    <a:bodyPr/>
                    <a:lstStyle/>
                    <a:p>
                      <a:pPr algn="ctr"/>
                      <a:endParaRPr lang="en-US" dirty="0"/>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r>
                        <a:rPr lang="en-US" dirty="0"/>
                        <a:t>100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21492491"/>
                  </a:ext>
                </a:extLst>
              </a:tr>
            </a:tbl>
          </a:graphicData>
        </a:graphic>
      </p:graphicFrame>
      <p:graphicFrame>
        <p:nvGraphicFramePr>
          <p:cNvPr id="18" name="Table 17">
            <a:extLst>
              <a:ext uri="{FF2B5EF4-FFF2-40B4-BE49-F238E27FC236}">
                <a16:creationId xmlns:a16="http://schemas.microsoft.com/office/drawing/2014/main" id="{6E03C9E0-2ADE-4BDD-802B-E043A3A3815B}"/>
              </a:ext>
            </a:extLst>
          </p:cNvPr>
          <p:cNvGraphicFramePr>
            <a:graphicFrameLocks noGrp="1"/>
          </p:cNvGraphicFramePr>
          <p:nvPr/>
        </p:nvGraphicFramePr>
        <p:xfrm>
          <a:off x="5236778" y="1213182"/>
          <a:ext cx="3911200" cy="741680"/>
        </p:xfrm>
        <a:graphic>
          <a:graphicData uri="http://schemas.openxmlformats.org/drawingml/2006/table">
            <a:tbl>
              <a:tblPr firstRow="1" bandRow="1">
                <a:tableStyleId>{2D5ABB26-0587-4C30-8999-92F81FD0307C}</a:tableStyleId>
              </a:tblPr>
              <a:tblGrid>
                <a:gridCol w="1955600">
                  <a:extLst>
                    <a:ext uri="{9D8B030D-6E8A-4147-A177-3AD203B41FA5}">
                      <a16:colId xmlns:a16="http://schemas.microsoft.com/office/drawing/2014/main" val="3513319820"/>
                    </a:ext>
                  </a:extLst>
                </a:gridCol>
                <a:gridCol w="1955600">
                  <a:extLst>
                    <a:ext uri="{9D8B030D-6E8A-4147-A177-3AD203B41FA5}">
                      <a16:colId xmlns:a16="http://schemas.microsoft.com/office/drawing/2014/main" val="1869141638"/>
                    </a:ext>
                  </a:extLst>
                </a:gridCol>
              </a:tblGrid>
              <a:tr h="370840">
                <a:tc gridSpan="2">
                  <a:txBody>
                    <a:bodyPr/>
                    <a:lstStyle/>
                    <a:p>
                      <a:pPr algn="ctr"/>
                      <a:r>
                        <a:rPr lang="en-US" dirty="0"/>
                        <a:t>Sales of goods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782920"/>
                  </a:ext>
                </a:extLst>
              </a:tr>
              <a:tr h="370840">
                <a:tc>
                  <a:txBody>
                    <a:bodyPr/>
                    <a:lstStyle/>
                    <a:p>
                      <a:pPr algn="ctr"/>
                      <a:endParaRPr lang="en-US" dirty="0"/>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r>
                        <a:rPr lang="en-US" dirty="0"/>
                        <a:t>200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21492491"/>
                  </a:ext>
                </a:extLst>
              </a:tr>
            </a:tbl>
          </a:graphicData>
        </a:graphic>
      </p:graphicFrame>
      <p:graphicFrame>
        <p:nvGraphicFramePr>
          <p:cNvPr id="19" name="Table 18">
            <a:extLst>
              <a:ext uri="{FF2B5EF4-FFF2-40B4-BE49-F238E27FC236}">
                <a16:creationId xmlns:a16="http://schemas.microsoft.com/office/drawing/2014/main" id="{9BDE0AE6-535B-408B-8A18-E44C44895C5D}"/>
              </a:ext>
            </a:extLst>
          </p:cNvPr>
          <p:cNvGraphicFramePr>
            <a:graphicFrameLocks noGrp="1"/>
          </p:cNvGraphicFramePr>
          <p:nvPr/>
        </p:nvGraphicFramePr>
        <p:xfrm>
          <a:off x="911666" y="1213182"/>
          <a:ext cx="3911200" cy="741680"/>
        </p:xfrm>
        <a:graphic>
          <a:graphicData uri="http://schemas.openxmlformats.org/drawingml/2006/table">
            <a:tbl>
              <a:tblPr firstRow="1" bandRow="1">
                <a:tableStyleId>{2D5ABB26-0587-4C30-8999-92F81FD0307C}</a:tableStyleId>
              </a:tblPr>
              <a:tblGrid>
                <a:gridCol w="1955600">
                  <a:extLst>
                    <a:ext uri="{9D8B030D-6E8A-4147-A177-3AD203B41FA5}">
                      <a16:colId xmlns:a16="http://schemas.microsoft.com/office/drawing/2014/main" val="3513319820"/>
                    </a:ext>
                  </a:extLst>
                </a:gridCol>
                <a:gridCol w="1955600">
                  <a:extLst>
                    <a:ext uri="{9D8B030D-6E8A-4147-A177-3AD203B41FA5}">
                      <a16:colId xmlns:a16="http://schemas.microsoft.com/office/drawing/2014/main" val="1869141638"/>
                    </a:ext>
                  </a:extLst>
                </a:gridCol>
              </a:tblGrid>
              <a:tr h="370840">
                <a:tc gridSpan="2">
                  <a:txBody>
                    <a:bodyPr/>
                    <a:lstStyle/>
                    <a:p>
                      <a:pPr algn="ctr"/>
                      <a:r>
                        <a:rPr lang="en-US" dirty="0"/>
                        <a:t>Cash</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782920"/>
                  </a:ext>
                </a:extLst>
              </a:tr>
              <a:tr h="370840">
                <a:tc>
                  <a:txBody>
                    <a:bodyPr/>
                    <a:lstStyle/>
                    <a:p>
                      <a:pPr algn="ctr"/>
                      <a:r>
                        <a:rPr lang="en-US" dirty="0"/>
                        <a:t>200</a:t>
                      </a:r>
                    </a:p>
                  </a:txBody>
                  <a:tcPr anchor="ct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dirty="0"/>
                    </a:p>
                  </a:txBody>
                  <a:tcPr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21492491"/>
                  </a:ext>
                </a:extLst>
              </a:tr>
            </a:tbl>
          </a:graphicData>
        </a:graphic>
      </p:graphicFrame>
      <p:graphicFrame>
        <p:nvGraphicFramePr>
          <p:cNvPr id="3" name="Table 2">
            <a:extLst>
              <a:ext uri="{FF2B5EF4-FFF2-40B4-BE49-F238E27FC236}">
                <a16:creationId xmlns:a16="http://schemas.microsoft.com/office/drawing/2014/main" id="{2BA1DADA-30EA-4D12-BCC0-D4A21A13E39F}"/>
              </a:ext>
            </a:extLst>
          </p:cNvPr>
          <p:cNvGraphicFramePr>
            <a:graphicFrameLocks noGrp="1"/>
          </p:cNvGraphicFramePr>
          <p:nvPr>
            <p:extLst>
              <p:ext uri="{D42A27DB-BD31-4B8C-83A1-F6EECF244321}">
                <p14:modId xmlns:p14="http://schemas.microsoft.com/office/powerpoint/2010/main" val="980104025"/>
              </p:ext>
            </p:extLst>
          </p:nvPr>
        </p:nvGraphicFramePr>
        <p:xfrm>
          <a:off x="1172778" y="2501900"/>
          <a:ext cx="8128000" cy="2225040"/>
        </p:xfrm>
        <a:graphic>
          <a:graphicData uri="http://schemas.openxmlformats.org/drawingml/2006/table">
            <a:tbl>
              <a:tblPr firstRow="1" bandRow="1">
                <a:tableStyleId>{5C22544A-7EE6-4342-B048-85BDC9FD1C3A}</a:tableStyleId>
              </a:tblPr>
              <a:tblGrid>
                <a:gridCol w="6453318">
                  <a:extLst>
                    <a:ext uri="{9D8B030D-6E8A-4147-A177-3AD203B41FA5}">
                      <a16:colId xmlns:a16="http://schemas.microsoft.com/office/drawing/2014/main" val="3742568676"/>
                    </a:ext>
                  </a:extLst>
                </a:gridCol>
                <a:gridCol w="1674682">
                  <a:extLst>
                    <a:ext uri="{9D8B030D-6E8A-4147-A177-3AD203B41FA5}">
                      <a16:colId xmlns:a16="http://schemas.microsoft.com/office/drawing/2014/main" val="1336835102"/>
                    </a:ext>
                  </a:extLst>
                </a:gridCol>
              </a:tblGrid>
              <a:tr h="370840">
                <a:tc gridSpan="2">
                  <a:txBody>
                    <a:bodyPr/>
                    <a:lstStyle/>
                    <a:p>
                      <a:pPr algn="ctr"/>
                      <a:r>
                        <a:rPr lang="en-US" dirty="0"/>
                        <a:t>Income statement</a:t>
                      </a:r>
                    </a:p>
                  </a:txBody>
                  <a:tcPr anchor="ctr"/>
                </a:tc>
                <a:tc hMerge="1">
                  <a:txBody>
                    <a:bodyPr/>
                    <a:lstStyle/>
                    <a:p>
                      <a:endParaRPr lang="en-US" dirty="0"/>
                    </a:p>
                  </a:txBody>
                  <a:tcPr/>
                </a:tc>
                <a:extLst>
                  <a:ext uri="{0D108BD9-81ED-4DB2-BD59-A6C34878D82A}">
                    <a16:rowId xmlns:a16="http://schemas.microsoft.com/office/drawing/2014/main" val="4036126330"/>
                  </a:ext>
                </a:extLst>
              </a:tr>
              <a:tr h="370840">
                <a:tc>
                  <a:txBody>
                    <a:bodyPr/>
                    <a:lstStyle/>
                    <a:p>
                      <a:r>
                        <a:rPr lang="en-US" b="1" dirty="0"/>
                        <a:t>Revenues</a:t>
                      </a:r>
                    </a:p>
                  </a:txBody>
                  <a:tcPr anchor="ctr"/>
                </a:tc>
                <a:tc>
                  <a:txBody>
                    <a:bodyPr/>
                    <a:lstStyle/>
                    <a:p>
                      <a:r>
                        <a:rPr lang="en-US" b="1" dirty="0"/>
                        <a:t>200</a:t>
                      </a:r>
                    </a:p>
                  </a:txBody>
                  <a:tcPr anchor="ctr"/>
                </a:tc>
                <a:extLst>
                  <a:ext uri="{0D108BD9-81ED-4DB2-BD59-A6C34878D82A}">
                    <a16:rowId xmlns:a16="http://schemas.microsoft.com/office/drawing/2014/main" val="3722304958"/>
                  </a:ext>
                </a:extLst>
              </a:tr>
              <a:tr h="370840">
                <a:tc>
                  <a:txBody>
                    <a:bodyPr/>
                    <a:lstStyle/>
                    <a:p>
                      <a:pPr lvl="1"/>
                      <a:r>
                        <a:rPr lang="en-US" dirty="0"/>
                        <a:t>Sales of goods</a:t>
                      </a:r>
                    </a:p>
                  </a:txBody>
                  <a:tcPr anchor="ctr"/>
                </a:tc>
                <a:tc>
                  <a:txBody>
                    <a:bodyPr/>
                    <a:lstStyle/>
                    <a:p>
                      <a:pPr lvl="1"/>
                      <a:r>
                        <a:rPr lang="en-US" dirty="0"/>
                        <a:t>200</a:t>
                      </a:r>
                    </a:p>
                  </a:txBody>
                  <a:tcPr anchor="ctr"/>
                </a:tc>
                <a:extLst>
                  <a:ext uri="{0D108BD9-81ED-4DB2-BD59-A6C34878D82A}">
                    <a16:rowId xmlns:a16="http://schemas.microsoft.com/office/drawing/2014/main" val="3001760491"/>
                  </a:ext>
                </a:extLst>
              </a:tr>
              <a:tr h="370840">
                <a:tc>
                  <a:txBody>
                    <a:bodyPr/>
                    <a:lstStyle/>
                    <a:p>
                      <a:r>
                        <a:rPr lang="en-US" b="1" dirty="0"/>
                        <a:t>Expenses</a:t>
                      </a:r>
                    </a:p>
                  </a:txBody>
                  <a:tcPr anchor="ctr"/>
                </a:tc>
                <a:tc>
                  <a:txBody>
                    <a:bodyPr/>
                    <a:lstStyle/>
                    <a:p>
                      <a:r>
                        <a:rPr lang="en-US" b="1" dirty="0"/>
                        <a:t>100</a:t>
                      </a:r>
                    </a:p>
                  </a:txBody>
                  <a:tcPr anchor="ctr"/>
                </a:tc>
                <a:extLst>
                  <a:ext uri="{0D108BD9-81ED-4DB2-BD59-A6C34878D82A}">
                    <a16:rowId xmlns:a16="http://schemas.microsoft.com/office/drawing/2014/main" val="98301012"/>
                  </a:ext>
                </a:extLst>
              </a:tr>
              <a:tr h="370840">
                <a:tc>
                  <a:txBody>
                    <a:bodyPr/>
                    <a:lstStyle/>
                    <a:p>
                      <a:pPr lvl="1"/>
                      <a:r>
                        <a:rPr lang="en-US" dirty="0"/>
                        <a:t>Purchase of goods</a:t>
                      </a:r>
                    </a:p>
                  </a:txBody>
                  <a:tcPr anchor="ctr"/>
                </a:tc>
                <a:tc>
                  <a:txBody>
                    <a:bodyPr/>
                    <a:lstStyle/>
                    <a:p>
                      <a:pPr lvl="1"/>
                      <a:r>
                        <a:rPr lang="en-US" dirty="0"/>
                        <a:t>100</a:t>
                      </a:r>
                    </a:p>
                  </a:txBody>
                  <a:tcPr anchor="ctr"/>
                </a:tc>
                <a:extLst>
                  <a:ext uri="{0D108BD9-81ED-4DB2-BD59-A6C34878D82A}">
                    <a16:rowId xmlns:a16="http://schemas.microsoft.com/office/drawing/2014/main" val="2311957798"/>
                  </a:ext>
                </a:extLst>
              </a:tr>
              <a:tr h="370840">
                <a:tc>
                  <a:txBody>
                    <a:bodyPr/>
                    <a:lstStyle/>
                    <a:p>
                      <a:pPr lvl="0"/>
                      <a:r>
                        <a:rPr lang="en-US" b="1" dirty="0">
                          <a:solidFill>
                            <a:srgbClr val="C00000"/>
                          </a:solidFill>
                        </a:rPr>
                        <a:t>Result of the year</a:t>
                      </a:r>
                    </a:p>
                  </a:txBody>
                  <a:tcPr anchor="ctr"/>
                </a:tc>
                <a:tc>
                  <a:txBody>
                    <a:bodyPr/>
                    <a:lstStyle/>
                    <a:p>
                      <a:pPr lvl="0"/>
                      <a:r>
                        <a:rPr lang="en-US" b="1" dirty="0">
                          <a:solidFill>
                            <a:srgbClr val="C00000"/>
                          </a:solidFill>
                        </a:rPr>
                        <a:t>100</a:t>
                      </a:r>
                    </a:p>
                  </a:txBody>
                  <a:tcPr anchor="ctr"/>
                </a:tc>
                <a:extLst>
                  <a:ext uri="{0D108BD9-81ED-4DB2-BD59-A6C34878D82A}">
                    <a16:rowId xmlns:a16="http://schemas.microsoft.com/office/drawing/2014/main" val="3335572065"/>
                  </a:ext>
                </a:extLst>
              </a:tr>
            </a:tbl>
          </a:graphicData>
        </a:graphic>
      </p:graphicFrame>
    </p:spTree>
    <p:extLst>
      <p:ext uri="{BB962C8B-B14F-4D97-AF65-F5344CB8AC3E}">
        <p14:creationId xmlns:p14="http://schemas.microsoft.com/office/powerpoint/2010/main" val="3600152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9"/>
                                        </p:tgtEl>
                                        <p:attrNameLst>
                                          <p:attrName>ppt_x</p:attrName>
                                        </p:attrNameLst>
                                      </p:cBhvr>
                                      <p:tavLst>
                                        <p:tav tm="0">
                                          <p:val>
                                            <p:strVal val="ppt_x"/>
                                          </p:val>
                                        </p:tav>
                                        <p:tav tm="100000">
                                          <p:val>
                                            <p:strVal val="ppt_x"/>
                                          </p:val>
                                        </p:tav>
                                      </p:tavLst>
                                    </p:anim>
                                    <p:anim calcmode="lin" valueType="num">
                                      <p:cBhvr additive="base">
                                        <p:cTn id="7" dur="500"/>
                                        <p:tgtEl>
                                          <p:spTgt spid="19"/>
                                        </p:tgtEl>
                                        <p:attrNameLst>
                                          <p:attrName>ppt_y</p:attrName>
                                        </p:attrNameLst>
                                      </p:cBhvr>
                                      <p:tavLst>
                                        <p:tav tm="0">
                                          <p:val>
                                            <p:strVal val="ppt_y"/>
                                          </p:val>
                                        </p:tav>
                                        <p:tav tm="100000">
                                          <p:val>
                                            <p:strVal val="1+ppt_h/2"/>
                                          </p:val>
                                        </p:tav>
                                      </p:tavLst>
                                    </p:anim>
                                    <p:set>
                                      <p:cBhvr>
                                        <p:cTn id="8" dur="1" fill="hold">
                                          <p:stCondLst>
                                            <p:cond delay="499"/>
                                          </p:stCondLst>
                                        </p:cTn>
                                        <p:tgtEl>
                                          <p:spTgt spid="19"/>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
                                        <p:tgtEl>
                                          <p:spTgt spid="16"/>
                                        </p:tgtEl>
                                        <p:attrNameLst>
                                          <p:attrName>ppt_x</p:attrName>
                                        </p:attrNameLst>
                                      </p:cBhvr>
                                      <p:tavLst>
                                        <p:tav tm="0">
                                          <p:val>
                                            <p:strVal val="ppt_x"/>
                                          </p:val>
                                        </p:tav>
                                        <p:tav tm="100000">
                                          <p:val>
                                            <p:strVal val="ppt_x"/>
                                          </p:val>
                                        </p:tav>
                                      </p:tavLst>
                                    </p:anim>
                                    <p:anim calcmode="lin" valueType="num">
                                      <p:cBhvr additive="base">
                                        <p:cTn id="11" dur="500"/>
                                        <p:tgtEl>
                                          <p:spTgt spid="16"/>
                                        </p:tgtEl>
                                        <p:attrNameLst>
                                          <p:attrName>ppt_y</p:attrName>
                                        </p:attrNameLst>
                                      </p:cBhvr>
                                      <p:tavLst>
                                        <p:tav tm="0">
                                          <p:val>
                                            <p:strVal val="ppt_y"/>
                                          </p:val>
                                        </p:tav>
                                        <p:tav tm="100000">
                                          <p:val>
                                            <p:strVal val="1+ppt_h/2"/>
                                          </p:val>
                                        </p:tav>
                                      </p:tavLst>
                                    </p:anim>
                                    <p:set>
                                      <p:cBhvr>
                                        <p:cTn id="12" dur="1" fill="hold">
                                          <p:stCondLst>
                                            <p:cond delay="499"/>
                                          </p:stCondLst>
                                        </p:cTn>
                                        <p:tgtEl>
                                          <p:spTgt spid="16"/>
                                        </p:tgtEl>
                                        <p:attrNameLst>
                                          <p:attrName>style.visibility</p:attrName>
                                        </p:attrNameLst>
                                      </p:cBhvr>
                                      <p:to>
                                        <p:strVal val="hidden"/>
                                      </p:to>
                                    </p:set>
                                  </p:childTnLst>
                                </p:cTn>
                              </p:par>
                              <p:par>
                                <p:cTn id="13" presetID="2" presetClass="entr" presetSubtype="4"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B317FCE-AAC0-4042-94BE-BE2BC03505B7}"/>
              </a:ext>
            </a:extLst>
          </p:cNvPr>
          <p:cNvSpPr>
            <a:spLocks noGrp="1"/>
          </p:cNvSpPr>
          <p:nvPr>
            <p:ph type="title"/>
          </p:nvPr>
        </p:nvSpPr>
        <p:spPr>
          <a:xfrm>
            <a:off x="677334" y="609600"/>
            <a:ext cx="8596668" cy="628650"/>
          </a:xfrm>
        </p:spPr>
        <p:txBody>
          <a:bodyPr>
            <a:normAutofit fontScale="90000"/>
          </a:bodyPr>
          <a:lstStyle/>
          <a:p>
            <a:r>
              <a:rPr lang="en-US" dirty="0"/>
              <a:t>The FS closing process</a:t>
            </a:r>
          </a:p>
        </p:txBody>
      </p:sp>
      <p:sp>
        <p:nvSpPr>
          <p:cNvPr id="5" name="Slide Number Placeholder 4">
            <a:extLst>
              <a:ext uri="{FF2B5EF4-FFF2-40B4-BE49-F238E27FC236}">
                <a16:creationId xmlns:a16="http://schemas.microsoft.com/office/drawing/2014/main" id="{0FD59FEC-772D-4A52-9E23-AA54BC382CBE}"/>
              </a:ext>
            </a:extLst>
          </p:cNvPr>
          <p:cNvSpPr>
            <a:spLocks noGrp="1"/>
          </p:cNvSpPr>
          <p:nvPr>
            <p:ph type="sldNum" sz="quarter" idx="12"/>
          </p:nvPr>
        </p:nvSpPr>
        <p:spPr/>
        <p:txBody>
          <a:bodyPr/>
          <a:lstStyle/>
          <a:p>
            <a:pPr>
              <a:defRPr/>
            </a:pPr>
            <a:fld id="{C5678709-096C-4FDC-8FC2-F670F3EAC8EC}" type="slidenum">
              <a:rPr lang="it-IT" smtClean="0"/>
              <a:pPr>
                <a:defRPr/>
              </a:pPr>
              <a:t>23</a:t>
            </a:fld>
            <a:endParaRPr lang="it-IT" dirty="0"/>
          </a:p>
        </p:txBody>
      </p:sp>
      <p:sp>
        <p:nvSpPr>
          <p:cNvPr id="9" name="Segnaposto contenuto 7">
            <a:extLst>
              <a:ext uri="{FF2B5EF4-FFF2-40B4-BE49-F238E27FC236}">
                <a16:creationId xmlns:a16="http://schemas.microsoft.com/office/drawing/2014/main" id="{A120E5A4-B195-46F8-8C5F-76CC1F03720F}"/>
              </a:ext>
            </a:extLst>
          </p:cNvPr>
          <p:cNvSpPr txBox="1">
            <a:spLocks/>
          </p:cNvSpPr>
          <p:nvPr/>
        </p:nvSpPr>
        <p:spPr>
          <a:xfrm>
            <a:off x="677334" y="1244363"/>
            <a:ext cx="3600400" cy="720000"/>
          </a:xfrm>
          <a:prstGeom prst="rect">
            <a:avLst/>
          </a:prstGeom>
          <a:ln/>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Autofit/>
          </a:bodyPr>
          <a:lstStyle>
            <a:lvl1pPr marL="342900" indent="-342900" algn="l" defTabSz="457200" rtl="0" eaLnBrk="1" latinLnBrk="0" hangingPunct="1">
              <a:spcBef>
                <a:spcPct val="20000"/>
              </a:spcBef>
              <a:buFont typeface="Arial"/>
              <a:buChar char="•"/>
              <a:defRPr sz="3200" kern="1200">
                <a:solidFill>
                  <a:schemeClr val="lt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marL="0" indent="0" algn="just">
              <a:lnSpc>
                <a:spcPts val="2000"/>
              </a:lnSpc>
              <a:buClr>
                <a:schemeClr val="accent5">
                  <a:lumMod val="75000"/>
                </a:schemeClr>
              </a:buClr>
              <a:buNone/>
            </a:pPr>
            <a:r>
              <a:rPr lang="it-IT" sz="1600" dirty="0">
                <a:solidFill>
                  <a:schemeClr val="tx1"/>
                </a:solidFill>
              </a:rPr>
              <a:t>Events that have external relevance</a:t>
            </a:r>
          </a:p>
        </p:txBody>
      </p:sp>
      <p:sp>
        <p:nvSpPr>
          <p:cNvPr id="10" name="Segnaposto contenuto 3">
            <a:extLst>
              <a:ext uri="{FF2B5EF4-FFF2-40B4-BE49-F238E27FC236}">
                <a16:creationId xmlns:a16="http://schemas.microsoft.com/office/drawing/2014/main" id="{27EBFFC2-BE7C-410C-B2CC-61BF838FBA6D}"/>
              </a:ext>
            </a:extLst>
          </p:cNvPr>
          <p:cNvSpPr txBox="1">
            <a:spLocks/>
          </p:cNvSpPr>
          <p:nvPr/>
        </p:nvSpPr>
        <p:spPr>
          <a:xfrm>
            <a:off x="5141333" y="1244363"/>
            <a:ext cx="4381500" cy="720000"/>
          </a:xfrm>
          <a:prstGeom prst="rect">
            <a:avLst/>
          </a:prstGeom>
          <a:ln/>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dk1"/>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dk1"/>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dk1"/>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dk1"/>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dk1"/>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dk1"/>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dk1"/>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dk1"/>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dk1"/>
                </a:solidFill>
                <a:latin typeface="+mn-lt"/>
                <a:ea typeface="+mn-ea"/>
                <a:cs typeface="+mn-cs"/>
              </a:defRPr>
            </a:lvl9pPr>
          </a:lstStyle>
          <a:p>
            <a:pPr marL="0" indent="0" algn="just">
              <a:buFont typeface="Wingdings 3" charset="2"/>
              <a:buNone/>
            </a:pPr>
            <a:r>
              <a:rPr lang="en-US" sz="1600" dirty="0"/>
              <a:t>Recorded through double entry bookkeeping system (every event is analyzed from two sides) and using ledgers</a:t>
            </a:r>
            <a:endParaRPr lang="en-US" sz="1600" b="1" u="sng" dirty="0"/>
          </a:p>
        </p:txBody>
      </p:sp>
      <p:sp>
        <p:nvSpPr>
          <p:cNvPr id="11" name="Segnaposto contenuto 3">
            <a:extLst>
              <a:ext uri="{FF2B5EF4-FFF2-40B4-BE49-F238E27FC236}">
                <a16:creationId xmlns:a16="http://schemas.microsoft.com/office/drawing/2014/main" id="{5CA43DFF-AB37-442B-AF15-7375339B9853}"/>
              </a:ext>
            </a:extLst>
          </p:cNvPr>
          <p:cNvSpPr txBox="1">
            <a:spLocks/>
          </p:cNvSpPr>
          <p:nvPr/>
        </p:nvSpPr>
        <p:spPr>
          <a:xfrm>
            <a:off x="5141333" y="2313371"/>
            <a:ext cx="4381500" cy="720000"/>
          </a:xfrm>
          <a:prstGeom prst="rect">
            <a:avLst/>
          </a:prstGeom>
          <a:ln/>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buNone/>
            </a:pPr>
            <a:r>
              <a:rPr lang="it-IT" sz="1600" u="sng" dirty="0"/>
              <a:t>Accounting report</a:t>
            </a:r>
            <a:r>
              <a:rPr lang="it-IT" sz="1600" dirty="0"/>
              <a:t> prepared based on time </a:t>
            </a:r>
          </a:p>
        </p:txBody>
      </p:sp>
      <p:sp>
        <p:nvSpPr>
          <p:cNvPr id="12" name="Segnaposto contenuto 3">
            <a:extLst>
              <a:ext uri="{FF2B5EF4-FFF2-40B4-BE49-F238E27FC236}">
                <a16:creationId xmlns:a16="http://schemas.microsoft.com/office/drawing/2014/main" id="{A78E4720-EA61-4CF8-9F28-61E236DE1417}"/>
              </a:ext>
            </a:extLst>
          </p:cNvPr>
          <p:cNvSpPr txBox="1">
            <a:spLocks/>
          </p:cNvSpPr>
          <p:nvPr/>
        </p:nvSpPr>
        <p:spPr>
          <a:xfrm>
            <a:off x="5141333" y="4595249"/>
            <a:ext cx="4381500" cy="720000"/>
          </a:xfrm>
          <a:prstGeom prst="rect">
            <a:avLst/>
          </a:prstGeom>
          <a:ln/>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buNone/>
            </a:pPr>
            <a:r>
              <a:rPr lang="it-IT" sz="1600" dirty="0"/>
              <a:t>FS prepared based on the accrual accounting principle</a:t>
            </a:r>
          </a:p>
        </p:txBody>
      </p:sp>
      <p:sp>
        <p:nvSpPr>
          <p:cNvPr id="13" name="Freccia a destra 23">
            <a:extLst>
              <a:ext uri="{FF2B5EF4-FFF2-40B4-BE49-F238E27FC236}">
                <a16:creationId xmlns:a16="http://schemas.microsoft.com/office/drawing/2014/main" id="{05D62FED-2D0C-4A81-9FC7-E615728F4D27}"/>
              </a:ext>
            </a:extLst>
          </p:cNvPr>
          <p:cNvSpPr/>
          <p:nvPr/>
        </p:nvSpPr>
        <p:spPr bwMode="auto">
          <a:xfrm>
            <a:off x="4520559" y="1381835"/>
            <a:ext cx="527720" cy="445056"/>
          </a:xfrm>
          <a:prstGeom prst="rightArrow">
            <a:avLst/>
          </a:prstGeom>
          <a:ln>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algn="ctr" defTabSz="319088" fontAlgn="base">
              <a:spcBef>
                <a:spcPct val="20000"/>
              </a:spcBef>
              <a:spcAft>
                <a:spcPct val="0"/>
              </a:spcAft>
              <a:tabLst>
                <a:tab pos="101600" algn="l"/>
              </a:tabLst>
            </a:pPr>
            <a:endParaRPr lang="it-IT" sz="1000" b="1" dirty="0">
              <a:latin typeface="Arial" charset="0"/>
              <a:cs typeface="Times New Roman" pitchFamily="18" charset="0"/>
            </a:endParaRPr>
          </a:p>
        </p:txBody>
      </p:sp>
      <p:sp>
        <p:nvSpPr>
          <p:cNvPr id="14" name="Freccia a destra 24">
            <a:extLst>
              <a:ext uri="{FF2B5EF4-FFF2-40B4-BE49-F238E27FC236}">
                <a16:creationId xmlns:a16="http://schemas.microsoft.com/office/drawing/2014/main" id="{0581F699-F1EF-4B4B-94D8-955181C4545E}"/>
              </a:ext>
            </a:extLst>
          </p:cNvPr>
          <p:cNvSpPr/>
          <p:nvPr/>
        </p:nvSpPr>
        <p:spPr bwMode="auto">
          <a:xfrm>
            <a:off x="4520559" y="2450843"/>
            <a:ext cx="527720" cy="445056"/>
          </a:xfrm>
          <a:prstGeom prst="rightArrow">
            <a:avLst/>
          </a:prstGeom>
          <a:ln>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algn="ctr" defTabSz="319088" fontAlgn="base">
              <a:spcBef>
                <a:spcPct val="20000"/>
              </a:spcBef>
              <a:spcAft>
                <a:spcPct val="0"/>
              </a:spcAft>
              <a:tabLst>
                <a:tab pos="101600" algn="l"/>
              </a:tabLst>
            </a:pPr>
            <a:endParaRPr lang="it-IT" sz="1000" b="1" dirty="0">
              <a:latin typeface="Arial" charset="0"/>
              <a:cs typeface="Times New Roman" pitchFamily="18" charset="0"/>
            </a:endParaRPr>
          </a:p>
        </p:txBody>
      </p:sp>
      <p:sp>
        <p:nvSpPr>
          <p:cNvPr id="15" name="Freccia a destra 25">
            <a:extLst>
              <a:ext uri="{FF2B5EF4-FFF2-40B4-BE49-F238E27FC236}">
                <a16:creationId xmlns:a16="http://schemas.microsoft.com/office/drawing/2014/main" id="{3EE4C93E-E802-42E5-BF3A-2D82A98EDA37}"/>
              </a:ext>
            </a:extLst>
          </p:cNvPr>
          <p:cNvSpPr/>
          <p:nvPr/>
        </p:nvSpPr>
        <p:spPr bwMode="auto">
          <a:xfrm>
            <a:off x="4520559" y="4711797"/>
            <a:ext cx="527720" cy="445056"/>
          </a:xfrm>
          <a:prstGeom prst="rightArrow">
            <a:avLst/>
          </a:prstGeom>
          <a:ln>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algn="ctr" defTabSz="319088" fontAlgn="base">
              <a:spcBef>
                <a:spcPct val="20000"/>
              </a:spcBef>
              <a:spcAft>
                <a:spcPct val="0"/>
              </a:spcAft>
              <a:tabLst>
                <a:tab pos="101600" algn="l"/>
              </a:tabLst>
            </a:pPr>
            <a:endParaRPr lang="it-IT" sz="1000" b="1" dirty="0">
              <a:latin typeface="Arial" charset="0"/>
              <a:cs typeface="Times New Roman" pitchFamily="18" charset="0"/>
            </a:endParaRPr>
          </a:p>
        </p:txBody>
      </p:sp>
      <p:sp>
        <p:nvSpPr>
          <p:cNvPr id="16" name="Segnaposto contenuto 7">
            <a:extLst>
              <a:ext uri="{FF2B5EF4-FFF2-40B4-BE49-F238E27FC236}">
                <a16:creationId xmlns:a16="http://schemas.microsoft.com/office/drawing/2014/main" id="{838534B3-1934-47C1-8963-30A225E35041}"/>
              </a:ext>
            </a:extLst>
          </p:cNvPr>
          <p:cNvSpPr txBox="1">
            <a:spLocks/>
          </p:cNvSpPr>
          <p:nvPr/>
        </p:nvSpPr>
        <p:spPr>
          <a:xfrm>
            <a:off x="677334" y="2313371"/>
            <a:ext cx="3600400" cy="720000"/>
          </a:xfrm>
          <a:prstGeom prst="rect">
            <a:avLst/>
          </a:prstGeom>
          <a:ln/>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Autofit/>
          </a:bodyPr>
          <a:lstStyle>
            <a:lvl1pPr marL="342900" indent="-342900" algn="l" defTabSz="457200" rtl="0" eaLnBrk="1" latinLnBrk="0" hangingPunct="1">
              <a:spcBef>
                <a:spcPct val="20000"/>
              </a:spcBef>
              <a:buFont typeface="Arial"/>
              <a:buChar char="•"/>
              <a:defRPr sz="3200" kern="1200">
                <a:solidFill>
                  <a:schemeClr val="lt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marL="0" indent="0" algn="just">
              <a:lnSpc>
                <a:spcPts val="2000"/>
              </a:lnSpc>
              <a:buClr>
                <a:schemeClr val="accent5">
                  <a:lumMod val="75000"/>
                </a:schemeClr>
              </a:buClr>
              <a:buNone/>
            </a:pPr>
            <a:r>
              <a:rPr lang="it-IT" sz="1600" dirty="0">
                <a:solidFill>
                  <a:schemeClr val="tx1"/>
                </a:solidFill>
              </a:rPr>
              <a:t>Set of events during a period</a:t>
            </a:r>
          </a:p>
        </p:txBody>
      </p:sp>
      <p:sp>
        <p:nvSpPr>
          <p:cNvPr id="17" name="Segnaposto contenuto 7">
            <a:extLst>
              <a:ext uri="{FF2B5EF4-FFF2-40B4-BE49-F238E27FC236}">
                <a16:creationId xmlns:a16="http://schemas.microsoft.com/office/drawing/2014/main" id="{02C56F50-90FE-47D7-BF44-A39B7B120E63}"/>
              </a:ext>
            </a:extLst>
          </p:cNvPr>
          <p:cNvSpPr txBox="1">
            <a:spLocks/>
          </p:cNvSpPr>
          <p:nvPr/>
        </p:nvSpPr>
        <p:spPr>
          <a:xfrm>
            <a:off x="677334" y="4574325"/>
            <a:ext cx="3600400" cy="720000"/>
          </a:xfrm>
          <a:prstGeom prst="rect">
            <a:avLst/>
          </a:prstGeom>
          <a:ln/>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Autofit/>
          </a:bodyPr>
          <a:lstStyle>
            <a:lvl1pPr marL="342900" indent="-342900" algn="l" defTabSz="457200" rtl="0" eaLnBrk="1" latinLnBrk="0" hangingPunct="1">
              <a:spcBef>
                <a:spcPct val="20000"/>
              </a:spcBef>
              <a:buFont typeface="Arial"/>
              <a:buChar char="•"/>
              <a:defRPr sz="3200" kern="1200">
                <a:solidFill>
                  <a:schemeClr val="lt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marL="0" indent="0" algn="just">
              <a:lnSpc>
                <a:spcPts val="2000"/>
              </a:lnSpc>
              <a:buClr>
                <a:schemeClr val="accent5">
                  <a:lumMod val="75000"/>
                </a:schemeClr>
              </a:buClr>
              <a:buNone/>
            </a:pPr>
            <a:r>
              <a:rPr lang="it-IT" sz="1600" dirty="0">
                <a:solidFill>
                  <a:schemeClr val="tx1"/>
                </a:solidFill>
              </a:rPr>
              <a:t>Income result and working capital</a:t>
            </a:r>
          </a:p>
        </p:txBody>
      </p:sp>
      <p:sp>
        <p:nvSpPr>
          <p:cNvPr id="18" name="Parentesi quadra aperta 1">
            <a:extLst>
              <a:ext uri="{FF2B5EF4-FFF2-40B4-BE49-F238E27FC236}">
                <a16:creationId xmlns:a16="http://schemas.microsoft.com/office/drawing/2014/main" id="{61F2947E-D3BF-4BDF-8533-2AD0FE6A6751}"/>
              </a:ext>
            </a:extLst>
          </p:cNvPr>
          <p:cNvSpPr/>
          <p:nvPr/>
        </p:nvSpPr>
        <p:spPr>
          <a:xfrm rot="5400000" flipH="1">
            <a:off x="4697211" y="1231271"/>
            <a:ext cx="159584" cy="4408056"/>
          </a:xfrm>
          <a:prstGeom prst="leftBracke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it-IT" dirty="0"/>
          </a:p>
        </p:txBody>
      </p:sp>
      <p:sp>
        <p:nvSpPr>
          <p:cNvPr id="19" name="Freccia in giù 2">
            <a:extLst>
              <a:ext uri="{FF2B5EF4-FFF2-40B4-BE49-F238E27FC236}">
                <a16:creationId xmlns:a16="http://schemas.microsoft.com/office/drawing/2014/main" id="{C25E29C8-8816-497A-B975-EA06B0C149AC}"/>
              </a:ext>
            </a:extLst>
          </p:cNvPr>
          <p:cNvSpPr/>
          <p:nvPr/>
        </p:nvSpPr>
        <p:spPr>
          <a:xfrm>
            <a:off x="4532391" y="3509635"/>
            <a:ext cx="504056" cy="288032"/>
          </a:xfrm>
          <a:prstGeom prst="downArrow">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20" name="Segnaposto contenuto 7">
            <a:extLst>
              <a:ext uri="{FF2B5EF4-FFF2-40B4-BE49-F238E27FC236}">
                <a16:creationId xmlns:a16="http://schemas.microsoft.com/office/drawing/2014/main" id="{1FFFB2AC-A8C7-4F2A-AEFC-5B97903FE6B8}"/>
              </a:ext>
            </a:extLst>
          </p:cNvPr>
          <p:cNvSpPr txBox="1">
            <a:spLocks/>
          </p:cNvSpPr>
          <p:nvPr/>
        </p:nvSpPr>
        <p:spPr>
          <a:xfrm>
            <a:off x="689674" y="3829956"/>
            <a:ext cx="8820980" cy="648073"/>
          </a:xfrm>
          <a:prstGeom prst="rect">
            <a:avLst/>
          </a:prstGeom>
          <a:ln/>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Autofit/>
          </a:bodyPr>
          <a:lstStyle>
            <a:lvl1pPr marL="342900" indent="-342900" algn="l" defTabSz="457200" rtl="0" eaLnBrk="1" latinLnBrk="0" hangingPunct="1">
              <a:spcBef>
                <a:spcPct val="20000"/>
              </a:spcBef>
              <a:buFont typeface="Arial"/>
              <a:buChar char="•"/>
              <a:defRPr sz="3200" kern="1200">
                <a:solidFill>
                  <a:schemeClr val="lt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marL="0" indent="0" algn="ctr">
              <a:lnSpc>
                <a:spcPts val="2000"/>
              </a:lnSpc>
              <a:buClr>
                <a:schemeClr val="accent5">
                  <a:lumMod val="75000"/>
                </a:schemeClr>
              </a:buClr>
              <a:buNone/>
            </a:pPr>
            <a:r>
              <a:rPr lang="en-US" sz="1600" dirty="0">
                <a:solidFill>
                  <a:schemeClr val="tx1"/>
                </a:solidFill>
              </a:rPr>
              <a:t>Passage</a:t>
            </a:r>
            <a:r>
              <a:rPr lang="it-IT" sz="1600" dirty="0">
                <a:solidFill>
                  <a:schemeClr val="tx1"/>
                </a:solidFill>
              </a:rPr>
              <a:t> from a time </a:t>
            </a:r>
            <a:r>
              <a:rPr lang="it-IT" sz="1600" dirty="0" err="1">
                <a:solidFill>
                  <a:schemeClr val="tx1"/>
                </a:solidFill>
              </a:rPr>
              <a:t>based</a:t>
            </a:r>
            <a:r>
              <a:rPr lang="it-IT" sz="1600" dirty="0">
                <a:solidFill>
                  <a:schemeClr val="tx1"/>
                </a:solidFill>
              </a:rPr>
              <a:t> reporting method to an economic one</a:t>
            </a:r>
          </a:p>
        </p:txBody>
      </p:sp>
    </p:spTree>
    <p:extLst>
      <p:ext uri="{BB962C8B-B14F-4D97-AF65-F5344CB8AC3E}">
        <p14:creationId xmlns:p14="http://schemas.microsoft.com/office/powerpoint/2010/main" val="1162736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9354F68-2BC0-48E5-8C55-E6A8A2F3391C}"/>
              </a:ext>
            </a:extLst>
          </p:cNvPr>
          <p:cNvSpPr>
            <a:spLocks noGrp="1"/>
          </p:cNvSpPr>
          <p:nvPr>
            <p:ph type="sldNum" sz="quarter" idx="12"/>
          </p:nvPr>
        </p:nvSpPr>
        <p:spPr/>
        <p:txBody>
          <a:bodyPr/>
          <a:lstStyle/>
          <a:p>
            <a:fld id="{D57F1E4F-1CFF-5643-939E-217C01CDF565}" type="slidenum">
              <a:rPr lang="en-US" smtClean="0"/>
              <a:pPr/>
              <a:t>24</a:t>
            </a:fld>
            <a:endParaRPr lang="en-US" dirty="0"/>
          </a:p>
        </p:txBody>
      </p:sp>
      <p:sp>
        <p:nvSpPr>
          <p:cNvPr id="5" name="Footer Placeholder 4">
            <a:extLst>
              <a:ext uri="{FF2B5EF4-FFF2-40B4-BE49-F238E27FC236}">
                <a16:creationId xmlns:a16="http://schemas.microsoft.com/office/drawing/2014/main" id="{CDC05D7B-62A6-43E5-8B61-2A3A8853EDA4}"/>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3FCF50A8-FB66-4BD8-8BD2-5E9B059963DE}"/>
              </a:ext>
            </a:extLst>
          </p:cNvPr>
          <p:cNvGraphicFramePr>
            <a:graphicFrameLocks noGrp="1"/>
          </p:cNvGraphicFramePr>
          <p:nvPr>
            <p:extLst>
              <p:ext uri="{D42A27DB-BD31-4B8C-83A1-F6EECF244321}">
                <p14:modId xmlns:p14="http://schemas.microsoft.com/office/powerpoint/2010/main" val="3625952850"/>
              </p:ext>
            </p:extLst>
          </p:nvPr>
        </p:nvGraphicFramePr>
        <p:xfrm>
          <a:off x="661477" y="1028715"/>
          <a:ext cx="6684657" cy="863214"/>
        </p:xfrm>
        <a:graphic>
          <a:graphicData uri="http://schemas.openxmlformats.org/drawingml/2006/table">
            <a:tbl>
              <a:tblPr firstRow="1" bandRow="1">
                <a:tableStyleId>{D7AC3CCA-C797-4891-BE02-D94E43425B78}</a:tableStyleId>
              </a:tblPr>
              <a:tblGrid>
                <a:gridCol w="5313872">
                  <a:extLst>
                    <a:ext uri="{9D8B030D-6E8A-4147-A177-3AD203B41FA5}">
                      <a16:colId xmlns:a16="http://schemas.microsoft.com/office/drawing/2014/main" val="231733474"/>
                    </a:ext>
                  </a:extLst>
                </a:gridCol>
                <a:gridCol w="690113">
                  <a:extLst>
                    <a:ext uri="{9D8B030D-6E8A-4147-A177-3AD203B41FA5}">
                      <a16:colId xmlns:a16="http://schemas.microsoft.com/office/drawing/2014/main" val="4271737228"/>
                    </a:ext>
                  </a:extLst>
                </a:gridCol>
                <a:gridCol w="680672">
                  <a:extLst>
                    <a:ext uri="{9D8B030D-6E8A-4147-A177-3AD203B41FA5}">
                      <a16:colId xmlns:a16="http://schemas.microsoft.com/office/drawing/2014/main" val="1645837208"/>
                    </a:ext>
                  </a:extLst>
                </a:gridCol>
              </a:tblGrid>
              <a:tr h="431607">
                <a:tc>
                  <a:txBody>
                    <a:bodyPr/>
                    <a:lstStyle/>
                    <a:p>
                      <a:r>
                        <a:rPr lang="en-US" sz="1200" dirty="0"/>
                        <a:t>Purchase of maintenance</a:t>
                      </a:r>
                    </a:p>
                  </a:txBody>
                  <a:tcPr anchor="ctr"/>
                </a:tc>
                <a:tc>
                  <a:txBody>
                    <a:bodyPr/>
                    <a:lstStyle/>
                    <a:p>
                      <a:r>
                        <a:rPr lang="en-US" sz="1200" dirty="0"/>
                        <a:t>300</a:t>
                      </a:r>
                    </a:p>
                  </a:txBody>
                  <a:tcPr anchor="ctr"/>
                </a:tc>
                <a:tc>
                  <a:txBody>
                    <a:bodyPr/>
                    <a:lstStyle/>
                    <a:p>
                      <a:endParaRPr lang="en-US" sz="1200" dirty="0"/>
                    </a:p>
                  </a:txBody>
                  <a:tcPr anchor="ctr"/>
                </a:tc>
                <a:extLst>
                  <a:ext uri="{0D108BD9-81ED-4DB2-BD59-A6C34878D82A}">
                    <a16:rowId xmlns:a16="http://schemas.microsoft.com/office/drawing/2014/main" val="4121511521"/>
                  </a:ext>
                </a:extLst>
              </a:tr>
              <a:tr h="431607">
                <a:tc>
                  <a:txBody>
                    <a:bodyPr/>
                    <a:lstStyle/>
                    <a:p>
                      <a:r>
                        <a:rPr lang="en-US" sz="1200" dirty="0"/>
                        <a:t>Account payables</a:t>
                      </a:r>
                    </a:p>
                  </a:txBody>
                  <a:tcPr anchor="ctr"/>
                </a:tc>
                <a:tc>
                  <a:txBody>
                    <a:bodyPr/>
                    <a:lstStyle/>
                    <a:p>
                      <a:endParaRPr lang="en-US" sz="1200" dirty="0"/>
                    </a:p>
                  </a:txBody>
                  <a:tcPr anchor="ctr"/>
                </a:tc>
                <a:tc>
                  <a:txBody>
                    <a:bodyPr/>
                    <a:lstStyle/>
                    <a:p>
                      <a:r>
                        <a:rPr lang="en-US" sz="1200" dirty="0"/>
                        <a:t>300</a:t>
                      </a:r>
                    </a:p>
                  </a:txBody>
                  <a:tcPr anchor="ctr"/>
                </a:tc>
                <a:extLst>
                  <a:ext uri="{0D108BD9-81ED-4DB2-BD59-A6C34878D82A}">
                    <a16:rowId xmlns:a16="http://schemas.microsoft.com/office/drawing/2014/main" val="1146299071"/>
                  </a:ext>
                </a:extLst>
              </a:tr>
            </a:tbl>
          </a:graphicData>
        </a:graphic>
      </p:graphicFrame>
      <p:graphicFrame>
        <p:nvGraphicFramePr>
          <p:cNvPr id="7" name="Table 6">
            <a:extLst>
              <a:ext uri="{FF2B5EF4-FFF2-40B4-BE49-F238E27FC236}">
                <a16:creationId xmlns:a16="http://schemas.microsoft.com/office/drawing/2014/main" id="{6E2DE756-81A8-431E-A0AE-49635A29B789}"/>
              </a:ext>
            </a:extLst>
          </p:cNvPr>
          <p:cNvGraphicFramePr>
            <a:graphicFrameLocks noGrp="1"/>
          </p:cNvGraphicFramePr>
          <p:nvPr>
            <p:extLst>
              <p:ext uri="{D42A27DB-BD31-4B8C-83A1-F6EECF244321}">
                <p14:modId xmlns:p14="http://schemas.microsoft.com/office/powerpoint/2010/main" val="1290640936"/>
              </p:ext>
            </p:extLst>
          </p:nvPr>
        </p:nvGraphicFramePr>
        <p:xfrm>
          <a:off x="661477" y="3252352"/>
          <a:ext cx="6684657" cy="863214"/>
        </p:xfrm>
        <a:graphic>
          <a:graphicData uri="http://schemas.openxmlformats.org/drawingml/2006/table">
            <a:tbl>
              <a:tblPr firstRow="1" bandRow="1">
                <a:tableStyleId>{D7AC3CCA-C797-4891-BE02-D94E43425B78}</a:tableStyleId>
              </a:tblPr>
              <a:tblGrid>
                <a:gridCol w="5313872">
                  <a:extLst>
                    <a:ext uri="{9D8B030D-6E8A-4147-A177-3AD203B41FA5}">
                      <a16:colId xmlns:a16="http://schemas.microsoft.com/office/drawing/2014/main" val="231733474"/>
                    </a:ext>
                  </a:extLst>
                </a:gridCol>
                <a:gridCol w="690113">
                  <a:extLst>
                    <a:ext uri="{9D8B030D-6E8A-4147-A177-3AD203B41FA5}">
                      <a16:colId xmlns:a16="http://schemas.microsoft.com/office/drawing/2014/main" val="4271737228"/>
                    </a:ext>
                  </a:extLst>
                </a:gridCol>
                <a:gridCol w="680672">
                  <a:extLst>
                    <a:ext uri="{9D8B030D-6E8A-4147-A177-3AD203B41FA5}">
                      <a16:colId xmlns:a16="http://schemas.microsoft.com/office/drawing/2014/main" val="1645837208"/>
                    </a:ext>
                  </a:extLst>
                </a:gridCol>
              </a:tblGrid>
              <a:tr h="431607">
                <a:tc>
                  <a:txBody>
                    <a:bodyPr/>
                    <a:lstStyle/>
                    <a:p>
                      <a:r>
                        <a:rPr lang="en-US" sz="1200" dirty="0"/>
                        <a:t>Deferred expenses</a:t>
                      </a:r>
                    </a:p>
                  </a:txBody>
                  <a:tcPr anchor="ctr"/>
                </a:tc>
                <a:tc>
                  <a:txBody>
                    <a:bodyPr/>
                    <a:lstStyle/>
                    <a:p>
                      <a:r>
                        <a:rPr lang="en-US" sz="1200" dirty="0"/>
                        <a:t>200</a:t>
                      </a:r>
                    </a:p>
                  </a:txBody>
                  <a:tcPr anchor="ctr"/>
                </a:tc>
                <a:tc>
                  <a:txBody>
                    <a:bodyPr/>
                    <a:lstStyle/>
                    <a:p>
                      <a:endParaRPr lang="en-US" sz="1200" dirty="0"/>
                    </a:p>
                  </a:txBody>
                  <a:tcPr anchor="ctr"/>
                </a:tc>
                <a:extLst>
                  <a:ext uri="{0D108BD9-81ED-4DB2-BD59-A6C34878D82A}">
                    <a16:rowId xmlns:a16="http://schemas.microsoft.com/office/drawing/2014/main" val="4121511521"/>
                  </a:ext>
                </a:extLst>
              </a:tr>
              <a:tr h="431607">
                <a:tc>
                  <a:txBody>
                    <a:bodyPr/>
                    <a:lstStyle/>
                    <a:p>
                      <a:r>
                        <a:rPr lang="en-US" sz="1200" dirty="0"/>
                        <a:t>Purchase of maintenance</a:t>
                      </a:r>
                    </a:p>
                  </a:txBody>
                  <a:tcPr anchor="ctr"/>
                </a:tc>
                <a:tc>
                  <a:txBody>
                    <a:bodyPr/>
                    <a:lstStyle/>
                    <a:p>
                      <a:endParaRPr lang="en-US" sz="1200" dirty="0"/>
                    </a:p>
                  </a:txBody>
                  <a:tcPr anchor="ctr"/>
                </a:tc>
                <a:tc>
                  <a:txBody>
                    <a:bodyPr/>
                    <a:lstStyle/>
                    <a:p>
                      <a:r>
                        <a:rPr lang="en-US" sz="1200" dirty="0"/>
                        <a:t>200</a:t>
                      </a:r>
                    </a:p>
                  </a:txBody>
                  <a:tcPr anchor="ctr"/>
                </a:tc>
                <a:extLst>
                  <a:ext uri="{0D108BD9-81ED-4DB2-BD59-A6C34878D82A}">
                    <a16:rowId xmlns:a16="http://schemas.microsoft.com/office/drawing/2014/main" val="1146299071"/>
                  </a:ext>
                </a:extLst>
              </a:tr>
            </a:tbl>
          </a:graphicData>
        </a:graphic>
      </p:graphicFrame>
      <p:sp>
        <p:nvSpPr>
          <p:cNvPr id="9" name="TextBox 8">
            <a:extLst>
              <a:ext uri="{FF2B5EF4-FFF2-40B4-BE49-F238E27FC236}">
                <a16:creationId xmlns:a16="http://schemas.microsoft.com/office/drawing/2014/main" id="{C9CBBFCA-471C-4F46-87C3-8A9821F01794}"/>
              </a:ext>
            </a:extLst>
          </p:cNvPr>
          <p:cNvSpPr txBox="1"/>
          <p:nvPr/>
        </p:nvSpPr>
        <p:spPr>
          <a:xfrm>
            <a:off x="661477" y="318343"/>
            <a:ext cx="8612525" cy="338554"/>
          </a:xfrm>
          <a:prstGeom prst="rect">
            <a:avLst/>
          </a:prstGeom>
          <a:noFill/>
        </p:spPr>
        <p:txBody>
          <a:bodyPr wrap="square" rtlCol="0">
            <a:spAutoFit/>
          </a:bodyPr>
          <a:lstStyle/>
          <a:p>
            <a:r>
              <a:rPr lang="en-US" sz="1600" dirty="0"/>
              <a:t>On 01/12/2020 X bought three months maintenance services from Y paying 300</a:t>
            </a:r>
          </a:p>
        </p:txBody>
      </p:sp>
      <p:sp>
        <p:nvSpPr>
          <p:cNvPr id="10" name="TextBox 9">
            <a:extLst>
              <a:ext uri="{FF2B5EF4-FFF2-40B4-BE49-F238E27FC236}">
                <a16:creationId xmlns:a16="http://schemas.microsoft.com/office/drawing/2014/main" id="{8C7CF89B-C7EF-45A6-A2A7-F0298409A320}"/>
              </a:ext>
            </a:extLst>
          </p:cNvPr>
          <p:cNvSpPr txBox="1"/>
          <p:nvPr/>
        </p:nvSpPr>
        <p:spPr>
          <a:xfrm>
            <a:off x="661477" y="2243932"/>
            <a:ext cx="8612525" cy="584775"/>
          </a:xfrm>
          <a:prstGeom prst="rect">
            <a:avLst/>
          </a:prstGeom>
          <a:noFill/>
        </p:spPr>
        <p:txBody>
          <a:bodyPr wrap="square" rtlCol="0">
            <a:spAutoFit/>
          </a:bodyPr>
          <a:lstStyle/>
          <a:p>
            <a:r>
              <a:rPr lang="en-US" sz="1600" dirty="0"/>
              <a:t>The service will be rendered from 01/12/2020 to 28/02/2021. What about the situation at 31/12/2020? Are all the services to be accrued in 2020?</a:t>
            </a:r>
          </a:p>
        </p:txBody>
      </p:sp>
    </p:spTree>
    <p:extLst>
      <p:ext uri="{BB962C8B-B14F-4D97-AF65-F5344CB8AC3E}">
        <p14:creationId xmlns:p14="http://schemas.microsoft.com/office/powerpoint/2010/main" val="1850479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xit" presetSubtype="4" fill="hold" nodeType="withEffect">
                                  <p:stCondLst>
                                    <p:cond delay="0"/>
                                  </p:stCondLst>
                                  <p:childTnLst>
                                    <p:anim calcmode="lin" valueType="num">
                                      <p:cBhvr additive="base">
                                        <p:cTn id="10" dur="500"/>
                                        <p:tgtEl>
                                          <p:spTgt spid="6"/>
                                        </p:tgtEl>
                                        <p:attrNameLst>
                                          <p:attrName>ppt_x</p:attrName>
                                        </p:attrNameLst>
                                      </p:cBhvr>
                                      <p:tavLst>
                                        <p:tav tm="0">
                                          <p:val>
                                            <p:strVal val="ppt_x"/>
                                          </p:val>
                                        </p:tav>
                                        <p:tav tm="100000">
                                          <p:val>
                                            <p:strVal val="ppt_x"/>
                                          </p:val>
                                        </p:tav>
                                      </p:tavLst>
                                    </p:anim>
                                    <p:anim calcmode="lin" valueType="num">
                                      <p:cBhvr additive="base">
                                        <p:cTn id="11" dur="500"/>
                                        <p:tgtEl>
                                          <p:spTgt spid="6"/>
                                        </p:tgtEl>
                                        <p:attrNameLst>
                                          <p:attrName>ppt_y</p:attrName>
                                        </p:attrNameLst>
                                      </p:cBhvr>
                                      <p:tavLst>
                                        <p:tav tm="0">
                                          <p:val>
                                            <p:strVal val="ppt_y"/>
                                          </p:val>
                                        </p:tav>
                                        <p:tav tm="100000">
                                          <p:val>
                                            <p:strVal val="1+ppt_h/2"/>
                                          </p:val>
                                        </p:tav>
                                      </p:tavLst>
                                    </p:anim>
                                    <p:set>
                                      <p:cBhvr>
                                        <p:cTn id="12" dur="1" fill="hold">
                                          <p:stCondLst>
                                            <p:cond delay="499"/>
                                          </p:stCondLst>
                                        </p:cTn>
                                        <p:tgtEl>
                                          <p:spTgt spid="6"/>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500"/>
                                        <p:tgtEl>
                                          <p:spTgt spid="7"/>
                                        </p:tgtEl>
                                        <p:attrNameLst>
                                          <p:attrName>ppt_x</p:attrName>
                                        </p:attrNameLst>
                                      </p:cBhvr>
                                      <p:tavLst>
                                        <p:tav tm="0">
                                          <p:val>
                                            <p:strVal val="ppt_x"/>
                                          </p:val>
                                        </p:tav>
                                        <p:tav tm="100000">
                                          <p:val>
                                            <p:strVal val="ppt_x"/>
                                          </p:val>
                                        </p:tav>
                                      </p:tavLst>
                                    </p:anim>
                                    <p:anim calcmode="lin" valueType="num">
                                      <p:cBhvr additive="base">
                                        <p:cTn id="15" dur="500"/>
                                        <p:tgtEl>
                                          <p:spTgt spid="7"/>
                                        </p:tgtEl>
                                        <p:attrNameLst>
                                          <p:attrName>ppt_y</p:attrName>
                                        </p:attrNameLst>
                                      </p:cBhvr>
                                      <p:tavLst>
                                        <p:tav tm="0">
                                          <p:val>
                                            <p:strVal val="ppt_y"/>
                                          </p:val>
                                        </p:tav>
                                        <p:tav tm="100000">
                                          <p:val>
                                            <p:strVal val="1+ppt_h/2"/>
                                          </p:val>
                                        </p:tav>
                                      </p:tavLst>
                                    </p:anim>
                                    <p:set>
                                      <p:cBhvr>
                                        <p:cTn id="16"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55AAD-7C7F-4F63-BD04-163D2AFBFC9F}"/>
              </a:ext>
            </a:extLst>
          </p:cNvPr>
          <p:cNvSpPr>
            <a:spLocks noGrp="1"/>
          </p:cNvSpPr>
          <p:nvPr>
            <p:ph type="title"/>
          </p:nvPr>
        </p:nvSpPr>
        <p:spPr/>
        <p:txBody>
          <a:bodyPr>
            <a:normAutofit fontScale="90000"/>
          </a:bodyPr>
          <a:lstStyle/>
          <a:p>
            <a:r>
              <a:rPr lang="en-US" dirty="0"/>
              <a:t>From a time basis to an accrual basis</a:t>
            </a:r>
          </a:p>
        </p:txBody>
      </p:sp>
      <p:sp>
        <p:nvSpPr>
          <p:cNvPr id="4" name="Slide Number Placeholder 3">
            <a:extLst>
              <a:ext uri="{FF2B5EF4-FFF2-40B4-BE49-F238E27FC236}">
                <a16:creationId xmlns:a16="http://schemas.microsoft.com/office/drawing/2014/main" id="{B2D3CA69-1453-4A01-BDE9-CB0538534ADA}"/>
              </a:ext>
            </a:extLst>
          </p:cNvPr>
          <p:cNvSpPr>
            <a:spLocks noGrp="1"/>
          </p:cNvSpPr>
          <p:nvPr>
            <p:ph type="sldNum" sz="quarter" idx="12"/>
          </p:nvPr>
        </p:nvSpPr>
        <p:spPr/>
        <p:txBody>
          <a:bodyPr/>
          <a:lstStyle/>
          <a:p>
            <a:fld id="{D57F1E4F-1CFF-5643-939E-217C01CDF565}" type="slidenum">
              <a:rPr lang="en-US" smtClean="0"/>
              <a:pPr/>
              <a:t>25</a:t>
            </a:fld>
            <a:endParaRPr lang="en-US" dirty="0"/>
          </a:p>
        </p:txBody>
      </p:sp>
      <p:sp>
        <p:nvSpPr>
          <p:cNvPr id="5" name="Footer Placeholder 4">
            <a:extLst>
              <a:ext uri="{FF2B5EF4-FFF2-40B4-BE49-F238E27FC236}">
                <a16:creationId xmlns:a16="http://schemas.microsoft.com/office/drawing/2014/main" id="{FDCAFECB-B682-4FD7-98D1-3793781B97C7}"/>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Freccia bidirezionale verticale 8">
            <a:extLst>
              <a:ext uri="{FF2B5EF4-FFF2-40B4-BE49-F238E27FC236}">
                <a16:creationId xmlns:a16="http://schemas.microsoft.com/office/drawing/2014/main" id="{3A77BCF2-A36B-4DDE-BF17-5A36B28581AE}"/>
              </a:ext>
            </a:extLst>
          </p:cNvPr>
          <p:cNvSpPr/>
          <p:nvPr/>
        </p:nvSpPr>
        <p:spPr>
          <a:xfrm>
            <a:off x="6168868" y="2076724"/>
            <a:ext cx="477056" cy="928120"/>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7" name="CasellaDiTesto 4">
            <a:extLst>
              <a:ext uri="{FF2B5EF4-FFF2-40B4-BE49-F238E27FC236}">
                <a16:creationId xmlns:a16="http://schemas.microsoft.com/office/drawing/2014/main" id="{48783452-F623-4666-9C4B-DE996662BBEE}"/>
              </a:ext>
            </a:extLst>
          </p:cNvPr>
          <p:cNvSpPr txBox="1"/>
          <p:nvPr/>
        </p:nvSpPr>
        <p:spPr>
          <a:xfrm>
            <a:off x="3143617" y="1169935"/>
            <a:ext cx="6372704" cy="2554545"/>
          </a:xfrm>
          <a:prstGeom prst="rect">
            <a:avLst/>
          </a:prstGeom>
          <a:noFill/>
        </p:spPr>
        <p:txBody>
          <a:bodyPr wrap="square" rtlCol="0">
            <a:spAutoFit/>
          </a:bodyPr>
          <a:lstStyle/>
          <a:p>
            <a:pPr algn="just"/>
            <a:r>
              <a:rPr lang="it-IT" sz="1600" dirty="0">
                <a:ea typeface="Tahoma" panose="020B0604030504040204" pitchFamily="34" charset="0"/>
                <a:cs typeface="Tahoma" panose="020B0604030504040204" pitchFamily="34" charset="0"/>
              </a:rPr>
              <a:t>Expenses</a:t>
            </a:r>
            <a:endParaRPr lang="pl-PL" sz="1600" dirty="0">
              <a:ea typeface="Tahoma" panose="020B0604030504040204" pitchFamily="34" charset="0"/>
              <a:cs typeface="Tahoma" panose="020B0604030504040204" pitchFamily="34" charset="0"/>
            </a:endParaRPr>
          </a:p>
          <a:p>
            <a:pPr marL="274638" algn="just"/>
            <a:r>
              <a:rPr lang="it-IT" sz="1600" dirty="0">
                <a:ea typeface="Tahoma" panose="020B0604030504040204" pitchFamily="34" charset="0"/>
                <a:cs typeface="Tahoma" panose="020B0604030504040204" pitchFamily="34" charset="0"/>
              </a:rPr>
              <a:t>Transaction from a «picture» of productive factors purchased (immediate </a:t>
            </a:r>
            <a:r>
              <a:rPr lang="it-IT" sz="1600" dirty="0" err="1">
                <a:ea typeface="Tahoma" panose="020B0604030504040204" pitchFamily="34" charset="0"/>
                <a:cs typeface="Tahoma" panose="020B0604030504040204" pitchFamily="34" charset="0"/>
              </a:rPr>
              <a:t>consumption</a:t>
            </a:r>
            <a:r>
              <a:rPr lang="it-IT" sz="1600" dirty="0">
                <a:ea typeface="Tahoma" panose="020B0604030504040204" pitchFamily="34" charset="0"/>
                <a:cs typeface="Tahoma" panose="020B0604030504040204" pitchFamily="34" charset="0"/>
              </a:rPr>
              <a:t> of </a:t>
            </a:r>
            <a:r>
              <a:rPr lang="it-IT" sz="1600" dirty="0" err="1">
                <a:ea typeface="Tahoma" panose="020B0604030504040204" pitchFamily="34" charset="0"/>
                <a:cs typeface="Tahoma" panose="020B0604030504040204" pitchFamily="34" charset="0"/>
              </a:rPr>
              <a:t>multiannual</a:t>
            </a:r>
            <a:r>
              <a:rPr lang="it-IT" sz="1600" dirty="0">
                <a:ea typeface="Tahoma" panose="020B0604030504040204" pitchFamily="34" charset="0"/>
                <a:cs typeface="Tahoma" panose="020B0604030504040204" pitchFamily="34" charset="0"/>
              </a:rPr>
              <a:t>)</a:t>
            </a:r>
            <a:r>
              <a:rPr lang="pl-PL" sz="1600" dirty="0">
                <a:ea typeface="Tahoma" panose="020B0604030504040204" pitchFamily="34" charset="0"/>
                <a:cs typeface="Tahoma" panose="020B0604030504040204" pitchFamily="34" charset="0"/>
              </a:rPr>
              <a:t> </a:t>
            </a:r>
            <a:r>
              <a:rPr lang="it-IT" sz="1600" dirty="0">
                <a:ea typeface="Tahoma" panose="020B0604030504040204" pitchFamily="34" charset="0"/>
                <a:cs typeface="Tahoma" panose="020B0604030504040204" pitchFamily="34" charset="0"/>
              </a:rPr>
              <a:t>to </a:t>
            </a:r>
            <a:r>
              <a:rPr lang="it-IT" sz="1600" dirty="0" err="1">
                <a:ea typeface="Tahoma" panose="020B0604030504040204" pitchFamily="34" charset="0"/>
                <a:cs typeface="Tahoma" panose="020B0604030504040204" pitchFamily="34" charset="0"/>
              </a:rPr>
              <a:t>consumed</a:t>
            </a:r>
            <a:r>
              <a:rPr lang="it-IT" sz="1600" dirty="0">
                <a:ea typeface="Tahoma" panose="020B0604030504040204" pitchFamily="34" charset="0"/>
                <a:cs typeface="Tahoma" panose="020B0604030504040204" pitchFamily="34" charset="0"/>
              </a:rPr>
              <a:t> </a:t>
            </a:r>
            <a:r>
              <a:rPr lang="it-IT" sz="1600" dirty="0" err="1">
                <a:ea typeface="Tahoma" panose="020B0604030504040204" pitchFamily="34" charset="0"/>
                <a:cs typeface="Tahoma" panose="020B0604030504040204" pitchFamily="34" charset="0"/>
              </a:rPr>
              <a:t>productive</a:t>
            </a:r>
            <a:r>
              <a:rPr lang="it-IT" sz="1600" dirty="0">
                <a:ea typeface="Tahoma" panose="020B0604030504040204" pitchFamily="34" charset="0"/>
                <a:cs typeface="Tahoma" panose="020B0604030504040204" pitchFamily="34" charset="0"/>
              </a:rPr>
              <a:t> factors</a:t>
            </a:r>
            <a:endParaRPr lang="pl-PL" sz="1600" dirty="0"/>
          </a:p>
          <a:p>
            <a:pPr marL="990600" algn="just"/>
            <a:endParaRPr lang="pl-PL" sz="1600" dirty="0">
              <a:ea typeface="Tahoma" panose="020B0604030504040204" pitchFamily="34" charset="0"/>
              <a:cs typeface="Tahoma" panose="020B0604030504040204" pitchFamily="34" charset="0"/>
            </a:endParaRPr>
          </a:p>
          <a:p>
            <a:pPr marL="274638" algn="just"/>
            <a:endParaRPr lang="pl-PL" sz="1600" dirty="0"/>
          </a:p>
          <a:p>
            <a:pPr algn="just"/>
            <a:endParaRPr lang="pl-PL" sz="1600" dirty="0">
              <a:ea typeface="Tahoma" panose="020B0604030504040204" pitchFamily="34" charset="0"/>
              <a:cs typeface="Tahoma" panose="020B0604030504040204" pitchFamily="34" charset="0"/>
            </a:endParaRPr>
          </a:p>
          <a:p>
            <a:pPr algn="just"/>
            <a:r>
              <a:rPr lang="it-IT" sz="1600" dirty="0">
                <a:ea typeface="Tahoma" panose="020B0604030504040204" pitchFamily="34" charset="0"/>
                <a:cs typeface="Tahoma" panose="020B0604030504040204" pitchFamily="34" charset="0"/>
              </a:rPr>
              <a:t>Revenues</a:t>
            </a:r>
            <a:endParaRPr lang="pl-PL" sz="1600" dirty="0">
              <a:ea typeface="Tahoma" panose="020B0604030504040204" pitchFamily="34" charset="0"/>
              <a:cs typeface="Tahoma" panose="020B0604030504040204" pitchFamily="34" charset="0"/>
            </a:endParaRPr>
          </a:p>
          <a:p>
            <a:pPr marL="274638" algn="just"/>
            <a:r>
              <a:rPr lang="it-IT" sz="1600" dirty="0">
                <a:ea typeface="Tahoma" panose="020B0604030504040204" pitchFamily="34" charset="0"/>
                <a:cs typeface="Tahoma" panose="020B0604030504040204" pitchFamily="34" charset="0"/>
              </a:rPr>
              <a:t>Transaction from the «picture» of </a:t>
            </a:r>
            <a:r>
              <a:rPr lang="it-IT" sz="1600" dirty="0" err="1">
                <a:ea typeface="Tahoma" panose="020B0604030504040204" pitchFamily="34" charset="0"/>
                <a:cs typeface="Tahoma" panose="020B0604030504040204" pitchFamily="34" charset="0"/>
              </a:rPr>
              <a:t>value</a:t>
            </a:r>
            <a:r>
              <a:rPr lang="it-IT" sz="1600" dirty="0">
                <a:ea typeface="Tahoma" panose="020B0604030504040204" pitchFamily="34" charset="0"/>
                <a:cs typeface="Tahoma" panose="020B0604030504040204" pitchFamily="34" charset="0"/>
              </a:rPr>
              <a:t> of </a:t>
            </a:r>
            <a:r>
              <a:rPr lang="it-IT" sz="1600" dirty="0" err="1">
                <a:ea typeface="Tahoma" panose="020B0604030504040204" pitchFamily="34" charset="0"/>
                <a:cs typeface="Tahoma" panose="020B0604030504040204" pitchFamily="34" charset="0"/>
              </a:rPr>
              <a:t>goods</a:t>
            </a:r>
            <a:r>
              <a:rPr lang="it-IT" sz="1600" dirty="0">
                <a:ea typeface="Tahoma" panose="020B0604030504040204" pitchFamily="34" charset="0"/>
                <a:cs typeface="Tahoma" panose="020B0604030504040204" pitchFamily="34" charset="0"/>
              </a:rPr>
              <a:t> </a:t>
            </a:r>
            <a:r>
              <a:rPr lang="it-IT" sz="1600" dirty="0" err="1">
                <a:ea typeface="Tahoma" panose="020B0604030504040204" pitchFamily="34" charset="0"/>
                <a:cs typeface="Tahoma" panose="020B0604030504040204" pitchFamily="34" charset="0"/>
              </a:rPr>
              <a:t>sold</a:t>
            </a:r>
            <a:r>
              <a:rPr lang="it-IT" sz="1600" dirty="0">
                <a:ea typeface="Tahoma" panose="020B0604030504040204" pitchFamily="34" charset="0"/>
                <a:cs typeface="Tahoma" panose="020B0604030504040204" pitchFamily="34" charset="0"/>
              </a:rPr>
              <a:t> to the </a:t>
            </a:r>
            <a:r>
              <a:rPr lang="it-IT" sz="1600" dirty="0" err="1">
                <a:ea typeface="Tahoma" panose="020B0604030504040204" pitchFamily="34" charset="0"/>
                <a:cs typeface="Tahoma" panose="020B0604030504040204" pitchFamily="34" charset="0"/>
              </a:rPr>
              <a:t>value</a:t>
            </a:r>
            <a:r>
              <a:rPr lang="it-IT" sz="1600" dirty="0">
                <a:ea typeface="Tahoma" panose="020B0604030504040204" pitchFamily="34" charset="0"/>
                <a:cs typeface="Tahoma" panose="020B0604030504040204" pitchFamily="34" charset="0"/>
              </a:rPr>
              <a:t> of products </a:t>
            </a:r>
            <a:r>
              <a:rPr lang="it-IT" sz="1600" dirty="0" err="1">
                <a:ea typeface="Tahoma" panose="020B0604030504040204" pitchFamily="34" charset="0"/>
                <a:cs typeface="Tahoma" panose="020B0604030504040204" pitchFamily="34" charset="0"/>
              </a:rPr>
              <a:t>sold</a:t>
            </a:r>
            <a:r>
              <a:rPr lang="it-IT" sz="1600" dirty="0">
                <a:ea typeface="Tahoma" panose="020B0604030504040204" pitchFamily="34" charset="0"/>
                <a:cs typeface="Tahoma" panose="020B0604030504040204" pitchFamily="34" charset="0"/>
              </a:rPr>
              <a:t> and </a:t>
            </a:r>
            <a:r>
              <a:rPr lang="it-IT" sz="1600" dirty="0" err="1">
                <a:ea typeface="Tahoma" panose="020B0604030504040204" pitchFamily="34" charset="0"/>
                <a:cs typeface="Tahoma" panose="020B0604030504040204" pitchFamily="34" charset="0"/>
              </a:rPr>
              <a:t>realized</a:t>
            </a:r>
            <a:endParaRPr lang="it-IT" sz="1600" dirty="0">
              <a:ea typeface="Tahoma" panose="020B0604030504040204" pitchFamily="34" charset="0"/>
              <a:cs typeface="Tahoma" panose="020B0604030504040204" pitchFamily="34" charset="0"/>
            </a:endParaRPr>
          </a:p>
        </p:txBody>
      </p:sp>
      <p:sp>
        <p:nvSpPr>
          <p:cNvPr id="8" name="CasellaDiTesto 30">
            <a:extLst>
              <a:ext uri="{FF2B5EF4-FFF2-40B4-BE49-F238E27FC236}">
                <a16:creationId xmlns:a16="http://schemas.microsoft.com/office/drawing/2014/main" id="{8C901AA9-A8E8-4E85-9B80-F6C355442E48}"/>
              </a:ext>
            </a:extLst>
          </p:cNvPr>
          <p:cNvSpPr txBox="1"/>
          <p:nvPr/>
        </p:nvSpPr>
        <p:spPr>
          <a:xfrm>
            <a:off x="774532" y="1999998"/>
            <a:ext cx="1728194" cy="103105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spcAft>
                <a:spcPts val="300"/>
              </a:spcAft>
            </a:pPr>
            <a:endParaRPr lang="it-IT" dirty="0">
              <a:solidFill>
                <a:schemeClr val="tx1"/>
              </a:solidFill>
            </a:endParaRPr>
          </a:p>
          <a:p>
            <a:pPr algn="ctr">
              <a:spcAft>
                <a:spcPts val="300"/>
              </a:spcAft>
            </a:pPr>
            <a:r>
              <a:rPr lang="it-IT" sz="2000" dirty="0">
                <a:solidFill>
                  <a:schemeClr val="tx1"/>
                </a:solidFill>
                <a:latin typeface="Tahoma" panose="020B0604030504040204" pitchFamily="34" charset="0"/>
                <a:ea typeface="Tahoma" panose="020B0604030504040204" pitchFamily="34" charset="0"/>
                <a:cs typeface="Tahoma" panose="020B0604030504040204" pitchFamily="34" charset="0"/>
              </a:rPr>
              <a:t>SCOPE</a:t>
            </a:r>
          </a:p>
          <a:p>
            <a:pPr algn="ctr">
              <a:spcAft>
                <a:spcPts val="300"/>
              </a:spcAft>
            </a:pPr>
            <a:endParaRPr lang="it-IT" dirty="0">
              <a:solidFill>
                <a:schemeClr val="tx1"/>
              </a:solidFill>
            </a:endParaRPr>
          </a:p>
        </p:txBody>
      </p:sp>
      <p:sp>
        <p:nvSpPr>
          <p:cNvPr id="9" name="Freccia in giù 18">
            <a:extLst>
              <a:ext uri="{FF2B5EF4-FFF2-40B4-BE49-F238E27FC236}">
                <a16:creationId xmlns:a16="http://schemas.microsoft.com/office/drawing/2014/main" id="{5B07EFAB-682C-46F1-AC06-93FF3EFBB67B}"/>
              </a:ext>
            </a:extLst>
          </p:cNvPr>
          <p:cNvSpPr/>
          <p:nvPr/>
        </p:nvSpPr>
        <p:spPr>
          <a:xfrm rot="16200000">
            <a:off x="2775826" y="2236493"/>
            <a:ext cx="288033" cy="558063"/>
          </a:xfrm>
          <a:prstGeom prst="downArrow">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 name="CasellaDiTesto 7">
            <a:extLst>
              <a:ext uri="{FF2B5EF4-FFF2-40B4-BE49-F238E27FC236}">
                <a16:creationId xmlns:a16="http://schemas.microsoft.com/office/drawing/2014/main" id="{933A46DE-2FAB-4694-937F-4B75B19F5D7E}"/>
              </a:ext>
            </a:extLst>
          </p:cNvPr>
          <p:cNvSpPr txBox="1"/>
          <p:nvPr/>
        </p:nvSpPr>
        <p:spPr>
          <a:xfrm>
            <a:off x="4196660" y="2371507"/>
            <a:ext cx="4536504" cy="3385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it-IT" sz="1600" dirty="0" err="1">
                <a:solidFill>
                  <a:schemeClr val="bg1"/>
                </a:solidFill>
                <a:ea typeface="Tahoma" panose="020B0604030504040204" pitchFamily="34" charset="0"/>
                <a:cs typeface="Tahoma" panose="020B0604030504040204" pitchFamily="34" charset="0"/>
              </a:rPr>
              <a:t>Correlation</a:t>
            </a:r>
            <a:r>
              <a:rPr lang="pl-PL" sz="1600" dirty="0">
                <a:solidFill>
                  <a:schemeClr val="bg1"/>
                </a:solidFill>
                <a:ea typeface="Tahoma" panose="020B0604030504040204" pitchFamily="34" charset="0"/>
                <a:cs typeface="Tahoma" panose="020B0604030504040204" pitchFamily="34" charset="0"/>
              </a:rPr>
              <a:t> (MATCHING PRINCIPLE)</a:t>
            </a:r>
            <a:endParaRPr lang="pl-PL" sz="1600" dirty="0">
              <a:solidFill>
                <a:schemeClr val="bg1"/>
              </a:solidFill>
            </a:endParaRPr>
          </a:p>
        </p:txBody>
      </p:sp>
      <p:sp>
        <p:nvSpPr>
          <p:cNvPr id="11" name="CasellaDiTesto 22">
            <a:extLst>
              <a:ext uri="{FF2B5EF4-FFF2-40B4-BE49-F238E27FC236}">
                <a16:creationId xmlns:a16="http://schemas.microsoft.com/office/drawing/2014/main" id="{7AA513EB-9B95-483C-A9AB-5FB577EE3B78}"/>
              </a:ext>
            </a:extLst>
          </p:cNvPr>
          <p:cNvSpPr txBox="1"/>
          <p:nvPr/>
        </p:nvSpPr>
        <p:spPr>
          <a:xfrm>
            <a:off x="749340" y="4510819"/>
            <a:ext cx="1728194" cy="103105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spcAft>
                <a:spcPts val="300"/>
              </a:spcAft>
            </a:pPr>
            <a:endParaRPr lang="it-IT" dirty="0">
              <a:solidFill>
                <a:schemeClr val="tx1"/>
              </a:solidFill>
            </a:endParaRPr>
          </a:p>
          <a:p>
            <a:pPr algn="ctr">
              <a:spcAft>
                <a:spcPts val="300"/>
              </a:spcAft>
            </a:pPr>
            <a:r>
              <a:rPr lang="it-IT" sz="2000" dirty="0">
                <a:solidFill>
                  <a:schemeClr val="tx1"/>
                </a:solidFill>
                <a:latin typeface="Tahoma" panose="020B0604030504040204" pitchFamily="34" charset="0"/>
                <a:ea typeface="Tahoma" panose="020B0604030504040204" pitchFamily="34" charset="0"/>
                <a:cs typeface="Tahoma" panose="020B0604030504040204" pitchFamily="34" charset="0"/>
              </a:rPr>
              <a:t>Method</a:t>
            </a:r>
          </a:p>
          <a:p>
            <a:pPr algn="ctr">
              <a:spcAft>
                <a:spcPts val="300"/>
              </a:spcAft>
            </a:pPr>
            <a:endParaRPr lang="it-IT" dirty="0">
              <a:solidFill>
                <a:schemeClr val="tx1"/>
              </a:solidFill>
            </a:endParaRPr>
          </a:p>
        </p:txBody>
      </p:sp>
      <p:sp>
        <p:nvSpPr>
          <p:cNvPr id="12" name="Freccia in giù 23">
            <a:extLst>
              <a:ext uri="{FF2B5EF4-FFF2-40B4-BE49-F238E27FC236}">
                <a16:creationId xmlns:a16="http://schemas.microsoft.com/office/drawing/2014/main" id="{90FDCF14-149D-421D-9D40-70C27F2E74A9}"/>
              </a:ext>
            </a:extLst>
          </p:cNvPr>
          <p:cNvSpPr/>
          <p:nvPr/>
        </p:nvSpPr>
        <p:spPr>
          <a:xfrm rot="16200000">
            <a:off x="2720569" y="4747435"/>
            <a:ext cx="288033" cy="558063"/>
          </a:xfrm>
          <a:prstGeom prst="downArrow">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CasellaDiTesto 25">
            <a:extLst>
              <a:ext uri="{FF2B5EF4-FFF2-40B4-BE49-F238E27FC236}">
                <a16:creationId xmlns:a16="http://schemas.microsoft.com/office/drawing/2014/main" id="{539CC860-EC8E-4A8D-827E-767CE1C6445C}"/>
              </a:ext>
            </a:extLst>
          </p:cNvPr>
          <p:cNvSpPr txBox="1"/>
          <p:nvPr/>
        </p:nvSpPr>
        <p:spPr>
          <a:xfrm>
            <a:off x="3297244" y="4364626"/>
            <a:ext cx="6220304" cy="1323439"/>
          </a:xfrm>
          <a:prstGeom prst="rect">
            <a:avLst/>
          </a:prstGeom>
          <a:noFill/>
        </p:spPr>
        <p:txBody>
          <a:bodyPr wrap="square" rtlCol="0">
            <a:spAutoFit/>
          </a:bodyPr>
          <a:lstStyle/>
          <a:p>
            <a:pPr marL="342900" indent="-342900" algn="just">
              <a:buSzPct val="100000"/>
              <a:buFont typeface="+mj-lt"/>
              <a:buAutoNum type="arabicPeriod"/>
            </a:pPr>
            <a:r>
              <a:rPr lang="it-IT" sz="1600" dirty="0">
                <a:ea typeface="Tahoma" panose="020B0604030504040204" pitchFamily="34" charset="0"/>
                <a:cs typeface="Tahoma" panose="020B0604030504040204" pitchFamily="34" charset="0"/>
              </a:rPr>
              <a:t>Recording (time </a:t>
            </a:r>
            <a:r>
              <a:rPr lang="it-IT" sz="1600" dirty="0" err="1">
                <a:ea typeface="Tahoma" panose="020B0604030504040204" pitchFamily="34" charset="0"/>
                <a:cs typeface="Tahoma" panose="020B0604030504040204" pitchFamily="34" charset="0"/>
              </a:rPr>
              <a:t>principle</a:t>
            </a:r>
            <a:r>
              <a:rPr lang="it-IT" sz="1600" dirty="0">
                <a:ea typeface="Tahoma" panose="020B0604030504040204" pitchFamily="34" charset="0"/>
                <a:cs typeface="Tahoma" panose="020B0604030504040204" pitchFamily="34" charset="0"/>
              </a:rPr>
              <a:t>) of </a:t>
            </a:r>
            <a:r>
              <a:rPr lang="it-IT" sz="1600" dirty="0" err="1">
                <a:ea typeface="Tahoma" panose="020B0604030504040204" pitchFamily="34" charset="0"/>
                <a:cs typeface="Tahoma" panose="020B0604030504040204" pitchFamily="34" charset="0"/>
              </a:rPr>
              <a:t>events</a:t>
            </a:r>
            <a:r>
              <a:rPr lang="it-IT" sz="1600" dirty="0">
                <a:ea typeface="Tahoma" panose="020B0604030504040204" pitchFamily="34" charset="0"/>
                <a:cs typeface="Tahoma" panose="020B0604030504040204" pitchFamily="34" charset="0"/>
              </a:rPr>
              <a:t> </a:t>
            </a:r>
            <a:r>
              <a:rPr lang="it-IT" sz="1600" dirty="0" err="1">
                <a:ea typeface="Tahoma" panose="020B0604030504040204" pitchFamily="34" charset="0"/>
                <a:cs typeface="Tahoma" panose="020B0604030504040204" pitchFamily="34" charset="0"/>
              </a:rPr>
              <a:t>until</a:t>
            </a:r>
            <a:r>
              <a:rPr lang="it-IT" sz="1600" dirty="0">
                <a:ea typeface="Tahoma" panose="020B0604030504040204" pitchFamily="34" charset="0"/>
                <a:cs typeface="Tahoma" panose="020B0604030504040204" pitchFamily="34" charset="0"/>
              </a:rPr>
              <a:t> a </a:t>
            </a:r>
            <a:r>
              <a:rPr lang="it-IT" sz="1600" dirty="0" err="1">
                <a:ea typeface="Tahoma" panose="020B0604030504040204" pitchFamily="34" charset="0"/>
                <a:cs typeface="Tahoma" panose="020B0604030504040204" pitchFamily="34" charset="0"/>
              </a:rPr>
              <a:t>defined</a:t>
            </a:r>
            <a:r>
              <a:rPr lang="it-IT" sz="1600" dirty="0">
                <a:ea typeface="Tahoma" panose="020B0604030504040204" pitchFamily="34" charset="0"/>
                <a:cs typeface="Tahoma" panose="020B0604030504040204" pitchFamily="34" charset="0"/>
              </a:rPr>
              <a:t> </a:t>
            </a:r>
            <a:r>
              <a:rPr lang="it-IT" sz="1600" dirty="0" err="1">
                <a:ea typeface="Tahoma" panose="020B0604030504040204" pitchFamily="34" charset="0"/>
                <a:cs typeface="Tahoma" panose="020B0604030504040204" pitchFamily="34" charset="0"/>
              </a:rPr>
              <a:t>period</a:t>
            </a:r>
            <a:r>
              <a:rPr lang="it-IT" sz="1600" dirty="0">
                <a:ea typeface="Tahoma" panose="020B0604030504040204" pitchFamily="34" charset="0"/>
                <a:cs typeface="Tahoma" panose="020B0604030504040204" pitchFamily="34" charset="0"/>
              </a:rPr>
              <a:t> (accounting report)</a:t>
            </a:r>
            <a:endParaRPr lang="pl-PL" sz="1600" dirty="0">
              <a:ea typeface="Tahoma" panose="020B0604030504040204" pitchFamily="34" charset="0"/>
              <a:cs typeface="Tahoma" panose="020B0604030504040204" pitchFamily="34" charset="0"/>
            </a:endParaRPr>
          </a:p>
          <a:p>
            <a:pPr marL="342900" indent="-342900" algn="just">
              <a:buSzPct val="100000"/>
              <a:buFont typeface="+mj-lt"/>
              <a:buAutoNum type="arabicPeriod"/>
            </a:pPr>
            <a:endParaRPr lang="pl-PL" sz="1600" dirty="0">
              <a:ea typeface="Tahoma" panose="020B0604030504040204" pitchFamily="34" charset="0"/>
              <a:cs typeface="Tahoma" panose="020B0604030504040204" pitchFamily="34" charset="0"/>
            </a:endParaRPr>
          </a:p>
          <a:p>
            <a:pPr marL="342900" indent="-342900" algn="just">
              <a:buSzPct val="100000"/>
              <a:buFont typeface="+mj-lt"/>
              <a:buAutoNum type="arabicPeriod"/>
            </a:pPr>
            <a:r>
              <a:rPr lang="it-IT" sz="1600" dirty="0">
                <a:ea typeface="Tahoma" panose="020B0604030504040204" pitchFamily="34" charset="0"/>
                <a:cs typeface="Tahoma" panose="020B0604030504040204" pitchFamily="34" charset="0"/>
              </a:rPr>
              <a:t>Integration to the accounting report of </a:t>
            </a:r>
            <a:r>
              <a:rPr lang="it-IT" sz="1600" dirty="0" err="1">
                <a:ea typeface="Tahoma" panose="020B0604030504040204" pitchFamily="34" charset="0"/>
                <a:cs typeface="Tahoma" panose="020B0604030504040204" pitchFamily="34" charset="0"/>
              </a:rPr>
              <a:t>relevant</a:t>
            </a:r>
            <a:r>
              <a:rPr lang="it-IT" sz="1600" dirty="0">
                <a:ea typeface="Tahoma" panose="020B0604030504040204" pitchFamily="34" charset="0"/>
                <a:cs typeface="Tahoma" panose="020B0604030504040204" pitchFamily="34" charset="0"/>
              </a:rPr>
              <a:t> </a:t>
            </a:r>
            <a:r>
              <a:rPr lang="it-IT" sz="1600" dirty="0" err="1">
                <a:ea typeface="Tahoma" panose="020B0604030504040204" pitchFamily="34" charset="0"/>
                <a:cs typeface="Tahoma" panose="020B0604030504040204" pitchFamily="34" charset="0"/>
              </a:rPr>
              <a:t>events</a:t>
            </a:r>
            <a:r>
              <a:rPr lang="it-IT" sz="1600" dirty="0">
                <a:ea typeface="Tahoma" panose="020B0604030504040204" pitchFamily="34" charset="0"/>
                <a:cs typeface="Tahoma" panose="020B0604030504040204" pitchFamily="34" charset="0"/>
              </a:rPr>
              <a:t> </a:t>
            </a:r>
            <a:r>
              <a:rPr lang="it-IT" sz="1600" dirty="0" err="1">
                <a:ea typeface="Tahoma" panose="020B0604030504040204" pitchFamily="34" charset="0"/>
                <a:cs typeface="Tahoma" panose="020B0604030504040204" pitchFamily="34" charset="0"/>
              </a:rPr>
              <a:t>that</a:t>
            </a:r>
            <a:r>
              <a:rPr lang="it-IT" sz="1600" dirty="0">
                <a:ea typeface="Tahoma" panose="020B0604030504040204" pitchFamily="34" charset="0"/>
                <a:cs typeface="Tahoma" panose="020B0604030504040204" pitchFamily="34" charset="0"/>
              </a:rPr>
              <a:t> </a:t>
            </a:r>
            <a:r>
              <a:rPr lang="it-IT" sz="1600" dirty="0" err="1">
                <a:ea typeface="Tahoma" panose="020B0604030504040204" pitchFamily="34" charset="0"/>
                <a:cs typeface="Tahoma" panose="020B0604030504040204" pitchFamily="34" charset="0"/>
              </a:rPr>
              <a:t>had</a:t>
            </a:r>
            <a:r>
              <a:rPr lang="it-IT" sz="1600" dirty="0">
                <a:ea typeface="Tahoma" panose="020B0604030504040204" pitchFamily="34" charset="0"/>
                <a:cs typeface="Tahoma" panose="020B0604030504040204" pitchFamily="34" charset="0"/>
              </a:rPr>
              <a:t> </a:t>
            </a:r>
            <a:r>
              <a:rPr lang="it-IT" sz="1600" dirty="0" err="1">
                <a:ea typeface="Tahoma" panose="020B0604030504040204" pitchFamily="34" charset="0"/>
                <a:cs typeface="Tahoma" panose="020B0604030504040204" pitchFamily="34" charset="0"/>
              </a:rPr>
              <a:t>not</a:t>
            </a:r>
            <a:r>
              <a:rPr lang="it-IT" sz="1600" dirty="0">
                <a:ea typeface="Tahoma" panose="020B0604030504040204" pitchFamily="34" charset="0"/>
                <a:cs typeface="Tahoma" panose="020B0604030504040204" pitchFamily="34" charset="0"/>
              </a:rPr>
              <a:t> an external </a:t>
            </a:r>
            <a:r>
              <a:rPr lang="it-IT" sz="1600" dirty="0" err="1">
                <a:ea typeface="Tahoma" panose="020B0604030504040204" pitchFamily="34" charset="0"/>
                <a:cs typeface="Tahoma" panose="020B0604030504040204" pitchFamily="34" charset="0"/>
              </a:rPr>
              <a:t>occurence</a:t>
            </a:r>
            <a:endParaRPr lang="pl-PL" sz="1600" dirty="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6237175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CED83-E8F3-4361-A33A-A8762DD24AFD}"/>
              </a:ext>
            </a:extLst>
          </p:cNvPr>
          <p:cNvSpPr>
            <a:spLocks noGrp="1"/>
          </p:cNvSpPr>
          <p:nvPr>
            <p:ph type="title"/>
          </p:nvPr>
        </p:nvSpPr>
        <p:spPr/>
        <p:txBody>
          <a:bodyPr>
            <a:normAutofit fontScale="90000"/>
          </a:bodyPr>
          <a:lstStyle/>
          <a:p>
            <a:r>
              <a:rPr lang="en-US" dirty="0"/>
              <a:t>Determine the income of the period</a:t>
            </a:r>
          </a:p>
        </p:txBody>
      </p:sp>
      <p:sp>
        <p:nvSpPr>
          <p:cNvPr id="4" name="Slide Number Placeholder 3">
            <a:extLst>
              <a:ext uri="{FF2B5EF4-FFF2-40B4-BE49-F238E27FC236}">
                <a16:creationId xmlns:a16="http://schemas.microsoft.com/office/drawing/2014/main" id="{E80D7B16-D24D-4D31-A1E3-185C60B523AC}"/>
              </a:ext>
            </a:extLst>
          </p:cNvPr>
          <p:cNvSpPr>
            <a:spLocks noGrp="1"/>
          </p:cNvSpPr>
          <p:nvPr>
            <p:ph type="sldNum" sz="quarter" idx="12"/>
          </p:nvPr>
        </p:nvSpPr>
        <p:spPr>
          <a:xfrm>
            <a:off x="8598817" y="5205754"/>
            <a:ext cx="683339" cy="365125"/>
          </a:xfrm>
        </p:spPr>
        <p:txBody>
          <a:bodyPr/>
          <a:lstStyle/>
          <a:p>
            <a:fld id="{D57F1E4F-1CFF-5643-939E-217C01CDF565}" type="slidenum">
              <a:rPr lang="en-US" sz="700" smtClean="0"/>
              <a:pPr/>
              <a:t>26</a:t>
            </a:fld>
            <a:endParaRPr lang="en-US" sz="700" dirty="0"/>
          </a:p>
        </p:txBody>
      </p:sp>
      <p:sp>
        <p:nvSpPr>
          <p:cNvPr id="5" name="Footer Placeholder 4">
            <a:extLst>
              <a:ext uri="{FF2B5EF4-FFF2-40B4-BE49-F238E27FC236}">
                <a16:creationId xmlns:a16="http://schemas.microsoft.com/office/drawing/2014/main" id="{F744B72C-35E7-4AA4-9AAC-E8917B3D4B8E}"/>
              </a:ext>
            </a:extLst>
          </p:cNvPr>
          <p:cNvSpPr>
            <a:spLocks noGrp="1"/>
          </p:cNvSpPr>
          <p:nvPr>
            <p:ph type="ftr" sz="quarter" idx="3"/>
          </p:nvPr>
        </p:nvSpPr>
        <p:spPr>
          <a:xfrm>
            <a:off x="3427859" y="6240841"/>
            <a:ext cx="3911200" cy="365125"/>
          </a:xfrm>
        </p:spPr>
        <p:txBody>
          <a:bodyPr/>
          <a:lstStyle/>
          <a:p>
            <a:pPr algn="ctr"/>
            <a:r>
              <a:rPr lang="en-US" sz="700" dirty="0"/>
              <a:t>Accounting – B.A. Global Governance</a:t>
            </a:r>
          </a:p>
          <a:p>
            <a:pPr algn="ctr"/>
            <a:r>
              <a:rPr lang="en-US" sz="700" dirty="0"/>
              <a:t>A.Y. 2024-2025</a:t>
            </a:r>
          </a:p>
          <a:p>
            <a:pPr algn="ctr"/>
            <a:r>
              <a:rPr lang="en-US" sz="700" dirty="0"/>
              <a:t>Prof. M.G. De Romanis</a:t>
            </a:r>
          </a:p>
        </p:txBody>
      </p:sp>
      <p:sp>
        <p:nvSpPr>
          <p:cNvPr id="7" name="CasellaDiTesto 17">
            <a:extLst>
              <a:ext uri="{FF2B5EF4-FFF2-40B4-BE49-F238E27FC236}">
                <a16:creationId xmlns:a16="http://schemas.microsoft.com/office/drawing/2014/main" id="{53BB6309-A56A-409D-9757-7637E081D083}"/>
              </a:ext>
            </a:extLst>
          </p:cNvPr>
          <p:cNvSpPr txBox="1"/>
          <p:nvPr/>
        </p:nvSpPr>
        <p:spPr>
          <a:xfrm>
            <a:off x="9022467" y="5515210"/>
            <a:ext cx="686902" cy="215444"/>
          </a:xfrm>
          <a:prstGeom prst="rect">
            <a:avLst/>
          </a:prstGeom>
          <a:noFill/>
        </p:spPr>
        <p:txBody>
          <a:bodyPr wrap="square" rtlCol="0">
            <a:spAutoFit/>
          </a:bodyPr>
          <a:lstStyle/>
          <a:p>
            <a:pPr algn="r"/>
            <a:r>
              <a:rPr lang="it-IT" sz="800" dirty="0"/>
              <a:t>9</a:t>
            </a:r>
          </a:p>
        </p:txBody>
      </p:sp>
      <p:sp>
        <p:nvSpPr>
          <p:cNvPr id="8" name="CasellaDiTesto 5">
            <a:extLst>
              <a:ext uri="{FF2B5EF4-FFF2-40B4-BE49-F238E27FC236}">
                <a16:creationId xmlns:a16="http://schemas.microsoft.com/office/drawing/2014/main" id="{4DF1364E-7764-4B7F-A3F3-4781E8123682}"/>
              </a:ext>
            </a:extLst>
          </p:cNvPr>
          <p:cNvSpPr txBox="1"/>
          <p:nvPr/>
        </p:nvSpPr>
        <p:spPr>
          <a:xfrm>
            <a:off x="836863" y="1761471"/>
            <a:ext cx="3024336" cy="276999"/>
          </a:xfrm>
          <a:prstGeom prst="rect">
            <a:avLst/>
          </a:prstGeom>
          <a:noFill/>
        </p:spPr>
        <p:txBody>
          <a:bodyPr wrap="square" rtlCol="0">
            <a:spAutoFit/>
          </a:bodyPr>
          <a:lstStyle/>
          <a:p>
            <a:pPr marL="457200" indent="-457200">
              <a:buAutoNum type="alphaLcParenR"/>
            </a:pPr>
            <a:r>
              <a:rPr lang="en-AU" sz="1200" dirty="0"/>
              <a:t>Adjustments</a:t>
            </a:r>
            <a:r>
              <a:rPr lang="it-IT" sz="1200" dirty="0"/>
              <a:t> in </a:t>
            </a:r>
            <a:r>
              <a:rPr lang="en-US" sz="1200" dirty="0"/>
              <a:t>addition</a:t>
            </a:r>
          </a:p>
        </p:txBody>
      </p:sp>
      <p:sp>
        <p:nvSpPr>
          <p:cNvPr id="9" name="CasellaDiTesto 16">
            <a:extLst>
              <a:ext uri="{FF2B5EF4-FFF2-40B4-BE49-F238E27FC236}">
                <a16:creationId xmlns:a16="http://schemas.microsoft.com/office/drawing/2014/main" id="{BB3C56BE-9B51-4FDD-AD72-7732B676B600}"/>
              </a:ext>
            </a:extLst>
          </p:cNvPr>
          <p:cNvSpPr txBox="1"/>
          <p:nvPr/>
        </p:nvSpPr>
        <p:spPr>
          <a:xfrm>
            <a:off x="844231" y="2964106"/>
            <a:ext cx="2880320" cy="276999"/>
          </a:xfrm>
          <a:prstGeom prst="rect">
            <a:avLst/>
          </a:prstGeom>
          <a:noFill/>
        </p:spPr>
        <p:txBody>
          <a:bodyPr wrap="square" rtlCol="0">
            <a:spAutoFit/>
          </a:bodyPr>
          <a:lstStyle/>
          <a:p>
            <a:pPr marL="457200" indent="-457200">
              <a:buFont typeface="+mj-lt"/>
              <a:buAutoNum type="alphaLcParenR" startAt="2"/>
            </a:pPr>
            <a:r>
              <a:rPr lang="it-IT" sz="1200" dirty="0" err="1"/>
              <a:t>Adjustments</a:t>
            </a:r>
            <a:r>
              <a:rPr lang="it-IT" sz="1200" dirty="0"/>
              <a:t> in reduction</a:t>
            </a:r>
            <a:endParaRPr lang="pl-PL" sz="1200" dirty="0"/>
          </a:p>
        </p:txBody>
      </p:sp>
      <p:sp>
        <p:nvSpPr>
          <p:cNvPr id="10" name="CasellaDiTesto 19">
            <a:extLst>
              <a:ext uri="{FF2B5EF4-FFF2-40B4-BE49-F238E27FC236}">
                <a16:creationId xmlns:a16="http://schemas.microsoft.com/office/drawing/2014/main" id="{E8546D6A-0D5E-481E-828B-AA7478988F97}"/>
              </a:ext>
            </a:extLst>
          </p:cNvPr>
          <p:cNvSpPr txBox="1"/>
          <p:nvPr/>
        </p:nvSpPr>
        <p:spPr>
          <a:xfrm>
            <a:off x="844231" y="4097891"/>
            <a:ext cx="2880320" cy="276999"/>
          </a:xfrm>
          <a:prstGeom prst="rect">
            <a:avLst/>
          </a:prstGeom>
          <a:noFill/>
        </p:spPr>
        <p:txBody>
          <a:bodyPr wrap="square" rtlCol="0">
            <a:spAutoFit/>
          </a:bodyPr>
          <a:lstStyle/>
          <a:p>
            <a:pPr marL="457200" indent="-457200">
              <a:buFont typeface="+mj-lt"/>
              <a:buAutoNum type="alphaLcParenR" startAt="3"/>
            </a:pPr>
            <a:r>
              <a:rPr lang="it-IT" sz="1200" dirty="0" err="1"/>
              <a:t>Modification</a:t>
            </a:r>
            <a:r>
              <a:rPr lang="it-IT" sz="1200" dirty="0"/>
              <a:t> of </a:t>
            </a:r>
            <a:r>
              <a:rPr lang="it-IT" sz="1200" dirty="0" err="1"/>
              <a:t>value</a:t>
            </a:r>
            <a:r>
              <a:rPr lang="it-IT" sz="1200" dirty="0"/>
              <a:t> of </a:t>
            </a:r>
            <a:r>
              <a:rPr lang="it-IT" sz="1200" dirty="0" err="1"/>
              <a:t>assets</a:t>
            </a:r>
            <a:endParaRPr lang="pl-PL" sz="1200" dirty="0"/>
          </a:p>
        </p:txBody>
      </p:sp>
      <p:sp>
        <p:nvSpPr>
          <p:cNvPr id="11" name="CasellaDiTesto 9">
            <a:extLst>
              <a:ext uri="{FF2B5EF4-FFF2-40B4-BE49-F238E27FC236}">
                <a16:creationId xmlns:a16="http://schemas.microsoft.com/office/drawing/2014/main" id="{C48AB7C1-2A8C-4C11-AD3E-28C075242F84}"/>
              </a:ext>
            </a:extLst>
          </p:cNvPr>
          <p:cNvSpPr txBox="1"/>
          <p:nvPr/>
        </p:nvSpPr>
        <p:spPr>
          <a:xfrm>
            <a:off x="3869351" y="1238250"/>
            <a:ext cx="5831864" cy="523220"/>
          </a:xfrm>
          <a:prstGeom prst="rect">
            <a:avLst/>
          </a:prstGeom>
          <a:solidFill>
            <a:schemeClr val="bg1">
              <a:lumMod val="85000"/>
            </a:schemeClr>
          </a:solidFill>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just">
              <a:buClr>
                <a:schemeClr val="accent5">
                  <a:lumMod val="75000"/>
                </a:schemeClr>
              </a:buClr>
            </a:pPr>
            <a:r>
              <a:rPr lang="it-IT" sz="1400" dirty="0" err="1">
                <a:ea typeface="Tahoma" panose="020B0604030504040204" pitchFamily="34" charset="0"/>
                <a:cs typeface="Tahoma" panose="020B0604030504040204" pitchFamily="34" charset="0"/>
              </a:rPr>
              <a:t>Expenses</a:t>
            </a:r>
            <a:r>
              <a:rPr lang="it-IT" sz="1400" dirty="0">
                <a:ea typeface="Tahoma" panose="020B0604030504040204" pitchFamily="34" charset="0"/>
                <a:cs typeface="Tahoma" panose="020B0604030504040204" pitchFamily="34" charset="0"/>
              </a:rPr>
              <a:t> and revenues </a:t>
            </a:r>
            <a:r>
              <a:rPr lang="it-IT" sz="1400" dirty="0" err="1">
                <a:ea typeface="Tahoma" panose="020B0604030504040204" pitchFamily="34" charset="0"/>
                <a:cs typeface="Tahoma" panose="020B0604030504040204" pitchFamily="34" charset="0"/>
              </a:rPr>
              <a:t>realized</a:t>
            </a:r>
            <a:r>
              <a:rPr lang="it-IT" sz="1400" dirty="0">
                <a:ea typeface="Tahoma" panose="020B0604030504040204" pitchFamily="34" charset="0"/>
                <a:cs typeface="Tahoma" panose="020B0604030504040204" pitchFamily="34" charset="0"/>
              </a:rPr>
              <a:t> </a:t>
            </a:r>
            <a:r>
              <a:rPr lang="it-IT" sz="1400" dirty="0" err="1">
                <a:ea typeface="Tahoma" panose="020B0604030504040204" pitchFamily="34" charset="0"/>
                <a:cs typeface="Tahoma" panose="020B0604030504040204" pitchFamily="34" charset="0"/>
              </a:rPr>
              <a:t>but</a:t>
            </a:r>
            <a:r>
              <a:rPr lang="it-IT" sz="1400" dirty="0">
                <a:ea typeface="Tahoma" panose="020B0604030504040204" pitchFamily="34" charset="0"/>
                <a:cs typeface="Tahoma" panose="020B0604030504040204" pitchFamily="34" charset="0"/>
              </a:rPr>
              <a:t> with a </a:t>
            </a:r>
            <a:r>
              <a:rPr lang="it-IT" sz="1400" dirty="0" err="1">
                <a:ea typeface="Tahoma" panose="020B0604030504040204" pitchFamily="34" charset="0"/>
                <a:cs typeface="Tahoma" panose="020B0604030504040204" pitchFamily="34" charset="0"/>
              </a:rPr>
              <a:t>financial</a:t>
            </a:r>
            <a:r>
              <a:rPr lang="it-IT" sz="1400" dirty="0">
                <a:ea typeface="Tahoma" panose="020B0604030504040204" pitchFamily="34" charset="0"/>
                <a:cs typeface="Tahoma" panose="020B0604030504040204" pitchFamily="34" charset="0"/>
              </a:rPr>
              <a:t> </a:t>
            </a:r>
            <a:r>
              <a:rPr lang="it-IT" sz="1400" dirty="0" err="1">
                <a:ea typeface="Tahoma" panose="020B0604030504040204" pitchFamily="34" charset="0"/>
                <a:cs typeface="Tahoma" panose="020B0604030504040204" pitchFamily="34" charset="0"/>
              </a:rPr>
              <a:t>occurence</a:t>
            </a:r>
            <a:r>
              <a:rPr lang="it-IT" sz="1400" dirty="0">
                <a:ea typeface="Tahoma" panose="020B0604030504040204" pitchFamily="34" charset="0"/>
                <a:cs typeface="Tahoma" panose="020B0604030504040204" pitchFamily="34" charset="0"/>
              </a:rPr>
              <a:t> in a </a:t>
            </a:r>
            <a:r>
              <a:rPr lang="it-IT" sz="1400" dirty="0" err="1">
                <a:ea typeface="Tahoma" panose="020B0604030504040204" pitchFamily="34" charset="0"/>
                <a:cs typeface="Tahoma" panose="020B0604030504040204" pitchFamily="34" charset="0"/>
              </a:rPr>
              <a:t>different</a:t>
            </a:r>
            <a:r>
              <a:rPr lang="it-IT" sz="1400" dirty="0">
                <a:ea typeface="Tahoma" panose="020B0604030504040204" pitchFamily="34" charset="0"/>
                <a:cs typeface="Tahoma" panose="020B0604030504040204" pitchFamily="34" charset="0"/>
              </a:rPr>
              <a:t> </a:t>
            </a:r>
            <a:r>
              <a:rPr lang="it-IT" sz="1400" dirty="0" err="1">
                <a:ea typeface="Tahoma" panose="020B0604030504040204" pitchFamily="34" charset="0"/>
                <a:cs typeface="Tahoma" panose="020B0604030504040204" pitchFamily="34" charset="0"/>
              </a:rPr>
              <a:t>period</a:t>
            </a:r>
            <a:r>
              <a:rPr lang="it-IT" sz="1400" dirty="0">
                <a:ea typeface="Tahoma" panose="020B0604030504040204" pitchFamily="34" charset="0"/>
                <a:cs typeface="Tahoma" panose="020B0604030504040204" pitchFamily="34" charset="0"/>
              </a:rPr>
              <a:t> numeraria esercizio diverso</a:t>
            </a:r>
          </a:p>
        </p:txBody>
      </p:sp>
      <p:sp>
        <p:nvSpPr>
          <p:cNvPr id="12" name="CasellaDiTesto 10">
            <a:extLst>
              <a:ext uri="{FF2B5EF4-FFF2-40B4-BE49-F238E27FC236}">
                <a16:creationId xmlns:a16="http://schemas.microsoft.com/office/drawing/2014/main" id="{7A2A2AB4-1A8A-48C4-A8A2-C6BF7E22FD88}"/>
              </a:ext>
            </a:extLst>
          </p:cNvPr>
          <p:cNvSpPr txBox="1"/>
          <p:nvPr/>
        </p:nvSpPr>
        <p:spPr>
          <a:xfrm>
            <a:off x="3869351" y="2813070"/>
            <a:ext cx="5840016" cy="261610"/>
          </a:xfrm>
          <a:prstGeom prst="rect">
            <a:avLst/>
          </a:prstGeom>
          <a:solidFill>
            <a:schemeClr val="bg1">
              <a:lumMod val="85000"/>
            </a:schemeClr>
          </a:solidFill>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just">
              <a:buClr>
                <a:schemeClr val="accent5">
                  <a:lumMod val="75000"/>
                </a:schemeClr>
              </a:buClr>
            </a:pPr>
            <a:r>
              <a:rPr lang="it-IT" sz="1100" dirty="0" err="1">
                <a:ea typeface="Tahoma" panose="020B0604030504040204" pitchFamily="34" charset="0"/>
                <a:cs typeface="Tahoma" panose="020B0604030504040204" pitchFamily="34" charset="0"/>
              </a:rPr>
              <a:t>Expenses</a:t>
            </a:r>
            <a:r>
              <a:rPr lang="it-IT" sz="1100" dirty="0">
                <a:ea typeface="Tahoma" panose="020B0604030504040204" pitchFamily="34" charset="0"/>
                <a:cs typeface="Tahoma" panose="020B0604030504040204" pitchFamily="34" charset="0"/>
              </a:rPr>
              <a:t> and revenues with a </a:t>
            </a:r>
            <a:r>
              <a:rPr lang="it-IT" sz="1100" dirty="0" err="1">
                <a:ea typeface="Tahoma" panose="020B0604030504040204" pitchFamily="34" charset="0"/>
                <a:cs typeface="Tahoma" panose="020B0604030504040204" pitchFamily="34" charset="0"/>
              </a:rPr>
              <a:t>financial</a:t>
            </a:r>
            <a:r>
              <a:rPr lang="it-IT" sz="1100" dirty="0">
                <a:ea typeface="Tahoma" panose="020B0604030504040204" pitchFamily="34" charset="0"/>
                <a:cs typeface="Tahoma" panose="020B0604030504040204" pitchFamily="34" charset="0"/>
              </a:rPr>
              <a:t> </a:t>
            </a:r>
            <a:r>
              <a:rPr lang="it-IT" sz="1100" dirty="0" err="1">
                <a:ea typeface="Tahoma" panose="020B0604030504040204" pitchFamily="34" charset="0"/>
                <a:cs typeface="Tahoma" panose="020B0604030504040204" pitchFamily="34" charset="0"/>
              </a:rPr>
              <a:t>occurence</a:t>
            </a:r>
            <a:r>
              <a:rPr lang="it-IT" sz="1100" dirty="0">
                <a:ea typeface="Tahoma" panose="020B0604030504040204" pitchFamily="34" charset="0"/>
                <a:cs typeface="Tahoma" panose="020B0604030504040204" pitchFamily="34" charset="0"/>
              </a:rPr>
              <a:t> </a:t>
            </a:r>
            <a:r>
              <a:rPr lang="it-IT" sz="1100" dirty="0" err="1">
                <a:ea typeface="Tahoma" panose="020B0604030504040204" pitchFamily="34" charset="0"/>
                <a:cs typeface="Tahoma" panose="020B0604030504040204" pitchFamily="34" charset="0"/>
              </a:rPr>
              <a:t>but</a:t>
            </a:r>
            <a:r>
              <a:rPr lang="it-IT" sz="1100" dirty="0">
                <a:ea typeface="Tahoma" panose="020B0604030504040204" pitchFamily="34" charset="0"/>
                <a:cs typeface="Tahoma" panose="020B0604030504040204" pitchFamily="34" charset="0"/>
              </a:rPr>
              <a:t> </a:t>
            </a:r>
            <a:r>
              <a:rPr lang="it-IT" sz="1100" dirty="0" err="1">
                <a:ea typeface="Tahoma" panose="020B0604030504040204" pitchFamily="34" charset="0"/>
                <a:cs typeface="Tahoma" panose="020B0604030504040204" pitchFamily="34" charset="0"/>
              </a:rPr>
              <a:t>not</a:t>
            </a:r>
            <a:r>
              <a:rPr lang="it-IT" sz="1100" dirty="0">
                <a:ea typeface="Tahoma" panose="020B0604030504040204" pitchFamily="34" charset="0"/>
                <a:cs typeface="Tahoma" panose="020B0604030504040204" pitchFamily="34" charset="0"/>
              </a:rPr>
              <a:t> an </a:t>
            </a:r>
            <a:r>
              <a:rPr lang="it-IT" sz="1100" dirty="0" err="1">
                <a:ea typeface="Tahoma" panose="020B0604030504040204" pitchFamily="34" charset="0"/>
                <a:cs typeface="Tahoma" panose="020B0604030504040204" pitchFamily="34" charset="0"/>
              </a:rPr>
              <a:t>economic</a:t>
            </a:r>
            <a:r>
              <a:rPr lang="it-IT" sz="1100" dirty="0">
                <a:ea typeface="Tahoma" panose="020B0604030504040204" pitchFamily="34" charset="0"/>
                <a:cs typeface="Tahoma" panose="020B0604030504040204" pitchFamily="34" charset="0"/>
              </a:rPr>
              <a:t> </a:t>
            </a:r>
            <a:r>
              <a:rPr lang="it-IT" sz="1100" dirty="0" err="1">
                <a:ea typeface="Tahoma" panose="020B0604030504040204" pitchFamily="34" charset="0"/>
                <a:cs typeface="Tahoma" panose="020B0604030504040204" pitchFamily="34" charset="0"/>
              </a:rPr>
              <a:t>occurence</a:t>
            </a:r>
            <a:endParaRPr lang="pl-PL" sz="1100" dirty="0">
              <a:ea typeface="Tahoma" panose="020B0604030504040204" pitchFamily="34" charset="0"/>
              <a:cs typeface="Tahoma" panose="020B0604030504040204" pitchFamily="34" charset="0"/>
            </a:endParaRPr>
          </a:p>
        </p:txBody>
      </p:sp>
      <p:sp>
        <p:nvSpPr>
          <p:cNvPr id="13" name="CasellaDiTesto 11">
            <a:extLst>
              <a:ext uri="{FF2B5EF4-FFF2-40B4-BE49-F238E27FC236}">
                <a16:creationId xmlns:a16="http://schemas.microsoft.com/office/drawing/2014/main" id="{A992EF06-A2B3-4C65-B231-B61EBA8E0F1C}"/>
              </a:ext>
            </a:extLst>
          </p:cNvPr>
          <p:cNvSpPr txBox="1"/>
          <p:nvPr/>
        </p:nvSpPr>
        <p:spPr>
          <a:xfrm>
            <a:off x="3869351" y="3040977"/>
            <a:ext cx="5840016" cy="430887"/>
          </a:xfrm>
          <a:prstGeom prst="rect">
            <a:avLst/>
          </a:prstGeom>
          <a:solidFill>
            <a:schemeClr val="bg1">
              <a:lumMod val="85000"/>
            </a:schemeClr>
          </a:solid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marL="1079500" indent="-285750" algn="just">
              <a:buClr>
                <a:schemeClr val="tx1"/>
              </a:buClr>
              <a:buFont typeface="Wingdings" panose="05000000000000000000" pitchFamily="2" charset="2"/>
              <a:buChar char="§"/>
            </a:pPr>
            <a:r>
              <a:rPr lang="it-IT" sz="1100" dirty="0" err="1">
                <a:ea typeface="Tahoma" panose="020B0604030504040204" pitchFamily="34" charset="0"/>
                <a:cs typeface="Tahoma" panose="020B0604030504040204" pitchFamily="34" charset="0"/>
              </a:rPr>
              <a:t>Expenses</a:t>
            </a:r>
            <a:r>
              <a:rPr lang="it-IT" sz="1100" dirty="0">
                <a:ea typeface="Tahoma" panose="020B0604030504040204" pitchFamily="34" charset="0"/>
                <a:cs typeface="Tahoma" panose="020B0604030504040204" pitchFamily="34" charset="0"/>
              </a:rPr>
              <a:t> </a:t>
            </a:r>
            <a:r>
              <a:rPr lang="it-IT" sz="1100" dirty="0" err="1">
                <a:ea typeface="Tahoma" panose="020B0604030504040204" pitchFamily="34" charset="0"/>
                <a:cs typeface="Tahoma" panose="020B0604030504040204" pitchFamily="34" charset="0"/>
              </a:rPr>
              <a:t>capitalized</a:t>
            </a:r>
            <a:endParaRPr lang="it-IT" sz="1100" dirty="0">
              <a:ea typeface="Tahoma" panose="020B0604030504040204" pitchFamily="34" charset="0"/>
              <a:cs typeface="Tahoma" panose="020B0604030504040204" pitchFamily="34" charset="0"/>
            </a:endParaRPr>
          </a:p>
          <a:p>
            <a:pPr marL="1079500" indent="-285750" algn="just">
              <a:buClr>
                <a:schemeClr val="tx1"/>
              </a:buClr>
              <a:buFont typeface="Wingdings" panose="05000000000000000000" pitchFamily="2" charset="2"/>
              <a:buChar char="§"/>
            </a:pPr>
            <a:r>
              <a:rPr lang="it-IT" sz="1100" dirty="0" err="1">
                <a:ea typeface="Tahoma" panose="020B0604030504040204" pitchFamily="34" charset="0"/>
                <a:cs typeface="Tahoma" panose="020B0604030504040204" pitchFamily="34" charset="0"/>
              </a:rPr>
              <a:t>Inventories</a:t>
            </a:r>
            <a:endParaRPr lang="pl-PL" sz="1100" dirty="0">
              <a:ea typeface="Tahoma" panose="020B0604030504040204" pitchFamily="34" charset="0"/>
              <a:cs typeface="Tahoma" panose="020B0604030504040204" pitchFamily="34" charset="0"/>
            </a:endParaRPr>
          </a:p>
        </p:txBody>
      </p:sp>
      <p:sp>
        <p:nvSpPr>
          <p:cNvPr id="14" name="CasellaDiTesto 1">
            <a:extLst>
              <a:ext uri="{FF2B5EF4-FFF2-40B4-BE49-F238E27FC236}">
                <a16:creationId xmlns:a16="http://schemas.microsoft.com/office/drawing/2014/main" id="{2EF87396-7416-4690-B0E1-3A6346D82864}"/>
              </a:ext>
            </a:extLst>
          </p:cNvPr>
          <p:cNvSpPr txBox="1"/>
          <p:nvPr/>
        </p:nvSpPr>
        <p:spPr>
          <a:xfrm>
            <a:off x="3868175" y="1761471"/>
            <a:ext cx="5833040" cy="938719"/>
          </a:xfrm>
          <a:prstGeom prst="rect">
            <a:avLst/>
          </a:prstGeom>
          <a:solidFill>
            <a:schemeClr val="bg1">
              <a:lumMod val="85000"/>
            </a:schemeClr>
          </a:solid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marL="1079500" indent="-285750" algn="just">
              <a:buClr>
                <a:schemeClr val="tx1"/>
              </a:buClr>
              <a:buFont typeface="Wingdings" pitchFamily="2" charset="2"/>
              <a:buChar char="§"/>
            </a:pPr>
            <a:r>
              <a:rPr lang="it-IT" sz="1100" dirty="0" err="1">
                <a:ea typeface="Tahoma" pitchFamily="34" charset="0"/>
                <a:cs typeface="Tahoma" pitchFamily="34" charset="0"/>
              </a:rPr>
              <a:t>Invoice</a:t>
            </a:r>
            <a:r>
              <a:rPr lang="it-IT" sz="1100" dirty="0">
                <a:ea typeface="Tahoma" pitchFamily="34" charset="0"/>
                <a:cs typeface="Tahoma" pitchFamily="34" charset="0"/>
              </a:rPr>
              <a:t> to be </a:t>
            </a:r>
            <a:r>
              <a:rPr lang="it-IT" sz="1100" dirty="0" err="1">
                <a:ea typeface="Tahoma" pitchFamily="34" charset="0"/>
                <a:cs typeface="Tahoma" pitchFamily="34" charset="0"/>
              </a:rPr>
              <a:t>received</a:t>
            </a:r>
            <a:r>
              <a:rPr lang="it-IT" sz="1100" dirty="0">
                <a:ea typeface="Tahoma" pitchFamily="34" charset="0"/>
                <a:cs typeface="Tahoma" pitchFamily="34" charset="0"/>
              </a:rPr>
              <a:t>/</a:t>
            </a:r>
            <a:r>
              <a:rPr lang="it-IT" sz="1100" dirty="0" err="1">
                <a:ea typeface="Tahoma" pitchFamily="34" charset="0"/>
                <a:cs typeface="Tahoma" pitchFamily="34" charset="0"/>
              </a:rPr>
              <a:t>issued</a:t>
            </a:r>
            <a:endParaRPr lang="it-IT" sz="1100" dirty="0">
              <a:ea typeface="Tahoma" pitchFamily="34" charset="0"/>
              <a:cs typeface="Tahoma" pitchFamily="34" charset="0"/>
            </a:endParaRPr>
          </a:p>
          <a:p>
            <a:pPr marL="1079500" indent="-285750" algn="just">
              <a:buClr>
                <a:schemeClr val="tx1"/>
              </a:buClr>
              <a:buFont typeface="Wingdings" pitchFamily="2" charset="2"/>
              <a:buChar char="§"/>
            </a:pPr>
            <a:r>
              <a:rPr lang="it-IT" sz="1100" dirty="0" err="1">
                <a:ea typeface="Tahoma" pitchFamily="34" charset="0"/>
                <a:cs typeface="Tahoma" pitchFamily="34" charset="0"/>
              </a:rPr>
              <a:t>Prepayments</a:t>
            </a:r>
            <a:r>
              <a:rPr lang="it-IT" sz="1100" dirty="0">
                <a:ea typeface="Tahoma" pitchFamily="34" charset="0"/>
                <a:cs typeface="Tahoma" pitchFamily="34" charset="0"/>
              </a:rPr>
              <a:t>/</a:t>
            </a:r>
            <a:r>
              <a:rPr lang="it-IT" sz="1100" dirty="0" err="1">
                <a:ea typeface="Tahoma" pitchFamily="34" charset="0"/>
                <a:cs typeface="Tahoma" pitchFamily="34" charset="0"/>
              </a:rPr>
              <a:t>advances</a:t>
            </a:r>
            <a:endParaRPr lang="it-IT" sz="1100" dirty="0">
              <a:ea typeface="Tahoma" pitchFamily="34" charset="0"/>
              <a:cs typeface="Tahoma" pitchFamily="34" charset="0"/>
            </a:endParaRPr>
          </a:p>
          <a:p>
            <a:pPr marL="1079500" indent="-285750" algn="just">
              <a:buClr>
                <a:schemeClr val="tx1"/>
              </a:buClr>
              <a:buFont typeface="Wingdings" pitchFamily="2" charset="2"/>
              <a:buChar char="§"/>
            </a:pPr>
            <a:r>
              <a:rPr lang="it-IT" sz="1100" dirty="0" err="1">
                <a:solidFill>
                  <a:schemeClr val="tx1"/>
                </a:solidFill>
                <a:ea typeface="Tahoma" pitchFamily="34" charset="0"/>
                <a:cs typeface="Tahoma" pitchFamily="34" charset="0"/>
              </a:rPr>
              <a:t>Wages</a:t>
            </a:r>
            <a:r>
              <a:rPr lang="it-IT" sz="1100" dirty="0">
                <a:solidFill>
                  <a:schemeClr val="tx1"/>
                </a:solidFill>
                <a:ea typeface="Tahoma" pitchFamily="34" charset="0"/>
                <a:cs typeface="Tahoma" pitchFamily="34" charset="0"/>
              </a:rPr>
              <a:t> to be </a:t>
            </a:r>
            <a:r>
              <a:rPr lang="it-IT" sz="1100" dirty="0" err="1">
                <a:solidFill>
                  <a:schemeClr val="tx1"/>
                </a:solidFill>
                <a:ea typeface="Tahoma" pitchFamily="34" charset="0"/>
                <a:cs typeface="Tahoma" pitchFamily="34" charset="0"/>
              </a:rPr>
              <a:t>paid</a:t>
            </a:r>
            <a:r>
              <a:rPr lang="it-IT" sz="1100" dirty="0">
                <a:solidFill>
                  <a:schemeClr val="tx1"/>
                </a:solidFill>
                <a:ea typeface="Tahoma" pitchFamily="34" charset="0"/>
                <a:cs typeface="Tahoma" pitchFamily="34" charset="0"/>
              </a:rPr>
              <a:t> or employees benefits</a:t>
            </a:r>
          </a:p>
          <a:p>
            <a:pPr marL="1079500" indent="-285750" algn="just">
              <a:buClr>
                <a:schemeClr val="tx1"/>
              </a:buClr>
              <a:buFont typeface="Wingdings" pitchFamily="2" charset="2"/>
              <a:buChar char="§"/>
            </a:pPr>
            <a:r>
              <a:rPr lang="it-IT" sz="1100" dirty="0">
                <a:ea typeface="Tahoma" pitchFamily="34" charset="0"/>
                <a:cs typeface="Tahoma" pitchFamily="34" charset="0"/>
              </a:rPr>
              <a:t>Gain or </a:t>
            </a:r>
            <a:r>
              <a:rPr lang="it-IT" sz="1100" dirty="0" err="1">
                <a:ea typeface="Tahoma" pitchFamily="34" charset="0"/>
                <a:cs typeface="Tahoma" pitchFamily="34" charset="0"/>
              </a:rPr>
              <a:t>loss</a:t>
            </a:r>
            <a:r>
              <a:rPr lang="it-IT" sz="1100" dirty="0">
                <a:ea typeface="Tahoma" pitchFamily="34" charset="0"/>
                <a:cs typeface="Tahoma" pitchFamily="34" charset="0"/>
              </a:rPr>
              <a:t> on </a:t>
            </a:r>
            <a:r>
              <a:rPr lang="it-IT" sz="1100" dirty="0" err="1">
                <a:ea typeface="Tahoma" pitchFamily="34" charset="0"/>
                <a:cs typeface="Tahoma" pitchFamily="34" charset="0"/>
              </a:rPr>
              <a:t>currencies</a:t>
            </a:r>
            <a:endParaRPr lang="it-IT" sz="1100" dirty="0">
              <a:ea typeface="Tahoma" pitchFamily="34" charset="0"/>
              <a:cs typeface="Tahoma" pitchFamily="34" charset="0"/>
            </a:endParaRPr>
          </a:p>
          <a:p>
            <a:pPr marL="1079500" indent="-285750" algn="just">
              <a:buClr>
                <a:schemeClr val="tx1"/>
              </a:buClr>
              <a:buFont typeface="Wingdings" pitchFamily="2" charset="2"/>
              <a:buChar char="§"/>
            </a:pPr>
            <a:r>
              <a:rPr lang="it-IT" sz="1100" dirty="0">
                <a:ea typeface="Tahoma" pitchFamily="34" charset="0"/>
                <a:cs typeface="Tahoma" pitchFamily="34" charset="0"/>
              </a:rPr>
              <a:t>TAX</a:t>
            </a:r>
          </a:p>
        </p:txBody>
      </p:sp>
      <p:sp>
        <p:nvSpPr>
          <p:cNvPr id="15" name="Freccia angolare in su 2">
            <a:extLst>
              <a:ext uri="{FF2B5EF4-FFF2-40B4-BE49-F238E27FC236}">
                <a16:creationId xmlns:a16="http://schemas.microsoft.com/office/drawing/2014/main" id="{E156F149-A73D-43D6-8A50-D78ECD4E46C3}"/>
              </a:ext>
            </a:extLst>
          </p:cNvPr>
          <p:cNvSpPr/>
          <p:nvPr/>
        </p:nvSpPr>
        <p:spPr>
          <a:xfrm rot="5400000">
            <a:off x="4159033" y="2012881"/>
            <a:ext cx="492978" cy="222227"/>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400"/>
          </a:p>
        </p:txBody>
      </p:sp>
      <p:sp>
        <p:nvSpPr>
          <p:cNvPr id="16" name="CasellaDiTesto 15">
            <a:extLst>
              <a:ext uri="{FF2B5EF4-FFF2-40B4-BE49-F238E27FC236}">
                <a16:creationId xmlns:a16="http://schemas.microsoft.com/office/drawing/2014/main" id="{80A95174-A2E0-4B7B-94BF-5152BDF169F2}"/>
              </a:ext>
            </a:extLst>
          </p:cNvPr>
          <p:cNvSpPr txBox="1"/>
          <p:nvPr/>
        </p:nvSpPr>
        <p:spPr>
          <a:xfrm>
            <a:off x="3861198" y="4086984"/>
            <a:ext cx="5848169" cy="769441"/>
          </a:xfrm>
          <a:prstGeom prst="rect">
            <a:avLst/>
          </a:prstGeom>
          <a:solidFill>
            <a:schemeClr val="bg1">
              <a:lumMod val="85000"/>
            </a:schemeClr>
          </a:solid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marL="1079500" indent="-285750" algn="just">
              <a:buClr>
                <a:schemeClr val="tx1"/>
              </a:buClr>
              <a:buFont typeface="Arial" panose="020B0604020202020204" pitchFamily="34" charset="0"/>
              <a:buChar char="•"/>
            </a:pPr>
            <a:r>
              <a:rPr lang="it-IT" sz="1100" dirty="0" err="1">
                <a:ea typeface="Tahoma" panose="020B0604030504040204" pitchFamily="34" charset="0"/>
                <a:cs typeface="Tahoma" panose="020B0604030504040204" pitchFamily="34" charset="0"/>
              </a:rPr>
              <a:t>Depreciation</a:t>
            </a:r>
            <a:endParaRPr lang="it-IT" sz="1100" dirty="0">
              <a:ea typeface="Tahoma" panose="020B0604030504040204" pitchFamily="34" charset="0"/>
              <a:cs typeface="Tahoma" panose="020B0604030504040204" pitchFamily="34" charset="0"/>
            </a:endParaRPr>
          </a:p>
          <a:p>
            <a:pPr marL="1079500" indent="-285750" algn="just">
              <a:buClr>
                <a:schemeClr val="tx1"/>
              </a:buClr>
              <a:buFont typeface="Arial" panose="020B0604020202020204" pitchFamily="34" charset="0"/>
              <a:buChar char="•"/>
            </a:pPr>
            <a:r>
              <a:rPr lang="it-IT" sz="1100" dirty="0" err="1">
                <a:ea typeface="Tahoma" panose="020B0604030504040204" pitchFamily="34" charset="0"/>
                <a:cs typeface="Tahoma" panose="020B0604030504040204" pitchFamily="34" charset="0"/>
              </a:rPr>
              <a:t>Devaluation</a:t>
            </a:r>
            <a:endParaRPr lang="it-IT" sz="1100" dirty="0">
              <a:ea typeface="Tahoma" panose="020B0604030504040204" pitchFamily="34" charset="0"/>
              <a:cs typeface="Tahoma" panose="020B0604030504040204" pitchFamily="34" charset="0"/>
            </a:endParaRPr>
          </a:p>
          <a:p>
            <a:pPr marL="965200" indent="-171450" algn="just">
              <a:buClr>
                <a:schemeClr val="tx1"/>
              </a:buClr>
              <a:buFont typeface="Arial" panose="020B0604020202020204" pitchFamily="34" charset="0"/>
              <a:buChar char="•"/>
            </a:pPr>
            <a:endParaRPr lang="it-IT" sz="1100" dirty="0">
              <a:ea typeface="Tahoma" panose="020B0604030504040204" pitchFamily="34" charset="0"/>
              <a:cs typeface="Tahoma" panose="020B0604030504040204" pitchFamily="34" charset="0"/>
            </a:endParaRPr>
          </a:p>
          <a:p>
            <a:pPr marL="793750" algn="just">
              <a:buClr>
                <a:schemeClr val="accent5">
                  <a:lumMod val="75000"/>
                </a:schemeClr>
              </a:buClr>
            </a:pPr>
            <a:endParaRPr lang="pl-PL" sz="1100" dirty="0">
              <a:ea typeface="Tahoma" panose="020B0604030504040204" pitchFamily="34" charset="0"/>
              <a:cs typeface="Tahoma" panose="020B0604030504040204" pitchFamily="34" charset="0"/>
            </a:endParaRPr>
          </a:p>
        </p:txBody>
      </p:sp>
      <p:sp>
        <p:nvSpPr>
          <p:cNvPr id="17" name="CasellaDiTesto 18">
            <a:extLst>
              <a:ext uri="{FF2B5EF4-FFF2-40B4-BE49-F238E27FC236}">
                <a16:creationId xmlns:a16="http://schemas.microsoft.com/office/drawing/2014/main" id="{B0F3C7EB-D169-4D8F-8F83-17014B2539A6}"/>
              </a:ext>
            </a:extLst>
          </p:cNvPr>
          <p:cNvSpPr txBox="1"/>
          <p:nvPr/>
        </p:nvSpPr>
        <p:spPr>
          <a:xfrm>
            <a:off x="3869351" y="3672768"/>
            <a:ext cx="5840016" cy="430887"/>
          </a:xfrm>
          <a:prstGeom prst="rect">
            <a:avLst/>
          </a:prstGeom>
          <a:solidFill>
            <a:schemeClr val="bg1">
              <a:lumMod val="85000"/>
            </a:schemeClr>
          </a:solid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just">
              <a:buClr>
                <a:schemeClr val="accent5">
                  <a:lumMod val="75000"/>
                </a:schemeClr>
              </a:buClr>
            </a:pPr>
            <a:r>
              <a:rPr lang="it-IT" sz="1100" dirty="0" err="1">
                <a:solidFill>
                  <a:schemeClr val="tx1"/>
                </a:solidFill>
                <a:ea typeface="Tahoma" panose="020B0604030504040204" pitchFamily="34" charset="0"/>
                <a:cs typeface="Tahoma" panose="020B0604030504040204" pitchFamily="34" charset="0"/>
              </a:rPr>
              <a:t>Valuation</a:t>
            </a:r>
            <a:r>
              <a:rPr lang="it-IT" sz="1100" dirty="0">
                <a:solidFill>
                  <a:schemeClr val="tx1"/>
                </a:solidFill>
                <a:ea typeface="Tahoma" panose="020B0604030504040204" pitchFamily="34" charset="0"/>
                <a:cs typeface="Tahoma" panose="020B0604030504040204" pitchFamily="34" charset="0"/>
              </a:rPr>
              <a:t> of </a:t>
            </a:r>
            <a:r>
              <a:rPr lang="it-IT" sz="1100" dirty="0" err="1">
                <a:solidFill>
                  <a:schemeClr val="tx1"/>
                </a:solidFill>
                <a:ea typeface="Tahoma" panose="020B0604030504040204" pitchFamily="34" charset="0"/>
                <a:cs typeface="Tahoma" panose="020B0604030504040204" pitchFamily="34" charset="0"/>
              </a:rPr>
              <a:t>assets</a:t>
            </a:r>
            <a:endParaRPr lang="it-IT" sz="1100" dirty="0">
              <a:ea typeface="Tahoma" panose="020B0604030504040204" pitchFamily="34" charset="0"/>
              <a:cs typeface="Tahoma" panose="020B0604030504040204" pitchFamily="34" charset="0"/>
            </a:endParaRPr>
          </a:p>
          <a:p>
            <a:pPr marL="285750" indent="-285750" algn="just">
              <a:buClr>
                <a:schemeClr val="tx1"/>
              </a:buClr>
              <a:buFont typeface="Wingdings" pitchFamily="2" charset="2"/>
              <a:buChar char="§"/>
            </a:pPr>
            <a:r>
              <a:rPr lang="it-IT" sz="1100" dirty="0" err="1">
                <a:ea typeface="Tahoma" panose="020B0604030504040204" pitchFamily="34" charset="0"/>
                <a:cs typeface="Tahoma" panose="020B0604030504040204" pitchFamily="34" charset="0"/>
              </a:rPr>
              <a:t>Values</a:t>
            </a:r>
            <a:r>
              <a:rPr lang="it-IT" sz="1100" dirty="0">
                <a:ea typeface="Tahoma" panose="020B0604030504040204" pitchFamily="34" charset="0"/>
                <a:cs typeface="Tahoma" panose="020B0604030504040204" pitchFamily="34" charset="0"/>
              </a:rPr>
              <a:t> </a:t>
            </a:r>
            <a:r>
              <a:rPr lang="it-IT" sz="1100" dirty="0" err="1">
                <a:ea typeface="Tahoma" panose="020B0604030504040204" pitchFamily="34" charset="0"/>
                <a:cs typeface="Tahoma" panose="020B0604030504040204" pitchFamily="34" charset="0"/>
              </a:rPr>
              <a:t>considerations</a:t>
            </a:r>
            <a:endParaRPr lang="it-IT" sz="1100" dirty="0">
              <a:ea typeface="Tahoma" panose="020B0604030504040204" pitchFamily="34" charset="0"/>
              <a:cs typeface="Tahoma" panose="020B0604030504040204" pitchFamily="34" charset="0"/>
            </a:endParaRPr>
          </a:p>
        </p:txBody>
      </p:sp>
      <p:sp>
        <p:nvSpPr>
          <p:cNvPr id="18" name="Freccia angolare in su 20">
            <a:extLst>
              <a:ext uri="{FF2B5EF4-FFF2-40B4-BE49-F238E27FC236}">
                <a16:creationId xmlns:a16="http://schemas.microsoft.com/office/drawing/2014/main" id="{5A50B152-413F-4CB2-B8BB-458F3C39F78E}"/>
              </a:ext>
            </a:extLst>
          </p:cNvPr>
          <p:cNvSpPr/>
          <p:nvPr/>
        </p:nvSpPr>
        <p:spPr>
          <a:xfrm rot="5400000">
            <a:off x="4251917" y="4135179"/>
            <a:ext cx="318059" cy="161363"/>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400"/>
          </a:p>
        </p:txBody>
      </p:sp>
      <p:sp>
        <p:nvSpPr>
          <p:cNvPr id="19" name="CasellaDiTesto 4">
            <a:extLst>
              <a:ext uri="{FF2B5EF4-FFF2-40B4-BE49-F238E27FC236}">
                <a16:creationId xmlns:a16="http://schemas.microsoft.com/office/drawing/2014/main" id="{A295FBCB-83CD-45A7-AF81-A80CE501ED24}"/>
              </a:ext>
            </a:extLst>
          </p:cNvPr>
          <p:cNvSpPr txBox="1"/>
          <p:nvPr/>
        </p:nvSpPr>
        <p:spPr>
          <a:xfrm>
            <a:off x="5633287" y="4464519"/>
            <a:ext cx="4067926" cy="430887"/>
          </a:xfrm>
          <a:prstGeom prst="rect">
            <a:avLst/>
          </a:prstGeom>
          <a:noFill/>
        </p:spPr>
        <p:txBody>
          <a:bodyPr wrap="square" rtlCol="0">
            <a:spAutoFit/>
          </a:bodyPr>
          <a:lstStyle/>
          <a:p>
            <a:pPr marL="285750" indent="-285750" algn="just">
              <a:buClr>
                <a:schemeClr val="tx1"/>
              </a:buClr>
              <a:buFont typeface="Wingdings" pitchFamily="2" charset="2"/>
              <a:buChar char="§"/>
            </a:pPr>
            <a:r>
              <a:rPr lang="it-IT" sz="1050" dirty="0"/>
              <a:t>PPE/Intangibles/Financial </a:t>
            </a:r>
            <a:r>
              <a:rPr lang="it-IT" sz="1050" dirty="0" err="1"/>
              <a:t>assets</a:t>
            </a:r>
            <a:endParaRPr lang="it-IT" sz="1050" dirty="0"/>
          </a:p>
          <a:p>
            <a:pPr marL="285750" indent="-285750" algn="just">
              <a:buClr>
                <a:schemeClr val="tx1"/>
              </a:buClr>
              <a:buFont typeface="Wingdings" pitchFamily="2" charset="2"/>
              <a:buChar char="§"/>
            </a:pPr>
            <a:r>
              <a:rPr lang="it-IT" sz="1050" dirty="0"/>
              <a:t>AR</a:t>
            </a:r>
          </a:p>
        </p:txBody>
      </p:sp>
      <p:sp>
        <p:nvSpPr>
          <p:cNvPr id="20" name="Freccia curva 7">
            <a:extLst>
              <a:ext uri="{FF2B5EF4-FFF2-40B4-BE49-F238E27FC236}">
                <a16:creationId xmlns:a16="http://schemas.microsoft.com/office/drawing/2014/main" id="{B159B151-2F1C-4072-84D0-9DEA7C3D67A3}"/>
              </a:ext>
            </a:extLst>
          </p:cNvPr>
          <p:cNvSpPr/>
          <p:nvPr/>
        </p:nvSpPr>
        <p:spPr>
          <a:xfrm rot="5400000">
            <a:off x="5964655" y="4273509"/>
            <a:ext cx="235021" cy="250733"/>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400">
              <a:solidFill>
                <a:schemeClr val="tx1"/>
              </a:solidFill>
            </a:endParaRPr>
          </a:p>
        </p:txBody>
      </p:sp>
      <p:sp>
        <p:nvSpPr>
          <p:cNvPr id="21" name="CasellaDiTesto 23">
            <a:extLst>
              <a:ext uri="{FF2B5EF4-FFF2-40B4-BE49-F238E27FC236}">
                <a16:creationId xmlns:a16="http://schemas.microsoft.com/office/drawing/2014/main" id="{FCB11ECA-6691-496B-9DB9-0D6D474396C0}"/>
              </a:ext>
            </a:extLst>
          </p:cNvPr>
          <p:cNvSpPr txBox="1"/>
          <p:nvPr/>
        </p:nvSpPr>
        <p:spPr>
          <a:xfrm>
            <a:off x="843764" y="4942147"/>
            <a:ext cx="2880320" cy="461665"/>
          </a:xfrm>
          <a:prstGeom prst="rect">
            <a:avLst/>
          </a:prstGeom>
          <a:noFill/>
        </p:spPr>
        <p:txBody>
          <a:bodyPr wrap="square" rtlCol="0">
            <a:spAutoFit/>
          </a:bodyPr>
          <a:lstStyle/>
          <a:p>
            <a:pPr marL="457200" indent="-457200">
              <a:buFont typeface="+mj-lt"/>
              <a:buAutoNum type="alphaLcParenR" startAt="4"/>
            </a:pPr>
            <a:r>
              <a:rPr lang="it-IT" sz="1200" dirty="0" err="1"/>
              <a:t>Provision</a:t>
            </a:r>
            <a:r>
              <a:rPr lang="it-IT" sz="1200" dirty="0"/>
              <a:t> for future </a:t>
            </a:r>
            <a:r>
              <a:rPr lang="it-IT" sz="1200" dirty="0" err="1"/>
              <a:t>expenses</a:t>
            </a:r>
            <a:r>
              <a:rPr lang="it-IT" sz="1200" dirty="0"/>
              <a:t> or risks</a:t>
            </a:r>
            <a:endParaRPr lang="pl-PL" sz="1200" dirty="0"/>
          </a:p>
        </p:txBody>
      </p:sp>
      <p:sp>
        <p:nvSpPr>
          <p:cNvPr id="22" name="CasellaDiTesto 24">
            <a:extLst>
              <a:ext uri="{FF2B5EF4-FFF2-40B4-BE49-F238E27FC236}">
                <a16:creationId xmlns:a16="http://schemas.microsoft.com/office/drawing/2014/main" id="{B63F637A-150B-4F1E-A00A-4837DD156C89}"/>
              </a:ext>
            </a:extLst>
          </p:cNvPr>
          <p:cNvSpPr txBox="1"/>
          <p:nvPr/>
        </p:nvSpPr>
        <p:spPr>
          <a:xfrm>
            <a:off x="3869351" y="4930434"/>
            <a:ext cx="5840016" cy="938719"/>
          </a:xfrm>
          <a:prstGeom prst="rect">
            <a:avLst/>
          </a:prstGeom>
          <a:solidFill>
            <a:schemeClr val="bg1">
              <a:lumMod val="85000"/>
            </a:schemeClr>
          </a:solid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just">
              <a:buClr>
                <a:schemeClr val="accent5">
                  <a:lumMod val="75000"/>
                </a:schemeClr>
              </a:buClr>
            </a:pPr>
            <a:r>
              <a:rPr lang="it-IT" sz="1100" dirty="0" err="1">
                <a:solidFill>
                  <a:schemeClr val="tx1"/>
                </a:solidFill>
                <a:ea typeface="Tahoma" panose="020B0604030504040204" pitchFamily="34" charset="0"/>
                <a:cs typeface="Tahoma" panose="020B0604030504040204" pitchFamily="34" charset="0"/>
              </a:rPr>
              <a:t>Provision</a:t>
            </a:r>
            <a:r>
              <a:rPr lang="it-IT" sz="1100" dirty="0">
                <a:solidFill>
                  <a:schemeClr val="tx1"/>
                </a:solidFill>
                <a:ea typeface="Tahoma" panose="020B0604030504040204" pitchFamily="34" charset="0"/>
                <a:cs typeface="Tahoma" panose="020B0604030504040204" pitchFamily="34" charset="0"/>
              </a:rPr>
              <a:t> for future </a:t>
            </a:r>
          </a:p>
          <a:p>
            <a:pPr algn="just">
              <a:buClr>
                <a:schemeClr val="accent5">
                  <a:lumMod val="75000"/>
                </a:schemeClr>
              </a:buClr>
            </a:pPr>
            <a:r>
              <a:rPr lang="it-IT" sz="1100" dirty="0" err="1">
                <a:solidFill>
                  <a:schemeClr val="tx1"/>
                </a:solidFill>
                <a:ea typeface="Tahoma" panose="020B0604030504040204" pitchFamily="34" charset="0"/>
                <a:cs typeface="Tahoma" panose="020B0604030504040204" pitchFamily="34" charset="0"/>
              </a:rPr>
              <a:t>expenses</a:t>
            </a:r>
            <a:r>
              <a:rPr lang="it-IT" sz="1100" dirty="0">
                <a:solidFill>
                  <a:schemeClr val="tx1"/>
                </a:solidFill>
                <a:ea typeface="Tahoma" panose="020B0604030504040204" pitchFamily="34" charset="0"/>
                <a:cs typeface="Tahoma" panose="020B0604030504040204" pitchFamily="34" charset="0"/>
              </a:rPr>
              <a:t> to be </a:t>
            </a:r>
          </a:p>
          <a:p>
            <a:pPr algn="just">
              <a:buClr>
                <a:schemeClr val="accent5">
                  <a:lumMod val="75000"/>
                </a:schemeClr>
              </a:buClr>
            </a:pPr>
            <a:r>
              <a:rPr lang="it-IT" sz="1100" dirty="0" err="1">
                <a:solidFill>
                  <a:schemeClr val="tx1"/>
                </a:solidFill>
                <a:ea typeface="Tahoma" panose="020B0604030504040204" pitchFamily="34" charset="0"/>
                <a:cs typeface="Tahoma" panose="020B0604030504040204" pitchFamily="34" charset="0"/>
              </a:rPr>
              <a:t>sustained</a:t>
            </a:r>
            <a:endParaRPr lang="it-IT" sz="1100" dirty="0">
              <a:solidFill>
                <a:schemeClr val="tx1"/>
              </a:solidFill>
              <a:ea typeface="Tahoma" panose="020B0604030504040204" pitchFamily="34" charset="0"/>
              <a:cs typeface="Tahoma" panose="020B0604030504040204" pitchFamily="34" charset="0"/>
            </a:endParaRPr>
          </a:p>
          <a:p>
            <a:pPr algn="just">
              <a:buClr>
                <a:schemeClr val="accent5">
                  <a:lumMod val="75000"/>
                </a:schemeClr>
              </a:buClr>
            </a:pPr>
            <a:endParaRPr lang="it-IT" sz="1100" dirty="0">
              <a:solidFill>
                <a:schemeClr val="tx1"/>
              </a:solidFill>
              <a:ea typeface="Tahoma" panose="020B0604030504040204" pitchFamily="34" charset="0"/>
              <a:cs typeface="Tahoma" panose="020B0604030504040204" pitchFamily="34" charset="0"/>
            </a:endParaRPr>
          </a:p>
          <a:p>
            <a:pPr algn="just">
              <a:buClr>
                <a:schemeClr val="accent5">
                  <a:lumMod val="75000"/>
                </a:schemeClr>
              </a:buClr>
            </a:pPr>
            <a:r>
              <a:rPr lang="it-IT" sz="1100" dirty="0" err="1">
                <a:solidFill>
                  <a:schemeClr val="tx1"/>
                </a:solidFill>
                <a:ea typeface="Tahoma" panose="020B0604030504040204" pitchFamily="34" charset="0"/>
                <a:cs typeface="Tahoma" panose="020B0604030504040204" pitchFamily="34" charset="0"/>
              </a:rPr>
              <a:t>Provision</a:t>
            </a:r>
            <a:r>
              <a:rPr lang="it-IT" sz="1100" dirty="0">
                <a:solidFill>
                  <a:schemeClr val="tx1"/>
                </a:solidFill>
                <a:ea typeface="Tahoma" panose="020B0604030504040204" pitchFamily="34" charset="0"/>
                <a:cs typeface="Tahoma" panose="020B0604030504040204" pitchFamily="34" charset="0"/>
              </a:rPr>
              <a:t> for risks</a:t>
            </a:r>
            <a:endParaRPr lang="it-IT" sz="1100" dirty="0">
              <a:ea typeface="Tahoma" panose="020B0604030504040204" pitchFamily="34" charset="0"/>
              <a:cs typeface="Tahoma" panose="020B0604030504040204" pitchFamily="34" charset="0"/>
            </a:endParaRPr>
          </a:p>
        </p:txBody>
      </p:sp>
      <p:sp>
        <p:nvSpPr>
          <p:cNvPr id="23" name="CasellaDiTesto 25">
            <a:extLst>
              <a:ext uri="{FF2B5EF4-FFF2-40B4-BE49-F238E27FC236}">
                <a16:creationId xmlns:a16="http://schemas.microsoft.com/office/drawing/2014/main" id="{6B22D27D-7273-4233-87D9-43487382FDD9}"/>
              </a:ext>
            </a:extLst>
          </p:cNvPr>
          <p:cNvSpPr txBox="1"/>
          <p:nvPr/>
        </p:nvSpPr>
        <p:spPr>
          <a:xfrm>
            <a:off x="5964953" y="5207433"/>
            <a:ext cx="3744414" cy="261610"/>
          </a:xfrm>
          <a:prstGeom prst="rect">
            <a:avLst/>
          </a:prstGeom>
          <a:noFill/>
        </p:spPr>
        <p:txBody>
          <a:bodyPr wrap="square" rtlCol="0">
            <a:spAutoFit/>
          </a:bodyPr>
          <a:lstStyle/>
          <a:p>
            <a:pPr>
              <a:buClr>
                <a:schemeClr val="accent5">
                  <a:lumMod val="75000"/>
                </a:schemeClr>
              </a:buClr>
            </a:pPr>
            <a:r>
              <a:rPr lang="it-IT" sz="1100" dirty="0" err="1"/>
              <a:t>Uncertain</a:t>
            </a:r>
            <a:r>
              <a:rPr lang="it-IT" sz="1100" dirty="0"/>
              <a:t> </a:t>
            </a:r>
            <a:r>
              <a:rPr lang="it-IT" sz="1100" dirty="0" err="1"/>
              <a:t>amount</a:t>
            </a:r>
            <a:r>
              <a:rPr lang="it-IT" sz="1100" dirty="0"/>
              <a:t> &amp;/or time of </a:t>
            </a:r>
            <a:r>
              <a:rPr lang="it-IT" sz="1100" dirty="0" err="1"/>
              <a:t>occurence</a:t>
            </a:r>
            <a:endParaRPr lang="it-IT" sz="1100" dirty="0"/>
          </a:p>
        </p:txBody>
      </p:sp>
      <p:sp>
        <p:nvSpPr>
          <p:cNvPr id="24" name="Freccia a destra 8">
            <a:extLst>
              <a:ext uri="{FF2B5EF4-FFF2-40B4-BE49-F238E27FC236}">
                <a16:creationId xmlns:a16="http://schemas.microsoft.com/office/drawing/2014/main" id="{E2B5682D-A96D-4935-A4E5-512DC9E13ECD}"/>
              </a:ext>
            </a:extLst>
          </p:cNvPr>
          <p:cNvSpPr/>
          <p:nvPr/>
        </p:nvSpPr>
        <p:spPr>
          <a:xfrm>
            <a:off x="5494186" y="5355313"/>
            <a:ext cx="455852" cy="7500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400"/>
          </a:p>
        </p:txBody>
      </p:sp>
      <p:sp>
        <p:nvSpPr>
          <p:cNvPr id="25" name="Parentesi graffa chiusa 3">
            <a:extLst>
              <a:ext uri="{FF2B5EF4-FFF2-40B4-BE49-F238E27FC236}">
                <a16:creationId xmlns:a16="http://schemas.microsoft.com/office/drawing/2014/main" id="{C45FF561-E8BB-45D0-9C7A-A4BD37722D94}"/>
              </a:ext>
            </a:extLst>
          </p:cNvPr>
          <p:cNvSpPr/>
          <p:nvPr/>
        </p:nvSpPr>
        <p:spPr>
          <a:xfrm>
            <a:off x="5383459" y="5122956"/>
            <a:ext cx="221454" cy="536271"/>
          </a:xfrm>
          <a:prstGeom prst="rightBrace">
            <a:avLst/>
          </a:prstGeom>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400"/>
          </a:p>
        </p:txBody>
      </p:sp>
    </p:spTree>
    <p:extLst>
      <p:ext uri="{BB962C8B-B14F-4D97-AF65-F5344CB8AC3E}">
        <p14:creationId xmlns:p14="http://schemas.microsoft.com/office/powerpoint/2010/main" val="3131375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9354F68-2BC0-48E5-8C55-E6A8A2F3391C}"/>
              </a:ext>
            </a:extLst>
          </p:cNvPr>
          <p:cNvSpPr>
            <a:spLocks noGrp="1"/>
          </p:cNvSpPr>
          <p:nvPr>
            <p:ph type="sldNum" sz="quarter" idx="12"/>
          </p:nvPr>
        </p:nvSpPr>
        <p:spPr/>
        <p:txBody>
          <a:bodyPr/>
          <a:lstStyle/>
          <a:p>
            <a:fld id="{D57F1E4F-1CFF-5643-939E-217C01CDF565}" type="slidenum">
              <a:rPr lang="en-US" smtClean="0"/>
              <a:pPr/>
              <a:t>27</a:t>
            </a:fld>
            <a:endParaRPr lang="en-US" dirty="0"/>
          </a:p>
        </p:txBody>
      </p:sp>
      <p:sp>
        <p:nvSpPr>
          <p:cNvPr id="5" name="Footer Placeholder 4">
            <a:extLst>
              <a:ext uri="{FF2B5EF4-FFF2-40B4-BE49-F238E27FC236}">
                <a16:creationId xmlns:a16="http://schemas.microsoft.com/office/drawing/2014/main" id="{CDC05D7B-62A6-43E5-8B61-2A3A8853EDA4}"/>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3FCF50A8-FB66-4BD8-8BD2-5E9B059963DE}"/>
              </a:ext>
            </a:extLst>
          </p:cNvPr>
          <p:cNvGraphicFramePr>
            <a:graphicFrameLocks noGrp="1"/>
          </p:cNvGraphicFramePr>
          <p:nvPr/>
        </p:nvGraphicFramePr>
        <p:xfrm>
          <a:off x="892297" y="4754027"/>
          <a:ext cx="6684657" cy="843379"/>
        </p:xfrm>
        <a:graphic>
          <a:graphicData uri="http://schemas.openxmlformats.org/drawingml/2006/table">
            <a:tbl>
              <a:tblPr firstRow="1" bandRow="1">
                <a:tableStyleId>{D7AC3CCA-C797-4891-BE02-D94E43425B78}</a:tableStyleId>
              </a:tblPr>
              <a:tblGrid>
                <a:gridCol w="5313872">
                  <a:extLst>
                    <a:ext uri="{9D8B030D-6E8A-4147-A177-3AD203B41FA5}">
                      <a16:colId xmlns:a16="http://schemas.microsoft.com/office/drawing/2014/main" val="231733474"/>
                    </a:ext>
                  </a:extLst>
                </a:gridCol>
                <a:gridCol w="690113">
                  <a:extLst>
                    <a:ext uri="{9D8B030D-6E8A-4147-A177-3AD203B41FA5}">
                      <a16:colId xmlns:a16="http://schemas.microsoft.com/office/drawing/2014/main" val="4271737228"/>
                    </a:ext>
                  </a:extLst>
                </a:gridCol>
                <a:gridCol w="680672">
                  <a:extLst>
                    <a:ext uri="{9D8B030D-6E8A-4147-A177-3AD203B41FA5}">
                      <a16:colId xmlns:a16="http://schemas.microsoft.com/office/drawing/2014/main" val="1645837208"/>
                    </a:ext>
                  </a:extLst>
                </a:gridCol>
              </a:tblGrid>
              <a:tr h="374605">
                <a:tc>
                  <a:txBody>
                    <a:bodyPr/>
                    <a:lstStyle/>
                    <a:p>
                      <a:r>
                        <a:rPr lang="en-US" sz="1200" dirty="0"/>
                        <a:t>Purchase of maintenance IS</a:t>
                      </a:r>
                    </a:p>
                  </a:txBody>
                  <a:tcPr anchor="ctr"/>
                </a:tc>
                <a:tc>
                  <a:txBody>
                    <a:bodyPr/>
                    <a:lstStyle/>
                    <a:p>
                      <a:r>
                        <a:rPr lang="en-US" sz="1200" dirty="0"/>
                        <a:t>300</a:t>
                      </a:r>
                    </a:p>
                  </a:txBody>
                  <a:tcPr anchor="ctr"/>
                </a:tc>
                <a:tc>
                  <a:txBody>
                    <a:bodyPr/>
                    <a:lstStyle/>
                    <a:p>
                      <a:endParaRPr lang="en-US" sz="1200" dirty="0"/>
                    </a:p>
                  </a:txBody>
                  <a:tcPr anchor="ctr"/>
                </a:tc>
                <a:extLst>
                  <a:ext uri="{0D108BD9-81ED-4DB2-BD59-A6C34878D82A}">
                    <a16:rowId xmlns:a16="http://schemas.microsoft.com/office/drawing/2014/main" val="4121511521"/>
                  </a:ext>
                </a:extLst>
              </a:tr>
              <a:tr h="468774">
                <a:tc>
                  <a:txBody>
                    <a:bodyPr/>
                    <a:lstStyle/>
                    <a:p>
                      <a:r>
                        <a:rPr lang="en-US" sz="1200" dirty="0"/>
                        <a:t>Account payables BS</a:t>
                      </a:r>
                    </a:p>
                  </a:txBody>
                  <a:tcPr anchor="ctr"/>
                </a:tc>
                <a:tc>
                  <a:txBody>
                    <a:bodyPr/>
                    <a:lstStyle/>
                    <a:p>
                      <a:endParaRPr lang="en-US" sz="1200" dirty="0"/>
                    </a:p>
                  </a:txBody>
                  <a:tcPr anchor="ctr"/>
                </a:tc>
                <a:tc>
                  <a:txBody>
                    <a:bodyPr/>
                    <a:lstStyle/>
                    <a:p>
                      <a:r>
                        <a:rPr lang="en-US" sz="1200" dirty="0"/>
                        <a:t>300</a:t>
                      </a:r>
                    </a:p>
                  </a:txBody>
                  <a:tcPr anchor="ctr"/>
                </a:tc>
                <a:extLst>
                  <a:ext uri="{0D108BD9-81ED-4DB2-BD59-A6C34878D82A}">
                    <a16:rowId xmlns:a16="http://schemas.microsoft.com/office/drawing/2014/main" val="1146299071"/>
                  </a:ext>
                </a:extLst>
              </a:tr>
            </a:tbl>
          </a:graphicData>
        </a:graphic>
      </p:graphicFrame>
      <p:graphicFrame>
        <p:nvGraphicFramePr>
          <p:cNvPr id="7" name="Table 6">
            <a:extLst>
              <a:ext uri="{FF2B5EF4-FFF2-40B4-BE49-F238E27FC236}">
                <a16:creationId xmlns:a16="http://schemas.microsoft.com/office/drawing/2014/main" id="{6E2DE756-81A8-431E-A0AE-49635A29B789}"/>
              </a:ext>
            </a:extLst>
          </p:cNvPr>
          <p:cNvGraphicFramePr>
            <a:graphicFrameLocks noGrp="1"/>
          </p:cNvGraphicFramePr>
          <p:nvPr/>
        </p:nvGraphicFramePr>
        <p:xfrm>
          <a:off x="661478" y="2129675"/>
          <a:ext cx="6684657" cy="888807"/>
        </p:xfrm>
        <a:graphic>
          <a:graphicData uri="http://schemas.openxmlformats.org/drawingml/2006/table">
            <a:tbl>
              <a:tblPr firstRow="1" bandRow="1">
                <a:tableStyleId>{D7AC3CCA-C797-4891-BE02-D94E43425B78}</a:tableStyleId>
              </a:tblPr>
              <a:tblGrid>
                <a:gridCol w="5313872">
                  <a:extLst>
                    <a:ext uri="{9D8B030D-6E8A-4147-A177-3AD203B41FA5}">
                      <a16:colId xmlns:a16="http://schemas.microsoft.com/office/drawing/2014/main" val="231733474"/>
                    </a:ext>
                  </a:extLst>
                </a:gridCol>
                <a:gridCol w="690113">
                  <a:extLst>
                    <a:ext uri="{9D8B030D-6E8A-4147-A177-3AD203B41FA5}">
                      <a16:colId xmlns:a16="http://schemas.microsoft.com/office/drawing/2014/main" val="4271737228"/>
                    </a:ext>
                  </a:extLst>
                </a:gridCol>
                <a:gridCol w="680672">
                  <a:extLst>
                    <a:ext uri="{9D8B030D-6E8A-4147-A177-3AD203B41FA5}">
                      <a16:colId xmlns:a16="http://schemas.microsoft.com/office/drawing/2014/main" val="1645837208"/>
                    </a:ext>
                  </a:extLst>
                </a:gridCol>
              </a:tblGrid>
              <a:tr h="431607">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t>Purchase of maintenance IS</a:t>
                      </a:r>
                    </a:p>
                    <a:p>
                      <a:endParaRPr lang="en-US" sz="1200" dirty="0"/>
                    </a:p>
                  </a:txBody>
                  <a:tcPr anchor="ctr"/>
                </a:tc>
                <a:tc>
                  <a:txBody>
                    <a:bodyPr/>
                    <a:lstStyle/>
                    <a:p>
                      <a:r>
                        <a:rPr lang="en-US" sz="1200" dirty="0"/>
                        <a:t>100</a:t>
                      </a:r>
                    </a:p>
                  </a:txBody>
                  <a:tcPr anchor="ctr"/>
                </a:tc>
                <a:tc>
                  <a:txBody>
                    <a:bodyPr/>
                    <a:lstStyle/>
                    <a:p>
                      <a:endParaRPr lang="en-US" sz="1200" dirty="0"/>
                    </a:p>
                  </a:txBody>
                  <a:tcPr anchor="ctr"/>
                </a:tc>
                <a:extLst>
                  <a:ext uri="{0D108BD9-81ED-4DB2-BD59-A6C34878D82A}">
                    <a16:rowId xmlns:a16="http://schemas.microsoft.com/office/drawing/2014/main" val="4121511521"/>
                  </a:ext>
                </a:extLst>
              </a:tr>
              <a:tr h="431607">
                <a:tc>
                  <a:txBody>
                    <a:bodyPr/>
                    <a:lstStyle/>
                    <a:p>
                      <a:r>
                        <a:rPr lang="en-US" sz="1200" dirty="0"/>
                        <a:t>accrued expenses BS </a:t>
                      </a:r>
                    </a:p>
                  </a:txBody>
                  <a:tcPr anchor="ctr"/>
                </a:tc>
                <a:tc>
                  <a:txBody>
                    <a:bodyPr/>
                    <a:lstStyle/>
                    <a:p>
                      <a:endParaRPr lang="en-US" sz="1200" dirty="0"/>
                    </a:p>
                  </a:txBody>
                  <a:tcPr anchor="ctr"/>
                </a:tc>
                <a:tc>
                  <a:txBody>
                    <a:bodyPr/>
                    <a:lstStyle/>
                    <a:p>
                      <a:r>
                        <a:rPr lang="en-US" sz="1200" dirty="0"/>
                        <a:t>100</a:t>
                      </a:r>
                    </a:p>
                  </a:txBody>
                  <a:tcPr anchor="ctr"/>
                </a:tc>
                <a:extLst>
                  <a:ext uri="{0D108BD9-81ED-4DB2-BD59-A6C34878D82A}">
                    <a16:rowId xmlns:a16="http://schemas.microsoft.com/office/drawing/2014/main" val="1146299071"/>
                  </a:ext>
                </a:extLst>
              </a:tr>
            </a:tbl>
          </a:graphicData>
        </a:graphic>
      </p:graphicFrame>
      <p:sp>
        <p:nvSpPr>
          <p:cNvPr id="9" name="TextBox 8">
            <a:extLst>
              <a:ext uri="{FF2B5EF4-FFF2-40B4-BE49-F238E27FC236}">
                <a16:creationId xmlns:a16="http://schemas.microsoft.com/office/drawing/2014/main" id="{C9CBBFCA-471C-4F46-87C3-8A9821F01794}"/>
              </a:ext>
            </a:extLst>
          </p:cNvPr>
          <p:cNvSpPr txBox="1"/>
          <p:nvPr/>
        </p:nvSpPr>
        <p:spPr>
          <a:xfrm>
            <a:off x="661477" y="318343"/>
            <a:ext cx="8612525" cy="584775"/>
          </a:xfrm>
          <a:prstGeom prst="rect">
            <a:avLst/>
          </a:prstGeom>
          <a:noFill/>
        </p:spPr>
        <p:txBody>
          <a:bodyPr wrap="square" rtlCol="0">
            <a:spAutoFit/>
          </a:bodyPr>
          <a:lstStyle/>
          <a:p>
            <a:r>
              <a:rPr lang="en-US" sz="1600" dirty="0"/>
              <a:t>On 01/12/2020 X bought three months maintenance services from Y the payment is done on 28/02/2021 for  300</a:t>
            </a:r>
          </a:p>
        </p:txBody>
      </p:sp>
      <p:sp>
        <p:nvSpPr>
          <p:cNvPr id="10" name="TextBox 9">
            <a:extLst>
              <a:ext uri="{FF2B5EF4-FFF2-40B4-BE49-F238E27FC236}">
                <a16:creationId xmlns:a16="http://schemas.microsoft.com/office/drawing/2014/main" id="{8C7CF89B-C7EF-45A6-A2A7-F0298409A320}"/>
              </a:ext>
            </a:extLst>
          </p:cNvPr>
          <p:cNvSpPr txBox="1"/>
          <p:nvPr/>
        </p:nvSpPr>
        <p:spPr>
          <a:xfrm>
            <a:off x="501679" y="1090013"/>
            <a:ext cx="8612525" cy="1077218"/>
          </a:xfrm>
          <a:prstGeom prst="rect">
            <a:avLst/>
          </a:prstGeom>
          <a:noFill/>
        </p:spPr>
        <p:txBody>
          <a:bodyPr wrap="square" rtlCol="0">
            <a:spAutoFit/>
          </a:bodyPr>
          <a:lstStyle/>
          <a:p>
            <a:r>
              <a:rPr lang="en-US" sz="1600" dirty="0"/>
              <a:t>The service will be rendered from 01/12/2020 to 28/02/2021. What about the situation at 31/12/2020? Are all the services to be accrued in 2020?</a:t>
            </a:r>
          </a:p>
          <a:p>
            <a:endParaRPr lang="en-US" sz="1600" dirty="0"/>
          </a:p>
          <a:p>
            <a:r>
              <a:rPr lang="en-US" sz="1600" b="1" dirty="0"/>
              <a:t>Dec 20</a:t>
            </a:r>
          </a:p>
        </p:txBody>
      </p:sp>
      <p:graphicFrame>
        <p:nvGraphicFramePr>
          <p:cNvPr id="12" name="Table 11">
            <a:extLst>
              <a:ext uri="{FF2B5EF4-FFF2-40B4-BE49-F238E27FC236}">
                <a16:creationId xmlns:a16="http://schemas.microsoft.com/office/drawing/2014/main" id="{0D3040B9-702C-4E19-B59A-A04BFAB98225}"/>
              </a:ext>
            </a:extLst>
          </p:cNvPr>
          <p:cNvGraphicFramePr>
            <a:graphicFrameLocks noGrp="1"/>
          </p:cNvGraphicFramePr>
          <p:nvPr/>
        </p:nvGraphicFramePr>
        <p:xfrm>
          <a:off x="822756" y="3417278"/>
          <a:ext cx="6684657" cy="863214"/>
        </p:xfrm>
        <a:graphic>
          <a:graphicData uri="http://schemas.openxmlformats.org/drawingml/2006/table">
            <a:tbl>
              <a:tblPr firstRow="1" bandRow="1">
                <a:tableStyleId>{D7AC3CCA-C797-4891-BE02-D94E43425B78}</a:tableStyleId>
              </a:tblPr>
              <a:tblGrid>
                <a:gridCol w="5313872">
                  <a:extLst>
                    <a:ext uri="{9D8B030D-6E8A-4147-A177-3AD203B41FA5}">
                      <a16:colId xmlns:a16="http://schemas.microsoft.com/office/drawing/2014/main" val="231733474"/>
                    </a:ext>
                  </a:extLst>
                </a:gridCol>
                <a:gridCol w="690113">
                  <a:extLst>
                    <a:ext uri="{9D8B030D-6E8A-4147-A177-3AD203B41FA5}">
                      <a16:colId xmlns:a16="http://schemas.microsoft.com/office/drawing/2014/main" val="4271737228"/>
                    </a:ext>
                  </a:extLst>
                </a:gridCol>
                <a:gridCol w="680672">
                  <a:extLst>
                    <a:ext uri="{9D8B030D-6E8A-4147-A177-3AD203B41FA5}">
                      <a16:colId xmlns:a16="http://schemas.microsoft.com/office/drawing/2014/main" val="1645837208"/>
                    </a:ext>
                  </a:extLst>
                </a:gridCol>
              </a:tblGrid>
              <a:tr h="431607">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t> accrued expenses BS </a:t>
                      </a:r>
                    </a:p>
                  </a:txBody>
                  <a:tcPr anchor="ctr"/>
                </a:tc>
                <a:tc>
                  <a:txBody>
                    <a:bodyPr/>
                    <a:lstStyle/>
                    <a:p>
                      <a:r>
                        <a:rPr lang="en-US" sz="1200" dirty="0"/>
                        <a:t>100</a:t>
                      </a:r>
                    </a:p>
                  </a:txBody>
                  <a:tcPr anchor="ctr"/>
                </a:tc>
                <a:tc>
                  <a:txBody>
                    <a:bodyPr/>
                    <a:lstStyle/>
                    <a:p>
                      <a:endParaRPr lang="en-US" sz="1200" dirty="0"/>
                    </a:p>
                  </a:txBody>
                  <a:tcPr anchor="ctr"/>
                </a:tc>
                <a:extLst>
                  <a:ext uri="{0D108BD9-81ED-4DB2-BD59-A6C34878D82A}">
                    <a16:rowId xmlns:a16="http://schemas.microsoft.com/office/drawing/2014/main" val="4121511521"/>
                  </a:ext>
                </a:extLst>
              </a:tr>
              <a:tr h="431607">
                <a:tc>
                  <a:txBody>
                    <a:bodyPr/>
                    <a:lstStyle/>
                    <a:p>
                      <a:r>
                        <a:rPr lang="en-US" sz="1200" dirty="0"/>
                        <a:t>Purchase of maintenance IS </a:t>
                      </a:r>
                    </a:p>
                  </a:txBody>
                  <a:tcPr anchor="ctr"/>
                </a:tc>
                <a:tc>
                  <a:txBody>
                    <a:bodyPr/>
                    <a:lstStyle/>
                    <a:p>
                      <a:endParaRPr lang="en-US" sz="1200" dirty="0"/>
                    </a:p>
                  </a:txBody>
                  <a:tcPr anchor="ctr"/>
                </a:tc>
                <a:tc>
                  <a:txBody>
                    <a:bodyPr/>
                    <a:lstStyle/>
                    <a:p>
                      <a:r>
                        <a:rPr lang="en-US" sz="1200" dirty="0"/>
                        <a:t>100</a:t>
                      </a:r>
                    </a:p>
                  </a:txBody>
                  <a:tcPr anchor="ctr"/>
                </a:tc>
                <a:extLst>
                  <a:ext uri="{0D108BD9-81ED-4DB2-BD59-A6C34878D82A}">
                    <a16:rowId xmlns:a16="http://schemas.microsoft.com/office/drawing/2014/main" val="1146299071"/>
                  </a:ext>
                </a:extLst>
              </a:tr>
            </a:tbl>
          </a:graphicData>
        </a:graphic>
      </p:graphicFrame>
      <p:sp>
        <p:nvSpPr>
          <p:cNvPr id="3" name="TextBox 2">
            <a:extLst>
              <a:ext uri="{FF2B5EF4-FFF2-40B4-BE49-F238E27FC236}">
                <a16:creationId xmlns:a16="http://schemas.microsoft.com/office/drawing/2014/main" id="{F80FF9F3-D7B6-4C51-AA23-165267A4F22B}"/>
              </a:ext>
            </a:extLst>
          </p:cNvPr>
          <p:cNvSpPr txBox="1"/>
          <p:nvPr/>
        </p:nvSpPr>
        <p:spPr>
          <a:xfrm>
            <a:off x="822756" y="3105929"/>
            <a:ext cx="906017" cy="369332"/>
          </a:xfrm>
          <a:prstGeom prst="rect">
            <a:avLst/>
          </a:prstGeom>
          <a:noFill/>
        </p:spPr>
        <p:txBody>
          <a:bodyPr wrap="none" rtlCol="0">
            <a:spAutoFit/>
          </a:bodyPr>
          <a:lstStyle/>
          <a:p>
            <a:r>
              <a:rPr lang="it-IT" b="1" dirty="0"/>
              <a:t>Jan 21</a:t>
            </a:r>
          </a:p>
        </p:txBody>
      </p:sp>
      <p:sp>
        <p:nvSpPr>
          <p:cNvPr id="13" name="TextBox 12">
            <a:extLst>
              <a:ext uri="{FF2B5EF4-FFF2-40B4-BE49-F238E27FC236}">
                <a16:creationId xmlns:a16="http://schemas.microsoft.com/office/drawing/2014/main" id="{C9EE121A-5BCD-4B28-A0A0-CE966E7B07B3}"/>
              </a:ext>
            </a:extLst>
          </p:cNvPr>
          <p:cNvSpPr txBox="1"/>
          <p:nvPr/>
        </p:nvSpPr>
        <p:spPr>
          <a:xfrm>
            <a:off x="903856" y="4384695"/>
            <a:ext cx="1337610" cy="369332"/>
          </a:xfrm>
          <a:prstGeom prst="rect">
            <a:avLst/>
          </a:prstGeom>
          <a:noFill/>
        </p:spPr>
        <p:txBody>
          <a:bodyPr wrap="none" rtlCol="0">
            <a:spAutoFit/>
          </a:bodyPr>
          <a:lstStyle/>
          <a:p>
            <a:r>
              <a:rPr lang="it-IT" b="1" dirty="0" err="1"/>
              <a:t>Feb</a:t>
            </a:r>
            <a:r>
              <a:rPr lang="it-IT" b="1" dirty="0"/>
              <a:t> 28, 21</a:t>
            </a:r>
          </a:p>
        </p:txBody>
      </p:sp>
      <mc:AlternateContent xmlns:mc="http://schemas.openxmlformats.org/markup-compatibility/2006" xmlns:p14="http://schemas.microsoft.com/office/powerpoint/2010/main">
        <mc:Choice Requires="p14">
          <p:contentPart p14:bwMode="auto" r:id="rId2">
            <p14:nvContentPartPr>
              <p14:cNvPr id="71" name="Ink 70">
                <a:extLst>
                  <a:ext uri="{FF2B5EF4-FFF2-40B4-BE49-F238E27FC236}">
                    <a16:creationId xmlns:a16="http://schemas.microsoft.com/office/drawing/2014/main" id="{1C898E4D-3F78-4EDF-8B17-FBC4647B7CFA}"/>
                  </a:ext>
                </a:extLst>
              </p14:cNvPr>
              <p14:cNvContentPartPr/>
              <p14:nvPr/>
            </p14:nvContentPartPr>
            <p14:xfrm>
              <a:off x="6660129" y="5328986"/>
              <a:ext cx="360" cy="360"/>
            </p14:xfrm>
          </p:contentPart>
        </mc:Choice>
        <mc:Fallback xmlns="">
          <p:pic>
            <p:nvPicPr>
              <p:cNvPr id="71" name="Ink 70">
                <a:extLst>
                  <a:ext uri="{FF2B5EF4-FFF2-40B4-BE49-F238E27FC236}">
                    <a16:creationId xmlns:a16="http://schemas.microsoft.com/office/drawing/2014/main" id="{1C898E4D-3F78-4EDF-8B17-FBC4647B7CFA}"/>
                  </a:ext>
                </a:extLst>
              </p:cNvPr>
              <p:cNvPicPr/>
              <p:nvPr/>
            </p:nvPicPr>
            <p:blipFill>
              <a:blip r:embed="rId29"/>
              <a:stretch>
                <a:fillRect/>
              </a:stretch>
            </p:blipFill>
            <p:spPr>
              <a:xfrm>
                <a:off x="6651129" y="5320346"/>
                <a:ext cx="18000" cy="18000"/>
              </a:xfrm>
              <a:prstGeom prst="rect">
                <a:avLst/>
              </a:prstGeom>
            </p:spPr>
          </p:pic>
        </mc:Fallback>
      </mc:AlternateContent>
    </p:spTree>
    <p:extLst>
      <p:ext uri="{BB962C8B-B14F-4D97-AF65-F5344CB8AC3E}">
        <p14:creationId xmlns:p14="http://schemas.microsoft.com/office/powerpoint/2010/main" val="4046321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xit" presetSubtype="4" fill="hold" nodeType="withEffect">
                                  <p:stCondLst>
                                    <p:cond delay="0"/>
                                  </p:stCondLst>
                                  <p:childTnLst>
                                    <p:anim calcmode="lin" valueType="num">
                                      <p:cBhvr additive="base">
                                        <p:cTn id="10" dur="500"/>
                                        <p:tgtEl>
                                          <p:spTgt spid="6"/>
                                        </p:tgtEl>
                                        <p:attrNameLst>
                                          <p:attrName>ppt_x</p:attrName>
                                        </p:attrNameLst>
                                      </p:cBhvr>
                                      <p:tavLst>
                                        <p:tav tm="0">
                                          <p:val>
                                            <p:strVal val="ppt_x"/>
                                          </p:val>
                                        </p:tav>
                                        <p:tav tm="100000">
                                          <p:val>
                                            <p:strVal val="ppt_x"/>
                                          </p:val>
                                        </p:tav>
                                      </p:tavLst>
                                    </p:anim>
                                    <p:anim calcmode="lin" valueType="num">
                                      <p:cBhvr additive="base">
                                        <p:cTn id="11" dur="500"/>
                                        <p:tgtEl>
                                          <p:spTgt spid="6"/>
                                        </p:tgtEl>
                                        <p:attrNameLst>
                                          <p:attrName>ppt_y</p:attrName>
                                        </p:attrNameLst>
                                      </p:cBhvr>
                                      <p:tavLst>
                                        <p:tav tm="0">
                                          <p:val>
                                            <p:strVal val="ppt_y"/>
                                          </p:val>
                                        </p:tav>
                                        <p:tav tm="100000">
                                          <p:val>
                                            <p:strVal val="1+ppt_h/2"/>
                                          </p:val>
                                        </p:tav>
                                      </p:tavLst>
                                    </p:anim>
                                    <p:set>
                                      <p:cBhvr>
                                        <p:cTn id="12" dur="1" fill="hold">
                                          <p:stCondLst>
                                            <p:cond delay="499"/>
                                          </p:stCondLst>
                                        </p:cTn>
                                        <p:tgtEl>
                                          <p:spTgt spid="6"/>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500"/>
                                        <p:tgtEl>
                                          <p:spTgt spid="7"/>
                                        </p:tgtEl>
                                        <p:attrNameLst>
                                          <p:attrName>ppt_x</p:attrName>
                                        </p:attrNameLst>
                                      </p:cBhvr>
                                      <p:tavLst>
                                        <p:tav tm="0">
                                          <p:val>
                                            <p:strVal val="ppt_x"/>
                                          </p:val>
                                        </p:tav>
                                        <p:tav tm="100000">
                                          <p:val>
                                            <p:strVal val="ppt_x"/>
                                          </p:val>
                                        </p:tav>
                                      </p:tavLst>
                                    </p:anim>
                                    <p:anim calcmode="lin" valueType="num">
                                      <p:cBhvr additive="base">
                                        <p:cTn id="15" dur="500"/>
                                        <p:tgtEl>
                                          <p:spTgt spid="7"/>
                                        </p:tgtEl>
                                        <p:attrNameLst>
                                          <p:attrName>ppt_y</p:attrName>
                                        </p:attrNameLst>
                                      </p:cBhvr>
                                      <p:tavLst>
                                        <p:tav tm="0">
                                          <p:val>
                                            <p:strVal val="ppt_y"/>
                                          </p:val>
                                        </p:tav>
                                        <p:tav tm="100000">
                                          <p:val>
                                            <p:strVal val="1+ppt_h/2"/>
                                          </p:val>
                                        </p:tav>
                                      </p:tavLst>
                                    </p:anim>
                                    <p:set>
                                      <p:cBhvr>
                                        <p:cTn id="16" dur="1" fill="hold">
                                          <p:stCondLst>
                                            <p:cond delay="499"/>
                                          </p:stCondLst>
                                        </p:cTn>
                                        <p:tgtEl>
                                          <p:spTgt spid="7"/>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xit" presetSubtype="4" fill="hold" nodeType="withEffect">
                                  <p:stCondLst>
                                    <p:cond delay="0"/>
                                  </p:stCondLst>
                                  <p:childTnLst>
                                    <p:anim calcmode="lin" valueType="num">
                                      <p:cBhvr additive="base">
                                        <p:cTn id="24" dur="500"/>
                                        <p:tgtEl>
                                          <p:spTgt spid="12"/>
                                        </p:tgtEl>
                                        <p:attrNameLst>
                                          <p:attrName>ppt_x</p:attrName>
                                        </p:attrNameLst>
                                      </p:cBhvr>
                                      <p:tavLst>
                                        <p:tav tm="0">
                                          <p:val>
                                            <p:strVal val="ppt_x"/>
                                          </p:val>
                                        </p:tav>
                                        <p:tav tm="100000">
                                          <p:val>
                                            <p:strVal val="ppt_x"/>
                                          </p:val>
                                        </p:tav>
                                      </p:tavLst>
                                    </p:anim>
                                    <p:anim calcmode="lin" valueType="num">
                                      <p:cBhvr additive="base">
                                        <p:cTn id="25" dur="500"/>
                                        <p:tgtEl>
                                          <p:spTgt spid="12"/>
                                        </p:tgtEl>
                                        <p:attrNameLst>
                                          <p:attrName>ppt_y</p:attrName>
                                        </p:attrNameLst>
                                      </p:cBhvr>
                                      <p:tavLst>
                                        <p:tav tm="0">
                                          <p:val>
                                            <p:strVal val="ppt_y"/>
                                          </p:val>
                                        </p:tav>
                                        <p:tav tm="100000">
                                          <p:val>
                                            <p:strVal val="1+ppt_h/2"/>
                                          </p:val>
                                        </p:tav>
                                      </p:tavLst>
                                    </p:anim>
                                    <p:set>
                                      <p:cBhvr>
                                        <p:cTn id="26"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601A24-0C6C-4D1B-95B4-2D0DEE207F07}"/>
              </a:ext>
            </a:extLst>
          </p:cNvPr>
          <p:cNvSpPr>
            <a:spLocks noGrp="1"/>
          </p:cNvSpPr>
          <p:nvPr>
            <p:ph idx="1"/>
          </p:nvPr>
        </p:nvSpPr>
        <p:spPr/>
        <p:txBody>
          <a:bodyPr/>
          <a:lstStyle/>
          <a:p>
            <a:r>
              <a:rPr lang="en-US" dirty="0"/>
              <a:t>Financial statements, known also as final accounts, according to IFRS is the document composed by the following statements:</a:t>
            </a:r>
          </a:p>
          <a:p>
            <a:pPr marL="342900" indent="-342900">
              <a:buFont typeface="+mj-lt"/>
              <a:buAutoNum type="arabicPeriod"/>
            </a:pPr>
            <a:r>
              <a:rPr lang="en-US" dirty="0"/>
              <a:t>Statement of financial position, also known as balance sheet</a:t>
            </a:r>
          </a:p>
          <a:p>
            <a:pPr marL="342900" indent="-342900">
              <a:buFont typeface="+mj-lt"/>
              <a:buAutoNum type="arabicPeriod"/>
            </a:pPr>
            <a:r>
              <a:rPr lang="en-US" dirty="0"/>
              <a:t>Statement of comprehensive income, also known as income statement</a:t>
            </a:r>
          </a:p>
          <a:p>
            <a:pPr marL="342900" indent="-342900">
              <a:buFont typeface="+mj-lt"/>
              <a:buAutoNum type="arabicPeriod"/>
            </a:pPr>
            <a:r>
              <a:rPr lang="en-US" dirty="0"/>
              <a:t>Statement of cash flow</a:t>
            </a:r>
          </a:p>
          <a:p>
            <a:pPr marL="342900" indent="-342900">
              <a:buFont typeface="+mj-lt"/>
              <a:buAutoNum type="arabicPeriod"/>
            </a:pPr>
            <a:r>
              <a:rPr lang="en-US" dirty="0"/>
              <a:t>Statement of change in equity</a:t>
            </a:r>
          </a:p>
          <a:p>
            <a:pPr marL="342900" indent="-342900">
              <a:buFont typeface="+mj-lt"/>
              <a:buAutoNum type="arabicPeriod"/>
            </a:pPr>
            <a:r>
              <a:rPr lang="en-US" dirty="0"/>
              <a:t>Explanatory notes</a:t>
            </a:r>
          </a:p>
          <a:p>
            <a:pPr marL="342900" indent="-342900">
              <a:buFont typeface="+mj-lt"/>
              <a:buAutoNum type="arabicPeriod"/>
            </a:pPr>
            <a:endParaRPr lang="en-US" dirty="0"/>
          </a:p>
          <a:p>
            <a:r>
              <a:rPr lang="en-US" dirty="0"/>
              <a:t>Please note that structure of financial statements could be different according to different GAAP</a:t>
            </a:r>
          </a:p>
        </p:txBody>
      </p:sp>
      <p:sp>
        <p:nvSpPr>
          <p:cNvPr id="4" name="Slide Number Placeholder 3">
            <a:extLst>
              <a:ext uri="{FF2B5EF4-FFF2-40B4-BE49-F238E27FC236}">
                <a16:creationId xmlns:a16="http://schemas.microsoft.com/office/drawing/2014/main" id="{2F6F72AA-6E74-4FCD-9E57-2E35BF802DDC}"/>
              </a:ext>
            </a:extLst>
          </p:cNvPr>
          <p:cNvSpPr>
            <a:spLocks noGrp="1"/>
          </p:cNvSpPr>
          <p:nvPr>
            <p:ph type="sldNum" sz="quarter" idx="12"/>
          </p:nvPr>
        </p:nvSpPr>
        <p:spPr/>
        <p:txBody>
          <a:bodyPr/>
          <a:lstStyle/>
          <a:p>
            <a:fld id="{D57F1E4F-1CFF-5643-939E-217C01CDF565}" type="slidenum">
              <a:rPr lang="en-US" smtClean="0"/>
              <a:pPr/>
              <a:t>28</a:t>
            </a:fld>
            <a:endParaRPr lang="en-US" dirty="0"/>
          </a:p>
        </p:txBody>
      </p:sp>
      <p:sp>
        <p:nvSpPr>
          <p:cNvPr id="5" name="Footer Placeholder 4">
            <a:extLst>
              <a:ext uri="{FF2B5EF4-FFF2-40B4-BE49-F238E27FC236}">
                <a16:creationId xmlns:a16="http://schemas.microsoft.com/office/drawing/2014/main" id="{93D7ECD8-117D-425E-A85D-B8AFD7F7932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4494294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2693A-4A99-4499-BAC7-1F38ED8A1726}"/>
              </a:ext>
            </a:extLst>
          </p:cNvPr>
          <p:cNvSpPr>
            <a:spLocks noGrp="1"/>
          </p:cNvSpPr>
          <p:nvPr>
            <p:ph type="title"/>
          </p:nvPr>
        </p:nvSpPr>
        <p:spPr/>
        <p:txBody>
          <a:bodyPr>
            <a:normAutofit fontScale="90000"/>
          </a:bodyPr>
          <a:lstStyle/>
          <a:p>
            <a:r>
              <a:rPr lang="it-IT" dirty="0"/>
              <a:t>Statement of </a:t>
            </a:r>
            <a:r>
              <a:rPr lang="en-US" dirty="0"/>
              <a:t>financial</a:t>
            </a:r>
            <a:r>
              <a:rPr lang="it-IT" dirty="0"/>
              <a:t> position</a:t>
            </a:r>
          </a:p>
        </p:txBody>
      </p:sp>
      <p:sp>
        <p:nvSpPr>
          <p:cNvPr id="3" name="Content Placeholder 2">
            <a:extLst>
              <a:ext uri="{FF2B5EF4-FFF2-40B4-BE49-F238E27FC236}">
                <a16:creationId xmlns:a16="http://schemas.microsoft.com/office/drawing/2014/main" id="{23F3FE66-036C-4514-8B60-BEDB9F2719CE}"/>
              </a:ext>
            </a:extLst>
          </p:cNvPr>
          <p:cNvSpPr>
            <a:spLocks noGrp="1"/>
          </p:cNvSpPr>
          <p:nvPr>
            <p:ph idx="1"/>
          </p:nvPr>
        </p:nvSpPr>
        <p:spPr>
          <a:xfrm>
            <a:off x="677334" y="1238249"/>
            <a:ext cx="8596668" cy="4544681"/>
          </a:xfrm>
        </p:spPr>
        <p:txBody>
          <a:bodyPr/>
          <a:lstStyle/>
          <a:p>
            <a:r>
              <a:rPr lang="en-US" dirty="0"/>
              <a:t>The statement of financial position, or balance sheet, is the statement that shows the value of the company’s assets and liabilities at a particular point in time.</a:t>
            </a:r>
          </a:p>
          <a:p>
            <a:r>
              <a:rPr lang="en-US" dirty="0"/>
              <a:t>It represents the capital owned by the company and owed to company’s</a:t>
            </a:r>
            <a:r>
              <a:rPr lang="it-IT" dirty="0"/>
              <a:t> </a:t>
            </a:r>
            <a:r>
              <a:rPr lang="en-US" dirty="0"/>
              <a:t>creditors</a:t>
            </a:r>
            <a:r>
              <a:rPr lang="it-IT" dirty="0"/>
              <a:t>. </a:t>
            </a:r>
            <a:r>
              <a:rPr lang="en-US" dirty="0"/>
              <a:t>What you own is called </a:t>
            </a:r>
            <a:r>
              <a:rPr lang="en-US" b="1" u="sng" dirty="0"/>
              <a:t>Assets</a:t>
            </a:r>
            <a:r>
              <a:rPr lang="en-US" dirty="0"/>
              <a:t>. What you owe is called </a:t>
            </a:r>
            <a:r>
              <a:rPr lang="en-US" b="1" u="sng" dirty="0"/>
              <a:t>Liabilities</a:t>
            </a:r>
            <a:endParaRPr lang="it-IT" b="1" u="sng" dirty="0"/>
          </a:p>
          <a:p>
            <a:r>
              <a:rPr lang="en-US" dirty="0"/>
              <a:t>The net worth, called also equity, is the difference between asset and liabilities and approximate the net value of the firm.</a:t>
            </a:r>
          </a:p>
          <a:p>
            <a:endParaRPr lang="en-US" dirty="0"/>
          </a:p>
          <a:p>
            <a:r>
              <a:rPr lang="en-US" b="1" u="sng" dirty="0"/>
              <a:t>In the balance sheet are represented stock values at a specific point in time.</a:t>
            </a:r>
          </a:p>
          <a:p>
            <a:endParaRPr lang="en-US" dirty="0"/>
          </a:p>
        </p:txBody>
      </p:sp>
      <p:sp>
        <p:nvSpPr>
          <p:cNvPr id="4" name="Slide Number Placeholder 3">
            <a:extLst>
              <a:ext uri="{FF2B5EF4-FFF2-40B4-BE49-F238E27FC236}">
                <a16:creationId xmlns:a16="http://schemas.microsoft.com/office/drawing/2014/main" id="{B448367B-CA58-4878-A312-819ACF5DAC4F}"/>
              </a:ext>
            </a:extLst>
          </p:cNvPr>
          <p:cNvSpPr>
            <a:spLocks noGrp="1"/>
          </p:cNvSpPr>
          <p:nvPr>
            <p:ph type="sldNum" sz="quarter" idx="12"/>
          </p:nvPr>
        </p:nvSpPr>
        <p:spPr/>
        <p:txBody>
          <a:bodyPr/>
          <a:lstStyle/>
          <a:p>
            <a:fld id="{D57F1E4F-1CFF-5643-939E-217C01CDF565}" type="slidenum">
              <a:rPr lang="en-US" smtClean="0"/>
              <a:pPr/>
              <a:t>29</a:t>
            </a:fld>
            <a:endParaRPr lang="en-US" dirty="0"/>
          </a:p>
        </p:txBody>
      </p:sp>
      <p:sp>
        <p:nvSpPr>
          <p:cNvPr id="5" name="Footer Placeholder 4">
            <a:extLst>
              <a:ext uri="{FF2B5EF4-FFF2-40B4-BE49-F238E27FC236}">
                <a16:creationId xmlns:a16="http://schemas.microsoft.com/office/drawing/2014/main" id="{6E2AFA3C-F3E6-4444-8C72-6DFC0E39C85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5801205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F164D6B-90B0-40B6-AF6D-F93E7093FB15}"/>
              </a:ext>
            </a:extLst>
          </p:cNvPr>
          <p:cNvSpPr>
            <a:spLocks noGrp="1"/>
          </p:cNvSpPr>
          <p:nvPr>
            <p:ph type="sldNum" sz="quarter" idx="12"/>
          </p:nvPr>
        </p:nvSpPr>
        <p:spPr/>
        <p:txBody>
          <a:bodyPr/>
          <a:lstStyle/>
          <a:p>
            <a:fld id="{D57F1E4F-1CFF-5643-939E-217C01CDF565}" type="slidenum">
              <a:rPr lang="en-US" smtClean="0"/>
              <a:pPr/>
              <a:t>30</a:t>
            </a:fld>
            <a:endParaRPr lang="en-US" dirty="0"/>
          </a:p>
        </p:txBody>
      </p:sp>
      <p:sp>
        <p:nvSpPr>
          <p:cNvPr id="5" name="Footer Placeholder 4">
            <a:extLst>
              <a:ext uri="{FF2B5EF4-FFF2-40B4-BE49-F238E27FC236}">
                <a16:creationId xmlns:a16="http://schemas.microsoft.com/office/drawing/2014/main" id="{106065CB-989D-4B38-9213-8174DF22950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pic>
        <p:nvPicPr>
          <p:cNvPr id="3" name="Picture 2">
            <a:extLst>
              <a:ext uri="{FF2B5EF4-FFF2-40B4-BE49-F238E27FC236}">
                <a16:creationId xmlns:a16="http://schemas.microsoft.com/office/drawing/2014/main" id="{31B531BC-0150-49D2-A055-C96DAA4E6CE8}"/>
              </a:ext>
            </a:extLst>
          </p:cNvPr>
          <p:cNvPicPr>
            <a:picLocks noChangeAspect="1"/>
          </p:cNvPicPr>
          <p:nvPr/>
        </p:nvPicPr>
        <p:blipFill>
          <a:blip r:embed="rId2"/>
          <a:stretch>
            <a:fillRect/>
          </a:stretch>
        </p:blipFill>
        <p:spPr>
          <a:xfrm>
            <a:off x="2047260" y="195806"/>
            <a:ext cx="6686550" cy="5438775"/>
          </a:xfrm>
          <a:prstGeom prst="rect">
            <a:avLst/>
          </a:prstGeom>
        </p:spPr>
      </p:pic>
    </p:spTree>
    <p:extLst>
      <p:ext uri="{BB962C8B-B14F-4D97-AF65-F5344CB8AC3E}">
        <p14:creationId xmlns:p14="http://schemas.microsoft.com/office/powerpoint/2010/main" val="4507223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2693A-4A99-4499-BAC7-1F38ED8A1726}"/>
              </a:ext>
            </a:extLst>
          </p:cNvPr>
          <p:cNvSpPr>
            <a:spLocks noGrp="1"/>
          </p:cNvSpPr>
          <p:nvPr>
            <p:ph type="title"/>
          </p:nvPr>
        </p:nvSpPr>
        <p:spPr/>
        <p:txBody>
          <a:bodyPr>
            <a:normAutofit fontScale="90000"/>
          </a:bodyPr>
          <a:lstStyle/>
          <a:p>
            <a:r>
              <a:rPr lang="it-IT" dirty="0"/>
              <a:t>Statement of comprehensive </a:t>
            </a:r>
            <a:r>
              <a:rPr lang="en-US" dirty="0"/>
              <a:t>income</a:t>
            </a:r>
          </a:p>
        </p:txBody>
      </p:sp>
      <p:sp>
        <p:nvSpPr>
          <p:cNvPr id="3" name="Content Placeholder 2">
            <a:extLst>
              <a:ext uri="{FF2B5EF4-FFF2-40B4-BE49-F238E27FC236}">
                <a16:creationId xmlns:a16="http://schemas.microsoft.com/office/drawing/2014/main" id="{23F3FE66-036C-4514-8B60-BEDB9F2719CE}"/>
              </a:ext>
            </a:extLst>
          </p:cNvPr>
          <p:cNvSpPr>
            <a:spLocks noGrp="1"/>
          </p:cNvSpPr>
          <p:nvPr>
            <p:ph idx="1"/>
          </p:nvPr>
        </p:nvSpPr>
        <p:spPr>
          <a:xfrm>
            <a:off x="677334" y="1238249"/>
            <a:ext cx="8596668" cy="4544681"/>
          </a:xfrm>
        </p:spPr>
        <p:txBody>
          <a:bodyPr/>
          <a:lstStyle/>
          <a:p>
            <a:r>
              <a:rPr lang="en-US" dirty="0"/>
              <a:t>The statement of </a:t>
            </a:r>
            <a:r>
              <a:rPr lang="en-US" noProof="1"/>
              <a:t>comprehens</a:t>
            </a:r>
            <a:r>
              <a:rPr lang="en-US" dirty="0" err="1"/>
              <a:t>ive</a:t>
            </a:r>
            <a:r>
              <a:rPr lang="en-US" dirty="0"/>
              <a:t> income, known also as income statement, shows the revenue, expenses and net income of a firm over a period of time. </a:t>
            </a:r>
          </a:p>
          <a:p>
            <a:r>
              <a:rPr lang="en-US" b="1" dirty="0"/>
              <a:t>It represents the result of the business during a specific interval represented trough different subtotals in order to represent different faces had incidence on business. </a:t>
            </a:r>
          </a:p>
          <a:p>
            <a:endParaRPr lang="en-US" dirty="0"/>
          </a:p>
        </p:txBody>
      </p:sp>
      <p:sp>
        <p:nvSpPr>
          <p:cNvPr id="4" name="Slide Number Placeholder 3">
            <a:extLst>
              <a:ext uri="{FF2B5EF4-FFF2-40B4-BE49-F238E27FC236}">
                <a16:creationId xmlns:a16="http://schemas.microsoft.com/office/drawing/2014/main" id="{B448367B-CA58-4878-A312-819ACF5DAC4F}"/>
              </a:ext>
            </a:extLst>
          </p:cNvPr>
          <p:cNvSpPr>
            <a:spLocks noGrp="1"/>
          </p:cNvSpPr>
          <p:nvPr>
            <p:ph type="sldNum" sz="quarter" idx="12"/>
          </p:nvPr>
        </p:nvSpPr>
        <p:spPr/>
        <p:txBody>
          <a:bodyPr/>
          <a:lstStyle/>
          <a:p>
            <a:fld id="{D57F1E4F-1CFF-5643-939E-217C01CDF565}" type="slidenum">
              <a:rPr lang="en-US" smtClean="0"/>
              <a:pPr/>
              <a:t>31</a:t>
            </a:fld>
            <a:endParaRPr lang="en-US" dirty="0"/>
          </a:p>
        </p:txBody>
      </p:sp>
      <p:sp>
        <p:nvSpPr>
          <p:cNvPr id="5" name="Footer Placeholder 4">
            <a:extLst>
              <a:ext uri="{FF2B5EF4-FFF2-40B4-BE49-F238E27FC236}">
                <a16:creationId xmlns:a16="http://schemas.microsoft.com/office/drawing/2014/main" id="{6E2AFA3C-F3E6-4444-8C72-6DFC0E39C85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8961050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740B699-367B-4D1E-A83F-F113083AB109}"/>
              </a:ext>
            </a:extLst>
          </p:cNvPr>
          <p:cNvSpPr>
            <a:spLocks noGrp="1"/>
          </p:cNvSpPr>
          <p:nvPr>
            <p:ph type="sldNum" sz="quarter" idx="12"/>
          </p:nvPr>
        </p:nvSpPr>
        <p:spPr/>
        <p:txBody>
          <a:bodyPr/>
          <a:lstStyle/>
          <a:p>
            <a:fld id="{D57F1E4F-1CFF-5643-939E-217C01CDF565}" type="slidenum">
              <a:rPr lang="en-US" smtClean="0"/>
              <a:pPr/>
              <a:t>32</a:t>
            </a:fld>
            <a:endParaRPr lang="en-US" dirty="0"/>
          </a:p>
        </p:txBody>
      </p:sp>
      <p:sp>
        <p:nvSpPr>
          <p:cNvPr id="5" name="Footer Placeholder 4">
            <a:extLst>
              <a:ext uri="{FF2B5EF4-FFF2-40B4-BE49-F238E27FC236}">
                <a16:creationId xmlns:a16="http://schemas.microsoft.com/office/drawing/2014/main" id="{D09FC09D-38A9-4EE5-BAFE-B08977DFFD15}"/>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pic>
        <p:nvPicPr>
          <p:cNvPr id="3" name="Picture 2">
            <a:extLst>
              <a:ext uri="{FF2B5EF4-FFF2-40B4-BE49-F238E27FC236}">
                <a16:creationId xmlns:a16="http://schemas.microsoft.com/office/drawing/2014/main" id="{708D892E-78A9-4094-ACD7-872534D8CBD8}"/>
              </a:ext>
            </a:extLst>
          </p:cNvPr>
          <p:cNvPicPr>
            <a:picLocks noChangeAspect="1"/>
          </p:cNvPicPr>
          <p:nvPr/>
        </p:nvPicPr>
        <p:blipFill>
          <a:blip r:embed="rId2"/>
          <a:stretch>
            <a:fillRect/>
          </a:stretch>
        </p:blipFill>
        <p:spPr>
          <a:xfrm>
            <a:off x="1528284" y="1386205"/>
            <a:ext cx="8020527" cy="3333206"/>
          </a:xfrm>
          <a:prstGeom prst="rect">
            <a:avLst/>
          </a:prstGeom>
        </p:spPr>
      </p:pic>
    </p:spTree>
    <p:extLst>
      <p:ext uri="{BB962C8B-B14F-4D97-AF65-F5344CB8AC3E}">
        <p14:creationId xmlns:p14="http://schemas.microsoft.com/office/powerpoint/2010/main" val="5200787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740B699-367B-4D1E-A83F-F113083AB109}"/>
              </a:ext>
            </a:extLst>
          </p:cNvPr>
          <p:cNvSpPr>
            <a:spLocks noGrp="1"/>
          </p:cNvSpPr>
          <p:nvPr>
            <p:ph type="sldNum" sz="quarter" idx="12"/>
          </p:nvPr>
        </p:nvSpPr>
        <p:spPr/>
        <p:txBody>
          <a:bodyPr/>
          <a:lstStyle/>
          <a:p>
            <a:fld id="{D57F1E4F-1CFF-5643-939E-217C01CDF565}" type="slidenum">
              <a:rPr lang="en-US" smtClean="0"/>
              <a:pPr/>
              <a:t>33</a:t>
            </a:fld>
            <a:endParaRPr lang="en-US" dirty="0"/>
          </a:p>
        </p:txBody>
      </p:sp>
      <p:sp>
        <p:nvSpPr>
          <p:cNvPr id="5" name="Footer Placeholder 4">
            <a:extLst>
              <a:ext uri="{FF2B5EF4-FFF2-40B4-BE49-F238E27FC236}">
                <a16:creationId xmlns:a16="http://schemas.microsoft.com/office/drawing/2014/main" id="{D09FC09D-38A9-4EE5-BAFE-B08977DFFD15}"/>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pic>
        <p:nvPicPr>
          <p:cNvPr id="6" name="Picture 5">
            <a:extLst>
              <a:ext uri="{FF2B5EF4-FFF2-40B4-BE49-F238E27FC236}">
                <a16:creationId xmlns:a16="http://schemas.microsoft.com/office/drawing/2014/main" id="{6D0B202B-CA59-473F-9095-5B8F6CF4191F}"/>
              </a:ext>
            </a:extLst>
          </p:cNvPr>
          <p:cNvPicPr>
            <a:picLocks noChangeAspect="1"/>
          </p:cNvPicPr>
          <p:nvPr/>
        </p:nvPicPr>
        <p:blipFill>
          <a:blip r:embed="rId2"/>
          <a:stretch>
            <a:fillRect/>
          </a:stretch>
        </p:blipFill>
        <p:spPr>
          <a:xfrm>
            <a:off x="1631426" y="1031556"/>
            <a:ext cx="7765790" cy="3644946"/>
          </a:xfrm>
          <a:prstGeom prst="rect">
            <a:avLst/>
          </a:prstGeom>
        </p:spPr>
      </p:pic>
    </p:spTree>
    <p:extLst>
      <p:ext uri="{BB962C8B-B14F-4D97-AF65-F5344CB8AC3E}">
        <p14:creationId xmlns:p14="http://schemas.microsoft.com/office/powerpoint/2010/main" val="22504325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2693A-4A99-4499-BAC7-1F38ED8A1726}"/>
              </a:ext>
            </a:extLst>
          </p:cNvPr>
          <p:cNvSpPr>
            <a:spLocks noGrp="1"/>
          </p:cNvSpPr>
          <p:nvPr>
            <p:ph type="title"/>
          </p:nvPr>
        </p:nvSpPr>
        <p:spPr/>
        <p:txBody>
          <a:bodyPr>
            <a:normAutofit fontScale="90000"/>
          </a:bodyPr>
          <a:lstStyle/>
          <a:p>
            <a:r>
              <a:rPr lang="en-US" dirty="0"/>
              <a:t>Statement of cash flow</a:t>
            </a:r>
          </a:p>
        </p:txBody>
      </p:sp>
      <p:sp>
        <p:nvSpPr>
          <p:cNvPr id="3" name="Content Placeholder 2">
            <a:extLst>
              <a:ext uri="{FF2B5EF4-FFF2-40B4-BE49-F238E27FC236}">
                <a16:creationId xmlns:a16="http://schemas.microsoft.com/office/drawing/2014/main" id="{23F3FE66-036C-4514-8B60-BEDB9F2719CE}"/>
              </a:ext>
            </a:extLst>
          </p:cNvPr>
          <p:cNvSpPr>
            <a:spLocks noGrp="1"/>
          </p:cNvSpPr>
          <p:nvPr>
            <p:ph idx="1"/>
          </p:nvPr>
        </p:nvSpPr>
        <p:spPr>
          <a:xfrm>
            <a:off x="677334" y="1238249"/>
            <a:ext cx="8596668" cy="4544681"/>
          </a:xfrm>
        </p:spPr>
        <p:txBody>
          <a:bodyPr/>
          <a:lstStyle/>
          <a:p>
            <a:r>
              <a:rPr lang="en-US" dirty="0"/>
              <a:t>The statement of </a:t>
            </a:r>
            <a:r>
              <a:rPr lang="en-US" noProof="1"/>
              <a:t>cash flow represents the company’s cash receipts and cash payments made </a:t>
            </a:r>
            <a:r>
              <a:rPr lang="en-US" dirty="0"/>
              <a:t>over a period of time. </a:t>
            </a:r>
          </a:p>
          <a:p>
            <a:r>
              <a:rPr lang="en-US" b="1" dirty="0"/>
              <a:t>It is represented in order to analyze the different influences of business on cash.</a:t>
            </a:r>
          </a:p>
          <a:p>
            <a:endParaRPr lang="en-US" dirty="0"/>
          </a:p>
        </p:txBody>
      </p:sp>
      <p:sp>
        <p:nvSpPr>
          <p:cNvPr id="4" name="Slide Number Placeholder 3">
            <a:extLst>
              <a:ext uri="{FF2B5EF4-FFF2-40B4-BE49-F238E27FC236}">
                <a16:creationId xmlns:a16="http://schemas.microsoft.com/office/drawing/2014/main" id="{B448367B-CA58-4878-A312-819ACF5DAC4F}"/>
              </a:ext>
            </a:extLst>
          </p:cNvPr>
          <p:cNvSpPr>
            <a:spLocks noGrp="1"/>
          </p:cNvSpPr>
          <p:nvPr>
            <p:ph type="sldNum" sz="quarter" idx="12"/>
          </p:nvPr>
        </p:nvSpPr>
        <p:spPr/>
        <p:txBody>
          <a:bodyPr/>
          <a:lstStyle/>
          <a:p>
            <a:fld id="{D57F1E4F-1CFF-5643-939E-217C01CDF565}" type="slidenum">
              <a:rPr lang="en-US" smtClean="0"/>
              <a:pPr/>
              <a:t>34</a:t>
            </a:fld>
            <a:endParaRPr lang="en-US" dirty="0"/>
          </a:p>
        </p:txBody>
      </p:sp>
      <p:sp>
        <p:nvSpPr>
          <p:cNvPr id="5" name="Footer Placeholder 4">
            <a:extLst>
              <a:ext uri="{FF2B5EF4-FFF2-40B4-BE49-F238E27FC236}">
                <a16:creationId xmlns:a16="http://schemas.microsoft.com/office/drawing/2014/main" id="{6E2AFA3C-F3E6-4444-8C72-6DFC0E39C85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0847480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8FBB277-8885-4727-86F4-9D2667187BF7}"/>
              </a:ext>
            </a:extLst>
          </p:cNvPr>
          <p:cNvSpPr>
            <a:spLocks noGrp="1"/>
          </p:cNvSpPr>
          <p:nvPr>
            <p:ph type="sldNum" sz="quarter" idx="12"/>
          </p:nvPr>
        </p:nvSpPr>
        <p:spPr/>
        <p:txBody>
          <a:bodyPr/>
          <a:lstStyle/>
          <a:p>
            <a:fld id="{D57F1E4F-1CFF-5643-939E-217C01CDF565}" type="slidenum">
              <a:rPr lang="en-US" smtClean="0"/>
              <a:pPr/>
              <a:t>35</a:t>
            </a:fld>
            <a:endParaRPr lang="en-US" dirty="0"/>
          </a:p>
        </p:txBody>
      </p:sp>
      <p:sp>
        <p:nvSpPr>
          <p:cNvPr id="5" name="Footer Placeholder 4">
            <a:extLst>
              <a:ext uri="{FF2B5EF4-FFF2-40B4-BE49-F238E27FC236}">
                <a16:creationId xmlns:a16="http://schemas.microsoft.com/office/drawing/2014/main" id="{77731DEA-A95B-42A0-AEFA-693DD5A981C8}"/>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pic>
        <p:nvPicPr>
          <p:cNvPr id="3" name="Picture 2">
            <a:extLst>
              <a:ext uri="{FF2B5EF4-FFF2-40B4-BE49-F238E27FC236}">
                <a16:creationId xmlns:a16="http://schemas.microsoft.com/office/drawing/2014/main" id="{B45E2D5D-44BC-4096-B424-F356687305D0}"/>
              </a:ext>
            </a:extLst>
          </p:cNvPr>
          <p:cNvPicPr>
            <a:picLocks noChangeAspect="1"/>
          </p:cNvPicPr>
          <p:nvPr/>
        </p:nvPicPr>
        <p:blipFill rotWithShape="1">
          <a:blip r:embed="rId2"/>
          <a:srcRect b="851"/>
          <a:stretch/>
        </p:blipFill>
        <p:spPr>
          <a:xfrm>
            <a:off x="1554887" y="123008"/>
            <a:ext cx="8179648" cy="5076009"/>
          </a:xfrm>
          <a:prstGeom prst="rect">
            <a:avLst/>
          </a:prstGeom>
        </p:spPr>
      </p:pic>
    </p:spTree>
    <p:extLst>
      <p:ext uri="{BB962C8B-B14F-4D97-AF65-F5344CB8AC3E}">
        <p14:creationId xmlns:p14="http://schemas.microsoft.com/office/powerpoint/2010/main" val="35430323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2693A-4A99-4499-BAC7-1F38ED8A1726}"/>
              </a:ext>
            </a:extLst>
          </p:cNvPr>
          <p:cNvSpPr>
            <a:spLocks noGrp="1"/>
          </p:cNvSpPr>
          <p:nvPr>
            <p:ph type="title"/>
          </p:nvPr>
        </p:nvSpPr>
        <p:spPr/>
        <p:txBody>
          <a:bodyPr>
            <a:normAutofit fontScale="90000"/>
          </a:bodyPr>
          <a:lstStyle/>
          <a:p>
            <a:r>
              <a:rPr lang="en-US" dirty="0"/>
              <a:t>Statement of change in equity</a:t>
            </a:r>
          </a:p>
        </p:txBody>
      </p:sp>
      <p:sp>
        <p:nvSpPr>
          <p:cNvPr id="3" name="Content Placeholder 2">
            <a:extLst>
              <a:ext uri="{FF2B5EF4-FFF2-40B4-BE49-F238E27FC236}">
                <a16:creationId xmlns:a16="http://schemas.microsoft.com/office/drawing/2014/main" id="{23F3FE66-036C-4514-8B60-BEDB9F2719CE}"/>
              </a:ext>
            </a:extLst>
          </p:cNvPr>
          <p:cNvSpPr>
            <a:spLocks noGrp="1"/>
          </p:cNvSpPr>
          <p:nvPr>
            <p:ph idx="1"/>
          </p:nvPr>
        </p:nvSpPr>
        <p:spPr>
          <a:xfrm>
            <a:off x="677334" y="1238249"/>
            <a:ext cx="8596668" cy="4544681"/>
          </a:xfrm>
        </p:spPr>
        <p:txBody>
          <a:bodyPr/>
          <a:lstStyle/>
          <a:p>
            <a:r>
              <a:rPr lang="en-US" dirty="0"/>
              <a:t>The statement of </a:t>
            </a:r>
            <a:r>
              <a:rPr lang="en-US" noProof="1"/>
              <a:t>change in equity gives a representation of the main events gave rise to a change in the net worth of the company. </a:t>
            </a:r>
          </a:p>
          <a:p>
            <a:r>
              <a:rPr lang="en-US" b="1" noProof="1"/>
              <a:t>In the change in equity is represented the result of the period that allows balancing the balance sheet.</a:t>
            </a:r>
          </a:p>
          <a:p>
            <a:endParaRPr lang="en-US" b="1" dirty="0"/>
          </a:p>
          <a:p>
            <a:endParaRPr lang="en-US" dirty="0"/>
          </a:p>
        </p:txBody>
      </p:sp>
      <p:sp>
        <p:nvSpPr>
          <p:cNvPr id="4" name="Slide Number Placeholder 3">
            <a:extLst>
              <a:ext uri="{FF2B5EF4-FFF2-40B4-BE49-F238E27FC236}">
                <a16:creationId xmlns:a16="http://schemas.microsoft.com/office/drawing/2014/main" id="{B448367B-CA58-4878-A312-819ACF5DAC4F}"/>
              </a:ext>
            </a:extLst>
          </p:cNvPr>
          <p:cNvSpPr>
            <a:spLocks noGrp="1"/>
          </p:cNvSpPr>
          <p:nvPr>
            <p:ph type="sldNum" sz="quarter" idx="12"/>
          </p:nvPr>
        </p:nvSpPr>
        <p:spPr/>
        <p:txBody>
          <a:bodyPr/>
          <a:lstStyle/>
          <a:p>
            <a:fld id="{D57F1E4F-1CFF-5643-939E-217C01CDF565}" type="slidenum">
              <a:rPr lang="en-US" smtClean="0"/>
              <a:pPr/>
              <a:t>36</a:t>
            </a:fld>
            <a:endParaRPr lang="en-US" dirty="0"/>
          </a:p>
        </p:txBody>
      </p:sp>
      <p:sp>
        <p:nvSpPr>
          <p:cNvPr id="5" name="Footer Placeholder 4">
            <a:extLst>
              <a:ext uri="{FF2B5EF4-FFF2-40B4-BE49-F238E27FC236}">
                <a16:creationId xmlns:a16="http://schemas.microsoft.com/office/drawing/2014/main" id="{6E2AFA3C-F3E6-4444-8C72-6DFC0E39C85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2838350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62D4355-32AC-499F-9B49-80519CC7D902}"/>
              </a:ext>
            </a:extLst>
          </p:cNvPr>
          <p:cNvSpPr>
            <a:spLocks noGrp="1"/>
          </p:cNvSpPr>
          <p:nvPr>
            <p:ph type="sldNum" sz="quarter" idx="12"/>
          </p:nvPr>
        </p:nvSpPr>
        <p:spPr/>
        <p:txBody>
          <a:bodyPr/>
          <a:lstStyle/>
          <a:p>
            <a:fld id="{D57F1E4F-1CFF-5643-939E-217C01CDF565}" type="slidenum">
              <a:rPr lang="en-US" smtClean="0"/>
              <a:pPr/>
              <a:t>37</a:t>
            </a:fld>
            <a:endParaRPr lang="en-US" dirty="0"/>
          </a:p>
        </p:txBody>
      </p:sp>
      <p:sp>
        <p:nvSpPr>
          <p:cNvPr id="5" name="Footer Placeholder 4">
            <a:extLst>
              <a:ext uri="{FF2B5EF4-FFF2-40B4-BE49-F238E27FC236}">
                <a16:creationId xmlns:a16="http://schemas.microsoft.com/office/drawing/2014/main" id="{2BA31B91-791E-494C-9F56-E411B412971F}"/>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pic>
        <p:nvPicPr>
          <p:cNvPr id="3" name="Picture 2">
            <a:extLst>
              <a:ext uri="{FF2B5EF4-FFF2-40B4-BE49-F238E27FC236}">
                <a16:creationId xmlns:a16="http://schemas.microsoft.com/office/drawing/2014/main" id="{85FB47FD-B297-4E9D-AE82-AAF4A6A50385}"/>
              </a:ext>
            </a:extLst>
          </p:cNvPr>
          <p:cNvPicPr>
            <a:picLocks noChangeAspect="1"/>
          </p:cNvPicPr>
          <p:nvPr/>
        </p:nvPicPr>
        <p:blipFill>
          <a:blip r:embed="rId2"/>
          <a:stretch>
            <a:fillRect/>
          </a:stretch>
        </p:blipFill>
        <p:spPr>
          <a:xfrm>
            <a:off x="1377728" y="1299618"/>
            <a:ext cx="7823480" cy="2593114"/>
          </a:xfrm>
          <a:prstGeom prst="rect">
            <a:avLst/>
          </a:prstGeom>
        </p:spPr>
      </p:pic>
    </p:spTree>
    <p:extLst>
      <p:ext uri="{BB962C8B-B14F-4D97-AF65-F5344CB8AC3E}">
        <p14:creationId xmlns:p14="http://schemas.microsoft.com/office/powerpoint/2010/main" val="16091762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2693A-4A99-4499-BAC7-1F38ED8A1726}"/>
              </a:ext>
            </a:extLst>
          </p:cNvPr>
          <p:cNvSpPr>
            <a:spLocks noGrp="1"/>
          </p:cNvSpPr>
          <p:nvPr>
            <p:ph type="title"/>
          </p:nvPr>
        </p:nvSpPr>
        <p:spPr/>
        <p:txBody>
          <a:bodyPr>
            <a:normAutofit fontScale="90000"/>
          </a:bodyPr>
          <a:lstStyle/>
          <a:p>
            <a:r>
              <a:rPr lang="en-US" dirty="0"/>
              <a:t>Explanatory notes</a:t>
            </a:r>
          </a:p>
        </p:txBody>
      </p:sp>
      <p:sp>
        <p:nvSpPr>
          <p:cNvPr id="3" name="Content Placeholder 2">
            <a:extLst>
              <a:ext uri="{FF2B5EF4-FFF2-40B4-BE49-F238E27FC236}">
                <a16:creationId xmlns:a16="http://schemas.microsoft.com/office/drawing/2014/main" id="{23F3FE66-036C-4514-8B60-BEDB9F2719CE}"/>
              </a:ext>
            </a:extLst>
          </p:cNvPr>
          <p:cNvSpPr>
            <a:spLocks noGrp="1"/>
          </p:cNvSpPr>
          <p:nvPr>
            <p:ph idx="1"/>
          </p:nvPr>
        </p:nvSpPr>
        <p:spPr>
          <a:xfrm>
            <a:off x="677334" y="1238249"/>
            <a:ext cx="8596668" cy="4544681"/>
          </a:xfrm>
        </p:spPr>
        <p:txBody>
          <a:bodyPr/>
          <a:lstStyle/>
          <a:p>
            <a:r>
              <a:rPr lang="en-US" dirty="0"/>
              <a:t>The financial statements are to be accompanied by the explanatory notes that clarify the </a:t>
            </a:r>
            <a:r>
              <a:rPr lang="en-US"/>
              <a:t>applied material accounting </a:t>
            </a:r>
            <a:r>
              <a:rPr lang="en-US" dirty="0"/>
              <a:t>principles, the main estimates made by management in preparing the financial statements, the main accounting policy, and give a deeper understanding of the main events of the year that impacted the business as well as the expectations for the future results that influenced the preparation of the financial statements.</a:t>
            </a:r>
          </a:p>
          <a:p>
            <a:endParaRPr lang="en-US" b="1" noProof="1"/>
          </a:p>
          <a:p>
            <a:r>
              <a:rPr lang="en-US" b="1" noProof="1"/>
              <a:t>Information to be reported in the explanatory notes are defined according to different regulations and GAAP.</a:t>
            </a:r>
          </a:p>
          <a:p>
            <a:endParaRPr lang="en-US" b="1" dirty="0"/>
          </a:p>
          <a:p>
            <a:endParaRPr lang="en-US" dirty="0"/>
          </a:p>
        </p:txBody>
      </p:sp>
      <p:sp>
        <p:nvSpPr>
          <p:cNvPr id="4" name="Slide Number Placeholder 3">
            <a:extLst>
              <a:ext uri="{FF2B5EF4-FFF2-40B4-BE49-F238E27FC236}">
                <a16:creationId xmlns:a16="http://schemas.microsoft.com/office/drawing/2014/main" id="{B448367B-CA58-4878-A312-819ACF5DAC4F}"/>
              </a:ext>
            </a:extLst>
          </p:cNvPr>
          <p:cNvSpPr>
            <a:spLocks noGrp="1"/>
          </p:cNvSpPr>
          <p:nvPr>
            <p:ph type="sldNum" sz="quarter" idx="12"/>
          </p:nvPr>
        </p:nvSpPr>
        <p:spPr/>
        <p:txBody>
          <a:bodyPr/>
          <a:lstStyle/>
          <a:p>
            <a:fld id="{D57F1E4F-1CFF-5643-939E-217C01CDF565}" type="slidenum">
              <a:rPr lang="en-US" smtClean="0"/>
              <a:pPr/>
              <a:t>38</a:t>
            </a:fld>
            <a:endParaRPr lang="en-US" dirty="0"/>
          </a:p>
        </p:txBody>
      </p:sp>
      <p:sp>
        <p:nvSpPr>
          <p:cNvPr id="5" name="Footer Placeholder 4">
            <a:extLst>
              <a:ext uri="{FF2B5EF4-FFF2-40B4-BE49-F238E27FC236}">
                <a16:creationId xmlns:a16="http://schemas.microsoft.com/office/drawing/2014/main" id="{6E2AFA3C-F3E6-4444-8C72-6DFC0E39C85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5467359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3F3FE66-036C-4514-8B60-BEDB9F2719CE}"/>
              </a:ext>
            </a:extLst>
          </p:cNvPr>
          <p:cNvSpPr>
            <a:spLocks noGrp="1"/>
          </p:cNvSpPr>
          <p:nvPr>
            <p:ph idx="1"/>
          </p:nvPr>
        </p:nvSpPr>
        <p:spPr>
          <a:xfrm>
            <a:off x="677334" y="1238249"/>
            <a:ext cx="8596668" cy="4544681"/>
          </a:xfrm>
        </p:spPr>
        <p:txBody>
          <a:bodyPr/>
          <a:lstStyle/>
          <a:p>
            <a:r>
              <a:rPr lang="en-US" dirty="0"/>
              <a:t>Let’s think at your business as a fruit bearing tree. The results of your business are represented by the harvest of the year. Each year this result is reset and the yield is stored into a warehouse. The tree to be productive needs a robust trunk and after storing the results of the year this trunk become larger and larger. To be productive the tree needs also water.</a:t>
            </a:r>
          </a:p>
          <a:p>
            <a:endParaRPr lang="en-US" b="1" noProof="1"/>
          </a:p>
          <a:p>
            <a:r>
              <a:rPr lang="en-US" b="1" noProof="1"/>
              <a:t>In the same way the results of your business are represented in the income statement. Every year this is reset and start from zero. The results of the year are reopened into the equity as retained earnings. The more results are retained into the equity the more the balance sheet will be robust to substain the business in the long haul. To run the business you need cash. The statement of cash flow measures how many cash you “consumed” in your business. </a:t>
            </a:r>
          </a:p>
          <a:p>
            <a:endParaRPr lang="en-US" b="1" dirty="0"/>
          </a:p>
          <a:p>
            <a:endParaRPr lang="en-US" dirty="0"/>
          </a:p>
        </p:txBody>
      </p:sp>
      <p:sp>
        <p:nvSpPr>
          <p:cNvPr id="4" name="Slide Number Placeholder 3">
            <a:extLst>
              <a:ext uri="{FF2B5EF4-FFF2-40B4-BE49-F238E27FC236}">
                <a16:creationId xmlns:a16="http://schemas.microsoft.com/office/drawing/2014/main" id="{B448367B-CA58-4878-A312-819ACF5DAC4F}"/>
              </a:ext>
            </a:extLst>
          </p:cNvPr>
          <p:cNvSpPr>
            <a:spLocks noGrp="1"/>
          </p:cNvSpPr>
          <p:nvPr>
            <p:ph type="sldNum" sz="quarter" idx="12"/>
          </p:nvPr>
        </p:nvSpPr>
        <p:spPr/>
        <p:txBody>
          <a:bodyPr/>
          <a:lstStyle/>
          <a:p>
            <a:fld id="{D57F1E4F-1CFF-5643-939E-217C01CDF565}" type="slidenum">
              <a:rPr lang="en-US" smtClean="0"/>
              <a:pPr/>
              <a:t>39</a:t>
            </a:fld>
            <a:endParaRPr lang="en-US" dirty="0"/>
          </a:p>
        </p:txBody>
      </p:sp>
      <p:sp>
        <p:nvSpPr>
          <p:cNvPr id="5" name="Footer Placeholder 4">
            <a:extLst>
              <a:ext uri="{FF2B5EF4-FFF2-40B4-BE49-F238E27FC236}">
                <a16:creationId xmlns:a16="http://schemas.microsoft.com/office/drawing/2014/main" id="{6E2AFA3C-F3E6-4444-8C72-6DFC0E39C85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414539595"/>
      </p:ext>
    </p:extLst>
  </p:cSld>
  <p:clrMapOvr>
    <a:masterClrMapping/>
  </p:clrMapOvr>
</p:sld>
</file>

<file path=ppt/theme/theme1.xml><?xml version="1.0" encoding="utf-8"?>
<a:theme xmlns:a="http://schemas.openxmlformats.org/drawingml/2006/main" name="Facet">
  <a:themeElements>
    <a:clrScheme name="Tor Vergata">
      <a:dk1>
        <a:srgbClr val="2F5A12"/>
      </a:dk1>
      <a:lt1>
        <a:sysClr val="window" lastClr="FFFFFF"/>
      </a:lt1>
      <a:dk2>
        <a:srgbClr val="000000"/>
      </a:dk2>
      <a:lt2>
        <a:srgbClr val="EBEBEB"/>
      </a:lt2>
      <a:accent1>
        <a:srgbClr val="2F5A12"/>
      </a:accent1>
      <a:accent2>
        <a:srgbClr val="99CA3C"/>
      </a:accent2>
      <a:accent3>
        <a:srgbClr val="E6B91E"/>
      </a:accent3>
      <a:accent4>
        <a:srgbClr val="EA7666"/>
      </a:accent4>
      <a:accent5>
        <a:srgbClr val="A7E8FF"/>
      </a:accent5>
      <a:accent6>
        <a:srgbClr val="C0B926"/>
      </a:accent6>
      <a:hlink>
        <a:srgbClr val="0070C0"/>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2596</TotalTime>
  <Words>3366</Words>
  <Application>Microsoft Office PowerPoint</Application>
  <PresentationFormat>Widescreen</PresentationFormat>
  <Paragraphs>595</Paragraphs>
  <Slides>39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Arial</vt:lpstr>
      <vt:lpstr>Calibri</vt:lpstr>
      <vt:lpstr>Tahoma</vt:lpstr>
      <vt:lpstr>Trebuchet MS</vt:lpstr>
      <vt:lpstr>Wingdings</vt:lpstr>
      <vt:lpstr>Wingdings 3</vt:lpstr>
      <vt:lpstr>Facet</vt:lpstr>
      <vt:lpstr>Accounting</vt:lpstr>
      <vt:lpstr>PowerPoint Presentation</vt:lpstr>
      <vt:lpstr>PowerPoint Presentation</vt:lpstr>
      <vt:lpstr>PowerPoint Presentation</vt:lpstr>
      <vt:lpstr>PowerPoint Presentation</vt:lpstr>
      <vt:lpstr>Double Entry</vt:lpstr>
      <vt:lpstr>Double Entry</vt:lpstr>
      <vt:lpstr>Fundamentals of Accounts </vt:lpstr>
      <vt:lpstr>Rules of debit and credit</vt:lpstr>
      <vt:lpstr>PowerPoint Presentation</vt:lpstr>
      <vt:lpstr>PowerPoint Presentation</vt:lpstr>
      <vt:lpstr>Accounting recognition</vt:lpstr>
      <vt:lpstr>PowerPoint Presentation</vt:lpstr>
      <vt:lpstr>Trial balance</vt:lpstr>
      <vt:lpstr>The financial statements</vt:lpstr>
      <vt:lpstr>Recording and representation of economic transactions</vt:lpstr>
      <vt:lpstr>The accrual principle of preparing the FS</vt:lpstr>
      <vt:lpstr>Financial Statements</vt:lpstr>
      <vt:lpstr>PowerPoint Presentation</vt:lpstr>
      <vt:lpstr>PowerPoint Presentation</vt:lpstr>
      <vt:lpstr>PowerPoint Presentation</vt:lpstr>
      <vt:lpstr>PowerPoint Presentation</vt:lpstr>
      <vt:lpstr>The FS closing process</vt:lpstr>
      <vt:lpstr>PowerPoint Presentation</vt:lpstr>
      <vt:lpstr>From a time basis to an accrual basis</vt:lpstr>
      <vt:lpstr>Determine the income of the period</vt:lpstr>
      <vt:lpstr>PowerPoint Presentation</vt:lpstr>
      <vt:lpstr>PowerPoint Presentation</vt:lpstr>
      <vt:lpstr>Statement of financial position</vt:lpstr>
      <vt:lpstr>PowerPoint Presentation</vt:lpstr>
      <vt:lpstr>Statement of comprehensive income</vt:lpstr>
      <vt:lpstr>PowerPoint Presentation</vt:lpstr>
      <vt:lpstr>PowerPoint Presentation</vt:lpstr>
      <vt:lpstr>Statement of cash flow</vt:lpstr>
      <vt:lpstr>PowerPoint Presentation</vt:lpstr>
      <vt:lpstr>Statement of change in equity</vt:lpstr>
      <vt:lpstr>PowerPoint Presentation</vt:lpstr>
      <vt:lpstr>Explanatory notes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Francesco Lucà</dc:creator>
  <cp:lastModifiedBy>Francesco Lucà</cp:lastModifiedBy>
  <cp:revision>87</cp:revision>
  <dcterms:created xsi:type="dcterms:W3CDTF">2020-02-10T13:29:01Z</dcterms:created>
  <dcterms:modified xsi:type="dcterms:W3CDTF">2025-02-23T09:33:14Z</dcterms:modified>
</cp:coreProperties>
</file>