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9"/>
  </p:notesMasterIdLst>
  <p:handoutMasterIdLst>
    <p:handoutMasterId r:id="rId60"/>
  </p:handoutMasterIdLst>
  <p:sldIdLst>
    <p:sldId id="256" r:id="rId2"/>
    <p:sldId id="257" r:id="rId3"/>
    <p:sldId id="262" r:id="rId4"/>
    <p:sldId id="263" r:id="rId5"/>
    <p:sldId id="264" r:id="rId6"/>
    <p:sldId id="265" r:id="rId7"/>
    <p:sldId id="266" r:id="rId8"/>
    <p:sldId id="267" r:id="rId9"/>
    <p:sldId id="268" r:id="rId10"/>
    <p:sldId id="269" r:id="rId11"/>
    <p:sldId id="316" r:id="rId12"/>
    <p:sldId id="270" r:id="rId13"/>
    <p:sldId id="271" r:id="rId14"/>
    <p:sldId id="272" r:id="rId15"/>
    <p:sldId id="274" r:id="rId16"/>
    <p:sldId id="318" r:id="rId17"/>
    <p:sldId id="273" r:id="rId18"/>
    <p:sldId id="275" r:id="rId19"/>
    <p:sldId id="276" r:id="rId20"/>
    <p:sldId id="278" r:id="rId21"/>
    <p:sldId id="279"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8" r:id="rId47"/>
    <p:sldId id="309" r:id="rId48"/>
    <p:sldId id="305" r:id="rId49"/>
    <p:sldId id="306" r:id="rId50"/>
    <p:sldId id="307" r:id="rId51"/>
    <p:sldId id="310" r:id="rId52"/>
    <p:sldId id="311" r:id="rId53"/>
    <p:sldId id="312" r:id="rId54"/>
    <p:sldId id="313" r:id="rId55"/>
    <p:sldId id="314" r:id="rId56"/>
    <p:sldId id="315" r:id="rId57"/>
    <p:sldId id="317" r:id="rId5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578A61-0C2E-4C70-9A0C-23252CA30249}" v="1" dt="2025-02-23T09:07:23.1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5F5E2994-55E0-4CA2-A2B8-3AAE7A342161}"/>
    <pc:docChg chg="modSld modMainMaster">
      <pc:chgData name="Francesco Lucà" userId="be252dd4-0f5a-48eb-bdff-dd588f7f9609" providerId="ADAL" clId="{5F5E2994-55E0-4CA2-A2B8-3AAE7A342161}" dt="2022-02-21T14:33:26.806" v="0"/>
      <pc:docMkLst>
        <pc:docMk/>
      </pc:docMkLst>
      <pc:sldChg chg="modSp">
        <pc:chgData name="Francesco Lucà" userId="be252dd4-0f5a-48eb-bdff-dd588f7f9609" providerId="ADAL" clId="{5F5E2994-55E0-4CA2-A2B8-3AAE7A342161}" dt="2022-02-21T14:33:26.806" v="0"/>
        <pc:sldMkLst>
          <pc:docMk/>
          <pc:sldMk cId="3762391800" sldId="256"/>
        </pc:sldMkLst>
      </pc:sldChg>
      <pc:sldChg chg="modSp">
        <pc:chgData name="Francesco Lucà" userId="be252dd4-0f5a-48eb-bdff-dd588f7f9609" providerId="ADAL" clId="{5F5E2994-55E0-4CA2-A2B8-3AAE7A342161}" dt="2022-02-21T14:33:26.806" v="0"/>
        <pc:sldMkLst>
          <pc:docMk/>
          <pc:sldMk cId="3210307374" sldId="257"/>
        </pc:sldMkLst>
      </pc:sldChg>
      <pc:sldChg chg="modSp">
        <pc:chgData name="Francesco Lucà" userId="be252dd4-0f5a-48eb-bdff-dd588f7f9609" providerId="ADAL" clId="{5F5E2994-55E0-4CA2-A2B8-3AAE7A342161}" dt="2022-02-21T14:33:26.806" v="0"/>
        <pc:sldMkLst>
          <pc:docMk/>
          <pc:sldMk cId="3965674655" sldId="262"/>
        </pc:sldMkLst>
      </pc:sldChg>
      <pc:sldChg chg="modSp">
        <pc:chgData name="Francesco Lucà" userId="be252dd4-0f5a-48eb-bdff-dd588f7f9609" providerId="ADAL" clId="{5F5E2994-55E0-4CA2-A2B8-3AAE7A342161}" dt="2022-02-21T14:33:26.806" v="0"/>
        <pc:sldMkLst>
          <pc:docMk/>
          <pc:sldMk cId="833308527" sldId="263"/>
        </pc:sldMkLst>
      </pc:sldChg>
      <pc:sldChg chg="modSp">
        <pc:chgData name="Francesco Lucà" userId="be252dd4-0f5a-48eb-bdff-dd588f7f9609" providerId="ADAL" clId="{5F5E2994-55E0-4CA2-A2B8-3AAE7A342161}" dt="2022-02-21T14:33:26.806" v="0"/>
        <pc:sldMkLst>
          <pc:docMk/>
          <pc:sldMk cId="4067835570" sldId="264"/>
        </pc:sldMkLst>
      </pc:sldChg>
      <pc:sldChg chg="modSp">
        <pc:chgData name="Francesco Lucà" userId="be252dd4-0f5a-48eb-bdff-dd588f7f9609" providerId="ADAL" clId="{5F5E2994-55E0-4CA2-A2B8-3AAE7A342161}" dt="2022-02-21T14:33:26.806" v="0"/>
        <pc:sldMkLst>
          <pc:docMk/>
          <pc:sldMk cId="1287306166" sldId="265"/>
        </pc:sldMkLst>
      </pc:sldChg>
      <pc:sldChg chg="modSp">
        <pc:chgData name="Francesco Lucà" userId="be252dd4-0f5a-48eb-bdff-dd588f7f9609" providerId="ADAL" clId="{5F5E2994-55E0-4CA2-A2B8-3AAE7A342161}" dt="2022-02-21T14:33:26.806" v="0"/>
        <pc:sldMkLst>
          <pc:docMk/>
          <pc:sldMk cId="4165364273" sldId="266"/>
        </pc:sldMkLst>
      </pc:sldChg>
      <pc:sldChg chg="modSp">
        <pc:chgData name="Francesco Lucà" userId="be252dd4-0f5a-48eb-bdff-dd588f7f9609" providerId="ADAL" clId="{5F5E2994-55E0-4CA2-A2B8-3AAE7A342161}" dt="2022-02-21T14:33:26.806" v="0"/>
        <pc:sldMkLst>
          <pc:docMk/>
          <pc:sldMk cId="2723190228" sldId="267"/>
        </pc:sldMkLst>
      </pc:sldChg>
      <pc:sldChg chg="modSp">
        <pc:chgData name="Francesco Lucà" userId="be252dd4-0f5a-48eb-bdff-dd588f7f9609" providerId="ADAL" clId="{5F5E2994-55E0-4CA2-A2B8-3AAE7A342161}" dt="2022-02-21T14:33:26.806" v="0"/>
        <pc:sldMkLst>
          <pc:docMk/>
          <pc:sldMk cId="326435865" sldId="268"/>
        </pc:sldMkLst>
      </pc:sldChg>
      <pc:sldChg chg="modSp">
        <pc:chgData name="Francesco Lucà" userId="be252dd4-0f5a-48eb-bdff-dd588f7f9609" providerId="ADAL" clId="{5F5E2994-55E0-4CA2-A2B8-3AAE7A342161}" dt="2022-02-21T14:33:26.806" v="0"/>
        <pc:sldMkLst>
          <pc:docMk/>
          <pc:sldMk cId="1925861626" sldId="269"/>
        </pc:sldMkLst>
      </pc:sldChg>
      <pc:sldChg chg="modSp">
        <pc:chgData name="Francesco Lucà" userId="be252dd4-0f5a-48eb-bdff-dd588f7f9609" providerId="ADAL" clId="{5F5E2994-55E0-4CA2-A2B8-3AAE7A342161}" dt="2022-02-21T14:33:26.806" v="0"/>
        <pc:sldMkLst>
          <pc:docMk/>
          <pc:sldMk cId="4024206636" sldId="270"/>
        </pc:sldMkLst>
      </pc:sldChg>
      <pc:sldChg chg="modSp">
        <pc:chgData name="Francesco Lucà" userId="be252dd4-0f5a-48eb-bdff-dd588f7f9609" providerId="ADAL" clId="{5F5E2994-55E0-4CA2-A2B8-3AAE7A342161}" dt="2022-02-21T14:33:26.806" v="0"/>
        <pc:sldMkLst>
          <pc:docMk/>
          <pc:sldMk cId="4167497072" sldId="271"/>
        </pc:sldMkLst>
      </pc:sldChg>
      <pc:sldChg chg="modSp">
        <pc:chgData name="Francesco Lucà" userId="be252dd4-0f5a-48eb-bdff-dd588f7f9609" providerId="ADAL" clId="{5F5E2994-55E0-4CA2-A2B8-3AAE7A342161}" dt="2022-02-21T14:33:26.806" v="0"/>
        <pc:sldMkLst>
          <pc:docMk/>
          <pc:sldMk cId="2722575547" sldId="272"/>
        </pc:sldMkLst>
      </pc:sldChg>
      <pc:sldChg chg="modSp">
        <pc:chgData name="Francesco Lucà" userId="be252dd4-0f5a-48eb-bdff-dd588f7f9609" providerId="ADAL" clId="{5F5E2994-55E0-4CA2-A2B8-3AAE7A342161}" dt="2022-02-21T14:33:26.806" v="0"/>
        <pc:sldMkLst>
          <pc:docMk/>
          <pc:sldMk cId="4113123783" sldId="273"/>
        </pc:sldMkLst>
      </pc:sldChg>
      <pc:sldChg chg="modSp">
        <pc:chgData name="Francesco Lucà" userId="be252dd4-0f5a-48eb-bdff-dd588f7f9609" providerId="ADAL" clId="{5F5E2994-55E0-4CA2-A2B8-3AAE7A342161}" dt="2022-02-21T14:33:26.806" v="0"/>
        <pc:sldMkLst>
          <pc:docMk/>
          <pc:sldMk cId="3104982320" sldId="274"/>
        </pc:sldMkLst>
      </pc:sldChg>
      <pc:sldChg chg="modSp">
        <pc:chgData name="Francesco Lucà" userId="be252dd4-0f5a-48eb-bdff-dd588f7f9609" providerId="ADAL" clId="{5F5E2994-55E0-4CA2-A2B8-3AAE7A342161}" dt="2022-02-21T14:33:26.806" v="0"/>
        <pc:sldMkLst>
          <pc:docMk/>
          <pc:sldMk cId="3565998849" sldId="275"/>
        </pc:sldMkLst>
      </pc:sldChg>
      <pc:sldChg chg="modSp">
        <pc:chgData name="Francesco Lucà" userId="be252dd4-0f5a-48eb-bdff-dd588f7f9609" providerId="ADAL" clId="{5F5E2994-55E0-4CA2-A2B8-3AAE7A342161}" dt="2022-02-21T14:33:26.806" v="0"/>
        <pc:sldMkLst>
          <pc:docMk/>
          <pc:sldMk cId="3979053945" sldId="276"/>
        </pc:sldMkLst>
      </pc:sldChg>
      <pc:sldChg chg="modSp">
        <pc:chgData name="Francesco Lucà" userId="be252dd4-0f5a-48eb-bdff-dd588f7f9609" providerId="ADAL" clId="{5F5E2994-55E0-4CA2-A2B8-3AAE7A342161}" dt="2022-02-21T14:33:26.806" v="0"/>
        <pc:sldMkLst>
          <pc:docMk/>
          <pc:sldMk cId="2796943426" sldId="278"/>
        </pc:sldMkLst>
      </pc:sldChg>
      <pc:sldChg chg="modSp">
        <pc:chgData name="Francesco Lucà" userId="be252dd4-0f5a-48eb-bdff-dd588f7f9609" providerId="ADAL" clId="{5F5E2994-55E0-4CA2-A2B8-3AAE7A342161}" dt="2022-02-21T14:33:26.806" v="0"/>
        <pc:sldMkLst>
          <pc:docMk/>
          <pc:sldMk cId="2390672200" sldId="279"/>
        </pc:sldMkLst>
      </pc:sldChg>
      <pc:sldChg chg="modSp">
        <pc:chgData name="Francesco Lucà" userId="be252dd4-0f5a-48eb-bdff-dd588f7f9609" providerId="ADAL" clId="{5F5E2994-55E0-4CA2-A2B8-3AAE7A342161}" dt="2022-02-21T14:33:26.806" v="0"/>
        <pc:sldMkLst>
          <pc:docMk/>
          <pc:sldMk cId="951408269" sldId="281"/>
        </pc:sldMkLst>
      </pc:sldChg>
      <pc:sldChg chg="modSp">
        <pc:chgData name="Francesco Lucà" userId="be252dd4-0f5a-48eb-bdff-dd588f7f9609" providerId="ADAL" clId="{5F5E2994-55E0-4CA2-A2B8-3AAE7A342161}" dt="2022-02-21T14:33:26.806" v="0"/>
        <pc:sldMkLst>
          <pc:docMk/>
          <pc:sldMk cId="312808092" sldId="282"/>
        </pc:sldMkLst>
      </pc:sldChg>
      <pc:sldChg chg="modSp">
        <pc:chgData name="Francesco Lucà" userId="be252dd4-0f5a-48eb-bdff-dd588f7f9609" providerId="ADAL" clId="{5F5E2994-55E0-4CA2-A2B8-3AAE7A342161}" dt="2022-02-21T14:33:26.806" v="0"/>
        <pc:sldMkLst>
          <pc:docMk/>
          <pc:sldMk cId="3324941971" sldId="283"/>
        </pc:sldMkLst>
      </pc:sldChg>
      <pc:sldChg chg="modSp">
        <pc:chgData name="Francesco Lucà" userId="be252dd4-0f5a-48eb-bdff-dd588f7f9609" providerId="ADAL" clId="{5F5E2994-55E0-4CA2-A2B8-3AAE7A342161}" dt="2022-02-21T14:33:26.806" v="0"/>
        <pc:sldMkLst>
          <pc:docMk/>
          <pc:sldMk cId="3328247840" sldId="284"/>
        </pc:sldMkLst>
      </pc:sldChg>
      <pc:sldChg chg="modSp">
        <pc:chgData name="Francesco Lucà" userId="be252dd4-0f5a-48eb-bdff-dd588f7f9609" providerId="ADAL" clId="{5F5E2994-55E0-4CA2-A2B8-3AAE7A342161}" dt="2022-02-21T14:33:26.806" v="0"/>
        <pc:sldMkLst>
          <pc:docMk/>
          <pc:sldMk cId="2686841493" sldId="285"/>
        </pc:sldMkLst>
      </pc:sldChg>
      <pc:sldChg chg="modSp">
        <pc:chgData name="Francesco Lucà" userId="be252dd4-0f5a-48eb-bdff-dd588f7f9609" providerId="ADAL" clId="{5F5E2994-55E0-4CA2-A2B8-3AAE7A342161}" dt="2022-02-21T14:33:26.806" v="0"/>
        <pc:sldMkLst>
          <pc:docMk/>
          <pc:sldMk cId="4155567786" sldId="286"/>
        </pc:sldMkLst>
      </pc:sldChg>
      <pc:sldChg chg="modSp">
        <pc:chgData name="Francesco Lucà" userId="be252dd4-0f5a-48eb-bdff-dd588f7f9609" providerId="ADAL" clId="{5F5E2994-55E0-4CA2-A2B8-3AAE7A342161}" dt="2022-02-21T14:33:26.806" v="0"/>
        <pc:sldMkLst>
          <pc:docMk/>
          <pc:sldMk cId="1268980040" sldId="287"/>
        </pc:sldMkLst>
      </pc:sldChg>
      <pc:sldChg chg="modSp">
        <pc:chgData name="Francesco Lucà" userId="be252dd4-0f5a-48eb-bdff-dd588f7f9609" providerId="ADAL" clId="{5F5E2994-55E0-4CA2-A2B8-3AAE7A342161}" dt="2022-02-21T14:33:26.806" v="0"/>
        <pc:sldMkLst>
          <pc:docMk/>
          <pc:sldMk cId="2974839444" sldId="288"/>
        </pc:sldMkLst>
      </pc:sldChg>
      <pc:sldChg chg="modSp">
        <pc:chgData name="Francesco Lucà" userId="be252dd4-0f5a-48eb-bdff-dd588f7f9609" providerId="ADAL" clId="{5F5E2994-55E0-4CA2-A2B8-3AAE7A342161}" dt="2022-02-21T14:33:26.806" v="0"/>
        <pc:sldMkLst>
          <pc:docMk/>
          <pc:sldMk cId="1150834142" sldId="289"/>
        </pc:sldMkLst>
      </pc:sldChg>
      <pc:sldChg chg="modSp">
        <pc:chgData name="Francesco Lucà" userId="be252dd4-0f5a-48eb-bdff-dd588f7f9609" providerId="ADAL" clId="{5F5E2994-55E0-4CA2-A2B8-3AAE7A342161}" dt="2022-02-21T14:33:26.806" v="0"/>
        <pc:sldMkLst>
          <pc:docMk/>
          <pc:sldMk cId="1543431503" sldId="290"/>
        </pc:sldMkLst>
      </pc:sldChg>
      <pc:sldChg chg="modSp">
        <pc:chgData name="Francesco Lucà" userId="be252dd4-0f5a-48eb-bdff-dd588f7f9609" providerId="ADAL" clId="{5F5E2994-55E0-4CA2-A2B8-3AAE7A342161}" dt="2022-02-21T14:33:26.806" v="0"/>
        <pc:sldMkLst>
          <pc:docMk/>
          <pc:sldMk cId="2022321762" sldId="291"/>
        </pc:sldMkLst>
      </pc:sldChg>
      <pc:sldChg chg="modSp">
        <pc:chgData name="Francesco Lucà" userId="be252dd4-0f5a-48eb-bdff-dd588f7f9609" providerId="ADAL" clId="{5F5E2994-55E0-4CA2-A2B8-3AAE7A342161}" dt="2022-02-21T14:33:26.806" v="0"/>
        <pc:sldMkLst>
          <pc:docMk/>
          <pc:sldMk cId="1555945702" sldId="292"/>
        </pc:sldMkLst>
      </pc:sldChg>
      <pc:sldChg chg="modSp">
        <pc:chgData name="Francesco Lucà" userId="be252dd4-0f5a-48eb-bdff-dd588f7f9609" providerId="ADAL" clId="{5F5E2994-55E0-4CA2-A2B8-3AAE7A342161}" dt="2022-02-21T14:33:26.806" v="0"/>
        <pc:sldMkLst>
          <pc:docMk/>
          <pc:sldMk cId="3319318008" sldId="293"/>
        </pc:sldMkLst>
      </pc:sldChg>
      <pc:sldChg chg="modSp">
        <pc:chgData name="Francesco Lucà" userId="be252dd4-0f5a-48eb-bdff-dd588f7f9609" providerId="ADAL" clId="{5F5E2994-55E0-4CA2-A2B8-3AAE7A342161}" dt="2022-02-21T14:33:26.806" v="0"/>
        <pc:sldMkLst>
          <pc:docMk/>
          <pc:sldMk cId="2397589662" sldId="294"/>
        </pc:sldMkLst>
      </pc:sldChg>
      <pc:sldChg chg="modSp">
        <pc:chgData name="Francesco Lucà" userId="be252dd4-0f5a-48eb-bdff-dd588f7f9609" providerId="ADAL" clId="{5F5E2994-55E0-4CA2-A2B8-3AAE7A342161}" dt="2022-02-21T14:33:26.806" v="0"/>
        <pc:sldMkLst>
          <pc:docMk/>
          <pc:sldMk cId="93650662" sldId="295"/>
        </pc:sldMkLst>
      </pc:sldChg>
      <pc:sldChg chg="modSp">
        <pc:chgData name="Francesco Lucà" userId="be252dd4-0f5a-48eb-bdff-dd588f7f9609" providerId="ADAL" clId="{5F5E2994-55E0-4CA2-A2B8-3AAE7A342161}" dt="2022-02-21T14:33:26.806" v="0"/>
        <pc:sldMkLst>
          <pc:docMk/>
          <pc:sldMk cId="2567647031" sldId="296"/>
        </pc:sldMkLst>
      </pc:sldChg>
      <pc:sldChg chg="modSp">
        <pc:chgData name="Francesco Lucà" userId="be252dd4-0f5a-48eb-bdff-dd588f7f9609" providerId="ADAL" clId="{5F5E2994-55E0-4CA2-A2B8-3AAE7A342161}" dt="2022-02-21T14:33:26.806" v="0"/>
        <pc:sldMkLst>
          <pc:docMk/>
          <pc:sldMk cId="2415081712" sldId="297"/>
        </pc:sldMkLst>
      </pc:sldChg>
      <pc:sldChg chg="modSp">
        <pc:chgData name="Francesco Lucà" userId="be252dd4-0f5a-48eb-bdff-dd588f7f9609" providerId="ADAL" clId="{5F5E2994-55E0-4CA2-A2B8-3AAE7A342161}" dt="2022-02-21T14:33:26.806" v="0"/>
        <pc:sldMkLst>
          <pc:docMk/>
          <pc:sldMk cId="1293629153" sldId="298"/>
        </pc:sldMkLst>
      </pc:sldChg>
      <pc:sldChg chg="modSp">
        <pc:chgData name="Francesco Lucà" userId="be252dd4-0f5a-48eb-bdff-dd588f7f9609" providerId="ADAL" clId="{5F5E2994-55E0-4CA2-A2B8-3AAE7A342161}" dt="2022-02-21T14:33:26.806" v="0"/>
        <pc:sldMkLst>
          <pc:docMk/>
          <pc:sldMk cId="1768466509" sldId="299"/>
        </pc:sldMkLst>
      </pc:sldChg>
      <pc:sldChg chg="modSp">
        <pc:chgData name="Francesco Lucà" userId="be252dd4-0f5a-48eb-bdff-dd588f7f9609" providerId="ADAL" clId="{5F5E2994-55E0-4CA2-A2B8-3AAE7A342161}" dt="2022-02-21T14:33:26.806" v="0"/>
        <pc:sldMkLst>
          <pc:docMk/>
          <pc:sldMk cId="3611249901" sldId="300"/>
        </pc:sldMkLst>
      </pc:sldChg>
      <pc:sldChg chg="modSp">
        <pc:chgData name="Francesco Lucà" userId="be252dd4-0f5a-48eb-bdff-dd588f7f9609" providerId="ADAL" clId="{5F5E2994-55E0-4CA2-A2B8-3AAE7A342161}" dt="2022-02-21T14:33:26.806" v="0"/>
        <pc:sldMkLst>
          <pc:docMk/>
          <pc:sldMk cId="2371048143" sldId="301"/>
        </pc:sldMkLst>
      </pc:sldChg>
      <pc:sldChg chg="modSp">
        <pc:chgData name="Francesco Lucà" userId="be252dd4-0f5a-48eb-bdff-dd588f7f9609" providerId="ADAL" clId="{5F5E2994-55E0-4CA2-A2B8-3AAE7A342161}" dt="2022-02-21T14:33:26.806" v="0"/>
        <pc:sldMkLst>
          <pc:docMk/>
          <pc:sldMk cId="3208019195" sldId="302"/>
        </pc:sldMkLst>
      </pc:sldChg>
      <pc:sldChg chg="modSp">
        <pc:chgData name="Francesco Lucà" userId="be252dd4-0f5a-48eb-bdff-dd588f7f9609" providerId="ADAL" clId="{5F5E2994-55E0-4CA2-A2B8-3AAE7A342161}" dt="2022-02-21T14:33:26.806" v="0"/>
        <pc:sldMkLst>
          <pc:docMk/>
          <pc:sldMk cId="700593300" sldId="303"/>
        </pc:sldMkLst>
      </pc:sldChg>
      <pc:sldChg chg="modSp">
        <pc:chgData name="Francesco Lucà" userId="be252dd4-0f5a-48eb-bdff-dd588f7f9609" providerId="ADAL" clId="{5F5E2994-55E0-4CA2-A2B8-3AAE7A342161}" dt="2022-02-21T14:33:26.806" v="0"/>
        <pc:sldMkLst>
          <pc:docMk/>
          <pc:sldMk cId="2362416415" sldId="304"/>
        </pc:sldMkLst>
      </pc:sldChg>
      <pc:sldChg chg="modSp">
        <pc:chgData name="Francesco Lucà" userId="be252dd4-0f5a-48eb-bdff-dd588f7f9609" providerId="ADAL" clId="{5F5E2994-55E0-4CA2-A2B8-3AAE7A342161}" dt="2022-02-21T14:33:26.806" v="0"/>
        <pc:sldMkLst>
          <pc:docMk/>
          <pc:sldMk cId="3969447023" sldId="305"/>
        </pc:sldMkLst>
      </pc:sldChg>
      <pc:sldChg chg="modSp">
        <pc:chgData name="Francesco Lucà" userId="be252dd4-0f5a-48eb-bdff-dd588f7f9609" providerId="ADAL" clId="{5F5E2994-55E0-4CA2-A2B8-3AAE7A342161}" dt="2022-02-21T14:33:26.806" v="0"/>
        <pc:sldMkLst>
          <pc:docMk/>
          <pc:sldMk cId="2368204430" sldId="306"/>
        </pc:sldMkLst>
      </pc:sldChg>
      <pc:sldChg chg="modSp">
        <pc:chgData name="Francesco Lucà" userId="be252dd4-0f5a-48eb-bdff-dd588f7f9609" providerId="ADAL" clId="{5F5E2994-55E0-4CA2-A2B8-3AAE7A342161}" dt="2022-02-21T14:33:26.806" v="0"/>
        <pc:sldMkLst>
          <pc:docMk/>
          <pc:sldMk cId="462446868" sldId="307"/>
        </pc:sldMkLst>
      </pc:sldChg>
      <pc:sldChg chg="modSp">
        <pc:chgData name="Francesco Lucà" userId="be252dd4-0f5a-48eb-bdff-dd588f7f9609" providerId="ADAL" clId="{5F5E2994-55E0-4CA2-A2B8-3AAE7A342161}" dt="2022-02-21T14:33:26.806" v="0"/>
        <pc:sldMkLst>
          <pc:docMk/>
          <pc:sldMk cId="3591070477" sldId="308"/>
        </pc:sldMkLst>
      </pc:sldChg>
      <pc:sldChg chg="modSp">
        <pc:chgData name="Francesco Lucà" userId="be252dd4-0f5a-48eb-bdff-dd588f7f9609" providerId="ADAL" clId="{5F5E2994-55E0-4CA2-A2B8-3AAE7A342161}" dt="2022-02-21T14:33:26.806" v="0"/>
        <pc:sldMkLst>
          <pc:docMk/>
          <pc:sldMk cId="125075910" sldId="309"/>
        </pc:sldMkLst>
      </pc:sldChg>
      <pc:sldChg chg="modSp">
        <pc:chgData name="Francesco Lucà" userId="be252dd4-0f5a-48eb-bdff-dd588f7f9609" providerId="ADAL" clId="{5F5E2994-55E0-4CA2-A2B8-3AAE7A342161}" dt="2022-02-21T14:33:26.806" v="0"/>
        <pc:sldMkLst>
          <pc:docMk/>
          <pc:sldMk cId="2530448382" sldId="310"/>
        </pc:sldMkLst>
      </pc:sldChg>
      <pc:sldChg chg="modSp">
        <pc:chgData name="Francesco Lucà" userId="be252dd4-0f5a-48eb-bdff-dd588f7f9609" providerId="ADAL" clId="{5F5E2994-55E0-4CA2-A2B8-3AAE7A342161}" dt="2022-02-21T14:33:26.806" v="0"/>
        <pc:sldMkLst>
          <pc:docMk/>
          <pc:sldMk cId="1318473220" sldId="311"/>
        </pc:sldMkLst>
      </pc:sldChg>
      <pc:sldChg chg="modSp">
        <pc:chgData name="Francesco Lucà" userId="be252dd4-0f5a-48eb-bdff-dd588f7f9609" providerId="ADAL" clId="{5F5E2994-55E0-4CA2-A2B8-3AAE7A342161}" dt="2022-02-21T14:33:26.806" v="0"/>
        <pc:sldMkLst>
          <pc:docMk/>
          <pc:sldMk cId="2816906706" sldId="312"/>
        </pc:sldMkLst>
      </pc:sldChg>
      <pc:sldChg chg="modSp">
        <pc:chgData name="Francesco Lucà" userId="be252dd4-0f5a-48eb-bdff-dd588f7f9609" providerId="ADAL" clId="{5F5E2994-55E0-4CA2-A2B8-3AAE7A342161}" dt="2022-02-21T14:33:26.806" v="0"/>
        <pc:sldMkLst>
          <pc:docMk/>
          <pc:sldMk cId="3430752624" sldId="313"/>
        </pc:sldMkLst>
      </pc:sldChg>
      <pc:sldChg chg="modSp">
        <pc:chgData name="Francesco Lucà" userId="be252dd4-0f5a-48eb-bdff-dd588f7f9609" providerId="ADAL" clId="{5F5E2994-55E0-4CA2-A2B8-3AAE7A342161}" dt="2022-02-21T14:33:26.806" v="0"/>
        <pc:sldMkLst>
          <pc:docMk/>
          <pc:sldMk cId="539142571" sldId="314"/>
        </pc:sldMkLst>
      </pc:sldChg>
      <pc:sldChg chg="modSp">
        <pc:chgData name="Francesco Lucà" userId="be252dd4-0f5a-48eb-bdff-dd588f7f9609" providerId="ADAL" clId="{5F5E2994-55E0-4CA2-A2B8-3AAE7A342161}" dt="2022-02-21T14:33:26.806" v="0"/>
        <pc:sldMkLst>
          <pc:docMk/>
          <pc:sldMk cId="2311539398" sldId="315"/>
        </pc:sldMkLst>
      </pc:sldChg>
      <pc:sldChg chg="modSp">
        <pc:chgData name="Francesco Lucà" userId="be252dd4-0f5a-48eb-bdff-dd588f7f9609" providerId="ADAL" clId="{5F5E2994-55E0-4CA2-A2B8-3AAE7A342161}" dt="2022-02-21T14:33:26.806" v="0"/>
        <pc:sldMkLst>
          <pc:docMk/>
          <pc:sldMk cId="2977814862" sldId="316"/>
        </pc:sldMkLst>
      </pc:sldChg>
      <pc:sldChg chg="modSp">
        <pc:chgData name="Francesco Lucà" userId="be252dd4-0f5a-48eb-bdff-dd588f7f9609" providerId="ADAL" clId="{5F5E2994-55E0-4CA2-A2B8-3AAE7A342161}" dt="2022-02-21T14:33:26.806" v="0"/>
        <pc:sldMkLst>
          <pc:docMk/>
          <pc:sldMk cId="1263926148" sldId="317"/>
        </pc:sldMkLst>
      </pc:sldChg>
      <pc:sldChg chg="modSp">
        <pc:chgData name="Francesco Lucà" userId="be252dd4-0f5a-48eb-bdff-dd588f7f9609" providerId="ADAL" clId="{5F5E2994-55E0-4CA2-A2B8-3AAE7A342161}" dt="2022-02-21T14:33:26.806" v="0"/>
        <pc:sldMkLst>
          <pc:docMk/>
          <pc:sldMk cId="1101638255" sldId="318"/>
        </pc:sldMkLst>
      </pc:sldChg>
      <pc:sldMasterChg chg="modSp modSldLayout">
        <pc:chgData name="Francesco Lucà" userId="be252dd4-0f5a-48eb-bdff-dd588f7f9609" providerId="ADAL" clId="{5F5E2994-55E0-4CA2-A2B8-3AAE7A342161}" dt="2022-02-21T14:33:26.806" v="0"/>
        <pc:sldMasterMkLst>
          <pc:docMk/>
          <pc:sldMasterMk cId="0" sldId="2147483648"/>
        </pc:sldMasterMkLst>
        <pc:sldLayoutChg chg="modSp">
          <pc:chgData name="Francesco Lucà" userId="be252dd4-0f5a-48eb-bdff-dd588f7f9609" providerId="ADAL" clId="{5F5E2994-55E0-4CA2-A2B8-3AAE7A342161}" dt="2022-02-21T14:33:26.806" v="0"/>
          <pc:sldLayoutMkLst>
            <pc:docMk/>
            <pc:sldMasterMk cId="0" sldId="2147483648"/>
            <pc:sldLayoutMk cId="0" sldId="2147483649"/>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0"/>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1"/>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3"/>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4"/>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5"/>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7"/>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59"/>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0"/>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1"/>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2"/>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3"/>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4"/>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5"/>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6"/>
          </pc:sldLayoutMkLst>
        </pc:sldLayoutChg>
        <pc:sldLayoutChg chg="modSp">
          <pc:chgData name="Francesco Lucà" userId="be252dd4-0f5a-48eb-bdff-dd588f7f9609" providerId="ADAL" clId="{5F5E2994-55E0-4CA2-A2B8-3AAE7A342161}" dt="2022-02-21T14:33:26.806" v="0"/>
          <pc:sldLayoutMkLst>
            <pc:docMk/>
            <pc:sldMasterMk cId="0" sldId="2147483648"/>
            <pc:sldLayoutMk cId="0" sldId="2147483667"/>
          </pc:sldLayoutMkLst>
        </pc:sldLayoutChg>
      </pc:sldMasterChg>
    </pc:docChg>
  </pc:docChgLst>
  <pc:docChgLst>
    <pc:chgData name="Francesco Lucà" userId="be252dd4-0f5a-48eb-bdff-dd588f7f9609" providerId="ADAL" clId="{E3578A61-0C2E-4C70-9A0C-23252CA30249}"/>
    <pc:docChg chg="modSld modMainMaster">
      <pc:chgData name="Francesco Lucà" userId="be252dd4-0f5a-48eb-bdff-dd588f7f9609" providerId="ADAL" clId="{E3578A61-0C2E-4C70-9A0C-23252CA30249}" dt="2025-02-23T09:07:23.116" v="0"/>
      <pc:docMkLst>
        <pc:docMk/>
      </pc:docMkLst>
      <pc:sldChg chg="modSp">
        <pc:chgData name="Francesco Lucà" userId="be252dd4-0f5a-48eb-bdff-dd588f7f9609" providerId="ADAL" clId="{E3578A61-0C2E-4C70-9A0C-23252CA30249}" dt="2025-02-23T09:07:23.116" v="0"/>
        <pc:sldMkLst>
          <pc:docMk/>
          <pc:sldMk cId="3762391800" sldId="256"/>
        </pc:sldMkLst>
        <pc:spChg chg="mod">
          <ac:chgData name="Francesco Lucà" userId="be252dd4-0f5a-48eb-bdff-dd588f7f9609" providerId="ADAL" clId="{E3578A61-0C2E-4C70-9A0C-23252CA30249}" dt="2025-02-23T09:07:23.116" v="0"/>
          <ac:spMkLst>
            <pc:docMk/>
            <pc:sldMk cId="3762391800" sldId="256"/>
            <ac:spMk id="6" creationId="{AC3F5F94-FE68-4AEF-8871-3A3DB0DEB556}"/>
          </ac:spMkLst>
        </pc:spChg>
      </pc:sldChg>
      <pc:sldChg chg="modSp">
        <pc:chgData name="Francesco Lucà" userId="be252dd4-0f5a-48eb-bdff-dd588f7f9609" providerId="ADAL" clId="{E3578A61-0C2E-4C70-9A0C-23252CA30249}" dt="2025-02-23T09:07:23.116" v="0"/>
        <pc:sldMkLst>
          <pc:docMk/>
          <pc:sldMk cId="3210307374" sldId="257"/>
        </pc:sldMkLst>
        <pc:spChg chg="mod">
          <ac:chgData name="Francesco Lucà" userId="be252dd4-0f5a-48eb-bdff-dd588f7f9609" providerId="ADAL" clId="{E3578A61-0C2E-4C70-9A0C-23252CA30249}" dt="2025-02-23T09:07:23.116" v="0"/>
          <ac:spMkLst>
            <pc:docMk/>
            <pc:sldMk cId="3210307374" sldId="257"/>
            <ac:spMk id="2" creationId="{4123189D-7033-4030-97A7-3010BBB0C76F}"/>
          </ac:spMkLst>
        </pc:spChg>
      </pc:sldChg>
      <pc:sldChg chg="modSp">
        <pc:chgData name="Francesco Lucà" userId="be252dd4-0f5a-48eb-bdff-dd588f7f9609" providerId="ADAL" clId="{E3578A61-0C2E-4C70-9A0C-23252CA30249}" dt="2025-02-23T09:07:23.116" v="0"/>
        <pc:sldMkLst>
          <pc:docMk/>
          <pc:sldMk cId="3965674655" sldId="262"/>
        </pc:sldMkLst>
        <pc:spChg chg="mod">
          <ac:chgData name="Francesco Lucà" userId="be252dd4-0f5a-48eb-bdff-dd588f7f9609" providerId="ADAL" clId="{E3578A61-0C2E-4C70-9A0C-23252CA30249}" dt="2025-02-23T09:07:23.116" v="0"/>
          <ac:spMkLst>
            <pc:docMk/>
            <pc:sldMk cId="3965674655" sldId="262"/>
            <ac:spMk id="5" creationId="{162142C1-41B0-48B3-B761-C0ACEE95F5B6}"/>
          </ac:spMkLst>
        </pc:spChg>
      </pc:sldChg>
      <pc:sldChg chg="modSp">
        <pc:chgData name="Francesco Lucà" userId="be252dd4-0f5a-48eb-bdff-dd588f7f9609" providerId="ADAL" clId="{E3578A61-0C2E-4C70-9A0C-23252CA30249}" dt="2025-02-23T09:07:23.116" v="0"/>
        <pc:sldMkLst>
          <pc:docMk/>
          <pc:sldMk cId="833308527" sldId="263"/>
        </pc:sldMkLst>
        <pc:spChg chg="mod">
          <ac:chgData name="Francesco Lucà" userId="be252dd4-0f5a-48eb-bdff-dd588f7f9609" providerId="ADAL" clId="{E3578A61-0C2E-4C70-9A0C-23252CA30249}" dt="2025-02-23T09:07:23.116" v="0"/>
          <ac:spMkLst>
            <pc:docMk/>
            <pc:sldMk cId="833308527" sldId="263"/>
            <ac:spMk id="5" creationId="{3219DB09-B434-4195-A7CD-9B25971AA6CB}"/>
          </ac:spMkLst>
        </pc:spChg>
      </pc:sldChg>
      <pc:sldChg chg="modSp">
        <pc:chgData name="Francesco Lucà" userId="be252dd4-0f5a-48eb-bdff-dd588f7f9609" providerId="ADAL" clId="{E3578A61-0C2E-4C70-9A0C-23252CA30249}" dt="2025-02-23T09:07:23.116" v="0"/>
        <pc:sldMkLst>
          <pc:docMk/>
          <pc:sldMk cId="4067835570" sldId="264"/>
        </pc:sldMkLst>
        <pc:spChg chg="mod">
          <ac:chgData name="Francesco Lucà" userId="be252dd4-0f5a-48eb-bdff-dd588f7f9609" providerId="ADAL" clId="{E3578A61-0C2E-4C70-9A0C-23252CA30249}" dt="2025-02-23T09:07:23.116" v="0"/>
          <ac:spMkLst>
            <pc:docMk/>
            <pc:sldMk cId="4067835570" sldId="264"/>
            <ac:spMk id="5" creationId="{8C3E4923-532B-4BA0-B1A3-FBC8AC2F013D}"/>
          </ac:spMkLst>
        </pc:spChg>
      </pc:sldChg>
      <pc:sldChg chg="modSp">
        <pc:chgData name="Francesco Lucà" userId="be252dd4-0f5a-48eb-bdff-dd588f7f9609" providerId="ADAL" clId="{E3578A61-0C2E-4C70-9A0C-23252CA30249}" dt="2025-02-23T09:07:23.116" v="0"/>
        <pc:sldMkLst>
          <pc:docMk/>
          <pc:sldMk cId="1287306166" sldId="265"/>
        </pc:sldMkLst>
        <pc:spChg chg="mod">
          <ac:chgData name="Francesco Lucà" userId="be252dd4-0f5a-48eb-bdff-dd588f7f9609" providerId="ADAL" clId="{E3578A61-0C2E-4C70-9A0C-23252CA30249}" dt="2025-02-23T09:07:23.116" v="0"/>
          <ac:spMkLst>
            <pc:docMk/>
            <pc:sldMk cId="1287306166" sldId="265"/>
            <ac:spMk id="5" creationId="{8C3E4923-532B-4BA0-B1A3-FBC8AC2F013D}"/>
          </ac:spMkLst>
        </pc:spChg>
      </pc:sldChg>
      <pc:sldChg chg="modSp">
        <pc:chgData name="Francesco Lucà" userId="be252dd4-0f5a-48eb-bdff-dd588f7f9609" providerId="ADAL" clId="{E3578A61-0C2E-4C70-9A0C-23252CA30249}" dt="2025-02-23T09:07:23.116" v="0"/>
        <pc:sldMkLst>
          <pc:docMk/>
          <pc:sldMk cId="4165364273" sldId="266"/>
        </pc:sldMkLst>
        <pc:spChg chg="mod">
          <ac:chgData name="Francesco Lucà" userId="be252dd4-0f5a-48eb-bdff-dd588f7f9609" providerId="ADAL" clId="{E3578A61-0C2E-4C70-9A0C-23252CA30249}" dt="2025-02-23T09:07:23.116" v="0"/>
          <ac:spMkLst>
            <pc:docMk/>
            <pc:sldMk cId="4165364273" sldId="266"/>
            <ac:spMk id="5" creationId="{FF4A6D58-2453-4287-B7A4-AE4778DD9445}"/>
          </ac:spMkLst>
        </pc:spChg>
      </pc:sldChg>
      <pc:sldChg chg="modSp">
        <pc:chgData name="Francesco Lucà" userId="be252dd4-0f5a-48eb-bdff-dd588f7f9609" providerId="ADAL" clId="{E3578A61-0C2E-4C70-9A0C-23252CA30249}" dt="2025-02-23T09:07:23.116" v="0"/>
        <pc:sldMkLst>
          <pc:docMk/>
          <pc:sldMk cId="2723190228" sldId="267"/>
        </pc:sldMkLst>
        <pc:spChg chg="mod">
          <ac:chgData name="Francesco Lucà" userId="be252dd4-0f5a-48eb-bdff-dd588f7f9609" providerId="ADAL" clId="{E3578A61-0C2E-4C70-9A0C-23252CA30249}" dt="2025-02-23T09:07:23.116" v="0"/>
          <ac:spMkLst>
            <pc:docMk/>
            <pc:sldMk cId="2723190228" sldId="267"/>
            <ac:spMk id="5" creationId="{FF4A6D58-2453-4287-B7A4-AE4778DD9445}"/>
          </ac:spMkLst>
        </pc:spChg>
      </pc:sldChg>
      <pc:sldChg chg="modSp">
        <pc:chgData name="Francesco Lucà" userId="be252dd4-0f5a-48eb-bdff-dd588f7f9609" providerId="ADAL" clId="{E3578A61-0C2E-4C70-9A0C-23252CA30249}" dt="2025-02-23T09:07:23.116" v="0"/>
        <pc:sldMkLst>
          <pc:docMk/>
          <pc:sldMk cId="326435865" sldId="268"/>
        </pc:sldMkLst>
        <pc:spChg chg="mod">
          <ac:chgData name="Francesco Lucà" userId="be252dd4-0f5a-48eb-bdff-dd588f7f9609" providerId="ADAL" clId="{E3578A61-0C2E-4C70-9A0C-23252CA30249}" dt="2025-02-23T09:07:23.116" v="0"/>
          <ac:spMkLst>
            <pc:docMk/>
            <pc:sldMk cId="326435865" sldId="268"/>
            <ac:spMk id="5" creationId="{FF4A6D58-2453-4287-B7A4-AE4778DD9445}"/>
          </ac:spMkLst>
        </pc:spChg>
      </pc:sldChg>
      <pc:sldChg chg="modSp">
        <pc:chgData name="Francesco Lucà" userId="be252dd4-0f5a-48eb-bdff-dd588f7f9609" providerId="ADAL" clId="{E3578A61-0C2E-4C70-9A0C-23252CA30249}" dt="2025-02-23T09:07:23.116" v="0"/>
        <pc:sldMkLst>
          <pc:docMk/>
          <pc:sldMk cId="1925861626" sldId="269"/>
        </pc:sldMkLst>
        <pc:spChg chg="mod">
          <ac:chgData name="Francesco Lucà" userId="be252dd4-0f5a-48eb-bdff-dd588f7f9609" providerId="ADAL" clId="{E3578A61-0C2E-4C70-9A0C-23252CA30249}" dt="2025-02-23T09:07:23.116" v="0"/>
          <ac:spMkLst>
            <pc:docMk/>
            <pc:sldMk cId="1925861626" sldId="269"/>
            <ac:spMk id="5" creationId="{FF4A6D58-2453-4287-B7A4-AE4778DD9445}"/>
          </ac:spMkLst>
        </pc:spChg>
      </pc:sldChg>
      <pc:sldChg chg="modSp">
        <pc:chgData name="Francesco Lucà" userId="be252dd4-0f5a-48eb-bdff-dd588f7f9609" providerId="ADAL" clId="{E3578A61-0C2E-4C70-9A0C-23252CA30249}" dt="2025-02-23T09:07:23.116" v="0"/>
        <pc:sldMkLst>
          <pc:docMk/>
          <pc:sldMk cId="4024206636" sldId="270"/>
        </pc:sldMkLst>
        <pc:spChg chg="mod">
          <ac:chgData name="Francesco Lucà" userId="be252dd4-0f5a-48eb-bdff-dd588f7f9609" providerId="ADAL" clId="{E3578A61-0C2E-4C70-9A0C-23252CA30249}" dt="2025-02-23T09:07:23.116" v="0"/>
          <ac:spMkLst>
            <pc:docMk/>
            <pc:sldMk cId="4024206636" sldId="270"/>
            <ac:spMk id="5" creationId="{3ECE3DB8-BB0D-4BF4-B99E-46F689A1AB54}"/>
          </ac:spMkLst>
        </pc:spChg>
      </pc:sldChg>
      <pc:sldChg chg="modSp">
        <pc:chgData name="Francesco Lucà" userId="be252dd4-0f5a-48eb-bdff-dd588f7f9609" providerId="ADAL" clId="{E3578A61-0C2E-4C70-9A0C-23252CA30249}" dt="2025-02-23T09:07:23.116" v="0"/>
        <pc:sldMkLst>
          <pc:docMk/>
          <pc:sldMk cId="4167497072" sldId="271"/>
        </pc:sldMkLst>
        <pc:spChg chg="mod">
          <ac:chgData name="Francesco Lucà" userId="be252dd4-0f5a-48eb-bdff-dd588f7f9609" providerId="ADAL" clId="{E3578A61-0C2E-4C70-9A0C-23252CA30249}" dt="2025-02-23T09:07:23.116" v="0"/>
          <ac:spMkLst>
            <pc:docMk/>
            <pc:sldMk cId="4167497072" sldId="271"/>
            <ac:spMk id="5" creationId="{E9B8124E-37A3-4D57-B05E-A3F4AA00442B}"/>
          </ac:spMkLst>
        </pc:spChg>
      </pc:sldChg>
      <pc:sldChg chg="modSp">
        <pc:chgData name="Francesco Lucà" userId="be252dd4-0f5a-48eb-bdff-dd588f7f9609" providerId="ADAL" clId="{E3578A61-0C2E-4C70-9A0C-23252CA30249}" dt="2025-02-23T09:07:23.116" v="0"/>
        <pc:sldMkLst>
          <pc:docMk/>
          <pc:sldMk cId="2722575547" sldId="272"/>
        </pc:sldMkLst>
        <pc:spChg chg="mod">
          <ac:chgData name="Francesco Lucà" userId="be252dd4-0f5a-48eb-bdff-dd588f7f9609" providerId="ADAL" clId="{E3578A61-0C2E-4C70-9A0C-23252CA30249}" dt="2025-02-23T09:07:23.116" v="0"/>
          <ac:spMkLst>
            <pc:docMk/>
            <pc:sldMk cId="2722575547" sldId="272"/>
            <ac:spMk id="5" creationId="{E23F4844-0279-443E-A2E2-A4CC30ABC233}"/>
          </ac:spMkLst>
        </pc:spChg>
      </pc:sldChg>
      <pc:sldChg chg="modSp">
        <pc:chgData name="Francesco Lucà" userId="be252dd4-0f5a-48eb-bdff-dd588f7f9609" providerId="ADAL" clId="{E3578A61-0C2E-4C70-9A0C-23252CA30249}" dt="2025-02-23T09:07:23.116" v="0"/>
        <pc:sldMkLst>
          <pc:docMk/>
          <pc:sldMk cId="4113123783" sldId="273"/>
        </pc:sldMkLst>
        <pc:spChg chg="mod">
          <ac:chgData name="Francesco Lucà" userId="be252dd4-0f5a-48eb-bdff-dd588f7f9609" providerId="ADAL" clId="{E3578A61-0C2E-4C70-9A0C-23252CA30249}" dt="2025-02-23T09:07:23.116" v="0"/>
          <ac:spMkLst>
            <pc:docMk/>
            <pc:sldMk cId="4113123783" sldId="273"/>
            <ac:spMk id="5" creationId="{E23F4844-0279-443E-A2E2-A4CC30ABC233}"/>
          </ac:spMkLst>
        </pc:spChg>
      </pc:sldChg>
      <pc:sldChg chg="modSp">
        <pc:chgData name="Francesco Lucà" userId="be252dd4-0f5a-48eb-bdff-dd588f7f9609" providerId="ADAL" clId="{E3578A61-0C2E-4C70-9A0C-23252CA30249}" dt="2025-02-23T09:07:23.116" v="0"/>
        <pc:sldMkLst>
          <pc:docMk/>
          <pc:sldMk cId="3104982320" sldId="274"/>
        </pc:sldMkLst>
        <pc:spChg chg="mod">
          <ac:chgData name="Francesco Lucà" userId="be252dd4-0f5a-48eb-bdff-dd588f7f9609" providerId="ADAL" clId="{E3578A61-0C2E-4C70-9A0C-23252CA30249}" dt="2025-02-23T09:07:23.116" v="0"/>
          <ac:spMkLst>
            <pc:docMk/>
            <pc:sldMk cId="3104982320" sldId="274"/>
            <ac:spMk id="5" creationId="{A640D9B9-7432-47CA-B70E-51F00D365140}"/>
          </ac:spMkLst>
        </pc:spChg>
      </pc:sldChg>
      <pc:sldChg chg="modSp">
        <pc:chgData name="Francesco Lucà" userId="be252dd4-0f5a-48eb-bdff-dd588f7f9609" providerId="ADAL" clId="{E3578A61-0C2E-4C70-9A0C-23252CA30249}" dt="2025-02-23T09:07:23.116" v="0"/>
        <pc:sldMkLst>
          <pc:docMk/>
          <pc:sldMk cId="3565998849" sldId="275"/>
        </pc:sldMkLst>
        <pc:spChg chg="mod">
          <ac:chgData name="Francesco Lucà" userId="be252dd4-0f5a-48eb-bdff-dd588f7f9609" providerId="ADAL" clId="{E3578A61-0C2E-4C70-9A0C-23252CA30249}" dt="2025-02-23T09:07:23.116" v="0"/>
          <ac:spMkLst>
            <pc:docMk/>
            <pc:sldMk cId="3565998849" sldId="275"/>
            <ac:spMk id="5" creationId="{420AD3A8-95B3-4741-B6D5-790C9ACA8276}"/>
          </ac:spMkLst>
        </pc:spChg>
      </pc:sldChg>
      <pc:sldChg chg="modSp">
        <pc:chgData name="Francesco Lucà" userId="be252dd4-0f5a-48eb-bdff-dd588f7f9609" providerId="ADAL" clId="{E3578A61-0C2E-4C70-9A0C-23252CA30249}" dt="2025-02-23T09:07:23.116" v="0"/>
        <pc:sldMkLst>
          <pc:docMk/>
          <pc:sldMk cId="3979053945" sldId="276"/>
        </pc:sldMkLst>
        <pc:spChg chg="mod">
          <ac:chgData name="Francesco Lucà" userId="be252dd4-0f5a-48eb-bdff-dd588f7f9609" providerId="ADAL" clId="{E3578A61-0C2E-4C70-9A0C-23252CA30249}" dt="2025-02-23T09:07:23.116" v="0"/>
          <ac:spMkLst>
            <pc:docMk/>
            <pc:sldMk cId="3979053945" sldId="276"/>
            <ac:spMk id="5" creationId="{3FD92B1C-E915-4976-8997-C0AD1CCE0AA3}"/>
          </ac:spMkLst>
        </pc:spChg>
      </pc:sldChg>
      <pc:sldChg chg="modSp">
        <pc:chgData name="Francesco Lucà" userId="be252dd4-0f5a-48eb-bdff-dd588f7f9609" providerId="ADAL" clId="{E3578A61-0C2E-4C70-9A0C-23252CA30249}" dt="2025-02-23T09:07:23.116" v="0"/>
        <pc:sldMkLst>
          <pc:docMk/>
          <pc:sldMk cId="2796943426" sldId="278"/>
        </pc:sldMkLst>
        <pc:spChg chg="mod">
          <ac:chgData name="Francesco Lucà" userId="be252dd4-0f5a-48eb-bdff-dd588f7f9609" providerId="ADAL" clId="{E3578A61-0C2E-4C70-9A0C-23252CA30249}" dt="2025-02-23T09:07:23.116" v="0"/>
          <ac:spMkLst>
            <pc:docMk/>
            <pc:sldMk cId="2796943426" sldId="278"/>
            <ac:spMk id="5" creationId="{C36EA2F2-0381-44D6-9EF1-2088EC995FC6}"/>
          </ac:spMkLst>
        </pc:spChg>
      </pc:sldChg>
      <pc:sldChg chg="modSp">
        <pc:chgData name="Francesco Lucà" userId="be252dd4-0f5a-48eb-bdff-dd588f7f9609" providerId="ADAL" clId="{E3578A61-0C2E-4C70-9A0C-23252CA30249}" dt="2025-02-23T09:07:23.116" v="0"/>
        <pc:sldMkLst>
          <pc:docMk/>
          <pc:sldMk cId="2390672200" sldId="279"/>
        </pc:sldMkLst>
        <pc:spChg chg="mod">
          <ac:chgData name="Francesco Lucà" userId="be252dd4-0f5a-48eb-bdff-dd588f7f9609" providerId="ADAL" clId="{E3578A61-0C2E-4C70-9A0C-23252CA30249}" dt="2025-02-23T09:07:23.116" v="0"/>
          <ac:spMkLst>
            <pc:docMk/>
            <pc:sldMk cId="2390672200" sldId="279"/>
            <ac:spMk id="5" creationId="{2A57BECF-9ABB-424A-BE47-8980454724B0}"/>
          </ac:spMkLst>
        </pc:spChg>
      </pc:sldChg>
      <pc:sldChg chg="modSp">
        <pc:chgData name="Francesco Lucà" userId="be252dd4-0f5a-48eb-bdff-dd588f7f9609" providerId="ADAL" clId="{E3578A61-0C2E-4C70-9A0C-23252CA30249}" dt="2025-02-23T09:07:23.116" v="0"/>
        <pc:sldMkLst>
          <pc:docMk/>
          <pc:sldMk cId="951408269" sldId="281"/>
        </pc:sldMkLst>
        <pc:spChg chg="mod">
          <ac:chgData name="Francesco Lucà" userId="be252dd4-0f5a-48eb-bdff-dd588f7f9609" providerId="ADAL" clId="{E3578A61-0C2E-4C70-9A0C-23252CA30249}" dt="2025-02-23T09:07:23.116" v="0"/>
          <ac:spMkLst>
            <pc:docMk/>
            <pc:sldMk cId="951408269" sldId="281"/>
            <ac:spMk id="5" creationId="{C36EA2F2-0381-44D6-9EF1-2088EC995FC6}"/>
          </ac:spMkLst>
        </pc:spChg>
      </pc:sldChg>
      <pc:sldChg chg="modSp">
        <pc:chgData name="Francesco Lucà" userId="be252dd4-0f5a-48eb-bdff-dd588f7f9609" providerId="ADAL" clId="{E3578A61-0C2E-4C70-9A0C-23252CA30249}" dt="2025-02-23T09:07:23.116" v="0"/>
        <pc:sldMkLst>
          <pc:docMk/>
          <pc:sldMk cId="312808092" sldId="282"/>
        </pc:sldMkLst>
        <pc:spChg chg="mod">
          <ac:chgData name="Francesco Lucà" userId="be252dd4-0f5a-48eb-bdff-dd588f7f9609" providerId="ADAL" clId="{E3578A61-0C2E-4C70-9A0C-23252CA30249}" dt="2025-02-23T09:07:23.116" v="0"/>
          <ac:spMkLst>
            <pc:docMk/>
            <pc:sldMk cId="312808092" sldId="282"/>
            <ac:spMk id="5" creationId="{FF82019D-453B-4DE5-AF2C-5FE1ACEE1388}"/>
          </ac:spMkLst>
        </pc:spChg>
      </pc:sldChg>
      <pc:sldChg chg="modSp">
        <pc:chgData name="Francesco Lucà" userId="be252dd4-0f5a-48eb-bdff-dd588f7f9609" providerId="ADAL" clId="{E3578A61-0C2E-4C70-9A0C-23252CA30249}" dt="2025-02-23T09:07:23.116" v="0"/>
        <pc:sldMkLst>
          <pc:docMk/>
          <pc:sldMk cId="3324941971" sldId="283"/>
        </pc:sldMkLst>
        <pc:spChg chg="mod">
          <ac:chgData name="Francesco Lucà" userId="be252dd4-0f5a-48eb-bdff-dd588f7f9609" providerId="ADAL" clId="{E3578A61-0C2E-4C70-9A0C-23252CA30249}" dt="2025-02-23T09:07:23.116" v="0"/>
          <ac:spMkLst>
            <pc:docMk/>
            <pc:sldMk cId="3324941971" sldId="283"/>
            <ac:spMk id="5" creationId="{ABBB05C1-C86B-4329-AD33-682B164FBAC9}"/>
          </ac:spMkLst>
        </pc:spChg>
      </pc:sldChg>
      <pc:sldChg chg="modSp">
        <pc:chgData name="Francesco Lucà" userId="be252dd4-0f5a-48eb-bdff-dd588f7f9609" providerId="ADAL" clId="{E3578A61-0C2E-4C70-9A0C-23252CA30249}" dt="2025-02-23T09:07:23.116" v="0"/>
        <pc:sldMkLst>
          <pc:docMk/>
          <pc:sldMk cId="3328247840" sldId="284"/>
        </pc:sldMkLst>
        <pc:spChg chg="mod">
          <ac:chgData name="Francesco Lucà" userId="be252dd4-0f5a-48eb-bdff-dd588f7f9609" providerId="ADAL" clId="{E3578A61-0C2E-4C70-9A0C-23252CA30249}" dt="2025-02-23T09:07:23.116" v="0"/>
          <ac:spMkLst>
            <pc:docMk/>
            <pc:sldMk cId="3328247840" sldId="284"/>
            <ac:spMk id="5" creationId="{ABBB05C1-C86B-4329-AD33-682B164FBAC9}"/>
          </ac:spMkLst>
        </pc:spChg>
      </pc:sldChg>
      <pc:sldChg chg="modSp">
        <pc:chgData name="Francesco Lucà" userId="be252dd4-0f5a-48eb-bdff-dd588f7f9609" providerId="ADAL" clId="{E3578A61-0C2E-4C70-9A0C-23252CA30249}" dt="2025-02-23T09:07:23.116" v="0"/>
        <pc:sldMkLst>
          <pc:docMk/>
          <pc:sldMk cId="2686841493" sldId="285"/>
        </pc:sldMkLst>
        <pc:spChg chg="mod">
          <ac:chgData name="Francesco Lucà" userId="be252dd4-0f5a-48eb-bdff-dd588f7f9609" providerId="ADAL" clId="{E3578A61-0C2E-4C70-9A0C-23252CA30249}" dt="2025-02-23T09:07:23.116" v="0"/>
          <ac:spMkLst>
            <pc:docMk/>
            <pc:sldMk cId="2686841493" sldId="285"/>
            <ac:spMk id="5" creationId="{ABBB05C1-C86B-4329-AD33-682B164FBAC9}"/>
          </ac:spMkLst>
        </pc:spChg>
      </pc:sldChg>
      <pc:sldChg chg="modSp">
        <pc:chgData name="Francesco Lucà" userId="be252dd4-0f5a-48eb-bdff-dd588f7f9609" providerId="ADAL" clId="{E3578A61-0C2E-4C70-9A0C-23252CA30249}" dt="2025-02-23T09:07:23.116" v="0"/>
        <pc:sldMkLst>
          <pc:docMk/>
          <pc:sldMk cId="4155567786" sldId="286"/>
        </pc:sldMkLst>
        <pc:spChg chg="mod">
          <ac:chgData name="Francesco Lucà" userId="be252dd4-0f5a-48eb-bdff-dd588f7f9609" providerId="ADAL" clId="{E3578A61-0C2E-4C70-9A0C-23252CA30249}" dt="2025-02-23T09:07:23.116" v="0"/>
          <ac:spMkLst>
            <pc:docMk/>
            <pc:sldMk cId="4155567786" sldId="286"/>
            <ac:spMk id="5" creationId="{ABBB05C1-C86B-4329-AD33-682B164FBAC9}"/>
          </ac:spMkLst>
        </pc:spChg>
      </pc:sldChg>
      <pc:sldChg chg="modSp">
        <pc:chgData name="Francesco Lucà" userId="be252dd4-0f5a-48eb-bdff-dd588f7f9609" providerId="ADAL" clId="{E3578A61-0C2E-4C70-9A0C-23252CA30249}" dt="2025-02-23T09:07:23.116" v="0"/>
        <pc:sldMkLst>
          <pc:docMk/>
          <pc:sldMk cId="1268980040" sldId="287"/>
        </pc:sldMkLst>
        <pc:spChg chg="mod">
          <ac:chgData name="Francesco Lucà" userId="be252dd4-0f5a-48eb-bdff-dd588f7f9609" providerId="ADAL" clId="{E3578A61-0C2E-4C70-9A0C-23252CA30249}" dt="2025-02-23T09:07:23.116" v="0"/>
          <ac:spMkLst>
            <pc:docMk/>
            <pc:sldMk cId="1268980040" sldId="287"/>
            <ac:spMk id="5" creationId="{F534FAEE-6FAD-4829-9598-B0B14E6B6D6D}"/>
          </ac:spMkLst>
        </pc:spChg>
      </pc:sldChg>
      <pc:sldChg chg="modSp">
        <pc:chgData name="Francesco Lucà" userId="be252dd4-0f5a-48eb-bdff-dd588f7f9609" providerId="ADAL" clId="{E3578A61-0C2E-4C70-9A0C-23252CA30249}" dt="2025-02-23T09:07:23.116" v="0"/>
        <pc:sldMkLst>
          <pc:docMk/>
          <pc:sldMk cId="2974839444" sldId="288"/>
        </pc:sldMkLst>
        <pc:spChg chg="mod">
          <ac:chgData name="Francesco Lucà" userId="be252dd4-0f5a-48eb-bdff-dd588f7f9609" providerId="ADAL" clId="{E3578A61-0C2E-4C70-9A0C-23252CA30249}" dt="2025-02-23T09:07:23.116" v="0"/>
          <ac:spMkLst>
            <pc:docMk/>
            <pc:sldMk cId="2974839444" sldId="288"/>
            <ac:spMk id="5" creationId="{F534FAEE-6FAD-4829-9598-B0B14E6B6D6D}"/>
          </ac:spMkLst>
        </pc:spChg>
      </pc:sldChg>
      <pc:sldChg chg="modSp">
        <pc:chgData name="Francesco Lucà" userId="be252dd4-0f5a-48eb-bdff-dd588f7f9609" providerId="ADAL" clId="{E3578A61-0C2E-4C70-9A0C-23252CA30249}" dt="2025-02-23T09:07:23.116" v="0"/>
        <pc:sldMkLst>
          <pc:docMk/>
          <pc:sldMk cId="1150834142" sldId="289"/>
        </pc:sldMkLst>
        <pc:spChg chg="mod">
          <ac:chgData name="Francesco Lucà" userId="be252dd4-0f5a-48eb-bdff-dd588f7f9609" providerId="ADAL" clId="{E3578A61-0C2E-4C70-9A0C-23252CA30249}" dt="2025-02-23T09:07:23.116" v="0"/>
          <ac:spMkLst>
            <pc:docMk/>
            <pc:sldMk cId="1150834142" sldId="289"/>
            <ac:spMk id="5" creationId="{B6CFA5AB-2136-4A84-9041-E4E493818152}"/>
          </ac:spMkLst>
        </pc:spChg>
      </pc:sldChg>
      <pc:sldChg chg="modSp">
        <pc:chgData name="Francesco Lucà" userId="be252dd4-0f5a-48eb-bdff-dd588f7f9609" providerId="ADAL" clId="{E3578A61-0C2E-4C70-9A0C-23252CA30249}" dt="2025-02-23T09:07:23.116" v="0"/>
        <pc:sldMkLst>
          <pc:docMk/>
          <pc:sldMk cId="1543431503" sldId="290"/>
        </pc:sldMkLst>
        <pc:spChg chg="mod">
          <ac:chgData name="Francesco Lucà" userId="be252dd4-0f5a-48eb-bdff-dd588f7f9609" providerId="ADAL" clId="{E3578A61-0C2E-4C70-9A0C-23252CA30249}" dt="2025-02-23T09:07:23.116" v="0"/>
          <ac:spMkLst>
            <pc:docMk/>
            <pc:sldMk cId="1543431503" sldId="290"/>
            <ac:spMk id="5" creationId="{B6CFA5AB-2136-4A84-9041-E4E493818152}"/>
          </ac:spMkLst>
        </pc:spChg>
      </pc:sldChg>
      <pc:sldChg chg="modSp">
        <pc:chgData name="Francesco Lucà" userId="be252dd4-0f5a-48eb-bdff-dd588f7f9609" providerId="ADAL" clId="{E3578A61-0C2E-4C70-9A0C-23252CA30249}" dt="2025-02-23T09:07:23.116" v="0"/>
        <pc:sldMkLst>
          <pc:docMk/>
          <pc:sldMk cId="2022321762" sldId="291"/>
        </pc:sldMkLst>
        <pc:spChg chg="mod">
          <ac:chgData name="Francesco Lucà" userId="be252dd4-0f5a-48eb-bdff-dd588f7f9609" providerId="ADAL" clId="{E3578A61-0C2E-4C70-9A0C-23252CA30249}" dt="2025-02-23T09:07:23.116" v="0"/>
          <ac:spMkLst>
            <pc:docMk/>
            <pc:sldMk cId="2022321762" sldId="291"/>
            <ac:spMk id="5" creationId="{F36891D4-92B5-4B3B-AEC6-4E6540272700}"/>
          </ac:spMkLst>
        </pc:spChg>
      </pc:sldChg>
      <pc:sldChg chg="modSp">
        <pc:chgData name="Francesco Lucà" userId="be252dd4-0f5a-48eb-bdff-dd588f7f9609" providerId="ADAL" clId="{E3578A61-0C2E-4C70-9A0C-23252CA30249}" dt="2025-02-23T09:07:23.116" v="0"/>
        <pc:sldMkLst>
          <pc:docMk/>
          <pc:sldMk cId="1555945702" sldId="292"/>
        </pc:sldMkLst>
        <pc:spChg chg="mod">
          <ac:chgData name="Francesco Lucà" userId="be252dd4-0f5a-48eb-bdff-dd588f7f9609" providerId="ADAL" clId="{E3578A61-0C2E-4C70-9A0C-23252CA30249}" dt="2025-02-23T09:07:23.116" v="0"/>
          <ac:spMkLst>
            <pc:docMk/>
            <pc:sldMk cId="1555945702" sldId="292"/>
            <ac:spMk id="5" creationId="{F36891D4-92B5-4B3B-AEC6-4E6540272700}"/>
          </ac:spMkLst>
        </pc:spChg>
      </pc:sldChg>
      <pc:sldChg chg="modSp">
        <pc:chgData name="Francesco Lucà" userId="be252dd4-0f5a-48eb-bdff-dd588f7f9609" providerId="ADAL" clId="{E3578A61-0C2E-4C70-9A0C-23252CA30249}" dt="2025-02-23T09:07:23.116" v="0"/>
        <pc:sldMkLst>
          <pc:docMk/>
          <pc:sldMk cId="3319318008" sldId="293"/>
        </pc:sldMkLst>
        <pc:spChg chg="mod">
          <ac:chgData name="Francesco Lucà" userId="be252dd4-0f5a-48eb-bdff-dd588f7f9609" providerId="ADAL" clId="{E3578A61-0C2E-4C70-9A0C-23252CA30249}" dt="2025-02-23T09:07:23.116" v="0"/>
          <ac:spMkLst>
            <pc:docMk/>
            <pc:sldMk cId="3319318008" sldId="293"/>
            <ac:spMk id="5" creationId="{308A21C7-5999-4A24-BD7C-7B056AE45F7C}"/>
          </ac:spMkLst>
        </pc:spChg>
      </pc:sldChg>
      <pc:sldChg chg="modSp">
        <pc:chgData name="Francesco Lucà" userId="be252dd4-0f5a-48eb-bdff-dd588f7f9609" providerId="ADAL" clId="{E3578A61-0C2E-4C70-9A0C-23252CA30249}" dt="2025-02-23T09:07:23.116" v="0"/>
        <pc:sldMkLst>
          <pc:docMk/>
          <pc:sldMk cId="2397589662" sldId="294"/>
        </pc:sldMkLst>
        <pc:spChg chg="mod">
          <ac:chgData name="Francesco Lucà" userId="be252dd4-0f5a-48eb-bdff-dd588f7f9609" providerId="ADAL" clId="{E3578A61-0C2E-4C70-9A0C-23252CA30249}" dt="2025-02-23T09:07:23.116" v="0"/>
          <ac:spMkLst>
            <pc:docMk/>
            <pc:sldMk cId="2397589662" sldId="294"/>
            <ac:spMk id="5" creationId="{308A21C7-5999-4A24-BD7C-7B056AE45F7C}"/>
          </ac:spMkLst>
        </pc:spChg>
      </pc:sldChg>
      <pc:sldChg chg="modSp">
        <pc:chgData name="Francesco Lucà" userId="be252dd4-0f5a-48eb-bdff-dd588f7f9609" providerId="ADAL" clId="{E3578A61-0C2E-4C70-9A0C-23252CA30249}" dt="2025-02-23T09:07:23.116" v="0"/>
        <pc:sldMkLst>
          <pc:docMk/>
          <pc:sldMk cId="93650662" sldId="295"/>
        </pc:sldMkLst>
        <pc:spChg chg="mod">
          <ac:chgData name="Francesco Lucà" userId="be252dd4-0f5a-48eb-bdff-dd588f7f9609" providerId="ADAL" clId="{E3578A61-0C2E-4C70-9A0C-23252CA30249}" dt="2025-02-23T09:07:23.116" v="0"/>
          <ac:spMkLst>
            <pc:docMk/>
            <pc:sldMk cId="93650662" sldId="295"/>
            <ac:spMk id="5" creationId="{E0626D66-FEAB-4386-AD8F-E161C8EB0687}"/>
          </ac:spMkLst>
        </pc:spChg>
      </pc:sldChg>
      <pc:sldChg chg="modSp">
        <pc:chgData name="Francesco Lucà" userId="be252dd4-0f5a-48eb-bdff-dd588f7f9609" providerId="ADAL" clId="{E3578A61-0C2E-4C70-9A0C-23252CA30249}" dt="2025-02-23T09:07:23.116" v="0"/>
        <pc:sldMkLst>
          <pc:docMk/>
          <pc:sldMk cId="2567647031" sldId="296"/>
        </pc:sldMkLst>
        <pc:spChg chg="mod">
          <ac:chgData name="Francesco Lucà" userId="be252dd4-0f5a-48eb-bdff-dd588f7f9609" providerId="ADAL" clId="{E3578A61-0C2E-4C70-9A0C-23252CA30249}" dt="2025-02-23T09:07:23.116" v="0"/>
          <ac:spMkLst>
            <pc:docMk/>
            <pc:sldMk cId="2567647031" sldId="296"/>
            <ac:spMk id="5" creationId="{E0626D66-FEAB-4386-AD8F-E161C8EB0687}"/>
          </ac:spMkLst>
        </pc:spChg>
      </pc:sldChg>
      <pc:sldChg chg="modSp">
        <pc:chgData name="Francesco Lucà" userId="be252dd4-0f5a-48eb-bdff-dd588f7f9609" providerId="ADAL" clId="{E3578A61-0C2E-4C70-9A0C-23252CA30249}" dt="2025-02-23T09:07:23.116" v="0"/>
        <pc:sldMkLst>
          <pc:docMk/>
          <pc:sldMk cId="2415081712" sldId="297"/>
        </pc:sldMkLst>
        <pc:spChg chg="mod">
          <ac:chgData name="Francesco Lucà" userId="be252dd4-0f5a-48eb-bdff-dd588f7f9609" providerId="ADAL" clId="{E3578A61-0C2E-4C70-9A0C-23252CA30249}" dt="2025-02-23T09:07:23.116" v="0"/>
          <ac:spMkLst>
            <pc:docMk/>
            <pc:sldMk cId="2415081712" sldId="297"/>
            <ac:spMk id="5" creationId="{E0626D66-FEAB-4386-AD8F-E161C8EB0687}"/>
          </ac:spMkLst>
        </pc:spChg>
      </pc:sldChg>
      <pc:sldChg chg="modSp">
        <pc:chgData name="Francesco Lucà" userId="be252dd4-0f5a-48eb-bdff-dd588f7f9609" providerId="ADAL" clId="{E3578A61-0C2E-4C70-9A0C-23252CA30249}" dt="2025-02-23T09:07:23.116" v="0"/>
        <pc:sldMkLst>
          <pc:docMk/>
          <pc:sldMk cId="1293629153" sldId="298"/>
        </pc:sldMkLst>
        <pc:spChg chg="mod">
          <ac:chgData name="Francesco Lucà" userId="be252dd4-0f5a-48eb-bdff-dd588f7f9609" providerId="ADAL" clId="{E3578A61-0C2E-4C70-9A0C-23252CA30249}" dt="2025-02-23T09:07:23.116" v="0"/>
          <ac:spMkLst>
            <pc:docMk/>
            <pc:sldMk cId="1293629153" sldId="298"/>
            <ac:spMk id="5" creationId="{E0626D66-FEAB-4386-AD8F-E161C8EB0687}"/>
          </ac:spMkLst>
        </pc:spChg>
      </pc:sldChg>
      <pc:sldChg chg="modSp">
        <pc:chgData name="Francesco Lucà" userId="be252dd4-0f5a-48eb-bdff-dd588f7f9609" providerId="ADAL" clId="{E3578A61-0C2E-4C70-9A0C-23252CA30249}" dt="2025-02-23T09:07:23.116" v="0"/>
        <pc:sldMkLst>
          <pc:docMk/>
          <pc:sldMk cId="1768466509" sldId="299"/>
        </pc:sldMkLst>
        <pc:spChg chg="mod">
          <ac:chgData name="Francesco Lucà" userId="be252dd4-0f5a-48eb-bdff-dd588f7f9609" providerId="ADAL" clId="{E3578A61-0C2E-4C70-9A0C-23252CA30249}" dt="2025-02-23T09:07:23.116" v="0"/>
          <ac:spMkLst>
            <pc:docMk/>
            <pc:sldMk cId="1768466509" sldId="299"/>
            <ac:spMk id="5" creationId="{E0626D66-FEAB-4386-AD8F-E161C8EB0687}"/>
          </ac:spMkLst>
        </pc:spChg>
      </pc:sldChg>
      <pc:sldChg chg="modSp">
        <pc:chgData name="Francesco Lucà" userId="be252dd4-0f5a-48eb-bdff-dd588f7f9609" providerId="ADAL" clId="{E3578A61-0C2E-4C70-9A0C-23252CA30249}" dt="2025-02-23T09:07:23.116" v="0"/>
        <pc:sldMkLst>
          <pc:docMk/>
          <pc:sldMk cId="3611249901" sldId="300"/>
        </pc:sldMkLst>
        <pc:spChg chg="mod">
          <ac:chgData name="Francesco Lucà" userId="be252dd4-0f5a-48eb-bdff-dd588f7f9609" providerId="ADAL" clId="{E3578A61-0C2E-4C70-9A0C-23252CA30249}" dt="2025-02-23T09:07:23.116" v="0"/>
          <ac:spMkLst>
            <pc:docMk/>
            <pc:sldMk cId="3611249901" sldId="300"/>
            <ac:spMk id="5" creationId="{E0626D66-FEAB-4386-AD8F-E161C8EB0687}"/>
          </ac:spMkLst>
        </pc:spChg>
      </pc:sldChg>
      <pc:sldChg chg="modSp">
        <pc:chgData name="Francesco Lucà" userId="be252dd4-0f5a-48eb-bdff-dd588f7f9609" providerId="ADAL" clId="{E3578A61-0C2E-4C70-9A0C-23252CA30249}" dt="2025-02-23T09:07:23.116" v="0"/>
        <pc:sldMkLst>
          <pc:docMk/>
          <pc:sldMk cId="2371048143" sldId="301"/>
        </pc:sldMkLst>
        <pc:spChg chg="mod">
          <ac:chgData name="Francesco Lucà" userId="be252dd4-0f5a-48eb-bdff-dd588f7f9609" providerId="ADAL" clId="{E3578A61-0C2E-4C70-9A0C-23252CA30249}" dt="2025-02-23T09:07:23.116" v="0"/>
          <ac:spMkLst>
            <pc:docMk/>
            <pc:sldMk cId="2371048143" sldId="301"/>
            <ac:spMk id="5" creationId="{B0B0ABBD-C90B-4365-BBB5-00277A69DEDA}"/>
          </ac:spMkLst>
        </pc:spChg>
      </pc:sldChg>
      <pc:sldChg chg="modSp">
        <pc:chgData name="Francesco Lucà" userId="be252dd4-0f5a-48eb-bdff-dd588f7f9609" providerId="ADAL" clId="{E3578A61-0C2E-4C70-9A0C-23252CA30249}" dt="2025-02-23T09:07:23.116" v="0"/>
        <pc:sldMkLst>
          <pc:docMk/>
          <pc:sldMk cId="3208019195" sldId="302"/>
        </pc:sldMkLst>
        <pc:spChg chg="mod">
          <ac:chgData name="Francesco Lucà" userId="be252dd4-0f5a-48eb-bdff-dd588f7f9609" providerId="ADAL" clId="{E3578A61-0C2E-4C70-9A0C-23252CA30249}" dt="2025-02-23T09:07:23.116" v="0"/>
          <ac:spMkLst>
            <pc:docMk/>
            <pc:sldMk cId="3208019195" sldId="302"/>
            <ac:spMk id="5" creationId="{07042024-D32B-41C6-A7AB-83CC7D728845}"/>
          </ac:spMkLst>
        </pc:spChg>
      </pc:sldChg>
      <pc:sldChg chg="modSp">
        <pc:chgData name="Francesco Lucà" userId="be252dd4-0f5a-48eb-bdff-dd588f7f9609" providerId="ADAL" clId="{E3578A61-0C2E-4C70-9A0C-23252CA30249}" dt="2025-02-23T09:07:23.116" v="0"/>
        <pc:sldMkLst>
          <pc:docMk/>
          <pc:sldMk cId="700593300" sldId="303"/>
        </pc:sldMkLst>
        <pc:spChg chg="mod">
          <ac:chgData name="Francesco Lucà" userId="be252dd4-0f5a-48eb-bdff-dd588f7f9609" providerId="ADAL" clId="{E3578A61-0C2E-4C70-9A0C-23252CA30249}" dt="2025-02-23T09:07:23.116" v="0"/>
          <ac:spMkLst>
            <pc:docMk/>
            <pc:sldMk cId="700593300" sldId="303"/>
            <ac:spMk id="5" creationId="{07042024-D32B-41C6-A7AB-83CC7D728845}"/>
          </ac:spMkLst>
        </pc:spChg>
      </pc:sldChg>
      <pc:sldChg chg="modSp">
        <pc:chgData name="Francesco Lucà" userId="be252dd4-0f5a-48eb-bdff-dd588f7f9609" providerId="ADAL" clId="{E3578A61-0C2E-4C70-9A0C-23252CA30249}" dt="2025-02-23T09:07:23.116" v="0"/>
        <pc:sldMkLst>
          <pc:docMk/>
          <pc:sldMk cId="2362416415" sldId="304"/>
        </pc:sldMkLst>
        <pc:spChg chg="mod">
          <ac:chgData name="Francesco Lucà" userId="be252dd4-0f5a-48eb-bdff-dd588f7f9609" providerId="ADAL" clId="{E3578A61-0C2E-4C70-9A0C-23252CA30249}" dt="2025-02-23T09:07:23.116" v="0"/>
          <ac:spMkLst>
            <pc:docMk/>
            <pc:sldMk cId="2362416415" sldId="304"/>
            <ac:spMk id="5" creationId="{07042024-D32B-41C6-A7AB-83CC7D728845}"/>
          </ac:spMkLst>
        </pc:spChg>
      </pc:sldChg>
      <pc:sldChg chg="modSp">
        <pc:chgData name="Francesco Lucà" userId="be252dd4-0f5a-48eb-bdff-dd588f7f9609" providerId="ADAL" clId="{E3578A61-0C2E-4C70-9A0C-23252CA30249}" dt="2025-02-23T09:07:23.116" v="0"/>
        <pc:sldMkLst>
          <pc:docMk/>
          <pc:sldMk cId="3969447023" sldId="305"/>
        </pc:sldMkLst>
        <pc:spChg chg="mod">
          <ac:chgData name="Francesco Lucà" userId="be252dd4-0f5a-48eb-bdff-dd588f7f9609" providerId="ADAL" clId="{E3578A61-0C2E-4C70-9A0C-23252CA30249}" dt="2025-02-23T09:07:23.116" v="0"/>
          <ac:spMkLst>
            <pc:docMk/>
            <pc:sldMk cId="3969447023" sldId="305"/>
            <ac:spMk id="5" creationId="{07042024-D32B-41C6-A7AB-83CC7D728845}"/>
          </ac:spMkLst>
        </pc:spChg>
      </pc:sldChg>
      <pc:sldChg chg="modSp">
        <pc:chgData name="Francesco Lucà" userId="be252dd4-0f5a-48eb-bdff-dd588f7f9609" providerId="ADAL" clId="{E3578A61-0C2E-4C70-9A0C-23252CA30249}" dt="2025-02-23T09:07:23.116" v="0"/>
        <pc:sldMkLst>
          <pc:docMk/>
          <pc:sldMk cId="2368204430" sldId="306"/>
        </pc:sldMkLst>
        <pc:spChg chg="mod">
          <ac:chgData name="Francesco Lucà" userId="be252dd4-0f5a-48eb-bdff-dd588f7f9609" providerId="ADAL" clId="{E3578A61-0C2E-4C70-9A0C-23252CA30249}" dt="2025-02-23T09:07:23.116" v="0"/>
          <ac:spMkLst>
            <pc:docMk/>
            <pc:sldMk cId="2368204430" sldId="306"/>
            <ac:spMk id="5" creationId="{66F0BC29-824B-460A-B607-6CE2B7A904AD}"/>
          </ac:spMkLst>
        </pc:spChg>
      </pc:sldChg>
      <pc:sldChg chg="modSp">
        <pc:chgData name="Francesco Lucà" userId="be252dd4-0f5a-48eb-bdff-dd588f7f9609" providerId="ADAL" clId="{E3578A61-0C2E-4C70-9A0C-23252CA30249}" dt="2025-02-23T09:07:23.116" v="0"/>
        <pc:sldMkLst>
          <pc:docMk/>
          <pc:sldMk cId="462446868" sldId="307"/>
        </pc:sldMkLst>
        <pc:spChg chg="mod">
          <ac:chgData name="Francesco Lucà" userId="be252dd4-0f5a-48eb-bdff-dd588f7f9609" providerId="ADAL" clId="{E3578A61-0C2E-4C70-9A0C-23252CA30249}" dt="2025-02-23T09:07:23.116" v="0"/>
          <ac:spMkLst>
            <pc:docMk/>
            <pc:sldMk cId="462446868" sldId="307"/>
            <ac:spMk id="5" creationId="{66F0BC29-824B-460A-B607-6CE2B7A904AD}"/>
          </ac:spMkLst>
        </pc:spChg>
      </pc:sldChg>
      <pc:sldChg chg="modSp">
        <pc:chgData name="Francesco Lucà" userId="be252dd4-0f5a-48eb-bdff-dd588f7f9609" providerId="ADAL" clId="{E3578A61-0C2E-4C70-9A0C-23252CA30249}" dt="2025-02-23T09:07:23.116" v="0"/>
        <pc:sldMkLst>
          <pc:docMk/>
          <pc:sldMk cId="3591070477" sldId="308"/>
        </pc:sldMkLst>
        <pc:spChg chg="mod">
          <ac:chgData name="Francesco Lucà" userId="be252dd4-0f5a-48eb-bdff-dd588f7f9609" providerId="ADAL" clId="{E3578A61-0C2E-4C70-9A0C-23252CA30249}" dt="2025-02-23T09:07:23.116" v="0"/>
          <ac:spMkLst>
            <pc:docMk/>
            <pc:sldMk cId="3591070477" sldId="308"/>
            <ac:spMk id="5" creationId="{14716660-ACBD-41EF-B464-829910D4E5D6}"/>
          </ac:spMkLst>
        </pc:spChg>
      </pc:sldChg>
      <pc:sldChg chg="modSp">
        <pc:chgData name="Francesco Lucà" userId="be252dd4-0f5a-48eb-bdff-dd588f7f9609" providerId="ADAL" clId="{E3578A61-0C2E-4C70-9A0C-23252CA30249}" dt="2025-02-23T09:07:23.116" v="0"/>
        <pc:sldMkLst>
          <pc:docMk/>
          <pc:sldMk cId="125075910" sldId="309"/>
        </pc:sldMkLst>
        <pc:spChg chg="mod">
          <ac:chgData name="Francesco Lucà" userId="be252dd4-0f5a-48eb-bdff-dd588f7f9609" providerId="ADAL" clId="{E3578A61-0C2E-4C70-9A0C-23252CA30249}" dt="2025-02-23T09:07:23.116" v="0"/>
          <ac:spMkLst>
            <pc:docMk/>
            <pc:sldMk cId="125075910" sldId="309"/>
            <ac:spMk id="5" creationId="{14716660-ACBD-41EF-B464-829910D4E5D6}"/>
          </ac:spMkLst>
        </pc:spChg>
      </pc:sldChg>
      <pc:sldChg chg="modSp">
        <pc:chgData name="Francesco Lucà" userId="be252dd4-0f5a-48eb-bdff-dd588f7f9609" providerId="ADAL" clId="{E3578A61-0C2E-4C70-9A0C-23252CA30249}" dt="2025-02-23T09:07:23.116" v="0"/>
        <pc:sldMkLst>
          <pc:docMk/>
          <pc:sldMk cId="2530448382" sldId="310"/>
        </pc:sldMkLst>
        <pc:spChg chg="mod">
          <ac:chgData name="Francesco Lucà" userId="be252dd4-0f5a-48eb-bdff-dd588f7f9609" providerId="ADAL" clId="{E3578A61-0C2E-4C70-9A0C-23252CA30249}" dt="2025-02-23T09:07:23.116" v="0"/>
          <ac:spMkLst>
            <pc:docMk/>
            <pc:sldMk cId="2530448382" sldId="310"/>
            <ac:spMk id="5" creationId="{452F2C1B-8E4B-4A05-B68D-AB2152067A50}"/>
          </ac:spMkLst>
        </pc:spChg>
      </pc:sldChg>
      <pc:sldChg chg="modSp">
        <pc:chgData name="Francesco Lucà" userId="be252dd4-0f5a-48eb-bdff-dd588f7f9609" providerId="ADAL" clId="{E3578A61-0C2E-4C70-9A0C-23252CA30249}" dt="2025-02-23T09:07:23.116" v="0"/>
        <pc:sldMkLst>
          <pc:docMk/>
          <pc:sldMk cId="1318473220" sldId="311"/>
        </pc:sldMkLst>
        <pc:spChg chg="mod">
          <ac:chgData name="Francesco Lucà" userId="be252dd4-0f5a-48eb-bdff-dd588f7f9609" providerId="ADAL" clId="{E3578A61-0C2E-4C70-9A0C-23252CA30249}" dt="2025-02-23T09:07:23.116" v="0"/>
          <ac:spMkLst>
            <pc:docMk/>
            <pc:sldMk cId="1318473220" sldId="311"/>
            <ac:spMk id="5" creationId="{FC643D70-161B-469F-AB8E-334B17CC431B}"/>
          </ac:spMkLst>
        </pc:spChg>
      </pc:sldChg>
      <pc:sldChg chg="modSp">
        <pc:chgData name="Francesco Lucà" userId="be252dd4-0f5a-48eb-bdff-dd588f7f9609" providerId="ADAL" clId="{E3578A61-0C2E-4C70-9A0C-23252CA30249}" dt="2025-02-23T09:07:23.116" v="0"/>
        <pc:sldMkLst>
          <pc:docMk/>
          <pc:sldMk cId="2816906706" sldId="312"/>
        </pc:sldMkLst>
        <pc:spChg chg="mod">
          <ac:chgData name="Francesco Lucà" userId="be252dd4-0f5a-48eb-bdff-dd588f7f9609" providerId="ADAL" clId="{E3578A61-0C2E-4C70-9A0C-23252CA30249}" dt="2025-02-23T09:07:23.116" v="0"/>
          <ac:spMkLst>
            <pc:docMk/>
            <pc:sldMk cId="2816906706" sldId="312"/>
            <ac:spMk id="5" creationId="{FC643D70-161B-469F-AB8E-334B17CC431B}"/>
          </ac:spMkLst>
        </pc:spChg>
      </pc:sldChg>
      <pc:sldChg chg="modSp">
        <pc:chgData name="Francesco Lucà" userId="be252dd4-0f5a-48eb-bdff-dd588f7f9609" providerId="ADAL" clId="{E3578A61-0C2E-4C70-9A0C-23252CA30249}" dt="2025-02-23T09:07:23.116" v="0"/>
        <pc:sldMkLst>
          <pc:docMk/>
          <pc:sldMk cId="3430752624" sldId="313"/>
        </pc:sldMkLst>
        <pc:spChg chg="mod">
          <ac:chgData name="Francesco Lucà" userId="be252dd4-0f5a-48eb-bdff-dd588f7f9609" providerId="ADAL" clId="{E3578A61-0C2E-4C70-9A0C-23252CA30249}" dt="2025-02-23T09:07:23.116" v="0"/>
          <ac:spMkLst>
            <pc:docMk/>
            <pc:sldMk cId="3430752624" sldId="313"/>
            <ac:spMk id="5" creationId="{FC643D70-161B-469F-AB8E-334B17CC431B}"/>
          </ac:spMkLst>
        </pc:spChg>
      </pc:sldChg>
      <pc:sldChg chg="modSp">
        <pc:chgData name="Francesco Lucà" userId="be252dd4-0f5a-48eb-bdff-dd588f7f9609" providerId="ADAL" clId="{E3578A61-0C2E-4C70-9A0C-23252CA30249}" dt="2025-02-23T09:07:23.116" v="0"/>
        <pc:sldMkLst>
          <pc:docMk/>
          <pc:sldMk cId="539142571" sldId="314"/>
        </pc:sldMkLst>
        <pc:spChg chg="mod">
          <ac:chgData name="Francesco Lucà" userId="be252dd4-0f5a-48eb-bdff-dd588f7f9609" providerId="ADAL" clId="{E3578A61-0C2E-4C70-9A0C-23252CA30249}" dt="2025-02-23T09:07:23.116" v="0"/>
          <ac:spMkLst>
            <pc:docMk/>
            <pc:sldMk cId="539142571" sldId="314"/>
            <ac:spMk id="5" creationId="{BCA0746D-BA4B-4BDB-AFF9-3164ED8C1134}"/>
          </ac:spMkLst>
        </pc:spChg>
      </pc:sldChg>
      <pc:sldChg chg="modSp">
        <pc:chgData name="Francesco Lucà" userId="be252dd4-0f5a-48eb-bdff-dd588f7f9609" providerId="ADAL" clId="{E3578A61-0C2E-4C70-9A0C-23252CA30249}" dt="2025-02-23T09:07:23.116" v="0"/>
        <pc:sldMkLst>
          <pc:docMk/>
          <pc:sldMk cId="2311539398" sldId="315"/>
        </pc:sldMkLst>
        <pc:spChg chg="mod">
          <ac:chgData name="Francesco Lucà" userId="be252dd4-0f5a-48eb-bdff-dd588f7f9609" providerId="ADAL" clId="{E3578A61-0C2E-4C70-9A0C-23252CA30249}" dt="2025-02-23T09:07:23.116" v="0"/>
          <ac:spMkLst>
            <pc:docMk/>
            <pc:sldMk cId="2311539398" sldId="315"/>
            <ac:spMk id="5" creationId="{03F2CC3C-55F8-4553-8318-0C1B1F0FBA77}"/>
          </ac:spMkLst>
        </pc:spChg>
      </pc:sldChg>
      <pc:sldChg chg="modSp">
        <pc:chgData name="Francesco Lucà" userId="be252dd4-0f5a-48eb-bdff-dd588f7f9609" providerId="ADAL" clId="{E3578A61-0C2E-4C70-9A0C-23252CA30249}" dt="2025-02-23T09:07:23.116" v="0"/>
        <pc:sldMkLst>
          <pc:docMk/>
          <pc:sldMk cId="2977814862" sldId="316"/>
        </pc:sldMkLst>
        <pc:spChg chg="mod">
          <ac:chgData name="Francesco Lucà" userId="be252dd4-0f5a-48eb-bdff-dd588f7f9609" providerId="ADAL" clId="{E3578A61-0C2E-4C70-9A0C-23252CA30249}" dt="2025-02-23T09:07:23.116" v="0"/>
          <ac:spMkLst>
            <pc:docMk/>
            <pc:sldMk cId="2977814862" sldId="316"/>
            <ac:spMk id="5" creationId="{B1E9F5ED-AC78-4462-8EAE-6A5B6A7079FF}"/>
          </ac:spMkLst>
        </pc:spChg>
      </pc:sldChg>
      <pc:sldChg chg="modSp">
        <pc:chgData name="Francesco Lucà" userId="be252dd4-0f5a-48eb-bdff-dd588f7f9609" providerId="ADAL" clId="{E3578A61-0C2E-4C70-9A0C-23252CA30249}" dt="2025-02-23T09:07:23.116" v="0"/>
        <pc:sldMkLst>
          <pc:docMk/>
          <pc:sldMk cId="1263926148" sldId="317"/>
        </pc:sldMkLst>
        <pc:spChg chg="mod">
          <ac:chgData name="Francesco Lucà" userId="be252dd4-0f5a-48eb-bdff-dd588f7f9609" providerId="ADAL" clId="{E3578A61-0C2E-4C70-9A0C-23252CA30249}" dt="2025-02-23T09:07:23.116" v="0"/>
          <ac:spMkLst>
            <pc:docMk/>
            <pc:sldMk cId="1263926148" sldId="317"/>
            <ac:spMk id="5" creationId="{9066FC91-A6C3-4EE0-8D21-AC94777E5290}"/>
          </ac:spMkLst>
        </pc:spChg>
      </pc:sldChg>
      <pc:sldChg chg="modSp">
        <pc:chgData name="Francesco Lucà" userId="be252dd4-0f5a-48eb-bdff-dd588f7f9609" providerId="ADAL" clId="{E3578A61-0C2E-4C70-9A0C-23252CA30249}" dt="2025-02-23T09:07:23.116" v="0"/>
        <pc:sldMkLst>
          <pc:docMk/>
          <pc:sldMk cId="1101638255" sldId="318"/>
        </pc:sldMkLst>
        <pc:spChg chg="mod">
          <ac:chgData name="Francesco Lucà" userId="be252dd4-0f5a-48eb-bdff-dd588f7f9609" providerId="ADAL" clId="{E3578A61-0C2E-4C70-9A0C-23252CA30249}" dt="2025-02-23T09:07:23.116" v="0"/>
          <ac:spMkLst>
            <pc:docMk/>
            <pc:sldMk cId="1101638255" sldId="318"/>
            <ac:spMk id="5" creationId="{11C1B2C6-21BE-434D-B701-0EF032E06D50}"/>
          </ac:spMkLst>
        </pc:spChg>
      </pc:sldChg>
      <pc:sldMasterChg chg="modSp modSldLayout">
        <pc:chgData name="Francesco Lucà" userId="be252dd4-0f5a-48eb-bdff-dd588f7f9609" providerId="ADAL" clId="{E3578A61-0C2E-4C70-9A0C-23252CA30249}" dt="2025-02-23T09:07:23.116" v="0"/>
        <pc:sldMasterMkLst>
          <pc:docMk/>
          <pc:sldMasterMk cId="0" sldId="2147483648"/>
        </pc:sldMasterMkLst>
        <pc:spChg chg="mod">
          <ac:chgData name="Francesco Lucà" userId="be252dd4-0f5a-48eb-bdff-dd588f7f9609" providerId="ADAL" clId="{E3578A61-0C2E-4C70-9A0C-23252CA30249}" dt="2025-02-23T09:07:23.116" v="0"/>
          <ac:spMkLst>
            <pc:docMk/>
            <pc:sldMasterMk cId="0" sldId="2147483648"/>
            <ac:spMk id="19" creationId="{DBE90251-E50E-4F70-9059-73CB9BD5D14C}"/>
          </ac:spMkLst>
        </pc:spChg>
        <pc:sldLayoutChg chg="modSp">
          <pc:chgData name="Francesco Lucà" userId="be252dd4-0f5a-48eb-bdff-dd588f7f9609" providerId="ADAL" clId="{E3578A61-0C2E-4C70-9A0C-23252CA30249}" dt="2025-02-23T09:07:23.116" v="0"/>
          <pc:sldLayoutMkLst>
            <pc:docMk/>
            <pc:sldMasterMk cId="0" sldId="2147483648"/>
            <pc:sldLayoutMk cId="0" sldId="2147483649"/>
          </pc:sldLayoutMkLst>
          <pc:spChg chg="mod">
            <ac:chgData name="Francesco Lucà" userId="be252dd4-0f5a-48eb-bdff-dd588f7f9609" providerId="ADAL" clId="{E3578A61-0C2E-4C70-9A0C-23252CA30249}" dt="2025-02-23T09:07:23.116"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0"/>
          </pc:sldLayoutMkLst>
          <pc:spChg chg="mod">
            <ac:chgData name="Francesco Lucà" userId="be252dd4-0f5a-48eb-bdff-dd588f7f9609" providerId="ADAL" clId="{E3578A61-0C2E-4C70-9A0C-23252CA30249}" dt="2025-02-23T09:07:23.116"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1"/>
          </pc:sldLayoutMkLst>
          <pc:spChg chg="mod">
            <ac:chgData name="Francesco Lucà" userId="be252dd4-0f5a-48eb-bdff-dd588f7f9609" providerId="ADAL" clId="{E3578A61-0C2E-4C70-9A0C-23252CA30249}" dt="2025-02-23T09:07:23.116"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3"/>
          </pc:sldLayoutMkLst>
          <pc:spChg chg="mod">
            <ac:chgData name="Francesco Lucà" userId="be252dd4-0f5a-48eb-bdff-dd588f7f9609" providerId="ADAL" clId="{E3578A61-0C2E-4C70-9A0C-23252CA30249}" dt="2025-02-23T09:07:23.116"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4"/>
          </pc:sldLayoutMkLst>
          <pc:spChg chg="mod">
            <ac:chgData name="Francesco Lucà" userId="be252dd4-0f5a-48eb-bdff-dd588f7f9609" providerId="ADAL" clId="{E3578A61-0C2E-4C70-9A0C-23252CA30249}" dt="2025-02-23T09:07:23.116"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5"/>
          </pc:sldLayoutMkLst>
          <pc:spChg chg="mod">
            <ac:chgData name="Francesco Lucà" userId="be252dd4-0f5a-48eb-bdff-dd588f7f9609" providerId="ADAL" clId="{E3578A61-0C2E-4C70-9A0C-23252CA30249}" dt="2025-02-23T09:07:23.116"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7"/>
          </pc:sldLayoutMkLst>
          <pc:spChg chg="mod">
            <ac:chgData name="Francesco Lucà" userId="be252dd4-0f5a-48eb-bdff-dd588f7f9609" providerId="ADAL" clId="{E3578A61-0C2E-4C70-9A0C-23252CA30249}" dt="2025-02-23T09:07:23.116"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59"/>
          </pc:sldLayoutMkLst>
          <pc:spChg chg="mod">
            <ac:chgData name="Francesco Lucà" userId="be252dd4-0f5a-48eb-bdff-dd588f7f9609" providerId="ADAL" clId="{E3578A61-0C2E-4C70-9A0C-23252CA30249}" dt="2025-02-23T09:07:23.116"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0"/>
          </pc:sldLayoutMkLst>
          <pc:spChg chg="mod">
            <ac:chgData name="Francesco Lucà" userId="be252dd4-0f5a-48eb-bdff-dd588f7f9609" providerId="ADAL" clId="{E3578A61-0C2E-4C70-9A0C-23252CA30249}" dt="2025-02-23T09:07:23.116"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1"/>
          </pc:sldLayoutMkLst>
          <pc:spChg chg="mod">
            <ac:chgData name="Francesco Lucà" userId="be252dd4-0f5a-48eb-bdff-dd588f7f9609" providerId="ADAL" clId="{E3578A61-0C2E-4C70-9A0C-23252CA30249}" dt="2025-02-23T09:07:23.116"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2"/>
          </pc:sldLayoutMkLst>
          <pc:spChg chg="mod">
            <ac:chgData name="Francesco Lucà" userId="be252dd4-0f5a-48eb-bdff-dd588f7f9609" providerId="ADAL" clId="{E3578A61-0C2E-4C70-9A0C-23252CA30249}" dt="2025-02-23T09:07:23.116"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3"/>
          </pc:sldLayoutMkLst>
          <pc:spChg chg="mod">
            <ac:chgData name="Francesco Lucà" userId="be252dd4-0f5a-48eb-bdff-dd588f7f9609" providerId="ADAL" clId="{E3578A61-0C2E-4C70-9A0C-23252CA30249}" dt="2025-02-23T09:07:23.116"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4"/>
          </pc:sldLayoutMkLst>
          <pc:spChg chg="mod">
            <ac:chgData name="Francesco Lucà" userId="be252dd4-0f5a-48eb-bdff-dd588f7f9609" providerId="ADAL" clId="{E3578A61-0C2E-4C70-9A0C-23252CA30249}" dt="2025-02-23T09:07:23.116"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5"/>
          </pc:sldLayoutMkLst>
          <pc:spChg chg="mod">
            <ac:chgData name="Francesco Lucà" userId="be252dd4-0f5a-48eb-bdff-dd588f7f9609" providerId="ADAL" clId="{E3578A61-0C2E-4C70-9A0C-23252CA30249}" dt="2025-02-23T09:07:23.116"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6"/>
          </pc:sldLayoutMkLst>
          <pc:spChg chg="mod">
            <ac:chgData name="Francesco Lucà" userId="be252dd4-0f5a-48eb-bdff-dd588f7f9609" providerId="ADAL" clId="{E3578A61-0C2E-4C70-9A0C-23252CA30249}" dt="2025-02-23T09:07:23.116"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E3578A61-0C2E-4C70-9A0C-23252CA30249}" dt="2025-02-23T09:07:23.116" v="0"/>
          <pc:sldLayoutMkLst>
            <pc:docMk/>
            <pc:sldMasterMk cId="0" sldId="2147483648"/>
            <pc:sldLayoutMk cId="0" sldId="2147483667"/>
          </pc:sldLayoutMkLst>
          <pc:spChg chg="mod">
            <ac:chgData name="Francesco Lucà" userId="be252dd4-0f5a-48eb-bdff-dd588f7f9609" providerId="ADAL" clId="{E3578A61-0C2E-4C70-9A0C-23252CA30249}" dt="2025-02-23T09:07:23.116"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ACC6E88A-001E-4ACF-A405-C36DACC9C790}"/>
    <pc:docChg chg="custSel modSld modMainMaster">
      <pc:chgData name="Francesco Lucà" userId="be252dd4-0f5a-48eb-bdff-dd588f7f9609" providerId="ADAL" clId="{ACC6E88A-001E-4ACF-A405-C36DACC9C790}" dt="2023-02-27T16:33:49.530" v="32" actId="20577"/>
      <pc:docMkLst>
        <pc:docMk/>
      </pc:docMkLst>
      <pc:sldChg chg="modSp">
        <pc:chgData name="Francesco Lucà" userId="be252dd4-0f5a-48eb-bdff-dd588f7f9609" providerId="ADAL" clId="{ACC6E88A-001E-4ACF-A405-C36DACC9C790}" dt="2023-02-27T16:29:57.930" v="0"/>
        <pc:sldMkLst>
          <pc:docMk/>
          <pc:sldMk cId="3762391800" sldId="256"/>
        </pc:sldMkLst>
      </pc:sldChg>
      <pc:sldChg chg="modSp">
        <pc:chgData name="Francesco Lucà" userId="be252dd4-0f5a-48eb-bdff-dd588f7f9609" providerId="ADAL" clId="{ACC6E88A-001E-4ACF-A405-C36DACC9C790}" dt="2023-02-27T16:29:57.930" v="0"/>
        <pc:sldMkLst>
          <pc:docMk/>
          <pc:sldMk cId="3210307374" sldId="257"/>
        </pc:sldMkLst>
      </pc:sldChg>
      <pc:sldChg chg="modSp">
        <pc:chgData name="Francesco Lucà" userId="be252dd4-0f5a-48eb-bdff-dd588f7f9609" providerId="ADAL" clId="{ACC6E88A-001E-4ACF-A405-C36DACC9C790}" dt="2023-02-27T16:29:57.930" v="0"/>
        <pc:sldMkLst>
          <pc:docMk/>
          <pc:sldMk cId="3965674655" sldId="262"/>
        </pc:sldMkLst>
      </pc:sldChg>
      <pc:sldChg chg="modSp">
        <pc:chgData name="Francesco Lucà" userId="be252dd4-0f5a-48eb-bdff-dd588f7f9609" providerId="ADAL" clId="{ACC6E88A-001E-4ACF-A405-C36DACC9C790}" dt="2023-02-27T16:29:57.930" v="0"/>
        <pc:sldMkLst>
          <pc:docMk/>
          <pc:sldMk cId="833308527" sldId="263"/>
        </pc:sldMkLst>
      </pc:sldChg>
      <pc:sldChg chg="modSp">
        <pc:chgData name="Francesco Lucà" userId="be252dd4-0f5a-48eb-bdff-dd588f7f9609" providerId="ADAL" clId="{ACC6E88A-001E-4ACF-A405-C36DACC9C790}" dt="2023-02-27T16:29:57.930" v="0"/>
        <pc:sldMkLst>
          <pc:docMk/>
          <pc:sldMk cId="4067835570" sldId="264"/>
        </pc:sldMkLst>
      </pc:sldChg>
      <pc:sldChg chg="modSp">
        <pc:chgData name="Francesco Lucà" userId="be252dd4-0f5a-48eb-bdff-dd588f7f9609" providerId="ADAL" clId="{ACC6E88A-001E-4ACF-A405-C36DACC9C790}" dt="2023-02-27T16:29:57.930" v="0"/>
        <pc:sldMkLst>
          <pc:docMk/>
          <pc:sldMk cId="1287306166" sldId="265"/>
        </pc:sldMkLst>
      </pc:sldChg>
      <pc:sldChg chg="modSp">
        <pc:chgData name="Francesco Lucà" userId="be252dd4-0f5a-48eb-bdff-dd588f7f9609" providerId="ADAL" clId="{ACC6E88A-001E-4ACF-A405-C36DACC9C790}" dt="2023-02-27T16:29:57.930" v="0"/>
        <pc:sldMkLst>
          <pc:docMk/>
          <pc:sldMk cId="4165364273" sldId="266"/>
        </pc:sldMkLst>
      </pc:sldChg>
      <pc:sldChg chg="modSp">
        <pc:chgData name="Francesco Lucà" userId="be252dd4-0f5a-48eb-bdff-dd588f7f9609" providerId="ADAL" clId="{ACC6E88A-001E-4ACF-A405-C36DACC9C790}" dt="2023-02-27T16:29:57.930" v="0"/>
        <pc:sldMkLst>
          <pc:docMk/>
          <pc:sldMk cId="2723190228" sldId="267"/>
        </pc:sldMkLst>
      </pc:sldChg>
      <pc:sldChg chg="modSp">
        <pc:chgData name="Francesco Lucà" userId="be252dd4-0f5a-48eb-bdff-dd588f7f9609" providerId="ADAL" clId="{ACC6E88A-001E-4ACF-A405-C36DACC9C790}" dt="2023-02-27T16:29:57.930" v="0"/>
        <pc:sldMkLst>
          <pc:docMk/>
          <pc:sldMk cId="326435865" sldId="268"/>
        </pc:sldMkLst>
      </pc:sldChg>
      <pc:sldChg chg="modSp">
        <pc:chgData name="Francesco Lucà" userId="be252dd4-0f5a-48eb-bdff-dd588f7f9609" providerId="ADAL" clId="{ACC6E88A-001E-4ACF-A405-C36DACC9C790}" dt="2023-02-27T16:29:57.930" v="0"/>
        <pc:sldMkLst>
          <pc:docMk/>
          <pc:sldMk cId="1925861626" sldId="269"/>
        </pc:sldMkLst>
      </pc:sldChg>
      <pc:sldChg chg="modSp">
        <pc:chgData name="Francesco Lucà" userId="be252dd4-0f5a-48eb-bdff-dd588f7f9609" providerId="ADAL" clId="{ACC6E88A-001E-4ACF-A405-C36DACC9C790}" dt="2023-02-27T16:29:57.930" v="0"/>
        <pc:sldMkLst>
          <pc:docMk/>
          <pc:sldMk cId="4024206636" sldId="270"/>
        </pc:sldMkLst>
      </pc:sldChg>
      <pc:sldChg chg="modSp">
        <pc:chgData name="Francesco Lucà" userId="be252dd4-0f5a-48eb-bdff-dd588f7f9609" providerId="ADAL" clId="{ACC6E88A-001E-4ACF-A405-C36DACC9C790}" dt="2023-02-27T16:29:57.930" v="0"/>
        <pc:sldMkLst>
          <pc:docMk/>
          <pc:sldMk cId="4167497072" sldId="271"/>
        </pc:sldMkLst>
      </pc:sldChg>
      <pc:sldChg chg="modSp">
        <pc:chgData name="Francesco Lucà" userId="be252dd4-0f5a-48eb-bdff-dd588f7f9609" providerId="ADAL" clId="{ACC6E88A-001E-4ACF-A405-C36DACC9C790}" dt="2023-02-27T16:29:57.930" v="0"/>
        <pc:sldMkLst>
          <pc:docMk/>
          <pc:sldMk cId="2722575547" sldId="272"/>
        </pc:sldMkLst>
      </pc:sldChg>
      <pc:sldChg chg="modSp">
        <pc:chgData name="Francesco Lucà" userId="be252dd4-0f5a-48eb-bdff-dd588f7f9609" providerId="ADAL" clId="{ACC6E88A-001E-4ACF-A405-C36DACC9C790}" dt="2023-02-27T16:29:57.930" v="0"/>
        <pc:sldMkLst>
          <pc:docMk/>
          <pc:sldMk cId="4113123783" sldId="273"/>
        </pc:sldMkLst>
      </pc:sldChg>
      <pc:sldChg chg="modSp">
        <pc:chgData name="Francesco Lucà" userId="be252dd4-0f5a-48eb-bdff-dd588f7f9609" providerId="ADAL" clId="{ACC6E88A-001E-4ACF-A405-C36DACC9C790}" dt="2023-02-27T16:29:57.930" v="0"/>
        <pc:sldMkLst>
          <pc:docMk/>
          <pc:sldMk cId="3104982320" sldId="274"/>
        </pc:sldMkLst>
      </pc:sldChg>
      <pc:sldChg chg="modSp">
        <pc:chgData name="Francesco Lucà" userId="be252dd4-0f5a-48eb-bdff-dd588f7f9609" providerId="ADAL" clId="{ACC6E88A-001E-4ACF-A405-C36DACC9C790}" dt="2023-02-27T16:29:57.930" v="0"/>
        <pc:sldMkLst>
          <pc:docMk/>
          <pc:sldMk cId="3565998849" sldId="275"/>
        </pc:sldMkLst>
      </pc:sldChg>
      <pc:sldChg chg="modSp">
        <pc:chgData name="Francesco Lucà" userId="be252dd4-0f5a-48eb-bdff-dd588f7f9609" providerId="ADAL" clId="{ACC6E88A-001E-4ACF-A405-C36DACC9C790}" dt="2023-02-27T16:29:57.930" v="0"/>
        <pc:sldMkLst>
          <pc:docMk/>
          <pc:sldMk cId="3979053945" sldId="276"/>
        </pc:sldMkLst>
      </pc:sldChg>
      <pc:sldChg chg="modSp">
        <pc:chgData name="Francesco Lucà" userId="be252dd4-0f5a-48eb-bdff-dd588f7f9609" providerId="ADAL" clId="{ACC6E88A-001E-4ACF-A405-C36DACC9C790}" dt="2023-02-27T16:29:57.930" v="0"/>
        <pc:sldMkLst>
          <pc:docMk/>
          <pc:sldMk cId="2796943426" sldId="278"/>
        </pc:sldMkLst>
      </pc:sldChg>
      <pc:sldChg chg="modSp">
        <pc:chgData name="Francesco Lucà" userId="be252dd4-0f5a-48eb-bdff-dd588f7f9609" providerId="ADAL" clId="{ACC6E88A-001E-4ACF-A405-C36DACC9C790}" dt="2023-02-27T16:29:57.930" v="0"/>
        <pc:sldMkLst>
          <pc:docMk/>
          <pc:sldMk cId="2390672200" sldId="279"/>
        </pc:sldMkLst>
      </pc:sldChg>
      <pc:sldChg chg="modSp">
        <pc:chgData name="Francesco Lucà" userId="be252dd4-0f5a-48eb-bdff-dd588f7f9609" providerId="ADAL" clId="{ACC6E88A-001E-4ACF-A405-C36DACC9C790}" dt="2023-02-27T16:29:57.930" v="0"/>
        <pc:sldMkLst>
          <pc:docMk/>
          <pc:sldMk cId="951408269" sldId="281"/>
        </pc:sldMkLst>
      </pc:sldChg>
      <pc:sldChg chg="modSp">
        <pc:chgData name="Francesco Lucà" userId="be252dd4-0f5a-48eb-bdff-dd588f7f9609" providerId="ADAL" clId="{ACC6E88A-001E-4ACF-A405-C36DACC9C790}" dt="2023-02-27T16:29:57.930" v="0"/>
        <pc:sldMkLst>
          <pc:docMk/>
          <pc:sldMk cId="312808092" sldId="282"/>
        </pc:sldMkLst>
      </pc:sldChg>
      <pc:sldChg chg="modSp">
        <pc:chgData name="Francesco Lucà" userId="be252dd4-0f5a-48eb-bdff-dd588f7f9609" providerId="ADAL" clId="{ACC6E88A-001E-4ACF-A405-C36DACC9C790}" dt="2023-02-27T16:29:57.930" v="0"/>
        <pc:sldMkLst>
          <pc:docMk/>
          <pc:sldMk cId="3324941971" sldId="283"/>
        </pc:sldMkLst>
      </pc:sldChg>
      <pc:sldChg chg="modSp">
        <pc:chgData name="Francesco Lucà" userId="be252dd4-0f5a-48eb-bdff-dd588f7f9609" providerId="ADAL" clId="{ACC6E88A-001E-4ACF-A405-C36DACC9C790}" dt="2023-02-27T16:29:57.930" v="0"/>
        <pc:sldMkLst>
          <pc:docMk/>
          <pc:sldMk cId="3328247840" sldId="284"/>
        </pc:sldMkLst>
      </pc:sldChg>
      <pc:sldChg chg="modSp">
        <pc:chgData name="Francesco Lucà" userId="be252dd4-0f5a-48eb-bdff-dd588f7f9609" providerId="ADAL" clId="{ACC6E88A-001E-4ACF-A405-C36DACC9C790}" dt="2023-02-27T16:29:57.930" v="0"/>
        <pc:sldMkLst>
          <pc:docMk/>
          <pc:sldMk cId="2686841493" sldId="285"/>
        </pc:sldMkLst>
      </pc:sldChg>
      <pc:sldChg chg="modSp">
        <pc:chgData name="Francesco Lucà" userId="be252dd4-0f5a-48eb-bdff-dd588f7f9609" providerId="ADAL" clId="{ACC6E88A-001E-4ACF-A405-C36DACC9C790}" dt="2023-02-27T16:29:57.930" v="0"/>
        <pc:sldMkLst>
          <pc:docMk/>
          <pc:sldMk cId="4155567786" sldId="286"/>
        </pc:sldMkLst>
      </pc:sldChg>
      <pc:sldChg chg="modSp">
        <pc:chgData name="Francesco Lucà" userId="be252dd4-0f5a-48eb-bdff-dd588f7f9609" providerId="ADAL" clId="{ACC6E88A-001E-4ACF-A405-C36DACC9C790}" dt="2023-02-27T16:29:57.930" v="0"/>
        <pc:sldMkLst>
          <pc:docMk/>
          <pc:sldMk cId="1268980040" sldId="287"/>
        </pc:sldMkLst>
      </pc:sldChg>
      <pc:sldChg chg="modSp">
        <pc:chgData name="Francesco Lucà" userId="be252dd4-0f5a-48eb-bdff-dd588f7f9609" providerId="ADAL" clId="{ACC6E88A-001E-4ACF-A405-C36DACC9C790}" dt="2023-02-27T16:29:57.930" v="0"/>
        <pc:sldMkLst>
          <pc:docMk/>
          <pc:sldMk cId="2974839444" sldId="288"/>
        </pc:sldMkLst>
      </pc:sldChg>
      <pc:sldChg chg="modSp">
        <pc:chgData name="Francesco Lucà" userId="be252dd4-0f5a-48eb-bdff-dd588f7f9609" providerId="ADAL" clId="{ACC6E88A-001E-4ACF-A405-C36DACC9C790}" dt="2023-02-27T16:29:57.930" v="0"/>
        <pc:sldMkLst>
          <pc:docMk/>
          <pc:sldMk cId="1150834142" sldId="289"/>
        </pc:sldMkLst>
      </pc:sldChg>
      <pc:sldChg chg="modSp">
        <pc:chgData name="Francesco Lucà" userId="be252dd4-0f5a-48eb-bdff-dd588f7f9609" providerId="ADAL" clId="{ACC6E88A-001E-4ACF-A405-C36DACC9C790}" dt="2023-02-27T16:29:57.930" v="0"/>
        <pc:sldMkLst>
          <pc:docMk/>
          <pc:sldMk cId="1543431503" sldId="290"/>
        </pc:sldMkLst>
      </pc:sldChg>
      <pc:sldChg chg="modSp">
        <pc:chgData name="Francesco Lucà" userId="be252dd4-0f5a-48eb-bdff-dd588f7f9609" providerId="ADAL" clId="{ACC6E88A-001E-4ACF-A405-C36DACC9C790}" dt="2023-02-27T16:29:57.930" v="0"/>
        <pc:sldMkLst>
          <pc:docMk/>
          <pc:sldMk cId="2022321762" sldId="291"/>
        </pc:sldMkLst>
      </pc:sldChg>
      <pc:sldChg chg="modSp mod">
        <pc:chgData name="Francesco Lucà" userId="be252dd4-0f5a-48eb-bdff-dd588f7f9609" providerId="ADAL" clId="{ACC6E88A-001E-4ACF-A405-C36DACC9C790}" dt="2023-02-27T16:33:06.520" v="8" actId="20577"/>
        <pc:sldMkLst>
          <pc:docMk/>
          <pc:sldMk cId="1555945702" sldId="292"/>
        </pc:sldMkLst>
      </pc:sldChg>
      <pc:sldChg chg="modSp">
        <pc:chgData name="Francesco Lucà" userId="be252dd4-0f5a-48eb-bdff-dd588f7f9609" providerId="ADAL" clId="{ACC6E88A-001E-4ACF-A405-C36DACC9C790}" dt="2023-02-27T16:29:57.930" v="0"/>
        <pc:sldMkLst>
          <pc:docMk/>
          <pc:sldMk cId="3319318008" sldId="293"/>
        </pc:sldMkLst>
      </pc:sldChg>
      <pc:sldChg chg="modSp">
        <pc:chgData name="Francesco Lucà" userId="be252dd4-0f5a-48eb-bdff-dd588f7f9609" providerId="ADAL" clId="{ACC6E88A-001E-4ACF-A405-C36DACC9C790}" dt="2023-02-27T16:29:57.930" v="0"/>
        <pc:sldMkLst>
          <pc:docMk/>
          <pc:sldMk cId="2397589662" sldId="294"/>
        </pc:sldMkLst>
      </pc:sldChg>
      <pc:sldChg chg="modSp">
        <pc:chgData name="Francesco Lucà" userId="be252dd4-0f5a-48eb-bdff-dd588f7f9609" providerId="ADAL" clId="{ACC6E88A-001E-4ACF-A405-C36DACC9C790}" dt="2023-02-27T16:29:57.930" v="0"/>
        <pc:sldMkLst>
          <pc:docMk/>
          <pc:sldMk cId="93650662" sldId="295"/>
        </pc:sldMkLst>
      </pc:sldChg>
      <pc:sldChg chg="modSp">
        <pc:chgData name="Francesco Lucà" userId="be252dd4-0f5a-48eb-bdff-dd588f7f9609" providerId="ADAL" clId="{ACC6E88A-001E-4ACF-A405-C36DACC9C790}" dt="2023-02-27T16:29:57.930" v="0"/>
        <pc:sldMkLst>
          <pc:docMk/>
          <pc:sldMk cId="2567647031" sldId="296"/>
        </pc:sldMkLst>
      </pc:sldChg>
      <pc:sldChg chg="modSp">
        <pc:chgData name="Francesco Lucà" userId="be252dd4-0f5a-48eb-bdff-dd588f7f9609" providerId="ADAL" clId="{ACC6E88A-001E-4ACF-A405-C36DACC9C790}" dt="2023-02-27T16:29:57.930" v="0"/>
        <pc:sldMkLst>
          <pc:docMk/>
          <pc:sldMk cId="2415081712" sldId="297"/>
        </pc:sldMkLst>
      </pc:sldChg>
      <pc:sldChg chg="modSp">
        <pc:chgData name="Francesco Lucà" userId="be252dd4-0f5a-48eb-bdff-dd588f7f9609" providerId="ADAL" clId="{ACC6E88A-001E-4ACF-A405-C36DACC9C790}" dt="2023-02-27T16:29:57.930" v="0"/>
        <pc:sldMkLst>
          <pc:docMk/>
          <pc:sldMk cId="1293629153" sldId="298"/>
        </pc:sldMkLst>
      </pc:sldChg>
      <pc:sldChg chg="modSp">
        <pc:chgData name="Francesco Lucà" userId="be252dd4-0f5a-48eb-bdff-dd588f7f9609" providerId="ADAL" clId="{ACC6E88A-001E-4ACF-A405-C36DACC9C790}" dt="2023-02-27T16:29:57.930" v="0"/>
        <pc:sldMkLst>
          <pc:docMk/>
          <pc:sldMk cId="1768466509" sldId="299"/>
        </pc:sldMkLst>
      </pc:sldChg>
      <pc:sldChg chg="modSp mod">
        <pc:chgData name="Francesco Lucà" userId="be252dd4-0f5a-48eb-bdff-dd588f7f9609" providerId="ADAL" clId="{ACC6E88A-001E-4ACF-A405-C36DACC9C790}" dt="2023-02-27T16:33:49.530" v="32" actId="20577"/>
        <pc:sldMkLst>
          <pc:docMk/>
          <pc:sldMk cId="3611249901" sldId="300"/>
        </pc:sldMkLst>
      </pc:sldChg>
      <pc:sldChg chg="modSp">
        <pc:chgData name="Francesco Lucà" userId="be252dd4-0f5a-48eb-bdff-dd588f7f9609" providerId="ADAL" clId="{ACC6E88A-001E-4ACF-A405-C36DACC9C790}" dt="2023-02-27T16:29:57.930" v="0"/>
        <pc:sldMkLst>
          <pc:docMk/>
          <pc:sldMk cId="2371048143" sldId="301"/>
        </pc:sldMkLst>
      </pc:sldChg>
      <pc:sldChg chg="modSp">
        <pc:chgData name="Francesco Lucà" userId="be252dd4-0f5a-48eb-bdff-dd588f7f9609" providerId="ADAL" clId="{ACC6E88A-001E-4ACF-A405-C36DACC9C790}" dt="2023-02-27T16:29:57.930" v="0"/>
        <pc:sldMkLst>
          <pc:docMk/>
          <pc:sldMk cId="3208019195" sldId="302"/>
        </pc:sldMkLst>
      </pc:sldChg>
      <pc:sldChg chg="modSp">
        <pc:chgData name="Francesco Lucà" userId="be252dd4-0f5a-48eb-bdff-dd588f7f9609" providerId="ADAL" clId="{ACC6E88A-001E-4ACF-A405-C36DACC9C790}" dt="2023-02-27T16:29:57.930" v="0"/>
        <pc:sldMkLst>
          <pc:docMk/>
          <pc:sldMk cId="700593300" sldId="303"/>
        </pc:sldMkLst>
      </pc:sldChg>
      <pc:sldChg chg="modSp">
        <pc:chgData name="Francesco Lucà" userId="be252dd4-0f5a-48eb-bdff-dd588f7f9609" providerId="ADAL" clId="{ACC6E88A-001E-4ACF-A405-C36DACC9C790}" dt="2023-02-27T16:29:57.930" v="0"/>
        <pc:sldMkLst>
          <pc:docMk/>
          <pc:sldMk cId="2362416415" sldId="304"/>
        </pc:sldMkLst>
      </pc:sldChg>
      <pc:sldChg chg="modSp">
        <pc:chgData name="Francesco Lucà" userId="be252dd4-0f5a-48eb-bdff-dd588f7f9609" providerId="ADAL" clId="{ACC6E88A-001E-4ACF-A405-C36DACC9C790}" dt="2023-02-27T16:29:57.930" v="0"/>
        <pc:sldMkLst>
          <pc:docMk/>
          <pc:sldMk cId="3969447023" sldId="305"/>
        </pc:sldMkLst>
      </pc:sldChg>
      <pc:sldChg chg="modSp">
        <pc:chgData name="Francesco Lucà" userId="be252dd4-0f5a-48eb-bdff-dd588f7f9609" providerId="ADAL" clId="{ACC6E88A-001E-4ACF-A405-C36DACC9C790}" dt="2023-02-27T16:29:57.930" v="0"/>
        <pc:sldMkLst>
          <pc:docMk/>
          <pc:sldMk cId="2368204430" sldId="306"/>
        </pc:sldMkLst>
      </pc:sldChg>
      <pc:sldChg chg="modSp">
        <pc:chgData name="Francesco Lucà" userId="be252dd4-0f5a-48eb-bdff-dd588f7f9609" providerId="ADAL" clId="{ACC6E88A-001E-4ACF-A405-C36DACC9C790}" dt="2023-02-27T16:29:57.930" v="0"/>
        <pc:sldMkLst>
          <pc:docMk/>
          <pc:sldMk cId="462446868" sldId="307"/>
        </pc:sldMkLst>
      </pc:sldChg>
      <pc:sldChg chg="modSp">
        <pc:chgData name="Francesco Lucà" userId="be252dd4-0f5a-48eb-bdff-dd588f7f9609" providerId="ADAL" clId="{ACC6E88A-001E-4ACF-A405-C36DACC9C790}" dt="2023-02-27T16:29:57.930" v="0"/>
        <pc:sldMkLst>
          <pc:docMk/>
          <pc:sldMk cId="3591070477" sldId="308"/>
        </pc:sldMkLst>
      </pc:sldChg>
      <pc:sldChg chg="modSp">
        <pc:chgData name="Francesco Lucà" userId="be252dd4-0f5a-48eb-bdff-dd588f7f9609" providerId="ADAL" clId="{ACC6E88A-001E-4ACF-A405-C36DACC9C790}" dt="2023-02-27T16:29:57.930" v="0"/>
        <pc:sldMkLst>
          <pc:docMk/>
          <pc:sldMk cId="125075910" sldId="309"/>
        </pc:sldMkLst>
      </pc:sldChg>
      <pc:sldChg chg="modSp">
        <pc:chgData name="Francesco Lucà" userId="be252dd4-0f5a-48eb-bdff-dd588f7f9609" providerId="ADAL" clId="{ACC6E88A-001E-4ACF-A405-C36DACC9C790}" dt="2023-02-27T16:29:57.930" v="0"/>
        <pc:sldMkLst>
          <pc:docMk/>
          <pc:sldMk cId="2530448382" sldId="310"/>
        </pc:sldMkLst>
      </pc:sldChg>
      <pc:sldChg chg="modSp">
        <pc:chgData name="Francesco Lucà" userId="be252dd4-0f5a-48eb-bdff-dd588f7f9609" providerId="ADAL" clId="{ACC6E88A-001E-4ACF-A405-C36DACC9C790}" dt="2023-02-27T16:29:57.930" v="0"/>
        <pc:sldMkLst>
          <pc:docMk/>
          <pc:sldMk cId="1318473220" sldId="311"/>
        </pc:sldMkLst>
      </pc:sldChg>
      <pc:sldChg chg="modSp">
        <pc:chgData name="Francesco Lucà" userId="be252dd4-0f5a-48eb-bdff-dd588f7f9609" providerId="ADAL" clId="{ACC6E88A-001E-4ACF-A405-C36DACC9C790}" dt="2023-02-27T16:29:57.930" v="0"/>
        <pc:sldMkLst>
          <pc:docMk/>
          <pc:sldMk cId="2816906706" sldId="312"/>
        </pc:sldMkLst>
      </pc:sldChg>
      <pc:sldChg chg="modSp">
        <pc:chgData name="Francesco Lucà" userId="be252dd4-0f5a-48eb-bdff-dd588f7f9609" providerId="ADAL" clId="{ACC6E88A-001E-4ACF-A405-C36DACC9C790}" dt="2023-02-27T16:29:57.930" v="0"/>
        <pc:sldMkLst>
          <pc:docMk/>
          <pc:sldMk cId="3430752624" sldId="313"/>
        </pc:sldMkLst>
      </pc:sldChg>
      <pc:sldChg chg="modSp">
        <pc:chgData name="Francesco Lucà" userId="be252dd4-0f5a-48eb-bdff-dd588f7f9609" providerId="ADAL" clId="{ACC6E88A-001E-4ACF-A405-C36DACC9C790}" dt="2023-02-27T16:29:57.930" v="0"/>
        <pc:sldMkLst>
          <pc:docMk/>
          <pc:sldMk cId="539142571" sldId="314"/>
        </pc:sldMkLst>
      </pc:sldChg>
      <pc:sldChg chg="modSp">
        <pc:chgData name="Francesco Lucà" userId="be252dd4-0f5a-48eb-bdff-dd588f7f9609" providerId="ADAL" clId="{ACC6E88A-001E-4ACF-A405-C36DACC9C790}" dt="2023-02-27T16:29:57.930" v="0"/>
        <pc:sldMkLst>
          <pc:docMk/>
          <pc:sldMk cId="2311539398" sldId="315"/>
        </pc:sldMkLst>
      </pc:sldChg>
      <pc:sldChg chg="modSp">
        <pc:chgData name="Francesco Lucà" userId="be252dd4-0f5a-48eb-bdff-dd588f7f9609" providerId="ADAL" clId="{ACC6E88A-001E-4ACF-A405-C36DACC9C790}" dt="2023-02-27T16:29:57.930" v="0"/>
        <pc:sldMkLst>
          <pc:docMk/>
          <pc:sldMk cId="2977814862" sldId="316"/>
        </pc:sldMkLst>
      </pc:sldChg>
      <pc:sldChg chg="modSp">
        <pc:chgData name="Francesco Lucà" userId="be252dd4-0f5a-48eb-bdff-dd588f7f9609" providerId="ADAL" clId="{ACC6E88A-001E-4ACF-A405-C36DACC9C790}" dt="2023-02-27T16:29:57.930" v="0"/>
        <pc:sldMkLst>
          <pc:docMk/>
          <pc:sldMk cId="1263926148" sldId="317"/>
        </pc:sldMkLst>
      </pc:sldChg>
      <pc:sldChg chg="modSp">
        <pc:chgData name="Francesco Lucà" userId="be252dd4-0f5a-48eb-bdff-dd588f7f9609" providerId="ADAL" clId="{ACC6E88A-001E-4ACF-A405-C36DACC9C790}" dt="2023-02-27T16:29:57.930" v="0"/>
        <pc:sldMkLst>
          <pc:docMk/>
          <pc:sldMk cId="1101638255" sldId="318"/>
        </pc:sldMkLst>
      </pc:sldChg>
      <pc:sldMasterChg chg="modSp modSldLayout">
        <pc:chgData name="Francesco Lucà" userId="be252dd4-0f5a-48eb-bdff-dd588f7f9609" providerId="ADAL" clId="{ACC6E88A-001E-4ACF-A405-C36DACC9C790}" dt="2023-02-27T16:29:57.930" v="0"/>
        <pc:sldMasterMkLst>
          <pc:docMk/>
          <pc:sldMasterMk cId="0" sldId="2147483648"/>
        </pc:sldMasterMkLst>
        <pc:sldLayoutChg chg="modSp">
          <pc:chgData name="Francesco Lucà" userId="be252dd4-0f5a-48eb-bdff-dd588f7f9609" providerId="ADAL" clId="{ACC6E88A-001E-4ACF-A405-C36DACC9C790}" dt="2023-02-27T16:29:57.930" v="0"/>
          <pc:sldLayoutMkLst>
            <pc:docMk/>
            <pc:sldMasterMk cId="0" sldId="2147483648"/>
            <pc:sldLayoutMk cId="0" sldId="2147483649"/>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0"/>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1"/>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3"/>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4"/>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5"/>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7"/>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59"/>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0"/>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1"/>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2"/>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3"/>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4"/>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5"/>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6"/>
          </pc:sldLayoutMkLst>
        </pc:sldLayoutChg>
        <pc:sldLayoutChg chg="modSp">
          <pc:chgData name="Francesco Lucà" userId="be252dd4-0f5a-48eb-bdff-dd588f7f9609" providerId="ADAL" clId="{ACC6E88A-001E-4ACF-A405-C36DACC9C790}" dt="2023-02-27T16:29:57.930"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23/02/2025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23/02/2025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hyperlink" Target="https://en.wikipedia.org/wiki/IAS_16" TargetMode="External"/><Relationship Id="rId13" Type="http://schemas.openxmlformats.org/officeDocument/2006/relationships/hyperlink" Target="https://en.wikipedia.org/w/index.php?title=IAS_24&amp;action=edit&amp;redlink=1" TargetMode="External"/><Relationship Id="rId18" Type="http://schemas.openxmlformats.org/officeDocument/2006/relationships/hyperlink" Target="https://en.wikipedia.org/w/index.php?title=IAS_32&amp;action=edit&amp;redlink=1" TargetMode="External"/><Relationship Id="rId26" Type="http://schemas.openxmlformats.org/officeDocument/2006/relationships/hyperlink" Target="https://en.wikipedia.org/wiki/IFRS_1" TargetMode="External"/><Relationship Id="rId39" Type="http://schemas.openxmlformats.org/officeDocument/2006/relationships/hyperlink" Target="https://en.wikipedia.org/wiki/IFRS_15" TargetMode="External"/><Relationship Id="rId3" Type="http://schemas.openxmlformats.org/officeDocument/2006/relationships/hyperlink" Target="https://en.wikipedia.org/wiki/IAS_2" TargetMode="External"/><Relationship Id="rId21" Type="http://schemas.openxmlformats.org/officeDocument/2006/relationships/hyperlink" Target="https://en.wikipedia.org/w/index.php?title=IAS_36&amp;action=edit&amp;redlink=1" TargetMode="External"/><Relationship Id="rId34" Type="http://schemas.openxmlformats.org/officeDocument/2006/relationships/hyperlink" Target="https://en.wikipedia.org/wiki/IFRS_10" TargetMode="External"/><Relationship Id="rId42" Type="http://schemas.openxmlformats.org/officeDocument/2006/relationships/hyperlink" Target="https://www.ifrs.org/issued-standards/list-of-standards/" TargetMode="External"/><Relationship Id="rId7" Type="http://schemas.openxmlformats.org/officeDocument/2006/relationships/hyperlink" Target="https://en.wikipedia.org/wiki/IAS_12" TargetMode="External"/><Relationship Id="rId12" Type="http://schemas.openxmlformats.org/officeDocument/2006/relationships/hyperlink" Target="https://en.wikipedia.org/w/index.php?title=IAS_23&amp;action=edit&amp;redlink=1" TargetMode="External"/><Relationship Id="rId17" Type="http://schemas.openxmlformats.org/officeDocument/2006/relationships/hyperlink" Target="https://en.wikipedia.org/w/index.php?title=IAS_29&amp;action=edit&amp;redlink=1" TargetMode="External"/><Relationship Id="rId25" Type="http://schemas.openxmlformats.org/officeDocument/2006/relationships/hyperlink" Target="https://en.wikipedia.org/w/index.php?title=IAS_41&amp;action=edit&amp;redlink=1" TargetMode="External"/><Relationship Id="rId33" Type="http://schemas.openxmlformats.org/officeDocument/2006/relationships/hyperlink" Target="https://en.wikipedia.org/wiki/IFRS_9" TargetMode="External"/><Relationship Id="rId38" Type="http://schemas.openxmlformats.org/officeDocument/2006/relationships/hyperlink" Target="https://en.wikipedia.org/w/index.php?title=IFRS_14&amp;action=edit&amp;redlink=1" TargetMode="External"/><Relationship Id="rId2" Type="http://schemas.openxmlformats.org/officeDocument/2006/relationships/hyperlink" Target="https://en.wikipedia.org/wiki/IAS_1" TargetMode="External"/><Relationship Id="rId16" Type="http://schemas.openxmlformats.org/officeDocument/2006/relationships/hyperlink" Target="https://en.wikipedia.org/w/index.php?title=IAS_28&amp;action=edit&amp;redlink=1" TargetMode="External"/><Relationship Id="rId20" Type="http://schemas.openxmlformats.org/officeDocument/2006/relationships/hyperlink" Target="https://en.wikipedia.org/w/index.php?title=IAS_34&amp;action=edit&amp;redlink=1" TargetMode="External"/><Relationship Id="rId29" Type="http://schemas.openxmlformats.org/officeDocument/2006/relationships/hyperlink" Target="https://en.wikipedia.org/wiki/IFRS_5" TargetMode="External"/><Relationship Id="rId41" Type="http://schemas.openxmlformats.org/officeDocument/2006/relationships/hyperlink" Target="https://en.wikipedia.org/wiki/IFRS_17" TargetMode="External"/><Relationship Id="rId1" Type="http://schemas.openxmlformats.org/officeDocument/2006/relationships/slideLayout" Target="../slideLayouts/slideLayout2.xml"/><Relationship Id="rId6" Type="http://schemas.openxmlformats.org/officeDocument/2006/relationships/hyperlink" Target="https://en.wikipedia.org/wiki/IAS_10" TargetMode="External"/><Relationship Id="rId11" Type="http://schemas.openxmlformats.org/officeDocument/2006/relationships/hyperlink" Target="https://en.wikipedia.org/w/index.php?title=IAS_21&amp;action=edit&amp;redlink=1" TargetMode="External"/><Relationship Id="rId24" Type="http://schemas.openxmlformats.org/officeDocument/2006/relationships/hyperlink" Target="https://en.wikipedia.org/w/index.php?title=IAS_40&amp;action=edit&amp;redlink=1" TargetMode="External"/><Relationship Id="rId32" Type="http://schemas.openxmlformats.org/officeDocument/2006/relationships/hyperlink" Target="https://en.wikipedia.org/w/index.php?title=IFRS_8&amp;action=edit&amp;redlink=1" TargetMode="External"/><Relationship Id="rId37" Type="http://schemas.openxmlformats.org/officeDocument/2006/relationships/hyperlink" Target="https://en.wikipedia.org/wiki/IFRS_13" TargetMode="External"/><Relationship Id="rId40" Type="http://schemas.openxmlformats.org/officeDocument/2006/relationships/hyperlink" Target="https://en.wikipedia.org/wiki/IFRS_16" TargetMode="External"/><Relationship Id="rId5" Type="http://schemas.openxmlformats.org/officeDocument/2006/relationships/hyperlink" Target="https://en.wikipedia.org/wiki/IAS_8" TargetMode="External"/><Relationship Id="rId15" Type="http://schemas.openxmlformats.org/officeDocument/2006/relationships/hyperlink" Target="https://en.wikipedia.org/w/index.php?title=IAS_27&amp;action=edit&amp;redlink=1" TargetMode="External"/><Relationship Id="rId23" Type="http://schemas.openxmlformats.org/officeDocument/2006/relationships/hyperlink" Target="https://en.wikipedia.org/wiki/IAS_38" TargetMode="External"/><Relationship Id="rId28" Type="http://schemas.openxmlformats.org/officeDocument/2006/relationships/hyperlink" Target="https://en.wikipedia.org/w/index.php?title=IFRS_3&amp;action=edit&amp;redlink=1" TargetMode="External"/><Relationship Id="rId36" Type="http://schemas.openxmlformats.org/officeDocument/2006/relationships/hyperlink" Target="https://en.wikipedia.org/wiki/IFRS_12" TargetMode="External"/><Relationship Id="rId10" Type="http://schemas.openxmlformats.org/officeDocument/2006/relationships/hyperlink" Target="https://en.wikipedia.org/w/index.php?title=IAS_20&amp;action=edit&amp;redlink=1" TargetMode="External"/><Relationship Id="rId19" Type="http://schemas.openxmlformats.org/officeDocument/2006/relationships/hyperlink" Target="https://en.wikipedia.org/w/index.php?title=IAS_33&amp;action=edit&amp;redlink=1" TargetMode="External"/><Relationship Id="rId31" Type="http://schemas.openxmlformats.org/officeDocument/2006/relationships/hyperlink" Target="https://en.wikipedia.org/w/index.php?title=IFRS_7&amp;action=edit&amp;redlink=1" TargetMode="External"/><Relationship Id="rId4" Type="http://schemas.openxmlformats.org/officeDocument/2006/relationships/hyperlink" Target="https://en.wikipedia.org/wiki/IAS_7" TargetMode="External"/><Relationship Id="rId9" Type="http://schemas.openxmlformats.org/officeDocument/2006/relationships/hyperlink" Target="https://en.wikipedia.org/wiki/IAS_19" TargetMode="External"/><Relationship Id="rId14" Type="http://schemas.openxmlformats.org/officeDocument/2006/relationships/hyperlink" Target="https://en.wikipedia.org/w/index.php?title=IAS_26&amp;action=edit&amp;redlink=1" TargetMode="External"/><Relationship Id="rId22" Type="http://schemas.openxmlformats.org/officeDocument/2006/relationships/hyperlink" Target="https://en.wikipedia.org/wiki/IAS_37" TargetMode="External"/><Relationship Id="rId27" Type="http://schemas.openxmlformats.org/officeDocument/2006/relationships/hyperlink" Target="https://en.wikipedia.org/wiki/IFRS_2" TargetMode="External"/><Relationship Id="rId30" Type="http://schemas.openxmlformats.org/officeDocument/2006/relationships/hyperlink" Target="https://en.wikipedia.org/w/index.php?title=IFRS_6&amp;action=edit&amp;redlink=1" TargetMode="External"/><Relationship Id="rId35" Type="http://schemas.openxmlformats.org/officeDocument/2006/relationships/hyperlink" Target="https://en.wikipedia.org/wiki/IFRS_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Accounting principles, the composition of a Financial Statements and related assertions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409700" y="485775"/>
            <a:ext cx="7277100" cy="1754326"/>
          </a:xfrm>
          <a:prstGeom prst="rect">
            <a:avLst/>
          </a:prstGeom>
          <a:noFill/>
        </p:spPr>
        <p:txBody>
          <a:bodyPr wrap="square" rtlCol="0">
            <a:spAutoFit/>
          </a:bodyPr>
          <a:lstStyle/>
          <a:p>
            <a:r>
              <a:rPr lang="it-IT" dirty="0"/>
              <a:t>Agenda</a:t>
            </a:r>
          </a:p>
          <a:p>
            <a:pPr marL="342900" indent="-342900">
              <a:buFont typeface="+mj-lt"/>
              <a:buAutoNum type="arabicPeriod"/>
            </a:pPr>
            <a:r>
              <a:rPr lang="en-US" dirty="0"/>
              <a:t>The accounting principles</a:t>
            </a:r>
          </a:p>
          <a:p>
            <a:pPr marL="342900" indent="-342900">
              <a:buFont typeface="+mj-lt"/>
              <a:buAutoNum type="arabicPeriod"/>
            </a:pPr>
            <a:r>
              <a:rPr lang="en-US" dirty="0"/>
              <a:t>Composition of financial statements</a:t>
            </a:r>
          </a:p>
          <a:p>
            <a:pPr marL="342900" indent="-342900">
              <a:buFont typeface="+mj-lt"/>
              <a:buAutoNum type="arabicPeriod"/>
            </a:pPr>
            <a:r>
              <a:rPr lang="en-US" dirty="0"/>
              <a:t>Account assertions</a:t>
            </a:r>
          </a:p>
          <a:p>
            <a:pPr marL="342900" indent="-342900">
              <a:buFont typeface="+mj-lt"/>
              <a:buAutoNum type="arabicPeriod"/>
            </a:pPr>
            <a:endParaRPr lang="it-IT" dirty="0"/>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lstStyle/>
          <a:p>
            <a:r>
              <a:rPr lang="en-US" dirty="0"/>
              <a:t>Financial statements is the main source of information on the company business for the main stakeholders. </a:t>
            </a:r>
          </a:p>
          <a:p>
            <a:r>
              <a:rPr lang="en-US" dirty="0"/>
              <a:t>Starting from the trial balance, accounts are classified into the financial statements where they are aggregated according to their nature</a:t>
            </a:r>
          </a:p>
          <a:p>
            <a:endParaRPr lang="en-US" dirty="0"/>
          </a:p>
          <a:p>
            <a:r>
              <a:rPr lang="en-US" dirty="0"/>
              <a:t>The aggregation in the financial statements, meant as the preparation of financial statements, is regulated by the accounting principles. </a:t>
            </a:r>
          </a:p>
          <a:p>
            <a:r>
              <a:rPr lang="en-US" dirty="0"/>
              <a:t>Accounting principles could be intended as the specific rules for the translation of transactions into the financial statements.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965674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6C067-AD18-45B7-8BE6-E29E9CF25943}"/>
              </a:ext>
            </a:extLst>
          </p:cNvPr>
          <p:cNvSpPr>
            <a:spLocks noGrp="1"/>
          </p:cNvSpPr>
          <p:nvPr>
            <p:ph type="title"/>
          </p:nvPr>
        </p:nvSpPr>
        <p:spPr/>
        <p:txBody>
          <a:bodyPr>
            <a:normAutofit fontScale="90000"/>
          </a:bodyPr>
          <a:lstStyle/>
          <a:p>
            <a:r>
              <a:rPr lang="it-IT" dirty="0"/>
              <a:t>A journey to a global system</a:t>
            </a:r>
          </a:p>
        </p:txBody>
      </p:sp>
      <p:sp>
        <p:nvSpPr>
          <p:cNvPr id="3" name="Content Placeholder 2">
            <a:extLst>
              <a:ext uri="{FF2B5EF4-FFF2-40B4-BE49-F238E27FC236}">
                <a16:creationId xmlns:a16="http://schemas.microsoft.com/office/drawing/2014/main" id="{AA7E16E2-6FD9-4B1E-B937-6D5341CF4CB1}"/>
              </a:ext>
            </a:extLst>
          </p:cNvPr>
          <p:cNvSpPr>
            <a:spLocks noGrp="1"/>
          </p:cNvSpPr>
          <p:nvPr>
            <p:ph idx="1"/>
          </p:nvPr>
        </p:nvSpPr>
        <p:spPr>
          <a:xfrm>
            <a:off x="677334" y="1238249"/>
            <a:ext cx="8596668" cy="4544681"/>
          </a:xfrm>
        </p:spPr>
        <p:txBody>
          <a:bodyPr/>
          <a:lstStyle/>
          <a:p>
            <a:r>
              <a:rPr lang="en-US" dirty="0"/>
              <a:t>The decisive movement of the world economies to a unique global system and the expansion of the American and European companies pushed during ‘90 determined a need for creating a unique frame of accounting rules globally recognized. </a:t>
            </a:r>
          </a:p>
          <a:p>
            <a:r>
              <a:rPr lang="en-US" dirty="0"/>
              <a:t>This facilitated the exchange of information within investors apart of its nationality in the world. The breaking down of commercial barriers pushed by internet and the improvement in the communication and transportation systems enlarged the market in which the companies operate. This led to a need for an easier and faster way of gathering information. </a:t>
            </a:r>
          </a:p>
          <a:p>
            <a:r>
              <a:rPr lang="en-US" dirty="0"/>
              <a:t>In this context the International Accounting Principles were born with the aim of facilitating the development of global financial markets. </a:t>
            </a:r>
          </a:p>
          <a:p>
            <a:r>
              <a:rPr lang="en-US" dirty="0"/>
              <a:t>The world had the need of speaking the same accounting language worldwide.</a:t>
            </a:r>
          </a:p>
        </p:txBody>
      </p:sp>
      <p:sp>
        <p:nvSpPr>
          <p:cNvPr id="4" name="Slide Number Placeholder 3">
            <a:extLst>
              <a:ext uri="{FF2B5EF4-FFF2-40B4-BE49-F238E27FC236}">
                <a16:creationId xmlns:a16="http://schemas.microsoft.com/office/drawing/2014/main" id="{09B23D80-A531-40FE-8FCB-A67A239E7C6B}"/>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3219DB09-B434-4195-A7CD-9B25971AA6C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833308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lstStyle/>
          <a:p>
            <a:r>
              <a:rPr lang="it-IT" dirty="0"/>
              <a:t>To </a:t>
            </a:r>
            <a:r>
              <a:rPr lang="en-US" dirty="0"/>
              <a:t>even out the financial information </a:t>
            </a:r>
            <a:r>
              <a:rPr lang="it-IT" dirty="0"/>
              <a:t> </a:t>
            </a:r>
            <a:r>
              <a:rPr lang="en-US" dirty="0"/>
              <a:t>globally theoretically is possible a double approach:</a:t>
            </a:r>
          </a:p>
          <a:p>
            <a:pPr marL="342900" indent="-342900">
              <a:buFont typeface="+mj-lt"/>
              <a:buAutoNum type="arabicPeriod"/>
            </a:pPr>
            <a:r>
              <a:rPr lang="en-US" dirty="0"/>
              <a:t>The standardization. It is the most effective approach, but requires that each adopting state give up to its own national sovereignty. </a:t>
            </a:r>
          </a:p>
          <a:p>
            <a:pPr marL="342900" indent="-342900">
              <a:buFont typeface="+mj-lt"/>
              <a:buAutoNum type="arabicPeriod"/>
            </a:pPr>
            <a:r>
              <a:rPr lang="en-US" dirty="0"/>
              <a:t>The harmonization. It is the approach through which you identify a common set of principles which each state is given the possibility to determine specific application rules.</a:t>
            </a:r>
          </a:p>
          <a:p>
            <a:r>
              <a:rPr lang="en-US" dirty="0"/>
              <a:t>The process of harmonization is slow and full of hurdles in consideration of cultural, legal and historical barriers. </a:t>
            </a:r>
          </a:p>
          <a:p>
            <a:endParaRPr lang="en-US" dirty="0"/>
          </a:p>
          <a:p>
            <a:r>
              <a:rPr lang="en-US" dirty="0"/>
              <a:t>In this context is to be viewed the journey started since the ‘70 by the European Community, with directives and regulation in the field of financial statements, and the IASB, in the field of a unique set of accounting principles.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4067835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lstStyle/>
          <a:p>
            <a:r>
              <a:rPr lang="en-US" dirty="0"/>
              <a:t>This journey aims to determine a unique accounting language, a unique accounting values system and an equal system of conventional rules. </a:t>
            </a:r>
          </a:p>
          <a:p>
            <a:r>
              <a:rPr lang="en-US" dirty="0"/>
              <a:t>In this journey are engaged not only supranational organizations but also the national accounting organizations where is observable a process of convergence of the national accounting principles to the international accounting values.</a:t>
            </a:r>
          </a:p>
          <a:p>
            <a:r>
              <a:rPr lang="en-US" dirty="0"/>
              <a:t>This journey is getting to an universal accounting language, generally accepted and shared from the technical and meaning point of view, with the result of unifying social values of economic operators. </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287306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32D14D-255C-4B5E-81A4-7FD63BE8ADDA}"/>
              </a:ext>
            </a:extLst>
          </p:cNvPr>
          <p:cNvSpPr>
            <a:spLocks noGrp="1"/>
          </p:cNvSpPr>
          <p:nvPr>
            <p:ph idx="1"/>
          </p:nvPr>
        </p:nvSpPr>
        <p:spPr/>
        <p:txBody>
          <a:bodyPr/>
          <a:lstStyle/>
          <a:p>
            <a:r>
              <a:rPr lang="en-US" dirty="0"/>
              <a:t>A step back in this journey could facilitate the full understanding of the importance of getting an universal accepted and adopted accounting language.</a:t>
            </a:r>
          </a:p>
          <a:p>
            <a:r>
              <a:rPr lang="en-US" dirty="0"/>
              <a:t>The accounting system, as we inherited today, is attributable to the Italian merchants then systematized by Luca </a:t>
            </a:r>
            <a:r>
              <a:rPr lang="en-US" dirty="0" err="1"/>
              <a:t>Pancioli</a:t>
            </a:r>
            <a:r>
              <a:rPr lang="en-US" dirty="0"/>
              <a:t> in his treaty during the XV century. The same to the Italian merchants is then attributable the linkage between fraudulent insolvency and irregular bookkeeping. </a:t>
            </a:r>
          </a:p>
          <a:p>
            <a:r>
              <a:rPr lang="en-US" dirty="0"/>
              <a:t>During XVII century France ruled the “Ordonnance de commerce” which forced merchants to regularly bookkeeping. This law and the current of thought of that time in France inspired and first realized the importance of the financial statements as source of protection of the social creditor rights. The principles contained in this law will then be enclosed in the “Code de Commerce” in 1807. The principles and values contained in this will be at the basis of commercial law in several European Countries. </a:t>
            </a:r>
          </a:p>
          <a:p>
            <a:endParaRPr lang="en-US" dirty="0"/>
          </a:p>
        </p:txBody>
      </p:sp>
      <p:sp>
        <p:nvSpPr>
          <p:cNvPr id="4" name="Slide Number Placeholder 3">
            <a:extLst>
              <a:ext uri="{FF2B5EF4-FFF2-40B4-BE49-F238E27FC236}">
                <a16:creationId xmlns:a16="http://schemas.microsoft.com/office/drawing/2014/main" id="{65F5687D-78CB-4335-84A3-73F28BF70EDC}"/>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FF4A6D58-2453-4287-B7A4-AE4778DD94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41653642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32D14D-255C-4B5E-81A4-7FD63BE8ADDA}"/>
              </a:ext>
            </a:extLst>
          </p:cNvPr>
          <p:cNvSpPr>
            <a:spLocks noGrp="1"/>
          </p:cNvSpPr>
          <p:nvPr>
            <p:ph idx="1"/>
          </p:nvPr>
        </p:nvSpPr>
        <p:spPr/>
        <p:txBody>
          <a:bodyPr>
            <a:normAutofit lnSpcReduction="10000"/>
          </a:bodyPr>
          <a:lstStyle/>
          <a:p>
            <a:r>
              <a:rPr lang="en-US" dirty="0"/>
              <a:t>During XX century in the USA the form of public companies were well developed. These companies were financed by a large parterre of investors different from the founder or the industrial family that run the business, differently from what was happening in the same period in Europe where capitals were well concentrated within few industrials or financial institutions. </a:t>
            </a:r>
          </a:p>
          <a:p>
            <a:r>
              <a:rPr lang="en-US" dirty="0"/>
              <a:t>This is the reason why, after the financial crisis in 1929, in the USA has started a debate on the quality of information contained in the financial statements, prepared at that time with no codified rules. </a:t>
            </a:r>
          </a:p>
          <a:p>
            <a:r>
              <a:rPr lang="en-US" dirty="0"/>
              <a:t>In 1934 was established the Securities and Exchange Commission (SEC), a federal agency supervising the stock exchange. SEC started a campaign of encouraging the American Institute of Accountants (AIA, now American Institute of CPAs) to the publication of the “Statement of Accounting Principles”, published in 1936.</a:t>
            </a:r>
          </a:p>
          <a:p>
            <a:r>
              <a:rPr lang="en-US" dirty="0"/>
              <a:t>In 1973 the Financial Accounting Standard Board (FASB) was established. FASB is an agency of the AI CPA, recognized as the agency for ruling the accounting principles, standard and accounting practices then collected into the “Generally Accepted Accounting Principles” (GAAP).</a:t>
            </a:r>
          </a:p>
          <a:p>
            <a:endParaRPr lang="en-US" dirty="0"/>
          </a:p>
        </p:txBody>
      </p:sp>
      <p:sp>
        <p:nvSpPr>
          <p:cNvPr id="4" name="Slide Number Placeholder 3">
            <a:extLst>
              <a:ext uri="{FF2B5EF4-FFF2-40B4-BE49-F238E27FC236}">
                <a16:creationId xmlns:a16="http://schemas.microsoft.com/office/drawing/2014/main" id="{65F5687D-78CB-4335-84A3-73F28BF70EDC}"/>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FF4A6D58-2453-4287-B7A4-AE4778DD94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723190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32D14D-255C-4B5E-81A4-7FD63BE8ADDA}"/>
              </a:ext>
            </a:extLst>
          </p:cNvPr>
          <p:cNvSpPr>
            <a:spLocks noGrp="1"/>
          </p:cNvSpPr>
          <p:nvPr>
            <p:ph idx="1"/>
          </p:nvPr>
        </p:nvSpPr>
        <p:spPr/>
        <p:txBody>
          <a:bodyPr>
            <a:normAutofit/>
          </a:bodyPr>
          <a:lstStyle/>
          <a:p>
            <a:r>
              <a:rPr lang="en-US" dirty="0"/>
              <a:t>Meanwhile in Europe a first step to the harmonization was taken when in 1957 was established the common market for goods, services and capitals through the CEE Treaty. </a:t>
            </a:r>
          </a:p>
          <a:p>
            <a:r>
              <a:rPr lang="en-US" dirty="0"/>
              <a:t>The process was started through the directives, containing prescriptions for members states but not immediately constraining. These directives had the importance of codifying accounting concepts well known but never before wholly contained into national laws:</a:t>
            </a:r>
          </a:p>
          <a:p>
            <a:pPr marL="285750" indent="-285750">
              <a:buFont typeface="Arial" panose="020B0604020202020204" pitchFamily="34" charset="0"/>
              <a:buChar char="•"/>
            </a:pPr>
            <a:r>
              <a:rPr lang="en-US" dirty="0"/>
              <a:t>True and fair view</a:t>
            </a:r>
          </a:p>
          <a:p>
            <a:pPr marL="285750" indent="-285750">
              <a:buFont typeface="Arial" panose="020B0604020202020204" pitchFamily="34" charset="0"/>
              <a:buChar char="•"/>
            </a:pPr>
            <a:r>
              <a:rPr lang="en-US" dirty="0"/>
              <a:t>Going concern</a:t>
            </a:r>
          </a:p>
          <a:p>
            <a:pPr marL="285750" indent="-285750">
              <a:buFont typeface="Arial" panose="020B0604020202020204" pitchFamily="34" charset="0"/>
              <a:buChar char="•"/>
            </a:pPr>
            <a:r>
              <a:rPr lang="en-US" dirty="0"/>
              <a:t>Accrual basis</a:t>
            </a:r>
          </a:p>
          <a:p>
            <a:pPr marL="285750" indent="-285750">
              <a:buFont typeface="Arial" panose="020B0604020202020204" pitchFamily="34" charset="0"/>
              <a:buChar char="•"/>
            </a:pPr>
            <a:r>
              <a:rPr lang="en-US" dirty="0"/>
              <a:t>Consistency of presentation within different periods</a:t>
            </a:r>
          </a:p>
          <a:p>
            <a:pPr marL="285750" indent="-285750">
              <a:buFont typeface="Arial" panose="020B0604020202020204" pitchFamily="34" charset="0"/>
              <a:buChar char="•"/>
            </a:pPr>
            <a:r>
              <a:rPr lang="en-US" dirty="0"/>
              <a:t>Offsetting prohibition</a:t>
            </a:r>
          </a:p>
          <a:p>
            <a:pPr marL="285750" indent="-285750">
              <a:buFont typeface="Arial" panose="020B0604020202020204" pitchFamily="34" charset="0"/>
              <a:buChar char="•"/>
            </a:pPr>
            <a:r>
              <a:rPr lang="en-US" dirty="0"/>
              <a:t>Comparability through time and space.</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5F5687D-78CB-4335-84A3-73F28BF70EDC}"/>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FF4A6D58-2453-4287-B7A4-AE4778DD94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26435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32D14D-255C-4B5E-81A4-7FD63BE8ADDA}"/>
              </a:ext>
            </a:extLst>
          </p:cNvPr>
          <p:cNvSpPr>
            <a:spLocks noGrp="1"/>
          </p:cNvSpPr>
          <p:nvPr>
            <p:ph idx="1"/>
          </p:nvPr>
        </p:nvSpPr>
        <p:spPr/>
        <p:txBody>
          <a:bodyPr>
            <a:normAutofit lnSpcReduction="10000"/>
          </a:bodyPr>
          <a:lstStyle/>
          <a:p>
            <a:r>
              <a:rPr lang="en-US" dirty="0"/>
              <a:t>These legislative interventions had a poor impact on the harmonization process as these were not that strict and robust structure requested in the international context, specially if compared to US GAAP. In this context until 2007 public companies willing to be listed in the US needed to convert their financial statements into US GAAP.</a:t>
            </a:r>
          </a:p>
          <a:p>
            <a:r>
              <a:rPr lang="en-US" dirty="0"/>
              <a:t>In 2000 has been established the International Accounting Standards Board (IASB) with the aim of producing generally accepted principles within the European public companies.</a:t>
            </a:r>
          </a:p>
          <a:p>
            <a:r>
              <a:rPr lang="en-US" dirty="0"/>
              <a:t>Only with the Rule CE n. 1606/2002, containing the introduction of the International Accounting Standards (IAS) mandatory from 2005 for the preparation of consolidated financial statements and giving to each member state the faculty of applying IAS, mandatory or optionally, for the preparation of the separate financial statements.</a:t>
            </a:r>
          </a:p>
          <a:p>
            <a:r>
              <a:rPr lang="en-US" dirty="0"/>
              <a:t>The adoption of each principle is subject to the preliminary evaluation by the European Financial Reporting Advisory Group (EFRAG), agency for the Accounting Regulatory Committee (ARC).</a:t>
            </a:r>
          </a:p>
        </p:txBody>
      </p:sp>
      <p:sp>
        <p:nvSpPr>
          <p:cNvPr id="4" name="Slide Number Placeholder 3">
            <a:extLst>
              <a:ext uri="{FF2B5EF4-FFF2-40B4-BE49-F238E27FC236}">
                <a16:creationId xmlns:a16="http://schemas.microsoft.com/office/drawing/2014/main" id="{65F5687D-78CB-4335-84A3-73F28BF70EDC}"/>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FF4A6D58-2453-4287-B7A4-AE4778DD94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925861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ECC6E65-0F46-4BEC-AB1E-BDA5F9534D40}"/>
              </a:ext>
            </a:extLst>
          </p:cNvPr>
          <p:cNvPicPr>
            <a:picLocks noChangeAspect="1"/>
          </p:cNvPicPr>
          <p:nvPr/>
        </p:nvPicPr>
        <p:blipFill>
          <a:blip r:embed="rId2"/>
          <a:stretch>
            <a:fillRect/>
          </a:stretch>
        </p:blipFill>
        <p:spPr>
          <a:xfrm>
            <a:off x="1313419" y="4036798"/>
            <a:ext cx="915062" cy="1114155"/>
          </a:xfrm>
          <a:prstGeom prst="rect">
            <a:avLst/>
          </a:prstGeom>
        </p:spPr>
      </p:pic>
      <p:sp>
        <p:nvSpPr>
          <p:cNvPr id="2" name="Title 1">
            <a:extLst>
              <a:ext uri="{FF2B5EF4-FFF2-40B4-BE49-F238E27FC236}">
                <a16:creationId xmlns:a16="http://schemas.microsoft.com/office/drawing/2014/main" id="{7530414C-DF3A-433A-AF27-D993991D1F7C}"/>
              </a:ext>
            </a:extLst>
          </p:cNvPr>
          <p:cNvSpPr>
            <a:spLocks noGrp="1"/>
          </p:cNvSpPr>
          <p:nvPr>
            <p:ph type="title"/>
          </p:nvPr>
        </p:nvSpPr>
        <p:spPr/>
        <p:txBody>
          <a:bodyPr>
            <a:normAutofit fontScale="90000"/>
          </a:bodyPr>
          <a:lstStyle/>
          <a:p>
            <a:r>
              <a:rPr lang="en-US" dirty="0"/>
              <a:t>IFRS Around the World</a:t>
            </a:r>
          </a:p>
        </p:txBody>
      </p:sp>
      <p:sp>
        <p:nvSpPr>
          <p:cNvPr id="4" name="Slide Number Placeholder 3">
            <a:extLst>
              <a:ext uri="{FF2B5EF4-FFF2-40B4-BE49-F238E27FC236}">
                <a16:creationId xmlns:a16="http://schemas.microsoft.com/office/drawing/2014/main" id="{35967918-80BE-42DE-983B-5621D8F2D6B2}"/>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B1E9F5ED-AC78-4462-8EAE-6A5B6A7079F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6" name="Picture 5">
            <a:extLst>
              <a:ext uri="{FF2B5EF4-FFF2-40B4-BE49-F238E27FC236}">
                <a16:creationId xmlns:a16="http://schemas.microsoft.com/office/drawing/2014/main" id="{58DA3871-7794-460D-A3C0-87F6A20A9BBF}"/>
              </a:ext>
            </a:extLst>
          </p:cNvPr>
          <p:cNvPicPr>
            <a:picLocks noChangeAspect="1"/>
          </p:cNvPicPr>
          <p:nvPr/>
        </p:nvPicPr>
        <p:blipFill>
          <a:blip r:embed="rId3"/>
          <a:stretch>
            <a:fillRect/>
          </a:stretch>
        </p:blipFill>
        <p:spPr>
          <a:xfrm>
            <a:off x="1788208" y="1238250"/>
            <a:ext cx="6374920" cy="2669498"/>
          </a:xfrm>
          <a:prstGeom prst="rect">
            <a:avLst/>
          </a:prstGeom>
        </p:spPr>
      </p:pic>
      <p:pic>
        <p:nvPicPr>
          <p:cNvPr id="7" name="Picture 6">
            <a:extLst>
              <a:ext uri="{FF2B5EF4-FFF2-40B4-BE49-F238E27FC236}">
                <a16:creationId xmlns:a16="http://schemas.microsoft.com/office/drawing/2014/main" id="{714D2F8F-EC8C-41A5-A66C-18B85DB05590}"/>
              </a:ext>
            </a:extLst>
          </p:cNvPr>
          <p:cNvPicPr>
            <a:picLocks noChangeAspect="1"/>
          </p:cNvPicPr>
          <p:nvPr/>
        </p:nvPicPr>
        <p:blipFill>
          <a:blip r:embed="rId4"/>
          <a:stretch>
            <a:fillRect/>
          </a:stretch>
        </p:blipFill>
        <p:spPr>
          <a:xfrm>
            <a:off x="5337475" y="4051095"/>
            <a:ext cx="1792555" cy="1059237"/>
          </a:xfrm>
          <a:prstGeom prst="rect">
            <a:avLst/>
          </a:prstGeom>
        </p:spPr>
      </p:pic>
      <p:pic>
        <p:nvPicPr>
          <p:cNvPr id="9" name="Picture 8">
            <a:extLst>
              <a:ext uri="{FF2B5EF4-FFF2-40B4-BE49-F238E27FC236}">
                <a16:creationId xmlns:a16="http://schemas.microsoft.com/office/drawing/2014/main" id="{CAC10A8B-993F-47AC-8BE7-B8C654CD74F1}"/>
              </a:ext>
            </a:extLst>
          </p:cNvPr>
          <p:cNvPicPr>
            <a:picLocks noChangeAspect="1"/>
          </p:cNvPicPr>
          <p:nvPr/>
        </p:nvPicPr>
        <p:blipFill rotWithShape="1">
          <a:blip r:embed="rId5"/>
          <a:srcRect t="1225" r="3105"/>
          <a:stretch/>
        </p:blipFill>
        <p:spPr>
          <a:xfrm>
            <a:off x="2384567" y="4051097"/>
            <a:ext cx="829287" cy="1099880"/>
          </a:xfrm>
          <a:prstGeom prst="rect">
            <a:avLst/>
          </a:prstGeom>
        </p:spPr>
      </p:pic>
      <p:pic>
        <p:nvPicPr>
          <p:cNvPr id="10" name="Picture 9">
            <a:extLst>
              <a:ext uri="{FF2B5EF4-FFF2-40B4-BE49-F238E27FC236}">
                <a16:creationId xmlns:a16="http://schemas.microsoft.com/office/drawing/2014/main" id="{3ED974FF-638B-45F4-BBF1-956112963A47}"/>
              </a:ext>
            </a:extLst>
          </p:cNvPr>
          <p:cNvPicPr>
            <a:picLocks noChangeAspect="1"/>
          </p:cNvPicPr>
          <p:nvPr/>
        </p:nvPicPr>
        <p:blipFill rotWithShape="1">
          <a:blip r:embed="rId6"/>
          <a:srcRect l="395" r="-1" b="927"/>
          <a:stretch/>
        </p:blipFill>
        <p:spPr>
          <a:xfrm>
            <a:off x="7284771" y="4047888"/>
            <a:ext cx="1621057" cy="1076137"/>
          </a:xfrm>
          <a:prstGeom prst="rect">
            <a:avLst/>
          </a:prstGeom>
        </p:spPr>
      </p:pic>
      <p:pic>
        <p:nvPicPr>
          <p:cNvPr id="11" name="Picture 10">
            <a:extLst>
              <a:ext uri="{FF2B5EF4-FFF2-40B4-BE49-F238E27FC236}">
                <a16:creationId xmlns:a16="http://schemas.microsoft.com/office/drawing/2014/main" id="{DD6BFC35-FCDA-44FE-8C9A-975511F8F171}"/>
              </a:ext>
            </a:extLst>
          </p:cNvPr>
          <p:cNvPicPr>
            <a:picLocks noChangeAspect="1"/>
          </p:cNvPicPr>
          <p:nvPr/>
        </p:nvPicPr>
        <p:blipFill rotWithShape="1">
          <a:blip r:embed="rId7"/>
          <a:srcRect l="411" r="1081" b="519"/>
          <a:stretch/>
        </p:blipFill>
        <p:spPr>
          <a:xfrm>
            <a:off x="3369939" y="4051096"/>
            <a:ext cx="1762383" cy="1059237"/>
          </a:xfrm>
          <a:prstGeom prst="rect">
            <a:avLst/>
          </a:prstGeom>
        </p:spPr>
      </p:pic>
    </p:spTree>
    <p:extLst>
      <p:ext uri="{BB962C8B-B14F-4D97-AF65-F5344CB8AC3E}">
        <p14:creationId xmlns:p14="http://schemas.microsoft.com/office/powerpoint/2010/main" val="2977814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67C68-5858-494A-A7FB-2121A28A834D}"/>
              </a:ext>
            </a:extLst>
          </p:cNvPr>
          <p:cNvSpPr>
            <a:spLocks noGrp="1"/>
          </p:cNvSpPr>
          <p:nvPr>
            <p:ph type="title"/>
          </p:nvPr>
        </p:nvSpPr>
        <p:spPr/>
        <p:txBody>
          <a:bodyPr>
            <a:normAutofit fontScale="90000"/>
          </a:bodyPr>
          <a:lstStyle/>
          <a:p>
            <a:r>
              <a:rPr lang="en-US" dirty="0"/>
              <a:t>IAS/IFRS</a:t>
            </a:r>
          </a:p>
        </p:txBody>
      </p:sp>
      <p:sp>
        <p:nvSpPr>
          <p:cNvPr id="3" name="Content Placeholder 2">
            <a:extLst>
              <a:ext uri="{FF2B5EF4-FFF2-40B4-BE49-F238E27FC236}">
                <a16:creationId xmlns:a16="http://schemas.microsoft.com/office/drawing/2014/main" id="{5554C220-622E-48A9-BF66-BD3D3C8EC4B3}"/>
              </a:ext>
            </a:extLst>
          </p:cNvPr>
          <p:cNvSpPr>
            <a:spLocks noGrp="1"/>
          </p:cNvSpPr>
          <p:nvPr>
            <p:ph idx="1"/>
          </p:nvPr>
        </p:nvSpPr>
        <p:spPr>
          <a:xfrm>
            <a:off x="677334" y="1238249"/>
            <a:ext cx="8596668" cy="4544681"/>
          </a:xfrm>
        </p:spPr>
        <p:txBody>
          <a:bodyPr>
            <a:normAutofit lnSpcReduction="10000"/>
          </a:bodyPr>
          <a:lstStyle/>
          <a:p>
            <a:r>
              <a:rPr lang="en-US" dirty="0"/>
              <a:t>As noted the application approach for IAS/IFRS has been different between consolidated financial statements and separate final accounts and between public and non-public companies.</a:t>
            </a:r>
          </a:p>
          <a:p>
            <a:endParaRPr lang="en-US" dirty="0"/>
          </a:p>
          <a:p>
            <a:endParaRPr lang="en-US" dirty="0"/>
          </a:p>
          <a:p>
            <a:endParaRPr lang="en-US" dirty="0"/>
          </a:p>
          <a:p>
            <a:endParaRPr lang="en-US" dirty="0"/>
          </a:p>
          <a:p>
            <a:endParaRPr lang="en-US" dirty="0"/>
          </a:p>
          <a:p>
            <a:endParaRPr lang="en-US" dirty="0"/>
          </a:p>
          <a:p>
            <a:r>
              <a:rPr lang="en-US" dirty="0"/>
              <a:t>The European Regulation 1606/2002 had the importance of defining the accounting principles to be adopted, the subjects obliged and having the faculty of application and the process of homologation for the accounting principles, mandatory only after an adopting European Regulation. </a:t>
            </a:r>
          </a:p>
        </p:txBody>
      </p:sp>
      <p:sp>
        <p:nvSpPr>
          <p:cNvPr id="4" name="Slide Number Placeholder 3">
            <a:extLst>
              <a:ext uri="{FF2B5EF4-FFF2-40B4-BE49-F238E27FC236}">
                <a16:creationId xmlns:a16="http://schemas.microsoft.com/office/drawing/2014/main" id="{F8CCEDEF-F7C8-4AEE-B939-D8FA05D92038}"/>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3ECE3DB8-BB0D-4BF4-B99E-46F689A1AB54}"/>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8FFEC48F-5A03-47B1-BB85-0BA0CBD1B43A}"/>
              </a:ext>
            </a:extLst>
          </p:cNvPr>
          <p:cNvGraphicFramePr>
            <a:graphicFrameLocks noGrp="1"/>
          </p:cNvGraphicFramePr>
          <p:nvPr>
            <p:extLst>
              <p:ext uri="{D42A27DB-BD31-4B8C-83A1-F6EECF244321}">
                <p14:modId xmlns:p14="http://schemas.microsoft.com/office/powerpoint/2010/main" val="1818583658"/>
              </p:ext>
            </p:extLst>
          </p:nvPr>
        </p:nvGraphicFramePr>
        <p:xfrm>
          <a:off x="911668" y="2283771"/>
          <a:ext cx="8127999" cy="19304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461675399"/>
                    </a:ext>
                  </a:extLst>
                </a:gridCol>
                <a:gridCol w="2709333">
                  <a:extLst>
                    <a:ext uri="{9D8B030D-6E8A-4147-A177-3AD203B41FA5}">
                      <a16:colId xmlns:a16="http://schemas.microsoft.com/office/drawing/2014/main" val="2121253287"/>
                    </a:ext>
                  </a:extLst>
                </a:gridCol>
                <a:gridCol w="2709333">
                  <a:extLst>
                    <a:ext uri="{9D8B030D-6E8A-4147-A177-3AD203B41FA5}">
                      <a16:colId xmlns:a16="http://schemas.microsoft.com/office/drawing/2014/main" val="1928846702"/>
                    </a:ext>
                  </a:extLst>
                </a:gridCol>
              </a:tblGrid>
              <a:tr h="370840">
                <a:tc>
                  <a:txBody>
                    <a:bodyPr/>
                    <a:lstStyle/>
                    <a:p>
                      <a:endParaRPr lang="en-US" dirty="0"/>
                    </a:p>
                  </a:txBody>
                  <a:tcPr anchor="ctr"/>
                </a:tc>
                <a:tc>
                  <a:txBody>
                    <a:bodyPr/>
                    <a:lstStyle/>
                    <a:p>
                      <a:pPr algn="ctr"/>
                      <a:r>
                        <a:rPr lang="en-US" dirty="0"/>
                        <a:t>Consolidated financial statements for public companies</a:t>
                      </a:r>
                    </a:p>
                  </a:txBody>
                  <a:tcPr anchor="ctr"/>
                </a:tc>
                <a:tc>
                  <a:txBody>
                    <a:bodyPr/>
                    <a:lstStyle/>
                    <a:p>
                      <a:pPr algn="ctr"/>
                      <a:r>
                        <a:rPr lang="en-US" dirty="0"/>
                        <a:t>Separate financial statements and consolidated FS for non-public companies</a:t>
                      </a:r>
                    </a:p>
                  </a:txBody>
                  <a:tcPr anchor="ctr"/>
                </a:tc>
                <a:extLst>
                  <a:ext uri="{0D108BD9-81ED-4DB2-BD59-A6C34878D82A}">
                    <a16:rowId xmlns:a16="http://schemas.microsoft.com/office/drawing/2014/main" val="1032718762"/>
                  </a:ext>
                </a:extLst>
              </a:tr>
              <a:tr h="370840">
                <a:tc>
                  <a:txBody>
                    <a:bodyPr/>
                    <a:lstStyle/>
                    <a:p>
                      <a:r>
                        <a:rPr lang="en-US" dirty="0"/>
                        <a:t>Approach</a:t>
                      </a:r>
                    </a:p>
                  </a:txBody>
                  <a:tcPr anchor="ctr"/>
                </a:tc>
                <a:tc>
                  <a:txBody>
                    <a:bodyPr/>
                    <a:lstStyle/>
                    <a:p>
                      <a:pPr algn="ctr"/>
                      <a:r>
                        <a:rPr lang="en-US" dirty="0"/>
                        <a:t>Standardization</a:t>
                      </a:r>
                    </a:p>
                  </a:txBody>
                  <a:tcPr anchor="ctr"/>
                </a:tc>
                <a:tc>
                  <a:txBody>
                    <a:bodyPr/>
                    <a:lstStyle/>
                    <a:p>
                      <a:pPr algn="ctr"/>
                      <a:r>
                        <a:rPr lang="en-US" dirty="0"/>
                        <a:t>Harmonization</a:t>
                      </a:r>
                    </a:p>
                  </a:txBody>
                  <a:tcPr anchor="ctr"/>
                </a:tc>
                <a:extLst>
                  <a:ext uri="{0D108BD9-81ED-4DB2-BD59-A6C34878D82A}">
                    <a16:rowId xmlns:a16="http://schemas.microsoft.com/office/drawing/2014/main" val="1433556169"/>
                  </a:ext>
                </a:extLst>
              </a:tr>
              <a:tr h="370840">
                <a:tc>
                  <a:txBody>
                    <a:bodyPr/>
                    <a:lstStyle/>
                    <a:p>
                      <a:r>
                        <a:rPr lang="en-US" dirty="0"/>
                        <a:t>Instrument</a:t>
                      </a:r>
                    </a:p>
                  </a:txBody>
                  <a:tcPr anchor="ctr"/>
                </a:tc>
                <a:tc>
                  <a:txBody>
                    <a:bodyPr/>
                    <a:lstStyle/>
                    <a:p>
                      <a:pPr algn="ctr"/>
                      <a:r>
                        <a:rPr lang="en-US" dirty="0"/>
                        <a:t>European Regulations</a:t>
                      </a:r>
                    </a:p>
                  </a:txBody>
                  <a:tcPr anchor="ctr"/>
                </a:tc>
                <a:tc>
                  <a:txBody>
                    <a:bodyPr/>
                    <a:lstStyle/>
                    <a:p>
                      <a:pPr algn="ctr"/>
                      <a:r>
                        <a:rPr lang="en-US" dirty="0"/>
                        <a:t>European Directives</a:t>
                      </a:r>
                    </a:p>
                  </a:txBody>
                  <a:tcPr anchor="ctr"/>
                </a:tc>
                <a:extLst>
                  <a:ext uri="{0D108BD9-81ED-4DB2-BD59-A6C34878D82A}">
                    <a16:rowId xmlns:a16="http://schemas.microsoft.com/office/drawing/2014/main" val="913296950"/>
                  </a:ext>
                </a:extLst>
              </a:tr>
            </a:tbl>
          </a:graphicData>
        </a:graphic>
      </p:graphicFrame>
    </p:spTree>
    <p:extLst>
      <p:ext uri="{BB962C8B-B14F-4D97-AF65-F5344CB8AC3E}">
        <p14:creationId xmlns:p14="http://schemas.microsoft.com/office/powerpoint/2010/main" val="4024206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6648905-22FE-4DD8-90F9-13D45DA62E68}"/>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E9B8124E-37A3-4D57-B05E-A3F4AA00442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Rounded Corners 5">
            <a:extLst>
              <a:ext uri="{FF2B5EF4-FFF2-40B4-BE49-F238E27FC236}">
                <a16:creationId xmlns:a16="http://schemas.microsoft.com/office/drawing/2014/main" id="{2E73B7D5-FF6F-45A2-84BE-59B807F5147D}"/>
              </a:ext>
            </a:extLst>
          </p:cNvPr>
          <p:cNvSpPr/>
          <p:nvPr/>
        </p:nvSpPr>
        <p:spPr>
          <a:xfrm>
            <a:off x="625642" y="745958"/>
            <a:ext cx="2009274" cy="553453"/>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IASB</a:t>
            </a:r>
          </a:p>
        </p:txBody>
      </p:sp>
      <p:sp>
        <p:nvSpPr>
          <p:cNvPr id="9" name="Rectangle: Rounded Corners 8">
            <a:extLst>
              <a:ext uri="{FF2B5EF4-FFF2-40B4-BE49-F238E27FC236}">
                <a16:creationId xmlns:a16="http://schemas.microsoft.com/office/drawing/2014/main" id="{1A36960A-94B2-44C2-ACD3-0D07EBAF0880}"/>
              </a:ext>
            </a:extLst>
          </p:cNvPr>
          <p:cNvSpPr/>
          <p:nvPr/>
        </p:nvSpPr>
        <p:spPr>
          <a:xfrm>
            <a:off x="625642" y="2273969"/>
            <a:ext cx="2009274" cy="553453"/>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EFRAG</a:t>
            </a:r>
          </a:p>
        </p:txBody>
      </p:sp>
      <p:sp>
        <p:nvSpPr>
          <p:cNvPr id="10" name="Rectangle: Rounded Corners 9">
            <a:extLst>
              <a:ext uri="{FF2B5EF4-FFF2-40B4-BE49-F238E27FC236}">
                <a16:creationId xmlns:a16="http://schemas.microsoft.com/office/drawing/2014/main" id="{D6E02F9C-D6AC-4F11-A005-9E1651B18E0B}"/>
              </a:ext>
            </a:extLst>
          </p:cNvPr>
          <p:cNvSpPr/>
          <p:nvPr/>
        </p:nvSpPr>
        <p:spPr>
          <a:xfrm>
            <a:off x="625642" y="3753852"/>
            <a:ext cx="2009274" cy="553453"/>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Stakeholders</a:t>
            </a:r>
          </a:p>
        </p:txBody>
      </p:sp>
      <p:sp>
        <p:nvSpPr>
          <p:cNvPr id="11" name="Rectangle: Rounded Corners 10">
            <a:extLst>
              <a:ext uri="{FF2B5EF4-FFF2-40B4-BE49-F238E27FC236}">
                <a16:creationId xmlns:a16="http://schemas.microsoft.com/office/drawing/2014/main" id="{70DFB302-ECAB-4B28-B8AE-BD26DC6311B6}"/>
              </a:ext>
            </a:extLst>
          </p:cNvPr>
          <p:cNvSpPr/>
          <p:nvPr/>
        </p:nvSpPr>
        <p:spPr>
          <a:xfrm>
            <a:off x="4530282" y="902368"/>
            <a:ext cx="2009274" cy="1371601"/>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European Commission</a:t>
            </a:r>
          </a:p>
        </p:txBody>
      </p:sp>
      <p:sp>
        <p:nvSpPr>
          <p:cNvPr id="12" name="Rectangle: Rounded Corners 11">
            <a:extLst>
              <a:ext uri="{FF2B5EF4-FFF2-40B4-BE49-F238E27FC236}">
                <a16:creationId xmlns:a16="http://schemas.microsoft.com/office/drawing/2014/main" id="{6D666F7D-447A-45BE-A7F3-11A2A01C56D0}"/>
              </a:ext>
            </a:extLst>
          </p:cNvPr>
          <p:cNvSpPr/>
          <p:nvPr/>
        </p:nvSpPr>
        <p:spPr>
          <a:xfrm>
            <a:off x="4530282" y="3327486"/>
            <a:ext cx="2009274" cy="553453"/>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ARC</a:t>
            </a:r>
          </a:p>
        </p:txBody>
      </p:sp>
      <p:sp>
        <p:nvSpPr>
          <p:cNvPr id="13" name="Rectangle: Rounded Corners 12">
            <a:extLst>
              <a:ext uri="{FF2B5EF4-FFF2-40B4-BE49-F238E27FC236}">
                <a16:creationId xmlns:a16="http://schemas.microsoft.com/office/drawing/2014/main" id="{A4833CA2-EDE4-49AC-AD21-1C05B1EF2CCF}"/>
              </a:ext>
            </a:extLst>
          </p:cNvPr>
          <p:cNvSpPr/>
          <p:nvPr/>
        </p:nvSpPr>
        <p:spPr>
          <a:xfrm>
            <a:off x="3153049" y="2630023"/>
            <a:ext cx="1232849" cy="482771"/>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SARG</a:t>
            </a:r>
          </a:p>
        </p:txBody>
      </p:sp>
      <p:sp>
        <p:nvSpPr>
          <p:cNvPr id="16" name="Rectangle: Rounded Corners 15">
            <a:extLst>
              <a:ext uri="{FF2B5EF4-FFF2-40B4-BE49-F238E27FC236}">
                <a16:creationId xmlns:a16="http://schemas.microsoft.com/office/drawing/2014/main" id="{4C5AC8A1-E25D-43AE-9175-F480FA225C47}"/>
              </a:ext>
            </a:extLst>
          </p:cNvPr>
          <p:cNvSpPr/>
          <p:nvPr/>
        </p:nvSpPr>
        <p:spPr>
          <a:xfrm>
            <a:off x="7586026" y="3753852"/>
            <a:ext cx="2009274" cy="553453"/>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COUNCIL</a:t>
            </a:r>
          </a:p>
        </p:txBody>
      </p:sp>
      <p:sp>
        <p:nvSpPr>
          <p:cNvPr id="17" name="Rectangle: Rounded Corners 16">
            <a:extLst>
              <a:ext uri="{FF2B5EF4-FFF2-40B4-BE49-F238E27FC236}">
                <a16:creationId xmlns:a16="http://schemas.microsoft.com/office/drawing/2014/main" id="{237E3289-1B16-4403-B767-9FEAD779A083}"/>
              </a:ext>
            </a:extLst>
          </p:cNvPr>
          <p:cNvSpPr/>
          <p:nvPr/>
        </p:nvSpPr>
        <p:spPr>
          <a:xfrm>
            <a:off x="7465710" y="902368"/>
            <a:ext cx="2009274" cy="1371601"/>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lumMod val="75000"/>
                  </a:schemeClr>
                </a:solidFill>
              </a:rPr>
              <a:t>EUROPEAN PARLIAMENT</a:t>
            </a:r>
          </a:p>
        </p:txBody>
      </p:sp>
      <p:cxnSp>
        <p:nvCxnSpPr>
          <p:cNvPr id="19" name="Straight Arrow Connector 18">
            <a:extLst>
              <a:ext uri="{FF2B5EF4-FFF2-40B4-BE49-F238E27FC236}">
                <a16:creationId xmlns:a16="http://schemas.microsoft.com/office/drawing/2014/main" id="{1B59CF13-C561-4F92-BB0E-6A4CE63B0495}"/>
              </a:ext>
            </a:extLst>
          </p:cNvPr>
          <p:cNvCxnSpPr>
            <a:stCxn id="6" idx="2"/>
            <a:endCxn id="9" idx="0"/>
          </p:cNvCxnSpPr>
          <p:nvPr/>
        </p:nvCxnSpPr>
        <p:spPr>
          <a:xfrm>
            <a:off x="1630279" y="1299411"/>
            <a:ext cx="0" cy="9745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A7C9843-D774-48AF-B766-9D7D1C0745AE}"/>
              </a:ext>
            </a:extLst>
          </p:cNvPr>
          <p:cNvCxnSpPr>
            <a:stCxn id="9" idx="2"/>
            <a:endCxn id="10" idx="0"/>
          </p:cNvCxnSpPr>
          <p:nvPr/>
        </p:nvCxnSpPr>
        <p:spPr>
          <a:xfrm>
            <a:off x="1630279" y="2827422"/>
            <a:ext cx="0" cy="92643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7EEAA39-E460-4EC8-A1E6-28ECB9C3C26F}"/>
              </a:ext>
            </a:extLst>
          </p:cNvPr>
          <p:cNvCxnSpPr>
            <a:cxnSpLocks/>
            <a:stCxn id="9" idx="3"/>
            <a:endCxn id="11" idx="1"/>
          </p:cNvCxnSpPr>
          <p:nvPr/>
        </p:nvCxnSpPr>
        <p:spPr>
          <a:xfrm flipV="1">
            <a:off x="2634916" y="1588169"/>
            <a:ext cx="1895366" cy="9625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372C2CC-467F-4CDF-9256-296BB28C3F49}"/>
              </a:ext>
            </a:extLst>
          </p:cNvPr>
          <p:cNvCxnSpPr>
            <a:cxnSpLocks/>
            <a:stCxn id="13" idx="0"/>
            <a:endCxn id="11" idx="1"/>
          </p:cNvCxnSpPr>
          <p:nvPr/>
        </p:nvCxnSpPr>
        <p:spPr>
          <a:xfrm flipV="1">
            <a:off x="3769474" y="1588169"/>
            <a:ext cx="760808" cy="10418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F56A077-E9BA-4EF3-84F4-D14F684E206F}"/>
              </a:ext>
            </a:extLst>
          </p:cNvPr>
          <p:cNvCxnSpPr>
            <a:cxnSpLocks/>
            <a:stCxn id="11" idx="2"/>
            <a:endCxn id="12" idx="0"/>
          </p:cNvCxnSpPr>
          <p:nvPr/>
        </p:nvCxnSpPr>
        <p:spPr>
          <a:xfrm>
            <a:off x="5534919" y="2273969"/>
            <a:ext cx="0" cy="10535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FFD59706-1401-453C-9F5C-C453028AD409}"/>
              </a:ext>
            </a:extLst>
          </p:cNvPr>
          <p:cNvCxnSpPr>
            <a:cxnSpLocks/>
            <a:stCxn id="11" idx="3"/>
            <a:endCxn id="16" idx="0"/>
          </p:cNvCxnSpPr>
          <p:nvPr/>
        </p:nvCxnSpPr>
        <p:spPr>
          <a:xfrm>
            <a:off x="6539556" y="1588169"/>
            <a:ext cx="2051107" cy="21656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9DBD9B89-63E4-4EE4-B890-7274D2A2A7BC}"/>
              </a:ext>
            </a:extLst>
          </p:cNvPr>
          <p:cNvCxnSpPr>
            <a:cxnSpLocks/>
            <a:stCxn id="11" idx="3"/>
            <a:endCxn id="17" idx="1"/>
          </p:cNvCxnSpPr>
          <p:nvPr/>
        </p:nvCxnSpPr>
        <p:spPr>
          <a:xfrm>
            <a:off x="6539556" y="1588169"/>
            <a:ext cx="92615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Oval 33">
            <a:extLst>
              <a:ext uri="{FF2B5EF4-FFF2-40B4-BE49-F238E27FC236}">
                <a16:creationId xmlns:a16="http://schemas.microsoft.com/office/drawing/2014/main" id="{CE26559D-5C98-41E7-97B1-31E533EE0230}"/>
              </a:ext>
            </a:extLst>
          </p:cNvPr>
          <p:cNvSpPr/>
          <p:nvPr/>
        </p:nvSpPr>
        <p:spPr>
          <a:xfrm>
            <a:off x="2069431" y="789208"/>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1</a:t>
            </a:r>
          </a:p>
        </p:txBody>
      </p:sp>
      <p:sp>
        <p:nvSpPr>
          <p:cNvPr id="35" name="Oval 34">
            <a:extLst>
              <a:ext uri="{FF2B5EF4-FFF2-40B4-BE49-F238E27FC236}">
                <a16:creationId xmlns:a16="http://schemas.microsoft.com/office/drawing/2014/main" id="{49095D51-454A-407B-8537-BA16FD584512}"/>
              </a:ext>
            </a:extLst>
          </p:cNvPr>
          <p:cNvSpPr/>
          <p:nvPr/>
        </p:nvSpPr>
        <p:spPr>
          <a:xfrm>
            <a:off x="984730" y="3064668"/>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2</a:t>
            </a:r>
          </a:p>
        </p:txBody>
      </p:sp>
      <p:sp>
        <p:nvSpPr>
          <p:cNvPr id="36" name="Oval 35">
            <a:extLst>
              <a:ext uri="{FF2B5EF4-FFF2-40B4-BE49-F238E27FC236}">
                <a16:creationId xmlns:a16="http://schemas.microsoft.com/office/drawing/2014/main" id="{7A864553-D458-4432-8BAC-479EC01AA64A}"/>
              </a:ext>
            </a:extLst>
          </p:cNvPr>
          <p:cNvSpPr/>
          <p:nvPr/>
        </p:nvSpPr>
        <p:spPr>
          <a:xfrm>
            <a:off x="3002935" y="1707363"/>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3</a:t>
            </a:r>
          </a:p>
        </p:txBody>
      </p:sp>
      <p:sp>
        <p:nvSpPr>
          <p:cNvPr id="37" name="Oval 36">
            <a:extLst>
              <a:ext uri="{FF2B5EF4-FFF2-40B4-BE49-F238E27FC236}">
                <a16:creationId xmlns:a16="http://schemas.microsoft.com/office/drawing/2014/main" id="{956064A8-C0B3-4194-AD6A-4C7C9C37E511}"/>
              </a:ext>
            </a:extLst>
          </p:cNvPr>
          <p:cNvSpPr/>
          <p:nvPr/>
        </p:nvSpPr>
        <p:spPr>
          <a:xfrm>
            <a:off x="3582599" y="2118695"/>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4</a:t>
            </a:r>
          </a:p>
        </p:txBody>
      </p:sp>
      <p:sp>
        <p:nvSpPr>
          <p:cNvPr id="38" name="Oval 37">
            <a:extLst>
              <a:ext uri="{FF2B5EF4-FFF2-40B4-BE49-F238E27FC236}">
                <a16:creationId xmlns:a16="http://schemas.microsoft.com/office/drawing/2014/main" id="{E576DCCA-64D5-42C4-BC21-F31E0166211C}"/>
              </a:ext>
            </a:extLst>
          </p:cNvPr>
          <p:cNvSpPr/>
          <p:nvPr/>
        </p:nvSpPr>
        <p:spPr>
          <a:xfrm>
            <a:off x="4591342" y="1799858"/>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5</a:t>
            </a:r>
          </a:p>
        </p:txBody>
      </p:sp>
      <p:sp>
        <p:nvSpPr>
          <p:cNvPr id="39" name="Oval 38">
            <a:extLst>
              <a:ext uri="{FF2B5EF4-FFF2-40B4-BE49-F238E27FC236}">
                <a16:creationId xmlns:a16="http://schemas.microsoft.com/office/drawing/2014/main" id="{07DD3A64-B197-4F54-ACB3-1F7C796431E0}"/>
              </a:ext>
            </a:extLst>
          </p:cNvPr>
          <p:cNvSpPr/>
          <p:nvPr/>
        </p:nvSpPr>
        <p:spPr>
          <a:xfrm>
            <a:off x="6085417" y="3388212"/>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6</a:t>
            </a:r>
          </a:p>
        </p:txBody>
      </p:sp>
      <p:sp>
        <p:nvSpPr>
          <p:cNvPr id="40" name="Oval 39">
            <a:extLst>
              <a:ext uri="{FF2B5EF4-FFF2-40B4-BE49-F238E27FC236}">
                <a16:creationId xmlns:a16="http://schemas.microsoft.com/office/drawing/2014/main" id="{B089E33E-FB73-46F8-A2E6-EB7DA7285D79}"/>
              </a:ext>
            </a:extLst>
          </p:cNvPr>
          <p:cNvSpPr/>
          <p:nvPr/>
        </p:nvSpPr>
        <p:spPr>
          <a:xfrm>
            <a:off x="9163300" y="3792026"/>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7</a:t>
            </a:r>
          </a:p>
        </p:txBody>
      </p:sp>
      <p:sp>
        <p:nvSpPr>
          <p:cNvPr id="41" name="Oval 40">
            <a:extLst>
              <a:ext uri="{FF2B5EF4-FFF2-40B4-BE49-F238E27FC236}">
                <a16:creationId xmlns:a16="http://schemas.microsoft.com/office/drawing/2014/main" id="{00BF2C22-AE42-4CA7-83DE-F8611EB61A6A}"/>
              </a:ext>
            </a:extLst>
          </p:cNvPr>
          <p:cNvSpPr/>
          <p:nvPr/>
        </p:nvSpPr>
        <p:spPr>
          <a:xfrm>
            <a:off x="8994856" y="1787826"/>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8</a:t>
            </a:r>
          </a:p>
        </p:txBody>
      </p:sp>
      <p:sp>
        <p:nvSpPr>
          <p:cNvPr id="42" name="Oval 41">
            <a:extLst>
              <a:ext uri="{FF2B5EF4-FFF2-40B4-BE49-F238E27FC236}">
                <a16:creationId xmlns:a16="http://schemas.microsoft.com/office/drawing/2014/main" id="{09D80089-3A77-4F78-BA95-FA5F9522764B}"/>
              </a:ext>
            </a:extLst>
          </p:cNvPr>
          <p:cNvSpPr/>
          <p:nvPr/>
        </p:nvSpPr>
        <p:spPr>
          <a:xfrm>
            <a:off x="6043632" y="1800997"/>
            <a:ext cx="432000" cy="432000"/>
          </a:xfrm>
          <a:prstGeom prst="ellipse">
            <a:avLst/>
          </a:prstGeom>
          <a:noFill/>
          <a:ln w="38100"/>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C00000"/>
                </a:solidFill>
              </a:rPr>
              <a:t>9</a:t>
            </a:r>
          </a:p>
        </p:txBody>
      </p:sp>
    </p:spTree>
    <p:extLst>
      <p:ext uri="{BB962C8B-B14F-4D97-AF65-F5344CB8AC3E}">
        <p14:creationId xmlns:p14="http://schemas.microsoft.com/office/powerpoint/2010/main" val="4167497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CF8550-B725-4956-8904-E2BF8DA8C055}"/>
              </a:ext>
            </a:extLst>
          </p:cNvPr>
          <p:cNvSpPr>
            <a:spLocks noGrp="1"/>
          </p:cNvSpPr>
          <p:nvPr>
            <p:ph idx="1"/>
          </p:nvPr>
        </p:nvSpPr>
        <p:spPr/>
        <p:txBody>
          <a:bodyPr>
            <a:normAutofit fontScale="92500" lnSpcReduction="10000"/>
          </a:bodyPr>
          <a:lstStyle/>
          <a:p>
            <a:pPr marL="342900" indent="-342900">
              <a:buFont typeface="+mj-lt"/>
              <a:buAutoNum type="arabicPeriod"/>
            </a:pPr>
            <a:r>
              <a:rPr lang="en-US" dirty="0"/>
              <a:t>Emanation of the accounting principle by IASB</a:t>
            </a:r>
          </a:p>
          <a:p>
            <a:pPr marL="342900" indent="-342900">
              <a:buFont typeface="+mj-lt"/>
              <a:buAutoNum type="arabicPeriod"/>
            </a:pPr>
            <a:r>
              <a:rPr lang="en-US" dirty="0"/>
              <a:t>Technical evaluation and analysis of impact by EFRAG, composed by representative of companies, supervising authority and other interested subjects</a:t>
            </a:r>
          </a:p>
          <a:p>
            <a:pPr marL="342900" indent="-342900">
              <a:buFont typeface="+mj-lt"/>
              <a:buAutoNum type="arabicPeriod"/>
            </a:pPr>
            <a:r>
              <a:rPr lang="en-US" dirty="0"/>
              <a:t>Emanation of an opinion on the application of principle by EFRAG</a:t>
            </a:r>
          </a:p>
          <a:p>
            <a:pPr marL="342900" indent="-342900">
              <a:buFont typeface="+mj-lt"/>
              <a:buAutoNum type="arabicPeriod"/>
            </a:pPr>
            <a:r>
              <a:rPr lang="en-US" dirty="0"/>
              <a:t>Technical evaluation by an accounting committee named SARG. No more active as its role has been judged redundant with the EFRAG’s role</a:t>
            </a:r>
          </a:p>
          <a:p>
            <a:pPr marL="342900" indent="-342900">
              <a:buFont typeface="+mj-lt"/>
              <a:buAutoNum type="arabicPeriod"/>
            </a:pPr>
            <a:r>
              <a:rPr lang="en-US" dirty="0"/>
              <a:t>Based on EFRAG’s opinion, the European Commission prepares a draft of UE Rule which incorporates the accounting principle</a:t>
            </a:r>
          </a:p>
          <a:p>
            <a:pPr marL="342900" indent="-342900">
              <a:buFont typeface="+mj-lt"/>
              <a:buAutoNum type="arabicPeriod"/>
            </a:pPr>
            <a:r>
              <a:rPr lang="en-US" dirty="0"/>
              <a:t>Draft is brought to the approval of the Accounting Regulatory Committee (ARC) which is composed by political representatives of 28 member states</a:t>
            </a:r>
          </a:p>
          <a:p>
            <a:pPr marL="342900" indent="-342900">
              <a:buFont typeface="+mj-lt"/>
              <a:buAutoNum type="arabicPeriod"/>
            </a:pPr>
            <a:r>
              <a:rPr lang="en-US" dirty="0"/>
              <a:t>Draft is then subject to the approval from European Parliament within 90 days</a:t>
            </a:r>
          </a:p>
          <a:p>
            <a:pPr marL="342900" indent="-342900">
              <a:buFont typeface="+mj-lt"/>
              <a:buAutoNum type="arabicPeriod"/>
            </a:pPr>
            <a:r>
              <a:rPr lang="en-US" dirty="0"/>
              <a:t>Draft approved by parliament is then subject to European Council for approval within 90 days</a:t>
            </a:r>
          </a:p>
          <a:p>
            <a:pPr marL="342900" indent="-342900">
              <a:buFont typeface="+mj-lt"/>
              <a:buAutoNum type="arabicPeriod"/>
            </a:pPr>
            <a:r>
              <a:rPr lang="en-US" dirty="0"/>
              <a:t>European commission published the European Rule which incorporates the accounting principles</a:t>
            </a:r>
          </a:p>
          <a:p>
            <a:pPr marL="342900" indent="-342900">
              <a:buFont typeface="+mj-lt"/>
              <a:buAutoNum type="arabicPeriod"/>
            </a:pPr>
            <a:endParaRPr lang="en-US" dirty="0"/>
          </a:p>
        </p:txBody>
      </p:sp>
      <p:sp>
        <p:nvSpPr>
          <p:cNvPr id="4" name="Slide Number Placeholder 3">
            <a:extLst>
              <a:ext uri="{FF2B5EF4-FFF2-40B4-BE49-F238E27FC236}">
                <a16:creationId xmlns:a16="http://schemas.microsoft.com/office/drawing/2014/main" id="{11C4E570-26E3-4550-B5B9-2E72DE00E808}"/>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E23F4844-0279-443E-A2E2-A4CC30ABC233}"/>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722575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4D9BB8-5E1E-4481-9976-D326E94A269D}"/>
              </a:ext>
            </a:extLst>
          </p:cNvPr>
          <p:cNvSpPr>
            <a:spLocks noGrp="1"/>
          </p:cNvSpPr>
          <p:nvPr>
            <p:ph idx="1"/>
          </p:nvPr>
        </p:nvSpPr>
        <p:spPr/>
        <p:txBody>
          <a:bodyPr/>
          <a:lstStyle/>
          <a:p>
            <a:r>
              <a:rPr lang="en-US" dirty="0"/>
              <a:t>The introduction of IFRS into each jurisdiction is possible alternatively through:</a:t>
            </a:r>
          </a:p>
          <a:p>
            <a:pPr marL="285750" indent="-285750">
              <a:buFont typeface="Arial" panose="020B0604020202020204" pitchFamily="34" charset="0"/>
              <a:buChar char="•"/>
            </a:pPr>
            <a:r>
              <a:rPr lang="en-US" b="1" dirty="0"/>
              <a:t>Adoption</a:t>
            </a:r>
            <a:r>
              <a:rPr lang="en-US" dirty="0"/>
              <a:t>, which is the rarest case (i.e. Israel). It means a whole coincidence of the set of principles with those issued by IASB</a:t>
            </a:r>
          </a:p>
          <a:p>
            <a:pPr marL="285750" indent="-285750">
              <a:buFont typeface="Arial" panose="020B0604020202020204" pitchFamily="34" charset="0"/>
              <a:buChar char="•"/>
            </a:pPr>
            <a:r>
              <a:rPr lang="en-US" dirty="0"/>
              <a:t>Incorporation, which means that IASB principles are incorporated into the local GAAP to be adapted to the specific of that jurisdiction. Is the case of recent development countries like China and India or, with some adjustment Australia</a:t>
            </a:r>
          </a:p>
          <a:p>
            <a:pPr marL="285750" indent="-285750">
              <a:buFont typeface="Arial" panose="020B0604020202020204" pitchFamily="34" charset="0"/>
              <a:buChar char="•"/>
            </a:pPr>
            <a:r>
              <a:rPr lang="en-US" dirty="0"/>
              <a:t>Endorsement, is the model adopted by EU. </a:t>
            </a:r>
          </a:p>
        </p:txBody>
      </p:sp>
      <p:sp>
        <p:nvSpPr>
          <p:cNvPr id="4" name="Slide Number Placeholder 3">
            <a:extLst>
              <a:ext uri="{FF2B5EF4-FFF2-40B4-BE49-F238E27FC236}">
                <a16:creationId xmlns:a16="http://schemas.microsoft.com/office/drawing/2014/main" id="{AB9497D6-0B00-475D-BED4-97ACA2945252}"/>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A640D9B9-7432-47CA-B70E-51F00D36514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104982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CC045-F4A7-41C6-BA48-AC7A1BDBC5C9}"/>
              </a:ext>
            </a:extLst>
          </p:cNvPr>
          <p:cNvSpPr>
            <a:spLocks noGrp="1"/>
          </p:cNvSpPr>
          <p:nvPr>
            <p:ph type="title"/>
          </p:nvPr>
        </p:nvSpPr>
        <p:spPr/>
        <p:txBody>
          <a:bodyPr>
            <a:normAutofit fontScale="90000"/>
          </a:bodyPr>
          <a:lstStyle/>
          <a:p>
            <a:r>
              <a:rPr lang="en-US" dirty="0"/>
              <a:t>The IAS/IFRS Milestones Adoption in Italy</a:t>
            </a:r>
          </a:p>
        </p:txBody>
      </p:sp>
      <p:sp>
        <p:nvSpPr>
          <p:cNvPr id="3" name="Content Placeholder 2">
            <a:extLst>
              <a:ext uri="{FF2B5EF4-FFF2-40B4-BE49-F238E27FC236}">
                <a16:creationId xmlns:a16="http://schemas.microsoft.com/office/drawing/2014/main" id="{DE014885-1772-4F3A-BBCB-4BC523337C96}"/>
              </a:ext>
            </a:extLst>
          </p:cNvPr>
          <p:cNvSpPr>
            <a:spLocks noGrp="1"/>
          </p:cNvSpPr>
          <p:nvPr>
            <p:ph idx="1"/>
          </p:nvPr>
        </p:nvSpPr>
        <p:spPr>
          <a:xfrm>
            <a:off x="677334" y="1238249"/>
            <a:ext cx="8596668" cy="4544681"/>
          </a:xfrm>
        </p:spPr>
        <p:txBody>
          <a:bodyPr/>
          <a:lstStyle/>
          <a:p>
            <a:r>
              <a:rPr lang="en-US" dirty="0"/>
              <a:t>Regulation (CE) n. 1725/2003</a:t>
            </a:r>
          </a:p>
          <a:p>
            <a:r>
              <a:rPr lang="en-US" dirty="0"/>
              <a:t>The regulation officially approved all 41 IASB documents and 33 SIC interpretations existent at that date</a:t>
            </a:r>
          </a:p>
          <a:p>
            <a:r>
              <a:rPr lang="en-US" dirty="0"/>
              <a:t>Italian Legislative Decree n. 38/2005</a:t>
            </a:r>
          </a:p>
          <a:p>
            <a:r>
              <a:rPr lang="en-US" dirty="0"/>
              <a:t>Italy chose to adopt international accounting principles other than for the preparation of consolidated financial statements also for separate financial statements of certain companies. This has been facultative from 2005 and mandatory from 2006 for public companies, or companies that are part of the scope of consolidation of a company that adopted IFRS.</a:t>
            </a:r>
          </a:p>
          <a:p>
            <a:r>
              <a:rPr lang="en-US" dirty="0"/>
              <a:t>All other companies have the optionality to adopt IFRS since 2014.</a:t>
            </a:r>
          </a:p>
          <a:p>
            <a:r>
              <a:rPr lang="en-US" dirty="0"/>
              <a:t>Companies that have the simplified requirements for the preparation of their FS, according to Italian Civil Code art. 2435-bis, are not allowed to use IFRS.</a:t>
            </a:r>
          </a:p>
          <a:p>
            <a:endParaRPr lang="en-US" dirty="0"/>
          </a:p>
          <a:p>
            <a:endParaRPr lang="en-US" dirty="0"/>
          </a:p>
        </p:txBody>
      </p:sp>
      <p:sp>
        <p:nvSpPr>
          <p:cNvPr id="4" name="Slide Number Placeholder 3">
            <a:extLst>
              <a:ext uri="{FF2B5EF4-FFF2-40B4-BE49-F238E27FC236}">
                <a16:creationId xmlns:a16="http://schemas.microsoft.com/office/drawing/2014/main" id="{6D2C83D3-F839-45D9-BA49-E9AF3ABA4BB2}"/>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11C1B2C6-21BE-434D-B701-0EF032E06D5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101638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CF8550-B725-4956-8904-E2BF8DA8C055}"/>
              </a:ext>
            </a:extLst>
          </p:cNvPr>
          <p:cNvSpPr>
            <a:spLocks noGrp="1"/>
          </p:cNvSpPr>
          <p:nvPr>
            <p:ph idx="1"/>
          </p:nvPr>
        </p:nvSpPr>
        <p:spPr/>
        <p:txBody>
          <a:bodyPr>
            <a:normAutofit/>
          </a:bodyPr>
          <a:lstStyle/>
          <a:p>
            <a:r>
              <a:rPr lang="en-US" dirty="0"/>
              <a:t>This process guarantees the right compromise between the need for standardization and the respect of sovereignty. We report i.e. what has been decided in Italy with reference to the application of ISA/IFRS:</a:t>
            </a:r>
          </a:p>
          <a:p>
            <a:endParaRPr lang="en-US" dirty="0"/>
          </a:p>
          <a:p>
            <a:endParaRPr lang="en-US" dirty="0"/>
          </a:p>
        </p:txBody>
      </p:sp>
      <p:sp>
        <p:nvSpPr>
          <p:cNvPr id="4" name="Slide Number Placeholder 3">
            <a:extLst>
              <a:ext uri="{FF2B5EF4-FFF2-40B4-BE49-F238E27FC236}">
                <a16:creationId xmlns:a16="http://schemas.microsoft.com/office/drawing/2014/main" id="{11C4E570-26E3-4550-B5B9-2E72DE00E808}"/>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E23F4844-0279-443E-A2E2-A4CC30ABC233}"/>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2" name="Table 1">
            <a:extLst>
              <a:ext uri="{FF2B5EF4-FFF2-40B4-BE49-F238E27FC236}">
                <a16:creationId xmlns:a16="http://schemas.microsoft.com/office/drawing/2014/main" id="{5482808B-1C52-45E8-8281-83B0A5F47944}"/>
              </a:ext>
            </a:extLst>
          </p:cNvPr>
          <p:cNvGraphicFramePr>
            <a:graphicFrameLocks noGrp="1"/>
          </p:cNvGraphicFramePr>
          <p:nvPr>
            <p:extLst>
              <p:ext uri="{D42A27DB-BD31-4B8C-83A1-F6EECF244321}">
                <p14:modId xmlns:p14="http://schemas.microsoft.com/office/powerpoint/2010/main" val="2384397602"/>
              </p:ext>
            </p:extLst>
          </p:nvPr>
        </p:nvGraphicFramePr>
        <p:xfrm>
          <a:off x="911668" y="2284300"/>
          <a:ext cx="8362334" cy="2988000"/>
        </p:xfrm>
        <a:graphic>
          <a:graphicData uri="http://schemas.openxmlformats.org/drawingml/2006/table">
            <a:tbl>
              <a:tblPr firstRow="1" bandRow="1">
                <a:tableStyleId>{5C22544A-7EE6-4342-B048-85BDC9FD1C3A}</a:tableStyleId>
              </a:tblPr>
              <a:tblGrid>
                <a:gridCol w="2787445">
                  <a:extLst>
                    <a:ext uri="{9D8B030D-6E8A-4147-A177-3AD203B41FA5}">
                      <a16:colId xmlns:a16="http://schemas.microsoft.com/office/drawing/2014/main" val="825386693"/>
                    </a:ext>
                  </a:extLst>
                </a:gridCol>
                <a:gridCol w="2080100">
                  <a:extLst>
                    <a:ext uri="{9D8B030D-6E8A-4147-A177-3AD203B41FA5}">
                      <a16:colId xmlns:a16="http://schemas.microsoft.com/office/drawing/2014/main" val="3991923892"/>
                    </a:ext>
                  </a:extLst>
                </a:gridCol>
                <a:gridCol w="3494789">
                  <a:extLst>
                    <a:ext uri="{9D8B030D-6E8A-4147-A177-3AD203B41FA5}">
                      <a16:colId xmlns:a16="http://schemas.microsoft.com/office/drawing/2014/main" val="2795437512"/>
                    </a:ext>
                  </a:extLst>
                </a:gridCol>
              </a:tblGrid>
              <a:tr h="376076">
                <a:tc>
                  <a:txBody>
                    <a:bodyPr/>
                    <a:lstStyle/>
                    <a:p>
                      <a:pPr algn="ctr"/>
                      <a:r>
                        <a:rPr lang="en-US" sz="1400" dirty="0"/>
                        <a:t>Type of company</a:t>
                      </a:r>
                    </a:p>
                  </a:txBody>
                  <a:tcPr anchor="ctr"/>
                </a:tc>
                <a:tc>
                  <a:txBody>
                    <a:bodyPr/>
                    <a:lstStyle/>
                    <a:p>
                      <a:pPr algn="ctr"/>
                      <a:r>
                        <a:rPr lang="en-US" sz="1400" dirty="0"/>
                        <a:t>Consolidated FS</a:t>
                      </a:r>
                    </a:p>
                  </a:txBody>
                  <a:tcPr anchor="ctr"/>
                </a:tc>
                <a:tc>
                  <a:txBody>
                    <a:bodyPr/>
                    <a:lstStyle/>
                    <a:p>
                      <a:pPr algn="ctr"/>
                      <a:r>
                        <a:rPr lang="en-US" sz="1400" dirty="0"/>
                        <a:t>Separate FS</a:t>
                      </a:r>
                    </a:p>
                  </a:txBody>
                  <a:tcPr anchor="ctr"/>
                </a:tc>
                <a:extLst>
                  <a:ext uri="{0D108BD9-81ED-4DB2-BD59-A6C34878D82A}">
                    <a16:rowId xmlns:a16="http://schemas.microsoft.com/office/drawing/2014/main" val="1896232584"/>
                  </a:ext>
                </a:extLst>
              </a:tr>
              <a:tr h="376076">
                <a:tc>
                  <a:txBody>
                    <a:bodyPr/>
                    <a:lstStyle/>
                    <a:p>
                      <a:pPr algn="ctr"/>
                      <a:r>
                        <a:rPr lang="en-US" sz="1400" dirty="0"/>
                        <a:t>Public Companies</a:t>
                      </a:r>
                    </a:p>
                  </a:txBody>
                  <a:tcPr anchor="ctr"/>
                </a:tc>
                <a:tc>
                  <a:txBody>
                    <a:bodyPr/>
                    <a:lstStyle/>
                    <a:p>
                      <a:pPr algn="ctr"/>
                      <a:r>
                        <a:rPr lang="en-US" sz="1400" dirty="0"/>
                        <a:t>Mandatory</a:t>
                      </a:r>
                    </a:p>
                  </a:txBody>
                  <a:tcPr anchor="ctr"/>
                </a:tc>
                <a:tc>
                  <a:txBody>
                    <a:bodyPr/>
                    <a:lstStyle/>
                    <a:p>
                      <a:pPr algn="ctr"/>
                      <a:r>
                        <a:rPr lang="en-US" sz="1400" dirty="0"/>
                        <a:t>Mandatory</a:t>
                      </a:r>
                    </a:p>
                  </a:txBody>
                  <a:tcPr anchor="ctr"/>
                </a:tc>
                <a:extLst>
                  <a:ext uri="{0D108BD9-81ED-4DB2-BD59-A6C34878D82A}">
                    <a16:rowId xmlns:a16="http://schemas.microsoft.com/office/drawing/2014/main" val="2707914683"/>
                  </a:ext>
                </a:extLst>
              </a:tr>
              <a:tr h="376076">
                <a:tc>
                  <a:txBody>
                    <a:bodyPr/>
                    <a:lstStyle/>
                    <a:p>
                      <a:pPr algn="ctr"/>
                      <a:r>
                        <a:rPr lang="en-US" sz="1400" dirty="0"/>
                        <a:t>Banks and financial institutions</a:t>
                      </a:r>
                    </a:p>
                  </a:txBody>
                  <a:tcPr anchor="ctr"/>
                </a:tc>
                <a:tc>
                  <a:txBody>
                    <a:bodyPr/>
                    <a:lstStyle/>
                    <a:p>
                      <a:pPr algn="ctr"/>
                      <a:r>
                        <a:rPr lang="en-US" sz="1400" dirty="0"/>
                        <a:t>Mandatory</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dirty="0"/>
                        <a:t>Mandatory</a:t>
                      </a:r>
                    </a:p>
                  </a:txBody>
                  <a:tcPr anchor="ctr"/>
                </a:tc>
                <a:extLst>
                  <a:ext uri="{0D108BD9-81ED-4DB2-BD59-A6C34878D82A}">
                    <a16:rowId xmlns:a16="http://schemas.microsoft.com/office/drawing/2014/main" val="2163477844"/>
                  </a:ext>
                </a:extLst>
              </a:tr>
              <a:tr h="741848">
                <a:tc>
                  <a:txBody>
                    <a:bodyPr/>
                    <a:lstStyle/>
                    <a:p>
                      <a:pPr algn="ctr"/>
                      <a:r>
                        <a:rPr lang="en-US" sz="1400" dirty="0"/>
                        <a:t>Insurance companies</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dirty="0"/>
                        <a:t>Mandatory</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dirty="0"/>
                        <a:t>Mandatory if the company is not obliged in the preparation of consolidated FS</a:t>
                      </a:r>
                    </a:p>
                    <a:p>
                      <a:pPr algn="ctr"/>
                      <a:endParaRPr lang="en-US" sz="1400" dirty="0"/>
                    </a:p>
                  </a:txBody>
                  <a:tcPr anchor="ctr"/>
                </a:tc>
                <a:extLst>
                  <a:ext uri="{0D108BD9-81ED-4DB2-BD59-A6C34878D82A}">
                    <a16:rowId xmlns:a16="http://schemas.microsoft.com/office/drawing/2014/main" val="612706568"/>
                  </a:ext>
                </a:extLst>
              </a:tr>
              <a:tr h="376076">
                <a:tc>
                  <a:txBody>
                    <a:bodyPr/>
                    <a:lstStyle/>
                    <a:p>
                      <a:pPr algn="ctr"/>
                      <a:r>
                        <a:rPr lang="en-US" sz="1400" dirty="0"/>
                        <a:t>Other companies</a:t>
                      </a:r>
                    </a:p>
                  </a:txBody>
                  <a:tcPr anchor="ctr"/>
                </a:tc>
                <a:tc>
                  <a:txBody>
                    <a:bodyPr/>
                    <a:lstStyle/>
                    <a:p>
                      <a:pPr algn="ctr"/>
                      <a:r>
                        <a:rPr lang="en-US" sz="1400" dirty="0"/>
                        <a:t>Optional</a:t>
                      </a:r>
                    </a:p>
                  </a:txBody>
                  <a:tcPr anchor="ctr"/>
                </a:tc>
                <a:tc>
                  <a:txBody>
                    <a:bodyPr/>
                    <a:lstStyle/>
                    <a:p>
                      <a:pPr algn="ctr"/>
                      <a:r>
                        <a:rPr lang="en-US" sz="1400" dirty="0"/>
                        <a:t>Optional</a:t>
                      </a:r>
                    </a:p>
                  </a:txBody>
                  <a:tcPr anchor="ctr"/>
                </a:tc>
                <a:extLst>
                  <a:ext uri="{0D108BD9-81ED-4DB2-BD59-A6C34878D82A}">
                    <a16:rowId xmlns:a16="http://schemas.microsoft.com/office/drawing/2014/main" val="4256930461"/>
                  </a:ext>
                </a:extLst>
              </a:tr>
              <a:tr h="741848">
                <a:tc>
                  <a:txBody>
                    <a:bodyPr/>
                    <a:lstStyle/>
                    <a:p>
                      <a:pPr algn="ctr"/>
                      <a:r>
                        <a:rPr lang="en-US" sz="1400" dirty="0"/>
                        <a:t>Companies which don’t exceed limits ruled by art. 2435 bis Civil Code</a:t>
                      </a:r>
                    </a:p>
                  </a:txBody>
                  <a:tcPr anchor="ctr"/>
                </a:tc>
                <a:tc>
                  <a:txBody>
                    <a:bodyPr/>
                    <a:lstStyle/>
                    <a:p>
                      <a:pPr algn="ctr"/>
                      <a:r>
                        <a:rPr lang="en-US" sz="1400" dirty="0"/>
                        <a:t>Optional</a:t>
                      </a:r>
                    </a:p>
                  </a:txBody>
                  <a:tcPr anchor="ctr"/>
                </a:tc>
                <a:tc>
                  <a:txBody>
                    <a:bodyPr/>
                    <a:lstStyle/>
                    <a:p>
                      <a:pPr algn="ctr"/>
                      <a:r>
                        <a:rPr lang="en-US" sz="1400" dirty="0"/>
                        <a:t>Prohibited </a:t>
                      </a:r>
                    </a:p>
                  </a:txBody>
                  <a:tcPr anchor="ctr"/>
                </a:tc>
                <a:extLst>
                  <a:ext uri="{0D108BD9-81ED-4DB2-BD59-A6C34878D82A}">
                    <a16:rowId xmlns:a16="http://schemas.microsoft.com/office/drawing/2014/main" val="2098303072"/>
                  </a:ext>
                </a:extLst>
              </a:tr>
            </a:tbl>
          </a:graphicData>
        </a:graphic>
      </p:graphicFrame>
    </p:spTree>
    <p:extLst>
      <p:ext uri="{BB962C8B-B14F-4D97-AF65-F5344CB8AC3E}">
        <p14:creationId xmlns:p14="http://schemas.microsoft.com/office/powerpoint/2010/main" val="4113123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388D0-E27D-471C-ADBD-93E768980EA1}"/>
              </a:ext>
            </a:extLst>
          </p:cNvPr>
          <p:cNvSpPr>
            <a:spLocks noGrp="1"/>
          </p:cNvSpPr>
          <p:nvPr>
            <p:ph type="title"/>
          </p:nvPr>
        </p:nvSpPr>
        <p:spPr/>
        <p:txBody>
          <a:bodyPr>
            <a:normAutofit fontScale="90000"/>
          </a:bodyPr>
          <a:lstStyle/>
          <a:p>
            <a:r>
              <a:rPr lang="en-US" dirty="0"/>
              <a:t>International accounting framework</a:t>
            </a:r>
          </a:p>
        </p:txBody>
      </p:sp>
      <p:sp>
        <p:nvSpPr>
          <p:cNvPr id="3" name="Content Placeholder 2">
            <a:extLst>
              <a:ext uri="{FF2B5EF4-FFF2-40B4-BE49-F238E27FC236}">
                <a16:creationId xmlns:a16="http://schemas.microsoft.com/office/drawing/2014/main" id="{B86DA728-CC62-4603-BE5F-8838D7CF779E}"/>
              </a:ext>
            </a:extLst>
          </p:cNvPr>
          <p:cNvSpPr>
            <a:spLocks noGrp="1"/>
          </p:cNvSpPr>
          <p:nvPr>
            <p:ph idx="1"/>
          </p:nvPr>
        </p:nvSpPr>
        <p:spPr>
          <a:xfrm>
            <a:off x="677334" y="1238249"/>
            <a:ext cx="8596668" cy="4544681"/>
          </a:xfrm>
        </p:spPr>
        <p:txBody>
          <a:bodyPr/>
          <a:lstStyle/>
          <a:p>
            <a:r>
              <a:rPr lang="en-US" dirty="0"/>
              <a:t>The set of international accounting standards issued by IASB is composed by:</a:t>
            </a:r>
          </a:p>
          <a:p>
            <a:pPr marL="342900" indent="-342900">
              <a:buFont typeface="+mj-lt"/>
              <a:buAutoNum type="alphaLcParenR"/>
            </a:pPr>
            <a:r>
              <a:rPr lang="en-US" dirty="0"/>
              <a:t>Concepts at the basis of accounting principles, named also Conceptual Framework</a:t>
            </a:r>
          </a:p>
          <a:p>
            <a:pPr marL="342900" indent="-342900">
              <a:buFont typeface="+mj-lt"/>
              <a:buAutoNum type="alphaLcParenR"/>
            </a:pPr>
            <a:r>
              <a:rPr lang="en-US" dirty="0"/>
              <a:t>International accounting principles issued by IASC, former name for IASB, also known as IAS</a:t>
            </a:r>
          </a:p>
          <a:p>
            <a:pPr marL="342900" indent="-342900">
              <a:buFont typeface="+mj-lt"/>
              <a:buAutoNum type="alphaLcParenR"/>
            </a:pPr>
            <a:r>
              <a:rPr lang="en-US" dirty="0"/>
              <a:t>International accounting principles issued by IASB, also known as IFRS</a:t>
            </a:r>
          </a:p>
          <a:p>
            <a:pPr marL="342900" indent="-342900">
              <a:buFont typeface="+mj-lt"/>
              <a:buAutoNum type="alphaLcParenR"/>
            </a:pPr>
            <a:r>
              <a:rPr lang="en-US" dirty="0"/>
              <a:t>Interpretations of IAS/IFRS, named International Financial Reporting Interpretation Committee (IFRIC)</a:t>
            </a:r>
          </a:p>
          <a:p>
            <a:pPr marL="342900" indent="-342900">
              <a:buFont typeface="+mj-lt"/>
              <a:buAutoNum type="alphaLcParenR"/>
            </a:pPr>
            <a:r>
              <a:rPr lang="en-US" dirty="0"/>
              <a:t>Complimentary documents on specific matters (Practice Statements)</a:t>
            </a:r>
          </a:p>
          <a:p>
            <a:r>
              <a:rPr lang="en-US" dirty="0"/>
              <a:t>Each IAS/IFRS is composed by a mandatory part, composed by the accounting principle, definitions and application guides, and an optional part, composed by basis for conclusion and illustrative examples. </a:t>
            </a:r>
          </a:p>
        </p:txBody>
      </p:sp>
      <p:sp>
        <p:nvSpPr>
          <p:cNvPr id="4" name="Slide Number Placeholder 3">
            <a:extLst>
              <a:ext uri="{FF2B5EF4-FFF2-40B4-BE49-F238E27FC236}">
                <a16:creationId xmlns:a16="http://schemas.microsoft.com/office/drawing/2014/main" id="{F6C4A22E-E9FB-4182-93ED-EFD438BFF445}"/>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420AD3A8-95B3-4741-B6D5-790C9ACA827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5659988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5F9AEB-6E81-41E4-93FA-F3A439F7A50E}"/>
              </a:ext>
            </a:extLst>
          </p:cNvPr>
          <p:cNvSpPr>
            <a:spLocks noGrp="1"/>
          </p:cNvSpPr>
          <p:nvPr>
            <p:ph idx="1"/>
          </p:nvPr>
        </p:nvSpPr>
        <p:spPr/>
        <p:txBody>
          <a:bodyPr/>
          <a:lstStyle/>
          <a:p>
            <a:r>
              <a:rPr lang="en-US" dirty="0"/>
              <a:t>Conceptual framework is the document represents the basic concepts that inspire a financial statements prepared according to IAS/IFRS. </a:t>
            </a:r>
          </a:p>
          <a:p>
            <a:r>
              <a:rPr lang="en-US" dirty="0"/>
              <a:t>Framework is substantially addressed to the standard setter, IASB, during the elaboration phase of accounting principles. This is fundamentally composed by two qualitative categories:</a:t>
            </a:r>
          </a:p>
          <a:p>
            <a:pPr marL="342900" indent="-342900">
              <a:buFont typeface="+mj-lt"/>
              <a:buAutoNum type="arabicPeriod"/>
            </a:pPr>
            <a:r>
              <a:rPr lang="en-US" dirty="0"/>
              <a:t>Primary qualitative characteristics</a:t>
            </a:r>
          </a:p>
          <a:p>
            <a:pPr marL="342900" indent="-342900">
              <a:buFont typeface="+mj-lt"/>
              <a:buAutoNum type="arabicPeriod"/>
            </a:pPr>
            <a:r>
              <a:rPr lang="en-US" dirty="0"/>
              <a:t>Enhancing qualitative characteristics</a:t>
            </a:r>
          </a:p>
          <a:p>
            <a:r>
              <a:rPr lang="en-US" dirty="0"/>
              <a:t>Only primary features are necessary for the obtaining of financial statements objectives even if enhancing qualitative characteristics are still considered desirable. </a:t>
            </a:r>
          </a:p>
          <a:p>
            <a:endParaRPr lang="en-US" dirty="0"/>
          </a:p>
          <a:p>
            <a:endParaRPr lang="en-US" dirty="0"/>
          </a:p>
        </p:txBody>
      </p:sp>
      <p:sp>
        <p:nvSpPr>
          <p:cNvPr id="4" name="Slide Number Placeholder 3">
            <a:extLst>
              <a:ext uri="{FF2B5EF4-FFF2-40B4-BE49-F238E27FC236}">
                <a16:creationId xmlns:a16="http://schemas.microsoft.com/office/drawing/2014/main" id="{E9C60986-DB3C-4806-AF06-7913BD9328C3}"/>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3FD92B1C-E915-4976-8997-C0AD1CCE0AA3}"/>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979053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08C93-5BBE-4701-A313-4467CFAE7374}"/>
              </a:ext>
            </a:extLst>
          </p:cNvPr>
          <p:cNvSpPr>
            <a:spLocks noGrp="1"/>
          </p:cNvSpPr>
          <p:nvPr>
            <p:ph type="title"/>
          </p:nvPr>
        </p:nvSpPr>
        <p:spPr/>
        <p:txBody>
          <a:bodyPr>
            <a:normAutofit fontScale="90000"/>
          </a:bodyPr>
          <a:lstStyle/>
          <a:p>
            <a:r>
              <a:rPr lang="en-US" dirty="0"/>
              <a:t>Fundamental qualitative characteristics</a:t>
            </a:r>
          </a:p>
        </p:txBody>
      </p:sp>
      <p:sp>
        <p:nvSpPr>
          <p:cNvPr id="3" name="Content Placeholder 2">
            <a:extLst>
              <a:ext uri="{FF2B5EF4-FFF2-40B4-BE49-F238E27FC236}">
                <a16:creationId xmlns:a16="http://schemas.microsoft.com/office/drawing/2014/main" id="{4F7576C0-EB38-4C3C-8CB8-7646DD964A50}"/>
              </a:ext>
            </a:extLst>
          </p:cNvPr>
          <p:cNvSpPr>
            <a:spLocks noGrp="1"/>
          </p:cNvSpPr>
          <p:nvPr>
            <p:ph idx="1"/>
          </p:nvPr>
        </p:nvSpPr>
        <p:spPr>
          <a:xfrm>
            <a:off x="677334" y="1238249"/>
            <a:ext cx="8596668" cy="4544681"/>
          </a:xfrm>
        </p:spPr>
        <p:txBody>
          <a:bodyPr/>
          <a:lstStyle/>
          <a:p>
            <a:r>
              <a:rPr lang="en-US" b="1" u="sng" dirty="0"/>
              <a:t>Relevance</a:t>
            </a:r>
          </a:p>
          <a:p>
            <a:r>
              <a:rPr lang="en-US" dirty="0"/>
              <a:t>Information is relevant if it is capable of making a difference to the decisions make by users. Financial information is capable of making a difference in decisions if it has predictive value or confirmatory value.</a:t>
            </a:r>
          </a:p>
          <a:p>
            <a:endParaRPr lang="en-US" dirty="0"/>
          </a:p>
          <a:p>
            <a:r>
              <a:rPr lang="it-IT" b="1" u="sng" dirty="0" err="1"/>
              <a:t>Faithful</a:t>
            </a:r>
            <a:r>
              <a:rPr lang="it-IT" b="1" u="sng" dirty="0"/>
              <a:t> representation</a:t>
            </a:r>
          </a:p>
          <a:p>
            <a:r>
              <a:rPr lang="en-US" dirty="0"/>
              <a:t>Information must faithfully represent the substance of what it purports to represent. A faithful representation is, to the maximum extent possible, complete, neutral and free from error. A faithful representation is affected by level of measurement uncertainty.</a:t>
            </a:r>
          </a:p>
        </p:txBody>
      </p:sp>
      <p:sp>
        <p:nvSpPr>
          <p:cNvPr id="4" name="Slide Number Placeholder 3">
            <a:extLst>
              <a:ext uri="{FF2B5EF4-FFF2-40B4-BE49-F238E27FC236}">
                <a16:creationId xmlns:a16="http://schemas.microsoft.com/office/drawing/2014/main" id="{F68D6249-9DB2-4EE7-B636-A6F7E1BC7136}"/>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C36EA2F2-0381-44D6-9EF1-2088EC995FC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796943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A0F645-883A-4C18-82F6-5506DF4D57F4}"/>
              </a:ext>
            </a:extLst>
          </p:cNvPr>
          <p:cNvSpPr>
            <a:spLocks noGrp="1"/>
          </p:cNvSpPr>
          <p:nvPr>
            <p:ph idx="1"/>
          </p:nvPr>
        </p:nvSpPr>
        <p:spPr/>
        <p:txBody>
          <a:bodyPr/>
          <a:lstStyle/>
          <a:p>
            <a:r>
              <a:rPr lang="en-US" b="1" u="sng" dirty="0"/>
              <a:t>Substance over form</a:t>
            </a:r>
          </a:p>
          <a:p>
            <a:r>
              <a:rPr lang="en-US" dirty="0"/>
              <a:t>In the Conceptual Framework of 1989 SOF was on of the fundamental qualitative characteristics. Then, with the publication of the new CF in 2010 this characteristic have been removed as it was considered redundant with the faithful representation. In 2015, in the Exposure Draft of the CF it has been reintroduced clarifying something:</a:t>
            </a:r>
          </a:p>
          <a:p>
            <a:pPr marL="285750" indent="-285750">
              <a:buFont typeface="Arial" panose="020B0604020202020204" pitchFamily="34" charset="0"/>
              <a:buChar char="•"/>
            </a:pPr>
            <a:r>
              <a:rPr lang="en-US" dirty="0"/>
              <a:t>In analyzing a contract you need to consider all clauses, both explicit and implicit, but not what has no commercial relevance.</a:t>
            </a:r>
          </a:p>
          <a:p>
            <a:pPr marL="285750" indent="-285750">
              <a:buFont typeface="Arial" panose="020B0604020202020204" pitchFamily="34" charset="0"/>
              <a:buChar char="•"/>
            </a:pPr>
            <a:r>
              <a:rPr lang="en-US" dirty="0"/>
              <a:t>Some contracts may have a different meaning if viewed together or singularly. </a:t>
            </a:r>
          </a:p>
          <a:p>
            <a:r>
              <a:rPr lang="en-US" dirty="0"/>
              <a:t>On a general principle to establish the substance of an operation you need to consider if the transaction has created a new asset or liability. </a:t>
            </a:r>
          </a:p>
        </p:txBody>
      </p:sp>
      <p:sp>
        <p:nvSpPr>
          <p:cNvPr id="4" name="Slide Number Placeholder 3">
            <a:extLst>
              <a:ext uri="{FF2B5EF4-FFF2-40B4-BE49-F238E27FC236}">
                <a16:creationId xmlns:a16="http://schemas.microsoft.com/office/drawing/2014/main" id="{5603E475-7CF3-4D2F-934B-E50C8D42385C}"/>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2A57BECF-9ABB-424A-BE47-8980454724B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390672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08C93-5BBE-4701-A313-4467CFAE7374}"/>
              </a:ext>
            </a:extLst>
          </p:cNvPr>
          <p:cNvSpPr>
            <a:spLocks noGrp="1"/>
          </p:cNvSpPr>
          <p:nvPr>
            <p:ph type="title"/>
          </p:nvPr>
        </p:nvSpPr>
        <p:spPr/>
        <p:txBody>
          <a:bodyPr>
            <a:normAutofit fontScale="90000"/>
          </a:bodyPr>
          <a:lstStyle/>
          <a:p>
            <a:r>
              <a:rPr lang="en-US" dirty="0"/>
              <a:t>Enhancing qualitative characteristics</a:t>
            </a:r>
          </a:p>
        </p:txBody>
      </p:sp>
      <p:sp>
        <p:nvSpPr>
          <p:cNvPr id="3" name="Content Placeholder 2">
            <a:extLst>
              <a:ext uri="{FF2B5EF4-FFF2-40B4-BE49-F238E27FC236}">
                <a16:creationId xmlns:a16="http://schemas.microsoft.com/office/drawing/2014/main" id="{4F7576C0-EB38-4C3C-8CB8-7646DD964A50}"/>
              </a:ext>
            </a:extLst>
          </p:cNvPr>
          <p:cNvSpPr>
            <a:spLocks noGrp="1"/>
          </p:cNvSpPr>
          <p:nvPr>
            <p:ph idx="1"/>
          </p:nvPr>
        </p:nvSpPr>
        <p:spPr>
          <a:xfrm>
            <a:off x="677334" y="1238249"/>
            <a:ext cx="8596668" cy="4544681"/>
          </a:xfrm>
        </p:spPr>
        <p:txBody>
          <a:bodyPr>
            <a:normAutofit fontScale="77500" lnSpcReduction="20000"/>
          </a:bodyPr>
          <a:lstStyle/>
          <a:p>
            <a:r>
              <a:rPr lang="en-US" b="1" u="sng" dirty="0"/>
              <a:t>Comparability</a:t>
            </a:r>
          </a:p>
          <a:p>
            <a:r>
              <a:rPr lang="en-US" dirty="0"/>
              <a:t>Is the characteristic which allows the comparing of information over time and space. This is related to the FS in its integrity.</a:t>
            </a:r>
          </a:p>
          <a:p>
            <a:r>
              <a:rPr lang="en-US" b="1" u="sng" dirty="0"/>
              <a:t>Verifiability</a:t>
            </a:r>
          </a:p>
          <a:p>
            <a:r>
              <a:rPr lang="en-US" dirty="0"/>
              <a:t>Each information is to be, directly or indirectly, verifiable by the users of FS. This is considered an enhancing characteristic as many information on the FS are not easily verifiable by external users.</a:t>
            </a:r>
          </a:p>
          <a:p>
            <a:r>
              <a:rPr lang="en-US" b="1" u="sng" dirty="0"/>
              <a:t>Timeliness</a:t>
            </a:r>
          </a:p>
          <a:p>
            <a:r>
              <a:rPr lang="en-US" dirty="0"/>
              <a:t>To be relevant, information are to be produced and communicated to stakeholders on a timely manner</a:t>
            </a:r>
          </a:p>
          <a:p>
            <a:r>
              <a:rPr lang="en-US" b="1" u="sng" dirty="0"/>
              <a:t>Understandability </a:t>
            </a:r>
          </a:p>
          <a:p>
            <a:r>
              <a:rPr lang="en-US" dirty="0"/>
              <a:t>It is the quality which allows users to wholly understand the content of FS</a:t>
            </a:r>
          </a:p>
          <a:p>
            <a:endParaRPr lang="en-US" i="1" u="sng" dirty="0"/>
          </a:p>
          <a:p>
            <a:r>
              <a:rPr lang="en-US" i="1" u="sng" dirty="0"/>
              <a:t>Cost constraint</a:t>
            </a:r>
          </a:p>
          <a:p>
            <a:r>
              <a:rPr lang="en-US" dirty="0"/>
              <a:t>It is not a qualitative characteristic in the CF. This means that an entity to prepare its financial information is to sustain costs. These costs, on an economic logic, are to be below the relative benefits. The greater is the complexity of the information requested by accounting principles the greater will be the costs to be sustained by the entities and limited the possibility to reconcile them with the possible benefits.</a:t>
            </a:r>
          </a:p>
        </p:txBody>
      </p:sp>
      <p:sp>
        <p:nvSpPr>
          <p:cNvPr id="4" name="Slide Number Placeholder 3">
            <a:extLst>
              <a:ext uri="{FF2B5EF4-FFF2-40B4-BE49-F238E27FC236}">
                <a16:creationId xmlns:a16="http://schemas.microsoft.com/office/drawing/2014/main" id="{F68D6249-9DB2-4EE7-B636-A6F7E1BC7136}"/>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C36EA2F2-0381-44D6-9EF1-2088EC995FC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951408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7ED7BE-B63F-4A25-A66F-F08196D700D9}"/>
              </a:ext>
            </a:extLst>
          </p:cNvPr>
          <p:cNvSpPr>
            <a:spLocks noGrp="1"/>
          </p:cNvSpPr>
          <p:nvPr>
            <p:ph idx="1"/>
          </p:nvPr>
        </p:nvSpPr>
        <p:spPr/>
        <p:txBody>
          <a:bodyPr/>
          <a:lstStyle/>
          <a:p>
            <a:r>
              <a:rPr lang="en-US" dirty="0"/>
              <a:t>Financial statements give a true representation of the financial effects of transactions and any other events within a determined period. </a:t>
            </a:r>
          </a:p>
          <a:p>
            <a:r>
              <a:rPr lang="en-US" dirty="0"/>
              <a:t>The aim of a financial statements is to give information over assets, liabilities, equity, income and expenses of an entity, as that these can be used by stakeholders to evaluate any future perspective of net cash flows and the ability of management of managing resources. </a:t>
            </a:r>
          </a:p>
          <a:p>
            <a:r>
              <a:rPr lang="en-US" dirty="0"/>
              <a:t>So that is the definition, the Framework identifies as distinctive elements of the financial statements Assets, Liabilities, Equity, Revenues and Expenses.</a:t>
            </a:r>
          </a:p>
          <a:p>
            <a:r>
              <a:rPr lang="en-US" dirty="0"/>
              <a:t>For each of them are identified respective distinctive characteristics.</a:t>
            </a:r>
          </a:p>
        </p:txBody>
      </p:sp>
      <p:sp>
        <p:nvSpPr>
          <p:cNvPr id="4" name="Slide Number Placeholder 3">
            <a:extLst>
              <a:ext uri="{FF2B5EF4-FFF2-40B4-BE49-F238E27FC236}">
                <a16:creationId xmlns:a16="http://schemas.microsoft.com/office/drawing/2014/main" id="{2F0620C4-939C-491D-90CC-0E6F13C6AC1B}"/>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FF82019D-453B-4DE5-AF2C-5FE1ACEE138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12808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9D063-F782-4EAF-8C2E-7FA31336C20A}"/>
              </a:ext>
            </a:extLst>
          </p:cNvPr>
          <p:cNvSpPr>
            <a:spLocks noGrp="1"/>
          </p:cNvSpPr>
          <p:nvPr>
            <p:ph type="title"/>
          </p:nvPr>
        </p:nvSpPr>
        <p:spPr/>
        <p:txBody>
          <a:bodyPr>
            <a:normAutofit fontScale="90000"/>
          </a:bodyPr>
          <a:lstStyle/>
          <a:p>
            <a:r>
              <a:rPr lang="en-US" dirty="0"/>
              <a:t>Assets</a:t>
            </a:r>
          </a:p>
        </p:txBody>
      </p:sp>
      <p:sp>
        <p:nvSpPr>
          <p:cNvPr id="3" name="Content Placeholder 2">
            <a:extLst>
              <a:ext uri="{FF2B5EF4-FFF2-40B4-BE49-F238E27FC236}">
                <a16:creationId xmlns:a16="http://schemas.microsoft.com/office/drawing/2014/main" id="{E52F70D7-686C-4665-BB94-B6237F1A5120}"/>
              </a:ext>
            </a:extLst>
          </p:cNvPr>
          <p:cNvSpPr>
            <a:spLocks noGrp="1"/>
          </p:cNvSpPr>
          <p:nvPr>
            <p:ph idx="1"/>
          </p:nvPr>
        </p:nvSpPr>
        <p:spPr>
          <a:xfrm>
            <a:off x="677334" y="1238249"/>
            <a:ext cx="8596668" cy="4544681"/>
          </a:xfrm>
        </p:spPr>
        <p:txBody>
          <a:bodyPr/>
          <a:lstStyle/>
          <a:p>
            <a:r>
              <a:rPr lang="en-US" dirty="0"/>
              <a:t>According to conceptual framework definition, assets are economic resources controlled by the entity as a result of operations ran in the past</a:t>
            </a:r>
          </a:p>
          <a:p>
            <a:r>
              <a:rPr lang="en-US" dirty="0"/>
              <a:t>The reporting on the financial statements of the assets could be operated when the resource respects the following conditions:</a:t>
            </a:r>
          </a:p>
          <a:p>
            <a:pPr marL="285750" indent="-285750">
              <a:buFont typeface="Arial" panose="020B0604020202020204" pitchFamily="34" charset="0"/>
              <a:buChar char="•"/>
            </a:pPr>
            <a:r>
              <a:rPr lang="en-US" dirty="0"/>
              <a:t>It represents a right (focus on right)</a:t>
            </a:r>
          </a:p>
          <a:p>
            <a:pPr marL="285750" indent="-285750">
              <a:buFont typeface="Arial" panose="020B0604020202020204" pitchFamily="34" charset="0"/>
              <a:buChar char="•"/>
            </a:pPr>
            <a:r>
              <a:rPr lang="en-US" dirty="0"/>
              <a:t>It generates future economic benefits</a:t>
            </a:r>
          </a:p>
          <a:p>
            <a:pPr marL="285750" indent="-285750">
              <a:buFont typeface="Arial" panose="020B0604020202020204" pitchFamily="34" charset="0"/>
              <a:buChar char="•"/>
            </a:pPr>
            <a:r>
              <a:rPr lang="en-US" dirty="0"/>
              <a:t>It is controlled by the entity.</a:t>
            </a:r>
          </a:p>
          <a:p>
            <a:r>
              <a:rPr lang="en-US" dirty="0"/>
              <a:t>IASB emphasize the definition of economic resource as a right. In this orientation, in case of a physical item reported within the fixed assets the economic resource is not the physical item itself but the rights over next potential economic benefits. </a:t>
            </a:r>
          </a:p>
        </p:txBody>
      </p:sp>
      <p:sp>
        <p:nvSpPr>
          <p:cNvPr id="4" name="Slide Number Placeholder 3">
            <a:extLst>
              <a:ext uri="{FF2B5EF4-FFF2-40B4-BE49-F238E27FC236}">
                <a16:creationId xmlns:a16="http://schemas.microsoft.com/office/drawing/2014/main" id="{6CC62D43-73AD-4B24-A41D-7CF507D32509}"/>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ABBB05C1-C86B-4329-AD33-682B164FBAC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324941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9D063-F782-4EAF-8C2E-7FA31336C20A}"/>
              </a:ext>
            </a:extLst>
          </p:cNvPr>
          <p:cNvSpPr>
            <a:spLocks noGrp="1"/>
          </p:cNvSpPr>
          <p:nvPr>
            <p:ph type="title"/>
          </p:nvPr>
        </p:nvSpPr>
        <p:spPr/>
        <p:txBody>
          <a:bodyPr>
            <a:normAutofit fontScale="90000"/>
          </a:bodyPr>
          <a:lstStyle/>
          <a:p>
            <a:r>
              <a:rPr lang="en-US" dirty="0"/>
              <a:t>Liabilities</a:t>
            </a:r>
          </a:p>
        </p:txBody>
      </p:sp>
      <p:sp>
        <p:nvSpPr>
          <p:cNvPr id="3" name="Content Placeholder 2">
            <a:extLst>
              <a:ext uri="{FF2B5EF4-FFF2-40B4-BE49-F238E27FC236}">
                <a16:creationId xmlns:a16="http://schemas.microsoft.com/office/drawing/2014/main" id="{E52F70D7-686C-4665-BB94-B6237F1A5120}"/>
              </a:ext>
            </a:extLst>
          </p:cNvPr>
          <p:cNvSpPr>
            <a:spLocks noGrp="1"/>
          </p:cNvSpPr>
          <p:nvPr>
            <p:ph idx="1"/>
          </p:nvPr>
        </p:nvSpPr>
        <p:spPr>
          <a:xfrm>
            <a:off x="677334" y="1238249"/>
            <a:ext cx="8596668" cy="4544681"/>
          </a:xfrm>
        </p:spPr>
        <p:txBody>
          <a:bodyPr/>
          <a:lstStyle/>
          <a:p>
            <a:r>
              <a:rPr lang="en-US" dirty="0"/>
              <a:t>Liabilities are actual obligations for the entity, deriving from operations run in the past, which settlement will determine outflow of economic resources.</a:t>
            </a:r>
          </a:p>
          <a:p>
            <a:r>
              <a:rPr lang="en-US" dirty="0"/>
              <a:t>A liability, to be recognized, has to be linked to the contemporary presence of the following elements:</a:t>
            </a:r>
          </a:p>
          <a:p>
            <a:pPr marL="285750" indent="-285750">
              <a:buFont typeface="Arial" panose="020B0604020202020204" pitchFamily="34" charset="0"/>
              <a:buChar char="•"/>
            </a:pPr>
            <a:r>
              <a:rPr lang="en-US" dirty="0"/>
              <a:t>Has to be settled by the entity through an outflow of economic resources</a:t>
            </a:r>
          </a:p>
          <a:p>
            <a:pPr marL="285750" indent="-285750">
              <a:buFont typeface="Arial" panose="020B0604020202020204" pitchFamily="34" charset="0"/>
              <a:buChar char="•"/>
            </a:pPr>
            <a:r>
              <a:rPr lang="en-US" dirty="0"/>
              <a:t>Has to be present at the closing of the period</a:t>
            </a:r>
          </a:p>
          <a:p>
            <a:pPr marL="285750" indent="-285750">
              <a:buFont typeface="Arial" panose="020B0604020202020204" pitchFamily="34" charset="0"/>
              <a:buChar char="•"/>
            </a:pPr>
            <a:r>
              <a:rPr lang="en-US" dirty="0"/>
              <a:t>Has to be generated by operations ran in the past.</a:t>
            </a:r>
          </a:p>
          <a:p>
            <a:r>
              <a:rPr lang="en-US" dirty="0"/>
              <a:t>The rise of an obligation represents the commitment to transfer economic resources to a third party based on a duty contained on a contract, a law or implicit in the business behavior, etc. </a:t>
            </a:r>
          </a:p>
        </p:txBody>
      </p:sp>
      <p:sp>
        <p:nvSpPr>
          <p:cNvPr id="4" name="Slide Number Placeholder 3">
            <a:extLst>
              <a:ext uri="{FF2B5EF4-FFF2-40B4-BE49-F238E27FC236}">
                <a16:creationId xmlns:a16="http://schemas.microsoft.com/office/drawing/2014/main" id="{6CC62D43-73AD-4B24-A41D-7CF507D32509}"/>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ABBB05C1-C86B-4329-AD33-682B164FBAC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3282478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9D063-F782-4EAF-8C2E-7FA31336C20A}"/>
              </a:ext>
            </a:extLst>
          </p:cNvPr>
          <p:cNvSpPr>
            <a:spLocks noGrp="1"/>
          </p:cNvSpPr>
          <p:nvPr>
            <p:ph type="title"/>
          </p:nvPr>
        </p:nvSpPr>
        <p:spPr/>
        <p:txBody>
          <a:bodyPr>
            <a:normAutofit fontScale="90000"/>
          </a:bodyPr>
          <a:lstStyle/>
          <a:p>
            <a:r>
              <a:rPr lang="en-US" dirty="0"/>
              <a:t>Equity</a:t>
            </a:r>
          </a:p>
        </p:txBody>
      </p:sp>
      <p:sp>
        <p:nvSpPr>
          <p:cNvPr id="3" name="Content Placeholder 2">
            <a:extLst>
              <a:ext uri="{FF2B5EF4-FFF2-40B4-BE49-F238E27FC236}">
                <a16:creationId xmlns:a16="http://schemas.microsoft.com/office/drawing/2014/main" id="{E52F70D7-686C-4665-BB94-B6237F1A5120}"/>
              </a:ext>
            </a:extLst>
          </p:cNvPr>
          <p:cNvSpPr>
            <a:spLocks noGrp="1"/>
          </p:cNvSpPr>
          <p:nvPr>
            <p:ph idx="1"/>
          </p:nvPr>
        </p:nvSpPr>
        <p:spPr>
          <a:xfrm>
            <a:off x="677334" y="1238249"/>
            <a:ext cx="8596668" cy="4544681"/>
          </a:xfrm>
        </p:spPr>
        <p:txBody>
          <a:bodyPr/>
          <a:lstStyle/>
          <a:p>
            <a:r>
              <a:rPr lang="en-US" dirty="0"/>
              <a:t>In the view of the conceptual framework equity represents the residual value of assets after deduction of any liability.</a:t>
            </a:r>
          </a:p>
          <a:p>
            <a:r>
              <a:rPr lang="en-US" dirty="0"/>
              <a:t>Based on this definition equity is the residual interest on asset after satisfying every obligation.</a:t>
            </a:r>
          </a:p>
          <a:p>
            <a:r>
              <a:rPr lang="en-US" dirty="0"/>
              <a:t>Equity is generally composed by the owners contribution and income realized from the business, which owners decided to reinvest. </a:t>
            </a:r>
          </a:p>
          <a:p>
            <a:r>
              <a:rPr lang="en-US" dirty="0"/>
              <a:t>In this view any subcategory within the equity would represents a potential restriction to the equity claims. </a:t>
            </a:r>
          </a:p>
        </p:txBody>
      </p:sp>
      <p:sp>
        <p:nvSpPr>
          <p:cNvPr id="4" name="Slide Number Placeholder 3">
            <a:extLst>
              <a:ext uri="{FF2B5EF4-FFF2-40B4-BE49-F238E27FC236}">
                <a16:creationId xmlns:a16="http://schemas.microsoft.com/office/drawing/2014/main" id="{6CC62D43-73AD-4B24-A41D-7CF507D32509}"/>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ABBB05C1-C86B-4329-AD33-682B164FBAC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686841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9D063-F782-4EAF-8C2E-7FA31336C20A}"/>
              </a:ext>
            </a:extLst>
          </p:cNvPr>
          <p:cNvSpPr>
            <a:spLocks noGrp="1"/>
          </p:cNvSpPr>
          <p:nvPr>
            <p:ph type="title"/>
          </p:nvPr>
        </p:nvSpPr>
        <p:spPr/>
        <p:txBody>
          <a:bodyPr>
            <a:normAutofit fontScale="90000"/>
          </a:bodyPr>
          <a:lstStyle/>
          <a:p>
            <a:r>
              <a:rPr lang="en-US" dirty="0"/>
              <a:t>Income &amp; Expenses</a:t>
            </a:r>
          </a:p>
        </p:txBody>
      </p:sp>
      <p:sp>
        <p:nvSpPr>
          <p:cNvPr id="3" name="Content Placeholder 2">
            <a:extLst>
              <a:ext uri="{FF2B5EF4-FFF2-40B4-BE49-F238E27FC236}">
                <a16:creationId xmlns:a16="http://schemas.microsoft.com/office/drawing/2014/main" id="{E52F70D7-686C-4665-BB94-B6237F1A5120}"/>
              </a:ext>
            </a:extLst>
          </p:cNvPr>
          <p:cNvSpPr>
            <a:spLocks noGrp="1"/>
          </p:cNvSpPr>
          <p:nvPr>
            <p:ph idx="1"/>
          </p:nvPr>
        </p:nvSpPr>
        <p:spPr>
          <a:xfrm>
            <a:off x="677334" y="1238249"/>
            <a:ext cx="8596668" cy="4544681"/>
          </a:xfrm>
        </p:spPr>
        <p:txBody>
          <a:bodyPr/>
          <a:lstStyle/>
          <a:p>
            <a:r>
              <a:rPr lang="en-US" dirty="0"/>
              <a:t>Framework defines income and expenses in terms of variations in assets and liabilities. Income &amp; expenses are generated through transactions operated by the entity which lead to changes in assets and liabilities.</a:t>
            </a:r>
          </a:p>
          <a:p>
            <a:r>
              <a:rPr lang="en-US" dirty="0"/>
              <a:t>Revenues represents increase to assets or reduction to liabilities, which determine an increase in the equity.</a:t>
            </a:r>
          </a:p>
          <a:p>
            <a:r>
              <a:rPr lang="en-US" dirty="0"/>
              <a:t>Expenses represents decrease to assets or increase to liabilities, which determine an increase in the equity.</a:t>
            </a:r>
          </a:p>
          <a:p>
            <a:endParaRPr lang="en-US" dirty="0"/>
          </a:p>
          <a:p>
            <a:r>
              <a:rPr lang="en-US" dirty="0"/>
              <a:t>As per the equity, expenses and revenues have a definition which is indirect and derived by the definition of assets </a:t>
            </a:r>
            <a:r>
              <a:rPr lang="en-US"/>
              <a:t>and liabilities. </a:t>
            </a:r>
            <a:endParaRPr lang="en-US" dirty="0"/>
          </a:p>
        </p:txBody>
      </p:sp>
      <p:sp>
        <p:nvSpPr>
          <p:cNvPr id="4" name="Slide Number Placeholder 3">
            <a:extLst>
              <a:ext uri="{FF2B5EF4-FFF2-40B4-BE49-F238E27FC236}">
                <a16:creationId xmlns:a16="http://schemas.microsoft.com/office/drawing/2014/main" id="{6CC62D43-73AD-4B24-A41D-7CF507D32509}"/>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ABBB05C1-C86B-4329-AD33-682B164FBAC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4155567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07D4E-A59C-466E-B434-E32C9F937167}"/>
              </a:ext>
            </a:extLst>
          </p:cNvPr>
          <p:cNvSpPr>
            <a:spLocks noGrp="1"/>
          </p:cNvSpPr>
          <p:nvPr>
            <p:ph type="title"/>
          </p:nvPr>
        </p:nvSpPr>
        <p:spPr/>
        <p:txBody>
          <a:bodyPr>
            <a:normAutofit fontScale="90000"/>
          </a:bodyPr>
          <a:lstStyle/>
          <a:p>
            <a:r>
              <a:rPr lang="en-US" dirty="0"/>
              <a:t>The Balance Sheet</a:t>
            </a:r>
          </a:p>
        </p:txBody>
      </p:sp>
      <p:sp>
        <p:nvSpPr>
          <p:cNvPr id="3" name="Content Placeholder 2">
            <a:extLst>
              <a:ext uri="{FF2B5EF4-FFF2-40B4-BE49-F238E27FC236}">
                <a16:creationId xmlns:a16="http://schemas.microsoft.com/office/drawing/2014/main" id="{357A75A9-2976-4B80-BD16-4005F08E78FB}"/>
              </a:ext>
            </a:extLst>
          </p:cNvPr>
          <p:cNvSpPr>
            <a:spLocks noGrp="1"/>
          </p:cNvSpPr>
          <p:nvPr>
            <p:ph idx="1"/>
          </p:nvPr>
        </p:nvSpPr>
        <p:spPr>
          <a:xfrm>
            <a:off x="677334" y="1238249"/>
            <a:ext cx="8596668" cy="4544681"/>
          </a:xfrm>
        </p:spPr>
        <p:txBody>
          <a:bodyPr>
            <a:normAutofit lnSpcReduction="10000"/>
          </a:bodyPr>
          <a:lstStyle/>
          <a:p>
            <a:r>
              <a:rPr lang="en-US" dirty="0"/>
              <a:t>A=resources needed to operate the business</a:t>
            </a:r>
          </a:p>
          <a:p>
            <a:r>
              <a:rPr lang="en-US" dirty="0"/>
              <a:t>L+E=sources of financing the assets</a:t>
            </a:r>
          </a:p>
          <a:p>
            <a:endParaRPr lang="en-US" dirty="0"/>
          </a:p>
          <a:p>
            <a:r>
              <a:rPr lang="en-US" dirty="0"/>
              <a:t>The fundamental balance sheet equation </a:t>
            </a:r>
          </a:p>
          <a:p>
            <a:pPr algn="ctr"/>
            <a:endParaRPr lang="en-US" dirty="0"/>
          </a:p>
          <a:p>
            <a:pPr algn="ctr"/>
            <a:r>
              <a:rPr lang="en-US" dirty="0"/>
              <a:t>	</a:t>
            </a:r>
          </a:p>
          <a:p>
            <a:pPr algn="ctr"/>
            <a:r>
              <a:rPr lang="en-US" dirty="0"/>
              <a:t>Or</a:t>
            </a:r>
          </a:p>
          <a:p>
            <a:pPr algn="ctr"/>
            <a:endParaRPr lang="en-US" dirty="0"/>
          </a:p>
          <a:p>
            <a:pPr algn="ctr"/>
            <a:endParaRPr lang="en-US" dirty="0"/>
          </a:p>
          <a:p>
            <a:pPr algn="ctr"/>
            <a:endParaRPr lang="en-US" dirty="0"/>
          </a:p>
          <a:p>
            <a:r>
              <a:rPr lang="en-US" dirty="0"/>
              <a:t>E = Residual interest in the assets after deducting all the liabilities = net worth /net assets / shareholders equity</a:t>
            </a:r>
          </a:p>
          <a:p>
            <a:pPr algn="ctr"/>
            <a:endParaRPr lang="en-US" dirty="0"/>
          </a:p>
        </p:txBody>
      </p:sp>
      <p:sp>
        <p:nvSpPr>
          <p:cNvPr id="4" name="Slide Number Placeholder 3">
            <a:extLst>
              <a:ext uri="{FF2B5EF4-FFF2-40B4-BE49-F238E27FC236}">
                <a16:creationId xmlns:a16="http://schemas.microsoft.com/office/drawing/2014/main" id="{C12225F0-A746-4ED3-A79D-E0F232636AD8}"/>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F534FAEE-6FAD-4829-9598-B0B14E6B6D6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9BAE72D4-E56D-4C78-8F18-511A8B420C45}"/>
              </a:ext>
            </a:extLst>
          </p:cNvPr>
          <p:cNvSpPr/>
          <p:nvPr/>
        </p:nvSpPr>
        <p:spPr>
          <a:xfrm>
            <a:off x="3789536" y="2851029"/>
            <a:ext cx="2372264" cy="5175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A=L+E</a:t>
            </a:r>
          </a:p>
        </p:txBody>
      </p:sp>
      <p:sp>
        <p:nvSpPr>
          <p:cNvPr id="7" name="Rectangle 6">
            <a:extLst>
              <a:ext uri="{FF2B5EF4-FFF2-40B4-BE49-F238E27FC236}">
                <a16:creationId xmlns:a16="http://schemas.microsoft.com/office/drawing/2014/main" id="{592F4BF9-F9A3-4361-9828-AD3FC354CC4A}"/>
              </a:ext>
            </a:extLst>
          </p:cNvPr>
          <p:cNvSpPr/>
          <p:nvPr/>
        </p:nvSpPr>
        <p:spPr>
          <a:xfrm>
            <a:off x="3789536" y="3872720"/>
            <a:ext cx="2372264" cy="5175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E=A-L</a:t>
            </a:r>
          </a:p>
        </p:txBody>
      </p:sp>
    </p:spTree>
    <p:extLst>
      <p:ext uri="{BB962C8B-B14F-4D97-AF65-F5344CB8AC3E}">
        <p14:creationId xmlns:p14="http://schemas.microsoft.com/office/powerpoint/2010/main" val="12689800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07D4E-A59C-466E-B434-E32C9F937167}"/>
              </a:ext>
            </a:extLst>
          </p:cNvPr>
          <p:cNvSpPr>
            <a:spLocks noGrp="1"/>
          </p:cNvSpPr>
          <p:nvPr>
            <p:ph type="title"/>
          </p:nvPr>
        </p:nvSpPr>
        <p:spPr/>
        <p:txBody>
          <a:bodyPr>
            <a:normAutofit fontScale="90000"/>
          </a:bodyPr>
          <a:lstStyle/>
          <a:p>
            <a:r>
              <a:rPr lang="en-US" dirty="0"/>
              <a:t>The Balance Sheet</a:t>
            </a:r>
          </a:p>
        </p:txBody>
      </p:sp>
      <p:sp>
        <p:nvSpPr>
          <p:cNvPr id="3" name="Content Placeholder 2">
            <a:extLst>
              <a:ext uri="{FF2B5EF4-FFF2-40B4-BE49-F238E27FC236}">
                <a16:creationId xmlns:a16="http://schemas.microsoft.com/office/drawing/2014/main" id="{357A75A9-2976-4B80-BD16-4005F08E78FB}"/>
              </a:ext>
            </a:extLst>
          </p:cNvPr>
          <p:cNvSpPr>
            <a:spLocks noGrp="1"/>
          </p:cNvSpPr>
          <p:nvPr>
            <p:ph idx="1"/>
          </p:nvPr>
        </p:nvSpPr>
        <p:spPr>
          <a:xfrm>
            <a:off x="677334" y="1238249"/>
            <a:ext cx="8596668" cy="4544681"/>
          </a:xfrm>
        </p:spPr>
        <p:txBody>
          <a:bodyPr>
            <a:normAutofit/>
          </a:bodyPr>
          <a:lstStyle/>
          <a:p>
            <a:r>
              <a:rPr lang="en-US" dirty="0"/>
              <a:t>6 key aggregates </a:t>
            </a:r>
          </a:p>
          <a:p>
            <a:endParaRPr lang="en-US" dirty="0"/>
          </a:p>
          <a:p>
            <a:endParaRPr lang="en-US" dirty="0"/>
          </a:p>
          <a:p>
            <a:endParaRPr lang="en-US" dirty="0"/>
          </a:p>
          <a:p>
            <a:endParaRPr lang="en-US" dirty="0"/>
          </a:p>
          <a:p>
            <a:endParaRPr lang="en-US" dirty="0"/>
          </a:p>
          <a:p>
            <a:r>
              <a:rPr lang="en-US" dirty="0"/>
              <a:t>The right financial balance depends on an adequate balance of financing = the optimal financing structure (of the assets) by a mix of equity, LT debts and ST debts.</a:t>
            </a:r>
          </a:p>
          <a:p>
            <a:pPr algn="ctr"/>
            <a:endParaRPr lang="en-US" dirty="0"/>
          </a:p>
        </p:txBody>
      </p:sp>
      <p:sp>
        <p:nvSpPr>
          <p:cNvPr id="4" name="Slide Number Placeholder 3">
            <a:extLst>
              <a:ext uri="{FF2B5EF4-FFF2-40B4-BE49-F238E27FC236}">
                <a16:creationId xmlns:a16="http://schemas.microsoft.com/office/drawing/2014/main" id="{C12225F0-A746-4ED3-A79D-E0F232636AD8}"/>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F534FAEE-6FAD-4829-9598-B0B14E6B6D6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8" name="Table 7">
            <a:extLst>
              <a:ext uri="{FF2B5EF4-FFF2-40B4-BE49-F238E27FC236}">
                <a16:creationId xmlns:a16="http://schemas.microsoft.com/office/drawing/2014/main" id="{B36B7545-BD20-4880-A888-FEA49A240A63}"/>
              </a:ext>
            </a:extLst>
          </p:cNvPr>
          <p:cNvGraphicFramePr>
            <a:graphicFrameLocks noGrp="1"/>
          </p:cNvGraphicFramePr>
          <p:nvPr>
            <p:extLst>
              <p:ext uri="{D42A27DB-BD31-4B8C-83A1-F6EECF244321}">
                <p14:modId xmlns:p14="http://schemas.microsoft.com/office/powerpoint/2010/main" val="456186412"/>
              </p:ext>
            </p:extLst>
          </p:nvPr>
        </p:nvGraphicFramePr>
        <p:xfrm>
          <a:off x="1326535" y="2014556"/>
          <a:ext cx="8128000" cy="111252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544538808"/>
                    </a:ext>
                  </a:extLst>
                </a:gridCol>
                <a:gridCol w="4064000">
                  <a:extLst>
                    <a:ext uri="{9D8B030D-6E8A-4147-A177-3AD203B41FA5}">
                      <a16:colId xmlns:a16="http://schemas.microsoft.com/office/drawing/2014/main" val="4129714658"/>
                    </a:ext>
                  </a:extLst>
                </a:gridCol>
              </a:tblGrid>
              <a:tr h="370840">
                <a:tc>
                  <a:txBody>
                    <a:bodyPr/>
                    <a:lstStyle/>
                    <a:p>
                      <a:r>
                        <a:rPr lang="en-US" dirty="0">
                          <a:solidFill>
                            <a:schemeClr val="bg1"/>
                          </a:solidFill>
                        </a:rPr>
                        <a:t>Non-Current Assets</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516743"/>
                    </a:solidFill>
                  </a:tcPr>
                </a:tc>
                <a:tc>
                  <a:txBody>
                    <a:bodyPr/>
                    <a:lstStyle/>
                    <a:p>
                      <a:r>
                        <a:rPr lang="en-US" dirty="0">
                          <a:solidFill>
                            <a:schemeClr val="bg1"/>
                          </a:solidFill>
                        </a:rPr>
                        <a:t>Equity</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2673932624"/>
                  </a:ext>
                </a:extLst>
              </a:tr>
              <a:tr h="370840">
                <a:tc>
                  <a:txBody>
                    <a:bodyPr/>
                    <a:lstStyle/>
                    <a:p>
                      <a:r>
                        <a:rPr lang="en-US" dirty="0">
                          <a:solidFill>
                            <a:schemeClr val="bg1"/>
                          </a:solidFill>
                        </a:rPr>
                        <a:t>Current assets (excl cash)</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16743"/>
                    </a:solidFill>
                  </a:tcPr>
                </a:tc>
                <a:tc>
                  <a:txBody>
                    <a:bodyPr/>
                    <a:lstStyle/>
                    <a:p>
                      <a:r>
                        <a:rPr lang="en-US" dirty="0">
                          <a:solidFill>
                            <a:schemeClr val="bg1"/>
                          </a:solidFill>
                        </a:rPr>
                        <a:t>L.T. Debts</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extLst>
                  <a:ext uri="{0D108BD9-81ED-4DB2-BD59-A6C34878D82A}">
                    <a16:rowId xmlns:a16="http://schemas.microsoft.com/office/drawing/2014/main" val="1891542922"/>
                  </a:ext>
                </a:extLst>
              </a:tr>
              <a:tr h="370840">
                <a:tc>
                  <a:txBody>
                    <a:bodyPr/>
                    <a:lstStyle/>
                    <a:p>
                      <a:r>
                        <a:rPr lang="en-US" dirty="0">
                          <a:solidFill>
                            <a:schemeClr val="bg1"/>
                          </a:solidFill>
                        </a:rPr>
                        <a:t>Cash</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516743"/>
                    </a:solidFill>
                  </a:tcPr>
                </a:tc>
                <a:tc>
                  <a:txBody>
                    <a:bodyPr/>
                    <a:lstStyle/>
                    <a:p>
                      <a:r>
                        <a:rPr lang="en-US" dirty="0">
                          <a:solidFill>
                            <a:schemeClr val="bg1"/>
                          </a:solidFill>
                        </a:rPr>
                        <a:t>S.T. Debts</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2">
                        <a:lumMod val="75000"/>
                      </a:schemeClr>
                    </a:solidFill>
                  </a:tcPr>
                </a:tc>
                <a:extLst>
                  <a:ext uri="{0D108BD9-81ED-4DB2-BD59-A6C34878D82A}">
                    <a16:rowId xmlns:a16="http://schemas.microsoft.com/office/drawing/2014/main" val="521262019"/>
                  </a:ext>
                </a:extLst>
              </a:tr>
            </a:tbl>
          </a:graphicData>
        </a:graphic>
      </p:graphicFrame>
    </p:spTree>
    <p:extLst>
      <p:ext uri="{BB962C8B-B14F-4D97-AF65-F5344CB8AC3E}">
        <p14:creationId xmlns:p14="http://schemas.microsoft.com/office/powerpoint/2010/main" val="2974839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832B-401A-4433-A5E9-1118B584E26B}"/>
              </a:ext>
            </a:extLst>
          </p:cNvPr>
          <p:cNvSpPr>
            <a:spLocks noGrp="1"/>
          </p:cNvSpPr>
          <p:nvPr>
            <p:ph type="title"/>
          </p:nvPr>
        </p:nvSpPr>
        <p:spPr/>
        <p:txBody>
          <a:bodyPr>
            <a:normAutofit fontScale="90000"/>
          </a:bodyPr>
          <a:lstStyle/>
          <a:p>
            <a:r>
              <a:rPr lang="en-US" dirty="0"/>
              <a:t>Financial statements</a:t>
            </a:r>
          </a:p>
        </p:txBody>
      </p:sp>
      <p:sp>
        <p:nvSpPr>
          <p:cNvPr id="3" name="Content Placeholder 2">
            <a:extLst>
              <a:ext uri="{FF2B5EF4-FFF2-40B4-BE49-F238E27FC236}">
                <a16:creationId xmlns:a16="http://schemas.microsoft.com/office/drawing/2014/main" id="{A2D88C18-B6F3-4260-8974-51E9612A6B27}"/>
              </a:ext>
            </a:extLst>
          </p:cNvPr>
          <p:cNvSpPr>
            <a:spLocks noGrp="1"/>
          </p:cNvSpPr>
          <p:nvPr>
            <p:ph idx="1"/>
          </p:nvPr>
        </p:nvSpPr>
        <p:spPr>
          <a:xfrm>
            <a:off x="677334" y="1238249"/>
            <a:ext cx="8596668" cy="4544681"/>
          </a:xfrm>
        </p:spPr>
        <p:txBody>
          <a:bodyPr>
            <a:normAutofit/>
          </a:bodyPr>
          <a:lstStyle/>
          <a:p>
            <a:r>
              <a:rPr lang="en-US" b="1" dirty="0"/>
              <a:t>Consolidated FS</a:t>
            </a:r>
          </a:p>
          <a:p>
            <a:r>
              <a:rPr lang="en-US" dirty="0"/>
              <a:t>The financial statements of a group in which the assets, liabilities, equity, income, expenses and cash flows of the parent and its subsidiaries are presented as those of a single economic entity.</a:t>
            </a:r>
          </a:p>
          <a:p>
            <a:endParaRPr lang="en-US" dirty="0"/>
          </a:p>
          <a:p>
            <a:r>
              <a:rPr lang="en-US" b="1" dirty="0"/>
              <a:t>Separate FS</a:t>
            </a:r>
          </a:p>
          <a:p>
            <a:r>
              <a:rPr lang="en-US" dirty="0"/>
              <a:t>Separate financial statements are those presented by a parent (i.e. an investor with control of a subsidiary) or an investor with joint control of, or significant influence over, an investee, in which the investments are accounted for at cost or in accordance with IFRS 9 Financial Instruments (or using the equity method).</a:t>
            </a:r>
          </a:p>
        </p:txBody>
      </p:sp>
      <p:sp>
        <p:nvSpPr>
          <p:cNvPr id="4" name="Slide Number Placeholder 3">
            <a:extLst>
              <a:ext uri="{FF2B5EF4-FFF2-40B4-BE49-F238E27FC236}">
                <a16:creationId xmlns:a16="http://schemas.microsoft.com/office/drawing/2014/main" id="{BF9E58D5-1413-4207-8AC0-4582A4E17CDD}"/>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B6CFA5AB-2136-4A84-9041-E4E493818152}"/>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1508341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832B-401A-4433-A5E9-1118B584E26B}"/>
              </a:ext>
            </a:extLst>
          </p:cNvPr>
          <p:cNvSpPr>
            <a:spLocks noGrp="1"/>
          </p:cNvSpPr>
          <p:nvPr>
            <p:ph type="title"/>
          </p:nvPr>
        </p:nvSpPr>
        <p:spPr/>
        <p:txBody>
          <a:bodyPr>
            <a:normAutofit fontScale="90000"/>
          </a:bodyPr>
          <a:lstStyle/>
          <a:p>
            <a:r>
              <a:rPr lang="en-US" dirty="0"/>
              <a:t>Consolidate vs Separate</a:t>
            </a:r>
          </a:p>
        </p:txBody>
      </p:sp>
      <p:sp>
        <p:nvSpPr>
          <p:cNvPr id="3" name="Content Placeholder 2">
            <a:extLst>
              <a:ext uri="{FF2B5EF4-FFF2-40B4-BE49-F238E27FC236}">
                <a16:creationId xmlns:a16="http://schemas.microsoft.com/office/drawing/2014/main" id="{A2D88C18-B6F3-4260-8974-51E9612A6B27}"/>
              </a:ext>
            </a:extLst>
          </p:cNvPr>
          <p:cNvSpPr>
            <a:spLocks noGrp="1"/>
          </p:cNvSpPr>
          <p:nvPr>
            <p:ph idx="1"/>
          </p:nvPr>
        </p:nvSpPr>
        <p:spPr>
          <a:xfrm>
            <a:off x="677334" y="1238250"/>
            <a:ext cx="8596668" cy="365126"/>
          </a:xfrm>
        </p:spPr>
        <p:txBody>
          <a:bodyPr>
            <a:normAutofit lnSpcReduction="10000"/>
          </a:bodyPr>
          <a:lstStyle/>
          <a:p>
            <a:r>
              <a:rPr lang="en-US" b="1" dirty="0"/>
              <a:t>On a consolidate FS, Group must be intended as a unique entity</a:t>
            </a:r>
            <a:endParaRPr lang="en-US" dirty="0"/>
          </a:p>
        </p:txBody>
      </p:sp>
      <p:sp>
        <p:nvSpPr>
          <p:cNvPr id="4" name="Slide Number Placeholder 3">
            <a:extLst>
              <a:ext uri="{FF2B5EF4-FFF2-40B4-BE49-F238E27FC236}">
                <a16:creationId xmlns:a16="http://schemas.microsoft.com/office/drawing/2014/main" id="{BF9E58D5-1413-4207-8AC0-4582A4E17CDD}"/>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B6CFA5AB-2136-4A84-9041-E4E493818152}"/>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Oval 5">
            <a:extLst>
              <a:ext uri="{FF2B5EF4-FFF2-40B4-BE49-F238E27FC236}">
                <a16:creationId xmlns:a16="http://schemas.microsoft.com/office/drawing/2014/main" id="{AC9F9EEA-C9CD-4ABB-A748-A2261946AF51}"/>
              </a:ext>
            </a:extLst>
          </p:cNvPr>
          <p:cNvSpPr/>
          <p:nvPr/>
        </p:nvSpPr>
        <p:spPr>
          <a:xfrm>
            <a:off x="3175668" y="1866900"/>
            <a:ext cx="3600000" cy="36000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82110D16-C0A9-4AD8-8D3D-5E56758537AB}"/>
              </a:ext>
            </a:extLst>
          </p:cNvPr>
          <p:cNvSpPr/>
          <p:nvPr/>
        </p:nvSpPr>
        <p:spPr>
          <a:xfrm>
            <a:off x="4458083" y="2515717"/>
            <a:ext cx="1035170" cy="453005"/>
          </a:xfrm>
          <a:prstGeom prst="roundRect">
            <a:avLst/>
          </a:prstGeom>
          <a:ln>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a:t>PARENT</a:t>
            </a:r>
          </a:p>
        </p:txBody>
      </p:sp>
      <p:sp>
        <p:nvSpPr>
          <p:cNvPr id="8" name="Rectangle: Rounded Corners 7">
            <a:extLst>
              <a:ext uri="{FF2B5EF4-FFF2-40B4-BE49-F238E27FC236}">
                <a16:creationId xmlns:a16="http://schemas.microsoft.com/office/drawing/2014/main" id="{35C2B768-6DB9-4B94-9E6A-8C4B9FA2C05F}"/>
              </a:ext>
            </a:extLst>
          </p:cNvPr>
          <p:cNvSpPr/>
          <p:nvPr/>
        </p:nvSpPr>
        <p:spPr>
          <a:xfrm>
            <a:off x="3422913" y="3617539"/>
            <a:ext cx="1035170" cy="45300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a:t>Subsidiary A</a:t>
            </a:r>
          </a:p>
        </p:txBody>
      </p:sp>
      <p:sp>
        <p:nvSpPr>
          <p:cNvPr id="9" name="Rectangle: Rounded Corners 8">
            <a:extLst>
              <a:ext uri="{FF2B5EF4-FFF2-40B4-BE49-F238E27FC236}">
                <a16:creationId xmlns:a16="http://schemas.microsoft.com/office/drawing/2014/main" id="{ADA0E873-90BA-4277-9F6C-E100BE641BDA}"/>
              </a:ext>
            </a:extLst>
          </p:cNvPr>
          <p:cNvSpPr/>
          <p:nvPr/>
        </p:nvSpPr>
        <p:spPr>
          <a:xfrm>
            <a:off x="5431407" y="3606672"/>
            <a:ext cx="1035170" cy="453005"/>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t>Subsidiary B</a:t>
            </a:r>
          </a:p>
        </p:txBody>
      </p:sp>
      <p:cxnSp>
        <p:nvCxnSpPr>
          <p:cNvPr id="11" name="Straight Arrow Connector 10">
            <a:extLst>
              <a:ext uri="{FF2B5EF4-FFF2-40B4-BE49-F238E27FC236}">
                <a16:creationId xmlns:a16="http://schemas.microsoft.com/office/drawing/2014/main" id="{75D16387-E8C9-4FCB-8B0E-7B8DA17FEF35}"/>
              </a:ext>
            </a:extLst>
          </p:cNvPr>
          <p:cNvCxnSpPr>
            <a:cxnSpLocks/>
            <a:stCxn id="7" idx="2"/>
            <a:endCxn id="8" idx="0"/>
          </p:cNvCxnSpPr>
          <p:nvPr/>
        </p:nvCxnSpPr>
        <p:spPr>
          <a:xfrm flipH="1">
            <a:off x="3940498" y="2968722"/>
            <a:ext cx="1035170" cy="6488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155C5D8-2F01-470F-8A42-660D3C388756}"/>
              </a:ext>
            </a:extLst>
          </p:cNvPr>
          <p:cNvCxnSpPr>
            <a:cxnSpLocks/>
            <a:stCxn id="7" idx="2"/>
            <a:endCxn id="9" idx="0"/>
          </p:cNvCxnSpPr>
          <p:nvPr/>
        </p:nvCxnSpPr>
        <p:spPr>
          <a:xfrm>
            <a:off x="4975668" y="2968722"/>
            <a:ext cx="973324" cy="6379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Speech Bubble: Oval 20">
            <a:extLst>
              <a:ext uri="{FF2B5EF4-FFF2-40B4-BE49-F238E27FC236}">
                <a16:creationId xmlns:a16="http://schemas.microsoft.com/office/drawing/2014/main" id="{7C8501EF-A4D3-4F99-BC49-E11E7C757B5C}"/>
              </a:ext>
            </a:extLst>
          </p:cNvPr>
          <p:cNvSpPr/>
          <p:nvPr/>
        </p:nvSpPr>
        <p:spPr>
          <a:xfrm>
            <a:off x="1360762" y="1672543"/>
            <a:ext cx="1826141" cy="2139351"/>
          </a:xfrm>
          <a:prstGeom prst="wedgeEllipseCallout">
            <a:avLst>
              <a:gd name="adj1" fmla="val 116075"/>
              <a:gd name="adj2" fmla="val -242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dirty="0"/>
              <a:t>The red line identifies the borders of the parent</a:t>
            </a:r>
          </a:p>
        </p:txBody>
      </p:sp>
      <p:sp>
        <p:nvSpPr>
          <p:cNvPr id="22" name="Speech Bubble: Oval 21">
            <a:extLst>
              <a:ext uri="{FF2B5EF4-FFF2-40B4-BE49-F238E27FC236}">
                <a16:creationId xmlns:a16="http://schemas.microsoft.com/office/drawing/2014/main" id="{C0E50E85-83F1-47E7-AFB9-871CDB27FDE8}"/>
              </a:ext>
            </a:extLst>
          </p:cNvPr>
          <p:cNvSpPr/>
          <p:nvPr/>
        </p:nvSpPr>
        <p:spPr>
          <a:xfrm>
            <a:off x="7231407" y="3147660"/>
            <a:ext cx="1826141" cy="2139351"/>
          </a:xfrm>
          <a:prstGeom prst="wedgeEllipseCallout">
            <a:avLst>
              <a:gd name="adj1" fmla="val -75713"/>
              <a:gd name="adj2" fmla="val -40323"/>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600" dirty="0"/>
              <a:t>The green line identifies the borders of the group as an entity</a:t>
            </a:r>
          </a:p>
        </p:txBody>
      </p:sp>
    </p:spTree>
    <p:extLst>
      <p:ext uri="{BB962C8B-B14F-4D97-AF65-F5344CB8AC3E}">
        <p14:creationId xmlns:p14="http://schemas.microsoft.com/office/powerpoint/2010/main" val="15434315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D932F-7F48-41F5-AC44-74C927E991AF}"/>
              </a:ext>
            </a:extLst>
          </p:cNvPr>
          <p:cNvSpPr>
            <a:spLocks noGrp="1"/>
          </p:cNvSpPr>
          <p:nvPr>
            <p:ph type="title"/>
          </p:nvPr>
        </p:nvSpPr>
        <p:spPr/>
        <p:txBody>
          <a:bodyPr>
            <a:normAutofit fontScale="90000"/>
          </a:bodyPr>
          <a:lstStyle/>
          <a:p>
            <a:r>
              <a:rPr lang="en-US" dirty="0"/>
              <a:t>IAS 1 – Presentation of FS</a:t>
            </a:r>
          </a:p>
        </p:txBody>
      </p:sp>
      <p:sp>
        <p:nvSpPr>
          <p:cNvPr id="3" name="Content Placeholder 2">
            <a:extLst>
              <a:ext uri="{FF2B5EF4-FFF2-40B4-BE49-F238E27FC236}">
                <a16:creationId xmlns:a16="http://schemas.microsoft.com/office/drawing/2014/main" id="{1B5D9EB5-7D56-4833-8FC4-866311A2BF1F}"/>
              </a:ext>
            </a:extLst>
          </p:cNvPr>
          <p:cNvSpPr>
            <a:spLocks noGrp="1"/>
          </p:cNvSpPr>
          <p:nvPr>
            <p:ph idx="1"/>
          </p:nvPr>
        </p:nvSpPr>
        <p:spPr>
          <a:xfrm>
            <a:off x="677334" y="1238251"/>
            <a:ext cx="8596668" cy="4544680"/>
          </a:xfrm>
        </p:spPr>
        <p:txBody>
          <a:bodyPr/>
          <a:lstStyle/>
          <a:p>
            <a:r>
              <a:rPr lang="en-US" b="1" dirty="0"/>
              <a:t>Objective</a:t>
            </a:r>
          </a:p>
          <a:p>
            <a:r>
              <a:rPr lang="en-US" dirty="0"/>
              <a:t>to prescribe basis for presentation of financial statements</a:t>
            </a:r>
          </a:p>
          <a:p>
            <a:r>
              <a:rPr lang="en-US" dirty="0"/>
              <a:t>in order to ensure comparability</a:t>
            </a:r>
          </a:p>
          <a:p>
            <a:endParaRPr lang="en-US" b="1" dirty="0"/>
          </a:p>
          <a:p>
            <a:r>
              <a:rPr lang="en-US" b="1" dirty="0"/>
              <a:t>Scope</a:t>
            </a:r>
          </a:p>
          <a:p>
            <a:r>
              <a:rPr lang="en-US" dirty="0"/>
              <a:t>all general purpose financial statements prepared under IFRS not condensed interim financial information (IAS 34)</a:t>
            </a:r>
          </a:p>
          <a:p>
            <a:endParaRPr lang="en-US" dirty="0"/>
          </a:p>
          <a:p>
            <a:r>
              <a:rPr lang="en-US" dirty="0"/>
              <a:t>IAS 1 has been recently amended, effective on 1 January 2024. The amendments clarify the criteria for classifying liabilities with covenants as current or non-current. The amendments will also require companies to provide additional information to stakeholders.</a:t>
            </a:r>
          </a:p>
        </p:txBody>
      </p:sp>
      <p:sp>
        <p:nvSpPr>
          <p:cNvPr id="4" name="Slide Number Placeholder 3">
            <a:extLst>
              <a:ext uri="{FF2B5EF4-FFF2-40B4-BE49-F238E27FC236}">
                <a16:creationId xmlns:a16="http://schemas.microsoft.com/office/drawing/2014/main" id="{8C8320AF-01A7-42AA-815C-BCEEB107D7B0}"/>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
        <p:nvSpPr>
          <p:cNvPr id="5" name="Footer Placeholder 4">
            <a:extLst>
              <a:ext uri="{FF2B5EF4-FFF2-40B4-BE49-F238E27FC236}">
                <a16:creationId xmlns:a16="http://schemas.microsoft.com/office/drawing/2014/main" id="{F36891D4-92B5-4B3B-AEC6-4E654027270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022321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D932F-7F48-41F5-AC44-74C927E991AF}"/>
              </a:ext>
            </a:extLst>
          </p:cNvPr>
          <p:cNvSpPr>
            <a:spLocks noGrp="1"/>
          </p:cNvSpPr>
          <p:nvPr>
            <p:ph type="title"/>
          </p:nvPr>
        </p:nvSpPr>
        <p:spPr/>
        <p:txBody>
          <a:bodyPr>
            <a:normAutofit fontScale="90000"/>
          </a:bodyPr>
          <a:lstStyle/>
          <a:p>
            <a:r>
              <a:rPr lang="en-US" dirty="0"/>
              <a:t>IAS 1 – Presentation of FS</a:t>
            </a:r>
          </a:p>
        </p:txBody>
      </p:sp>
      <p:sp>
        <p:nvSpPr>
          <p:cNvPr id="3" name="Content Placeholder 2">
            <a:extLst>
              <a:ext uri="{FF2B5EF4-FFF2-40B4-BE49-F238E27FC236}">
                <a16:creationId xmlns:a16="http://schemas.microsoft.com/office/drawing/2014/main" id="{1B5D9EB5-7D56-4833-8FC4-866311A2BF1F}"/>
              </a:ext>
            </a:extLst>
          </p:cNvPr>
          <p:cNvSpPr>
            <a:spLocks noGrp="1"/>
          </p:cNvSpPr>
          <p:nvPr>
            <p:ph idx="1"/>
          </p:nvPr>
        </p:nvSpPr>
        <p:spPr>
          <a:xfrm>
            <a:off x="677334" y="1238251"/>
            <a:ext cx="8596668" cy="4544680"/>
          </a:xfrm>
        </p:spPr>
        <p:txBody>
          <a:bodyPr/>
          <a:lstStyle/>
          <a:p>
            <a:pPr marL="285750" indent="-285750">
              <a:buFont typeface="Arial" panose="020B0604020202020204" pitchFamily="34" charset="0"/>
              <a:buChar char="•"/>
            </a:pPr>
            <a:r>
              <a:rPr lang="en-US" b="1" dirty="0"/>
              <a:t>Statement of financial position (Previously ‘balance sheet’)</a:t>
            </a:r>
          </a:p>
          <a:p>
            <a:pPr marL="285750" indent="-285750">
              <a:buFont typeface="Arial" panose="020B0604020202020204" pitchFamily="34" charset="0"/>
              <a:buChar char="•"/>
            </a:pPr>
            <a:r>
              <a:rPr lang="en-US" b="1" dirty="0"/>
              <a:t>Statement of comprehensive income</a:t>
            </a:r>
          </a:p>
          <a:p>
            <a:pPr marL="285750" indent="-285750">
              <a:buFont typeface="Arial" panose="020B0604020202020204" pitchFamily="34" charset="0"/>
              <a:buChar char="•"/>
            </a:pPr>
            <a:r>
              <a:rPr lang="en-US" b="1" dirty="0"/>
              <a:t>Statement of changes in equity</a:t>
            </a:r>
          </a:p>
          <a:p>
            <a:pPr marL="285750" indent="-285750">
              <a:buFont typeface="Arial" panose="020B0604020202020204" pitchFamily="34" charset="0"/>
              <a:buChar char="•"/>
            </a:pPr>
            <a:r>
              <a:rPr lang="en-US" b="1" dirty="0"/>
              <a:t>Statement of cash flows</a:t>
            </a:r>
          </a:p>
          <a:p>
            <a:pPr marL="285750" indent="-285750">
              <a:buFont typeface="Arial" panose="020B0604020202020204" pitchFamily="34" charset="0"/>
              <a:buChar char="•"/>
            </a:pPr>
            <a:r>
              <a:rPr lang="en-US" b="1" dirty="0"/>
              <a:t>Notes, comprising a summary of material accounting policies and other explanatory notes</a:t>
            </a:r>
          </a:p>
          <a:p>
            <a:pPr marL="285750" indent="-285750">
              <a:buFont typeface="Arial" panose="020B0604020202020204" pitchFamily="34" charset="0"/>
              <a:buChar char="•"/>
            </a:pPr>
            <a:r>
              <a:rPr lang="en-US" b="1" dirty="0"/>
              <a:t>Statement of financial position as at the beginning of the earliest comparative period when an entity applies an accounting policy retrospectively or makes a retrospective restatement of items in its F/S</a:t>
            </a:r>
            <a:endParaRPr lang="en-US" dirty="0"/>
          </a:p>
        </p:txBody>
      </p:sp>
      <p:sp>
        <p:nvSpPr>
          <p:cNvPr id="4" name="Slide Number Placeholder 3">
            <a:extLst>
              <a:ext uri="{FF2B5EF4-FFF2-40B4-BE49-F238E27FC236}">
                <a16:creationId xmlns:a16="http://schemas.microsoft.com/office/drawing/2014/main" id="{8C8320AF-01A7-42AA-815C-BCEEB107D7B0}"/>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F36891D4-92B5-4B3B-AEC6-4E654027270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5559457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BCC51-3B96-4417-9D3D-13512C79F146}"/>
              </a:ext>
            </a:extLst>
          </p:cNvPr>
          <p:cNvSpPr>
            <a:spLocks noGrp="1"/>
          </p:cNvSpPr>
          <p:nvPr>
            <p:ph type="title"/>
          </p:nvPr>
        </p:nvSpPr>
        <p:spPr/>
        <p:txBody>
          <a:bodyPr>
            <a:normAutofit fontScale="90000"/>
          </a:bodyPr>
          <a:lstStyle/>
          <a:p>
            <a:r>
              <a:rPr lang="en-US" dirty="0"/>
              <a:t>Overall considerations</a:t>
            </a:r>
          </a:p>
        </p:txBody>
      </p:sp>
      <p:sp>
        <p:nvSpPr>
          <p:cNvPr id="3" name="Content Placeholder 2">
            <a:extLst>
              <a:ext uri="{FF2B5EF4-FFF2-40B4-BE49-F238E27FC236}">
                <a16:creationId xmlns:a16="http://schemas.microsoft.com/office/drawing/2014/main" id="{EA93C4DD-82B7-485B-86E4-00A78B428812}"/>
              </a:ext>
            </a:extLst>
          </p:cNvPr>
          <p:cNvSpPr>
            <a:spLocks noGrp="1"/>
          </p:cNvSpPr>
          <p:nvPr>
            <p:ph idx="1"/>
          </p:nvPr>
        </p:nvSpPr>
        <p:spPr>
          <a:xfrm>
            <a:off x="677334" y="1152703"/>
            <a:ext cx="8596668" cy="4707862"/>
          </a:xfrm>
        </p:spPr>
        <p:txBody>
          <a:bodyPr/>
          <a:lstStyle/>
          <a:p>
            <a:r>
              <a:rPr lang="en-US" b="1" dirty="0"/>
              <a:t>Fair presentation</a:t>
            </a:r>
          </a:p>
          <a:p>
            <a:pPr marL="285750" indent="-285750">
              <a:buFont typeface="Arial" panose="020B0604020202020204" pitchFamily="34" charset="0"/>
              <a:buChar char="•"/>
            </a:pPr>
            <a:r>
              <a:rPr lang="en-US" dirty="0"/>
              <a:t>achieved through application of IFRS</a:t>
            </a:r>
          </a:p>
          <a:p>
            <a:pPr marL="285750" indent="-285750">
              <a:buFont typeface="Arial" panose="020B0604020202020204" pitchFamily="34" charset="0"/>
              <a:buChar char="•"/>
            </a:pPr>
            <a:r>
              <a:rPr lang="en-US" dirty="0"/>
              <a:t>disclose compliance with IFRS</a:t>
            </a:r>
          </a:p>
          <a:p>
            <a:pPr marL="285750" indent="-285750">
              <a:buFont typeface="Arial" panose="020B0604020202020204" pitchFamily="34" charset="0"/>
              <a:buChar char="•"/>
            </a:pPr>
            <a:r>
              <a:rPr lang="en-US" dirty="0"/>
              <a:t>full compliance with all IAS, IFRS, SIC and IFRIC required</a:t>
            </a:r>
          </a:p>
          <a:p>
            <a:pPr marL="285750" indent="-285750">
              <a:buFont typeface="Arial" panose="020B0604020202020204" pitchFamily="34" charset="0"/>
              <a:buChar char="•"/>
            </a:pPr>
            <a:r>
              <a:rPr lang="en-US" dirty="0"/>
              <a:t>application before effective date</a:t>
            </a:r>
          </a:p>
          <a:p>
            <a:pPr marL="1028700" lvl="1">
              <a:buFont typeface="Arial" panose="020B0604020202020204" pitchFamily="34" charset="0"/>
              <a:buChar char="•"/>
            </a:pPr>
            <a:r>
              <a:rPr lang="en-US" dirty="0"/>
              <a:t>disclose that fact</a:t>
            </a:r>
          </a:p>
          <a:p>
            <a:pPr marL="285750" indent="-285750">
              <a:buFont typeface="Arial" panose="020B0604020202020204" pitchFamily="34" charset="0"/>
              <a:buChar char="•"/>
            </a:pPr>
            <a:r>
              <a:rPr lang="en-US" dirty="0"/>
              <a:t>true and fair view override</a:t>
            </a:r>
          </a:p>
          <a:p>
            <a:pPr marL="1028700" lvl="1">
              <a:buFont typeface="Arial" panose="020B0604020202020204" pitchFamily="34" charset="0"/>
              <a:buChar char="•"/>
            </a:pPr>
            <a:r>
              <a:rPr lang="en-US" dirty="0"/>
              <a:t>only in extremely rare circumstances when compliance would be misleading</a:t>
            </a:r>
          </a:p>
          <a:p>
            <a:pPr lvl="1" indent="0">
              <a:buNone/>
            </a:pPr>
            <a:endParaRPr lang="en-US" dirty="0"/>
          </a:p>
          <a:p>
            <a:pPr marL="0" lvl="1" indent="0">
              <a:buNone/>
            </a:pPr>
            <a:r>
              <a:rPr lang="en-US" sz="1800" b="1" dirty="0"/>
              <a:t>Going concern</a:t>
            </a:r>
          </a:p>
          <a:p>
            <a:pPr marL="285750" lvl="1">
              <a:buFont typeface="Arial" panose="020B0604020202020204" pitchFamily="34" charset="0"/>
              <a:buChar char="•"/>
            </a:pPr>
            <a:r>
              <a:rPr lang="en-US" dirty="0"/>
              <a:t>No intention to liquidate or to cease trading</a:t>
            </a:r>
          </a:p>
        </p:txBody>
      </p:sp>
      <p:sp>
        <p:nvSpPr>
          <p:cNvPr id="4" name="Slide Number Placeholder 3">
            <a:extLst>
              <a:ext uri="{FF2B5EF4-FFF2-40B4-BE49-F238E27FC236}">
                <a16:creationId xmlns:a16="http://schemas.microsoft.com/office/drawing/2014/main" id="{7A902E79-1085-4653-AF15-216B8172CC64}"/>
              </a:ext>
            </a:extLst>
          </p:cNvPr>
          <p:cNvSpPr>
            <a:spLocks noGrp="1"/>
          </p:cNvSpPr>
          <p:nvPr>
            <p:ph type="sldNum" sz="quarter" idx="12"/>
          </p:nvPr>
        </p:nvSpPr>
        <p:spPr/>
        <p:txBody>
          <a:bodyPr/>
          <a:lstStyle/>
          <a:p>
            <a:fld id="{D57F1E4F-1CFF-5643-939E-217C01CDF565}" type="slidenum">
              <a:rPr lang="en-US" smtClean="0"/>
              <a:pPr/>
              <a:t>34</a:t>
            </a:fld>
            <a:endParaRPr lang="en-US" dirty="0"/>
          </a:p>
        </p:txBody>
      </p:sp>
      <p:sp>
        <p:nvSpPr>
          <p:cNvPr id="5" name="Footer Placeholder 4">
            <a:extLst>
              <a:ext uri="{FF2B5EF4-FFF2-40B4-BE49-F238E27FC236}">
                <a16:creationId xmlns:a16="http://schemas.microsoft.com/office/drawing/2014/main" id="{308A21C7-5999-4A24-BD7C-7B056AE45F7C}"/>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3193180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BCC51-3B96-4417-9D3D-13512C79F146}"/>
              </a:ext>
            </a:extLst>
          </p:cNvPr>
          <p:cNvSpPr>
            <a:spLocks noGrp="1"/>
          </p:cNvSpPr>
          <p:nvPr>
            <p:ph type="title"/>
          </p:nvPr>
        </p:nvSpPr>
        <p:spPr/>
        <p:txBody>
          <a:bodyPr>
            <a:normAutofit fontScale="90000"/>
          </a:bodyPr>
          <a:lstStyle/>
          <a:p>
            <a:r>
              <a:rPr lang="en-US" dirty="0"/>
              <a:t>Overall considerations</a:t>
            </a:r>
          </a:p>
        </p:txBody>
      </p:sp>
      <p:sp>
        <p:nvSpPr>
          <p:cNvPr id="3" name="Content Placeholder 2">
            <a:extLst>
              <a:ext uri="{FF2B5EF4-FFF2-40B4-BE49-F238E27FC236}">
                <a16:creationId xmlns:a16="http://schemas.microsoft.com/office/drawing/2014/main" id="{EA93C4DD-82B7-485B-86E4-00A78B428812}"/>
              </a:ext>
            </a:extLst>
          </p:cNvPr>
          <p:cNvSpPr>
            <a:spLocks noGrp="1"/>
          </p:cNvSpPr>
          <p:nvPr>
            <p:ph idx="1"/>
          </p:nvPr>
        </p:nvSpPr>
        <p:spPr>
          <a:xfrm>
            <a:off x="677334" y="1161333"/>
            <a:ext cx="8596668" cy="4707862"/>
          </a:xfrm>
        </p:spPr>
        <p:txBody>
          <a:bodyPr/>
          <a:lstStyle/>
          <a:p>
            <a:r>
              <a:rPr lang="en-US" b="1" dirty="0"/>
              <a:t>Accrual basis - transactions and events</a:t>
            </a:r>
          </a:p>
          <a:p>
            <a:pPr marL="285750" indent="-285750">
              <a:buFont typeface="Arial" panose="020B0604020202020204" pitchFamily="34" charset="0"/>
              <a:buChar char="•"/>
            </a:pPr>
            <a:r>
              <a:rPr lang="en-US" dirty="0"/>
              <a:t>are recognized when they occur, and</a:t>
            </a:r>
          </a:p>
          <a:p>
            <a:pPr marL="285750" indent="-285750">
              <a:buFont typeface="Arial" panose="020B0604020202020204" pitchFamily="34" charset="0"/>
              <a:buChar char="•"/>
            </a:pPr>
            <a:r>
              <a:rPr lang="en-US" dirty="0"/>
              <a:t>in the periods to which they relate</a:t>
            </a:r>
          </a:p>
          <a:p>
            <a:pPr marL="0" lvl="1" indent="0">
              <a:buNone/>
            </a:pPr>
            <a:r>
              <a:rPr lang="en-US" sz="1800" b="1" dirty="0"/>
              <a:t>Consistency</a:t>
            </a:r>
          </a:p>
          <a:p>
            <a:pPr marL="285750" lvl="1">
              <a:buFont typeface="Arial" panose="020B0604020202020204" pitchFamily="34" charset="0"/>
              <a:buChar char="•"/>
            </a:pPr>
            <a:r>
              <a:rPr lang="en-US" sz="1800" dirty="0"/>
              <a:t>presentation &amp; classification be retained</a:t>
            </a:r>
          </a:p>
          <a:p>
            <a:pPr marL="0" lvl="1" indent="0">
              <a:buNone/>
            </a:pPr>
            <a:r>
              <a:rPr lang="en-US" sz="1800" b="1" dirty="0"/>
              <a:t>Materiality &amp; aggregation</a:t>
            </a:r>
          </a:p>
          <a:p>
            <a:pPr marL="285750" lvl="1">
              <a:buFont typeface="Arial" panose="020B0604020202020204" pitchFamily="34" charset="0"/>
              <a:buChar char="•"/>
            </a:pPr>
            <a:r>
              <a:rPr lang="en-US" sz="1800" dirty="0"/>
              <a:t>material 		present separately</a:t>
            </a:r>
          </a:p>
          <a:p>
            <a:pPr marL="285750" lvl="1">
              <a:buFont typeface="Arial" panose="020B0604020202020204" pitchFamily="34" charset="0"/>
              <a:buChar char="•"/>
            </a:pPr>
            <a:r>
              <a:rPr lang="en-US" sz="1800" dirty="0"/>
              <a:t>Immaterial		aggregate with other items</a:t>
            </a:r>
          </a:p>
          <a:p>
            <a:pPr marL="0" lvl="1" indent="0">
              <a:buNone/>
            </a:pPr>
            <a:r>
              <a:rPr lang="en-US" sz="1800" b="1" dirty="0"/>
              <a:t>Offsetting</a:t>
            </a:r>
          </a:p>
          <a:p>
            <a:pPr marL="0" lvl="1" indent="0">
              <a:buNone/>
            </a:pPr>
            <a:r>
              <a:rPr lang="en-US" sz="1800" b="1" dirty="0"/>
              <a:t>Comparative information</a:t>
            </a:r>
          </a:p>
          <a:p>
            <a:pPr marL="285750" lvl="1">
              <a:buFont typeface="Arial" panose="020B0604020202020204" pitchFamily="34" charset="0"/>
              <a:buChar char="•"/>
            </a:pPr>
            <a:r>
              <a:rPr lang="en-US" sz="1800" dirty="0"/>
              <a:t>incl. narrative &amp; descriptive information</a:t>
            </a:r>
            <a:endParaRPr lang="en-US" dirty="0"/>
          </a:p>
        </p:txBody>
      </p:sp>
      <p:sp>
        <p:nvSpPr>
          <p:cNvPr id="4" name="Slide Number Placeholder 3">
            <a:extLst>
              <a:ext uri="{FF2B5EF4-FFF2-40B4-BE49-F238E27FC236}">
                <a16:creationId xmlns:a16="http://schemas.microsoft.com/office/drawing/2014/main" id="{7A902E79-1085-4653-AF15-216B8172CC64}"/>
              </a:ext>
            </a:extLst>
          </p:cNvPr>
          <p:cNvSpPr>
            <a:spLocks noGrp="1"/>
          </p:cNvSpPr>
          <p:nvPr>
            <p:ph type="sldNum" sz="quarter" idx="12"/>
          </p:nvPr>
        </p:nvSpPr>
        <p:spPr/>
        <p:txBody>
          <a:bodyPr/>
          <a:lstStyle/>
          <a:p>
            <a:fld id="{D57F1E4F-1CFF-5643-939E-217C01CDF565}" type="slidenum">
              <a:rPr lang="en-US" smtClean="0"/>
              <a:pPr/>
              <a:t>35</a:t>
            </a:fld>
            <a:endParaRPr lang="en-US" dirty="0"/>
          </a:p>
        </p:txBody>
      </p:sp>
      <p:sp>
        <p:nvSpPr>
          <p:cNvPr id="5" name="Footer Placeholder 4">
            <a:extLst>
              <a:ext uri="{FF2B5EF4-FFF2-40B4-BE49-F238E27FC236}">
                <a16:creationId xmlns:a16="http://schemas.microsoft.com/office/drawing/2014/main" id="{308A21C7-5999-4A24-BD7C-7B056AE45F7C}"/>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Arrow: Right 5">
            <a:extLst>
              <a:ext uri="{FF2B5EF4-FFF2-40B4-BE49-F238E27FC236}">
                <a16:creationId xmlns:a16="http://schemas.microsoft.com/office/drawing/2014/main" id="{D201AE54-F4DE-40BD-9433-F8EE71180F39}"/>
              </a:ext>
            </a:extLst>
          </p:cNvPr>
          <p:cNvSpPr/>
          <p:nvPr/>
        </p:nvSpPr>
        <p:spPr>
          <a:xfrm>
            <a:off x="2035834" y="3735239"/>
            <a:ext cx="439948" cy="1207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Right 6">
            <a:extLst>
              <a:ext uri="{FF2B5EF4-FFF2-40B4-BE49-F238E27FC236}">
                <a16:creationId xmlns:a16="http://schemas.microsoft.com/office/drawing/2014/main" id="{9C5E653A-84F3-48E7-956C-6BFC59B5FDD8}"/>
              </a:ext>
            </a:extLst>
          </p:cNvPr>
          <p:cNvSpPr/>
          <p:nvPr/>
        </p:nvSpPr>
        <p:spPr>
          <a:xfrm>
            <a:off x="2406770" y="4123428"/>
            <a:ext cx="439948" cy="1207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75896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ABCA-E722-4F42-A060-2CB1E8F2BACE}"/>
              </a:ext>
            </a:extLst>
          </p:cNvPr>
          <p:cNvSpPr>
            <a:spLocks noGrp="1"/>
          </p:cNvSpPr>
          <p:nvPr>
            <p:ph type="title"/>
          </p:nvPr>
        </p:nvSpPr>
        <p:spPr/>
        <p:txBody>
          <a:bodyPr>
            <a:normAutofit fontScale="90000"/>
          </a:bodyPr>
          <a:lstStyle/>
          <a:p>
            <a:r>
              <a:rPr lang="en-US" dirty="0"/>
              <a:t>Structure and content</a:t>
            </a:r>
          </a:p>
        </p:txBody>
      </p:sp>
      <p:sp>
        <p:nvSpPr>
          <p:cNvPr id="3" name="Content Placeholder 2">
            <a:extLst>
              <a:ext uri="{FF2B5EF4-FFF2-40B4-BE49-F238E27FC236}">
                <a16:creationId xmlns:a16="http://schemas.microsoft.com/office/drawing/2014/main" id="{BE4ED08B-999D-4965-AFB6-6CEC17ABAD6E}"/>
              </a:ext>
            </a:extLst>
          </p:cNvPr>
          <p:cNvSpPr>
            <a:spLocks noGrp="1"/>
          </p:cNvSpPr>
          <p:nvPr>
            <p:ph idx="1"/>
          </p:nvPr>
        </p:nvSpPr>
        <p:spPr>
          <a:xfrm>
            <a:off x="677334" y="1238249"/>
            <a:ext cx="8596668" cy="4544681"/>
          </a:xfrm>
        </p:spPr>
        <p:txBody>
          <a:bodyPr/>
          <a:lstStyle/>
          <a:p>
            <a:r>
              <a:rPr lang="en-US" b="1" dirty="0"/>
              <a:t>Statement of financial position</a:t>
            </a:r>
          </a:p>
          <a:p>
            <a:pPr marL="285750" indent="-285750">
              <a:buFont typeface="Arial" panose="020B0604020202020204" pitchFamily="34" charset="0"/>
              <a:buChar char="•"/>
            </a:pPr>
            <a:r>
              <a:rPr lang="en-US" dirty="0"/>
              <a:t>Paragraph 54 of IAS 1 includes a number of mandatory line items</a:t>
            </a:r>
          </a:p>
          <a:p>
            <a:pPr marL="285750" indent="-285750">
              <a:buFont typeface="Arial" panose="020B0604020202020204" pitchFamily="34" charset="0"/>
              <a:buChar char="•"/>
            </a:pPr>
            <a:r>
              <a:rPr lang="en-US" dirty="0"/>
              <a:t>Current vs. non-current distinction required =&gt; liquidity presentation permitted if more relevant and reliable</a:t>
            </a:r>
          </a:p>
          <a:p>
            <a:pPr marL="285750" indent="-285750">
              <a:buFont typeface="Arial" panose="020B0604020202020204" pitchFamily="34" charset="0"/>
              <a:buChar char="•"/>
            </a:pPr>
            <a:r>
              <a:rPr lang="en-US" dirty="0"/>
              <a:t>Disclosure required on face or in notes</a:t>
            </a:r>
          </a:p>
          <a:p>
            <a:pPr marL="1028700" lvl="1">
              <a:buFont typeface="Arial" panose="020B0604020202020204" pitchFamily="34" charset="0"/>
              <a:buChar char="•"/>
            </a:pPr>
            <a:r>
              <a:rPr lang="en-US" dirty="0"/>
              <a:t>relevant sub-classifications of items on the face</a:t>
            </a:r>
          </a:p>
          <a:p>
            <a:pPr marL="1028700" lvl="1">
              <a:buFont typeface="Arial" panose="020B0604020202020204" pitchFamily="34" charset="0"/>
              <a:buChar char="•"/>
            </a:pPr>
            <a:r>
              <a:rPr lang="en-US" dirty="0"/>
              <a:t>information on share capital</a:t>
            </a:r>
          </a:p>
        </p:txBody>
      </p:sp>
      <p:sp>
        <p:nvSpPr>
          <p:cNvPr id="4" name="Slide Number Placeholder 3">
            <a:extLst>
              <a:ext uri="{FF2B5EF4-FFF2-40B4-BE49-F238E27FC236}">
                <a16:creationId xmlns:a16="http://schemas.microsoft.com/office/drawing/2014/main" id="{41D43712-D67A-4F55-A59C-13D83DE88437}"/>
              </a:ext>
            </a:extLst>
          </p:cNvPr>
          <p:cNvSpPr>
            <a:spLocks noGrp="1"/>
          </p:cNvSpPr>
          <p:nvPr>
            <p:ph type="sldNum" sz="quarter" idx="12"/>
          </p:nvPr>
        </p:nvSpPr>
        <p:spPr/>
        <p:txBody>
          <a:bodyPr/>
          <a:lstStyle/>
          <a:p>
            <a:fld id="{D57F1E4F-1CFF-5643-939E-217C01CDF565}" type="slidenum">
              <a:rPr lang="en-US" smtClean="0"/>
              <a:pPr/>
              <a:t>36</a:t>
            </a:fld>
            <a:endParaRPr lang="en-US" dirty="0"/>
          </a:p>
        </p:txBody>
      </p:sp>
      <p:sp>
        <p:nvSpPr>
          <p:cNvPr id="5" name="Footer Placeholder 4">
            <a:extLst>
              <a:ext uri="{FF2B5EF4-FFF2-40B4-BE49-F238E27FC236}">
                <a16:creationId xmlns:a16="http://schemas.microsoft.com/office/drawing/2014/main" id="{E0626D66-FEAB-4386-AD8F-E161C8EB068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936506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ABCA-E722-4F42-A060-2CB1E8F2BACE}"/>
              </a:ext>
            </a:extLst>
          </p:cNvPr>
          <p:cNvSpPr>
            <a:spLocks noGrp="1"/>
          </p:cNvSpPr>
          <p:nvPr>
            <p:ph type="title"/>
          </p:nvPr>
        </p:nvSpPr>
        <p:spPr/>
        <p:txBody>
          <a:bodyPr>
            <a:normAutofit fontScale="90000"/>
          </a:bodyPr>
          <a:lstStyle/>
          <a:p>
            <a:r>
              <a:rPr lang="en-US" dirty="0"/>
              <a:t>Structure and content</a:t>
            </a:r>
          </a:p>
        </p:txBody>
      </p:sp>
      <p:sp>
        <p:nvSpPr>
          <p:cNvPr id="3" name="Content Placeholder 2">
            <a:extLst>
              <a:ext uri="{FF2B5EF4-FFF2-40B4-BE49-F238E27FC236}">
                <a16:creationId xmlns:a16="http://schemas.microsoft.com/office/drawing/2014/main" id="{BE4ED08B-999D-4965-AFB6-6CEC17ABAD6E}"/>
              </a:ext>
            </a:extLst>
          </p:cNvPr>
          <p:cNvSpPr>
            <a:spLocks noGrp="1"/>
          </p:cNvSpPr>
          <p:nvPr>
            <p:ph idx="1"/>
          </p:nvPr>
        </p:nvSpPr>
        <p:spPr>
          <a:xfrm>
            <a:off x="677334" y="1238249"/>
            <a:ext cx="8596668" cy="4544681"/>
          </a:xfrm>
        </p:spPr>
        <p:txBody>
          <a:bodyPr/>
          <a:lstStyle/>
          <a:p>
            <a:r>
              <a:rPr lang="en-US" b="1" dirty="0"/>
              <a:t>Current vs non-current</a:t>
            </a:r>
          </a:p>
          <a:p>
            <a:pPr marL="285750" indent="-285750">
              <a:buFont typeface="Arial" panose="020B0604020202020204" pitchFamily="34" charset="0"/>
              <a:buChar char="•"/>
            </a:pPr>
            <a:r>
              <a:rPr lang="en-US" dirty="0"/>
              <a:t>Based on the nature of operations</a:t>
            </a:r>
          </a:p>
          <a:p>
            <a:pPr marL="285750" indent="-285750">
              <a:buFont typeface="Arial" panose="020B0604020202020204" pitchFamily="34" charset="0"/>
              <a:buChar char="•"/>
            </a:pPr>
            <a:r>
              <a:rPr lang="en-US" dirty="0"/>
              <a:t>Concept of ‘operating cycle’</a:t>
            </a:r>
          </a:p>
          <a:p>
            <a:pPr marL="285750" indent="-285750">
              <a:buFont typeface="Arial" panose="020B0604020202020204" pitchFamily="34" charset="0"/>
              <a:buChar char="•"/>
            </a:pPr>
            <a:r>
              <a:rPr lang="en-US" dirty="0"/>
              <a:t>Current assets &amp; liabilities</a:t>
            </a:r>
          </a:p>
          <a:p>
            <a:pPr marL="1028700" lvl="1">
              <a:buFont typeface="Arial" panose="020B0604020202020204" pitchFamily="34" charset="0"/>
              <a:buChar char="•"/>
            </a:pPr>
            <a:r>
              <a:rPr lang="en-US" dirty="0" err="1"/>
              <a:t>realised</a:t>
            </a:r>
            <a:r>
              <a:rPr lang="en-US" dirty="0"/>
              <a:t>/settled in the normal course of operating cycle; </a:t>
            </a:r>
          </a:p>
          <a:p>
            <a:pPr marL="1028700" lvl="1">
              <a:buFont typeface="Arial" panose="020B0604020202020204" pitchFamily="34" charset="0"/>
              <a:buChar char="•"/>
            </a:pPr>
            <a:r>
              <a:rPr lang="en-US" dirty="0" err="1"/>
              <a:t>realised</a:t>
            </a:r>
            <a:r>
              <a:rPr lang="en-US" dirty="0"/>
              <a:t>/settled within 12 months of the balance sheet date; or</a:t>
            </a:r>
          </a:p>
          <a:p>
            <a:pPr marL="1028700" lvl="1">
              <a:buFont typeface="Arial" panose="020B0604020202020204" pitchFamily="34" charset="0"/>
              <a:buChar char="•"/>
            </a:pPr>
            <a:r>
              <a:rPr lang="en-US" dirty="0"/>
              <a:t>it is cash or cash equivalent not restricted in use for at least 12 months</a:t>
            </a:r>
          </a:p>
          <a:p>
            <a:pPr marL="285750" indent="-285750">
              <a:buFont typeface="Arial" panose="020B0604020202020204" pitchFamily="34" charset="0"/>
              <a:buChar char="•"/>
            </a:pPr>
            <a:r>
              <a:rPr lang="en-US" dirty="0"/>
              <a:t>Post-balance sheet events (refinancing, correction of defaults) do not affect the classification as current</a:t>
            </a:r>
          </a:p>
        </p:txBody>
      </p:sp>
      <p:sp>
        <p:nvSpPr>
          <p:cNvPr id="4" name="Slide Number Placeholder 3">
            <a:extLst>
              <a:ext uri="{FF2B5EF4-FFF2-40B4-BE49-F238E27FC236}">
                <a16:creationId xmlns:a16="http://schemas.microsoft.com/office/drawing/2014/main" id="{41D43712-D67A-4F55-A59C-13D83DE88437}"/>
              </a:ext>
            </a:extLst>
          </p:cNvPr>
          <p:cNvSpPr>
            <a:spLocks noGrp="1"/>
          </p:cNvSpPr>
          <p:nvPr>
            <p:ph type="sldNum" sz="quarter" idx="12"/>
          </p:nvPr>
        </p:nvSpPr>
        <p:spPr/>
        <p:txBody>
          <a:bodyPr/>
          <a:lstStyle/>
          <a:p>
            <a:fld id="{D57F1E4F-1CFF-5643-939E-217C01CDF565}" type="slidenum">
              <a:rPr lang="en-US" smtClean="0"/>
              <a:pPr/>
              <a:t>37</a:t>
            </a:fld>
            <a:endParaRPr lang="en-US" dirty="0"/>
          </a:p>
        </p:txBody>
      </p:sp>
      <p:sp>
        <p:nvSpPr>
          <p:cNvPr id="5" name="Footer Placeholder 4">
            <a:extLst>
              <a:ext uri="{FF2B5EF4-FFF2-40B4-BE49-F238E27FC236}">
                <a16:creationId xmlns:a16="http://schemas.microsoft.com/office/drawing/2014/main" id="{E0626D66-FEAB-4386-AD8F-E161C8EB068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5676470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ABCA-E722-4F42-A060-2CB1E8F2BACE}"/>
              </a:ext>
            </a:extLst>
          </p:cNvPr>
          <p:cNvSpPr>
            <a:spLocks noGrp="1"/>
          </p:cNvSpPr>
          <p:nvPr>
            <p:ph type="title"/>
          </p:nvPr>
        </p:nvSpPr>
        <p:spPr/>
        <p:txBody>
          <a:bodyPr>
            <a:normAutofit fontScale="90000"/>
          </a:bodyPr>
          <a:lstStyle/>
          <a:p>
            <a:r>
              <a:rPr lang="en-US" dirty="0"/>
              <a:t>Structure and content</a:t>
            </a:r>
          </a:p>
        </p:txBody>
      </p:sp>
      <p:sp>
        <p:nvSpPr>
          <p:cNvPr id="3" name="Content Placeholder 2">
            <a:extLst>
              <a:ext uri="{FF2B5EF4-FFF2-40B4-BE49-F238E27FC236}">
                <a16:creationId xmlns:a16="http://schemas.microsoft.com/office/drawing/2014/main" id="{BE4ED08B-999D-4965-AFB6-6CEC17ABAD6E}"/>
              </a:ext>
            </a:extLst>
          </p:cNvPr>
          <p:cNvSpPr>
            <a:spLocks noGrp="1"/>
          </p:cNvSpPr>
          <p:nvPr>
            <p:ph idx="1"/>
          </p:nvPr>
        </p:nvSpPr>
        <p:spPr>
          <a:xfrm>
            <a:off x="677334" y="1238249"/>
            <a:ext cx="8596668" cy="4544681"/>
          </a:xfrm>
        </p:spPr>
        <p:txBody>
          <a:bodyPr>
            <a:normAutofit fontScale="92500" lnSpcReduction="10000"/>
          </a:bodyPr>
          <a:lstStyle/>
          <a:p>
            <a:r>
              <a:rPr lang="en-US" b="1" dirty="0"/>
              <a:t>Statement of comprehensive income</a:t>
            </a:r>
          </a:p>
          <a:p>
            <a:pPr marL="285750" indent="-285750">
              <a:buFont typeface="Arial" panose="020B0604020202020204" pitchFamily="34" charset="0"/>
              <a:buChar char="•"/>
            </a:pPr>
            <a:r>
              <a:rPr lang="en-US" dirty="0"/>
              <a:t>Paragraph 82 of IAS 1 includes a number of mandatory line items</a:t>
            </a:r>
          </a:p>
          <a:p>
            <a:pPr marL="285750" indent="-285750">
              <a:buFont typeface="Arial" panose="020B0604020202020204" pitchFamily="34" charset="0"/>
              <a:buChar char="•"/>
            </a:pPr>
            <a:r>
              <a:rPr lang="en-US" dirty="0"/>
              <a:t>All changes in equity arising from transactions with owners in their capacity as owners to be presented separately from non-owner changes in equity</a:t>
            </a:r>
          </a:p>
          <a:p>
            <a:pPr marL="1028700" lvl="1">
              <a:buFont typeface="Arial" panose="020B0604020202020204" pitchFamily="34" charset="0"/>
              <a:buChar char="•"/>
            </a:pPr>
            <a:r>
              <a:rPr lang="en-US" dirty="0"/>
              <a:t>Not permitted to present components of comprehensive income (i.e. non-owner changes in equity) in statement of changes in equity</a:t>
            </a:r>
          </a:p>
          <a:p>
            <a:pPr marL="1028700" lvl="1">
              <a:buFont typeface="Arial" panose="020B0604020202020204" pitchFamily="34" charset="0"/>
              <a:buChar char="•"/>
            </a:pPr>
            <a:r>
              <a:rPr lang="en-US" dirty="0"/>
              <a:t>Purpose is to provide better information by aggregating items with shared characteristics and separating items with different characteristics (owner vs. non-owner)</a:t>
            </a:r>
          </a:p>
          <a:p>
            <a:pPr marL="285750" indent="-285750">
              <a:buFont typeface="Arial" panose="020B0604020202020204" pitchFamily="34" charset="0"/>
              <a:buChar char="•"/>
            </a:pPr>
            <a:r>
              <a:rPr lang="en-US" dirty="0"/>
              <a:t>Income and expenses to be presented in</a:t>
            </a:r>
          </a:p>
          <a:p>
            <a:pPr marL="1028700" lvl="1">
              <a:buFont typeface="Arial" panose="020B0604020202020204" pitchFamily="34" charset="0"/>
              <a:buChar char="•"/>
            </a:pPr>
            <a:r>
              <a:rPr lang="en-US" dirty="0"/>
              <a:t>one statement (statement of comprehensive income); or</a:t>
            </a:r>
          </a:p>
          <a:p>
            <a:pPr marL="1028700" lvl="1">
              <a:buFont typeface="Arial" panose="020B0604020202020204" pitchFamily="34" charset="0"/>
              <a:buChar char="•"/>
            </a:pPr>
            <a:r>
              <a:rPr lang="en-US" dirty="0"/>
              <a:t>two statements (income statement and statement of comprehensive income)</a:t>
            </a:r>
          </a:p>
          <a:p>
            <a:pPr marL="285750" indent="-285750">
              <a:buFont typeface="Arial" panose="020B0604020202020204" pitchFamily="34" charset="0"/>
              <a:buChar char="•"/>
            </a:pPr>
            <a:r>
              <a:rPr lang="en-US" dirty="0"/>
              <a:t>Components of other comprehensive income in statement of comprehensive income</a:t>
            </a:r>
          </a:p>
          <a:p>
            <a:pPr marL="285750" indent="-285750">
              <a:buFont typeface="Arial" panose="020B0604020202020204" pitchFamily="34" charset="0"/>
              <a:buChar char="•"/>
            </a:pPr>
            <a:r>
              <a:rPr lang="en-US" dirty="0"/>
              <a:t>Total comprehensive income in F/S</a:t>
            </a:r>
          </a:p>
        </p:txBody>
      </p:sp>
      <p:sp>
        <p:nvSpPr>
          <p:cNvPr id="4" name="Slide Number Placeholder 3">
            <a:extLst>
              <a:ext uri="{FF2B5EF4-FFF2-40B4-BE49-F238E27FC236}">
                <a16:creationId xmlns:a16="http://schemas.microsoft.com/office/drawing/2014/main" id="{41D43712-D67A-4F55-A59C-13D83DE88437}"/>
              </a:ext>
            </a:extLst>
          </p:cNvPr>
          <p:cNvSpPr>
            <a:spLocks noGrp="1"/>
          </p:cNvSpPr>
          <p:nvPr>
            <p:ph type="sldNum" sz="quarter" idx="12"/>
          </p:nvPr>
        </p:nvSpPr>
        <p:spPr/>
        <p:txBody>
          <a:bodyPr/>
          <a:lstStyle/>
          <a:p>
            <a:fld id="{D57F1E4F-1CFF-5643-939E-217C01CDF565}" type="slidenum">
              <a:rPr lang="en-US" smtClean="0"/>
              <a:pPr/>
              <a:t>38</a:t>
            </a:fld>
            <a:endParaRPr lang="en-US" dirty="0"/>
          </a:p>
        </p:txBody>
      </p:sp>
      <p:sp>
        <p:nvSpPr>
          <p:cNvPr id="5" name="Footer Placeholder 4">
            <a:extLst>
              <a:ext uri="{FF2B5EF4-FFF2-40B4-BE49-F238E27FC236}">
                <a16:creationId xmlns:a16="http://schemas.microsoft.com/office/drawing/2014/main" id="{E0626D66-FEAB-4386-AD8F-E161C8EB068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4150817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ABCA-E722-4F42-A060-2CB1E8F2BACE}"/>
              </a:ext>
            </a:extLst>
          </p:cNvPr>
          <p:cNvSpPr>
            <a:spLocks noGrp="1"/>
          </p:cNvSpPr>
          <p:nvPr>
            <p:ph type="title"/>
          </p:nvPr>
        </p:nvSpPr>
        <p:spPr/>
        <p:txBody>
          <a:bodyPr>
            <a:normAutofit fontScale="90000"/>
          </a:bodyPr>
          <a:lstStyle/>
          <a:p>
            <a:r>
              <a:rPr lang="en-US" dirty="0"/>
              <a:t>Structure and content</a:t>
            </a:r>
          </a:p>
        </p:txBody>
      </p:sp>
      <p:sp>
        <p:nvSpPr>
          <p:cNvPr id="3" name="Content Placeholder 2">
            <a:extLst>
              <a:ext uri="{FF2B5EF4-FFF2-40B4-BE49-F238E27FC236}">
                <a16:creationId xmlns:a16="http://schemas.microsoft.com/office/drawing/2014/main" id="{BE4ED08B-999D-4965-AFB6-6CEC17ABAD6E}"/>
              </a:ext>
            </a:extLst>
          </p:cNvPr>
          <p:cNvSpPr>
            <a:spLocks noGrp="1"/>
          </p:cNvSpPr>
          <p:nvPr>
            <p:ph idx="1"/>
          </p:nvPr>
        </p:nvSpPr>
        <p:spPr>
          <a:xfrm>
            <a:off x="677334" y="1238249"/>
            <a:ext cx="8596668" cy="4544681"/>
          </a:xfrm>
        </p:spPr>
        <p:txBody>
          <a:bodyPr>
            <a:normAutofit/>
          </a:bodyPr>
          <a:lstStyle/>
          <a:p>
            <a:r>
              <a:rPr lang="en-US" b="1" dirty="0"/>
              <a:t>Statement of changes in equity</a:t>
            </a:r>
          </a:p>
          <a:p>
            <a:pPr marL="285750" indent="-285750">
              <a:buFont typeface="Arial" panose="020B0604020202020204" pitchFamily="34" charset="0"/>
              <a:buChar char="•"/>
            </a:pPr>
            <a:r>
              <a:rPr lang="en-US" dirty="0"/>
              <a:t>separate component of financial statements</a:t>
            </a:r>
          </a:p>
          <a:p>
            <a:pPr marL="285750" indent="-285750">
              <a:buFont typeface="Arial" panose="020B0604020202020204" pitchFamily="34" charset="0"/>
              <a:buChar char="•"/>
            </a:pPr>
            <a:r>
              <a:rPr lang="en-US" dirty="0"/>
              <a:t>changes in equity related to owners not reflected in income statement</a:t>
            </a:r>
          </a:p>
          <a:p>
            <a:pPr marL="285750" indent="-285750">
              <a:buFont typeface="Arial" panose="020B0604020202020204" pitchFamily="34" charset="0"/>
              <a:buChar char="•"/>
            </a:pPr>
            <a:r>
              <a:rPr lang="en-US" dirty="0"/>
              <a:t>also in statement or in the notes</a:t>
            </a:r>
          </a:p>
          <a:p>
            <a:pPr marL="1028700" lvl="1">
              <a:buFont typeface="Arial" panose="020B0604020202020204" pitchFamily="34" charset="0"/>
              <a:buChar char="•"/>
            </a:pPr>
            <a:r>
              <a:rPr lang="en-US" dirty="0"/>
              <a:t>capital transactions with owners</a:t>
            </a:r>
          </a:p>
          <a:p>
            <a:pPr marL="1028700" lvl="1">
              <a:buFont typeface="Arial" panose="020B0604020202020204" pitchFamily="34" charset="0"/>
              <a:buChar char="•"/>
            </a:pPr>
            <a:r>
              <a:rPr lang="en-US" dirty="0"/>
              <a:t>movements in accumulated profit</a:t>
            </a:r>
          </a:p>
          <a:p>
            <a:pPr marL="1028700" lvl="1">
              <a:buFont typeface="Arial" panose="020B0604020202020204" pitchFamily="34" charset="0"/>
              <a:buChar char="•"/>
            </a:pPr>
            <a:r>
              <a:rPr lang="en-US" dirty="0"/>
              <a:t>movements in capital and reserves</a:t>
            </a:r>
          </a:p>
        </p:txBody>
      </p:sp>
      <p:sp>
        <p:nvSpPr>
          <p:cNvPr id="4" name="Slide Number Placeholder 3">
            <a:extLst>
              <a:ext uri="{FF2B5EF4-FFF2-40B4-BE49-F238E27FC236}">
                <a16:creationId xmlns:a16="http://schemas.microsoft.com/office/drawing/2014/main" id="{41D43712-D67A-4F55-A59C-13D83DE88437}"/>
              </a:ext>
            </a:extLst>
          </p:cNvPr>
          <p:cNvSpPr>
            <a:spLocks noGrp="1"/>
          </p:cNvSpPr>
          <p:nvPr>
            <p:ph type="sldNum" sz="quarter" idx="12"/>
          </p:nvPr>
        </p:nvSpPr>
        <p:spPr/>
        <p:txBody>
          <a:bodyPr/>
          <a:lstStyle/>
          <a:p>
            <a:fld id="{D57F1E4F-1CFF-5643-939E-217C01CDF565}" type="slidenum">
              <a:rPr lang="en-US" smtClean="0"/>
              <a:pPr/>
              <a:t>39</a:t>
            </a:fld>
            <a:endParaRPr lang="en-US" dirty="0"/>
          </a:p>
        </p:txBody>
      </p:sp>
      <p:sp>
        <p:nvSpPr>
          <p:cNvPr id="5" name="Footer Placeholder 4">
            <a:extLst>
              <a:ext uri="{FF2B5EF4-FFF2-40B4-BE49-F238E27FC236}">
                <a16:creationId xmlns:a16="http://schemas.microsoft.com/office/drawing/2014/main" id="{E0626D66-FEAB-4386-AD8F-E161C8EB068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2936291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ABCA-E722-4F42-A060-2CB1E8F2BACE}"/>
              </a:ext>
            </a:extLst>
          </p:cNvPr>
          <p:cNvSpPr>
            <a:spLocks noGrp="1"/>
          </p:cNvSpPr>
          <p:nvPr>
            <p:ph type="title"/>
          </p:nvPr>
        </p:nvSpPr>
        <p:spPr/>
        <p:txBody>
          <a:bodyPr>
            <a:normAutofit fontScale="90000"/>
          </a:bodyPr>
          <a:lstStyle/>
          <a:p>
            <a:r>
              <a:rPr lang="en-US" dirty="0"/>
              <a:t>Structure and content</a:t>
            </a:r>
          </a:p>
        </p:txBody>
      </p:sp>
      <p:sp>
        <p:nvSpPr>
          <p:cNvPr id="3" name="Content Placeholder 2">
            <a:extLst>
              <a:ext uri="{FF2B5EF4-FFF2-40B4-BE49-F238E27FC236}">
                <a16:creationId xmlns:a16="http://schemas.microsoft.com/office/drawing/2014/main" id="{BE4ED08B-999D-4965-AFB6-6CEC17ABAD6E}"/>
              </a:ext>
            </a:extLst>
          </p:cNvPr>
          <p:cNvSpPr>
            <a:spLocks noGrp="1"/>
          </p:cNvSpPr>
          <p:nvPr>
            <p:ph idx="1"/>
          </p:nvPr>
        </p:nvSpPr>
        <p:spPr>
          <a:xfrm>
            <a:off x="677334" y="1238249"/>
            <a:ext cx="8596668" cy="4544681"/>
          </a:xfrm>
        </p:spPr>
        <p:txBody>
          <a:bodyPr>
            <a:normAutofit/>
          </a:bodyPr>
          <a:lstStyle/>
          <a:p>
            <a:r>
              <a:rPr lang="en-US" b="1" dirty="0"/>
              <a:t>Cash Flow Statement</a:t>
            </a:r>
          </a:p>
          <a:p>
            <a:pPr marL="285750" indent="-285750">
              <a:buFont typeface="Arial" panose="020B0604020202020204" pitchFamily="34" charset="0"/>
              <a:buChar char="•"/>
            </a:pPr>
            <a:r>
              <a:rPr lang="en-US" dirty="0"/>
              <a:t>Treated by IAS 7</a:t>
            </a:r>
          </a:p>
          <a:p>
            <a:pPr marL="285750" indent="-285750">
              <a:buFont typeface="Arial" panose="020B0604020202020204" pitchFamily="34" charset="0"/>
              <a:buChar char="•"/>
            </a:pPr>
            <a:r>
              <a:rPr lang="en-US" dirty="0"/>
              <a:t>Is useful in providing users of financial statements with a basis to assess the ability of the enterprise to generate cash and cash equivalents and the needs of the enterprise to use those cash flows</a:t>
            </a:r>
          </a:p>
          <a:p>
            <a:pPr marL="1028700" lvl="1">
              <a:buFont typeface="Arial" panose="020B0604020202020204" pitchFamily="34" charset="0"/>
              <a:buChar char="•"/>
            </a:pPr>
            <a:r>
              <a:rPr lang="en-US" dirty="0"/>
              <a:t>Cash from operations: determines cash provided and used by revenues and expenses</a:t>
            </a:r>
          </a:p>
          <a:p>
            <a:pPr marL="1028700" lvl="1">
              <a:buFont typeface="Arial" panose="020B0604020202020204" pitchFamily="34" charset="0"/>
              <a:buChar char="•"/>
            </a:pPr>
            <a:r>
              <a:rPr lang="en-US" dirty="0"/>
              <a:t>Cash from financing activities: borrowings, issuance of debt, payment of debt and interest</a:t>
            </a:r>
          </a:p>
          <a:p>
            <a:pPr marL="1028700" lvl="1">
              <a:buFont typeface="Arial" panose="020B0604020202020204" pitchFamily="34" charset="0"/>
              <a:buChar char="•"/>
            </a:pPr>
            <a:r>
              <a:rPr lang="en-US" dirty="0"/>
              <a:t>Cash from investing activities: purchase/sale of investments and long-lived assets and payment of dividends  </a:t>
            </a:r>
          </a:p>
          <a:p>
            <a:pPr marL="285750" indent="-285750">
              <a:buFont typeface="Arial" panose="020B0604020202020204" pitchFamily="34" charset="0"/>
              <a:buChar char="•"/>
            </a:pPr>
            <a:r>
              <a:rPr lang="en-US" dirty="0"/>
              <a:t>‘Direct’ or ‘Indirect’ presentation (refer to the following slides in this session)</a:t>
            </a:r>
          </a:p>
        </p:txBody>
      </p:sp>
      <p:sp>
        <p:nvSpPr>
          <p:cNvPr id="4" name="Slide Number Placeholder 3">
            <a:extLst>
              <a:ext uri="{FF2B5EF4-FFF2-40B4-BE49-F238E27FC236}">
                <a16:creationId xmlns:a16="http://schemas.microsoft.com/office/drawing/2014/main" id="{41D43712-D67A-4F55-A59C-13D83DE88437}"/>
              </a:ext>
            </a:extLst>
          </p:cNvPr>
          <p:cNvSpPr>
            <a:spLocks noGrp="1"/>
          </p:cNvSpPr>
          <p:nvPr>
            <p:ph type="sldNum" sz="quarter" idx="12"/>
          </p:nvPr>
        </p:nvSpPr>
        <p:spPr/>
        <p:txBody>
          <a:bodyPr/>
          <a:lstStyle/>
          <a:p>
            <a:fld id="{D57F1E4F-1CFF-5643-939E-217C01CDF565}" type="slidenum">
              <a:rPr lang="en-US" smtClean="0"/>
              <a:pPr/>
              <a:t>40</a:t>
            </a:fld>
            <a:endParaRPr lang="en-US" dirty="0"/>
          </a:p>
        </p:txBody>
      </p:sp>
      <p:sp>
        <p:nvSpPr>
          <p:cNvPr id="5" name="Footer Placeholder 4">
            <a:extLst>
              <a:ext uri="{FF2B5EF4-FFF2-40B4-BE49-F238E27FC236}">
                <a16:creationId xmlns:a16="http://schemas.microsoft.com/office/drawing/2014/main" id="{E0626D66-FEAB-4386-AD8F-E161C8EB068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768466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ABCA-E722-4F42-A060-2CB1E8F2BACE}"/>
              </a:ext>
            </a:extLst>
          </p:cNvPr>
          <p:cNvSpPr>
            <a:spLocks noGrp="1"/>
          </p:cNvSpPr>
          <p:nvPr>
            <p:ph type="title"/>
          </p:nvPr>
        </p:nvSpPr>
        <p:spPr/>
        <p:txBody>
          <a:bodyPr>
            <a:normAutofit fontScale="90000"/>
          </a:bodyPr>
          <a:lstStyle/>
          <a:p>
            <a:r>
              <a:rPr lang="en-US" dirty="0"/>
              <a:t>Structure and content</a:t>
            </a:r>
          </a:p>
        </p:txBody>
      </p:sp>
      <p:sp>
        <p:nvSpPr>
          <p:cNvPr id="3" name="Content Placeholder 2">
            <a:extLst>
              <a:ext uri="{FF2B5EF4-FFF2-40B4-BE49-F238E27FC236}">
                <a16:creationId xmlns:a16="http://schemas.microsoft.com/office/drawing/2014/main" id="{BE4ED08B-999D-4965-AFB6-6CEC17ABAD6E}"/>
              </a:ext>
            </a:extLst>
          </p:cNvPr>
          <p:cNvSpPr>
            <a:spLocks noGrp="1"/>
          </p:cNvSpPr>
          <p:nvPr>
            <p:ph idx="1"/>
          </p:nvPr>
        </p:nvSpPr>
        <p:spPr>
          <a:xfrm>
            <a:off x="677334" y="1238249"/>
            <a:ext cx="8596668" cy="4544681"/>
          </a:xfrm>
        </p:spPr>
        <p:txBody>
          <a:bodyPr>
            <a:normAutofit/>
          </a:bodyPr>
          <a:lstStyle/>
          <a:p>
            <a:r>
              <a:rPr lang="en-US" b="1" dirty="0"/>
              <a:t>Notes to the financial statements</a:t>
            </a:r>
          </a:p>
          <a:p>
            <a:pPr marL="285750" indent="-285750">
              <a:buFont typeface="Arial" panose="020B0604020202020204" pitchFamily="34" charset="0"/>
              <a:buChar char="•"/>
            </a:pPr>
            <a:r>
              <a:rPr lang="en-US" dirty="0"/>
              <a:t>Basis of preparation of financial statements</a:t>
            </a:r>
          </a:p>
          <a:p>
            <a:pPr marL="285750" indent="-285750">
              <a:buFont typeface="Arial" panose="020B0604020202020204" pitchFamily="34" charset="0"/>
              <a:buChar char="•"/>
            </a:pPr>
            <a:r>
              <a:rPr lang="en-US" dirty="0"/>
              <a:t>Material selected accounting policies</a:t>
            </a:r>
          </a:p>
          <a:p>
            <a:pPr marL="285750" indent="-285750">
              <a:buFont typeface="Arial" panose="020B0604020202020204" pitchFamily="34" charset="0"/>
              <a:buChar char="•"/>
            </a:pPr>
            <a:r>
              <a:rPr lang="en-US" dirty="0"/>
              <a:t>Additional disclosure to present fairly</a:t>
            </a:r>
          </a:p>
          <a:p>
            <a:pPr marL="285750" indent="-285750">
              <a:buFont typeface="Arial" panose="020B0604020202020204" pitchFamily="34" charset="0"/>
              <a:buChar char="•"/>
            </a:pPr>
            <a:r>
              <a:rPr lang="en-US" dirty="0"/>
              <a:t>Significant judgements in applying accounting policies</a:t>
            </a:r>
          </a:p>
          <a:p>
            <a:pPr marL="285750" indent="-285750">
              <a:buFont typeface="Arial" panose="020B0604020202020204" pitchFamily="34" charset="0"/>
              <a:buChar char="•"/>
            </a:pPr>
            <a:r>
              <a:rPr lang="en-US" dirty="0"/>
              <a:t>Key sources of estimation uncertainty that could cause material adjustments in the future</a:t>
            </a:r>
          </a:p>
          <a:p>
            <a:pPr marL="285750" indent="-285750">
              <a:buFont typeface="Arial" panose="020B0604020202020204" pitchFamily="34" charset="0"/>
              <a:buChar char="•"/>
            </a:pPr>
            <a:r>
              <a:rPr lang="en-US" dirty="0"/>
              <a:t>Entity’s objectives, policies and processes for managing capital</a:t>
            </a:r>
          </a:p>
          <a:p>
            <a:pPr marL="285750" indent="-285750">
              <a:buFont typeface="Arial" panose="020B0604020202020204" pitchFamily="34" charset="0"/>
              <a:buChar char="•"/>
            </a:pPr>
            <a:r>
              <a:rPr lang="en-US" dirty="0"/>
              <a:t>Amount of dividends proposed or declared</a:t>
            </a:r>
          </a:p>
          <a:p>
            <a:pPr marL="285750" indent="-285750">
              <a:buFont typeface="Arial" panose="020B0604020202020204" pitchFamily="34" charset="0"/>
              <a:buChar char="•"/>
            </a:pPr>
            <a:r>
              <a:rPr lang="en-US" dirty="0"/>
              <a:t>Other sundry disclosures (</a:t>
            </a:r>
            <a:r>
              <a:rPr lang="en-US" dirty="0" err="1"/>
              <a:t>eg</a:t>
            </a:r>
            <a:r>
              <a:rPr lang="en-US" dirty="0"/>
              <a:t> domicile, entity’s operation, name of the parent,…)</a:t>
            </a:r>
          </a:p>
        </p:txBody>
      </p:sp>
      <p:sp>
        <p:nvSpPr>
          <p:cNvPr id="4" name="Slide Number Placeholder 3">
            <a:extLst>
              <a:ext uri="{FF2B5EF4-FFF2-40B4-BE49-F238E27FC236}">
                <a16:creationId xmlns:a16="http://schemas.microsoft.com/office/drawing/2014/main" id="{41D43712-D67A-4F55-A59C-13D83DE88437}"/>
              </a:ext>
            </a:extLst>
          </p:cNvPr>
          <p:cNvSpPr>
            <a:spLocks noGrp="1"/>
          </p:cNvSpPr>
          <p:nvPr>
            <p:ph type="sldNum" sz="quarter" idx="12"/>
          </p:nvPr>
        </p:nvSpPr>
        <p:spPr/>
        <p:txBody>
          <a:bodyPr/>
          <a:lstStyle/>
          <a:p>
            <a:fld id="{D57F1E4F-1CFF-5643-939E-217C01CDF565}" type="slidenum">
              <a:rPr lang="en-US" smtClean="0"/>
              <a:pPr/>
              <a:t>41</a:t>
            </a:fld>
            <a:endParaRPr lang="en-US" dirty="0"/>
          </a:p>
        </p:txBody>
      </p:sp>
      <p:sp>
        <p:nvSpPr>
          <p:cNvPr id="5" name="Footer Placeholder 4">
            <a:extLst>
              <a:ext uri="{FF2B5EF4-FFF2-40B4-BE49-F238E27FC236}">
                <a16:creationId xmlns:a16="http://schemas.microsoft.com/office/drawing/2014/main" id="{E0626D66-FEAB-4386-AD8F-E161C8EB068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6112499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F0AA4-A948-4D08-AED1-8B0A80AD4A58}"/>
              </a:ext>
            </a:extLst>
          </p:cNvPr>
          <p:cNvSpPr>
            <a:spLocks noGrp="1"/>
          </p:cNvSpPr>
          <p:nvPr>
            <p:ph type="title"/>
          </p:nvPr>
        </p:nvSpPr>
        <p:spPr/>
        <p:txBody>
          <a:bodyPr>
            <a:normAutofit fontScale="90000"/>
          </a:bodyPr>
          <a:lstStyle/>
          <a:p>
            <a:r>
              <a:rPr lang="en-US" dirty="0"/>
              <a:t>Profit vs Cash Flow</a:t>
            </a:r>
          </a:p>
        </p:txBody>
      </p:sp>
      <p:sp>
        <p:nvSpPr>
          <p:cNvPr id="4" name="Slide Number Placeholder 3">
            <a:extLst>
              <a:ext uri="{FF2B5EF4-FFF2-40B4-BE49-F238E27FC236}">
                <a16:creationId xmlns:a16="http://schemas.microsoft.com/office/drawing/2014/main" id="{3E00A0AC-3A4A-4548-98A2-2F02752B835E}"/>
              </a:ext>
            </a:extLst>
          </p:cNvPr>
          <p:cNvSpPr>
            <a:spLocks noGrp="1"/>
          </p:cNvSpPr>
          <p:nvPr>
            <p:ph type="sldNum" sz="quarter" idx="12"/>
          </p:nvPr>
        </p:nvSpPr>
        <p:spPr/>
        <p:txBody>
          <a:bodyPr/>
          <a:lstStyle/>
          <a:p>
            <a:fld id="{D57F1E4F-1CFF-5643-939E-217C01CDF565}" type="slidenum">
              <a:rPr lang="en-US" smtClean="0"/>
              <a:pPr/>
              <a:t>42</a:t>
            </a:fld>
            <a:endParaRPr lang="en-US" dirty="0"/>
          </a:p>
        </p:txBody>
      </p:sp>
      <p:sp>
        <p:nvSpPr>
          <p:cNvPr id="5" name="Footer Placeholder 4">
            <a:extLst>
              <a:ext uri="{FF2B5EF4-FFF2-40B4-BE49-F238E27FC236}">
                <a16:creationId xmlns:a16="http://schemas.microsoft.com/office/drawing/2014/main" id="{B0B0ABBD-C90B-4365-BBB5-00277A69DEDA}"/>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C742D5B3-434F-4458-9198-9D41EB598B6A}"/>
              </a:ext>
            </a:extLst>
          </p:cNvPr>
          <p:cNvGraphicFramePr>
            <a:graphicFrameLocks noGrp="1"/>
          </p:cNvGraphicFramePr>
          <p:nvPr>
            <p:extLst>
              <p:ext uri="{D42A27DB-BD31-4B8C-83A1-F6EECF244321}">
                <p14:modId xmlns:p14="http://schemas.microsoft.com/office/powerpoint/2010/main" val="2859448031"/>
              </p:ext>
            </p:extLst>
          </p:nvPr>
        </p:nvGraphicFramePr>
        <p:xfrm>
          <a:off x="911668" y="1919569"/>
          <a:ext cx="8127999" cy="22910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62398159"/>
                    </a:ext>
                  </a:extLst>
                </a:gridCol>
                <a:gridCol w="2709333">
                  <a:extLst>
                    <a:ext uri="{9D8B030D-6E8A-4147-A177-3AD203B41FA5}">
                      <a16:colId xmlns:a16="http://schemas.microsoft.com/office/drawing/2014/main" val="598636233"/>
                    </a:ext>
                  </a:extLst>
                </a:gridCol>
                <a:gridCol w="2709333">
                  <a:extLst>
                    <a:ext uri="{9D8B030D-6E8A-4147-A177-3AD203B41FA5}">
                      <a16:colId xmlns:a16="http://schemas.microsoft.com/office/drawing/2014/main" val="2826928039"/>
                    </a:ext>
                  </a:extLst>
                </a:gridCol>
              </a:tblGrid>
              <a:tr h="370840">
                <a:tc>
                  <a:txBody>
                    <a:bodyPr/>
                    <a:lstStyle/>
                    <a:p>
                      <a:endParaRPr lang="en-US" dirty="0"/>
                    </a:p>
                  </a:txBody>
                  <a:tcPr/>
                </a:tc>
                <a:tc>
                  <a:txBody>
                    <a:bodyPr/>
                    <a:lstStyle/>
                    <a:p>
                      <a:r>
                        <a:rPr lang="en-US" dirty="0"/>
                        <a:t>Profit</a:t>
                      </a:r>
                    </a:p>
                  </a:txBody>
                  <a:tcPr/>
                </a:tc>
                <a:tc>
                  <a:txBody>
                    <a:bodyPr/>
                    <a:lstStyle/>
                    <a:p>
                      <a:r>
                        <a:rPr lang="en-US" dirty="0"/>
                        <a:t>Cash flow</a:t>
                      </a:r>
                    </a:p>
                  </a:txBody>
                  <a:tcPr/>
                </a:tc>
                <a:extLst>
                  <a:ext uri="{0D108BD9-81ED-4DB2-BD59-A6C34878D82A}">
                    <a16:rowId xmlns:a16="http://schemas.microsoft.com/office/drawing/2014/main" val="2993783233"/>
                  </a:ext>
                </a:extLst>
              </a:tr>
              <a:tr h="370840">
                <a:tc>
                  <a:txBody>
                    <a:bodyPr/>
                    <a:lstStyle/>
                    <a:p>
                      <a:r>
                        <a:rPr lang="en-US" dirty="0"/>
                        <a:t>Recognition</a:t>
                      </a:r>
                    </a:p>
                  </a:txBody>
                  <a:tcPr/>
                </a:tc>
                <a:tc>
                  <a:txBody>
                    <a:bodyPr/>
                    <a:lstStyle/>
                    <a:p>
                      <a:r>
                        <a:rPr lang="en-US" dirty="0"/>
                        <a:t>Allocation of income</a:t>
                      </a:r>
                    </a:p>
                    <a:p>
                      <a:r>
                        <a:rPr lang="en-US" dirty="0"/>
                        <a:t>Accrual basis</a:t>
                      </a:r>
                    </a:p>
                  </a:txBody>
                  <a:tcPr/>
                </a:tc>
                <a:tc>
                  <a:txBody>
                    <a:bodyPr/>
                    <a:lstStyle/>
                    <a:p>
                      <a:r>
                        <a:rPr lang="en-US" dirty="0"/>
                        <a:t>In-and outflows of cash</a:t>
                      </a:r>
                    </a:p>
                  </a:txBody>
                  <a:tcPr/>
                </a:tc>
                <a:extLst>
                  <a:ext uri="{0D108BD9-81ED-4DB2-BD59-A6C34878D82A}">
                    <a16:rowId xmlns:a16="http://schemas.microsoft.com/office/drawing/2014/main" val="125556791"/>
                  </a:ext>
                </a:extLst>
              </a:tr>
              <a:tr h="370840">
                <a:tc>
                  <a:txBody>
                    <a:bodyPr/>
                    <a:lstStyle/>
                    <a:p>
                      <a:r>
                        <a:rPr lang="en-US" dirty="0"/>
                        <a:t>Measurement</a:t>
                      </a:r>
                    </a:p>
                  </a:txBody>
                  <a:tcPr/>
                </a:tc>
                <a:tc>
                  <a:txBody>
                    <a:bodyPr/>
                    <a:lstStyle/>
                    <a:p>
                      <a:r>
                        <a:rPr lang="en-US" dirty="0"/>
                        <a:t>Estimates </a:t>
                      </a:r>
                    </a:p>
                    <a:p>
                      <a:r>
                        <a:rPr lang="en-US" dirty="0"/>
                        <a:t>Judgement </a:t>
                      </a:r>
                    </a:p>
                  </a:txBody>
                  <a:tcPr/>
                </a:tc>
                <a:tc>
                  <a:txBody>
                    <a:bodyPr/>
                    <a:lstStyle/>
                    <a:p>
                      <a:r>
                        <a:rPr lang="en-US" dirty="0"/>
                        <a:t>Objectivity</a:t>
                      </a:r>
                    </a:p>
                  </a:txBody>
                  <a:tcPr/>
                </a:tc>
                <a:extLst>
                  <a:ext uri="{0D108BD9-81ED-4DB2-BD59-A6C34878D82A}">
                    <a16:rowId xmlns:a16="http://schemas.microsoft.com/office/drawing/2014/main" val="310055477"/>
                  </a:ext>
                </a:extLst>
              </a:tr>
              <a:tr h="370840">
                <a:tc>
                  <a:txBody>
                    <a:bodyPr/>
                    <a:lstStyle/>
                    <a:p>
                      <a:r>
                        <a:rPr lang="en-US" dirty="0"/>
                        <a:t>Information</a:t>
                      </a:r>
                    </a:p>
                  </a:txBody>
                  <a:tcPr/>
                </a:tc>
                <a:tc>
                  <a:txBody>
                    <a:bodyPr/>
                    <a:lstStyle/>
                    <a:p>
                      <a:r>
                        <a:rPr lang="en-US" dirty="0"/>
                        <a:t>Performance</a:t>
                      </a:r>
                    </a:p>
                  </a:txBody>
                  <a:tcPr/>
                </a:tc>
                <a:tc>
                  <a:txBody>
                    <a:bodyPr/>
                    <a:lstStyle/>
                    <a:p>
                      <a:r>
                        <a:rPr lang="en-US" dirty="0"/>
                        <a:t>Liquidity</a:t>
                      </a:r>
                    </a:p>
                    <a:p>
                      <a:r>
                        <a:rPr lang="en-US" dirty="0"/>
                        <a:t>Solvency</a:t>
                      </a:r>
                    </a:p>
                  </a:txBody>
                  <a:tcPr/>
                </a:tc>
                <a:extLst>
                  <a:ext uri="{0D108BD9-81ED-4DB2-BD59-A6C34878D82A}">
                    <a16:rowId xmlns:a16="http://schemas.microsoft.com/office/drawing/2014/main" val="331504703"/>
                  </a:ext>
                </a:extLst>
              </a:tr>
            </a:tbl>
          </a:graphicData>
        </a:graphic>
      </p:graphicFrame>
      <p:sp>
        <p:nvSpPr>
          <p:cNvPr id="8" name="Rectangle 7">
            <a:extLst>
              <a:ext uri="{FF2B5EF4-FFF2-40B4-BE49-F238E27FC236}">
                <a16:creationId xmlns:a16="http://schemas.microsoft.com/office/drawing/2014/main" id="{6169749B-5599-4235-A14B-F5B7C23786DF}"/>
              </a:ext>
            </a:extLst>
          </p:cNvPr>
          <p:cNvSpPr/>
          <p:nvPr/>
        </p:nvSpPr>
        <p:spPr>
          <a:xfrm>
            <a:off x="2631534" y="4941339"/>
            <a:ext cx="6013185" cy="461665"/>
          </a:xfrm>
          <a:prstGeom prst="rect">
            <a:avLst/>
          </a:prstGeom>
        </p:spPr>
        <p:txBody>
          <a:bodyPr wrap="none">
            <a:spAutoFit/>
          </a:bodyPr>
          <a:lstStyle/>
          <a:p>
            <a:r>
              <a:rPr lang="en-US" sz="2400" dirty="0"/>
              <a:t>enable entity to pay dividends, interest...</a:t>
            </a:r>
          </a:p>
        </p:txBody>
      </p:sp>
      <p:sp>
        <p:nvSpPr>
          <p:cNvPr id="9" name="Arrow: Down 8">
            <a:extLst>
              <a:ext uri="{FF2B5EF4-FFF2-40B4-BE49-F238E27FC236}">
                <a16:creationId xmlns:a16="http://schemas.microsoft.com/office/drawing/2014/main" id="{4A1A52A4-9342-4B2D-A5BA-E4B9125F7B72}"/>
              </a:ext>
            </a:extLst>
          </p:cNvPr>
          <p:cNvSpPr/>
          <p:nvPr/>
        </p:nvSpPr>
        <p:spPr>
          <a:xfrm>
            <a:off x="4701396" y="4382219"/>
            <a:ext cx="353683" cy="509749"/>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Down 9">
            <a:extLst>
              <a:ext uri="{FF2B5EF4-FFF2-40B4-BE49-F238E27FC236}">
                <a16:creationId xmlns:a16="http://schemas.microsoft.com/office/drawing/2014/main" id="{016927F2-ABD4-49AE-A25E-01AECFBADD7E}"/>
              </a:ext>
            </a:extLst>
          </p:cNvPr>
          <p:cNvSpPr/>
          <p:nvPr/>
        </p:nvSpPr>
        <p:spPr>
          <a:xfrm>
            <a:off x="7136923" y="4382219"/>
            <a:ext cx="353683" cy="509749"/>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048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D6AE2-4923-4102-858D-3B18EB8F7D7A}"/>
              </a:ext>
            </a:extLst>
          </p:cNvPr>
          <p:cNvSpPr>
            <a:spLocks noGrp="1"/>
          </p:cNvSpPr>
          <p:nvPr>
            <p:ph type="title"/>
          </p:nvPr>
        </p:nvSpPr>
        <p:spPr/>
        <p:txBody>
          <a:bodyPr>
            <a:noAutofit/>
          </a:bodyPr>
          <a:lstStyle/>
          <a:p>
            <a:r>
              <a:rPr lang="en-US" sz="2000" dirty="0"/>
              <a:t>IAS 8 – Accounting Policies, Changes in Accounting Estimates and Errors</a:t>
            </a:r>
          </a:p>
        </p:txBody>
      </p:sp>
      <p:sp>
        <p:nvSpPr>
          <p:cNvPr id="3" name="Content Placeholder 2">
            <a:extLst>
              <a:ext uri="{FF2B5EF4-FFF2-40B4-BE49-F238E27FC236}">
                <a16:creationId xmlns:a16="http://schemas.microsoft.com/office/drawing/2014/main" id="{0889D984-0F2A-4E52-8567-7BC103C32DA1}"/>
              </a:ext>
            </a:extLst>
          </p:cNvPr>
          <p:cNvSpPr>
            <a:spLocks noGrp="1"/>
          </p:cNvSpPr>
          <p:nvPr>
            <p:ph idx="1"/>
          </p:nvPr>
        </p:nvSpPr>
        <p:spPr>
          <a:xfrm>
            <a:off x="677334" y="1238249"/>
            <a:ext cx="8596668" cy="4544681"/>
          </a:xfrm>
        </p:spPr>
        <p:txBody>
          <a:bodyPr>
            <a:normAutofit fontScale="77500" lnSpcReduction="20000"/>
          </a:bodyPr>
          <a:lstStyle/>
          <a:p>
            <a:r>
              <a:rPr lang="en-US" b="1" dirty="0"/>
              <a:t>Accounting policies</a:t>
            </a:r>
          </a:p>
          <a:p>
            <a:pPr marL="285750" indent="-285750">
              <a:buFont typeface="Arial" panose="020B0604020202020204" pitchFamily="34" charset="0"/>
              <a:buChar char="•"/>
            </a:pPr>
            <a:r>
              <a:rPr lang="en-US" dirty="0"/>
              <a:t>Accounting policies are the specific principles, bases, conventions, rules and practices applied by an entity in preparing and presenting financial statements.</a:t>
            </a:r>
          </a:p>
          <a:p>
            <a:r>
              <a:rPr lang="en-US" b="1" dirty="0"/>
              <a:t>Accounting estimates</a:t>
            </a:r>
          </a:p>
          <a:p>
            <a:pPr marL="285750" indent="-285750">
              <a:buFont typeface="Arial" panose="020B0604020202020204" pitchFamily="34" charset="0"/>
              <a:buChar char="•"/>
            </a:pPr>
            <a:r>
              <a:rPr lang="en-US" dirty="0"/>
              <a:t>Integral part of IFRS financial statements</a:t>
            </a:r>
          </a:p>
          <a:p>
            <a:pPr marL="1028700" lvl="1">
              <a:buFont typeface="Arial" panose="020B0604020202020204" pitchFamily="34" charset="0"/>
              <a:buChar char="•"/>
            </a:pPr>
            <a:r>
              <a:rPr lang="en-US" dirty="0"/>
              <a:t>no exemptions on grounds like size or activity</a:t>
            </a:r>
          </a:p>
          <a:p>
            <a:pPr marL="285750" indent="-285750">
              <a:buFont typeface="Arial" panose="020B0604020202020204" pitchFamily="34" charset="0"/>
              <a:buChar char="•"/>
            </a:pPr>
            <a:r>
              <a:rPr lang="en-US" dirty="0"/>
              <a:t>Prepare cash flow statements</a:t>
            </a:r>
          </a:p>
          <a:p>
            <a:pPr marL="1028700" lvl="1">
              <a:buFont typeface="Arial" panose="020B0604020202020204" pitchFamily="34" charset="0"/>
              <a:buChar char="•"/>
            </a:pPr>
            <a:r>
              <a:rPr lang="en-US" dirty="0"/>
              <a:t>at balance sheet date</a:t>
            </a:r>
          </a:p>
          <a:p>
            <a:pPr marL="1028700" lvl="1">
              <a:buFont typeface="Arial" panose="020B0604020202020204" pitchFamily="34" charset="0"/>
              <a:buChar char="•"/>
            </a:pPr>
            <a:r>
              <a:rPr lang="en-US" dirty="0"/>
              <a:t>for interim financial reporting (IAS 34)</a:t>
            </a:r>
          </a:p>
          <a:p>
            <a:r>
              <a:rPr lang="en-US" b="1" dirty="0"/>
              <a:t>Errors</a:t>
            </a:r>
          </a:p>
          <a:p>
            <a:pPr marL="285750" indent="-285750">
              <a:buFont typeface="Arial" panose="020B0604020202020204" pitchFamily="34" charset="0"/>
              <a:buChar char="•"/>
            </a:pPr>
            <a:r>
              <a:rPr lang="en-US" dirty="0"/>
              <a:t>Prior period errors are omissions from, and misstatements in, the entity's financial statements for one or more prior periods arising from a failure to use, or misuse of, reliable information that:</a:t>
            </a:r>
          </a:p>
          <a:p>
            <a:pPr marL="1028700" lvl="1">
              <a:buFont typeface="Arial" panose="020B0604020202020204" pitchFamily="34" charset="0"/>
              <a:buChar char="•"/>
            </a:pPr>
            <a:r>
              <a:rPr lang="en-US" dirty="0"/>
              <a:t>was available when financial statements for those periods were </a:t>
            </a:r>
            <a:r>
              <a:rPr lang="en-US" dirty="0" err="1"/>
              <a:t>authorised</a:t>
            </a:r>
            <a:r>
              <a:rPr lang="en-US" dirty="0"/>
              <a:t> for issue; and</a:t>
            </a:r>
          </a:p>
          <a:p>
            <a:pPr marL="1028700" lvl="1">
              <a:buFont typeface="Arial" panose="020B0604020202020204" pitchFamily="34" charset="0"/>
              <a:buChar char="•"/>
            </a:pPr>
            <a:r>
              <a:rPr lang="en-US" dirty="0"/>
              <a:t>could reasonably be expected to have been obtained and taken into account in the preparation and presentation of those financial statements.</a:t>
            </a:r>
          </a:p>
          <a:p>
            <a:pPr marL="285750" indent="-285750">
              <a:buFont typeface="Arial" panose="020B0604020202020204" pitchFamily="34" charset="0"/>
              <a:buChar char="•"/>
            </a:pPr>
            <a:r>
              <a:rPr lang="en-US" dirty="0"/>
              <a:t>Such errors include the effects of mathematical mistakes, mistakes in applying accounting policies, oversights or misinterpretations of facts, and fraud.</a:t>
            </a:r>
          </a:p>
        </p:txBody>
      </p:sp>
      <p:sp>
        <p:nvSpPr>
          <p:cNvPr id="4" name="Slide Number Placeholder 3">
            <a:extLst>
              <a:ext uri="{FF2B5EF4-FFF2-40B4-BE49-F238E27FC236}">
                <a16:creationId xmlns:a16="http://schemas.microsoft.com/office/drawing/2014/main" id="{2CEDB6C8-6683-46CE-81E2-33628FCF22C3}"/>
              </a:ext>
            </a:extLst>
          </p:cNvPr>
          <p:cNvSpPr>
            <a:spLocks noGrp="1"/>
          </p:cNvSpPr>
          <p:nvPr>
            <p:ph type="sldNum" sz="quarter" idx="12"/>
          </p:nvPr>
        </p:nvSpPr>
        <p:spPr/>
        <p:txBody>
          <a:bodyPr/>
          <a:lstStyle/>
          <a:p>
            <a:fld id="{D57F1E4F-1CFF-5643-939E-217C01CDF565}" type="slidenum">
              <a:rPr lang="en-US" smtClean="0"/>
              <a:pPr/>
              <a:t>43</a:t>
            </a:fld>
            <a:endParaRPr lang="en-US" dirty="0"/>
          </a:p>
        </p:txBody>
      </p:sp>
      <p:sp>
        <p:nvSpPr>
          <p:cNvPr id="5" name="Footer Placeholder 4">
            <a:extLst>
              <a:ext uri="{FF2B5EF4-FFF2-40B4-BE49-F238E27FC236}">
                <a16:creationId xmlns:a16="http://schemas.microsoft.com/office/drawing/2014/main" id="{07042024-D32B-41C6-A7AB-83CC7D7288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2080191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D6AE2-4923-4102-858D-3B18EB8F7D7A}"/>
              </a:ext>
            </a:extLst>
          </p:cNvPr>
          <p:cNvSpPr>
            <a:spLocks noGrp="1"/>
          </p:cNvSpPr>
          <p:nvPr>
            <p:ph type="title"/>
          </p:nvPr>
        </p:nvSpPr>
        <p:spPr/>
        <p:txBody>
          <a:bodyPr>
            <a:noAutofit/>
          </a:bodyPr>
          <a:lstStyle/>
          <a:p>
            <a:r>
              <a:rPr lang="en-US" sz="2000" dirty="0"/>
              <a:t>IAS 8 – Accounting Policies, Changes in Accounting Estimates and Errors</a:t>
            </a:r>
          </a:p>
        </p:txBody>
      </p:sp>
      <p:sp>
        <p:nvSpPr>
          <p:cNvPr id="3" name="Content Placeholder 2">
            <a:extLst>
              <a:ext uri="{FF2B5EF4-FFF2-40B4-BE49-F238E27FC236}">
                <a16:creationId xmlns:a16="http://schemas.microsoft.com/office/drawing/2014/main" id="{0889D984-0F2A-4E52-8567-7BC103C32DA1}"/>
              </a:ext>
            </a:extLst>
          </p:cNvPr>
          <p:cNvSpPr>
            <a:spLocks noGrp="1"/>
          </p:cNvSpPr>
          <p:nvPr>
            <p:ph idx="1"/>
          </p:nvPr>
        </p:nvSpPr>
        <p:spPr>
          <a:xfrm>
            <a:off x="677334" y="1238249"/>
            <a:ext cx="8596668" cy="4544681"/>
          </a:xfrm>
        </p:spPr>
        <p:txBody>
          <a:bodyPr>
            <a:normAutofit/>
          </a:bodyPr>
          <a:lstStyle/>
          <a:p>
            <a:r>
              <a:rPr lang="en-US" b="1" dirty="0"/>
              <a:t>Change in Accounting policies</a:t>
            </a:r>
          </a:p>
          <a:p>
            <a:pPr marL="285750" indent="-285750">
              <a:buFont typeface="Arial" panose="020B0604020202020204" pitchFamily="34" charset="0"/>
              <a:buChar char="•"/>
            </a:pPr>
            <a:r>
              <a:rPr lang="en-US" dirty="0"/>
              <a:t>Retrospective application is applying a new accounting policy to transactions, other events and conditions as if that policy had always been applied.</a:t>
            </a:r>
          </a:p>
          <a:p>
            <a:pPr marL="285750" indent="-285750">
              <a:buFont typeface="Arial" panose="020B0604020202020204" pitchFamily="34" charset="0"/>
              <a:buChar char="•"/>
            </a:pPr>
            <a:r>
              <a:rPr lang="en-US" dirty="0"/>
              <a:t>Retrospective restatement is correcting the recognition, measurement and disclosure of amounts of elements of financial statements as if a prior period error had never occurred. Change in Accounting estimates</a:t>
            </a:r>
          </a:p>
          <a:p>
            <a:r>
              <a:rPr lang="en-US" b="1" dirty="0"/>
              <a:t>Change in Accounting estimates</a:t>
            </a:r>
          </a:p>
          <a:p>
            <a:pPr marL="285750" indent="-285750">
              <a:buFont typeface="Arial" panose="020B0604020202020204" pitchFamily="34" charset="0"/>
              <a:buChar char="•"/>
            </a:pPr>
            <a:r>
              <a:rPr lang="en-US" dirty="0"/>
              <a:t>Prospective application of a change in accounting policy and of </a:t>
            </a:r>
            <a:r>
              <a:rPr lang="en-US" dirty="0" err="1"/>
              <a:t>recognising</a:t>
            </a:r>
            <a:r>
              <a:rPr lang="en-US" dirty="0"/>
              <a:t> the effect of a change in an accounting estimate, respectively, are:</a:t>
            </a:r>
          </a:p>
          <a:p>
            <a:pPr marL="1028700" lvl="1">
              <a:buFont typeface="Arial" panose="020B0604020202020204" pitchFamily="34" charset="0"/>
              <a:buChar char="•"/>
            </a:pPr>
            <a:r>
              <a:rPr lang="en-US" dirty="0"/>
              <a:t>applying the new accounting policy to transactions, other events and conditions occurring after the date as at which the policy is changed; and</a:t>
            </a:r>
          </a:p>
          <a:p>
            <a:pPr marL="1028700" lvl="1">
              <a:buFont typeface="Arial" panose="020B0604020202020204" pitchFamily="34" charset="0"/>
              <a:buChar char="•"/>
            </a:pPr>
            <a:r>
              <a:rPr lang="en-US" dirty="0" err="1"/>
              <a:t>recognising</a:t>
            </a:r>
            <a:r>
              <a:rPr lang="en-US" dirty="0"/>
              <a:t> the effect of the change in the accounting estimate in the current and future periods affected by the change.</a:t>
            </a:r>
          </a:p>
        </p:txBody>
      </p:sp>
      <p:sp>
        <p:nvSpPr>
          <p:cNvPr id="4" name="Slide Number Placeholder 3">
            <a:extLst>
              <a:ext uri="{FF2B5EF4-FFF2-40B4-BE49-F238E27FC236}">
                <a16:creationId xmlns:a16="http://schemas.microsoft.com/office/drawing/2014/main" id="{2CEDB6C8-6683-46CE-81E2-33628FCF22C3}"/>
              </a:ext>
            </a:extLst>
          </p:cNvPr>
          <p:cNvSpPr>
            <a:spLocks noGrp="1"/>
          </p:cNvSpPr>
          <p:nvPr>
            <p:ph type="sldNum" sz="quarter" idx="12"/>
          </p:nvPr>
        </p:nvSpPr>
        <p:spPr/>
        <p:txBody>
          <a:bodyPr/>
          <a:lstStyle/>
          <a:p>
            <a:fld id="{D57F1E4F-1CFF-5643-939E-217C01CDF565}" type="slidenum">
              <a:rPr lang="en-US" smtClean="0"/>
              <a:pPr/>
              <a:t>44</a:t>
            </a:fld>
            <a:endParaRPr lang="en-US" dirty="0"/>
          </a:p>
        </p:txBody>
      </p:sp>
      <p:sp>
        <p:nvSpPr>
          <p:cNvPr id="5" name="Footer Placeholder 4">
            <a:extLst>
              <a:ext uri="{FF2B5EF4-FFF2-40B4-BE49-F238E27FC236}">
                <a16:creationId xmlns:a16="http://schemas.microsoft.com/office/drawing/2014/main" id="{07042024-D32B-41C6-A7AB-83CC7D7288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7005933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D6AE2-4923-4102-858D-3B18EB8F7D7A}"/>
              </a:ext>
            </a:extLst>
          </p:cNvPr>
          <p:cNvSpPr>
            <a:spLocks noGrp="1"/>
          </p:cNvSpPr>
          <p:nvPr>
            <p:ph type="title"/>
          </p:nvPr>
        </p:nvSpPr>
        <p:spPr/>
        <p:txBody>
          <a:bodyPr>
            <a:noAutofit/>
          </a:bodyPr>
          <a:lstStyle/>
          <a:p>
            <a:r>
              <a:rPr lang="en-US" sz="2000" dirty="0"/>
              <a:t>IAS 8 – Accounting Policies, Changes in Accounting Estimates and Errors</a:t>
            </a:r>
          </a:p>
        </p:txBody>
      </p:sp>
      <p:sp>
        <p:nvSpPr>
          <p:cNvPr id="3" name="Content Placeholder 2">
            <a:extLst>
              <a:ext uri="{FF2B5EF4-FFF2-40B4-BE49-F238E27FC236}">
                <a16:creationId xmlns:a16="http://schemas.microsoft.com/office/drawing/2014/main" id="{0889D984-0F2A-4E52-8567-7BC103C32DA1}"/>
              </a:ext>
            </a:extLst>
          </p:cNvPr>
          <p:cNvSpPr>
            <a:spLocks noGrp="1"/>
          </p:cNvSpPr>
          <p:nvPr>
            <p:ph idx="1"/>
          </p:nvPr>
        </p:nvSpPr>
        <p:spPr>
          <a:xfrm>
            <a:off x="677334" y="1238249"/>
            <a:ext cx="8596668" cy="4544681"/>
          </a:xfrm>
        </p:spPr>
        <p:txBody>
          <a:bodyPr>
            <a:normAutofit fontScale="77500" lnSpcReduction="20000"/>
          </a:bodyPr>
          <a:lstStyle/>
          <a:p>
            <a:r>
              <a:rPr lang="en-US" b="1" dirty="0"/>
              <a:t>Lack of proper guidance?</a:t>
            </a:r>
          </a:p>
          <a:p>
            <a:pPr marL="285750" indent="-285750">
              <a:buFont typeface="Arial" panose="020B0604020202020204" pitchFamily="34" charset="0"/>
              <a:buChar char="•"/>
            </a:pPr>
            <a:r>
              <a:rPr lang="en-US" b="1" dirty="0"/>
              <a:t>In the absence of an IFRS that specifically applies to a transaction, other event or condition, management shall use its judgement in developing and applying an accounting policy that results in information that is:</a:t>
            </a:r>
          </a:p>
          <a:p>
            <a:pPr marL="1028700" lvl="1">
              <a:buFont typeface="Arial" panose="020B0604020202020204" pitchFamily="34" charset="0"/>
              <a:buChar char="•"/>
            </a:pPr>
            <a:r>
              <a:rPr lang="en-US" b="1" dirty="0"/>
              <a:t>relevant to the economic decision-making needs of users; and</a:t>
            </a:r>
          </a:p>
          <a:p>
            <a:pPr marL="1028700" lvl="1">
              <a:buFont typeface="Arial" panose="020B0604020202020204" pitchFamily="34" charset="0"/>
              <a:buChar char="•"/>
            </a:pPr>
            <a:r>
              <a:rPr lang="en-US" b="1" dirty="0"/>
              <a:t>reliable, in that the financial statements:</a:t>
            </a:r>
          </a:p>
          <a:p>
            <a:pPr marL="1028700" lvl="1">
              <a:buFont typeface="Arial" panose="020B0604020202020204" pitchFamily="34" charset="0"/>
              <a:buChar char="•"/>
            </a:pPr>
            <a:r>
              <a:rPr lang="en-US" b="1" dirty="0"/>
              <a:t>represent faithfully the financial position, financial performance and cash flows of the entity;</a:t>
            </a:r>
          </a:p>
          <a:p>
            <a:pPr marL="1028700" lvl="1">
              <a:buFont typeface="Arial" panose="020B0604020202020204" pitchFamily="34" charset="0"/>
              <a:buChar char="•"/>
            </a:pPr>
            <a:r>
              <a:rPr lang="en-US" b="1" dirty="0"/>
              <a:t>reflect the economic substance of transactions, other events and conditions, and not merely the legal form;</a:t>
            </a:r>
          </a:p>
          <a:p>
            <a:pPr marL="1028700" lvl="1">
              <a:buFont typeface="Arial" panose="020B0604020202020204" pitchFamily="34" charset="0"/>
              <a:buChar char="•"/>
            </a:pPr>
            <a:r>
              <a:rPr lang="en-US" b="1" dirty="0"/>
              <a:t>are neutral, </a:t>
            </a:r>
            <a:r>
              <a:rPr lang="en-US" b="1" dirty="0" err="1"/>
              <a:t>ie</a:t>
            </a:r>
            <a:r>
              <a:rPr lang="en-US" b="1" dirty="0"/>
              <a:t> free from bias;</a:t>
            </a:r>
          </a:p>
          <a:p>
            <a:pPr marL="1028700" lvl="1">
              <a:buFont typeface="Arial" panose="020B0604020202020204" pitchFamily="34" charset="0"/>
              <a:buChar char="•"/>
            </a:pPr>
            <a:r>
              <a:rPr lang="en-US" b="1" dirty="0"/>
              <a:t>are prudent; and</a:t>
            </a:r>
          </a:p>
          <a:p>
            <a:pPr marL="1028700" lvl="1">
              <a:buFont typeface="Arial" panose="020B0604020202020204" pitchFamily="34" charset="0"/>
              <a:buChar char="•"/>
            </a:pPr>
            <a:r>
              <a:rPr lang="en-US" b="1" dirty="0"/>
              <a:t>are complete in all material respects.</a:t>
            </a:r>
          </a:p>
          <a:p>
            <a:r>
              <a:rPr lang="en-US" b="1" dirty="0"/>
              <a:t>In making the judgement described above, management shall refer to, and consider the applicability of, the following sources in descending order:</a:t>
            </a:r>
          </a:p>
          <a:p>
            <a:pPr marL="285750" indent="-285750">
              <a:buFont typeface="Arial" panose="020B0604020202020204" pitchFamily="34" charset="0"/>
              <a:buChar char="•"/>
            </a:pPr>
            <a:r>
              <a:rPr lang="en-US" b="1" dirty="0"/>
              <a:t>the requirements in IFRSs dealing with similar and related issues; and</a:t>
            </a:r>
          </a:p>
          <a:p>
            <a:pPr marL="285750" indent="-285750">
              <a:buFont typeface="Arial" panose="020B0604020202020204" pitchFamily="34" charset="0"/>
              <a:buChar char="•"/>
            </a:pPr>
            <a:r>
              <a:rPr lang="en-US" b="1" dirty="0"/>
              <a:t>the definitions, recognition criteria and measurement concepts for assets, liabilities, income and expenses in the Framework</a:t>
            </a:r>
            <a:endParaRPr lang="en-US" dirty="0"/>
          </a:p>
        </p:txBody>
      </p:sp>
      <p:sp>
        <p:nvSpPr>
          <p:cNvPr id="4" name="Slide Number Placeholder 3">
            <a:extLst>
              <a:ext uri="{FF2B5EF4-FFF2-40B4-BE49-F238E27FC236}">
                <a16:creationId xmlns:a16="http://schemas.microsoft.com/office/drawing/2014/main" id="{2CEDB6C8-6683-46CE-81E2-33628FCF22C3}"/>
              </a:ext>
            </a:extLst>
          </p:cNvPr>
          <p:cNvSpPr>
            <a:spLocks noGrp="1"/>
          </p:cNvSpPr>
          <p:nvPr>
            <p:ph type="sldNum" sz="quarter" idx="12"/>
          </p:nvPr>
        </p:nvSpPr>
        <p:spPr/>
        <p:txBody>
          <a:bodyPr/>
          <a:lstStyle/>
          <a:p>
            <a:fld id="{D57F1E4F-1CFF-5643-939E-217C01CDF565}" type="slidenum">
              <a:rPr lang="en-US" smtClean="0"/>
              <a:pPr/>
              <a:t>45</a:t>
            </a:fld>
            <a:endParaRPr lang="en-US" dirty="0"/>
          </a:p>
        </p:txBody>
      </p:sp>
      <p:sp>
        <p:nvSpPr>
          <p:cNvPr id="5" name="Footer Placeholder 4">
            <a:extLst>
              <a:ext uri="{FF2B5EF4-FFF2-40B4-BE49-F238E27FC236}">
                <a16:creationId xmlns:a16="http://schemas.microsoft.com/office/drawing/2014/main" id="{07042024-D32B-41C6-A7AB-83CC7D7288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3624164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898F7-3725-4964-95DB-44AEC39B822B}"/>
              </a:ext>
            </a:extLst>
          </p:cNvPr>
          <p:cNvSpPr>
            <a:spLocks noGrp="1"/>
          </p:cNvSpPr>
          <p:nvPr>
            <p:ph type="title"/>
          </p:nvPr>
        </p:nvSpPr>
        <p:spPr/>
        <p:txBody>
          <a:bodyPr>
            <a:normAutofit fontScale="90000"/>
          </a:bodyPr>
          <a:lstStyle/>
          <a:p>
            <a:r>
              <a:rPr lang="en-US" dirty="0"/>
              <a:t>IFRS 8 – Segment Reporting</a:t>
            </a:r>
          </a:p>
        </p:txBody>
      </p:sp>
      <p:sp>
        <p:nvSpPr>
          <p:cNvPr id="3" name="Content Placeholder 2">
            <a:extLst>
              <a:ext uri="{FF2B5EF4-FFF2-40B4-BE49-F238E27FC236}">
                <a16:creationId xmlns:a16="http://schemas.microsoft.com/office/drawing/2014/main" id="{63A81330-A26C-41DA-9598-EB28FC100AF6}"/>
              </a:ext>
            </a:extLst>
          </p:cNvPr>
          <p:cNvSpPr>
            <a:spLocks noGrp="1"/>
          </p:cNvSpPr>
          <p:nvPr>
            <p:ph idx="1"/>
          </p:nvPr>
        </p:nvSpPr>
        <p:spPr>
          <a:xfrm>
            <a:off x="677334" y="1238249"/>
            <a:ext cx="8596668" cy="4544681"/>
          </a:xfrm>
        </p:spPr>
        <p:txBody>
          <a:bodyPr/>
          <a:lstStyle/>
          <a:p>
            <a:r>
              <a:rPr lang="en-US" dirty="0"/>
              <a:t>An entity shall disclose information to enable users of its financial statements to evaluate the nature and financial effects of the business activities in which it engages and the economic environments in which it operates.</a:t>
            </a:r>
          </a:p>
          <a:p>
            <a:endParaRPr lang="en-US" dirty="0"/>
          </a:p>
        </p:txBody>
      </p:sp>
      <p:sp>
        <p:nvSpPr>
          <p:cNvPr id="4" name="Slide Number Placeholder 3">
            <a:extLst>
              <a:ext uri="{FF2B5EF4-FFF2-40B4-BE49-F238E27FC236}">
                <a16:creationId xmlns:a16="http://schemas.microsoft.com/office/drawing/2014/main" id="{A7D7D008-D3BF-403F-A76A-04C7E1A956A6}"/>
              </a:ext>
            </a:extLst>
          </p:cNvPr>
          <p:cNvSpPr>
            <a:spLocks noGrp="1"/>
          </p:cNvSpPr>
          <p:nvPr>
            <p:ph type="sldNum" sz="quarter" idx="12"/>
          </p:nvPr>
        </p:nvSpPr>
        <p:spPr/>
        <p:txBody>
          <a:bodyPr/>
          <a:lstStyle/>
          <a:p>
            <a:fld id="{D57F1E4F-1CFF-5643-939E-217C01CDF565}" type="slidenum">
              <a:rPr lang="en-US" smtClean="0"/>
              <a:pPr/>
              <a:t>46</a:t>
            </a:fld>
            <a:endParaRPr lang="en-US" dirty="0"/>
          </a:p>
        </p:txBody>
      </p:sp>
      <p:sp>
        <p:nvSpPr>
          <p:cNvPr id="5" name="Footer Placeholder 4">
            <a:extLst>
              <a:ext uri="{FF2B5EF4-FFF2-40B4-BE49-F238E27FC236}">
                <a16:creationId xmlns:a16="http://schemas.microsoft.com/office/drawing/2014/main" id="{14716660-ACBD-41EF-B464-829910D4E5D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6" name="Picture 5">
            <a:extLst>
              <a:ext uri="{FF2B5EF4-FFF2-40B4-BE49-F238E27FC236}">
                <a16:creationId xmlns:a16="http://schemas.microsoft.com/office/drawing/2014/main" id="{839B2A96-AF45-47EC-983F-64F403197EAF}"/>
              </a:ext>
            </a:extLst>
          </p:cNvPr>
          <p:cNvPicPr>
            <a:picLocks noChangeAspect="1"/>
          </p:cNvPicPr>
          <p:nvPr/>
        </p:nvPicPr>
        <p:blipFill>
          <a:blip r:embed="rId2"/>
          <a:stretch>
            <a:fillRect/>
          </a:stretch>
        </p:blipFill>
        <p:spPr>
          <a:xfrm>
            <a:off x="1118043" y="2457450"/>
            <a:ext cx="7715250" cy="2857500"/>
          </a:xfrm>
          <a:prstGeom prst="rect">
            <a:avLst/>
          </a:prstGeom>
        </p:spPr>
      </p:pic>
    </p:spTree>
    <p:extLst>
      <p:ext uri="{BB962C8B-B14F-4D97-AF65-F5344CB8AC3E}">
        <p14:creationId xmlns:p14="http://schemas.microsoft.com/office/powerpoint/2010/main" val="35910704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898F7-3725-4964-95DB-44AEC39B822B}"/>
              </a:ext>
            </a:extLst>
          </p:cNvPr>
          <p:cNvSpPr>
            <a:spLocks noGrp="1"/>
          </p:cNvSpPr>
          <p:nvPr>
            <p:ph type="title"/>
          </p:nvPr>
        </p:nvSpPr>
        <p:spPr/>
        <p:txBody>
          <a:bodyPr>
            <a:normAutofit fontScale="90000"/>
          </a:bodyPr>
          <a:lstStyle/>
          <a:p>
            <a:r>
              <a:rPr lang="en-US" dirty="0"/>
              <a:t>IFRS 8 – Segment Reporting</a:t>
            </a:r>
          </a:p>
        </p:txBody>
      </p:sp>
      <p:sp>
        <p:nvSpPr>
          <p:cNvPr id="3" name="Content Placeholder 2">
            <a:extLst>
              <a:ext uri="{FF2B5EF4-FFF2-40B4-BE49-F238E27FC236}">
                <a16:creationId xmlns:a16="http://schemas.microsoft.com/office/drawing/2014/main" id="{63A81330-A26C-41DA-9598-EB28FC100AF6}"/>
              </a:ext>
            </a:extLst>
          </p:cNvPr>
          <p:cNvSpPr>
            <a:spLocks noGrp="1"/>
          </p:cNvSpPr>
          <p:nvPr>
            <p:ph idx="1"/>
          </p:nvPr>
        </p:nvSpPr>
        <p:spPr>
          <a:xfrm>
            <a:off x="677334" y="1238249"/>
            <a:ext cx="8596668" cy="4544681"/>
          </a:xfrm>
        </p:spPr>
        <p:txBody>
          <a:bodyPr/>
          <a:lstStyle/>
          <a:p>
            <a:r>
              <a:rPr lang="en-US" dirty="0"/>
              <a:t>Chief operating decision maker</a:t>
            </a:r>
          </a:p>
          <a:p>
            <a:r>
              <a:rPr lang="en-US" dirty="0"/>
              <a:t>Qualitative and quantitative thresholds.</a:t>
            </a:r>
          </a:p>
          <a:p>
            <a:r>
              <a:rPr lang="en-US" dirty="0"/>
              <a:t>Segment Revenue &gt; 10% Total revenue</a:t>
            </a:r>
          </a:p>
          <a:p>
            <a:r>
              <a:rPr lang="en-US" dirty="0"/>
              <a:t>Segment results &gt; 10% Reported gross Profit or reported gross Loss</a:t>
            </a:r>
          </a:p>
          <a:p>
            <a:r>
              <a:rPr lang="en-US" dirty="0"/>
              <a:t>Segment Assets &gt; 10% Reported Assets</a:t>
            </a:r>
          </a:p>
        </p:txBody>
      </p:sp>
      <p:sp>
        <p:nvSpPr>
          <p:cNvPr id="4" name="Slide Number Placeholder 3">
            <a:extLst>
              <a:ext uri="{FF2B5EF4-FFF2-40B4-BE49-F238E27FC236}">
                <a16:creationId xmlns:a16="http://schemas.microsoft.com/office/drawing/2014/main" id="{A7D7D008-D3BF-403F-A76A-04C7E1A956A6}"/>
              </a:ext>
            </a:extLst>
          </p:cNvPr>
          <p:cNvSpPr>
            <a:spLocks noGrp="1"/>
          </p:cNvSpPr>
          <p:nvPr>
            <p:ph type="sldNum" sz="quarter" idx="12"/>
          </p:nvPr>
        </p:nvSpPr>
        <p:spPr/>
        <p:txBody>
          <a:bodyPr/>
          <a:lstStyle/>
          <a:p>
            <a:fld id="{D57F1E4F-1CFF-5643-939E-217C01CDF565}" type="slidenum">
              <a:rPr lang="en-US" smtClean="0"/>
              <a:pPr/>
              <a:t>47</a:t>
            </a:fld>
            <a:endParaRPr lang="en-US" dirty="0"/>
          </a:p>
        </p:txBody>
      </p:sp>
      <p:sp>
        <p:nvSpPr>
          <p:cNvPr id="5" name="Footer Placeholder 4">
            <a:extLst>
              <a:ext uri="{FF2B5EF4-FFF2-40B4-BE49-F238E27FC236}">
                <a16:creationId xmlns:a16="http://schemas.microsoft.com/office/drawing/2014/main" id="{14716660-ACBD-41EF-B464-829910D4E5D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250759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D6AE2-4923-4102-858D-3B18EB8F7D7A}"/>
              </a:ext>
            </a:extLst>
          </p:cNvPr>
          <p:cNvSpPr>
            <a:spLocks noGrp="1"/>
          </p:cNvSpPr>
          <p:nvPr>
            <p:ph type="title"/>
          </p:nvPr>
        </p:nvSpPr>
        <p:spPr/>
        <p:txBody>
          <a:bodyPr>
            <a:noAutofit/>
          </a:bodyPr>
          <a:lstStyle/>
          <a:p>
            <a:r>
              <a:rPr lang="en-US" sz="3200" dirty="0"/>
              <a:t>IFRS 1 – First-Time Adoption of IFRS</a:t>
            </a:r>
          </a:p>
        </p:txBody>
      </p:sp>
      <p:sp>
        <p:nvSpPr>
          <p:cNvPr id="3" name="Content Placeholder 2">
            <a:extLst>
              <a:ext uri="{FF2B5EF4-FFF2-40B4-BE49-F238E27FC236}">
                <a16:creationId xmlns:a16="http://schemas.microsoft.com/office/drawing/2014/main" id="{0889D984-0F2A-4E52-8567-7BC103C32DA1}"/>
              </a:ext>
            </a:extLst>
          </p:cNvPr>
          <p:cNvSpPr>
            <a:spLocks noGrp="1"/>
          </p:cNvSpPr>
          <p:nvPr>
            <p:ph idx="1"/>
          </p:nvPr>
        </p:nvSpPr>
        <p:spPr>
          <a:xfrm>
            <a:off x="677334" y="1238249"/>
            <a:ext cx="8596668" cy="4544681"/>
          </a:xfrm>
        </p:spPr>
        <p:txBody>
          <a:bodyPr>
            <a:normAutofit/>
          </a:bodyPr>
          <a:lstStyle/>
          <a:p>
            <a:r>
              <a:rPr lang="en-US" b="1" dirty="0"/>
              <a:t>Overview of an IFRS conversion process for a 2017 closing with one comparative period</a:t>
            </a:r>
            <a:endParaRPr lang="en-US" dirty="0"/>
          </a:p>
        </p:txBody>
      </p:sp>
      <p:sp>
        <p:nvSpPr>
          <p:cNvPr id="4" name="Slide Number Placeholder 3">
            <a:extLst>
              <a:ext uri="{FF2B5EF4-FFF2-40B4-BE49-F238E27FC236}">
                <a16:creationId xmlns:a16="http://schemas.microsoft.com/office/drawing/2014/main" id="{2CEDB6C8-6683-46CE-81E2-33628FCF22C3}"/>
              </a:ext>
            </a:extLst>
          </p:cNvPr>
          <p:cNvSpPr>
            <a:spLocks noGrp="1"/>
          </p:cNvSpPr>
          <p:nvPr>
            <p:ph type="sldNum" sz="quarter" idx="12"/>
          </p:nvPr>
        </p:nvSpPr>
        <p:spPr/>
        <p:txBody>
          <a:bodyPr/>
          <a:lstStyle/>
          <a:p>
            <a:fld id="{D57F1E4F-1CFF-5643-939E-217C01CDF565}" type="slidenum">
              <a:rPr lang="en-US" smtClean="0"/>
              <a:pPr/>
              <a:t>48</a:t>
            </a:fld>
            <a:endParaRPr lang="en-US" dirty="0"/>
          </a:p>
        </p:txBody>
      </p:sp>
      <p:sp>
        <p:nvSpPr>
          <p:cNvPr id="5" name="Footer Placeholder 4">
            <a:extLst>
              <a:ext uri="{FF2B5EF4-FFF2-40B4-BE49-F238E27FC236}">
                <a16:creationId xmlns:a16="http://schemas.microsoft.com/office/drawing/2014/main" id="{07042024-D32B-41C6-A7AB-83CC7D72884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cxnSp>
        <p:nvCxnSpPr>
          <p:cNvPr id="7" name="Straight Connector 6">
            <a:extLst>
              <a:ext uri="{FF2B5EF4-FFF2-40B4-BE49-F238E27FC236}">
                <a16:creationId xmlns:a16="http://schemas.microsoft.com/office/drawing/2014/main" id="{A0D5CE64-8B3D-4548-9B81-F754D8D5CF24}"/>
              </a:ext>
            </a:extLst>
          </p:cNvPr>
          <p:cNvCxnSpPr>
            <a:cxnSpLocks/>
          </p:cNvCxnSpPr>
          <p:nvPr/>
        </p:nvCxnSpPr>
        <p:spPr>
          <a:xfrm>
            <a:off x="228600" y="3485072"/>
            <a:ext cx="9639300" cy="0"/>
          </a:xfrm>
          <a:prstGeom prst="line">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5E5430D-121B-47AD-B460-20CC6BC91F7C}"/>
              </a:ext>
            </a:extLst>
          </p:cNvPr>
          <p:cNvCxnSpPr/>
          <p:nvPr/>
        </p:nvCxnSpPr>
        <p:spPr>
          <a:xfrm>
            <a:off x="1548000" y="3273725"/>
            <a:ext cx="0" cy="42269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3E75242-8B11-4C80-A892-35B08BA2FF19}"/>
              </a:ext>
            </a:extLst>
          </p:cNvPr>
          <p:cNvCxnSpPr/>
          <p:nvPr/>
        </p:nvCxnSpPr>
        <p:spPr>
          <a:xfrm>
            <a:off x="3811617" y="3273725"/>
            <a:ext cx="0" cy="42269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6471C89-AC5D-463E-A755-B490BEB7F9C3}"/>
              </a:ext>
            </a:extLst>
          </p:cNvPr>
          <p:cNvCxnSpPr/>
          <p:nvPr/>
        </p:nvCxnSpPr>
        <p:spPr>
          <a:xfrm>
            <a:off x="6096000" y="3273725"/>
            <a:ext cx="0" cy="42269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B71AD75-9696-4DB9-ABE5-84AAFD0FA8EE}"/>
              </a:ext>
            </a:extLst>
          </p:cNvPr>
          <p:cNvCxnSpPr/>
          <p:nvPr/>
        </p:nvCxnSpPr>
        <p:spPr>
          <a:xfrm>
            <a:off x="8352000" y="3273725"/>
            <a:ext cx="0" cy="42269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4991A4A2-D417-4B56-A599-90FFBFF32E6F}"/>
              </a:ext>
            </a:extLst>
          </p:cNvPr>
          <p:cNvSpPr txBox="1"/>
          <p:nvPr/>
        </p:nvSpPr>
        <p:spPr>
          <a:xfrm>
            <a:off x="2228850" y="3035600"/>
            <a:ext cx="671979" cy="369332"/>
          </a:xfrm>
          <a:prstGeom prst="rect">
            <a:avLst/>
          </a:prstGeom>
          <a:noFill/>
        </p:spPr>
        <p:txBody>
          <a:bodyPr wrap="none" rtlCol="0">
            <a:spAutoFit/>
          </a:bodyPr>
          <a:lstStyle/>
          <a:p>
            <a:r>
              <a:rPr lang="en-US" dirty="0"/>
              <a:t>2015</a:t>
            </a:r>
          </a:p>
        </p:txBody>
      </p:sp>
      <p:sp>
        <p:nvSpPr>
          <p:cNvPr id="17" name="TextBox 16">
            <a:extLst>
              <a:ext uri="{FF2B5EF4-FFF2-40B4-BE49-F238E27FC236}">
                <a16:creationId xmlns:a16="http://schemas.microsoft.com/office/drawing/2014/main" id="{21D8BE87-F4B4-498C-9ADD-EB88BB568BEF}"/>
              </a:ext>
            </a:extLst>
          </p:cNvPr>
          <p:cNvSpPr txBox="1"/>
          <p:nvPr/>
        </p:nvSpPr>
        <p:spPr>
          <a:xfrm>
            <a:off x="4492466" y="3035600"/>
            <a:ext cx="671979" cy="369332"/>
          </a:xfrm>
          <a:prstGeom prst="rect">
            <a:avLst/>
          </a:prstGeom>
          <a:noFill/>
        </p:spPr>
        <p:txBody>
          <a:bodyPr wrap="none" rtlCol="0">
            <a:spAutoFit/>
          </a:bodyPr>
          <a:lstStyle/>
          <a:p>
            <a:r>
              <a:rPr lang="en-US" dirty="0"/>
              <a:t>2016</a:t>
            </a:r>
          </a:p>
        </p:txBody>
      </p:sp>
      <p:sp>
        <p:nvSpPr>
          <p:cNvPr id="18" name="TextBox 17">
            <a:extLst>
              <a:ext uri="{FF2B5EF4-FFF2-40B4-BE49-F238E27FC236}">
                <a16:creationId xmlns:a16="http://schemas.microsoft.com/office/drawing/2014/main" id="{381EC95E-490D-458D-B07E-A9D990FBD9F0}"/>
              </a:ext>
            </a:extLst>
          </p:cNvPr>
          <p:cNvSpPr txBox="1"/>
          <p:nvPr/>
        </p:nvSpPr>
        <p:spPr>
          <a:xfrm>
            <a:off x="6883234" y="3035600"/>
            <a:ext cx="671979" cy="369332"/>
          </a:xfrm>
          <a:prstGeom prst="rect">
            <a:avLst/>
          </a:prstGeom>
          <a:noFill/>
        </p:spPr>
        <p:txBody>
          <a:bodyPr wrap="none" rtlCol="0">
            <a:spAutoFit/>
          </a:bodyPr>
          <a:lstStyle/>
          <a:p>
            <a:r>
              <a:rPr lang="en-US" dirty="0"/>
              <a:t>2017</a:t>
            </a:r>
          </a:p>
        </p:txBody>
      </p:sp>
      <p:sp>
        <p:nvSpPr>
          <p:cNvPr id="19" name="Callout: Up Arrow 18">
            <a:extLst>
              <a:ext uri="{FF2B5EF4-FFF2-40B4-BE49-F238E27FC236}">
                <a16:creationId xmlns:a16="http://schemas.microsoft.com/office/drawing/2014/main" id="{1AA47A87-63FE-4DCF-910F-76B7D645B179}"/>
              </a:ext>
            </a:extLst>
          </p:cNvPr>
          <p:cNvSpPr/>
          <p:nvPr/>
        </p:nvSpPr>
        <p:spPr>
          <a:xfrm>
            <a:off x="1678209" y="3832820"/>
            <a:ext cx="1773259" cy="110652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IFRS Diagnostic</a:t>
            </a:r>
          </a:p>
        </p:txBody>
      </p:sp>
      <p:sp>
        <p:nvSpPr>
          <p:cNvPr id="20" name="Callout: Up Arrow 19">
            <a:extLst>
              <a:ext uri="{FF2B5EF4-FFF2-40B4-BE49-F238E27FC236}">
                <a16:creationId xmlns:a16="http://schemas.microsoft.com/office/drawing/2014/main" id="{093CAE8A-9797-49DD-B339-5340B2FB925A}"/>
              </a:ext>
            </a:extLst>
          </p:cNvPr>
          <p:cNvSpPr/>
          <p:nvPr/>
        </p:nvSpPr>
        <p:spPr>
          <a:xfrm>
            <a:off x="4068622" y="3832820"/>
            <a:ext cx="1773259" cy="110652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Preparation IFRS </a:t>
            </a:r>
            <a:r>
              <a:rPr lang="en-US" dirty="0" err="1"/>
              <a:t>Obs</a:t>
            </a:r>
            <a:endParaRPr lang="en-US" dirty="0"/>
          </a:p>
        </p:txBody>
      </p:sp>
      <p:sp>
        <p:nvSpPr>
          <p:cNvPr id="21" name="Callout: Up Arrow 20">
            <a:extLst>
              <a:ext uri="{FF2B5EF4-FFF2-40B4-BE49-F238E27FC236}">
                <a16:creationId xmlns:a16="http://schemas.microsoft.com/office/drawing/2014/main" id="{983C7763-D003-48A4-9992-3A306CF4E165}"/>
              </a:ext>
            </a:extLst>
          </p:cNvPr>
          <p:cNvSpPr/>
          <p:nvPr/>
        </p:nvSpPr>
        <p:spPr>
          <a:xfrm>
            <a:off x="6459035" y="3832820"/>
            <a:ext cx="1773259" cy="110652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IFRS Implementation &amp; reporting</a:t>
            </a:r>
          </a:p>
        </p:txBody>
      </p:sp>
      <p:sp>
        <p:nvSpPr>
          <p:cNvPr id="24" name="Callout: Up Arrow 23">
            <a:extLst>
              <a:ext uri="{FF2B5EF4-FFF2-40B4-BE49-F238E27FC236}">
                <a16:creationId xmlns:a16="http://schemas.microsoft.com/office/drawing/2014/main" id="{0386284E-8438-463E-A86F-26748E05BE8A}"/>
              </a:ext>
            </a:extLst>
          </p:cNvPr>
          <p:cNvSpPr/>
          <p:nvPr/>
        </p:nvSpPr>
        <p:spPr>
          <a:xfrm>
            <a:off x="8387372" y="3832820"/>
            <a:ext cx="1773259" cy="110652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Publication first IFRS Financial Statements</a:t>
            </a:r>
          </a:p>
        </p:txBody>
      </p:sp>
      <p:sp>
        <p:nvSpPr>
          <p:cNvPr id="25" name="Callout: Up Arrow 24">
            <a:extLst>
              <a:ext uri="{FF2B5EF4-FFF2-40B4-BE49-F238E27FC236}">
                <a16:creationId xmlns:a16="http://schemas.microsoft.com/office/drawing/2014/main" id="{D5CEC610-B900-46DF-8488-34C6E994C0C6}"/>
              </a:ext>
            </a:extLst>
          </p:cNvPr>
          <p:cNvSpPr/>
          <p:nvPr/>
        </p:nvSpPr>
        <p:spPr>
          <a:xfrm>
            <a:off x="5209370" y="3743504"/>
            <a:ext cx="1773259" cy="2119565"/>
          </a:xfrm>
          <a:prstGeom prst="upArrowCallout">
            <a:avLst>
              <a:gd name="adj1" fmla="val 6736"/>
              <a:gd name="adj2" fmla="val 12108"/>
              <a:gd name="adj3" fmla="val 25000"/>
              <a:gd name="adj4" fmla="val 318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Closing last FS under previous GAAP</a:t>
            </a:r>
          </a:p>
        </p:txBody>
      </p:sp>
      <p:sp>
        <p:nvSpPr>
          <p:cNvPr id="27" name="Callout: Down Arrow 26">
            <a:extLst>
              <a:ext uri="{FF2B5EF4-FFF2-40B4-BE49-F238E27FC236}">
                <a16:creationId xmlns:a16="http://schemas.microsoft.com/office/drawing/2014/main" id="{9EC65261-56C0-4EAA-BD91-0E487E98E92D}"/>
              </a:ext>
            </a:extLst>
          </p:cNvPr>
          <p:cNvSpPr/>
          <p:nvPr/>
        </p:nvSpPr>
        <p:spPr>
          <a:xfrm>
            <a:off x="2943225" y="1990725"/>
            <a:ext cx="1743066" cy="1146597"/>
          </a:xfrm>
          <a:prstGeom prst="downArrowCallout">
            <a:avLst>
              <a:gd name="adj1" fmla="val 15031"/>
              <a:gd name="adj2" fmla="val 16693"/>
              <a:gd name="adj3" fmla="val 17524"/>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Date of transition to IFRS Opening IFRS BS</a:t>
            </a:r>
          </a:p>
        </p:txBody>
      </p:sp>
      <p:sp>
        <p:nvSpPr>
          <p:cNvPr id="28" name="Callout: Down Arrow 27">
            <a:extLst>
              <a:ext uri="{FF2B5EF4-FFF2-40B4-BE49-F238E27FC236}">
                <a16:creationId xmlns:a16="http://schemas.microsoft.com/office/drawing/2014/main" id="{1DFCBDFA-7A85-471E-9784-F5A94B436181}"/>
              </a:ext>
            </a:extLst>
          </p:cNvPr>
          <p:cNvSpPr/>
          <p:nvPr/>
        </p:nvSpPr>
        <p:spPr>
          <a:xfrm>
            <a:off x="7480467" y="1933578"/>
            <a:ext cx="1743066" cy="1146597"/>
          </a:xfrm>
          <a:prstGeom prst="downArrowCallout">
            <a:avLst>
              <a:gd name="adj1" fmla="val 15031"/>
              <a:gd name="adj2" fmla="val 16693"/>
              <a:gd name="adj3" fmla="val 17524"/>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Closing date first IFRS Financial Statements</a:t>
            </a:r>
          </a:p>
        </p:txBody>
      </p:sp>
    </p:spTree>
    <p:extLst>
      <p:ext uri="{BB962C8B-B14F-4D97-AF65-F5344CB8AC3E}">
        <p14:creationId xmlns:p14="http://schemas.microsoft.com/office/powerpoint/2010/main" val="39694470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4EA5D-CC8B-42CB-A079-3C527C88ACE0}"/>
              </a:ext>
            </a:extLst>
          </p:cNvPr>
          <p:cNvSpPr>
            <a:spLocks noGrp="1"/>
          </p:cNvSpPr>
          <p:nvPr>
            <p:ph type="title"/>
          </p:nvPr>
        </p:nvSpPr>
        <p:spPr/>
        <p:txBody>
          <a:bodyPr>
            <a:normAutofit fontScale="90000"/>
          </a:bodyPr>
          <a:lstStyle/>
          <a:p>
            <a:r>
              <a:rPr lang="en-US" dirty="0"/>
              <a:t>IFRS 1 – First-Time Adoption of IFRS</a:t>
            </a:r>
          </a:p>
        </p:txBody>
      </p:sp>
      <p:sp>
        <p:nvSpPr>
          <p:cNvPr id="3" name="Content Placeholder 2">
            <a:extLst>
              <a:ext uri="{FF2B5EF4-FFF2-40B4-BE49-F238E27FC236}">
                <a16:creationId xmlns:a16="http://schemas.microsoft.com/office/drawing/2014/main" id="{A9288BE3-50F6-4F32-B46E-A35A770F1C9B}"/>
              </a:ext>
            </a:extLst>
          </p:cNvPr>
          <p:cNvSpPr>
            <a:spLocks noGrp="1"/>
          </p:cNvSpPr>
          <p:nvPr>
            <p:ph idx="1"/>
          </p:nvPr>
        </p:nvSpPr>
        <p:spPr>
          <a:xfrm>
            <a:off x="677334" y="1238249"/>
            <a:ext cx="8596668" cy="4544681"/>
          </a:xfrm>
        </p:spPr>
        <p:txBody>
          <a:bodyPr>
            <a:normAutofit fontScale="85000" lnSpcReduction="10000"/>
          </a:bodyPr>
          <a:lstStyle/>
          <a:p>
            <a:r>
              <a:rPr lang="en-US" b="1" dirty="0"/>
              <a:t>Opening Balance Sheet</a:t>
            </a:r>
          </a:p>
          <a:p>
            <a:pPr marL="285750" indent="-285750">
              <a:buFont typeface="Arial" panose="020B0604020202020204" pitchFamily="34" charset="0"/>
              <a:buChar char="•"/>
            </a:pPr>
            <a:r>
              <a:rPr lang="en-US" dirty="0"/>
              <a:t>Opening balance sheet to be prepared at the date of transition to IFRS (e.g. January 1, 2015)</a:t>
            </a:r>
          </a:p>
          <a:p>
            <a:pPr marL="285750" indent="-285750">
              <a:buFont typeface="Arial" panose="020B0604020202020204" pitchFamily="34" charset="0"/>
              <a:buChar char="•"/>
            </a:pPr>
            <a:r>
              <a:rPr lang="en-US" dirty="0"/>
              <a:t>This is the starting point for the entity’s subsequent accounting under IFRS</a:t>
            </a:r>
          </a:p>
          <a:p>
            <a:r>
              <a:rPr lang="en-US" b="1" dirty="0"/>
              <a:t>Accounting policies</a:t>
            </a:r>
          </a:p>
          <a:p>
            <a:pPr marL="285750" indent="-285750">
              <a:buFont typeface="Arial" panose="020B0604020202020204" pitchFamily="34" charset="0"/>
              <a:buChar char="•"/>
            </a:pPr>
            <a:r>
              <a:rPr lang="en-US" dirty="0"/>
              <a:t>Based on each IFRS effective at the reporting date of the first IFRS financial statements (e.g. December 31, 2017) unless:</a:t>
            </a:r>
          </a:p>
          <a:p>
            <a:pPr marL="1028700" lvl="1">
              <a:buFont typeface="Arial" panose="020B0604020202020204" pitchFamily="34" charset="0"/>
              <a:buChar char="•"/>
            </a:pPr>
            <a:r>
              <a:rPr lang="en-US" dirty="0"/>
              <a:t>Optional exceptions</a:t>
            </a:r>
          </a:p>
          <a:p>
            <a:pPr marL="1028700" lvl="1">
              <a:buFont typeface="Arial" panose="020B0604020202020204" pitchFamily="34" charset="0"/>
              <a:buChar char="•"/>
            </a:pPr>
            <a:r>
              <a:rPr lang="en-US" dirty="0"/>
              <a:t>Exceptions to retrospective application</a:t>
            </a:r>
          </a:p>
          <a:p>
            <a:pPr marL="285750" indent="-285750">
              <a:buFont typeface="Arial" panose="020B0604020202020204" pitchFamily="34" charset="0"/>
              <a:buChar char="•"/>
            </a:pPr>
            <a:r>
              <a:rPr lang="en-US" dirty="0" err="1"/>
              <a:t>Recognise</a:t>
            </a:r>
            <a:r>
              <a:rPr lang="en-US" dirty="0"/>
              <a:t> all assets and liabilities to be </a:t>
            </a:r>
            <a:r>
              <a:rPr lang="en-US" dirty="0" err="1"/>
              <a:t>recognised</a:t>
            </a:r>
            <a:r>
              <a:rPr lang="en-US" dirty="0"/>
              <a:t> under IFRS</a:t>
            </a:r>
          </a:p>
          <a:p>
            <a:pPr marL="285750" indent="-285750">
              <a:buFont typeface="Arial" panose="020B0604020202020204" pitchFamily="34" charset="0"/>
              <a:buChar char="•"/>
            </a:pPr>
            <a:r>
              <a:rPr lang="en-US" dirty="0" err="1"/>
              <a:t>Derecognise</a:t>
            </a:r>
            <a:r>
              <a:rPr lang="en-US" dirty="0"/>
              <a:t> assets or liabilities if IFRS does not permit recognition</a:t>
            </a:r>
          </a:p>
          <a:p>
            <a:pPr marL="285750" indent="-285750">
              <a:buFont typeface="Arial" panose="020B0604020202020204" pitchFamily="34" charset="0"/>
              <a:buChar char="•"/>
            </a:pPr>
            <a:r>
              <a:rPr lang="en-US" dirty="0"/>
              <a:t>Proper reclassification in accordance with IFRS (liabilities, equity, ...)</a:t>
            </a:r>
          </a:p>
          <a:p>
            <a:pPr marL="285750" indent="-285750">
              <a:buFont typeface="Arial" panose="020B0604020202020204" pitchFamily="34" charset="0"/>
              <a:buChar char="•"/>
            </a:pPr>
            <a:r>
              <a:rPr lang="en-US" dirty="0"/>
              <a:t>Apply IFRS in measuring all </a:t>
            </a:r>
            <a:r>
              <a:rPr lang="en-US" dirty="0" err="1"/>
              <a:t>recognised</a:t>
            </a:r>
            <a:r>
              <a:rPr lang="en-US" dirty="0"/>
              <a:t> assets and liabilities</a:t>
            </a:r>
          </a:p>
          <a:p>
            <a:r>
              <a:rPr lang="en-US" b="1" dirty="0" err="1"/>
              <a:t>Recognise</a:t>
            </a:r>
            <a:r>
              <a:rPr lang="en-US" b="1" dirty="0"/>
              <a:t> adjustments directly in retained earnings at date of transition (unless exceptions) </a:t>
            </a:r>
          </a:p>
        </p:txBody>
      </p:sp>
      <p:sp>
        <p:nvSpPr>
          <p:cNvPr id="4" name="Slide Number Placeholder 3">
            <a:extLst>
              <a:ext uri="{FF2B5EF4-FFF2-40B4-BE49-F238E27FC236}">
                <a16:creationId xmlns:a16="http://schemas.microsoft.com/office/drawing/2014/main" id="{84C80AF7-C828-41AD-A2C5-A8CE408D9CCE}"/>
              </a:ext>
            </a:extLst>
          </p:cNvPr>
          <p:cNvSpPr>
            <a:spLocks noGrp="1"/>
          </p:cNvSpPr>
          <p:nvPr>
            <p:ph type="sldNum" sz="quarter" idx="12"/>
          </p:nvPr>
        </p:nvSpPr>
        <p:spPr/>
        <p:txBody>
          <a:bodyPr/>
          <a:lstStyle/>
          <a:p>
            <a:fld id="{D57F1E4F-1CFF-5643-939E-217C01CDF565}" type="slidenum">
              <a:rPr lang="en-US" smtClean="0"/>
              <a:pPr/>
              <a:t>49</a:t>
            </a:fld>
            <a:endParaRPr lang="en-US" dirty="0"/>
          </a:p>
        </p:txBody>
      </p:sp>
      <p:sp>
        <p:nvSpPr>
          <p:cNvPr id="5" name="Footer Placeholder 4">
            <a:extLst>
              <a:ext uri="{FF2B5EF4-FFF2-40B4-BE49-F238E27FC236}">
                <a16:creationId xmlns:a16="http://schemas.microsoft.com/office/drawing/2014/main" id="{66F0BC29-824B-460A-B607-6CE2B7A904A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3682044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4EA5D-CC8B-42CB-A079-3C527C88ACE0}"/>
              </a:ext>
            </a:extLst>
          </p:cNvPr>
          <p:cNvSpPr>
            <a:spLocks noGrp="1"/>
          </p:cNvSpPr>
          <p:nvPr>
            <p:ph type="title"/>
          </p:nvPr>
        </p:nvSpPr>
        <p:spPr/>
        <p:txBody>
          <a:bodyPr>
            <a:normAutofit fontScale="90000"/>
          </a:bodyPr>
          <a:lstStyle/>
          <a:p>
            <a:r>
              <a:rPr lang="en-US" dirty="0"/>
              <a:t>IFRS 1 – First-Time Adoption of IFRS</a:t>
            </a:r>
          </a:p>
        </p:txBody>
      </p:sp>
      <p:sp>
        <p:nvSpPr>
          <p:cNvPr id="3" name="Content Placeholder 2">
            <a:extLst>
              <a:ext uri="{FF2B5EF4-FFF2-40B4-BE49-F238E27FC236}">
                <a16:creationId xmlns:a16="http://schemas.microsoft.com/office/drawing/2014/main" id="{A9288BE3-50F6-4F32-B46E-A35A770F1C9B}"/>
              </a:ext>
            </a:extLst>
          </p:cNvPr>
          <p:cNvSpPr>
            <a:spLocks noGrp="1"/>
          </p:cNvSpPr>
          <p:nvPr>
            <p:ph idx="1"/>
          </p:nvPr>
        </p:nvSpPr>
        <p:spPr>
          <a:xfrm>
            <a:off x="677334" y="1238249"/>
            <a:ext cx="8596668" cy="4544681"/>
          </a:xfrm>
        </p:spPr>
        <p:txBody>
          <a:bodyPr>
            <a:normAutofit/>
          </a:bodyPr>
          <a:lstStyle/>
          <a:p>
            <a:r>
              <a:rPr lang="en-US" b="1" dirty="0"/>
              <a:t>Explanation of transition to IFRS</a:t>
            </a:r>
          </a:p>
          <a:p>
            <a:r>
              <a:rPr lang="en-US" b="1" dirty="0"/>
              <a:t>Reconciliation of equity reported under previous GAAP to its equity under IFRS on:</a:t>
            </a:r>
          </a:p>
          <a:p>
            <a:pPr marL="1028700" lvl="1">
              <a:buFont typeface="Arial" panose="020B0604020202020204" pitchFamily="34" charset="0"/>
              <a:buChar char="•"/>
            </a:pPr>
            <a:r>
              <a:rPr lang="en-US" b="1" dirty="0"/>
              <a:t>The date of transition to IFRS</a:t>
            </a:r>
          </a:p>
          <a:p>
            <a:pPr marL="1028700" lvl="1">
              <a:buFont typeface="Arial" panose="020B0604020202020204" pitchFamily="34" charset="0"/>
              <a:buChar char="•"/>
            </a:pPr>
            <a:r>
              <a:rPr lang="en-US" b="1" dirty="0"/>
              <a:t>The end of the latest period presented in the entity’s most recent annual financial statements under previous GAAP</a:t>
            </a:r>
          </a:p>
          <a:p>
            <a:r>
              <a:rPr lang="en-US" b="1" dirty="0"/>
              <a:t>Reconciliation of the total comprehensive income reported under previous GAAP for the latest period in the entity’s most recent financial statements to its total comprehensive income under IFRS</a:t>
            </a:r>
          </a:p>
          <a:p>
            <a:r>
              <a:rPr lang="en-US" b="1" dirty="0"/>
              <a:t>Recognition or reversal of impairment losses for the first time in opening balance sheet (see IAS 36)</a:t>
            </a:r>
          </a:p>
        </p:txBody>
      </p:sp>
      <p:sp>
        <p:nvSpPr>
          <p:cNvPr id="4" name="Slide Number Placeholder 3">
            <a:extLst>
              <a:ext uri="{FF2B5EF4-FFF2-40B4-BE49-F238E27FC236}">
                <a16:creationId xmlns:a16="http://schemas.microsoft.com/office/drawing/2014/main" id="{84C80AF7-C828-41AD-A2C5-A8CE408D9CCE}"/>
              </a:ext>
            </a:extLst>
          </p:cNvPr>
          <p:cNvSpPr>
            <a:spLocks noGrp="1"/>
          </p:cNvSpPr>
          <p:nvPr>
            <p:ph type="sldNum" sz="quarter" idx="12"/>
          </p:nvPr>
        </p:nvSpPr>
        <p:spPr/>
        <p:txBody>
          <a:bodyPr/>
          <a:lstStyle/>
          <a:p>
            <a:fld id="{D57F1E4F-1CFF-5643-939E-217C01CDF565}" type="slidenum">
              <a:rPr lang="en-US" smtClean="0"/>
              <a:pPr/>
              <a:t>50</a:t>
            </a:fld>
            <a:endParaRPr lang="en-US" dirty="0"/>
          </a:p>
        </p:txBody>
      </p:sp>
      <p:sp>
        <p:nvSpPr>
          <p:cNvPr id="5" name="Footer Placeholder 4">
            <a:extLst>
              <a:ext uri="{FF2B5EF4-FFF2-40B4-BE49-F238E27FC236}">
                <a16:creationId xmlns:a16="http://schemas.microsoft.com/office/drawing/2014/main" id="{66F0BC29-824B-460A-B607-6CE2B7A904A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4624468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15C66-F20A-4258-AE2B-0080F980FD44}"/>
              </a:ext>
            </a:extLst>
          </p:cNvPr>
          <p:cNvSpPr>
            <a:spLocks noGrp="1"/>
          </p:cNvSpPr>
          <p:nvPr>
            <p:ph type="title"/>
          </p:nvPr>
        </p:nvSpPr>
        <p:spPr/>
        <p:txBody>
          <a:bodyPr>
            <a:normAutofit fontScale="90000"/>
          </a:bodyPr>
          <a:lstStyle/>
          <a:p>
            <a:r>
              <a:rPr lang="en-US" dirty="0"/>
              <a:t>Local GAAP: ITA GAAP</a:t>
            </a:r>
          </a:p>
        </p:txBody>
      </p:sp>
      <p:sp>
        <p:nvSpPr>
          <p:cNvPr id="4" name="Slide Number Placeholder 3">
            <a:extLst>
              <a:ext uri="{FF2B5EF4-FFF2-40B4-BE49-F238E27FC236}">
                <a16:creationId xmlns:a16="http://schemas.microsoft.com/office/drawing/2014/main" id="{3C03175B-A082-4A76-AD26-F37A280E9FF4}"/>
              </a:ext>
            </a:extLst>
          </p:cNvPr>
          <p:cNvSpPr>
            <a:spLocks noGrp="1"/>
          </p:cNvSpPr>
          <p:nvPr>
            <p:ph type="sldNum" sz="quarter" idx="12"/>
          </p:nvPr>
        </p:nvSpPr>
        <p:spPr/>
        <p:txBody>
          <a:bodyPr/>
          <a:lstStyle/>
          <a:p>
            <a:fld id="{D57F1E4F-1CFF-5643-939E-217C01CDF565}" type="slidenum">
              <a:rPr lang="en-US" smtClean="0"/>
              <a:pPr/>
              <a:t>51</a:t>
            </a:fld>
            <a:endParaRPr lang="en-US" dirty="0"/>
          </a:p>
        </p:txBody>
      </p:sp>
      <p:sp>
        <p:nvSpPr>
          <p:cNvPr id="5" name="Footer Placeholder 4">
            <a:extLst>
              <a:ext uri="{FF2B5EF4-FFF2-40B4-BE49-F238E27FC236}">
                <a16:creationId xmlns:a16="http://schemas.microsoft.com/office/drawing/2014/main" id="{452F2C1B-8E4B-4A05-B68D-AB2152067A5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9" name="CasellaDiTesto 30">
            <a:extLst>
              <a:ext uri="{FF2B5EF4-FFF2-40B4-BE49-F238E27FC236}">
                <a16:creationId xmlns:a16="http://schemas.microsoft.com/office/drawing/2014/main" id="{4F53E64B-97F2-46C3-976B-C937B0C45511}"/>
              </a:ext>
            </a:extLst>
          </p:cNvPr>
          <p:cNvSpPr txBox="1"/>
          <p:nvPr/>
        </p:nvSpPr>
        <p:spPr>
          <a:xfrm>
            <a:off x="2792762" y="2796684"/>
            <a:ext cx="2016223" cy="369332"/>
          </a:xfrm>
          <a:prstGeom prst="homePlate">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dirty="0" err="1">
                <a:latin typeface="+mj-lt"/>
                <a:ea typeface="Tahoma" pitchFamily="34" charset="0"/>
                <a:cs typeface="Tahoma" pitchFamily="34" charset="0"/>
              </a:rPr>
              <a:t>Concepts</a:t>
            </a:r>
            <a:endParaRPr lang="it-IT" dirty="0">
              <a:latin typeface="+mj-lt"/>
              <a:ea typeface="Tahoma" pitchFamily="34" charset="0"/>
              <a:cs typeface="Tahoma" pitchFamily="34" charset="0"/>
            </a:endParaRPr>
          </a:p>
        </p:txBody>
      </p:sp>
      <p:sp>
        <p:nvSpPr>
          <p:cNvPr id="10" name="CasellaDiTesto 31">
            <a:extLst>
              <a:ext uri="{FF2B5EF4-FFF2-40B4-BE49-F238E27FC236}">
                <a16:creationId xmlns:a16="http://schemas.microsoft.com/office/drawing/2014/main" id="{4E584050-439C-41CF-A371-294FBBE33F3F}"/>
              </a:ext>
            </a:extLst>
          </p:cNvPr>
          <p:cNvSpPr txBox="1"/>
          <p:nvPr/>
        </p:nvSpPr>
        <p:spPr>
          <a:xfrm>
            <a:off x="5097016" y="1679666"/>
            <a:ext cx="3604067" cy="430887"/>
          </a:xfrm>
          <a:prstGeom prst="rect">
            <a:avLst/>
          </a:prstGeom>
          <a:solidFill>
            <a:srgbClr val="516743"/>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200" dirty="0">
                <a:solidFill>
                  <a:schemeClr val="bg1"/>
                </a:solidFill>
                <a:latin typeface="+mj-lt"/>
              </a:rPr>
              <a:t>General </a:t>
            </a:r>
            <a:r>
              <a:rPr lang="it-IT" sz="2200" dirty="0" err="1">
                <a:solidFill>
                  <a:schemeClr val="bg1"/>
                </a:solidFill>
                <a:latin typeface="+mj-lt"/>
              </a:rPr>
              <a:t>Clause</a:t>
            </a:r>
            <a:endParaRPr lang="it-IT" sz="2200" dirty="0">
              <a:solidFill>
                <a:schemeClr val="bg1"/>
              </a:solidFill>
              <a:latin typeface="+mj-lt"/>
            </a:endParaRPr>
          </a:p>
        </p:txBody>
      </p:sp>
      <p:sp>
        <p:nvSpPr>
          <p:cNvPr id="11" name="CasellaDiTesto 32">
            <a:extLst>
              <a:ext uri="{FF2B5EF4-FFF2-40B4-BE49-F238E27FC236}">
                <a16:creationId xmlns:a16="http://schemas.microsoft.com/office/drawing/2014/main" id="{8B22859B-997E-4B78-BB40-F7CC564860B5}"/>
              </a:ext>
            </a:extLst>
          </p:cNvPr>
          <p:cNvSpPr txBox="1"/>
          <p:nvPr/>
        </p:nvSpPr>
        <p:spPr>
          <a:xfrm>
            <a:off x="5817095" y="2246154"/>
            <a:ext cx="2883987" cy="40011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b="0" dirty="0" err="1">
                <a:latin typeface="+mj-lt"/>
              </a:rPr>
              <a:t>Clearness</a:t>
            </a:r>
            <a:endParaRPr lang="it-IT" sz="2000" b="0" dirty="0">
              <a:latin typeface="+mj-lt"/>
            </a:endParaRPr>
          </a:p>
        </p:txBody>
      </p:sp>
      <p:sp>
        <p:nvSpPr>
          <p:cNvPr id="12" name="CasellaDiTesto 33">
            <a:extLst>
              <a:ext uri="{FF2B5EF4-FFF2-40B4-BE49-F238E27FC236}">
                <a16:creationId xmlns:a16="http://schemas.microsoft.com/office/drawing/2014/main" id="{8C3FAE57-C06F-4A5B-9877-4DEAAA673890}"/>
              </a:ext>
            </a:extLst>
          </p:cNvPr>
          <p:cNvSpPr txBox="1"/>
          <p:nvPr/>
        </p:nvSpPr>
        <p:spPr>
          <a:xfrm>
            <a:off x="5817095" y="2788905"/>
            <a:ext cx="2883988" cy="40011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b="0" dirty="0">
                <a:latin typeface="+mj-lt"/>
              </a:rPr>
              <a:t>Fair representation</a:t>
            </a:r>
          </a:p>
        </p:txBody>
      </p:sp>
      <p:sp>
        <p:nvSpPr>
          <p:cNvPr id="13" name="CasellaDiTesto 14">
            <a:extLst>
              <a:ext uri="{FF2B5EF4-FFF2-40B4-BE49-F238E27FC236}">
                <a16:creationId xmlns:a16="http://schemas.microsoft.com/office/drawing/2014/main" id="{210ADC35-1C8D-43C5-9929-8E7130575B44}"/>
              </a:ext>
            </a:extLst>
          </p:cNvPr>
          <p:cNvSpPr txBox="1"/>
          <p:nvPr/>
        </p:nvSpPr>
        <p:spPr>
          <a:xfrm>
            <a:off x="5817095" y="3639432"/>
            <a:ext cx="2883988" cy="40011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b="0" dirty="0">
                <a:latin typeface="+mj-lt"/>
              </a:rPr>
              <a:t>Correctness</a:t>
            </a:r>
          </a:p>
        </p:txBody>
      </p:sp>
      <p:sp>
        <p:nvSpPr>
          <p:cNvPr id="14" name="Rettangolo 5">
            <a:extLst>
              <a:ext uri="{FF2B5EF4-FFF2-40B4-BE49-F238E27FC236}">
                <a16:creationId xmlns:a16="http://schemas.microsoft.com/office/drawing/2014/main" id="{AF3BBF9B-AC90-4452-9963-72BCCC69DA04}"/>
              </a:ext>
            </a:extLst>
          </p:cNvPr>
          <p:cNvSpPr/>
          <p:nvPr/>
        </p:nvSpPr>
        <p:spPr>
          <a:xfrm>
            <a:off x="5097016" y="2253933"/>
            <a:ext cx="432048" cy="392331"/>
          </a:xfrm>
          <a:prstGeom prst="rect">
            <a:avLst/>
          </a:prstGeom>
          <a:solidFill>
            <a:srgbClr val="516743"/>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latin typeface="+mj-lt"/>
            </a:endParaRPr>
          </a:p>
        </p:txBody>
      </p:sp>
      <p:sp>
        <p:nvSpPr>
          <p:cNvPr id="15" name="Rettangolo 16">
            <a:extLst>
              <a:ext uri="{FF2B5EF4-FFF2-40B4-BE49-F238E27FC236}">
                <a16:creationId xmlns:a16="http://schemas.microsoft.com/office/drawing/2014/main" id="{7674D12B-204A-4D77-B0C8-AF121A0AFD9B}"/>
              </a:ext>
            </a:extLst>
          </p:cNvPr>
          <p:cNvSpPr/>
          <p:nvPr/>
        </p:nvSpPr>
        <p:spPr>
          <a:xfrm>
            <a:off x="5097016" y="2796684"/>
            <a:ext cx="432048" cy="392331"/>
          </a:xfrm>
          <a:prstGeom prst="rect">
            <a:avLst/>
          </a:prstGeom>
          <a:solidFill>
            <a:srgbClr val="516743"/>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latin typeface="+mj-lt"/>
            </a:endParaRPr>
          </a:p>
        </p:txBody>
      </p:sp>
      <p:sp>
        <p:nvSpPr>
          <p:cNvPr id="16" name="Rettangolo 17">
            <a:extLst>
              <a:ext uri="{FF2B5EF4-FFF2-40B4-BE49-F238E27FC236}">
                <a16:creationId xmlns:a16="http://schemas.microsoft.com/office/drawing/2014/main" id="{C9394F19-F383-4296-BBAC-B9FA23982983}"/>
              </a:ext>
            </a:extLst>
          </p:cNvPr>
          <p:cNvSpPr/>
          <p:nvPr/>
        </p:nvSpPr>
        <p:spPr>
          <a:xfrm>
            <a:off x="5101580" y="3647211"/>
            <a:ext cx="432048" cy="392331"/>
          </a:xfrm>
          <a:prstGeom prst="rect">
            <a:avLst/>
          </a:prstGeom>
          <a:solidFill>
            <a:srgbClr val="516743"/>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latin typeface="+mj-lt"/>
            </a:endParaRPr>
          </a:p>
        </p:txBody>
      </p:sp>
      <p:sp>
        <p:nvSpPr>
          <p:cNvPr id="17" name="CasellaDiTesto 18">
            <a:extLst>
              <a:ext uri="{FF2B5EF4-FFF2-40B4-BE49-F238E27FC236}">
                <a16:creationId xmlns:a16="http://schemas.microsoft.com/office/drawing/2014/main" id="{6E5E8D9E-9E20-48E8-BC54-0F4F67BBA298}"/>
              </a:ext>
            </a:extLst>
          </p:cNvPr>
          <p:cNvSpPr txBox="1"/>
          <p:nvPr/>
        </p:nvSpPr>
        <p:spPr>
          <a:xfrm>
            <a:off x="5097015" y="4150241"/>
            <a:ext cx="3604067" cy="430887"/>
          </a:xfrm>
          <a:prstGeom prst="rect">
            <a:avLst/>
          </a:prstGeom>
          <a:solidFill>
            <a:srgbClr val="516743"/>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200" dirty="0">
                <a:solidFill>
                  <a:schemeClr val="bg1"/>
                </a:solidFill>
                <a:latin typeface="+mj-lt"/>
              </a:rPr>
              <a:t>Accounting </a:t>
            </a:r>
            <a:r>
              <a:rPr lang="it-IT" sz="2200" dirty="0" err="1">
                <a:solidFill>
                  <a:schemeClr val="bg1"/>
                </a:solidFill>
                <a:latin typeface="+mj-lt"/>
              </a:rPr>
              <a:t>Principles</a:t>
            </a:r>
            <a:endParaRPr lang="it-IT" sz="2200" dirty="0">
              <a:solidFill>
                <a:schemeClr val="bg1"/>
              </a:solidFill>
              <a:latin typeface="+mj-lt"/>
            </a:endParaRPr>
          </a:p>
        </p:txBody>
      </p:sp>
      <p:sp>
        <p:nvSpPr>
          <p:cNvPr id="23" name="CasellaDiTesto 30">
            <a:extLst>
              <a:ext uri="{FF2B5EF4-FFF2-40B4-BE49-F238E27FC236}">
                <a16:creationId xmlns:a16="http://schemas.microsoft.com/office/drawing/2014/main" id="{B489DD27-D724-44C9-B612-C56EBEE511D7}"/>
              </a:ext>
            </a:extLst>
          </p:cNvPr>
          <p:cNvSpPr txBox="1"/>
          <p:nvPr/>
        </p:nvSpPr>
        <p:spPr>
          <a:xfrm>
            <a:off x="488508" y="2700461"/>
            <a:ext cx="2016223" cy="584775"/>
          </a:xfrm>
          <a:prstGeom prst="homePlate">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3200" dirty="0">
                <a:latin typeface="+mj-lt"/>
                <a:ea typeface="Tahoma" pitchFamily="34" charset="0"/>
                <a:cs typeface="Tahoma" pitchFamily="34" charset="0"/>
              </a:rPr>
              <a:t>OIC 11</a:t>
            </a:r>
          </a:p>
        </p:txBody>
      </p:sp>
    </p:spTree>
    <p:extLst>
      <p:ext uri="{BB962C8B-B14F-4D97-AF65-F5344CB8AC3E}">
        <p14:creationId xmlns:p14="http://schemas.microsoft.com/office/powerpoint/2010/main" val="25304483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448F2-6517-4320-8C1D-A412B7D97BFC}"/>
              </a:ext>
            </a:extLst>
          </p:cNvPr>
          <p:cNvSpPr>
            <a:spLocks noGrp="1"/>
          </p:cNvSpPr>
          <p:nvPr>
            <p:ph type="title"/>
          </p:nvPr>
        </p:nvSpPr>
        <p:spPr/>
        <p:txBody>
          <a:bodyPr>
            <a:normAutofit fontScale="90000"/>
          </a:bodyPr>
          <a:lstStyle/>
          <a:p>
            <a:r>
              <a:rPr lang="en-US" dirty="0"/>
              <a:t>Local GAAP: ITA GAAP</a:t>
            </a:r>
          </a:p>
        </p:txBody>
      </p:sp>
      <p:sp>
        <p:nvSpPr>
          <p:cNvPr id="3" name="Content Placeholder 2">
            <a:extLst>
              <a:ext uri="{FF2B5EF4-FFF2-40B4-BE49-F238E27FC236}">
                <a16:creationId xmlns:a16="http://schemas.microsoft.com/office/drawing/2014/main" id="{E2859EDA-A32B-4B17-8E54-30B7E8A7A4F9}"/>
              </a:ext>
            </a:extLst>
          </p:cNvPr>
          <p:cNvSpPr>
            <a:spLocks noGrp="1"/>
          </p:cNvSpPr>
          <p:nvPr>
            <p:ph idx="1"/>
          </p:nvPr>
        </p:nvSpPr>
        <p:spPr>
          <a:xfrm>
            <a:off x="677334" y="1238249"/>
            <a:ext cx="8596668" cy="4544681"/>
          </a:xfrm>
        </p:spPr>
        <p:txBody>
          <a:bodyPr>
            <a:normAutofit/>
          </a:bodyPr>
          <a:lstStyle/>
          <a:p>
            <a:r>
              <a:rPr lang="it-IT" b="1" dirty="0" err="1"/>
              <a:t>Clearness</a:t>
            </a:r>
            <a:endParaRPr lang="it-IT" b="1" dirty="0"/>
          </a:p>
          <a:p>
            <a:r>
              <a:rPr lang="it-IT" dirty="0"/>
              <a:t>Information are to be </a:t>
            </a:r>
            <a:r>
              <a:rPr lang="it-IT" dirty="0" err="1"/>
              <a:t>verifiable</a:t>
            </a:r>
            <a:endParaRPr lang="it-IT" dirty="0"/>
          </a:p>
          <a:p>
            <a:r>
              <a:rPr lang="it-IT" dirty="0"/>
              <a:t>Information must be </a:t>
            </a:r>
            <a:r>
              <a:rPr lang="it-IT" dirty="0" err="1"/>
              <a:t>clear</a:t>
            </a:r>
            <a:r>
              <a:rPr lang="it-IT" dirty="0"/>
              <a:t> </a:t>
            </a:r>
            <a:r>
              <a:rPr lang="it-IT" dirty="0" err="1"/>
              <a:t>also</a:t>
            </a:r>
            <a:r>
              <a:rPr lang="it-IT" dirty="0"/>
              <a:t> for </a:t>
            </a:r>
            <a:r>
              <a:rPr lang="it-IT" dirty="0" err="1"/>
              <a:t>those</a:t>
            </a:r>
            <a:r>
              <a:rPr lang="it-IT" dirty="0"/>
              <a:t> with a </a:t>
            </a:r>
            <a:r>
              <a:rPr lang="it-IT" dirty="0" err="1"/>
              <a:t>minimal</a:t>
            </a:r>
            <a:r>
              <a:rPr lang="it-IT" dirty="0"/>
              <a:t> accounting culture</a:t>
            </a:r>
          </a:p>
          <a:p>
            <a:r>
              <a:rPr lang="it-IT" dirty="0" err="1"/>
              <a:t>Only</a:t>
            </a:r>
            <a:r>
              <a:rPr lang="it-IT" dirty="0"/>
              <a:t> </a:t>
            </a:r>
            <a:r>
              <a:rPr lang="it-IT" dirty="0" err="1"/>
              <a:t>relevant</a:t>
            </a:r>
            <a:r>
              <a:rPr lang="it-IT" dirty="0"/>
              <a:t> information are to be </a:t>
            </a:r>
            <a:r>
              <a:rPr lang="it-IT" dirty="0" err="1"/>
              <a:t>exposed</a:t>
            </a:r>
            <a:endParaRPr lang="it-IT" dirty="0"/>
          </a:p>
          <a:p>
            <a:endParaRPr lang="it-IT" dirty="0"/>
          </a:p>
          <a:p>
            <a:r>
              <a:rPr lang="it-IT" dirty="0" err="1"/>
              <a:t>Elements</a:t>
            </a:r>
            <a:r>
              <a:rPr lang="it-IT" dirty="0"/>
              <a:t> supporting the </a:t>
            </a:r>
            <a:r>
              <a:rPr lang="it-IT" dirty="0" err="1"/>
              <a:t>clearness</a:t>
            </a:r>
            <a:r>
              <a:rPr lang="it-IT" dirty="0"/>
              <a:t> are:</a:t>
            </a:r>
          </a:p>
          <a:p>
            <a:pPr marL="285750" indent="-285750">
              <a:buFont typeface="Arial" panose="020B0604020202020204" pitchFamily="34" charset="0"/>
              <a:buChar char="•"/>
            </a:pPr>
            <a:r>
              <a:rPr lang="it-IT" dirty="0"/>
              <a:t>The </a:t>
            </a:r>
            <a:r>
              <a:rPr lang="it-IT" dirty="0" err="1"/>
              <a:t>structure</a:t>
            </a:r>
            <a:r>
              <a:rPr lang="it-IT" dirty="0"/>
              <a:t> and </a:t>
            </a:r>
            <a:r>
              <a:rPr lang="it-IT" dirty="0" err="1"/>
              <a:t>content</a:t>
            </a:r>
            <a:r>
              <a:rPr lang="it-IT" dirty="0"/>
              <a:t> of </a:t>
            </a:r>
            <a:r>
              <a:rPr lang="it-IT" dirty="0" err="1"/>
              <a:t>financial</a:t>
            </a:r>
            <a:r>
              <a:rPr lang="it-IT" dirty="0"/>
              <a:t> statements (OIC 12) </a:t>
            </a:r>
            <a:r>
              <a:rPr lang="it-IT" dirty="0" err="1"/>
              <a:t>that</a:t>
            </a:r>
            <a:r>
              <a:rPr lang="it-IT" dirty="0"/>
              <a:t> </a:t>
            </a:r>
            <a:r>
              <a:rPr lang="it-IT" dirty="0" err="1"/>
              <a:t>is</a:t>
            </a:r>
            <a:r>
              <a:rPr lang="it-IT" dirty="0"/>
              <a:t> </a:t>
            </a:r>
            <a:r>
              <a:rPr lang="it-IT" dirty="0" err="1"/>
              <a:t>rigid</a:t>
            </a:r>
            <a:r>
              <a:rPr lang="it-IT" dirty="0"/>
              <a:t> and </a:t>
            </a:r>
            <a:r>
              <a:rPr lang="it-IT" dirty="0" err="1"/>
              <a:t>not</a:t>
            </a:r>
            <a:r>
              <a:rPr lang="it-IT" dirty="0"/>
              <a:t> </a:t>
            </a:r>
            <a:r>
              <a:rPr lang="it-IT" dirty="0" err="1"/>
              <a:t>modifiable</a:t>
            </a:r>
            <a:endParaRPr lang="it-IT" dirty="0"/>
          </a:p>
          <a:p>
            <a:pPr marL="285750" indent="-285750">
              <a:buFont typeface="Arial" panose="020B0604020202020204" pitchFamily="34" charset="0"/>
              <a:buChar char="•"/>
            </a:pPr>
            <a:r>
              <a:rPr lang="it-IT" dirty="0"/>
              <a:t>Financial statements </a:t>
            </a:r>
            <a:r>
              <a:rPr lang="it-IT" dirty="0" err="1"/>
              <a:t>have</a:t>
            </a:r>
            <a:r>
              <a:rPr lang="it-IT" dirty="0"/>
              <a:t>, other </a:t>
            </a:r>
            <a:r>
              <a:rPr lang="it-IT" dirty="0" err="1"/>
              <a:t>than</a:t>
            </a:r>
            <a:r>
              <a:rPr lang="it-IT" dirty="0"/>
              <a:t> the quantitative part </a:t>
            </a:r>
            <a:r>
              <a:rPr lang="it-IT" dirty="0" err="1"/>
              <a:t>also</a:t>
            </a:r>
            <a:r>
              <a:rPr lang="it-IT" dirty="0"/>
              <a:t> a narrative part </a:t>
            </a:r>
            <a:r>
              <a:rPr lang="it-IT" dirty="0" err="1"/>
              <a:t>allowing</a:t>
            </a:r>
            <a:r>
              <a:rPr lang="it-IT" dirty="0"/>
              <a:t> the </a:t>
            </a:r>
            <a:r>
              <a:rPr lang="it-IT" dirty="0" err="1"/>
              <a:t>disclosure</a:t>
            </a:r>
            <a:r>
              <a:rPr lang="it-IT" dirty="0"/>
              <a:t> on accounting information</a:t>
            </a:r>
            <a:r>
              <a:rPr lang="en-US" dirty="0"/>
              <a:t> with the obligation of giving supplementary information</a:t>
            </a:r>
            <a:endParaRPr lang="it-IT" dirty="0"/>
          </a:p>
        </p:txBody>
      </p:sp>
      <p:sp>
        <p:nvSpPr>
          <p:cNvPr id="4" name="Slide Number Placeholder 3">
            <a:extLst>
              <a:ext uri="{FF2B5EF4-FFF2-40B4-BE49-F238E27FC236}">
                <a16:creationId xmlns:a16="http://schemas.microsoft.com/office/drawing/2014/main" id="{7C29DEB7-6C44-497E-A27A-0D38673CE10D}"/>
              </a:ext>
            </a:extLst>
          </p:cNvPr>
          <p:cNvSpPr>
            <a:spLocks noGrp="1"/>
          </p:cNvSpPr>
          <p:nvPr>
            <p:ph type="sldNum" sz="quarter" idx="12"/>
          </p:nvPr>
        </p:nvSpPr>
        <p:spPr/>
        <p:txBody>
          <a:bodyPr/>
          <a:lstStyle/>
          <a:p>
            <a:fld id="{D57F1E4F-1CFF-5643-939E-217C01CDF565}" type="slidenum">
              <a:rPr lang="en-US" smtClean="0"/>
              <a:pPr/>
              <a:t>52</a:t>
            </a:fld>
            <a:endParaRPr lang="en-US" dirty="0"/>
          </a:p>
        </p:txBody>
      </p:sp>
      <p:sp>
        <p:nvSpPr>
          <p:cNvPr id="5" name="Footer Placeholder 4">
            <a:extLst>
              <a:ext uri="{FF2B5EF4-FFF2-40B4-BE49-F238E27FC236}">
                <a16:creationId xmlns:a16="http://schemas.microsoft.com/office/drawing/2014/main" id="{FC643D70-161B-469F-AB8E-334B17CC431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3184732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448F2-6517-4320-8C1D-A412B7D97BFC}"/>
              </a:ext>
            </a:extLst>
          </p:cNvPr>
          <p:cNvSpPr>
            <a:spLocks noGrp="1"/>
          </p:cNvSpPr>
          <p:nvPr>
            <p:ph type="title"/>
          </p:nvPr>
        </p:nvSpPr>
        <p:spPr/>
        <p:txBody>
          <a:bodyPr>
            <a:normAutofit fontScale="90000"/>
          </a:bodyPr>
          <a:lstStyle/>
          <a:p>
            <a:r>
              <a:rPr lang="en-US" dirty="0"/>
              <a:t>Local GAAP: ITA GAAP</a:t>
            </a:r>
          </a:p>
        </p:txBody>
      </p:sp>
      <p:sp>
        <p:nvSpPr>
          <p:cNvPr id="3" name="Content Placeholder 2">
            <a:extLst>
              <a:ext uri="{FF2B5EF4-FFF2-40B4-BE49-F238E27FC236}">
                <a16:creationId xmlns:a16="http://schemas.microsoft.com/office/drawing/2014/main" id="{E2859EDA-A32B-4B17-8E54-30B7E8A7A4F9}"/>
              </a:ext>
            </a:extLst>
          </p:cNvPr>
          <p:cNvSpPr>
            <a:spLocks noGrp="1"/>
          </p:cNvSpPr>
          <p:nvPr>
            <p:ph idx="1"/>
          </p:nvPr>
        </p:nvSpPr>
        <p:spPr>
          <a:xfrm>
            <a:off x="677334" y="1238249"/>
            <a:ext cx="8596668" cy="4544681"/>
          </a:xfrm>
        </p:spPr>
        <p:txBody>
          <a:bodyPr>
            <a:normAutofit/>
          </a:bodyPr>
          <a:lstStyle/>
          <a:p>
            <a:r>
              <a:rPr lang="it-IT" b="1" dirty="0"/>
              <a:t>Fair (</a:t>
            </a:r>
            <a:r>
              <a:rPr lang="it-IT" b="1" dirty="0" err="1"/>
              <a:t>true</a:t>
            </a:r>
            <a:r>
              <a:rPr lang="it-IT" b="1" dirty="0"/>
              <a:t>) representation</a:t>
            </a:r>
          </a:p>
          <a:p>
            <a:r>
              <a:rPr lang="it-IT" dirty="0" err="1"/>
              <a:t>Objective</a:t>
            </a:r>
            <a:r>
              <a:rPr lang="it-IT" dirty="0"/>
              <a:t>: FS </a:t>
            </a:r>
            <a:r>
              <a:rPr lang="it-IT" dirty="0" err="1"/>
              <a:t>have</a:t>
            </a:r>
            <a:r>
              <a:rPr lang="it-IT" dirty="0"/>
              <a:t> to </a:t>
            </a:r>
            <a:r>
              <a:rPr lang="it-IT" dirty="0" err="1"/>
              <a:t>represent</a:t>
            </a:r>
            <a:r>
              <a:rPr lang="it-IT" dirty="0"/>
              <a:t> </a:t>
            </a:r>
            <a:r>
              <a:rPr lang="it-IT" dirty="0" err="1"/>
              <a:t>events</a:t>
            </a:r>
            <a:r>
              <a:rPr lang="it-IT" dirty="0"/>
              <a:t> happened for </a:t>
            </a:r>
            <a:r>
              <a:rPr lang="it-IT" dirty="0" err="1"/>
              <a:t>real</a:t>
            </a:r>
            <a:endParaRPr lang="it-IT" dirty="0"/>
          </a:p>
          <a:p>
            <a:r>
              <a:rPr lang="it-IT" dirty="0" err="1"/>
              <a:t>Subjective</a:t>
            </a:r>
            <a:r>
              <a:rPr lang="it-IT" dirty="0"/>
              <a:t>: </a:t>
            </a:r>
          </a:p>
          <a:p>
            <a:endParaRPr lang="it-IT" dirty="0"/>
          </a:p>
        </p:txBody>
      </p:sp>
      <p:sp>
        <p:nvSpPr>
          <p:cNvPr id="4" name="Slide Number Placeholder 3">
            <a:extLst>
              <a:ext uri="{FF2B5EF4-FFF2-40B4-BE49-F238E27FC236}">
                <a16:creationId xmlns:a16="http://schemas.microsoft.com/office/drawing/2014/main" id="{7C29DEB7-6C44-497E-A27A-0D38673CE10D}"/>
              </a:ext>
            </a:extLst>
          </p:cNvPr>
          <p:cNvSpPr>
            <a:spLocks noGrp="1"/>
          </p:cNvSpPr>
          <p:nvPr>
            <p:ph type="sldNum" sz="quarter" idx="12"/>
          </p:nvPr>
        </p:nvSpPr>
        <p:spPr/>
        <p:txBody>
          <a:bodyPr/>
          <a:lstStyle/>
          <a:p>
            <a:fld id="{D57F1E4F-1CFF-5643-939E-217C01CDF565}" type="slidenum">
              <a:rPr lang="en-US" smtClean="0"/>
              <a:pPr/>
              <a:t>53</a:t>
            </a:fld>
            <a:endParaRPr lang="en-US" dirty="0"/>
          </a:p>
        </p:txBody>
      </p:sp>
      <p:sp>
        <p:nvSpPr>
          <p:cNvPr id="5" name="Footer Placeholder 4">
            <a:extLst>
              <a:ext uri="{FF2B5EF4-FFF2-40B4-BE49-F238E27FC236}">
                <a16:creationId xmlns:a16="http://schemas.microsoft.com/office/drawing/2014/main" id="{FC643D70-161B-469F-AB8E-334B17CC431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CasellaDiTesto 23">
            <a:extLst>
              <a:ext uri="{FF2B5EF4-FFF2-40B4-BE49-F238E27FC236}">
                <a16:creationId xmlns:a16="http://schemas.microsoft.com/office/drawing/2014/main" id="{6D322BB2-6393-4759-A4A4-589FCBE228BA}"/>
              </a:ext>
            </a:extLst>
          </p:cNvPr>
          <p:cNvSpPr txBox="1"/>
          <p:nvPr/>
        </p:nvSpPr>
        <p:spPr>
          <a:xfrm>
            <a:off x="7096912" y="4836593"/>
            <a:ext cx="2135731" cy="73866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buClr>
                <a:schemeClr val="accent5">
                  <a:lumMod val="75000"/>
                </a:schemeClr>
              </a:buClr>
            </a:pPr>
            <a:r>
              <a:rPr lang="it-IT" sz="1400">
                <a:solidFill>
                  <a:schemeClr val="tx1"/>
                </a:solidFill>
              </a:rPr>
              <a:t>Subjective both with reference to value and division within periods</a:t>
            </a:r>
            <a:endParaRPr lang="it-IT" sz="1400" dirty="0">
              <a:solidFill>
                <a:schemeClr val="tx1"/>
              </a:solidFill>
            </a:endParaRPr>
          </a:p>
        </p:txBody>
      </p:sp>
      <p:sp>
        <p:nvSpPr>
          <p:cNvPr id="9" name="CasellaDiTesto 12">
            <a:extLst>
              <a:ext uri="{FF2B5EF4-FFF2-40B4-BE49-F238E27FC236}">
                <a16:creationId xmlns:a16="http://schemas.microsoft.com/office/drawing/2014/main" id="{CAAE72D6-764F-4F08-A982-A53FD19B318D}"/>
              </a:ext>
            </a:extLst>
          </p:cNvPr>
          <p:cNvSpPr txBox="1"/>
          <p:nvPr/>
        </p:nvSpPr>
        <p:spPr>
          <a:xfrm>
            <a:off x="886053" y="2494806"/>
            <a:ext cx="8816056"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dirty="0" err="1">
                <a:ea typeface="Tahoma" pitchFamily="34" charset="0"/>
                <a:cs typeface="Tahoma" pitchFamily="34" charset="0"/>
              </a:rPr>
              <a:t>Values</a:t>
            </a:r>
            <a:r>
              <a:rPr lang="it-IT" sz="2000" dirty="0">
                <a:ea typeface="Tahoma" pitchFamily="34" charset="0"/>
                <a:cs typeface="Tahoma" pitchFamily="34" charset="0"/>
              </a:rPr>
              <a:t> </a:t>
            </a:r>
            <a:r>
              <a:rPr lang="it-IT" sz="2000" dirty="0" err="1">
                <a:ea typeface="Tahoma" pitchFamily="34" charset="0"/>
                <a:cs typeface="Tahoma" pitchFamily="34" charset="0"/>
              </a:rPr>
              <a:t>that</a:t>
            </a:r>
            <a:r>
              <a:rPr lang="it-IT" sz="2000" dirty="0">
                <a:ea typeface="Tahoma" pitchFamily="34" charset="0"/>
                <a:cs typeface="Tahoma" pitchFamily="34" charset="0"/>
              </a:rPr>
              <a:t> compose the </a:t>
            </a:r>
            <a:r>
              <a:rPr lang="it-IT" sz="2000" dirty="0" err="1">
                <a:ea typeface="Tahoma" pitchFamily="34" charset="0"/>
                <a:cs typeface="Tahoma" pitchFamily="34" charset="0"/>
              </a:rPr>
              <a:t>financial</a:t>
            </a:r>
            <a:r>
              <a:rPr lang="it-IT" sz="2000" dirty="0">
                <a:ea typeface="Tahoma" pitchFamily="34" charset="0"/>
                <a:cs typeface="Tahoma" pitchFamily="34" charset="0"/>
              </a:rPr>
              <a:t> statements</a:t>
            </a:r>
          </a:p>
        </p:txBody>
      </p:sp>
      <p:sp>
        <p:nvSpPr>
          <p:cNvPr id="10" name="CasellaDiTesto 8">
            <a:extLst>
              <a:ext uri="{FF2B5EF4-FFF2-40B4-BE49-F238E27FC236}">
                <a16:creationId xmlns:a16="http://schemas.microsoft.com/office/drawing/2014/main" id="{03FD768C-3DEC-4C47-8F43-DE1CB784A7BC}"/>
              </a:ext>
            </a:extLst>
          </p:cNvPr>
          <p:cNvSpPr txBox="1"/>
          <p:nvPr/>
        </p:nvSpPr>
        <p:spPr>
          <a:xfrm>
            <a:off x="1424658" y="3337119"/>
            <a:ext cx="2125364" cy="33855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4763" algn="ctr"/>
            <a:r>
              <a:rPr lang="it-IT" sz="1600" dirty="0" err="1">
                <a:solidFill>
                  <a:schemeClr val="bg1"/>
                </a:solidFill>
                <a:latin typeface="+mn-lt"/>
              </a:rPr>
              <a:t>Certain</a:t>
            </a:r>
            <a:r>
              <a:rPr lang="it-IT" sz="1600" dirty="0">
                <a:solidFill>
                  <a:schemeClr val="bg1"/>
                </a:solidFill>
                <a:latin typeface="+mn-lt"/>
              </a:rPr>
              <a:t> </a:t>
            </a:r>
          </a:p>
        </p:txBody>
      </p:sp>
      <p:sp>
        <p:nvSpPr>
          <p:cNvPr id="11" name="CasellaDiTesto 14">
            <a:extLst>
              <a:ext uri="{FF2B5EF4-FFF2-40B4-BE49-F238E27FC236}">
                <a16:creationId xmlns:a16="http://schemas.microsoft.com/office/drawing/2014/main" id="{E4A91718-4D21-43A5-8EAD-035D755B6792}"/>
              </a:ext>
            </a:extLst>
          </p:cNvPr>
          <p:cNvSpPr txBox="1"/>
          <p:nvPr/>
        </p:nvSpPr>
        <p:spPr>
          <a:xfrm>
            <a:off x="4226217" y="3337119"/>
            <a:ext cx="2135731" cy="33855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it-IT" sz="1600" dirty="0" err="1">
                <a:solidFill>
                  <a:schemeClr val="bg1"/>
                </a:solidFill>
              </a:rPr>
              <a:t>Estimated</a:t>
            </a:r>
            <a:endParaRPr lang="it-IT" sz="1600" dirty="0">
              <a:solidFill>
                <a:schemeClr val="bg1"/>
              </a:solidFill>
              <a:latin typeface="+mn-lt"/>
            </a:endParaRPr>
          </a:p>
        </p:txBody>
      </p:sp>
      <p:sp>
        <p:nvSpPr>
          <p:cNvPr id="12" name="CasellaDiTesto 15">
            <a:extLst>
              <a:ext uri="{FF2B5EF4-FFF2-40B4-BE49-F238E27FC236}">
                <a16:creationId xmlns:a16="http://schemas.microsoft.com/office/drawing/2014/main" id="{C02461C5-79C6-4B80-A73F-C391F88D2F34}"/>
              </a:ext>
            </a:extLst>
          </p:cNvPr>
          <p:cNvSpPr txBox="1"/>
          <p:nvPr/>
        </p:nvSpPr>
        <p:spPr>
          <a:xfrm>
            <a:off x="7061596" y="3337119"/>
            <a:ext cx="2119311" cy="33855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4763" algn="ctr"/>
            <a:r>
              <a:rPr lang="it-IT" sz="1600" dirty="0" err="1">
                <a:solidFill>
                  <a:schemeClr val="bg1"/>
                </a:solidFill>
                <a:latin typeface="+mn-lt"/>
              </a:rPr>
              <a:t>Conjectured</a:t>
            </a:r>
            <a:endParaRPr lang="it-IT" sz="1600" dirty="0">
              <a:solidFill>
                <a:schemeClr val="bg1"/>
              </a:solidFill>
              <a:latin typeface="+mn-lt"/>
            </a:endParaRPr>
          </a:p>
        </p:txBody>
      </p:sp>
      <p:sp>
        <p:nvSpPr>
          <p:cNvPr id="13" name="CasellaDiTesto 9">
            <a:extLst>
              <a:ext uri="{FF2B5EF4-FFF2-40B4-BE49-F238E27FC236}">
                <a16:creationId xmlns:a16="http://schemas.microsoft.com/office/drawing/2014/main" id="{2718A837-1C4B-427A-8836-28D9AA65DECE}"/>
              </a:ext>
            </a:extLst>
          </p:cNvPr>
          <p:cNvSpPr txBox="1"/>
          <p:nvPr/>
        </p:nvSpPr>
        <p:spPr>
          <a:xfrm>
            <a:off x="1424658" y="3759375"/>
            <a:ext cx="2125364"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buClr>
                <a:schemeClr val="accent5">
                  <a:lumMod val="75000"/>
                </a:schemeClr>
              </a:buClr>
            </a:pPr>
            <a:r>
              <a:rPr lang="it-IT" sz="1600" b="0" dirty="0">
                <a:latin typeface="+mn-lt"/>
              </a:rPr>
              <a:t>i.e. cash</a:t>
            </a:r>
          </a:p>
        </p:txBody>
      </p:sp>
      <p:sp>
        <p:nvSpPr>
          <p:cNvPr id="14" name="CasellaDiTesto 20">
            <a:extLst>
              <a:ext uri="{FF2B5EF4-FFF2-40B4-BE49-F238E27FC236}">
                <a16:creationId xmlns:a16="http://schemas.microsoft.com/office/drawing/2014/main" id="{4461B4CA-3345-4357-83F3-69A742A9C5A7}"/>
              </a:ext>
            </a:extLst>
          </p:cNvPr>
          <p:cNvSpPr txBox="1"/>
          <p:nvPr/>
        </p:nvSpPr>
        <p:spPr>
          <a:xfrm>
            <a:off x="4226216" y="3759375"/>
            <a:ext cx="2135731"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buClr>
                <a:schemeClr val="accent5">
                  <a:lumMod val="75000"/>
                </a:schemeClr>
              </a:buClr>
            </a:pPr>
            <a:r>
              <a:rPr lang="it-IT" sz="1600" b="0" dirty="0">
                <a:latin typeface="+mn-lt"/>
              </a:rPr>
              <a:t>i.e. </a:t>
            </a:r>
            <a:r>
              <a:rPr lang="it-IT" sz="1600" b="0" dirty="0" err="1">
                <a:latin typeface="+mn-lt"/>
              </a:rPr>
              <a:t>Accruals</a:t>
            </a:r>
            <a:r>
              <a:rPr lang="it-IT" sz="1600" b="0" dirty="0">
                <a:latin typeface="+mn-lt"/>
              </a:rPr>
              <a:t> and </a:t>
            </a:r>
            <a:r>
              <a:rPr lang="it-IT" sz="1600" b="0" dirty="0" err="1">
                <a:latin typeface="+mn-lt"/>
              </a:rPr>
              <a:t>prepayments</a:t>
            </a:r>
            <a:endParaRPr lang="it-IT" sz="1600" b="0" dirty="0">
              <a:latin typeface="+mn-lt"/>
            </a:endParaRPr>
          </a:p>
        </p:txBody>
      </p:sp>
      <p:sp>
        <p:nvSpPr>
          <p:cNvPr id="15" name="CasellaDiTesto 10">
            <a:extLst>
              <a:ext uri="{FF2B5EF4-FFF2-40B4-BE49-F238E27FC236}">
                <a16:creationId xmlns:a16="http://schemas.microsoft.com/office/drawing/2014/main" id="{B7670246-480F-4F15-AF4C-5ABF8FDE3066}"/>
              </a:ext>
            </a:extLst>
          </p:cNvPr>
          <p:cNvSpPr txBox="1"/>
          <p:nvPr/>
        </p:nvSpPr>
        <p:spPr>
          <a:xfrm>
            <a:off x="4226216" y="4836593"/>
            <a:ext cx="2135731" cy="954107"/>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just">
              <a:buClr>
                <a:srgbClr val="516743"/>
              </a:buClr>
              <a:buFont typeface="Arial" panose="020B0604020202020204" pitchFamily="34" charset="0"/>
              <a:buChar char="•"/>
            </a:pPr>
            <a:r>
              <a:rPr lang="it-IT" sz="1400" b="0" dirty="0" err="1">
                <a:solidFill>
                  <a:schemeClr val="tx1"/>
                </a:solidFill>
                <a:latin typeface="+mn-lt"/>
              </a:rPr>
              <a:t>Certain</a:t>
            </a:r>
            <a:r>
              <a:rPr lang="it-IT" sz="1400" b="0" dirty="0">
                <a:solidFill>
                  <a:schemeClr val="tx1"/>
                </a:solidFill>
                <a:latin typeface="+mn-lt"/>
              </a:rPr>
              <a:t> in the </a:t>
            </a:r>
            <a:r>
              <a:rPr lang="it-IT" sz="1400" b="0" dirty="0" err="1">
                <a:solidFill>
                  <a:schemeClr val="tx1"/>
                </a:solidFill>
                <a:latin typeface="+mn-lt"/>
              </a:rPr>
              <a:t>value</a:t>
            </a:r>
            <a:r>
              <a:rPr lang="it-IT" sz="1400" b="0" dirty="0">
                <a:solidFill>
                  <a:schemeClr val="tx1"/>
                </a:solidFill>
                <a:latin typeface="+mn-lt"/>
              </a:rPr>
              <a:t> </a:t>
            </a:r>
            <a:r>
              <a:rPr lang="it-IT" sz="1400" b="0" dirty="0" err="1">
                <a:solidFill>
                  <a:schemeClr val="tx1"/>
                </a:solidFill>
                <a:latin typeface="+mn-lt"/>
              </a:rPr>
              <a:t>but</a:t>
            </a:r>
            <a:r>
              <a:rPr lang="it-IT" sz="1400" b="0" dirty="0">
                <a:solidFill>
                  <a:schemeClr val="tx1"/>
                </a:solidFill>
                <a:latin typeface="+mn-lt"/>
              </a:rPr>
              <a:t> </a:t>
            </a:r>
            <a:r>
              <a:rPr lang="it-IT" sz="1400" b="0" dirty="0" err="1">
                <a:solidFill>
                  <a:schemeClr val="tx1"/>
                </a:solidFill>
                <a:latin typeface="+mn-lt"/>
              </a:rPr>
              <a:t>uncertain</a:t>
            </a:r>
            <a:r>
              <a:rPr lang="it-IT" sz="1400" b="0" dirty="0">
                <a:solidFill>
                  <a:schemeClr val="tx1"/>
                </a:solidFill>
                <a:latin typeface="+mn-lt"/>
              </a:rPr>
              <a:t> in the </a:t>
            </a:r>
            <a:r>
              <a:rPr lang="it-IT" sz="1400" b="0" dirty="0" err="1">
                <a:solidFill>
                  <a:schemeClr val="tx1"/>
                </a:solidFill>
                <a:latin typeface="+mn-lt"/>
              </a:rPr>
              <a:t>division</a:t>
            </a:r>
            <a:r>
              <a:rPr lang="it-IT" sz="1400" b="0" dirty="0">
                <a:solidFill>
                  <a:schemeClr val="tx1"/>
                </a:solidFill>
                <a:latin typeface="+mn-lt"/>
              </a:rPr>
              <a:t> </a:t>
            </a:r>
            <a:r>
              <a:rPr lang="it-IT" sz="1400" b="0" dirty="0" err="1">
                <a:solidFill>
                  <a:schemeClr val="tx1"/>
                </a:solidFill>
                <a:latin typeface="+mn-lt"/>
              </a:rPr>
              <a:t>between</a:t>
            </a:r>
            <a:r>
              <a:rPr lang="it-IT" sz="1400" b="0" dirty="0">
                <a:solidFill>
                  <a:schemeClr val="tx1"/>
                </a:solidFill>
                <a:latin typeface="+mn-lt"/>
              </a:rPr>
              <a:t> </a:t>
            </a:r>
            <a:r>
              <a:rPr lang="it-IT" sz="1400" b="0" dirty="0" err="1">
                <a:solidFill>
                  <a:schemeClr val="tx1"/>
                </a:solidFill>
                <a:latin typeface="+mn-lt"/>
              </a:rPr>
              <a:t>periods</a:t>
            </a:r>
            <a:endParaRPr lang="it-IT" sz="1400" b="0" dirty="0">
              <a:solidFill>
                <a:schemeClr val="tx1"/>
              </a:solidFill>
              <a:latin typeface="+mn-lt"/>
            </a:endParaRPr>
          </a:p>
        </p:txBody>
      </p:sp>
      <p:sp>
        <p:nvSpPr>
          <p:cNvPr id="16" name="CasellaDiTesto 22">
            <a:extLst>
              <a:ext uri="{FF2B5EF4-FFF2-40B4-BE49-F238E27FC236}">
                <a16:creationId xmlns:a16="http://schemas.microsoft.com/office/drawing/2014/main" id="{7C11BEC8-0115-4183-B36F-A0350EC70E84}"/>
              </a:ext>
            </a:extLst>
          </p:cNvPr>
          <p:cNvSpPr txBox="1"/>
          <p:nvPr/>
        </p:nvSpPr>
        <p:spPr>
          <a:xfrm>
            <a:off x="7061597" y="3759375"/>
            <a:ext cx="2135731"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buClr>
                <a:schemeClr val="accent5">
                  <a:lumMod val="75000"/>
                </a:schemeClr>
              </a:buClr>
            </a:pPr>
            <a:r>
              <a:rPr lang="it-IT" sz="1600" dirty="0"/>
              <a:t>i.e. </a:t>
            </a:r>
            <a:r>
              <a:rPr lang="it-IT" sz="1600" dirty="0" err="1"/>
              <a:t>Provision</a:t>
            </a:r>
            <a:r>
              <a:rPr lang="it-IT" sz="1600" dirty="0"/>
              <a:t> for risks</a:t>
            </a:r>
          </a:p>
        </p:txBody>
      </p:sp>
      <p:sp>
        <p:nvSpPr>
          <p:cNvPr id="17" name="Freccia in giù 13">
            <a:extLst>
              <a:ext uri="{FF2B5EF4-FFF2-40B4-BE49-F238E27FC236}">
                <a16:creationId xmlns:a16="http://schemas.microsoft.com/office/drawing/2014/main" id="{0D9E95DD-3C39-4621-A4C6-95C4D9BB1EF1}"/>
              </a:ext>
            </a:extLst>
          </p:cNvPr>
          <p:cNvSpPr/>
          <p:nvPr/>
        </p:nvSpPr>
        <p:spPr>
          <a:xfrm>
            <a:off x="2343324" y="3016479"/>
            <a:ext cx="288032" cy="288032"/>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Freccia in giù 25">
            <a:extLst>
              <a:ext uri="{FF2B5EF4-FFF2-40B4-BE49-F238E27FC236}">
                <a16:creationId xmlns:a16="http://schemas.microsoft.com/office/drawing/2014/main" id="{AE84EB24-830C-4DC1-B911-F7581D432D77}"/>
              </a:ext>
            </a:extLst>
          </p:cNvPr>
          <p:cNvSpPr/>
          <p:nvPr/>
        </p:nvSpPr>
        <p:spPr>
          <a:xfrm>
            <a:off x="5133020" y="3016479"/>
            <a:ext cx="288032" cy="288032"/>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Freccia in giù 26">
            <a:extLst>
              <a:ext uri="{FF2B5EF4-FFF2-40B4-BE49-F238E27FC236}">
                <a16:creationId xmlns:a16="http://schemas.microsoft.com/office/drawing/2014/main" id="{4EFE7F4A-52E0-4A56-B162-B14F0B749AD6}"/>
              </a:ext>
            </a:extLst>
          </p:cNvPr>
          <p:cNvSpPr/>
          <p:nvPr/>
        </p:nvSpPr>
        <p:spPr>
          <a:xfrm>
            <a:off x="7977236" y="3016479"/>
            <a:ext cx="288032" cy="288032"/>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8169067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448F2-6517-4320-8C1D-A412B7D97BFC}"/>
              </a:ext>
            </a:extLst>
          </p:cNvPr>
          <p:cNvSpPr>
            <a:spLocks noGrp="1"/>
          </p:cNvSpPr>
          <p:nvPr>
            <p:ph type="title"/>
          </p:nvPr>
        </p:nvSpPr>
        <p:spPr/>
        <p:txBody>
          <a:bodyPr>
            <a:normAutofit fontScale="90000"/>
          </a:bodyPr>
          <a:lstStyle/>
          <a:p>
            <a:r>
              <a:rPr lang="en-US" dirty="0"/>
              <a:t>Local GAAP: ITA GAAP</a:t>
            </a:r>
          </a:p>
        </p:txBody>
      </p:sp>
      <p:sp>
        <p:nvSpPr>
          <p:cNvPr id="3" name="Content Placeholder 2">
            <a:extLst>
              <a:ext uri="{FF2B5EF4-FFF2-40B4-BE49-F238E27FC236}">
                <a16:creationId xmlns:a16="http://schemas.microsoft.com/office/drawing/2014/main" id="{E2859EDA-A32B-4B17-8E54-30B7E8A7A4F9}"/>
              </a:ext>
            </a:extLst>
          </p:cNvPr>
          <p:cNvSpPr>
            <a:spLocks noGrp="1"/>
          </p:cNvSpPr>
          <p:nvPr>
            <p:ph idx="1"/>
          </p:nvPr>
        </p:nvSpPr>
        <p:spPr>
          <a:xfrm>
            <a:off x="677334" y="1238249"/>
            <a:ext cx="8596668" cy="4544681"/>
          </a:xfrm>
        </p:spPr>
        <p:txBody>
          <a:bodyPr>
            <a:normAutofit/>
          </a:bodyPr>
          <a:lstStyle/>
          <a:p>
            <a:r>
              <a:rPr lang="it-IT" b="1" dirty="0"/>
              <a:t>Correctness</a:t>
            </a:r>
          </a:p>
          <a:p>
            <a:endParaRPr lang="it-IT" dirty="0"/>
          </a:p>
        </p:txBody>
      </p:sp>
      <p:sp>
        <p:nvSpPr>
          <p:cNvPr id="4" name="Slide Number Placeholder 3">
            <a:extLst>
              <a:ext uri="{FF2B5EF4-FFF2-40B4-BE49-F238E27FC236}">
                <a16:creationId xmlns:a16="http://schemas.microsoft.com/office/drawing/2014/main" id="{7C29DEB7-6C44-497E-A27A-0D38673CE10D}"/>
              </a:ext>
            </a:extLst>
          </p:cNvPr>
          <p:cNvSpPr>
            <a:spLocks noGrp="1"/>
          </p:cNvSpPr>
          <p:nvPr>
            <p:ph type="sldNum" sz="quarter" idx="12"/>
          </p:nvPr>
        </p:nvSpPr>
        <p:spPr/>
        <p:txBody>
          <a:bodyPr/>
          <a:lstStyle/>
          <a:p>
            <a:fld id="{D57F1E4F-1CFF-5643-939E-217C01CDF565}" type="slidenum">
              <a:rPr lang="en-US" smtClean="0"/>
              <a:pPr/>
              <a:t>54</a:t>
            </a:fld>
            <a:endParaRPr lang="en-US" dirty="0"/>
          </a:p>
        </p:txBody>
      </p:sp>
      <p:sp>
        <p:nvSpPr>
          <p:cNvPr id="5" name="Footer Placeholder 4">
            <a:extLst>
              <a:ext uri="{FF2B5EF4-FFF2-40B4-BE49-F238E27FC236}">
                <a16:creationId xmlns:a16="http://schemas.microsoft.com/office/drawing/2014/main" id="{FC643D70-161B-469F-AB8E-334B17CC431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0" name="CasellaDiTesto 8">
            <a:extLst>
              <a:ext uri="{FF2B5EF4-FFF2-40B4-BE49-F238E27FC236}">
                <a16:creationId xmlns:a16="http://schemas.microsoft.com/office/drawing/2014/main" id="{03FD768C-3DEC-4C47-8F43-DE1CB784A7BC}"/>
              </a:ext>
            </a:extLst>
          </p:cNvPr>
          <p:cNvSpPr txBox="1"/>
          <p:nvPr/>
        </p:nvSpPr>
        <p:spPr>
          <a:xfrm>
            <a:off x="1464914" y="1826020"/>
            <a:ext cx="2125364" cy="33855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4763" algn="ctr"/>
            <a:r>
              <a:rPr lang="it-IT" sz="1600" dirty="0">
                <a:solidFill>
                  <a:schemeClr val="bg1"/>
                </a:solidFill>
                <a:latin typeface="+mn-lt"/>
              </a:rPr>
              <a:t>Technical </a:t>
            </a:r>
          </a:p>
        </p:txBody>
      </p:sp>
      <p:sp>
        <p:nvSpPr>
          <p:cNvPr id="11" name="CasellaDiTesto 14">
            <a:extLst>
              <a:ext uri="{FF2B5EF4-FFF2-40B4-BE49-F238E27FC236}">
                <a16:creationId xmlns:a16="http://schemas.microsoft.com/office/drawing/2014/main" id="{E4A91718-4D21-43A5-8EAD-035D755B6792}"/>
              </a:ext>
            </a:extLst>
          </p:cNvPr>
          <p:cNvSpPr txBox="1"/>
          <p:nvPr/>
        </p:nvSpPr>
        <p:spPr>
          <a:xfrm>
            <a:off x="4266473" y="1826020"/>
            <a:ext cx="2582901" cy="33855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it-IT" sz="1600" dirty="0" err="1">
                <a:solidFill>
                  <a:schemeClr val="bg1"/>
                </a:solidFill>
              </a:rPr>
              <a:t>Behavioral</a:t>
            </a:r>
            <a:r>
              <a:rPr lang="it-IT" sz="1600" dirty="0">
                <a:solidFill>
                  <a:schemeClr val="bg1"/>
                </a:solidFill>
              </a:rPr>
              <a:t> </a:t>
            </a:r>
            <a:endParaRPr lang="it-IT" sz="1600" dirty="0">
              <a:solidFill>
                <a:schemeClr val="bg1"/>
              </a:solidFill>
              <a:latin typeface="+mn-lt"/>
            </a:endParaRPr>
          </a:p>
        </p:txBody>
      </p:sp>
      <p:sp>
        <p:nvSpPr>
          <p:cNvPr id="13" name="CasellaDiTesto 9">
            <a:extLst>
              <a:ext uri="{FF2B5EF4-FFF2-40B4-BE49-F238E27FC236}">
                <a16:creationId xmlns:a16="http://schemas.microsoft.com/office/drawing/2014/main" id="{2718A837-1C4B-427A-8836-28D9AA65DECE}"/>
              </a:ext>
            </a:extLst>
          </p:cNvPr>
          <p:cNvSpPr txBox="1"/>
          <p:nvPr/>
        </p:nvSpPr>
        <p:spPr>
          <a:xfrm>
            <a:off x="1464914" y="2248276"/>
            <a:ext cx="2125364" cy="1077218"/>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buClr>
                <a:schemeClr val="accent5">
                  <a:lumMod val="75000"/>
                </a:schemeClr>
              </a:buClr>
            </a:pPr>
            <a:r>
              <a:rPr lang="it-IT" sz="1600" b="0" dirty="0">
                <a:latin typeface="+mn-lt"/>
              </a:rPr>
              <a:t>Knowledge and application of </a:t>
            </a:r>
            <a:r>
              <a:rPr lang="it-IT" sz="1600" b="0" dirty="0" err="1">
                <a:latin typeface="+mn-lt"/>
              </a:rPr>
              <a:t>regulations</a:t>
            </a:r>
            <a:r>
              <a:rPr lang="it-IT" sz="1600" b="0" dirty="0">
                <a:latin typeface="+mn-lt"/>
              </a:rPr>
              <a:t> on </a:t>
            </a:r>
            <a:r>
              <a:rPr lang="it-IT" sz="1600" b="0" dirty="0" err="1">
                <a:latin typeface="+mn-lt"/>
              </a:rPr>
              <a:t>financial</a:t>
            </a:r>
            <a:r>
              <a:rPr lang="it-IT" sz="1600" b="0" dirty="0">
                <a:latin typeface="+mn-lt"/>
              </a:rPr>
              <a:t> statements </a:t>
            </a:r>
          </a:p>
        </p:txBody>
      </p:sp>
      <p:sp>
        <p:nvSpPr>
          <p:cNvPr id="14" name="CasellaDiTesto 20">
            <a:extLst>
              <a:ext uri="{FF2B5EF4-FFF2-40B4-BE49-F238E27FC236}">
                <a16:creationId xmlns:a16="http://schemas.microsoft.com/office/drawing/2014/main" id="{4461B4CA-3345-4357-83F3-69A742A9C5A7}"/>
              </a:ext>
            </a:extLst>
          </p:cNvPr>
          <p:cNvSpPr txBox="1"/>
          <p:nvPr/>
        </p:nvSpPr>
        <p:spPr>
          <a:xfrm>
            <a:off x="4266472" y="2248276"/>
            <a:ext cx="2582902" cy="2062103"/>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buClr>
                <a:schemeClr val="accent5">
                  <a:lumMod val="75000"/>
                </a:schemeClr>
              </a:buClr>
            </a:pPr>
            <a:r>
              <a:rPr lang="it-IT" sz="1600" dirty="0"/>
              <a:t>Knowledge and application of accounting regulation </a:t>
            </a:r>
            <a:r>
              <a:rPr lang="it-IT" sz="1600" dirty="0" err="1"/>
              <a:t>could</a:t>
            </a:r>
            <a:r>
              <a:rPr lang="it-IT" sz="1600" dirty="0"/>
              <a:t> be </a:t>
            </a:r>
            <a:r>
              <a:rPr lang="it-IT" sz="1600" dirty="0" err="1"/>
              <a:t>used</a:t>
            </a:r>
            <a:r>
              <a:rPr lang="it-IT" sz="1600" dirty="0"/>
              <a:t> to </a:t>
            </a:r>
            <a:r>
              <a:rPr lang="it-IT" sz="1600" dirty="0" err="1"/>
              <a:t>particular</a:t>
            </a:r>
            <a:r>
              <a:rPr lang="it-IT" sz="1600" dirty="0"/>
              <a:t> </a:t>
            </a:r>
            <a:r>
              <a:rPr lang="it-IT" sz="1600" dirty="0" err="1"/>
              <a:t>usage</a:t>
            </a:r>
            <a:r>
              <a:rPr lang="it-IT" sz="1600" dirty="0"/>
              <a:t>.</a:t>
            </a:r>
          </a:p>
          <a:p>
            <a:pPr>
              <a:buClr>
                <a:schemeClr val="accent5">
                  <a:lumMod val="75000"/>
                </a:schemeClr>
              </a:buClr>
            </a:pPr>
            <a:r>
              <a:rPr lang="it-IT" sz="1600" b="0" dirty="0">
                <a:latin typeface="+mn-lt"/>
              </a:rPr>
              <a:t>The </a:t>
            </a:r>
            <a:r>
              <a:rPr lang="it-IT" sz="1600" b="0" dirty="0" err="1">
                <a:latin typeface="+mn-lt"/>
              </a:rPr>
              <a:t>preparation</a:t>
            </a:r>
            <a:r>
              <a:rPr lang="it-IT" sz="1600" b="0" dirty="0">
                <a:latin typeface="+mn-lt"/>
              </a:rPr>
              <a:t> of </a:t>
            </a:r>
            <a:r>
              <a:rPr lang="it-IT" sz="1600" b="0" dirty="0" err="1">
                <a:latin typeface="+mn-lt"/>
              </a:rPr>
              <a:t>financial</a:t>
            </a:r>
            <a:r>
              <a:rPr lang="it-IT" sz="1600" b="0" dirty="0">
                <a:latin typeface="+mn-lt"/>
              </a:rPr>
              <a:t> statements </a:t>
            </a:r>
            <a:r>
              <a:rPr lang="it-IT" sz="1600" b="0" dirty="0" err="1">
                <a:latin typeface="+mn-lt"/>
              </a:rPr>
              <a:t>is</a:t>
            </a:r>
            <a:r>
              <a:rPr lang="it-IT" sz="1600" b="0" dirty="0">
                <a:latin typeface="+mn-lt"/>
              </a:rPr>
              <a:t> to be </a:t>
            </a:r>
            <a:r>
              <a:rPr lang="it-IT" sz="1600" b="0" dirty="0" err="1">
                <a:latin typeface="+mn-lt"/>
              </a:rPr>
              <a:t>neutral</a:t>
            </a:r>
            <a:r>
              <a:rPr lang="it-IT" sz="1600" b="0" dirty="0">
                <a:latin typeface="+mn-lt"/>
              </a:rPr>
              <a:t> and </a:t>
            </a:r>
            <a:r>
              <a:rPr lang="it-IT" sz="1600" b="0" dirty="0" err="1">
                <a:latin typeface="+mn-lt"/>
              </a:rPr>
              <a:t>blind</a:t>
            </a:r>
            <a:r>
              <a:rPr lang="it-IT" sz="1600" b="0" dirty="0">
                <a:latin typeface="+mn-lt"/>
              </a:rPr>
              <a:t> of </a:t>
            </a:r>
            <a:r>
              <a:rPr lang="it-IT" sz="1600" b="0" dirty="0" err="1">
                <a:latin typeface="+mn-lt"/>
              </a:rPr>
              <a:t>stakeholders’s</a:t>
            </a:r>
            <a:r>
              <a:rPr lang="it-IT" sz="1600" b="0" dirty="0">
                <a:latin typeface="+mn-lt"/>
              </a:rPr>
              <a:t> </a:t>
            </a:r>
            <a:r>
              <a:rPr lang="it-IT" sz="1600" b="0" dirty="0" err="1">
                <a:latin typeface="+mn-lt"/>
              </a:rPr>
              <a:t>interests</a:t>
            </a:r>
            <a:endParaRPr lang="it-IT" sz="1600" b="0" dirty="0">
              <a:latin typeface="+mn-lt"/>
            </a:endParaRPr>
          </a:p>
        </p:txBody>
      </p:sp>
    </p:spTree>
    <p:extLst>
      <p:ext uri="{BB962C8B-B14F-4D97-AF65-F5344CB8AC3E}">
        <p14:creationId xmlns:p14="http://schemas.microsoft.com/office/powerpoint/2010/main" val="34307526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25284-F10F-4E44-82EE-1779FC006D85}"/>
              </a:ext>
            </a:extLst>
          </p:cNvPr>
          <p:cNvSpPr>
            <a:spLocks noGrp="1"/>
          </p:cNvSpPr>
          <p:nvPr>
            <p:ph type="title"/>
          </p:nvPr>
        </p:nvSpPr>
        <p:spPr/>
        <p:txBody>
          <a:bodyPr>
            <a:normAutofit fontScale="90000"/>
          </a:bodyPr>
          <a:lstStyle/>
          <a:p>
            <a:r>
              <a:rPr lang="en-US" dirty="0"/>
              <a:t>Local GAAP: ITA GAAP</a:t>
            </a:r>
          </a:p>
        </p:txBody>
      </p:sp>
      <p:sp>
        <p:nvSpPr>
          <p:cNvPr id="3" name="Content Placeholder 2">
            <a:extLst>
              <a:ext uri="{FF2B5EF4-FFF2-40B4-BE49-F238E27FC236}">
                <a16:creationId xmlns:a16="http://schemas.microsoft.com/office/drawing/2014/main" id="{8E1601FC-97B0-48FC-B054-B1854CCE9A40}"/>
              </a:ext>
            </a:extLst>
          </p:cNvPr>
          <p:cNvSpPr>
            <a:spLocks noGrp="1"/>
          </p:cNvSpPr>
          <p:nvPr>
            <p:ph idx="1"/>
          </p:nvPr>
        </p:nvSpPr>
        <p:spPr>
          <a:xfrm>
            <a:off x="677334" y="1238249"/>
            <a:ext cx="8596668" cy="469781"/>
          </a:xfrm>
        </p:spPr>
        <p:txBody>
          <a:bodyPr/>
          <a:lstStyle/>
          <a:p>
            <a:r>
              <a:rPr lang="en-US" dirty="0"/>
              <a:t>General clause</a:t>
            </a:r>
          </a:p>
        </p:txBody>
      </p:sp>
      <p:sp>
        <p:nvSpPr>
          <p:cNvPr id="4" name="Slide Number Placeholder 3">
            <a:extLst>
              <a:ext uri="{FF2B5EF4-FFF2-40B4-BE49-F238E27FC236}">
                <a16:creationId xmlns:a16="http://schemas.microsoft.com/office/drawing/2014/main" id="{E87EA9CC-6245-422B-840A-3D605F1A3E64}"/>
              </a:ext>
            </a:extLst>
          </p:cNvPr>
          <p:cNvSpPr>
            <a:spLocks noGrp="1"/>
          </p:cNvSpPr>
          <p:nvPr>
            <p:ph type="sldNum" sz="quarter" idx="12"/>
          </p:nvPr>
        </p:nvSpPr>
        <p:spPr/>
        <p:txBody>
          <a:bodyPr/>
          <a:lstStyle/>
          <a:p>
            <a:fld id="{D57F1E4F-1CFF-5643-939E-217C01CDF565}" type="slidenum">
              <a:rPr lang="en-US" smtClean="0"/>
              <a:pPr/>
              <a:t>55</a:t>
            </a:fld>
            <a:endParaRPr lang="en-US" dirty="0"/>
          </a:p>
        </p:txBody>
      </p:sp>
      <p:sp>
        <p:nvSpPr>
          <p:cNvPr id="5" name="Footer Placeholder 4">
            <a:extLst>
              <a:ext uri="{FF2B5EF4-FFF2-40B4-BE49-F238E27FC236}">
                <a16:creationId xmlns:a16="http://schemas.microsoft.com/office/drawing/2014/main" id="{BCA0746D-BA4B-4BDB-AFF9-3164ED8C1134}"/>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FC83BC47-A895-491B-A3C9-6E1279157D2E}"/>
              </a:ext>
            </a:extLst>
          </p:cNvPr>
          <p:cNvSpPr txBox="1"/>
          <p:nvPr/>
        </p:nvSpPr>
        <p:spPr>
          <a:xfrm>
            <a:off x="1992703" y="2551816"/>
            <a:ext cx="2156603" cy="369332"/>
          </a:xfrm>
          <a:prstGeom prst="rect">
            <a:avLst/>
          </a:prstGeom>
          <a:noFill/>
        </p:spPr>
        <p:txBody>
          <a:bodyPr wrap="square" rtlCol="0">
            <a:spAutoFit/>
          </a:bodyPr>
          <a:lstStyle/>
          <a:p>
            <a:r>
              <a:rPr lang="en-US" dirty="0"/>
              <a:t>Correctness</a:t>
            </a:r>
          </a:p>
        </p:txBody>
      </p:sp>
      <p:sp>
        <p:nvSpPr>
          <p:cNvPr id="7" name="TextBox 6">
            <a:extLst>
              <a:ext uri="{FF2B5EF4-FFF2-40B4-BE49-F238E27FC236}">
                <a16:creationId xmlns:a16="http://schemas.microsoft.com/office/drawing/2014/main" id="{6DC3B232-6B81-40E3-9E9D-6D860A1B0858}"/>
              </a:ext>
            </a:extLst>
          </p:cNvPr>
          <p:cNvSpPr txBox="1"/>
          <p:nvPr/>
        </p:nvSpPr>
        <p:spPr>
          <a:xfrm>
            <a:off x="6096000" y="2551816"/>
            <a:ext cx="2156603" cy="369332"/>
          </a:xfrm>
          <a:prstGeom prst="rect">
            <a:avLst/>
          </a:prstGeom>
          <a:noFill/>
        </p:spPr>
        <p:txBody>
          <a:bodyPr wrap="square" rtlCol="0">
            <a:spAutoFit/>
          </a:bodyPr>
          <a:lstStyle/>
          <a:p>
            <a:r>
              <a:rPr lang="en-US" dirty="0"/>
              <a:t>Clearness</a:t>
            </a:r>
          </a:p>
        </p:txBody>
      </p:sp>
      <p:sp>
        <p:nvSpPr>
          <p:cNvPr id="8" name="TextBox 7">
            <a:extLst>
              <a:ext uri="{FF2B5EF4-FFF2-40B4-BE49-F238E27FC236}">
                <a16:creationId xmlns:a16="http://schemas.microsoft.com/office/drawing/2014/main" id="{C7463EFA-B518-4BAB-8DF3-46FB823E6A5C}"/>
              </a:ext>
            </a:extLst>
          </p:cNvPr>
          <p:cNvSpPr txBox="1"/>
          <p:nvPr/>
        </p:nvSpPr>
        <p:spPr>
          <a:xfrm>
            <a:off x="3897366" y="4358463"/>
            <a:ext cx="2156603" cy="646331"/>
          </a:xfrm>
          <a:prstGeom prst="rect">
            <a:avLst/>
          </a:prstGeom>
          <a:noFill/>
        </p:spPr>
        <p:txBody>
          <a:bodyPr wrap="square" rtlCol="0">
            <a:spAutoFit/>
          </a:bodyPr>
          <a:lstStyle/>
          <a:p>
            <a:r>
              <a:rPr lang="en-US" dirty="0"/>
              <a:t>Fair (true) representation</a:t>
            </a:r>
          </a:p>
        </p:txBody>
      </p:sp>
      <p:sp>
        <p:nvSpPr>
          <p:cNvPr id="14" name="Arrow: Circular 13">
            <a:extLst>
              <a:ext uri="{FF2B5EF4-FFF2-40B4-BE49-F238E27FC236}">
                <a16:creationId xmlns:a16="http://schemas.microsoft.com/office/drawing/2014/main" id="{798EED37-2FE2-49FA-AEB5-C6DA4537C07C}"/>
              </a:ext>
            </a:extLst>
          </p:cNvPr>
          <p:cNvSpPr/>
          <p:nvPr/>
        </p:nvSpPr>
        <p:spPr>
          <a:xfrm>
            <a:off x="2589438" y="1544204"/>
            <a:ext cx="3769591" cy="3769591"/>
          </a:xfrm>
          <a:prstGeom prst="circularArrow">
            <a:avLst>
              <a:gd name="adj1" fmla="val 8238"/>
              <a:gd name="adj2" fmla="val 575198"/>
              <a:gd name="adj3" fmla="val 16860649"/>
              <a:gd name="adj4" fmla="val 15388707"/>
              <a:gd name="adj5" fmla="val 9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Arrow: Circular 16">
            <a:extLst>
              <a:ext uri="{FF2B5EF4-FFF2-40B4-BE49-F238E27FC236}">
                <a16:creationId xmlns:a16="http://schemas.microsoft.com/office/drawing/2014/main" id="{32F1217D-6DB9-4AE6-AB51-F0FE22A18079}"/>
              </a:ext>
            </a:extLst>
          </p:cNvPr>
          <p:cNvSpPr/>
          <p:nvPr/>
        </p:nvSpPr>
        <p:spPr>
          <a:xfrm rot="6398821">
            <a:off x="3237857" y="1447037"/>
            <a:ext cx="3769591" cy="3769591"/>
          </a:xfrm>
          <a:prstGeom prst="circularArrow">
            <a:avLst>
              <a:gd name="adj1" fmla="val 8238"/>
              <a:gd name="adj2" fmla="val 575198"/>
              <a:gd name="adj3" fmla="val 16860649"/>
              <a:gd name="adj4" fmla="val 15388707"/>
              <a:gd name="adj5" fmla="val 9611"/>
            </a:avLst>
          </a:prstGeom>
          <a:solidFill>
            <a:schemeClr val="accent2">
              <a:lumMod val="75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a:lstStyle/>
          <a:p>
            <a:endParaRPr lang="en-US"/>
          </a:p>
        </p:txBody>
      </p:sp>
      <p:sp>
        <p:nvSpPr>
          <p:cNvPr id="18" name="Arrow: Circular 17">
            <a:extLst>
              <a:ext uri="{FF2B5EF4-FFF2-40B4-BE49-F238E27FC236}">
                <a16:creationId xmlns:a16="http://schemas.microsoft.com/office/drawing/2014/main" id="{C13FD98A-B398-4E19-8574-7F7B4A56D973}"/>
              </a:ext>
            </a:extLst>
          </p:cNvPr>
          <p:cNvSpPr/>
          <p:nvPr/>
        </p:nvSpPr>
        <p:spPr>
          <a:xfrm rot="14183978">
            <a:off x="2333522" y="1122035"/>
            <a:ext cx="3769591" cy="3769591"/>
          </a:xfrm>
          <a:prstGeom prst="circularArrow">
            <a:avLst>
              <a:gd name="adj1" fmla="val 8238"/>
              <a:gd name="adj2" fmla="val 575198"/>
              <a:gd name="adj3" fmla="val 16860649"/>
              <a:gd name="adj4" fmla="val 15388707"/>
              <a:gd name="adj5" fmla="val 9611"/>
            </a:avLst>
          </a:prstGeom>
          <a:solidFill>
            <a:schemeClr val="accent1">
              <a:lumMod val="75000"/>
            </a:schemeClr>
          </a:solidFill>
          <a:ln>
            <a:noFill/>
          </a:ln>
        </p:spPr>
        <p:style>
          <a:lnRef idx="2">
            <a:schemeClr val="lt1">
              <a:hueOff val="0"/>
              <a:satOff val="0"/>
              <a:lumOff val="0"/>
              <a:alphaOff val="0"/>
            </a:schemeClr>
          </a:lnRef>
          <a:fillRef idx="1">
            <a:schemeClr val="accent5">
              <a:shade val="50000"/>
              <a:hueOff val="168648"/>
              <a:satOff val="-3730"/>
              <a:lumOff val="27991"/>
              <a:alphaOff val="0"/>
            </a:schemeClr>
          </a:fillRef>
          <a:effectRef idx="0">
            <a:schemeClr val="accent5">
              <a:shade val="50000"/>
              <a:hueOff val="168648"/>
              <a:satOff val="-3730"/>
              <a:lumOff val="27991"/>
              <a:alphaOff val="0"/>
            </a:schemeClr>
          </a:effectRef>
          <a:fontRef idx="minor">
            <a:schemeClr val="lt1"/>
          </a:fontRef>
        </p:style>
        <p:txBody>
          <a:bodyPr/>
          <a:lstStyle/>
          <a:p>
            <a:endParaRPr lang="en-US"/>
          </a:p>
        </p:txBody>
      </p:sp>
      <p:sp>
        <p:nvSpPr>
          <p:cNvPr id="19" name="Freccia a destra 6">
            <a:extLst>
              <a:ext uri="{FF2B5EF4-FFF2-40B4-BE49-F238E27FC236}">
                <a16:creationId xmlns:a16="http://schemas.microsoft.com/office/drawing/2014/main" id="{800380AC-7B65-4E8B-B6DF-62FC1E51CBC6}"/>
              </a:ext>
            </a:extLst>
          </p:cNvPr>
          <p:cNvSpPr/>
          <p:nvPr/>
        </p:nvSpPr>
        <p:spPr>
          <a:xfrm>
            <a:off x="7236829" y="4439267"/>
            <a:ext cx="360040" cy="300056"/>
          </a:xfrm>
          <a:prstGeom prst="rightArrow">
            <a:avLst/>
          </a:prstGeom>
          <a:solidFill>
            <a:srgbClr val="516743"/>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a:p>
        </p:txBody>
      </p:sp>
      <p:sp>
        <p:nvSpPr>
          <p:cNvPr id="20" name="CasellaDiTesto 2">
            <a:extLst>
              <a:ext uri="{FF2B5EF4-FFF2-40B4-BE49-F238E27FC236}">
                <a16:creationId xmlns:a16="http://schemas.microsoft.com/office/drawing/2014/main" id="{8236A443-4BA8-4231-B0D2-CBC96C8C3612}"/>
              </a:ext>
            </a:extLst>
          </p:cNvPr>
          <p:cNvSpPr txBox="1"/>
          <p:nvPr/>
        </p:nvSpPr>
        <p:spPr>
          <a:xfrm>
            <a:off x="7655867" y="4173797"/>
            <a:ext cx="1824563" cy="646331"/>
          </a:xfrm>
          <a:prstGeom prst="rect">
            <a:avLst/>
          </a:prstGeom>
          <a:noFill/>
        </p:spPr>
        <p:txBody>
          <a:bodyPr wrap="square" rtlCol="0">
            <a:spAutoFit/>
          </a:bodyPr>
          <a:lstStyle/>
          <a:p>
            <a:pPr algn="just"/>
            <a:r>
              <a:rPr lang="it-IT" dirty="0" err="1">
                <a:latin typeface="+mn-lt"/>
              </a:rPr>
              <a:t>Faithful</a:t>
            </a:r>
            <a:r>
              <a:rPr lang="it-IT" dirty="0">
                <a:latin typeface="+mn-lt"/>
              </a:rPr>
              <a:t> representation</a:t>
            </a:r>
          </a:p>
        </p:txBody>
      </p:sp>
    </p:spTree>
    <p:extLst>
      <p:ext uri="{BB962C8B-B14F-4D97-AF65-F5344CB8AC3E}">
        <p14:creationId xmlns:p14="http://schemas.microsoft.com/office/powerpoint/2010/main" val="5391425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8194C-2173-4387-9F61-BAA9CA6C73D3}"/>
              </a:ext>
            </a:extLst>
          </p:cNvPr>
          <p:cNvSpPr>
            <a:spLocks noGrp="1"/>
          </p:cNvSpPr>
          <p:nvPr>
            <p:ph type="title"/>
          </p:nvPr>
        </p:nvSpPr>
        <p:spPr/>
        <p:txBody>
          <a:bodyPr>
            <a:normAutofit fontScale="90000"/>
          </a:bodyPr>
          <a:lstStyle/>
          <a:p>
            <a:r>
              <a:rPr lang="en-US" dirty="0"/>
              <a:t>IFRS vs ITA GAAP</a:t>
            </a:r>
          </a:p>
        </p:txBody>
      </p:sp>
      <p:sp>
        <p:nvSpPr>
          <p:cNvPr id="3" name="Content Placeholder 2">
            <a:extLst>
              <a:ext uri="{FF2B5EF4-FFF2-40B4-BE49-F238E27FC236}">
                <a16:creationId xmlns:a16="http://schemas.microsoft.com/office/drawing/2014/main" id="{498EDE23-89E4-4484-971D-0675CC5D1EAF}"/>
              </a:ext>
            </a:extLst>
          </p:cNvPr>
          <p:cNvSpPr>
            <a:spLocks noGrp="1"/>
          </p:cNvSpPr>
          <p:nvPr>
            <p:ph idx="1"/>
          </p:nvPr>
        </p:nvSpPr>
        <p:spPr>
          <a:xfrm>
            <a:off x="677334" y="1238250"/>
            <a:ext cx="8596668" cy="452528"/>
          </a:xfrm>
        </p:spPr>
        <p:txBody>
          <a:bodyPr/>
          <a:lstStyle/>
          <a:p>
            <a:r>
              <a:rPr lang="en-US" dirty="0"/>
              <a:t>Accounting concepts</a:t>
            </a:r>
          </a:p>
        </p:txBody>
      </p:sp>
      <p:sp>
        <p:nvSpPr>
          <p:cNvPr id="4" name="Slide Number Placeholder 3">
            <a:extLst>
              <a:ext uri="{FF2B5EF4-FFF2-40B4-BE49-F238E27FC236}">
                <a16:creationId xmlns:a16="http://schemas.microsoft.com/office/drawing/2014/main" id="{E6064641-7EF0-45DD-A693-1A27AFEC1735}"/>
              </a:ext>
            </a:extLst>
          </p:cNvPr>
          <p:cNvSpPr>
            <a:spLocks noGrp="1"/>
          </p:cNvSpPr>
          <p:nvPr>
            <p:ph type="sldNum" sz="quarter" idx="12"/>
          </p:nvPr>
        </p:nvSpPr>
        <p:spPr/>
        <p:txBody>
          <a:bodyPr/>
          <a:lstStyle/>
          <a:p>
            <a:fld id="{D57F1E4F-1CFF-5643-939E-217C01CDF565}" type="slidenum">
              <a:rPr lang="en-US" smtClean="0"/>
              <a:pPr/>
              <a:t>56</a:t>
            </a:fld>
            <a:endParaRPr lang="en-US" dirty="0"/>
          </a:p>
        </p:txBody>
      </p:sp>
      <p:sp>
        <p:nvSpPr>
          <p:cNvPr id="5" name="Footer Placeholder 4">
            <a:extLst>
              <a:ext uri="{FF2B5EF4-FFF2-40B4-BE49-F238E27FC236}">
                <a16:creationId xmlns:a16="http://schemas.microsoft.com/office/drawing/2014/main" id="{03F2CC3C-55F8-4553-8318-0C1B1F0FBA7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CC53EC0F-CBA2-4343-A6DB-F98D50D54591}"/>
              </a:ext>
            </a:extLst>
          </p:cNvPr>
          <p:cNvGraphicFramePr>
            <a:graphicFrameLocks noGrp="1"/>
          </p:cNvGraphicFramePr>
          <p:nvPr>
            <p:extLst>
              <p:ext uri="{D42A27DB-BD31-4B8C-83A1-F6EECF244321}">
                <p14:modId xmlns:p14="http://schemas.microsoft.com/office/powerpoint/2010/main" val="1565678553"/>
              </p:ext>
            </p:extLst>
          </p:nvPr>
        </p:nvGraphicFramePr>
        <p:xfrm>
          <a:off x="1083095" y="1690778"/>
          <a:ext cx="7992000" cy="4241800"/>
        </p:xfrm>
        <a:graphic>
          <a:graphicData uri="http://schemas.openxmlformats.org/drawingml/2006/table">
            <a:tbl>
              <a:tblPr firstRow="1" bandRow="1">
                <a:tableStyleId>{5C22544A-7EE6-4342-B048-85BDC9FD1C3A}</a:tableStyleId>
              </a:tblPr>
              <a:tblGrid>
                <a:gridCol w="2664000">
                  <a:extLst>
                    <a:ext uri="{9D8B030D-6E8A-4147-A177-3AD203B41FA5}">
                      <a16:colId xmlns:a16="http://schemas.microsoft.com/office/drawing/2014/main" val="308850212"/>
                    </a:ext>
                  </a:extLst>
                </a:gridCol>
                <a:gridCol w="2664000">
                  <a:extLst>
                    <a:ext uri="{9D8B030D-6E8A-4147-A177-3AD203B41FA5}">
                      <a16:colId xmlns:a16="http://schemas.microsoft.com/office/drawing/2014/main" val="1147499134"/>
                    </a:ext>
                  </a:extLst>
                </a:gridCol>
                <a:gridCol w="2664000">
                  <a:extLst>
                    <a:ext uri="{9D8B030D-6E8A-4147-A177-3AD203B41FA5}">
                      <a16:colId xmlns:a16="http://schemas.microsoft.com/office/drawing/2014/main" val="166217404"/>
                    </a:ext>
                  </a:extLst>
                </a:gridCol>
              </a:tblGrid>
              <a:tr h="370840">
                <a:tc>
                  <a:txBody>
                    <a:bodyPr/>
                    <a:lstStyle/>
                    <a:p>
                      <a:endParaRPr lang="en-US" dirty="0"/>
                    </a:p>
                  </a:txBody>
                  <a:tcPr>
                    <a:noFill/>
                  </a:tcPr>
                </a:tc>
                <a:tc>
                  <a:txBody>
                    <a:bodyPr/>
                    <a:lstStyle/>
                    <a:p>
                      <a:pPr algn="ctr"/>
                      <a:r>
                        <a:rPr lang="en-US" dirty="0"/>
                        <a:t>IFRS</a:t>
                      </a:r>
                    </a:p>
                  </a:txBody>
                  <a:tcPr/>
                </a:tc>
                <a:tc>
                  <a:txBody>
                    <a:bodyPr/>
                    <a:lstStyle/>
                    <a:p>
                      <a:pPr algn="ctr"/>
                      <a:r>
                        <a:rPr lang="en-US" dirty="0"/>
                        <a:t>ITA GAAP</a:t>
                      </a:r>
                    </a:p>
                  </a:txBody>
                  <a:tcPr/>
                </a:tc>
                <a:extLst>
                  <a:ext uri="{0D108BD9-81ED-4DB2-BD59-A6C34878D82A}">
                    <a16:rowId xmlns:a16="http://schemas.microsoft.com/office/drawing/2014/main" val="2183673677"/>
                  </a:ext>
                </a:extLst>
              </a:tr>
              <a:tr h="370840">
                <a:tc>
                  <a:txBody>
                    <a:bodyPr/>
                    <a:lstStyle/>
                    <a:p>
                      <a:r>
                        <a:rPr lang="en-US" dirty="0"/>
                        <a:t>Application</a:t>
                      </a:r>
                    </a:p>
                  </a:txBody>
                  <a:tcPr/>
                </a:tc>
                <a:tc>
                  <a:txBody>
                    <a:bodyPr/>
                    <a:lstStyle/>
                    <a:p>
                      <a:r>
                        <a:rPr lang="en-US" sz="1400" dirty="0"/>
                        <a:t>All entities (except for those selected by local laws)</a:t>
                      </a:r>
                    </a:p>
                  </a:txBody>
                  <a:tcPr/>
                </a:tc>
                <a:tc>
                  <a:txBody>
                    <a:bodyPr/>
                    <a:lstStyle/>
                    <a:p>
                      <a:r>
                        <a:rPr lang="en-US" sz="1400" dirty="0"/>
                        <a:t>Public entities, banks and insurance companies (for consolidated FS only) have to adopt IFRS</a:t>
                      </a:r>
                    </a:p>
                  </a:txBody>
                  <a:tcPr/>
                </a:tc>
                <a:extLst>
                  <a:ext uri="{0D108BD9-81ED-4DB2-BD59-A6C34878D82A}">
                    <a16:rowId xmlns:a16="http://schemas.microsoft.com/office/drawing/2014/main" val="3248309747"/>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Statements</a:t>
                      </a:r>
                    </a:p>
                  </a:txBody>
                  <a:tcPr/>
                </a:tc>
                <a:tc>
                  <a:txBody>
                    <a:bodyPr/>
                    <a:lstStyle/>
                    <a:p>
                      <a:r>
                        <a:rPr lang="en-US" sz="900" dirty="0"/>
                        <a:t>Statement of financial position </a:t>
                      </a:r>
                    </a:p>
                    <a:p>
                      <a:r>
                        <a:rPr lang="en-US" sz="900" dirty="0"/>
                        <a:t>Statement of comprehensive income</a:t>
                      </a:r>
                    </a:p>
                    <a:p>
                      <a:r>
                        <a:rPr lang="en-US" sz="900" dirty="0"/>
                        <a:t>Statement of changes in equity</a:t>
                      </a:r>
                    </a:p>
                    <a:p>
                      <a:r>
                        <a:rPr lang="en-US" sz="900" dirty="0"/>
                        <a:t>Statement of cash flows</a:t>
                      </a:r>
                    </a:p>
                    <a:p>
                      <a:r>
                        <a:rPr lang="en-US" sz="900" dirty="0"/>
                        <a:t>Explanatory Notes</a:t>
                      </a:r>
                    </a:p>
                    <a:p>
                      <a:r>
                        <a:rPr lang="en-US" sz="900" dirty="0"/>
                        <a:t>Statement of financial position as at the beginning of the earliest comparative period when an entity applies an accounting policy retrospectively or makes a retrospective restatement of items in its F/S</a:t>
                      </a:r>
                    </a:p>
                  </a:txBody>
                  <a:tcPr/>
                </a:tc>
                <a:tc>
                  <a:txBody>
                    <a:bodyPr/>
                    <a:lstStyle/>
                    <a:p>
                      <a:r>
                        <a:rPr lang="en-US" sz="1400" dirty="0"/>
                        <a:t>ITA GAAP are not compliant with minimal content of IFRS</a:t>
                      </a:r>
                    </a:p>
                  </a:txBody>
                  <a:tcPr/>
                </a:tc>
                <a:extLst>
                  <a:ext uri="{0D108BD9-81ED-4DB2-BD59-A6C34878D82A}">
                    <a16:rowId xmlns:a16="http://schemas.microsoft.com/office/drawing/2014/main" val="1596432655"/>
                  </a:ext>
                </a:extLst>
              </a:tr>
              <a:tr h="370840">
                <a:tc>
                  <a:txBody>
                    <a:bodyPr/>
                    <a:lstStyle/>
                    <a:p>
                      <a:r>
                        <a:rPr lang="en-US" dirty="0"/>
                        <a:t>Accounting concepts</a:t>
                      </a:r>
                    </a:p>
                  </a:txBody>
                  <a:tcPr/>
                </a:tc>
                <a:tc gridSpan="2">
                  <a:txBody>
                    <a:bodyPr/>
                    <a:lstStyle/>
                    <a:p>
                      <a:r>
                        <a:rPr lang="en-US" sz="1400" dirty="0"/>
                        <a:t>The only difference is related to the prohibition of changing the opening balance when a change in accounting estimates has been decided during the year</a:t>
                      </a:r>
                    </a:p>
                  </a:txBody>
                  <a:tcPr/>
                </a:tc>
                <a:tc hMerge="1">
                  <a:txBody>
                    <a:bodyPr/>
                    <a:lstStyle/>
                    <a:p>
                      <a:endParaRPr lang="en-US" sz="1400" dirty="0"/>
                    </a:p>
                  </a:txBody>
                  <a:tcPr/>
                </a:tc>
                <a:extLst>
                  <a:ext uri="{0D108BD9-81ED-4DB2-BD59-A6C34878D82A}">
                    <a16:rowId xmlns:a16="http://schemas.microsoft.com/office/drawing/2014/main" val="654812201"/>
                  </a:ext>
                </a:extLst>
              </a:tr>
              <a:tr h="370840">
                <a:tc>
                  <a:txBody>
                    <a:bodyPr/>
                    <a:lstStyle/>
                    <a:p>
                      <a:r>
                        <a:rPr lang="en-US" dirty="0"/>
                        <a:t>Statements structure</a:t>
                      </a:r>
                    </a:p>
                  </a:txBody>
                  <a:tcPr/>
                </a:tc>
                <a:tc>
                  <a:txBody>
                    <a:bodyPr/>
                    <a:lstStyle/>
                    <a:p>
                      <a:r>
                        <a:rPr lang="en-US" sz="1400" dirty="0"/>
                        <a:t>IAS 1 does not provide a rigid order of accounts</a:t>
                      </a:r>
                    </a:p>
                  </a:txBody>
                  <a:tcPr/>
                </a:tc>
                <a:tc>
                  <a:txBody>
                    <a:bodyPr/>
                    <a:lstStyle/>
                    <a:p>
                      <a:r>
                        <a:rPr lang="en-US" sz="1400" dirty="0"/>
                        <a:t>OIC 12 provides a rigid and not modifiable structure of financial statements</a:t>
                      </a:r>
                    </a:p>
                  </a:txBody>
                  <a:tcPr/>
                </a:tc>
                <a:extLst>
                  <a:ext uri="{0D108BD9-81ED-4DB2-BD59-A6C34878D82A}">
                    <a16:rowId xmlns:a16="http://schemas.microsoft.com/office/drawing/2014/main" val="872903795"/>
                  </a:ext>
                </a:extLst>
              </a:tr>
            </a:tbl>
          </a:graphicData>
        </a:graphic>
      </p:graphicFrame>
    </p:spTree>
    <p:extLst>
      <p:ext uri="{BB962C8B-B14F-4D97-AF65-F5344CB8AC3E}">
        <p14:creationId xmlns:p14="http://schemas.microsoft.com/office/powerpoint/2010/main" val="23115393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42487-0A20-4EEE-8FF1-EDA160E6D2F5}"/>
              </a:ext>
            </a:extLst>
          </p:cNvPr>
          <p:cNvSpPr>
            <a:spLocks noGrp="1"/>
          </p:cNvSpPr>
          <p:nvPr>
            <p:ph type="title"/>
          </p:nvPr>
        </p:nvSpPr>
        <p:spPr/>
        <p:txBody>
          <a:bodyPr>
            <a:normAutofit fontScale="90000"/>
          </a:bodyPr>
          <a:lstStyle/>
          <a:p>
            <a:r>
              <a:rPr lang="en-US" dirty="0"/>
              <a:t>IAS/IFRS</a:t>
            </a:r>
          </a:p>
        </p:txBody>
      </p:sp>
      <p:sp>
        <p:nvSpPr>
          <p:cNvPr id="4" name="Slide Number Placeholder 3">
            <a:extLst>
              <a:ext uri="{FF2B5EF4-FFF2-40B4-BE49-F238E27FC236}">
                <a16:creationId xmlns:a16="http://schemas.microsoft.com/office/drawing/2014/main" id="{C80C1DDE-DA17-4FEE-83F8-CAF2E2A0BEDE}"/>
              </a:ext>
            </a:extLst>
          </p:cNvPr>
          <p:cNvSpPr>
            <a:spLocks noGrp="1"/>
          </p:cNvSpPr>
          <p:nvPr>
            <p:ph type="sldNum" sz="quarter" idx="12"/>
          </p:nvPr>
        </p:nvSpPr>
        <p:spPr/>
        <p:txBody>
          <a:bodyPr/>
          <a:lstStyle/>
          <a:p>
            <a:fld id="{D57F1E4F-1CFF-5643-939E-217C01CDF565}" type="slidenum">
              <a:rPr lang="en-US" smtClean="0"/>
              <a:pPr/>
              <a:t>57</a:t>
            </a:fld>
            <a:endParaRPr lang="en-US" dirty="0"/>
          </a:p>
        </p:txBody>
      </p:sp>
      <p:sp>
        <p:nvSpPr>
          <p:cNvPr id="5" name="Footer Placeholder 4">
            <a:extLst>
              <a:ext uri="{FF2B5EF4-FFF2-40B4-BE49-F238E27FC236}">
                <a16:creationId xmlns:a16="http://schemas.microsoft.com/office/drawing/2014/main" id="{9066FC91-A6C3-4EE0-8D21-AC94777E529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9" name="Table 8">
            <a:extLst>
              <a:ext uri="{FF2B5EF4-FFF2-40B4-BE49-F238E27FC236}">
                <a16:creationId xmlns:a16="http://schemas.microsoft.com/office/drawing/2014/main" id="{5452CE94-77D7-41D8-AB5C-DDC6D7A7A9A3}"/>
              </a:ext>
            </a:extLst>
          </p:cNvPr>
          <p:cNvGraphicFramePr>
            <a:graphicFrameLocks noGrp="1"/>
          </p:cNvGraphicFramePr>
          <p:nvPr>
            <p:extLst>
              <p:ext uri="{D42A27DB-BD31-4B8C-83A1-F6EECF244321}">
                <p14:modId xmlns:p14="http://schemas.microsoft.com/office/powerpoint/2010/main" val="4266375109"/>
              </p:ext>
            </p:extLst>
          </p:nvPr>
        </p:nvGraphicFramePr>
        <p:xfrm>
          <a:off x="245823" y="1169586"/>
          <a:ext cx="4706324" cy="4176726"/>
        </p:xfrm>
        <a:graphic>
          <a:graphicData uri="http://schemas.openxmlformats.org/drawingml/2006/table">
            <a:tbl>
              <a:tblPr firstRow="1" bandRow="1">
                <a:tableStyleId>{5C22544A-7EE6-4342-B048-85BDC9FD1C3A}</a:tableStyleId>
              </a:tblPr>
              <a:tblGrid>
                <a:gridCol w="384761">
                  <a:extLst>
                    <a:ext uri="{9D8B030D-6E8A-4147-A177-3AD203B41FA5}">
                      <a16:colId xmlns:a16="http://schemas.microsoft.com/office/drawing/2014/main" val="1749623302"/>
                    </a:ext>
                  </a:extLst>
                </a:gridCol>
                <a:gridCol w="3276174">
                  <a:extLst>
                    <a:ext uri="{9D8B030D-6E8A-4147-A177-3AD203B41FA5}">
                      <a16:colId xmlns:a16="http://schemas.microsoft.com/office/drawing/2014/main" val="1189417402"/>
                    </a:ext>
                  </a:extLst>
                </a:gridCol>
                <a:gridCol w="1045389">
                  <a:extLst>
                    <a:ext uri="{9D8B030D-6E8A-4147-A177-3AD203B41FA5}">
                      <a16:colId xmlns:a16="http://schemas.microsoft.com/office/drawing/2014/main" val="3488733583"/>
                    </a:ext>
                  </a:extLst>
                </a:gridCol>
              </a:tblGrid>
              <a:tr h="175591">
                <a:tc>
                  <a:txBody>
                    <a:bodyPr/>
                    <a:lstStyle/>
                    <a:p>
                      <a:pPr algn="ctr" fontAlgn="b"/>
                      <a:r>
                        <a:rPr lang="it-IT" sz="1000" b="0" i="0" u="none" strike="noStrike" dirty="0">
                          <a:solidFill>
                            <a:schemeClr val="bg1"/>
                          </a:solidFill>
                          <a:effectLst/>
                          <a:latin typeface="+mj-lt"/>
                        </a:rPr>
                        <a:t>N°</a:t>
                      </a:r>
                    </a:p>
                  </a:txBody>
                  <a:tcPr marL="9525" marR="9525" marT="9525" marB="0" anchor="ctr"/>
                </a:tc>
                <a:tc>
                  <a:txBody>
                    <a:bodyPr/>
                    <a:lstStyle/>
                    <a:p>
                      <a:pPr algn="ctr" fontAlgn="b"/>
                      <a:r>
                        <a:rPr lang="it-IT" sz="1000" b="0" i="0" u="none" strike="noStrike" dirty="0">
                          <a:solidFill>
                            <a:schemeClr val="bg1"/>
                          </a:solidFill>
                          <a:effectLst/>
                          <a:latin typeface="+mj-lt"/>
                        </a:rPr>
                        <a:t>Title</a:t>
                      </a:r>
                    </a:p>
                  </a:txBody>
                  <a:tcPr marL="9525" marR="9525" marT="9525" marB="0" anchor="ctr"/>
                </a:tc>
                <a:tc>
                  <a:txBody>
                    <a:bodyPr/>
                    <a:lstStyle/>
                    <a:p>
                      <a:pPr algn="ctr" fontAlgn="b"/>
                      <a:r>
                        <a:rPr lang="it-IT" sz="1000" b="0" i="0" u="none" strike="noStrike" dirty="0" err="1">
                          <a:solidFill>
                            <a:schemeClr val="bg1"/>
                          </a:solidFill>
                          <a:effectLst/>
                          <a:latin typeface="+mj-lt"/>
                        </a:rPr>
                        <a:t>Effective</a:t>
                      </a:r>
                      <a:endParaRPr lang="it-IT" sz="1000" b="0" i="0" u="none" strike="noStrike" dirty="0">
                        <a:solidFill>
                          <a:schemeClr val="bg1"/>
                        </a:solidFill>
                        <a:effectLst/>
                        <a:latin typeface="+mj-lt"/>
                      </a:endParaRPr>
                    </a:p>
                  </a:txBody>
                  <a:tcPr marL="9525" marR="9525" marT="9525" marB="0" anchor="ctr"/>
                </a:tc>
                <a:extLst>
                  <a:ext uri="{0D108BD9-81ED-4DB2-BD59-A6C34878D82A}">
                    <a16:rowId xmlns:a16="http://schemas.microsoft.com/office/drawing/2014/main" val="543629299"/>
                  </a:ext>
                </a:extLst>
              </a:tr>
              <a:tr h="175591">
                <a:tc>
                  <a:txBody>
                    <a:bodyPr/>
                    <a:lstStyle/>
                    <a:p>
                      <a:pPr algn="ctr" fontAlgn="ctr"/>
                      <a:r>
                        <a:rPr lang="it-IT" sz="1000" b="0" i="0" u="sng" strike="noStrike" dirty="0">
                          <a:solidFill>
                            <a:srgbClr val="0563C1"/>
                          </a:solidFill>
                          <a:effectLst/>
                          <a:latin typeface="+mj-lt"/>
                          <a:hlinkClick r:id="rId2" tooltip="IAS 1"/>
                        </a:rPr>
                        <a:t>IAS 1</a:t>
                      </a:r>
                      <a:endParaRPr lang="it-IT" sz="1000" b="0" i="0" u="sng" strike="noStrike" dirty="0">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Presentation of Financial Statements</a:t>
                      </a:r>
                    </a:p>
                  </a:txBody>
                  <a:tcPr marL="9525" marR="9525" marT="9525" marB="0" anchor="ctr"/>
                </a:tc>
                <a:tc>
                  <a:txBody>
                    <a:bodyPr/>
                    <a:lstStyle/>
                    <a:p>
                      <a:pPr algn="l" fontAlgn="ctr"/>
                      <a:r>
                        <a:rPr lang="it-IT" sz="1000" b="0" i="0" u="none" strike="noStrike">
                          <a:solidFill>
                            <a:srgbClr val="516743"/>
                          </a:solidFill>
                          <a:effectLst/>
                          <a:latin typeface="+mj-lt"/>
                        </a:rPr>
                        <a:t>January 1, 1975</a:t>
                      </a:r>
                    </a:p>
                  </a:txBody>
                  <a:tcPr marL="9525" marR="9525" marT="9525" marB="0" anchor="ctr"/>
                </a:tc>
                <a:extLst>
                  <a:ext uri="{0D108BD9-81ED-4DB2-BD59-A6C34878D82A}">
                    <a16:rowId xmlns:a16="http://schemas.microsoft.com/office/drawing/2014/main" val="2320439845"/>
                  </a:ext>
                </a:extLst>
              </a:tr>
              <a:tr h="175591">
                <a:tc>
                  <a:txBody>
                    <a:bodyPr/>
                    <a:lstStyle/>
                    <a:p>
                      <a:pPr algn="ctr" fontAlgn="ctr"/>
                      <a:r>
                        <a:rPr lang="it-IT" sz="1000" b="0" i="0" u="sng" strike="noStrike">
                          <a:solidFill>
                            <a:srgbClr val="0563C1"/>
                          </a:solidFill>
                          <a:effectLst/>
                          <a:latin typeface="+mj-lt"/>
                          <a:hlinkClick r:id="rId3" tooltip="IAS 2"/>
                        </a:rPr>
                        <a:t>IAS 2</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Inventories</a:t>
                      </a:r>
                      <a:endParaRPr lang="it-IT" sz="1000" b="0" i="0" u="none" strike="noStrike" dirty="0">
                        <a:solidFill>
                          <a:srgbClr val="516743"/>
                        </a:solidFill>
                        <a:effectLst/>
                        <a:latin typeface="+mj-lt"/>
                      </a:endParaRPr>
                    </a:p>
                  </a:txBody>
                  <a:tcPr marL="9525" marR="9525" marT="9525" marB="0" anchor="ctr"/>
                </a:tc>
                <a:tc>
                  <a:txBody>
                    <a:bodyPr/>
                    <a:lstStyle/>
                    <a:p>
                      <a:pPr algn="l" fontAlgn="ctr"/>
                      <a:r>
                        <a:rPr lang="it-IT" sz="1000" b="0" i="0" u="none" strike="noStrike">
                          <a:solidFill>
                            <a:srgbClr val="516743"/>
                          </a:solidFill>
                          <a:effectLst/>
                          <a:latin typeface="+mj-lt"/>
                        </a:rPr>
                        <a:t>January 1, 1976</a:t>
                      </a:r>
                    </a:p>
                  </a:txBody>
                  <a:tcPr marL="9525" marR="9525" marT="9525" marB="0" anchor="ctr"/>
                </a:tc>
                <a:extLst>
                  <a:ext uri="{0D108BD9-81ED-4DB2-BD59-A6C34878D82A}">
                    <a16:rowId xmlns:a16="http://schemas.microsoft.com/office/drawing/2014/main" val="3823919366"/>
                  </a:ext>
                </a:extLst>
              </a:tr>
              <a:tr h="175591">
                <a:tc>
                  <a:txBody>
                    <a:bodyPr/>
                    <a:lstStyle/>
                    <a:p>
                      <a:pPr algn="ctr" fontAlgn="ctr"/>
                      <a:r>
                        <a:rPr lang="it-IT" sz="1000" b="0" i="0" u="sng" strike="noStrike">
                          <a:solidFill>
                            <a:srgbClr val="0563C1"/>
                          </a:solidFill>
                          <a:effectLst/>
                          <a:latin typeface="+mj-lt"/>
                          <a:hlinkClick r:id="rId4" tooltip="IAS 7"/>
                        </a:rPr>
                        <a:t>IAS 7</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Statement of Cash Flows</a:t>
                      </a:r>
                    </a:p>
                  </a:txBody>
                  <a:tcPr marL="9525" marR="9525" marT="9525" marB="0" anchor="ctr"/>
                </a:tc>
                <a:tc>
                  <a:txBody>
                    <a:bodyPr/>
                    <a:lstStyle/>
                    <a:p>
                      <a:pPr algn="l" fontAlgn="ctr"/>
                      <a:r>
                        <a:rPr lang="it-IT" sz="1000" b="0" i="0" u="none" strike="noStrike">
                          <a:solidFill>
                            <a:srgbClr val="516743"/>
                          </a:solidFill>
                          <a:effectLst/>
                          <a:latin typeface="+mj-lt"/>
                        </a:rPr>
                        <a:t>January 1, 1979</a:t>
                      </a:r>
                    </a:p>
                  </a:txBody>
                  <a:tcPr marL="9525" marR="9525" marT="9525" marB="0" anchor="ctr"/>
                </a:tc>
                <a:extLst>
                  <a:ext uri="{0D108BD9-81ED-4DB2-BD59-A6C34878D82A}">
                    <a16:rowId xmlns:a16="http://schemas.microsoft.com/office/drawing/2014/main" val="3592322793"/>
                  </a:ext>
                </a:extLst>
              </a:tr>
              <a:tr h="338696">
                <a:tc>
                  <a:txBody>
                    <a:bodyPr/>
                    <a:lstStyle/>
                    <a:p>
                      <a:pPr algn="ctr" fontAlgn="ctr"/>
                      <a:r>
                        <a:rPr lang="it-IT" sz="1000" b="0" i="0" u="sng" strike="noStrike">
                          <a:solidFill>
                            <a:srgbClr val="0563C1"/>
                          </a:solidFill>
                          <a:effectLst/>
                          <a:latin typeface="+mj-lt"/>
                          <a:hlinkClick r:id="rId5" tooltip="IAS 8"/>
                        </a:rPr>
                        <a:t>IAS 8</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Accounting Policies, Changes in Accounting Estimates and Errors</a:t>
                      </a:r>
                    </a:p>
                  </a:txBody>
                  <a:tcPr marL="9525" marR="9525" marT="9525" marB="0" anchor="ctr"/>
                </a:tc>
                <a:tc>
                  <a:txBody>
                    <a:bodyPr/>
                    <a:lstStyle/>
                    <a:p>
                      <a:pPr algn="l" fontAlgn="ctr"/>
                      <a:r>
                        <a:rPr lang="it-IT" sz="1000" b="0" i="0" u="none" strike="noStrike">
                          <a:solidFill>
                            <a:srgbClr val="516743"/>
                          </a:solidFill>
                          <a:effectLst/>
                          <a:latin typeface="+mj-lt"/>
                        </a:rPr>
                        <a:t>January 1, 1979</a:t>
                      </a:r>
                    </a:p>
                  </a:txBody>
                  <a:tcPr marL="9525" marR="9525" marT="9525" marB="0" anchor="ctr"/>
                </a:tc>
                <a:extLst>
                  <a:ext uri="{0D108BD9-81ED-4DB2-BD59-A6C34878D82A}">
                    <a16:rowId xmlns:a16="http://schemas.microsoft.com/office/drawing/2014/main" val="3348628346"/>
                  </a:ext>
                </a:extLst>
              </a:tr>
              <a:tr h="175591">
                <a:tc>
                  <a:txBody>
                    <a:bodyPr/>
                    <a:lstStyle/>
                    <a:p>
                      <a:pPr algn="ctr" fontAlgn="ctr"/>
                      <a:r>
                        <a:rPr lang="it-IT" sz="1000" b="0" i="0" u="sng" strike="noStrike">
                          <a:solidFill>
                            <a:srgbClr val="0563C1"/>
                          </a:solidFill>
                          <a:effectLst/>
                          <a:latin typeface="+mj-lt"/>
                          <a:hlinkClick r:id="rId6" tooltip="IAS 10"/>
                        </a:rPr>
                        <a:t>IAS 10</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Events after the Reporting Period</a:t>
                      </a:r>
                    </a:p>
                  </a:txBody>
                  <a:tcPr marL="9525" marR="9525" marT="9525" marB="0" anchor="ctr"/>
                </a:tc>
                <a:tc>
                  <a:txBody>
                    <a:bodyPr/>
                    <a:lstStyle/>
                    <a:p>
                      <a:pPr algn="l" fontAlgn="ctr"/>
                      <a:r>
                        <a:rPr lang="it-IT" sz="1000" b="0" i="0" u="none" strike="noStrike">
                          <a:solidFill>
                            <a:srgbClr val="516743"/>
                          </a:solidFill>
                          <a:effectLst/>
                          <a:latin typeface="+mj-lt"/>
                        </a:rPr>
                        <a:t>January 1, 1980</a:t>
                      </a:r>
                    </a:p>
                  </a:txBody>
                  <a:tcPr marL="9525" marR="9525" marT="9525" marB="0" anchor="ctr"/>
                </a:tc>
                <a:extLst>
                  <a:ext uri="{0D108BD9-81ED-4DB2-BD59-A6C34878D82A}">
                    <a16:rowId xmlns:a16="http://schemas.microsoft.com/office/drawing/2014/main" val="2029018952"/>
                  </a:ext>
                </a:extLst>
              </a:tr>
              <a:tr h="175591">
                <a:tc>
                  <a:txBody>
                    <a:bodyPr/>
                    <a:lstStyle/>
                    <a:p>
                      <a:pPr algn="ctr" fontAlgn="ctr"/>
                      <a:r>
                        <a:rPr lang="it-IT" sz="1000" b="0" i="0" u="sng" strike="noStrike">
                          <a:solidFill>
                            <a:srgbClr val="0563C1"/>
                          </a:solidFill>
                          <a:effectLst/>
                          <a:latin typeface="+mj-lt"/>
                          <a:hlinkClick r:id="rId7" tooltip="IAS 12"/>
                        </a:rPr>
                        <a:t>IAS 12</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Income</a:t>
                      </a:r>
                      <a:r>
                        <a:rPr lang="it-IT" sz="1000" b="0" i="0" u="none" strike="noStrike" dirty="0">
                          <a:solidFill>
                            <a:srgbClr val="516743"/>
                          </a:solidFill>
                          <a:effectLst/>
                          <a:latin typeface="+mj-lt"/>
                        </a:rPr>
                        <a:t> Taxes</a:t>
                      </a:r>
                    </a:p>
                  </a:txBody>
                  <a:tcPr marL="9525" marR="9525" marT="9525" marB="0" anchor="ctr"/>
                </a:tc>
                <a:tc>
                  <a:txBody>
                    <a:bodyPr/>
                    <a:lstStyle/>
                    <a:p>
                      <a:pPr algn="l" fontAlgn="ctr"/>
                      <a:r>
                        <a:rPr lang="it-IT" sz="1000" b="0" i="0" u="none" strike="noStrike">
                          <a:solidFill>
                            <a:srgbClr val="516743"/>
                          </a:solidFill>
                          <a:effectLst/>
                          <a:latin typeface="+mj-lt"/>
                        </a:rPr>
                        <a:t>January 1, 1981</a:t>
                      </a:r>
                    </a:p>
                  </a:txBody>
                  <a:tcPr marL="9525" marR="9525" marT="9525" marB="0" anchor="ctr"/>
                </a:tc>
                <a:extLst>
                  <a:ext uri="{0D108BD9-81ED-4DB2-BD59-A6C34878D82A}">
                    <a16:rowId xmlns:a16="http://schemas.microsoft.com/office/drawing/2014/main" val="1070269703"/>
                  </a:ext>
                </a:extLst>
              </a:tr>
              <a:tr h="175591">
                <a:tc>
                  <a:txBody>
                    <a:bodyPr/>
                    <a:lstStyle/>
                    <a:p>
                      <a:pPr algn="ctr" fontAlgn="ctr"/>
                      <a:r>
                        <a:rPr lang="it-IT" sz="1000" b="0" i="0" u="sng" strike="noStrike">
                          <a:solidFill>
                            <a:srgbClr val="0563C1"/>
                          </a:solidFill>
                          <a:effectLst/>
                          <a:latin typeface="+mj-lt"/>
                          <a:hlinkClick r:id="rId8" tooltip="IAS 16"/>
                        </a:rPr>
                        <a:t>IAS 16</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Property, Plant and Equipment</a:t>
                      </a:r>
                    </a:p>
                  </a:txBody>
                  <a:tcPr marL="9525" marR="9525" marT="9525" marB="0" anchor="ctr"/>
                </a:tc>
                <a:tc>
                  <a:txBody>
                    <a:bodyPr/>
                    <a:lstStyle/>
                    <a:p>
                      <a:pPr algn="l" fontAlgn="ctr"/>
                      <a:r>
                        <a:rPr lang="it-IT" sz="1000" b="0" i="0" u="none" strike="noStrike" dirty="0" err="1">
                          <a:solidFill>
                            <a:srgbClr val="516743"/>
                          </a:solidFill>
                          <a:effectLst/>
                          <a:latin typeface="+mj-lt"/>
                        </a:rPr>
                        <a:t>January</a:t>
                      </a:r>
                      <a:r>
                        <a:rPr lang="it-IT" sz="1000" b="0" i="0" u="none" strike="noStrike" dirty="0">
                          <a:solidFill>
                            <a:srgbClr val="516743"/>
                          </a:solidFill>
                          <a:effectLst/>
                          <a:latin typeface="+mj-lt"/>
                        </a:rPr>
                        <a:t> 1, 1983</a:t>
                      </a:r>
                    </a:p>
                  </a:txBody>
                  <a:tcPr marL="9525" marR="9525" marT="9525" marB="0" anchor="ctr"/>
                </a:tc>
                <a:extLst>
                  <a:ext uri="{0D108BD9-81ED-4DB2-BD59-A6C34878D82A}">
                    <a16:rowId xmlns:a16="http://schemas.microsoft.com/office/drawing/2014/main" val="2973012240"/>
                  </a:ext>
                </a:extLst>
              </a:tr>
              <a:tr h="175591">
                <a:tc>
                  <a:txBody>
                    <a:bodyPr/>
                    <a:lstStyle/>
                    <a:p>
                      <a:pPr algn="ctr" fontAlgn="ctr"/>
                      <a:r>
                        <a:rPr lang="it-IT" sz="1000" b="0" i="0" u="sng" strike="noStrike">
                          <a:solidFill>
                            <a:srgbClr val="0563C1"/>
                          </a:solidFill>
                          <a:effectLst/>
                          <a:latin typeface="+mj-lt"/>
                          <a:hlinkClick r:id="rId9" tooltip="IAS 19"/>
                        </a:rPr>
                        <a:t>IAS 19</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a:solidFill>
                            <a:srgbClr val="516743"/>
                          </a:solidFill>
                          <a:effectLst/>
                          <a:latin typeface="+mj-lt"/>
                        </a:rPr>
                        <a:t>Employee Benefits</a:t>
                      </a:r>
                    </a:p>
                  </a:txBody>
                  <a:tcPr marL="9525" marR="9525" marT="9525" marB="0" anchor="ctr"/>
                </a:tc>
                <a:tc>
                  <a:txBody>
                    <a:bodyPr/>
                    <a:lstStyle/>
                    <a:p>
                      <a:pPr algn="l" fontAlgn="ctr"/>
                      <a:r>
                        <a:rPr lang="it-IT" sz="1000" b="0" i="0" u="none" strike="noStrike" dirty="0" err="1">
                          <a:solidFill>
                            <a:srgbClr val="516743"/>
                          </a:solidFill>
                          <a:effectLst/>
                          <a:latin typeface="+mj-lt"/>
                        </a:rPr>
                        <a:t>January</a:t>
                      </a:r>
                      <a:r>
                        <a:rPr lang="it-IT" sz="1000" b="0" i="0" u="none" strike="noStrike" dirty="0">
                          <a:solidFill>
                            <a:srgbClr val="516743"/>
                          </a:solidFill>
                          <a:effectLst/>
                          <a:latin typeface="+mj-lt"/>
                        </a:rPr>
                        <a:t> 1, 1985</a:t>
                      </a:r>
                    </a:p>
                  </a:txBody>
                  <a:tcPr marL="9525" marR="9525" marT="9525" marB="0" anchor="ctr"/>
                </a:tc>
                <a:extLst>
                  <a:ext uri="{0D108BD9-81ED-4DB2-BD59-A6C34878D82A}">
                    <a16:rowId xmlns:a16="http://schemas.microsoft.com/office/drawing/2014/main" val="3529108100"/>
                  </a:ext>
                </a:extLst>
              </a:tr>
              <a:tr h="338696">
                <a:tc>
                  <a:txBody>
                    <a:bodyPr/>
                    <a:lstStyle/>
                    <a:p>
                      <a:pPr algn="ctr" fontAlgn="ctr"/>
                      <a:r>
                        <a:rPr lang="it-IT" sz="1000" b="0" i="0" u="sng" strike="noStrike">
                          <a:solidFill>
                            <a:srgbClr val="0563C1"/>
                          </a:solidFill>
                          <a:effectLst/>
                          <a:latin typeface="+mj-lt"/>
                          <a:hlinkClick r:id="rId10" tooltip="IAS 20 (page does not exist)"/>
                        </a:rPr>
                        <a:t>IAS 20</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Accounting for Government Grants and Disclosure of Government Assistance</a:t>
                      </a:r>
                    </a:p>
                  </a:txBody>
                  <a:tcPr marL="9525" marR="9525" marT="9525" marB="0" anchor="ctr"/>
                </a:tc>
                <a:tc>
                  <a:txBody>
                    <a:bodyPr/>
                    <a:lstStyle/>
                    <a:p>
                      <a:pPr algn="l" fontAlgn="ctr"/>
                      <a:r>
                        <a:rPr lang="it-IT" sz="1000" b="0" i="0" u="none" strike="noStrike">
                          <a:solidFill>
                            <a:srgbClr val="516743"/>
                          </a:solidFill>
                          <a:effectLst/>
                          <a:latin typeface="+mj-lt"/>
                        </a:rPr>
                        <a:t>January 1, 1984</a:t>
                      </a:r>
                    </a:p>
                  </a:txBody>
                  <a:tcPr marL="9525" marR="9525" marT="9525" marB="0" anchor="ctr"/>
                </a:tc>
                <a:extLst>
                  <a:ext uri="{0D108BD9-81ED-4DB2-BD59-A6C34878D82A}">
                    <a16:rowId xmlns:a16="http://schemas.microsoft.com/office/drawing/2014/main" val="1063340208"/>
                  </a:ext>
                </a:extLst>
              </a:tr>
              <a:tr h="338696">
                <a:tc>
                  <a:txBody>
                    <a:bodyPr/>
                    <a:lstStyle/>
                    <a:p>
                      <a:pPr algn="ctr" fontAlgn="ctr"/>
                      <a:r>
                        <a:rPr lang="it-IT" sz="1000" b="0" i="0" u="sng" strike="noStrike">
                          <a:solidFill>
                            <a:srgbClr val="0563C1"/>
                          </a:solidFill>
                          <a:effectLst/>
                          <a:latin typeface="+mj-lt"/>
                          <a:hlinkClick r:id="rId11" tooltip="IAS 21 (page does not exist)"/>
                        </a:rPr>
                        <a:t>IAS 21</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The Effects of Changes in Foreign Exchange Rates</a:t>
                      </a:r>
                    </a:p>
                  </a:txBody>
                  <a:tcPr marL="9525" marR="9525" marT="9525" marB="0" anchor="ctr"/>
                </a:tc>
                <a:tc>
                  <a:txBody>
                    <a:bodyPr/>
                    <a:lstStyle/>
                    <a:p>
                      <a:pPr algn="l" fontAlgn="ctr"/>
                      <a:r>
                        <a:rPr lang="it-IT" sz="1000" b="0" i="0" u="none" strike="noStrike">
                          <a:solidFill>
                            <a:srgbClr val="516743"/>
                          </a:solidFill>
                          <a:effectLst/>
                          <a:latin typeface="+mj-lt"/>
                        </a:rPr>
                        <a:t>January 1, 1985</a:t>
                      </a:r>
                    </a:p>
                  </a:txBody>
                  <a:tcPr marL="9525" marR="9525" marT="9525" marB="0" anchor="ctr"/>
                </a:tc>
                <a:extLst>
                  <a:ext uri="{0D108BD9-81ED-4DB2-BD59-A6C34878D82A}">
                    <a16:rowId xmlns:a16="http://schemas.microsoft.com/office/drawing/2014/main" val="3838916961"/>
                  </a:ext>
                </a:extLst>
              </a:tr>
              <a:tr h="175591">
                <a:tc>
                  <a:txBody>
                    <a:bodyPr/>
                    <a:lstStyle/>
                    <a:p>
                      <a:pPr algn="ctr" fontAlgn="ctr"/>
                      <a:r>
                        <a:rPr lang="it-IT" sz="1000" b="0" i="0" u="sng" strike="noStrike">
                          <a:solidFill>
                            <a:srgbClr val="0563C1"/>
                          </a:solidFill>
                          <a:effectLst/>
                          <a:latin typeface="+mj-lt"/>
                          <a:hlinkClick r:id="rId12" tooltip="IAS 23 (page does not exist)"/>
                        </a:rPr>
                        <a:t>IAS 23</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Borrowing</a:t>
                      </a:r>
                      <a:r>
                        <a:rPr lang="it-IT" sz="1000" b="0" i="0" u="none" strike="noStrike" dirty="0">
                          <a:solidFill>
                            <a:srgbClr val="516743"/>
                          </a:solidFill>
                          <a:effectLst/>
                          <a:latin typeface="+mj-lt"/>
                        </a:rPr>
                        <a:t> </a:t>
                      </a:r>
                      <a:r>
                        <a:rPr lang="it-IT" sz="1000" b="0" i="0" u="none" strike="noStrike" dirty="0" err="1">
                          <a:solidFill>
                            <a:srgbClr val="516743"/>
                          </a:solidFill>
                          <a:effectLst/>
                          <a:latin typeface="+mj-lt"/>
                        </a:rPr>
                        <a:t>Costs</a:t>
                      </a:r>
                      <a:r>
                        <a:rPr lang="it-IT" sz="1000" b="0" i="0" u="none" strike="noStrike" dirty="0">
                          <a:solidFill>
                            <a:srgbClr val="516743"/>
                          </a:solidFill>
                          <a:effectLst/>
                          <a:latin typeface="+mj-lt"/>
                        </a:rPr>
                        <a:t> </a:t>
                      </a:r>
                    </a:p>
                  </a:txBody>
                  <a:tcPr marL="9525" marR="9525" marT="9525" marB="0" anchor="ctr"/>
                </a:tc>
                <a:tc>
                  <a:txBody>
                    <a:bodyPr/>
                    <a:lstStyle/>
                    <a:p>
                      <a:pPr algn="l" fontAlgn="ctr"/>
                      <a:r>
                        <a:rPr lang="it-IT" sz="1000" b="0" i="0" u="none" strike="noStrike">
                          <a:solidFill>
                            <a:srgbClr val="516743"/>
                          </a:solidFill>
                          <a:effectLst/>
                          <a:latin typeface="+mj-lt"/>
                        </a:rPr>
                        <a:t>January 1, 1986</a:t>
                      </a:r>
                    </a:p>
                  </a:txBody>
                  <a:tcPr marL="9525" marR="9525" marT="9525" marB="0" anchor="ctr"/>
                </a:tc>
                <a:extLst>
                  <a:ext uri="{0D108BD9-81ED-4DB2-BD59-A6C34878D82A}">
                    <a16:rowId xmlns:a16="http://schemas.microsoft.com/office/drawing/2014/main" val="3592185116"/>
                  </a:ext>
                </a:extLst>
              </a:tr>
              <a:tr h="175591">
                <a:tc>
                  <a:txBody>
                    <a:bodyPr/>
                    <a:lstStyle/>
                    <a:p>
                      <a:pPr algn="ctr" fontAlgn="ctr"/>
                      <a:r>
                        <a:rPr lang="it-IT" sz="1000" b="0" i="0" u="sng" strike="noStrike">
                          <a:solidFill>
                            <a:srgbClr val="0563C1"/>
                          </a:solidFill>
                          <a:effectLst/>
                          <a:latin typeface="+mj-lt"/>
                          <a:hlinkClick r:id="rId13" tooltip="IAS 24 (page does not exist)"/>
                        </a:rPr>
                        <a:t>IAS 24</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Related</a:t>
                      </a:r>
                      <a:r>
                        <a:rPr lang="it-IT" sz="1000" b="0" i="0" u="none" strike="noStrike" dirty="0">
                          <a:solidFill>
                            <a:srgbClr val="516743"/>
                          </a:solidFill>
                          <a:effectLst/>
                          <a:latin typeface="+mj-lt"/>
                        </a:rPr>
                        <a:t> Party </a:t>
                      </a:r>
                      <a:r>
                        <a:rPr lang="it-IT" sz="1000" b="0" i="0" u="none" strike="noStrike" dirty="0" err="1">
                          <a:solidFill>
                            <a:srgbClr val="516743"/>
                          </a:solidFill>
                          <a:effectLst/>
                          <a:latin typeface="+mj-lt"/>
                        </a:rPr>
                        <a:t>Disclosures</a:t>
                      </a:r>
                      <a:endParaRPr lang="it-IT" sz="1000" b="0" i="0" u="none" strike="noStrike" dirty="0">
                        <a:solidFill>
                          <a:srgbClr val="516743"/>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January</a:t>
                      </a:r>
                      <a:r>
                        <a:rPr lang="it-IT" sz="1000" b="0" i="0" u="none" strike="noStrike" dirty="0">
                          <a:solidFill>
                            <a:srgbClr val="516743"/>
                          </a:solidFill>
                          <a:effectLst/>
                          <a:latin typeface="+mj-lt"/>
                        </a:rPr>
                        <a:t> 1, 1986</a:t>
                      </a:r>
                    </a:p>
                  </a:txBody>
                  <a:tcPr marL="9525" marR="9525" marT="9525" marB="0" anchor="ctr"/>
                </a:tc>
                <a:extLst>
                  <a:ext uri="{0D108BD9-81ED-4DB2-BD59-A6C34878D82A}">
                    <a16:rowId xmlns:a16="http://schemas.microsoft.com/office/drawing/2014/main" val="4168945654"/>
                  </a:ext>
                </a:extLst>
              </a:tr>
              <a:tr h="175591">
                <a:tc>
                  <a:txBody>
                    <a:bodyPr/>
                    <a:lstStyle/>
                    <a:p>
                      <a:pPr algn="ctr" fontAlgn="ctr"/>
                      <a:r>
                        <a:rPr lang="it-IT" sz="1000" b="0" i="0" u="sng" strike="noStrike">
                          <a:solidFill>
                            <a:srgbClr val="0563C1"/>
                          </a:solidFill>
                          <a:effectLst/>
                          <a:latin typeface="+mj-lt"/>
                          <a:hlinkClick r:id="rId14" tooltip="IAS 26 (page does not exist)"/>
                        </a:rPr>
                        <a:t>IAS 26</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Accounting and Reporting by Retirement Benefit Plans</a:t>
                      </a:r>
                    </a:p>
                  </a:txBody>
                  <a:tcPr marL="9525" marR="9525" marT="9525" marB="0" anchor="ctr"/>
                </a:tc>
                <a:tc>
                  <a:txBody>
                    <a:bodyPr/>
                    <a:lstStyle/>
                    <a:p>
                      <a:pPr algn="l" fontAlgn="ctr"/>
                      <a:r>
                        <a:rPr lang="it-IT" sz="1000" b="0" i="0" u="none" strike="noStrike">
                          <a:solidFill>
                            <a:srgbClr val="516743"/>
                          </a:solidFill>
                          <a:effectLst/>
                          <a:latin typeface="+mj-lt"/>
                        </a:rPr>
                        <a:t>January 1, 1988</a:t>
                      </a:r>
                    </a:p>
                  </a:txBody>
                  <a:tcPr marL="9525" marR="9525" marT="9525" marB="0" anchor="ctr"/>
                </a:tc>
                <a:extLst>
                  <a:ext uri="{0D108BD9-81ED-4DB2-BD59-A6C34878D82A}">
                    <a16:rowId xmlns:a16="http://schemas.microsoft.com/office/drawing/2014/main" val="3714531761"/>
                  </a:ext>
                </a:extLst>
              </a:tr>
              <a:tr h="175591">
                <a:tc>
                  <a:txBody>
                    <a:bodyPr/>
                    <a:lstStyle/>
                    <a:p>
                      <a:pPr algn="ctr" fontAlgn="ctr"/>
                      <a:r>
                        <a:rPr lang="it-IT" sz="1000" b="0" i="0" u="sng" strike="noStrike">
                          <a:solidFill>
                            <a:srgbClr val="0563C1"/>
                          </a:solidFill>
                          <a:effectLst/>
                          <a:latin typeface="+mj-lt"/>
                          <a:hlinkClick r:id="rId15" tooltip="IAS 27 (page does not exist)"/>
                        </a:rPr>
                        <a:t>IAS 27</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a:solidFill>
                            <a:srgbClr val="516743"/>
                          </a:solidFill>
                          <a:effectLst/>
                          <a:latin typeface="+mj-lt"/>
                        </a:rPr>
                        <a:t>Separate Financial Statements</a:t>
                      </a:r>
                    </a:p>
                  </a:txBody>
                  <a:tcPr marL="9525" marR="9525" marT="9525" marB="0" anchor="ctr"/>
                </a:tc>
                <a:tc>
                  <a:txBody>
                    <a:bodyPr/>
                    <a:lstStyle/>
                    <a:p>
                      <a:pPr algn="l" fontAlgn="ctr"/>
                      <a:r>
                        <a:rPr lang="it-IT" sz="1000" b="0" i="0" u="none" strike="noStrike">
                          <a:solidFill>
                            <a:srgbClr val="516743"/>
                          </a:solidFill>
                          <a:effectLst/>
                          <a:latin typeface="+mj-lt"/>
                        </a:rPr>
                        <a:t>January 1, 1990</a:t>
                      </a:r>
                    </a:p>
                  </a:txBody>
                  <a:tcPr marL="9525" marR="9525" marT="9525" marB="0" anchor="ctr"/>
                </a:tc>
                <a:extLst>
                  <a:ext uri="{0D108BD9-81ED-4DB2-BD59-A6C34878D82A}">
                    <a16:rowId xmlns:a16="http://schemas.microsoft.com/office/drawing/2014/main" val="2612495647"/>
                  </a:ext>
                </a:extLst>
              </a:tr>
              <a:tr h="175591">
                <a:tc>
                  <a:txBody>
                    <a:bodyPr/>
                    <a:lstStyle/>
                    <a:p>
                      <a:pPr algn="ctr" fontAlgn="ctr"/>
                      <a:r>
                        <a:rPr lang="it-IT" sz="1000" b="0" i="0" u="sng" strike="noStrike">
                          <a:solidFill>
                            <a:srgbClr val="0563C1"/>
                          </a:solidFill>
                          <a:effectLst/>
                          <a:latin typeface="+mj-lt"/>
                          <a:hlinkClick r:id="rId16" tooltip="IAS 28 (page does not exist)"/>
                        </a:rPr>
                        <a:t>IAS 28</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Investments in Associates and Joint Ventures</a:t>
                      </a:r>
                    </a:p>
                  </a:txBody>
                  <a:tcPr marL="9525" marR="9525" marT="9525" marB="0" anchor="ctr"/>
                </a:tc>
                <a:tc>
                  <a:txBody>
                    <a:bodyPr/>
                    <a:lstStyle/>
                    <a:p>
                      <a:pPr algn="l" fontAlgn="ctr"/>
                      <a:r>
                        <a:rPr lang="it-IT" sz="1000" b="0" i="0" u="none" strike="noStrike">
                          <a:solidFill>
                            <a:srgbClr val="516743"/>
                          </a:solidFill>
                          <a:effectLst/>
                          <a:latin typeface="+mj-lt"/>
                        </a:rPr>
                        <a:t>January 1, 1990</a:t>
                      </a:r>
                    </a:p>
                  </a:txBody>
                  <a:tcPr marL="9525" marR="9525" marT="9525" marB="0" anchor="ctr"/>
                </a:tc>
                <a:extLst>
                  <a:ext uri="{0D108BD9-81ED-4DB2-BD59-A6C34878D82A}">
                    <a16:rowId xmlns:a16="http://schemas.microsoft.com/office/drawing/2014/main" val="3959796665"/>
                  </a:ext>
                </a:extLst>
              </a:tr>
              <a:tr h="175591">
                <a:tc>
                  <a:txBody>
                    <a:bodyPr/>
                    <a:lstStyle/>
                    <a:p>
                      <a:pPr algn="ctr" fontAlgn="ctr"/>
                      <a:r>
                        <a:rPr lang="it-IT" sz="1000" b="0" i="0" u="sng" strike="noStrike">
                          <a:solidFill>
                            <a:srgbClr val="0563C1"/>
                          </a:solidFill>
                          <a:effectLst/>
                          <a:latin typeface="+mj-lt"/>
                          <a:hlinkClick r:id="rId17" tooltip="IAS 29 (page does not exist)"/>
                        </a:rPr>
                        <a:t>IAS 29</a:t>
                      </a:r>
                      <a:endParaRPr lang="it-IT" sz="1000" b="0" i="0" u="sng" strike="noStrike">
                        <a:solidFill>
                          <a:srgbClr val="0563C1"/>
                        </a:solidFill>
                        <a:effectLst/>
                        <a:latin typeface="+mj-lt"/>
                      </a:endParaRPr>
                    </a:p>
                  </a:txBody>
                  <a:tcPr marL="9525" marR="9525" marT="9525" marB="0" anchor="ctr"/>
                </a:tc>
                <a:tc>
                  <a:txBody>
                    <a:bodyPr/>
                    <a:lstStyle/>
                    <a:p>
                      <a:pPr algn="l" fontAlgn="ctr"/>
                      <a:r>
                        <a:rPr lang="en-US" sz="1000" b="0" i="0" u="none" strike="noStrike" dirty="0">
                          <a:solidFill>
                            <a:srgbClr val="516743"/>
                          </a:solidFill>
                          <a:effectLst/>
                          <a:latin typeface="+mj-lt"/>
                        </a:rPr>
                        <a:t>Financial Reporting in Hyperinflationary Economies</a:t>
                      </a:r>
                    </a:p>
                  </a:txBody>
                  <a:tcPr marL="9525" marR="9525" marT="9525" marB="0" anchor="ctr"/>
                </a:tc>
                <a:tc>
                  <a:txBody>
                    <a:bodyPr/>
                    <a:lstStyle/>
                    <a:p>
                      <a:pPr algn="l" fontAlgn="ctr"/>
                      <a:r>
                        <a:rPr lang="it-IT" sz="1000" b="0" i="0" u="none" strike="noStrike">
                          <a:solidFill>
                            <a:srgbClr val="516743"/>
                          </a:solidFill>
                          <a:effectLst/>
                          <a:latin typeface="+mj-lt"/>
                        </a:rPr>
                        <a:t>January 1, 1990</a:t>
                      </a:r>
                    </a:p>
                  </a:txBody>
                  <a:tcPr marL="9525" marR="9525" marT="9525" marB="0" anchor="ctr"/>
                </a:tc>
                <a:extLst>
                  <a:ext uri="{0D108BD9-81ED-4DB2-BD59-A6C34878D82A}">
                    <a16:rowId xmlns:a16="http://schemas.microsoft.com/office/drawing/2014/main" val="4283623019"/>
                  </a:ext>
                </a:extLst>
              </a:tr>
              <a:tr h="175591">
                <a:tc>
                  <a:txBody>
                    <a:bodyPr/>
                    <a:lstStyle/>
                    <a:p>
                      <a:pPr algn="ctr" fontAlgn="ctr"/>
                      <a:r>
                        <a:rPr lang="it-IT" sz="1000" b="0" i="0" u="sng" strike="noStrike">
                          <a:solidFill>
                            <a:srgbClr val="0563C1"/>
                          </a:solidFill>
                          <a:effectLst/>
                          <a:latin typeface="+mj-lt"/>
                          <a:hlinkClick r:id="rId18" tooltip="IAS 32 (page does not exist)"/>
                        </a:rPr>
                        <a:t>IAS 32</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a:solidFill>
                            <a:srgbClr val="516743"/>
                          </a:solidFill>
                          <a:effectLst/>
                          <a:latin typeface="+mj-lt"/>
                        </a:rPr>
                        <a:t>Financial Instruments: Presentation </a:t>
                      </a:r>
                    </a:p>
                  </a:txBody>
                  <a:tcPr marL="9525" marR="9525" marT="9525" marB="0" anchor="ctr"/>
                </a:tc>
                <a:tc>
                  <a:txBody>
                    <a:bodyPr/>
                    <a:lstStyle/>
                    <a:p>
                      <a:pPr algn="l" fontAlgn="ctr"/>
                      <a:r>
                        <a:rPr lang="it-IT" sz="1000" b="0" i="0" u="none" strike="noStrike">
                          <a:solidFill>
                            <a:srgbClr val="516743"/>
                          </a:solidFill>
                          <a:effectLst/>
                          <a:latin typeface="+mj-lt"/>
                        </a:rPr>
                        <a:t>January 1, 1996</a:t>
                      </a:r>
                    </a:p>
                  </a:txBody>
                  <a:tcPr marL="9525" marR="9525" marT="9525" marB="0" anchor="ctr"/>
                </a:tc>
                <a:extLst>
                  <a:ext uri="{0D108BD9-81ED-4DB2-BD59-A6C34878D82A}">
                    <a16:rowId xmlns:a16="http://schemas.microsoft.com/office/drawing/2014/main" val="1941564226"/>
                  </a:ext>
                </a:extLst>
              </a:tr>
              <a:tr h="175591">
                <a:tc>
                  <a:txBody>
                    <a:bodyPr/>
                    <a:lstStyle/>
                    <a:p>
                      <a:pPr algn="ctr" fontAlgn="ctr"/>
                      <a:r>
                        <a:rPr lang="it-IT" sz="1000" b="0" i="0" u="sng" strike="noStrike">
                          <a:solidFill>
                            <a:srgbClr val="0563C1"/>
                          </a:solidFill>
                          <a:effectLst/>
                          <a:latin typeface="+mj-lt"/>
                          <a:hlinkClick r:id="rId19" tooltip="IAS 33 (page does not exist)"/>
                        </a:rPr>
                        <a:t>IAS 33</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a:solidFill>
                            <a:srgbClr val="516743"/>
                          </a:solidFill>
                          <a:effectLst/>
                          <a:latin typeface="+mj-lt"/>
                        </a:rPr>
                        <a:t>Earnings per Share</a:t>
                      </a:r>
                    </a:p>
                  </a:txBody>
                  <a:tcPr marL="9525" marR="9525" marT="9525" marB="0" anchor="ctr"/>
                </a:tc>
                <a:tc>
                  <a:txBody>
                    <a:bodyPr/>
                    <a:lstStyle/>
                    <a:p>
                      <a:pPr algn="l" fontAlgn="ctr"/>
                      <a:r>
                        <a:rPr lang="it-IT" sz="1000" b="0" i="0" u="none" strike="noStrike">
                          <a:solidFill>
                            <a:srgbClr val="516743"/>
                          </a:solidFill>
                          <a:effectLst/>
                          <a:latin typeface="+mj-lt"/>
                        </a:rPr>
                        <a:t>January 1, 1999</a:t>
                      </a:r>
                    </a:p>
                  </a:txBody>
                  <a:tcPr marL="9525" marR="9525" marT="9525" marB="0" anchor="ctr"/>
                </a:tc>
                <a:extLst>
                  <a:ext uri="{0D108BD9-81ED-4DB2-BD59-A6C34878D82A}">
                    <a16:rowId xmlns:a16="http://schemas.microsoft.com/office/drawing/2014/main" val="3532613198"/>
                  </a:ext>
                </a:extLst>
              </a:tr>
              <a:tr h="175591">
                <a:tc>
                  <a:txBody>
                    <a:bodyPr/>
                    <a:lstStyle/>
                    <a:p>
                      <a:pPr algn="ctr" fontAlgn="ctr"/>
                      <a:r>
                        <a:rPr lang="it-IT" sz="1000" b="0" i="0" u="sng" strike="noStrike">
                          <a:solidFill>
                            <a:srgbClr val="0563C1"/>
                          </a:solidFill>
                          <a:effectLst/>
                          <a:latin typeface="+mj-lt"/>
                          <a:hlinkClick r:id="rId20" tooltip="IAS 34 (page does not exist)"/>
                        </a:rPr>
                        <a:t>IAS 34</a:t>
                      </a:r>
                      <a:endParaRPr lang="it-IT" sz="1000" b="0" i="0" u="sng" strike="noStrike">
                        <a:solidFill>
                          <a:srgbClr val="0563C1"/>
                        </a:solidFill>
                        <a:effectLst/>
                        <a:latin typeface="+mj-lt"/>
                      </a:endParaRPr>
                    </a:p>
                  </a:txBody>
                  <a:tcPr marL="9525" marR="9525" marT="9525" marB="0" anchor="ctr"/>
                </a:tc>
                <a:tc>
                  <a:txBody>
                    <a:bodyPr/>
                    <a:lstStyle/>
                    <a:p>
                      <a:pPr algn="l" fontAlgn="ctr"/>
                      <a:r>
                        <a:rPr lang="it-IT" sz="1000" b="0" i="0" u="none" strike="noStrike" dirty="0">
                          <a:solidFill>
                            <a:srgbClr val="516743"/>
                          </a:solidFill>
                          <a:effectLst/>
                          <a:latin typeface="+mj-lt"/>
                        </a:rPr>
                        <a:t>Interim Financial Reporting</a:t>
                      </a:r>
                    </a:p>
                  </a:txBody>
                  <a:tcPr marL="9525" marR="9525" marT="9525" marB="0" anchor="ctr"/>
                </a:tc>
                <a:tc>
                  <a:txBody>
                    <a:bodyPr/>
                    <a:lstStyle/>
                    <a:p>
                      <a:pPr algn="l" fontAlgn="ctr"/>
                      <a:r>
                        <a:rPr lang="it-IT" sz="1000" b="0" i="0" u="none" strike="noStrike" dirty="0" err="1">
                          <a:solidFill>
                            <a:srgbClr val="516743"/>
                          </a:solidFill>
                          <a:effectLst/>
                          <a:latin typeface="+mj-lt"/>
                        </a:rPr>
                        <a:t>January</a:t>
                      </a:r>
                      <a:r>
                        <a:rPr lang="it-IT" sz="1000" b="0" i="0" u="none" strike="noStrike" dirty="0">
                          <a:solidFill>
                            <a:srgbClr val="516743"/>
                          </a:solidFill>
                          <a:effectLst/>
                          <a:latin typeface="+mj-lt"/>
                        </a:rPr>
                        <a:t> 1, 1999</a:t>
                      </a:r>
                    </a:p>
                  </a:txBody>
                  <a:tcPr marL="9525" marR="9525" marT="9525" marB="0" anchor="ctr"/>
                </a:tc>
                <a:extLst>
                  <a:ext uri="{0D108BD9-81ED-4DB2-BD59-A6C34878D82A}">
                    <a16:rowId xmlns:a16="http://schemas.microsoft.com/office/drawing/2014/main" val="83208037"/>
                  </a:ext>
                </a:extLst>
              </a:tr>
              <a:tr h="175591">
                <a:tc>
                  <a:txBody>
                    <a:bodyPr/>
                    <a:lstStyle/>
                    <a:p>
                      <a:pPr algn="ctr" fontAlgn="ctr"/>
                      <a:r>
                        <a:rPr lang="it-IT" sz="1050" b="0" i="0" u="sng" strike="noStrike" dirty="0">
                          <a:solidFill>
                            <a:srgbClr val="0563C1"/>
                          </a:solidFill>
                          <a:effectLst/>
                          <a:latin typeface="+mj-lt"/>
                          <a:cs typeface="Arial" panose="020B0604020202020204" pitchFamily="34" charset="0"/>
                          <a:hlinkClick r:id="rId21" tooltip="IAS 36 (page does not exist)"/>
                        </a:rPr>
                        <a:t>IAS 36</a:t>
                      </a:r>
                      <a:endParaRPr lang="it-IT" sz="1050" b="0" i="0" u="sng" strike="noStrike" dirty="0">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50" b="0" i="0" u="none" strike="noStrike" dirty="0">
                          <a:solidFill>
                            <a:srgbClr val="516743"/>
                          </a:solidFill>
                          <a:effectLst/>
                          <a:latin typeface="+mj-lt"/>
                          <a:cs typeface="Arial" panose="020B0604020202020204" pitchFamily="34" charset="0"/>
                        </a:rPr>
                        <a:t>Impairment of </a:t>
                      </a:r>
                      <a:r>
                        <a:rPr lang="it-IT" sz="1050" b="0" i="0" u="none" strike="noStrike" dirty="0" err="1">
                          <a:solidFill>
                            <a:srgbClr val="516743"/>
                          </a:solidFill>
                          <a:effectLst/>
                          <a:latin typeface="+mj-lt"/>
                          <a:cs typeface="Arial" panose="020B0604020202020204" pitchFamily="34" charset="0"/>
                        </a:rPr>
                        <a:t>Assets</a:t>
                      </a:r>
                      <a:endParaRPr lang="it-IT" sz="105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50" b="0" i="0" u="none" strike="noStrike" dirty="0" err="1">
                          <a:solidFill>
                            <a:srgbClr val="516743"/>
                          </a:solidFill>
                          <a:effectLst/>
                          <a:latin typeface="+mj-lt"/>
                          <a:cs typeface="Arial" panose="020B0604020202020204" pitchFamily="34" charset="0"/>
                        </a:rPr>
                        <a:t>July</a:t>
                      </a:r>
                      <a:r>
                        <a:rPr lang="it-IT" sz="1050" b="0" i="0" u="none" strike="noStrike" dirty="0">
                          <a:solidFill>
                            <a:srgbClr val="516743"/>
                          </a:solidFill>
                          <a:effectLst/>
                          <a:latin typeface="+mj-lt"/>
                          <a:cs typeface="Arial" panose="020B0604020202020204" pitchFamily="34" charset="0"/>
                        </a:rPr>
                        <a:t> 1, 1999</a:t>
                      </a:r>
                    </a:p>
                  </a:txBody>
                  <a:tcPr marL="9525" marR="9525" marT="9525" marB="0" anchor="ctr"/>
                </a:tc>
                <a:extLst>
                  <a:ext uri="{0D108BD9-81ED-4DB2-BD59-A6C34878D82A}">
                    <a16:rowId xmlns:a16="http://schemas.microsoft.com/office/drawing/2014/main" val="621218122"/>
                  </a:ext>
                </a:extLst>
              </a:tr>
            </a:tbl>
          </a:graphicData>
        </a:graphic>
      </p:graphicFrame>
      <p:graphicFrame>
        <p:nvGraphicFramePr>
          <p:cNvPr id="10" name="Table 9">
            <a:extLst>
              <a:ext uri="{FF2B5EF4-FFF2-40B4-BE49-F238E27FC236}">
                <a16:creationId xmlns:a16="http://schemas.microsoft.com/office/drawing/2014/main" id="{BAF0AE16-FF35-4E9E-83FC-3589A502C90D}"/>
              </a:ext>
            </a:extLst>
          </p:cNvPr>
          <p:cNvGraphicFramePr>
            <a:graphicFrameLocks noGrp="1"/>
          </p:cNvGraphicFramePr>
          <p:nvPr>
            <p:extLst>
              <p:ext uri="{D42A27DB-BD31-4B8C-83A1-F6EECF244321}">
                <p14:modId xmlns:p14="http://schemas.microsoft.com/office/powerpoint/2010/main" val="1300366536"/>
              </p:ext>
            </p:extLst>
          </p:nvPr>
        </p:nvGraphicFramePr>
        <p:xfrm>
          <a:off x="4951390" y="1169585"/>
          <a:ext cx="4706324" cy="4186143"/>
        </p:xfrm>
        <a:graphic>
          <a:graphicData uri="http://schemas.openxmlformats.org/drawingml/2006/table">
            <a:tbl>
              <a:tblPr firstRow="1" bandRow="1">
                <a:tableStyleId>{5C22544A-7EE6-4342-B048-85BDC9FD1C3A}</a:tableStyleId>
              </a:tblPr>
              <a:tblGrid>
                <a:gridCol w="627481">
                  <a:extLst>
                    <a:ext uri="{9D8B030D-6E8A-4147-A177-3AD203B41FA5}">
                      <a16:colId xmlns:a16="http://schemas.microsoft.com/office/drawing/2014/main" val="1749623302"/>
                    </a:ext>
                  </a:extLst>
                </a:gridCol>
                <a:gridCol w="3033454">
                  <a:extLst>
                    <a:ext uri="{9D8B030D-6E8A-4147-A177-3AD203B41FA5}">
                      <a16:colId xmlns:a16="http://schemas.microsoft.com/office/drawing/2014/main" val="1189417402"/>
                    </a:ext>
                  </a:extLst>
                </a:gridCol>
                <a:gridCol w="1045389">
                  <a:extLst>
                    <a:ext uri="{9D8B030D-6E8A-4147-A177-3AD203B41FA5}">
                      <a16:colId xmlns:a16="http://schemas.microsoft.com/office/drawing/2014/main" val="3488733583"/>
                    </a:ext>
                  </a:extLst>
                </a:gridCol>
              </a:tblGrid>
              <a:tr h="168074">
                <a:tc>
                  <a:txBody>
                    <a:bodyPr/>
                    <a:lstStyle/>
                    <a:p>
                      <a:pPr algn="ctr" fontAlgn="b"/>
                      <a:r>
                        <a:rPr lang="it-IT" sz="1050" b="0" i="0" u="none" strike="noStrike" dirty="0">
                          <a:solidFill>
                            <a:schemeClr val="bg1"/>
                          </a:solidFill>
                          <a:effectLst/>
                          <a:latin typeface="+mj-lt"/>
                          <a:cs typeface="Arial" panose="020B0604020202020204" pitchFamily="34" charset="0"/>
                        </a:rPr>
                        <a:t>N°</a:t>
                      </a:r>
                    </a:p>
                  </a:txBody>
                  <a:tcPr marL="9525" marR="9525" marT="9525" marB="0" anchor="ctr"/>
                </a:tc>
                <a:tc>
                  <a:txBody>
                    <a:bodyPr/>
                    <a:lstStyle/>
                    <a:p>
                      <a:pPr algn="ctr" fontAlgn="b"/>
                      <a:r>
                        <a:rPr lang="it-IT" sz="1050" b="0" i="0" u="none" strike="noStrike" dirty="0">
                          <a:solidFill>
                            <a:schemeClr val="bg1"/>
                          </a:solidFill>
                          <a:effectLst/>
                          <a:latin typeface="+mj-lt"/>
                          <a:cs typeface="Arial" panose="020B0604020202020204" pitchFamily="34" charset="0"/>
                        </a:rPr>
                        <a:t>Title</a:t>
                      </a:r>
                    </a:p>
                  </a:txBody>
                  <a:tcPr marL="9525" marR="9525" marT="9525" marB="0" anchor="ctr"/>
                </a:tc>
                <a:tc>
                  <a:txBody>
                    <a:bodyPr/>
                    <a:lstStyle/>
                    <a:p>
                      <a:pPr algn="ctr" fontAlgn="b"/>
                      <a:r>
                        <a:rPr lang="it-IT" sz="1050" b="0" i="0" u="none" strike="noStrike" dirty="0" err="1">
                          <a:solidFill>
                            <a:schemeClr val="bg1"/>
                          </a:solidFill>
                          <a:effectLst/>
                          <a:latin typeface="+mj-lt"/>
                          <a:cs typeface="Arial" panose="020B0604020202020204" pitchFamily="34" charset="0"/>
                        </a:rPr>
                        <a:t>Effective</a:t>
                      </a:r>
                      <a:endParaRPr lang="it-IT" sz="1050" b="0" i="0" u="none" strike="noStrike" dirty="0">
                        <a:solidFill>
                          <a:schemeClr val="bg1"/>
                        </a:solidFill>
                        <a:effectLst/>
                        <a:latin typeface="+mj-lt"/>
                        <a:cs typeface="Arial" panose="020B0604020202020204" pitchFamily="34" charset="0"/>
                      </a:endParaRPr>
                    </a:p>
                  </a:txBody>
                  <a:tcPr marL="9525" marR="9525" marT="9525" marB="0" anchor="ctr"/>
                </a:tc>
                <a:extLst>
                  <a:ext uri="{0D108BD9-81ED-4DB2-BD59-A6C34878D82A}">
                    <a16:rowId xmlns:a16="http://schemas.microsoft.com/office/drawing/2014/main" val="543629299"/>
                  </a:ext>
                </a:extLst>
              </a:tr>
              <a:tr h="326705">
                <a:tc>
                  <a:txBody>
                    <a:bodyPr/>
                    <a:lstStyle/>
                    <a:p>
                      <a:pPr algn="ctr" fontAlgn="ctr"/>
                      <a:r>
                        <a:rPr lang="it-IT" sz="1050" b="0" i="0" u="sng" strike="noStrike" dirty="0">
                          <a:solidFill>
                            <a:srgbClr val="0563C1"/>
                          </a:solidFill>
                          <a:effectLst/>
                          <a:latin typeface="+mj-lt"/>
                          <a:cs typeface="Arial" panose="020B0604020202020204" pitchFamily="34" charset="0"/>
                          <a:hlinkClick r:id="rId22" tooltip="IAS 37"/>
                        </a:rPr>
                        <a:t>IAS 37</a:t>
                      </a:r>
                      <a:endParaRPr lang="it-IT" sz="1050" b="0" i="0" u="sng" strike="noStrike" dirty="0">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err="1">
                          <a:solidFill>
                            <a:srgbClr val="516743"/>
                          </a:solidFill>
                          <a:effectLst/>
                          <a:latin typeface="+mj-lt"/>
                          <a:cs typeface="Arial" panose="020B0604020202020204" pitchFamily="34" charset="0"/>
                        </a:rPr>
                        <a:t>Provisions</a:t>
                      </a:r>
                      <a:r>
                        <a:rPr lang="it-IT" sz="1000" b="0" i="0" u="none" strike="noStrike" dirty="0">
                          <a:solidFill>
                            <a:srgbClr val="516743"/>
                          </a:solidFill>
                          <a:effectLst/>
                          <a:latin typeface="+mj-lt"/>
                          <a:cs typeface="Arial" panose="020B0604020202020204" pitchFamily="34" charset="0"/>
                        </a:rPr>
                        <a:t>, </a:t>
                      </a:r>
                      <a:r>
                        <a:rPr lang="it-IT" sz="1000" b="0" i="0" u="none" strike="noStrike" dirty="0" err="1">
                          <a:solidFill>
                            <a:srgbClr val="516743"/>
                          </a:solidFill>
                          <a:effectLst/>
                          <a:latin typeface="+mj-lt"/>
                          <a:cs typeface="Arial" panose="020B0604020202020204" pitchFamily="34" charset="0"/>
                        </a:rPr>
                        <a:t>Contingent</a:t>
                      </a:r>
                      <a:r>
                        <a:rPr lang="it-IT" sz="1000" b="0" i="0" u="none" strike="noStrike" dirty="0">
                          <a:solidFill>
                            <a:srgbClr val="516743"/>
                          </a:solidFill>
                          <a:effectLst/>
                          <a:latin typeface="+mj-lt"/>
                          <a:cs typeface="Arial" panose="020B0604020202020204" pitchFamily="34" charset="0"/>
                        </a:rPr>
                        <a:t> </a:t>
                      </a:r>
                      <a:r>
                        <a:rPr lang="it-IT" sz="1000" b="0" i="0" u="none" strike="noStrike" dirty="0" err="1">
                          <a:solidFill>
                            <a:srgbClr val="516743"/>
                          </a:solidFill>
                          <a:effectLst/>
                          <a:latin typeface="+mj-lt"/>
                          <a:cs typeface="Arial" panose="020B0604020202020204" pitchFamily="34" charset="0"/>
                        </a:rPr>
                        <a:t>Liabilities</a:t>
                      </a:r>
                      <a:r>
                        <a:rPr lang="it-IT" sz="1000" b="0" i="0" u="none" strike="noStrike" dirty="0">
                          <a:solidFill>
                            <a:srgbClr val="516743"/>
                          </a:solidFill>
                          <a:effectLst/>
                          <a:latin typeface="+mj-lt"/>
                          <a:cs typeface="Arial" panose="020B0604020202020204" pitchFamily="34" charset="0"/>
                        </a:rPr>
                        <a:t> and </a:t>
                      </a:r>
                      <a:r>
                        <a:rPr lang="it-IT" sz="1000" b="0" i="0" u="none" strike="noStrike" dirty="0" err="1">
                          <a:solidFill>
                            <a:srgbClr val="516743"/>
                          </a:solidFill>
                          <a:effectLst/>
                          <a:latin typeface="+mj-lt"/>
                          <a:cs typeface="Arial" panose="020B0604020202020204" pitchFamily="34" charset="0"/>
                        </a:rPr>
                        <a:t>Contingent</a:t>
                      </a:r>
                      <a:r>
                        <a:rPr lang="it-IT" sz="1000" b="0" i="0" u="none" strike="noStrike" dirty="0">
                          <a:solidFill>
                            <a:srgbClr val="516743"/>
                          </a:solidFill>
                          <a:effectLst/>
                          <a:latin typeface="+mj-lt"/>
                          <a:cs typeface="Arial" panose="020B0604020202020204" pitchFamily="34" charset="0"/>
                        </a:rPr>
                        <a:t> </a:t>
                      </a:r>
                      <a:r>
                        <a:rPr lang="it-IT" sz="1000" b="0" i="0" u="none" strike="noStrike" dirty="0" err="1">
                          <a:solidFill>
                            <a:srgbClr val="516743"/>
                          </a:solidFill>
                          <a:effectLst/>
                          <a:latin typeface="+mj-lt"/>
                          <a:cs typeface="Arial" panose="020B0604020202020204" pitchFamily="34" charset="0"/>
                        </a:rPr>
                        <a:t>Assets</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err="1">
                          <a:solidFill>
                            <a:srgbClr val="516743"/>
                          </a:solidFill>
                          <a:effectLst/>
                          <a:latin typeface="+mj-lt"/>
                          <a:cs typeface="Arial" panose="020B0604020202020204" pitchFamily="34" charset="0"/>
                        </a:rPr>
                        <a:t>July</a:t>
                      </a:r>
                      <a:r>
                        <a:rPr lang="it-IT" sz="1000" b="0" i="0" u="none" strike="noStrike" dirty="0">
                          <a:solidFill>
                            <a:srgbClr val="516743"/>
                          </a:solidFill>
                          <a:effectLst/>
                          <a:latin typeface="+mj-lt"/>
                          <a:cs typeface="Arial" panose="020B0604020202020204" pitchFamily="34" charset="0"/>
                        </a:rPr>
                        <a:t> 1, 1999</a:t>
                      </a:r>
                    </a:p>
                  </a:txBody>
                  <a:tcPr marL="9525" marR="9525" marT="9525" marB="0" anchor="ctr"/>
                </a:tc>
                <a:extLst>
                  <a:ext uri="{0D108BD9-81ED-4DB2-BD59-A6C34878D82A}">
                    <a16:rowId xmlns:a16="http://schemas.microsoft.com/office/drawing/2014/main" val="3823919366"/>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23" tooltip="IAS 38"/>
                        </a:rPr>
                        <a:t>IAS 38</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Intangible </a:t>
                      </a:r>
                      <a:r>
                        <a:rPr lang="it-IT" sz="1000" b="0" i="0" u="none" strike="noStrike" dirty="0" err="1">
                          <a:solidFill>
                            <a:srgbClr val="516743"/>
                          </a:solidFill>
                          <a:effectLst/>
                          <a:latin typeface="+mj-lt"/>
                          <a:cs typeface="Arial" panose="020B0604020202020204" pitchFamily="34" charset="0"/>
                        </a:rPr>
                        <a:t>Assets</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July 1, 1999</a:t>
                      </a:r>
                    </a:p>
                  </a:txBody>
                  <a:tcPr marL="9525" marR="9525" marT="9525" marB="0" anchor="ctr"/>
                </a:tc>
                <a:extLst>
                  <a:ext uri="{0D108BD9-81ED-4DB2-BD59-A6C34878D82A}">
                    <a16:rowId xmlns:a16="http://schemas.microsoft.com/office/drawing/2014/main" val="3592322793"/>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24" tooltip="IAS 40 (page does not exist)"/>
                        </a:rPr>
                        <a:t>IAS 40</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Investment Property</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2001</a:t>
                      </a:r>
                    </a:p>
                  </a:txBody>
                  <a:tcPr marL="9525" marR="9525" marT="9525" marB="0" anchor="ctr"/>
                </a:tc>
                <a:extLst>
                  <a:ext uri="{0D108BD9-81ED-4DB2-BD59-A6C34878D82A}">
                    <a16:rowId xmlns:a16="http://schemas.microsoft.com/office/drawing/2014/main" val="3348628346"/>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25" tooltip="IAS 41 (page does not exist)"/>
                        </a:rPr>
                        <a:t>IAS 41</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err="1">
                          <a:solidFill>
                            <a:srgbClr val="516743"/>
                          </a:solidFill>
                          <a:effectLst/>
                          <a:latin typeface="+mj-lt"/>
                          <a:cs typeface="Arial" panose="020B0604020202020204" pitchFamily="34" charset="0"/>
                        </a:rPr>
                        <a:t>Agriculture</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2003</a:t>
                      </a:r>
                    </a:p>
                  </a:txBody>
                  <a:tcPr marL="9525" marR="9525" marT="9525" marB="0" anchor="ctr"/>
                </a:tc>
                <a:extLst>
                  <a:ext uri="{0D108BD9-81ED-4DB2-BD59-A6C34878D82A}">
                    <a16:rowId xmlns:a16="http://schemas.microsoft.com/office/drawing/2014/main" val="2029018952"/>
                  </a:ext>
                </a:extLst>
              </a:tr>
              <a:tr h="326705">
                <a:tc>
                  <a:txBody>
                    <a:bodyPr/>
                    <a:lstStyle/>
                    <a:p>
                      <a:pPr algn="ctr" fontAlgn="ctr"/>
                      <a:r>
                        <a:rPr lang="it-IT" sz="1050" b="0" i="0" u="sng" strike="noStrike">
                          <a:solidFill>
                            <a:srgbClr val="0563C1"/>
                          </a:solidFill>
                          <a:effectLst/>
                          <a:latin typeface="+mj-lt"/>
                          <a:cs typeface="Arial" panose="020B0604020202020204" pitchFamily="34" charset="0"/>
                          <a:hlinkClick r:id="rId26" tooltip="IFRS 1"/>
                        </a:rPr>
                        <a:t>IFRS 1</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en-US" sz="1000" b="0" i="0" u="none" strike="noStrike" dirty="0">
                          <a:solidFill>
                            <a:srgbClr val="516743"/>
                          </a:solidFill>
                          <a:effectLst/>
                          <a:latin typeface="+mj-lt"/>
                          <a:cs typeface="Arial" panose="020B0604020202020204" pitchFamily="34" charset="0"/>
                        </a:rPr>
                        <a:t>First-time Adoption of International Financial Reporting Standards</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2004</a:t>
                      </a:r>
                    </a:p>
                  </a:txBody>
                  <a:tcPr marL="9525" marR="9525" marT="9525" marB="0" anchor="ctr"/>
                </a:tc>
                <a:extLst>
                  <a:ext uri="{0D108BD9-81ED-4DB2-BD59-A6C34878D82A}">
                    <a16:rowId xmlns:a16="http://schemas.microsoft.com/office/drawing/2014/main" val="1070269703"/>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27" tooltip="IFRS 2"/>
                        </a:rPr>
                        <a:t>IFRS 2</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Share-</a:t>
                      </a:r>
                      <a:r>
                        <a:rPr lang="it-IT" sz="1000" b="0" i="0" u="none" strike="noStrike" dirty="0" err="1">
                          <a:solidFill>
                            <a:srgbClr val="516743"/>
                          </a:solidFill>
                          <a:effectLst/>
                          <a:latin typeface="+mj-lt"/>
                          <a:cs typeface="Arial" panose="020B0604020202020204" pitchFamily="34" charset="0"/>
                        </a:rPr>
                        <a:t>based</a:t>
                      </a:r>
                      <a:r>
                        <a:rPr lang="it-IT" sz="1000" b="0" i="0" u="none" strike="noStrike" dirty="0">
                          <a:solidFill>
                            <a:srgbClr val="516743"/>
                          </a:solidFill>
                          <a:effectLst/>
                          <a:latin typeface="+mj-lt"/>
                          <a:cs typeface="Arial" panose="020B0604020202020204" pitchFamily="34" charset="0"/>
                        </a:rPr>
                        <a:t> Payment</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2005</a:t>
                      </a:r>
                    </a:p>
                  </a:txBody>
                  <a:tcPr marL="9525" marR="9525" marT="9525" marB="0" anchor="ctr"/>
                </a:tc>
                <a:extLst>
                  <a:ext uri="{0D108BD9-81ED-4DB2-BD59-A6C34878D82A}">
                    <a16:rowId xmlns:a16="http://schemas.microsoft.com/office/drawing/2014/main" val="2973012240"/>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28" tooltip="IFRS 3 (page does not exist)"/>
                        </a:rPr>
                        <a:t>IFRS 3</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Business </a:t>
                      </a:r>
                      <a:r>
                        <a:rPr lang="it-IT" sz="1000" b="0" i="0" u="none" strike="noStrike" dirty="0" err="1">
                          <a:solidFill>
                            <a:srgbClr val="516743"/>
                          </a:solidFill>
                          <a:effectLst/>
                          <a:latin typeface="+mj-lt"/>
                          <a:cs typeface="Arial" panose="020B0604020202020204" pitchFamily="34" charset="0"/>
                        </a:rPr>
                        <a:t>Combinations</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April 1, 2004</a:t>
                      </a:r>
                    </a:p>
                  </a:txBody>
                  <a:tcPr marL="9525" marR="9525" marT="9525" marB="0" anchor="ctr"/>
                </a:tc>
                <a:extLst>
                  <a:ext uri="{0D108BD9-81ED-4DB2-BD59-A6C34878D82A}">
                    <a16:rowId xmlns:a16="http://schemas.microsoft.com/office/drawing/2014/main" val="3529108100"/>
                  </a:ext>
                </a:extLst>
              </a:tr>
              <a:tr h="326705">
                <a:tc>
                  <a:txBody>
                    <a:bodyPr/>
                    <a:lstStyle/>
                    <a:p>
                      <a:pPr algn="ctr" fontAlgn="ctr"/>
                      <a:r>
                        <a:rPr lang="it-IT" sz="1050" b="0" i="0" u="sng" strike="noStrike">
                          <a:solidFill>
                            <a:srgbClr val="0563C1"/>
                          </a:solidFill>
                          <a:effectLst/>
                          <a:latin typeface="+mj-lt"/>
                          <a:cs typeface="Arial" panose="020B0604020202020204" pitchFamily="34" charset="0"/>
                          <a:hlinkClick r:id="rId29" tooltip="IFRS 5"/>
                        </a:rPr>
                        <a:t>IFRS 5</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en-US" sz="1000" b="0" i="0" u="none" strike="noStrike" dirty="0">
                          <a:solidFill>
                            <a:srgbClr val="516743"/>
                          </a:solidFill>
                          <a:effectLst/>
                          <a:latin typeface="+mj-lt"/>
                          <a:cs typeface="Arial" panose="020B0604020202020204" pitchFamily="34" charset="0"/>
                        </a:rPr>
                        <a:t>Non-current Assets Held for Sale and Discontinued Operations</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2005</a:t>
                      </a:r>
                    </a:p>
                  </a:txBody>
                  <a:tcPr marL="9525" marR="9525" marT="9525" marB="0" anchor="ctr"/>
                </a:tc>
                <a:extLst>
                  <a:ext uri="{0D108BD9-81ED-4DB2-BD59-A6C34878D82A}">
                    <a16:rowId xmlns:a16="http://schemas.microsoft.com/office/drawing/2014/main" val="1063340208"/>
                  </a:ext>
                </a:extLst>
              </a:tr>
              <a:tr h="326705">
                <a:tc>
                  <a:txBody>
                    <a:bodyPr/>
                    <a:lstStyle/>
                    <a:p>
                      <a:pPr algn="ctr" fontAlgn="ctr"/>
                      <a:r>
                        <a:rPr lang="it-IT" sz="1050" b="0" i="0" u="sng" strike="noStrike">
                          <a:solidFill>
                            <a:srgbClr val="0563C1"/>
                          </a:solidFill>
                          <a:effectLst/>
                          <a:latin typeface="+mj-lt"/>
                          <a:cs typeface="Arial" panose="020B0604020202020204" pitchFamily="34" charset="0"/>
                          <a:hlinkClick r:id="rId30" tooltip="IFRS 6 (page does not exist)"/>
                        </a:rPr>
                        <a:t>IFRS 6</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en-US" sz="1000" b="0" i="0" u="none" strike="noStrike" dirty="0">
                          <a:solidFill>
                            <a:srgbClr val="516743"/>
                          </a:solidFill>
                          <a:effectLst/>
                          <a:latin typeface="+mj-lt"/>
                          <a:cs typeface="Arial" panose="020B0604020202020204" pitchFamily="34" charset="0"/>
                        </a:rPr>
                        <a:t>Exploration for and Evaluation of Mineral Resources</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2006</a:t>
                      </a:r>
                    </a:p>
                  </a:txBody>
                  <a:tcPr marL="9525" marR="9525" marT="9525" marB="0" anchor="ctr"/>
                </a:tc>
                <a:extLst>
                  <a:ext uri="{0D108BD9-81ED-4DB2-BD59-A6C34878D82A}">
                    <a16:rowId xmlns:a16="http://schemas.microsoft.com/office/drawing/2014/main" val="3838916961"/>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1" tooltip="IFRS 7 (page does not exist)"/>
                        </a:rPr>
                        <a:t>IFRS 7</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Financial Instruments: </a:t>
                      </a:r>
                      <a:r>
                        <a:rPr lang="it-IT" sz="1000" b="0" i="0" u="none" strike="noStrike" dirty="0" err="1">
                          <a:solidFill>
                            <a:srgbClr val="516743"/>
                          </a:solidFill>
                          <a:effectLst/>
                          <a:latin typeface="+mj-lt"/>
                          <a:cs typeface="Arial" panose="020B0604020202020204" pitchFamily="34" charset="0"/>
                        </a:rPr>
                        <a:t>Disclosures</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2007</a:t>
                      </a:r>
                    </a:p>
                  </a:txBody>
                  <a:tcPr marL="9525" marR="9525" marT="9525" marB="0" anchor="ctr"/>
                </a:tc>
                <a:extLst>
                  <a:ext uri="{0D108BD9-81ED-4DB2-BD59-A6C34878D82A}">
                    <a16:rowId xmlns:a16="http://schemas.microsoft.com/office/drawing/2014/main" val="3592185116"/>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2" tooltip="IFRS 8 (page does not exist)"/>
                        </a:rPr>
                        <a:t>IFRS 8</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Operating </a:t>
                      </a:r>
                      <a:r>
                        <a:rPr lang="it-IT" sz="1000" b="0" i="0" u="none" strike="noStrike" dirty="0" err="1">
                          <a:solidFill>
                            <a:srgbClr val="516743"/>
                          </a:solidFill>
                          <a:effectLst/>
                          <a:latin typeface="+mj-lt"/>
                          <a:cs typeface="Arial" panose="020B0604020202020204" pitchFamily="34" charset="0"/>
                        </a:rPr>
                        <a:t>Segments</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2009</a:t>
                      </a:r>
                    </a:p>
                  </a:txBody>
                  <a:tcPr marL="9525" marR="9525" marT="9525" marB="0" anchor="ctr"/>
                </a:tc>
                <a:extLst>
                  <a:ext uri="{0D108BD9-81ED-4DB2-BD59-A6C34878D82A}">
                    <a16:rowId xmlns:a16="http://schemas.microsoft.com/office/drawing/2014/main" val="4168945654"/>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3" tooltip="IFRS 9"/>
                        </a:rPr>
                        <a:t>IFRS 9</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Financial Instruments</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2018</a:t>
                      </a:r>
                    </a:p>
                  </a:txBody>
                  <a:tcPr marL="9525" marR="9525" marT="9525" marB="0" anchor="ctr"/>
                </a:tc>
                <a:extLst>
                  <a:ext uri="{0D108BD9-81ED-4DB2-BD59-A6C34878D82A}">
                    <a16:rowId xmlns:a16="http://schemas.microsoft.com/office/drawing/2014/main" val="3714531761"/>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4" tooltip="IFRS 10"/>
                        </a:rPr>
                        <a:t>IFRS 10</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err="1">
                          <a:solidFill>
                            <a:srgbClr val="516743"/>
                          </a:solidFill>
                          <a:effectLst/>
                          <a:latin typeface="+mj-lt"/>
                          <a:cs typeface="Arial" panose="020B0604020202020204" pitchFamily="34" charset="0"/>
                        </a:rPr>
                        <a:t>Consolidated</a:t>
                      </a:r>
                      <a:r>
                        <a:rPr lang="it-IT" sz="1000" b="0" i="0" u="none" strike="noStrike" dirty="0">
                          <a:solidFill>
                            <a:srgbClr val="516743"/>
                          </a:solidFill>
                          <a:effectLst/>
                          <a:latin typeface="+mj-lt"/>
                          <a:cs typeface="Arial" panose="020B0604020202020204" pitchFamily="34" charset="0"/>
                        </a:rPr>
                        <a:t> Financial Statements</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2013</a:t>
                      </a:r>
                    </a:p>
                  </a:txBody>
                  <a:tcPr marL="9525" marR="9525" marT="9525" marB="0" anchor="ctr"/>
                </a:tc>
                <a:extLst>
                  <a:ext uri="{0D108BD9-81ED-4DB2-BD59-A6C34878D82A}">
                    <a16:rowId xmlns:a16="http://schemas.microsoft.com/office/drawing/2014/main" val="2612495647"/>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5" tooltip="IFRS 11"/>
                        </a:rPr>
                        <a:t>IFRS 11</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Joint </a:t>
                      </a:r>
                      <a:r>
                        <a:rPr lang="it-IT" sz="1000" b="0" i="0" u="none" strike="noStrike" dirty="0" err="1">
                          <a:solidFill>
                            <a:srgbClr val="516743"/>
                          </a:solidFill>
                          <a:effectLst/>
                          <a:latin typeface="+mj-lt"/>
                          <a:cs typeface="Arial" panose="020B0604020202020204" pitchFamily="34" charset="0"/>
                        </a:rPr>
                        <a:t>Arrangements</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2013</a:t>
                      </a:r>
                    </a:p>
                  </a:txBody>
                  <a:tcPr marL="9525" marR="9525" marT="9525" marB="0" anchor="ctr"/>
                </a:tc>
                <a:extLst>
                  <a:ext uri="{0D108BD9-81ED-4DB2-BD59-A6C34878D82A}">
                    <a16:rowId xmlns:a16="http://schemas.microsoft.com/office/drawing/2014/main" val="3959796665"/>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6" tooltip="IFRS 12"/>
                        </a:rPr>
                        <a:t>IFRS 12</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en-US" sz="1000" b="0" i="0" u="none" strike="noStrike" dirty="0">
                          <a:solidFill>
                            <a:srgbClr val="516743"/>
                          </a:solidFill>
                          <a:effectLst/>
                          <a:latin typeface="+mj-lt"/>
                          <a:cs typeface="Arial" panose="020B0604020202020204" pitchFamily="34" charset="0"/>
                        </a:rPr>
                        <a:t>Disclosure of Interests in Other Entities</a:t>
                      </a: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2013</a:t>
                      </a:r>
                    </a:p>
                  </a:txBody>
                  <a:tcPr marL="9525" marR="9525" marT="9525" marB="0" anchor="ctr"/>
                </a:tc>
                <a:extLst>
                  <a:ext uri="{0D108BD9-81ED-4DB2-BD59-A6C34878D82A}">
                    <a16:rowId xmlns:a16="http://schemas.microsoft.com/office/drawing/2014/main" val="4283623019"/>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7" tooltip="IFRS 13"/>
                        </a:rPr>
                        <a:t>IFRS 13</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Fair Value </a:t>
                      </a:r>
                      <a:r>
                        <a:rPr lang="it-IT" sz="1000" b="0" i="0" u="none" strike="noStrike" dirty="0" err="1">
                          <a:solidFill>
                            <a:srgbClr val="516743"/>
                          </a:solidFill>
                          <a:effectLst/>
                          <a:latin typeface="+mj-lt"/>
                          <a:cs typeface="Arial" panose="020B0604020202020204" pitchFamily="34" charset="0"/>
                        </a:rPr>
                        <a:t>Measurement</a:t>
                      </a:r>
                      <a:endParaRPr lang="it-IT" sz="1000" b="0" i="0" u="none" strike="noStrike" dirty="0">
                        <a:solidFill>
                          <a:srgbClr val="516743"/>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a:solidFill>
                            <a:srgbClr val="516743"/>
                          </a:solidFill>
                          <a:effectLst/>
                          <a:latin typeface="+mj-lt"/>
                          <a:cs typeface="Arial" panose="020B0604020202020204" pitchFamily="34" charset="0"/>
                        </a:rPr>
                        <a:t>January 1, 2013</a:t>
                      </a:r>
                    </a:p>
                  </a:txBody>
                  <a:tcPr marL="9525" marR="9525" marT="9525" marB="0" anchor="ctr"/>
                </a:tc>
                <a:extLst>
                  <a:ext uri="{0D108BD9-81ED-4DB2-BD59-A6C34878D82A}">
                    <a16:rowId xmlns:a16="http://schemas.microsoft.com/office/drawing/2014/main" val="1941564226"/>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8" tooltip="IFRS 14 (page does not exist)"/>
                        </a:rPr>
                        <a:t>IFRS 14</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it-IT" sz="1000" b="0" i="0" u="none" strike="noStrike" dirty="0">
                          <a:solidFill>
                            <a:srgbClr val="516743"/>
                          </a:solidFill>
                          <a:effectLst/>
                          <a:latin typeface="+mj-lt"/>
                          <a:cs typeface="Arial" panose="020B0604020202020204" pitchFamily="34" charset="0"/>
                        </a:rPr>
                        <a:t>Regulatory </a:t>
                      </a:r>
                      <a:r>
                        <a:rPr lang="it-IT" sz="1000" b="0" i="0" u="none" strike="noStrike" dirty="0" err="1">
                          <a:solidFill>
                            <a:srgbClr val="516743"/>
                          </a:solidFill>
                          <a:effectLst/>
                          <a:latin typeface="+mj-lt"/>
                          <a:cs typeface="Arial" panose="020B0604020202020204" pitchFamily="34" charset="0"/>
                        </a:rPr>
                        <a:t>Deferral</a:t>
                      </a:r>
                      <a:r>
                        <a:rPr lang="it-IT" sz="1000" b="0" i="0" u="none" strike="noStrike" dirty="0">
                          <a:solidFill>
                            <a:srgbClr val="516743"/>
                          </a:solidFill>
                          <a:effectLst/>
                          <a:latin typeface="+mj-lt"/>
                          <a:cs typeface="Arial" panose="020B0604020202020204" pitchFamily="34" charset="0"/>
                        </a:rPr>
                        <a:t> Accounts</a:t>
                      </a:r>
                    </a:p>
                  </a:txBody>
                  <a:tcPr marL="9525" marR="9525" marT="9525" marB="0" anchor="ctr"/>
                </a:tc>
                <a:tc>
                  <a:txBody>
                    <a:bodyPr/>
                    <a:lstStyle/>
                    <a:p>
                      <a:pPr algn="l" fontAlgn="ctr"/>
                      <a:r>
                        <a:rPr lang="it-IT" sz="1000" b="0" i="0" u="none" strike="noStrike" dirty="0" err="1">
                          <a:solidFill>
                            <a:srgbClr val="516743"/>
                          </a:solidFill>
                          <a:effectLst/>
                          <a:latin typeface="+mj-lt"/>
                          <a:cs typeface="Arial" panose="020B0604020202020204" pitchFamily="34" charset="0"/>
                        </a:rPr>
                        <a:t>January</a:t>
                      </a:r>
                      <a:r>
                        <a:rPr lang="it-IT" sz="1000" b="0" i="0" u="none" strike="noStrike" dirty="0">
                          <a:solidFill>
                            <a:srgbClr val="516743"/>
                          </a:solidFill>
                          <a:effectLst/>
                          <a:latin typeface="+mj-lt"/>
                          <a:cs typeface="Arial" panose="020B0604020202020204" pitchFamily="34" charset="0"/>
                        </a:rPr>
                        <a:t> 1, 2016</a:t>
                      </a:r>
                    </a:p>
                  </a:txBody>
                  <a:tcPr marL="9525" marR="9525" marT="9525" marB="0" anchor="ctr"/>
                </a:tc>
                <a:extLst>
                  <a:ext uri="{0D108BD9-81ED-4DB2-BD59-A6C34878D82A}">
                    <a16:rowId xmlns:a16="http://schemas.microsoft.com/office/drawing/2014/main" val="3532613198"/>
                  </a:ext>
                </a:extLst>
              </a:tr>
              <a:tr h="168074">
                <a:tc>
                  <a:txBody>
                    <a:bodyPr/>
                    <a:lstStyle/>
                    <a:p>
                      <a:pPr algn="ctr" fontAlgn="ctr"/>
                      <a:r>
                        <a:rPr lang="it-IT" sz="1050" b="0" i="0" u="sng" strike="noStrike">
                          <a:solidFill>
                            <a:srgbClr val="0563C1"/>
                          </a:solidFill>
                          <a:effectLst/>
                          <a:latin typeface="+mj-lt"/>
                          <a:cs typeface="Arial" panose="020B0604020202020204" pitchFamily="34" charset="0"/>
                          <a:hlinkClick r:id="rId39" tooltip="IFRS 15"/>
                        </a:rPr>
                        <a:t>IFRS 15</a:t>
                      </a:r>
                      <a:endParaRPr lang="it-IT" sz="1050" b="0" i="0" u="sng" strike="noStrike">
                        <a:solidFill>
                          <a:srgbClr val="0563C1"/>
                        </a:solidFill>
                        <a:effectLst/>
                        <a:latin typeface="+mj-lt"/>
                        <a:cs typeface="Arial" panose="020B0604020202020204" pitchFamily="34" charset="0"/>
                      </a:endParaRPr>
                    </a:p>
                  </a:txBody>
                  <a:tcPr marL="9525" marR="9525" marT="9525" marB="0" anchor="ctr"/>
                </a:tc>
                <a:tc>
                  <a:txBody>
                    <a:bodyPr/>
                    <a:lstStyle/>
                    <a:p>
                      <a:pPr algn="l" fontAlgn="ctr"/>
                      <a:r>
                        <a:rPr lang="en-US" sz="1000" b="0" i="0" u="none" strike="noStrike" dirty="0">
                          <a:solidFill>
                            <a:srgbClr val="516743"/>
                          </a:solidFill>
                          <a:effectLst/>
                          <a:latin typeface="+mj-lt"/>
                          <a:cs typeface="Arial" panose="020B0604020202020204" pitchFamily="34" charset="0"/>
                        </a:rPr>
                        <a:t>Revenue from Contracts with Customers</a:t>
                      </a:r>
                    </a:p>
                  </a:txBody>
                  <a:tcPr marL="9525" marR="9525" marT="9525" marB="0" anchor="ctr"/>
                </a:tc>
                <a:tc>
                  <a:txBody>
                    <a:bodyPr/>
                    <a:lstStyle/>
                    <a:p>
                      <a:pPr algn="l" fontAlgn="ctr"/>
                      <a:r>
                        <a:rPr lang="it-IT" sz="1000" b="0" i="0" u="none" strike="noStrike" dirty="0" err="1">
                          <a:solidFill>
                            <a:srgbClr val="516743"/>
                          </a:solidFill>
                          <a:effectLst/>
                          <a:latin typeface="+mj-lt"/>
                          <a:cs typeface="Arial" panose="020B0604020202020204" pitchFamily="34" charset="0"/>
                        </a:rPr>
                        <a:t>January</a:t>
                      </a:r>
                      <a:r>
                        <a:rPr lang="it-IT" sz="1000" b="0" i="0" u="none" strike="noStrike" dirty="0">
                          <a:solidFill>
                            <a:srgbClr val="516743"/>
                          </a:solidFill>
                          <a:effectLst/>
                          <a:latin typeface="+mj-lt"/>
                          <a:cs typeface="Arial" panose="020B0604020202020204" pitchFamily="34" charset="0"/>
                        </a:rPr>
                        <a:t> 1, 2018</a:t>
                      </a:r>
                    </a:p>
                  </a:txBody>
                  <a:tcPr marL="9525" marR="9525" marT="9525" marB="0" anchor="ctr"/>
                </a:tc>
                <a:extLst>
                  <a:ext uri="{0D108BD9-81ED-4DB2-BD59-A6C34878D82A}">
                    <a16:rowId xmlns:a16="http://schemas.microsoft.com/office/drawing/2014/main" val="83208037"/>
                  </a:ext>
                </a:extLst>
              </a:tr>
              <a:tr h="168074">
                <a:tc>
                  <a:txBody>
                    <a:bodyPr/>
                    <a:lstStyle/>
                    <a:p>
                      <a:pPr algn="ctr" fontAlgn="ctr"/>
                      <a:r>
                        <a:rPr lang="it-IT" sz="1000" b="0" i="0" u="sng" strike="noStrike" dirty="0">
                          <a:solidFill>
                            <a:srgbClr val="0563C1"/>
                          </a:solidFill>
                          <a:effectLst/>
                          <a:latin typeface="+mj-lt"/>
                          <a:hlinkClick r:id="rId40" tooltip="IFRS 16"/>
                        </a:rPr>
                        <a:t>IFRS 16</a:t>
                      </a:r>
                      <a:endParaRPr lang="it-IT" sz="1000" b="0" i="0" u="sng" strike="noStrike" dirty="0">
                        <a:solidFill>
                          <a:srgbClr val="0563C1"/>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Leases</a:t>
                      </a:r>
                      <a:endParaRPr lang="it-IT" sz="1000" b="0" i="0" u="none" strike="noStrike" dirty="0">
                        <a:solidFill>
                          <a:srgbClr val="516743"/>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January</a:t>
                      </a:r>
                      <a:r>
                        <a:rPr lang="it-IT" sz="1000" b="0" i="0" u="none" strike="noStrike" dirty="0">
                          <a:solidFill>
                            <a:srgbClr val="516743"/>
                          </a:solidFill>
                          <a:effectLst/>
                          <a:latin typeface="+mj-lt"/>
                        </a:rPr>
                        <a:t> 1, 2019</a:t>
                      </a:r>
                    </a:p>
                  </a:txBody>
                  <a:tcPr marL="9525" marR="9525" marT="9525" marB="0" anchor="ctr"/>
                </a:tc>
                <a:extLst>
                  <a:ext uri="{0D108BD9-81ED-4DB2-BD59-A6C34878D82A}">
                    <a16:rowId xmlns:a16="http://schemas.microsoft.com/office/drawing/2014/main" val="563824812"/>
                  </a:ext>
                </a:extLst>
              </a:tr>
              <a:tr h="168074">
                <a:tc>
                  <a:txBody>
                    <a:bodyPr/>
                    <a:lstStyle/>
                    <a:p>
                      <a:pPr algn="ctr" fontAlgn="ctr"/>
                      <a:r>
                        <a:rPr lang="it-IT" sz="1000" b="0" i="0" u="sng" strike="noStrike" dirty="0">
                          <a:solidFill>
                            <a:srgbClr val="0563C1"/>
                          </a:solidFill>
                          <a:effectLst/>
                          <a:latin typeface="+mj-lt"/>
                          <a:hlinkClick r:id="rId41" tooltip="IFRS 17"/>
                        </a:rPr>
                        <a:t>IFRS 17</a:t>
                      </a:r>
                      <a:endParaRPr lang="it-IT" sz="1000" b="0" i="0" u="sng" strike="noStrike" dirty="0">
                        <a:solidFill>
                          <a:srgbClr val="0563C1"/>
                        </a:solidFill>
                        <a:effectLst/>
                        <a:latin typeface="+mj-lt"/>
                      </a:endParaRPr>
                    </a:p>
                  </a:txBody>
                  <a:tcPr marL="9525" marR="9525" marT="9525" marB="0" anchor="ctr"/>
                </a:tc>
                <a:tc>
                  <a:txBody>
                    <a:bodyPr/>
                    <a:lstStyle/>
                    <a:p>
                      <a:pPr algn="l" fontAlgn="ctr"/>
                      <a:r>
                        <a:rPr lang="it-IT" sz="1000" b="0" i="0" u="none" strike="noStrike" dirty="0">
                          <a:solidFill>
                            <a:srgbClr val="516743"/>
                          </a:solidFill>
                          <a:effectLst/>
                          <a:latin typeface="+mj-lt"/>
                        </a:rPr>
                        <a:t>Insurance </a:t>
                      </a:r>
                      <a:r>
                        <a:rPr lang="it-IT" sz="1000" b="0" i="0" u="none" strike="noStrike" dirty="0" err="1">
                          <a:solidFill>
                            <a:srgbClr val="516743"/>
                          </a:solidFill>
                          <a:effectLst/>
                          <a:latin typeface="+mj-lt"/>
                        </a:rPr>
                        <a:t>contracts</a:t>
                      </a:r>
                      <a:endParaRPr lang="it-IT" sz="1000" b="0" i="0" u="none" strike="noStrike" dirty="0">
                        <a:solidFill>
                          <a:srgbClr val="516743"/>
                        </a:solidFill>
                        <a:effectLst/>
                        <a:latin typeface="+mj-lt"/>
                      </a:endParaRPr>
                    </a:p>
                  </a:txBody>
                  <a:tcPr marL="9525" marR="9525" marT="9525" marB="0" anchor="ctr"/>
                </a:tc>
                <a:tc>
                  <a:txBody>
                    <a:bodyPr/>
                    <a:lstStyle/>
                    <a:p>
                      <a:pPr algn="l" fontAlgn="ctr"/>
                      <a:r>
                        <a:rPr lang="it-IT" sz="1000" b="0" i="0" u="none" strike="noStrike" dirty="0" err="1">
                          <a:solidFill>
                            <a:srgbClr val="516743"/>
                          </a:solidFill>
                          <a:effectLst/>
                          <a:latin typeface="+mj-lt"/>
                        </a:rPr>
                        <a:t>January</a:t>
                      </a:r>
                      <a:r>
                        <a:rPr lang="it-IT" sz="1000" b="0" i="0" u="none" strike="noStrike" dirty="0">
                          <a:solidFill>
                            <a:srgbClr val="516743"/>
                          </a:solidFill>
                          <a:effectLst/>
                          <a:latin typeface="+mj-lt"/>
                        </a:rPr>
                        <a:t> 1, 2021</a:t>
                      </a:r>
                    </a:p>
                  </a:txBody>
                  <a:tcPr marL="9525" marR="9525" marT="9525" marB="0" anchor="ctr"/>
                </a:tc>
                <a:extLst>
                  <a:ext uri="{0D108BD9-81ED-4DB2-BD59-A6C34878D82A}">
                    <a16:rowId xmlns:a16="http://schemas.microsoft.com/office/drawing/2014/main" val="2874911346"/>
                  </a:ext>
                </a:extLst>
              </a:tr>
            </a:tbl>
          </a:graphicData>
        </a:graphic>
      </p:graphicFrame>
      <p:sp>
        <p:nvSpPr>
          <p:cNvPr id="11" name="Rectangle 10">
            <a:extLst>
              <a:ext uri="{FF2B5EF4-FFF2-40B4-BE49-F238E27FC236}">
                <a16:creationId xmlns:a16="http://schemas.microsoft.com/office/drawing/2014/main" id="{BCAEDC4D-428C-4627-A2B7-7014813AA1DF}"/>
              </a:ext>
            </a:extLst>
          </p:cNvPr>
          <p:cNvSpPr/>
          <p:nvPr/>
        </p:nvSpPr>
        <p:spPr>
          <a:xfrm>
            <a:off x="2801835" y="5644688"/>
            <a:ext cx="4347665" cy="261610"/>
          </a:xfrm>
          <a:prstGeom prst="rect">
            <a:avLst/>
          </a:prstGeom>
        </p:spPr>
        <p:txBody>
          <a:bodyPr wrap="none">
            <a:spAutoFit/>
          </a:bodyPr>
          <a:lstStyle/>
          <a:p>
            <a:r>
              <a:rPr lang="it-IT" sz="1100" u="sng" dirty="0">
                <a:hlinkClick r:id="rId42"/>
              </a:rPr>
              <a:t>Source: </a:t>
            </a:r>
            <a:r>
              <a:rPr lang="it-IT" sz="1100" dirty="0">
                <a:hlinkClick r:id="rId42"/>
              </a:rPr>
              <a:t>https://www.ifrs.org/issued-standards/list-of-standards/</a:t>
            </a:r>
            <a:endParaRPr lang="it-IT" sz="1100" dirty="0"/>
          </a:p>
        </p:txBody>
      </p:sp>
    </p:spTree>
    <p:extLst>
      <p:ext uri="{BB962C8B-B14F-4D97-AF65-F5344CB8AC3E}">
        <p14:creationId xmlns:p14="http://schemas.microsoft.com/office/powerpoint/2010/main" val="1263926148"/>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8377</TotalTime>
  <Words>6715</Words>
  <Application>Microsoft Office PowerPoint</Application>
  <PresentationFormat>Widescreen</PresentationFormat>
  <Paragraphs>826</Paragraphs>
  <Slides>57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Tahoma</vt:lpstr>
      <vt:lpstr>Trebuchet MS</vt:lpstr>
      <vt:lpstr>Wingdings 3</vt:lpstr>
      <vt:lpstr>Facet</vt:lpstr>
      <vt:lpstr>Accounting</vt:lpstr>
      <vt:lpstr>PowerPoint Presentation</vt:lpstr>
      <vt:lpstr>PowerPoint Presentation</vt:lpstr>
      <vt:lpstr>A journey to a global system</vt:lpstr>
      <vt:lpstr>PowerPoint Presentation</vt:lpstr>
      <vt:lpstr>PowerPoint Presentation</vt:lpstr>
      <vt:lpstr>PowerPoint Presentation</vt:lpstr>
      <vt:lpstr>PowerPoint Presentation</vt:lpstr>
      <vt:lpstr>PowerPoint Presentation</vt:lpstr>
      <vt:lpstr>PowerPoint Presentation</vt:lpstr>
      <vt:lpstr>IFRS Around the World</vt:lpstr>
      <vt:lpstr>IAS/IFRS</vt:lpstr>
      <vt:lpstr>PowerPoint Presentation</vt:lpstr>
      <vt:lpstr>PowerPoint Presentation</vt:lpstr>
      <vt:lpstr>PowerPoint Presentation</vt:lpstr>
      <vt:lpstr>The IAS/IFRS Milestones Adoption in Italy</vt:lpstr>
      <vt:lpstr>PowerPoint Presentation</vt:lpstr>
      <vt:lpstr>International accounting framework</vt:lpstr>
      <vt:lpstr>PowerPoint Presentation</vt:lpstr>
      <vt:lpstr>Fundamental qualitative characteristics</vt:lpstr>
      <vt:lpstr>PowerPoint Presentation</vt:lpstr>
      <vt:lpstr>Enhancing qualitative characteristics</vt:lpstr>
      <vt:lpstr>PowerPoint Presentation</vt:lpstr>
      <vt:lpstr>Assets</vt:lpstr>
      <vt:lpstr>Liabilities</vt:lpstr>
      <vt:lpstr>Equity</vt:lpstr>
      <vt:lpstr>Income &amp; Expenses</vt:lpstr>
      <vt:lpstr>The Balance Sheet</vt:lpstr>
      <vt:lpstr>The Balance Sheet</vt:lpstr>
      <vt:lpstr>Financial statements</vt:lpstr>
      <vt:lpstr>Consolidate vs Separate</vt:lpstr>
      <vt:lpstr>IAS 1 – Presentation of FS</vt:lpstr>
      <vt:lpstr>IAS 1 – Presentation of FS</vt:lpstr>
      <vt:lpstr>Overall considerations</vt:lpstr>
      <vt:lpstr>Overall considerations</vt:lpstr>
      <vt:lpstr>Structure and content</vt:lpstr>
      <vt:lpstr>Structure and content</vt:lpstr>
      <vt:lpstr>Structure and content</vt:lpstr>
      <vt:lpstr>Structure and content</vt:lpstr>
      <vt:lpstr>Structure and content</vt:lpstr>
      <vt:lpstr>Structure and content</vt:lpstr>
      <vt:lpstr>Profit vs Cash Flow</vt:lpstr>
      <vt:lpstr>IAS 8 – Accounting Policies, Changes in Accounting Estimates and Errors</vt:lpstr>
      <vt:lpstr>IAS 8 – Accounting Policies, Changes in Accounting Estimates and Errors</vt:lpstr>
      <vt:lpstr>IAS 8 – Accounting Policies, Changes in Accounting Estimates and Errors</vt:lpstr>
      <vt:lpstr>IFRS 8 – Segment Reporting</vt:lpstr>
      <vt:lpstr>IFRS 8 – Segment Reporting</vt:lpstr>
      <vt:lpstr>IFRS 1 – First-Time Adoption of IFRS</vt:lpstr>
      <vt:lpstr>IFRS 1 – First-Time Adoption of IFRS</vt:lpstr>
      <vt:lpstr>IFRS 1 – First-Time Adoption of IFRS</vt:lpstr>
      <vt:lpstr>Local GAAP: ITA GAAP</vt:lpstr>
      <vt:lpstr>Local GAAP: ITA GAAP</vt:lpstr>
      <vt:lpstr>Local GAAP: ITA GAAP</vt:lpstr>
      <vt:lpstr>Local GAAP: ITA GAAP</vt:lpstr>
      <vt:lpstr>Local GAAP: ITA GAAP</vt:lpstr>
      <vt:lpstr>IFRS vs ITA GAAP</vt:lpstr>
      <vt:lpstr>IAS/IFRS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133</cp:revision>
  <dcterms:created xsi:type="dcterms:W3CDTF">2020-02-10T13:29:01Z</dcterms:created>
  <dcterms:modified xsi:type="dcterms:W3CDTF">2025-02-23T09:07:26Z</dcterms:modified>
</cp:coreProperties>
</file>