
<file path=[Content_Types].xml><?xml version="1.0" encoding="utf-8"?>
<Types xmlns="http://schemas.openxmlformats.org/package/2006/content-types">
  <Default Extension="glb" ContentType="model/gltf.binary"/>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35"/>
  </p:notesMasterIdLst>
  <p:handoutMasterIdLst>
    <p:handoutMasterId r:id="rId36"/>
  </p:handoutMasterIdLst>
  <p:sldIdLst>
    <p:sldId id="256" r:id="rId2"/>
    <p:sldId id="286" r:id="rId3"/>
    <p:sldId id="301" r:id="rId4"/>
    <p:sldId id="310" r:id="rId5"/>
    <p:sldId id="318" r:id="rId6"/>
    <p:sldId id="319" r:id="rId7"/>
    <p:sldId id="320" r:id="rId8"/>
    <p:sldId id="321" r:id="rId9"/>
    <p:sldId id="322" r:id="rId10"/>
    <p:sldId id="323" r:id="rId11"/>
    <p:sldId id="324" r:id="rId12"/>
    <p:sldId id="343" r:id="rId13"/>
    <p:sldId id="325" r:id="rId14"/>
    <p:sldId id="344" r:id="rId15"/>
    <p:sldId id="345" r:id="rId16"/>
    <p:sldId id="346" r:id="rId17"/>
    <p:sldId id="326" r:id="rId18"/>
    <p:sldId id="327" r:id="rId19"/>
    <p:sldId id="328" r:id="rId20"/>
    <p:sldId id="329" r:id="rId21"/>
    <p:sldId id="330" r:id="rId22"/>
    <p:sldId id="331" r:id="rId23"/>
    <p:sldId id="332" r:id="rId24"/>
    <p:sldId id="333" r:id="rId25"/>
    <p:sldId id="334" r:id="rId26"/>
    <p:sldId id="335" r:id="rId27"/>
    <p:sldId id="336" r:id="rId28"/>
    <p:sldId id="337" r:id="rId29"/>
    <p:sldId id="338" r:id="rId30"/>
    <p:sldId id="339" r:id="rId31"/>
    <p:sldId id="340" r:id="rId32"/>
    <p:sldId id="341" r:id="rId33"/>
    <p:sldId id="342" r:id="rId3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4B79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232B87-A829-4DAA-B66C-DF091A324FDB}" v="1" dt="2025-04-04T12:11:12.7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02" d="100"/>
          <a:sy n="102" d="100"/>
        </p:scale>
        <p:origin x="120" y="576"/>
      </p:cViewPr>
      <p:guideLst/>
    </p:cSldViewPr>
  </p:slideViewPr>
  <p:notesTextViewPr>
    <p:cViewPr>
      <p:scale>
        <a:sx n="1" d="1"/>
        <a:sy n="1" d="1"/>
      </p:scale>
      <p:origin x="0" y="0"/>
    </p:cViewPr>
  </p:notesTextViewPr>
  <p:notesViewPr>
    <p:cSldViewPr snapToGrid="0">
      <p:cViewPr varScale="1">
        <p:scale>
          <a:sx n="84" d="100"/>
          <a:sy n="84" d="100"/>
        </p:scale>
        <p:origin x="3012"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ancesco Lucà" userId="be252dd4-0f5a-48eb-bdff-dd588f7f9609" providerId="ADAL" clId="{806EFE92-30AC-4B9D-88DA-3EE70405165B}"/>
    <pc:docChg chg="modSld modMainMaster">
      <pc:chgData name="Francesco Lucà" userId="be252dd4-0f5a-48eb-bdff-dd588f7f9609" providerId="ADAL" clId="{806EFE92-30AC-4B9D-88DA-3EE70405165B}" dt="2022-04-07T10:39:15.005" v="3" actId="1036"/>
      <pc:docMkLst>
        <pc:docMk/>
      </pc:docMkLst>
      <pc:sldChg chg="modSp mod">
        <pc:chgData name="Francesco Lucà" userId="be252dd4-0f5a-48eb-bdff-dd588f7f9609" providerId="ADAL" clId="{806EFE92-30AC-4B9D-88DA-3EE70405165B}" dt="2022-04-07T10:39:15.005" v="3" actId="1036"/>
        <pc:sldMkLst>
          <pc:docMk/>
          <pc:sldMk cId="3762391800" sldId="256"/>
        </pc:sldMkLst>
      </pc:sldChg>
      <pc:sldChg chg="modSp">
        <pc:chgData name="Francesco Lucà" userId="be252dd4-0f5a-48eb-bdff-dd588f7f9609" providerId="ADAL" clId="{806EFE92-30AC-4B9D-88DA-3EE70405165B}" dt="2022-04-07T10:39:09.374" v="0"/>
        <pc:sldMkLst>
          <pc:docMk/>
          <pc:sldMk cId="3502681717" sldId="286"/>
        </pc:sldMkLst>
      </pc:sldChg>
      <pc:sldChg chg="modSp">
        <pc:chgData name="Francesco Lucà" userId="be252dd4-0f5a-48eb-bdff-dd588f7f9609" providerId="ADAL" clId="{806EFE92-30AC-4B9D-88DA-3EE70405165B}" dt="2022-04-07T10:39:09.374" v="0"/>
        <pc:sldMkLst>
          <pc:docMk/>
          <pc:sldMk cId="1721166616" sldId="301"/>
        </pc:sldMkLst>
      </pc:sldChg>
      <pc:sldChg chg="modSp">
        <pc:chgData name="Francesco Lucà" userId="be252dd4-0f5a-48eb-bdff-dd588f7f9609" providerId="ADAL" clId="{806EFE92-30AC-4B9D-88DA-3EE70405165B}" dt="2022-04-07T10:39:09.374" v="0"/>
        <pc:sldMkLst>
          <pc:docMk/>
          <pc:sldMk cId="3657396492" sldId="310"/>
        </pc:sldMkLst>
      </pc:sldChg>
      <pc:sldChg chg="modSp">
        <pc:chgData name="Francesco Lucà" userId="be252dd4-0f5a-48eb-bdff-dd588f7f9609" providerId="ADAL" clId="{806EFE92-30AC-4B9D-88DA-3EE70405165B}" dt="2022-04-07T10:39:09.374" v="0"/>
        <pc:sldMkLst>
          <pc:docMk/>
          <pc:sldMk cId="1110315903" sldId="318"/>
        </pc:sldMkLst>
      </pc:sldChg>
      <pc:sldChg chg="modSp">
        <pc:chgData name="Francesco Lucà" userId="be252dd4-0f5a-48eb-bdff-dd588f7f9609" providerId="ADAL" clId="{806EFE92-30AC-4B9D-88DA-3EE70405165B}" dt="2022-04-07T10:39:09.374" v="0"/>
        <pc:sldMkLst>
          <pc:docMk/>
          <pc:sldMk cId="1610978871" sldId="319"/>
        </pc:sldMkLst>
      </pc:sldChg>
      <pc:sldChg chg="modSp">
        <pc:chgData name="Francesco Lucà" userId="be252dd4-0f5a-48eb-bdff-dd588f7f9609" providerId="ADAL" clId="{806EFE92-30AC-4B9D-88DA-3EE70405165B}" dt="2022-04-07T10:39:09.374" v="0"/>
        <pc:sldMkLst>
          <pc:docMk/>
          <pc:sldMk cId="1510279027" sldId="320"/>
        </pc:sldMkLst>
      </pc:sldChg>
      <pc:sldChg chg="modSp">
        <pc:chgData name="Francesco Lucà" userId="be252dd4-0f5a-48eb-bdff-dd588f7f9609" providerId="ADAL" clId="{806EFE92-30AC-4B9D-88DA-3EE70405165B}" dt="2022-04-07T10:39:09.374" v="0"/>
        <pc:sldMkLst>
          <pc:docMk/>
          <pc:sldMk cId="1238746067" sldId="321"/>
        </pc:sldMkLst>
      </pc:sldChg>
      <pc:sldChg chg="modSp">
        <pc:chgData name="Francesco Lucà" userId="be252dd4-0f5a-48eb-bdff-dd588f7f9609" providerId="ADAL" clId="{806EFE92-30AC-4B9D-88DA-3EE70405165B}" dt="2022-04-07T10:39:09.374" v="0"/>
        <pc:sldMkLst>
          <pc:docMk/>
          <pc:sldMk cId="1128959443" sldId="322"/>
        </pc:sldMkLst>
      </pc:sldChg>
      <pc:sldChg chg="modSp">
        <pc:chgData name="Francesco Lucà" userId="be252dd4-0f5a-48eb-bdff-dd588f7f9609" providerId="ADAL" clId="{806EFE92-30AC-4B9D-88DA-3EE70405165B}" dt="2022-04-07T10:39:09.374" v="0"/>
        <pc:sldMkLst>
          <pc:docMk/>
          <pc:sldMk cId="1444183104" sldId="323"/>
        </pc:sldMkLst>
      </pc:sldChg>
      <pc:sldChg chg="modSp">
        <pc:chgData name="Francesco Lucà" userId="be252dd4-0f5a-48eb-bdff-dd588f7f9609" providerId="ADAL" clId="{806EFE92-30AC-4B9D-88DA-3EE70405165B}" dt="2022-04-07T10:39:09.374" v="0"/>
        <pc:sldMkLst>
          <pc:docMk/>
          <pc:sldMk cId="466928340" sldId="324"/>
        </pc:sldMkLst>
      </pc:sldChg>
      <pc:sldChg chg="modSp">
        <pc:chgData name="Francesco Lucà" userId="be252dd4-0f5a-48eb-bdff-dd588f7f9609" providerId="ADAL" clId="{806EFE92-30AC-4B9D-88DA-3EE70405165B}" dt="2022-04-07T10:39:09.374" v="0"/>
        <pc:sldMkLst>
          <pc:docMk/>
          <pc:sldMk cId="2092628457" sldId="325"/>
        </pc:sldMkLst>
      </pc:sldChg>
      <pc:sldChg chg="modSp">
        <pc:chgData name="Francesco Lucà" userId="be252dd4-0f5a-48eb-bdff-dd588f7f9609" providerId="ADAL" clId="{806EFE92-30AC-4B9D-88DA-3EE70405165B}" dt="2022-04-07T10:39:09.374" v="0"/>
        <pc:sldMkLst>
          <pc:docMk/>
          <pc:sldMk cId="932349576" sldId="326"/>
        </pc:sldMkLst>
      </pc:sldChg>
      <pc:sldChg chg="modSp">
        <pc:chgData name="Francesco Lucà" userId="be252dd4-0f5a-48eb-bdff-dd588f7f9609" providerId="ADAL" clId="{806EFE92-30AC-4B9D-88DA-3EE70405165B}" dt="2022-04-07T10:39:09.374" v="0"/>
        <pc:sldMkLst>
          <pc:docMk/>
          <pc:sldMk cId="2818007793" sldId="327"/>
        </pc:sldMkLst>
      </pc:sldChg>
      <pc:sldChg chg="modSp">
        <pc:chgData name="Francesco Lucà" userId="be252dd4-0f5a-48eb-bdff-dd588f7f9609" providerId="ADAL" clId="{806EFE92-30AC-4B9D-88DA-3EE70405165B}" dt="2022-04-07T10:39:09.374" v="0"/>
        <pc:sldMkLst>
          <pc:docMk/>
          <pc:sldMk cId="639327271" sldId="328"/>
        </pc:sldMkLst>
      </pc:sldChg>
      <pc:sldChg chg="modSp">
        <pc:chgData name="Francesco Lucà" userId="be252dd4-0f5a-48eb-bdff-dd588f7f9609" providerId="ADAL" clId="{806EFE92-30AC-4B9D-88DA-3EE70405165B}" dt="2022-04-07T10:39:09.374" v="0"/>
        <pc:sldMkLst>
          <pc:docMk/>
          <pc:sldMk cId="647696285" sldId="329"/>
        </pc:sldMkLst>
      </pc:sldChg>
      <pc:sldChg chg="modSp">
        <pc:chgData name="Francesco Lucà" userId="be252dd4-0f5a-48eb-bdff-dd588f7f9609" providerId="ADAL" clId="{806EFE92-30AC-4B9D-88DA-3EE70405165B}" dt="2022-04-07T10:39:09.374" v="0"/>
        <pc:sldMkLst>
          <pc:docMk/>
          <pc:sldMk cId="423294323" sldId="330"/>
        </pc:sldMkLst>
      </pc:sldChg>
      <pc:sldChg chg="modSp">
        <pc:chgData name="Francesco Lucà" userId="be252dd4-0f5a-48eb-bdff-dd588f7f9609" providerId="ADAL" clId="{806EFE92-30AC-4B9D-88DA-3EE70405165B}" dt="2022-04-07T10:39:09.374" v="0"/>
        <pc:sldMkLst>
          <pc:docMk/>
          <pc:sldMk cId="3942932358" sldId="331"/>
        </pc:sldMkLst>
      </pc:sldChg>
      <pc:sldChg chg="modSp">
        <pc:chgData name="Francesco Lucà" userId="be252dd4-0f5a-48eb-bdff-dd588f7f9609" providerId="ADAL" clId="{806EFE92-30AC-4B9D-88DA-3EE70405165B}" dt="2022-04-07T10:39:09.374" v="0"/>
        <pc:sldMkLst>
          <pc:docMk/>
          <pc:sldMk cId="767644535" sldId="332"/>
        </pc:sldMkLst>
      </pc:sldChg>
      <pc:sldChg chg="modSp">
        <pc:chgData name="Francesco Lucà" userId="be252dd4-0f5a-48eb-bdff-dd588f7f9609" providerId="ADAL" clId="{806EFE92-30AC-4B9D-88DA-3EE70405165B}" dt="2022-04-07T10:39:09.374" v="0"/>
        <pc:sldMkLst>
          <pc:docMk/>
          <pc:sldMk cId="740846776" sldId="333"/>
        </pc:sldMkLst>
      </pc:sldChg>
      <pc:sldChg chg="modSp">
        <pc:chgData name="Francesco Lucà" userId="be252dd4-0f5a-48eb-bdff-dd588f7f9609" providerId="ADAL" clId="{806EFE92-30AC-4B9D-88DA-3EE70405165B}" dt="2022-04-07T10:39:09.374" v="0"/>
        <pc:sldMkLst>
          <pc:docMk/>
          <pc:sldMk cId="346681089" sldId="334"/>
        </pc:sldMkLst>
      </pc:sldChg>
      <pc:sldChg chg="modSp">
        <pc:chgData name="Francesco Lucà" userId="be252dd4-0f5a-48eb-bdff-dd588f7f9609" providerId="ADAL" clId="{806EFE92-30AC-4B9D-88DA-3EE70405165B}" dt="2022-04-07T10:39:09.374" v="0"/>
        <pc:sldMkLst>
          <pc:docMk/>
          <pc:sldMk cId="2519966003" sldId="335"/>
        </pc:sldMkLst>
      </pc:sldChg>
      <pc:sldChg chg="modSp">
        <pc:chgData name="Francesco Lucà" userId="be252dd4-0f5a-48eb-bdff-dd588f7f9609" providerId="ADAL" clId="{806EFE92-30AC-4B9D-88DA-3EE70405165B}" dt="2022-04-07T10:39:09.374" v="0"/>
        <pc:sldMkLst>
          <pc:docMk/>
          <pc:sldMk cId="2540668789" sldId="336"/>
        </pc:sldMkLst>
      </pc:sldChg>
      <pc:sldChg chg="modSp">
        <pc:chgData name="Francesco Lucà" userId="be252dd4-0f5a-48eb-bdff-dd588f7f9609" providerId="ADAL" clId="{806EFE92-30AC-4B9D-88DA-3EE70405165B}" dt="2022-04-07T10:39:09.374" v="0"/>
        <pc:sldMkLst>
          <pc:docMk/>
          <pc:sldMk cId="509414874" sldId="337"/>
        </pc:sldMkLst>
      </pc:sldChg>
      <pc:sldChg chg="modSp">
        <pc:chgData name="Francesco Lucà" userId="be252dd4-0f5a-48eb-bdff-dd588f7f9609" providerId="ADAL" clId="{806EFE92-30AC-4B9D-88DA-3EE70405165B}" dt="2022-04-07T10:39:09.374" v="0"/>
        <pc:sldMkLst>
          <pc:docMk/>
          <pc:sldMk cId="274677820" sldId="338"/>
        </pc:sldMkLst>
      </pc:sldChg>
      <pc:sldChg chg="modSp">
        <pc:chgData name="Francesco Lucà" userId="be252dd4-0f5a-48eb-bdff-dd588f7f9609" providerId="ADAL" clId="{806EFE92-30AC-4B9D-88DA-3EE70405165B}" dt="2022-04-07T10:39:09.374" v="0"/>
        <pc:sldMkLst>
          <pc:docMk/>
          <pc:sldMk cId="2977015599" sldId="339"/>
        </pc:sldMkLst>
      </pc:sldChg>
      <pc:sldChg chg="modSp">
        <pc:chgData name="Francesco Lucà" userId="be252dd4-0f5a-48eb-bdff-dd588f7f9609" providerId="ADAL" clId="{806EFE92-30AC-4B9D-88DA-3EE70405165B}" dt="2022-04-07T10:39:09.374" v="0"/>
        <pc:sldMkLst>
          <pc:docMk/>
          <pc:sldMk cId="2796644543" sldId="340"/>
        </pc:sldMkLst>
      </pc:sldChg>
      <pc:sldChg chg="modSp">
        <pc:chgData name="Francesco Lucà" userId="be252dd4-0f5a-48eb-bdff-dd588f7f9609" providerId="ADAL" clId="{806EFE92-30AC-4B9D-88DA-3EE70405165B}" dt="2022-04-07T10:39:09.374" v="0"/>
        <pc:sldMkLst>
          <pc:docMk/>
          <pc:sldMk cId="1255820164" sldId="341"/>
        </pc:sldMkLst>
      </pc:sldChg>
      <pc:sldChg chg="modSp">
        <pc:chgData name="Francesco Lucà" userId="be252dd4-0f5a-48eb-bdff-dd588f7f9609" providerId="ADAL" clId="{806EFE92-30AC-4B9D-88DA-3EE70405165B}" dt="2022-04-07T10:39:09.374" v="0"/>
        <pc:sldMkLst>
          <pc:docMk/>
          <pc:sldMk cId="871500044" sldId="342"/>
        </pc:sldMkLst>
      </pc:sldChg>
      <pc:sldChg chg="modSp">
        <pc:chgData name="Francesco Lucà" userId="be252dd4-0f5a-48eb-bdff-dd588f7f9609" providerId="ADAL" clId="{806EFE92-30AC-4B9D-88DA-3EE70405165B}" dt="2022-04-07T10:39:09.374" v="0"/>
        <pc:sldMkLst>
          <pc:docMk/>
          <pc:sldMk cId="317572073" sldId="343"/>
        </pc:sldMkLst>
      </pc:sldChg>
      <pc:sldChg chg="modSp">
        <pc:chgData name="Francesco Lucà" userId="be252dd4-0f5a-48eb-bdff-dd588f7f9609" providerId="ADAL" clId="{806EFE92-30AC-4B9D-88DA-3EE70405165B}" dt="2022-04-07T10:39:09.374" v="0"/>
        <pc:sldMkLst>
          <pc:docMk/>
          <pc:sldMk cId="1975843451" sldId="344"/>
        </pc:sldMkLst>
      </pc:sldChg>
      <pc:sldChg chg="modSp">
        <pc:chgData name="Francesco Lucà" userId="be252dd4-0f5a-48eb-bdff-dd588f7f9609" providerId="ADAL" clId="{806EFE92-30AC-4B9D-88DA-3EE70405165B}" dt="2022-04-07T10:39:09.374" v="0"/>
        <pc:sldMkLst>
          <pc:docMk/>
          <pc:sldMk cId="904692490" sldId="345"/>
        </pc:sldMkLst>
      </pc:sldChg>
      <pc:sldChg chg="modSp">
        <pc:chgData name="Francesco Lucà" userId="be252dd4-0f5a-48eb-bdff-dd588f7f9609" providerId="ADAL" clId="{806EFE92-30AC-4B9D-88DA-3EE70405165B}" dt="2022-04-07T10:39:09.374" v="0"/>
        <pc:sldMkLst>
          <pc:docMk/>
          <pc:sldMk cId="377122646" sldId="346"/>
        </pc:sldMkLst>
      </pc:sldChg>
      <pc:sldMasterChg chg="modSp modSldLayout">
        <pc:chgData name="Francesco Lucà" userId="be252dd4-0f5a-48eb-bdff-dd588f7f9609" providerId="ADAL" clId="{806EFE92-30AC-4B9D-88DA-3EE70405165B}" dt="2022-04-07T10:39:09.374" v="0"/>
        <pc:sldMasterMkLst>
          <pc:docMk/>
          <pc:sldMasterMk cId="0" sldId="2147483648"/>
        </pc:sldMasterMkLst>
        <pc:sldLayoutChg chg="modSp">
          <pc:chgData name="Francesco Lucà" userId="be252dd4-0f5a-48eb-bdff-dd588f7f9609" providerId="ADAL" clId="{806EFE92-30AC-4B9D-88DA-3EE70405165B}" dt="2022-04-07T10:39:09.374" v="0"/>
          <pc:sldLayoutMkLst>
            <pc:docMk/>
            <pc:sldMasterMk cId="0" sldId="2147483648"/>
            <pc:sldLayoutMk cId="0" sldId="2147483649"/>
          </pc:sldLayoutMkLst>
        </pc:sldLayoutChg>
        <pc:sldLayoutChg chg="modSp">
          <pc:chgData name="Francesco Lucà" userId="be252dd4-0f5a-48eb-bdff-dd588f7f9609" providerId="ADAL" clId="{806EFE92-30AC-4B9D-88DA-3EE70405165B}" dt="2022-04-07T10:39:09.374" v="0"/>
          <pc:sldLayoutMkLst>
            <pc:docMk/>
            <pc:sldMasterMk cId="0" sldId="2147483648"/>
            <pc:sldLayoutMk cId="0" sldId="2147483650"/>
          </pc:sldLayoutMkLst>
        </pc:sldLayoutChg>
        <pc:sldLayoutChg chg="modSp">
          <pc:chgData name="Francesco Lucà" userId="be252dd4-0f5a-48eb-bdff-dd588f7f9609" providerId="ADAL" clId="{806EFE92-30AC-4B9D-88DA-3EE70405165B}" dt="2022-04-07T10:39:09.374" v="0"/>
          <pc:sldLayoutMkLst>
            <pc:docMk/>
            <pc:sldMasterMk cId="0" sldId="2147483648"/>
            <pc:sldLayoutMk cId="0" sldId="2147483651"/>
          </pc:sldLayoutMkLst>
        </pc:sldLayoutChg>
        <pc:sldLayoutChg chg="modSp">
          <pc:chgData name="Francesco Lucà" userId="be252dd4-0f5a-48eb-bdff-dd588f7f9609" providerId="ADAL" clId="{806EFE92-30AC-4B9D-88DA-3EE70405165B}" dt="2022-04-07T10:39:09.374" v="0"/>
          <pc:sldLayoutMkLst>
            <pc:docMk/>
            <pc:sldMasterMk cId="0" sldId="2147483648"/>
            <pc:sldLayoutMk cId="0" sldId="2147483653"/>
          </pc:sldLayoutMkLst>
        </pc:sldLayoutChg>
        <pc:sldLayoutChg chg="modSp">
          <pc:chgData name="Francesco Lucà" userId="be252dd4-0f5a-48eb-bdff-dd588f7f9609" providerId="ADAL" clId="{806EFE92-30AC-4B9D-88DA-3EE70405165B}" dt="2022-04-07T10:39:09.374" v="0"/>
          <pc:sldLayoutMkLst>
            <pc:docMk/>
            <pc:sldMasterMk cId="0" sldId="2147483648"/>
            <pc:sldLayoutMk cId="0" sldId="2147483654"/>
          </pc:sldLayoutMkLst>
        </pc:sldLayoutChg>
        <pc:sldLayoutChg chg="modSp">
          <pc:chgData name="Francesco Lucà" userId="be252dd4-0f5a-48eb-bdff-dd588f7f9609" providerId="ADAL" clId="{806EFE92-30AC-4B9D-88DA-3EE70405165B}" dt="2022-04-07T10:39:09.374" v="0"/>
          <pc:sldLayoutMkLst>
            <pc:docMk/>
            <pc:sldMasterMk cId="0" sldId="2147483648"/>
            <pc:sldLayoutMk cId="0" sldId="2147483655"/>
          </pc:sldLayoutMkLst>
        </pc:sldLayoutChg>
        <pc:sldLayoutChg chg="modSp">
          <pc:chgData name="Francesco Lucà" userId="be252dd4-0f5a-48eb-bdff-dd588f7f9609" providerId="ADAL" clId="{806EFE92-30AC-4B9D-88DA-3EE70405165B}" dt="2022-04-07T10:39:09.374" v="0"/>
          <pc:sldLayoutMkLst>
            <pc:docMk/>
            <pc:sldMasterMk cId="0" sldId="2147483648"/>
            <pc:sldLayoutMk cId="0" sldId="2147483657"/>
          </pc:sldLayoutMkLst>
        </pc:sldLayoutChg>
        <pc:sldLayoutChg chg="modSp">
          <pc:chgData name="Francesco Lucà" userId="be252dd4-0f5a-48eb-bdff-dd588f7f9609" providerId="ADAL" clId="{806EFE92-30AC-4B9D-88DA-3EE70405165B}" dt="2022-04-07T10:39:09.374" v="0"/>
          <pc:sldLayoutMkLst>
            <pc:docMk/>
            <pc:sldMasterMk cId="0" sldId="2147483648"/>
            <pc:sldLayoutMk cId="0" sldId="2147483659"/>
          </pc:sldLayoutMkLst>
        </pc:sldLayoutChg>
        <pc:sldLayoutChg chg="modSp">
          <pc:chgData name="Francesco Lucà" userId="be252dd4-0f5a-48eb-bdff-dd588f7f9609" providerId="ADAL" clId="{806EFE92-30AC-4B9D-88DA-3EE70405165B}" dt="2022-04-07T10:39:09.374" v="0"/>
          <pc:sldLayoutMkLst>
            <pc:docMk/>
            <pc:sldMasterMk cId="0" sldId="2147483648"/>
            <pc:sldLayoutMk cId="0" sldId="2147483660"/>
          </pc:sldLayoutMkLst>
        </pc:sldLayoutChg>
        <pc:sldLayoutChg chg="modSp">
          <pc:chgData name="Francesco Lucà" userId="be252dd4-0f5a-48eb-bdff-dd588f7f9609" providerId="ADAL" clId="{806EFE92-30AC-4B9D-88DA-3EE70405165B}" dt="2022-04-07T10:39:09.374" v="0"/>
          <pc:sldLayoutMkLst>
            <pc:docMk/>
            <pc:sldMasterMk cId="0" sldId="2147483648"/>
            <pc:sldLayoutMk cId="0" sldId="2147483661"/>
          </pc:sldLayoutMkLst>
        </pc:sldLayoutChg>
        <pc:sldLayoutChg chg="modSp">
          <pc:chgData name="Francesco Lucà" userId="be252dd4-0f5a-48eb-bdff-dd588f7f9609" providerId="ADAL" clId="{806EFE92-30AC-4B9D-88DA-3EE70405165B}" dt="2022-04-07T10:39:09.374" v="0"/>
          <pc:sldLayoutMkLst>
            <pc:docMk/>
            <pc:sldMasterMk cId="0" sldId="2147483648"/>
            <pc:sldLayoutMk cId="0" sldId="2147483662"/>
          </pc:sldLayoutMkLst>
        </pc:sldLayoutChg>
        <pc:sldLayoutChg chg="modSp">
          <pc:chgData name="Francesco Lucà" userId="be252dd4-0f5a-48eb-bdff-dd588f7f9609" providerId="ADAL" clId="{806EFE92-30AC-4B9D-88DA-3EE70405165B}" dt="2022-04-07T10:39:09.374" v="0"/>
          <pc:sldLayoutMkLst>
            <pc:docMk/>
            <pc:sldMasterMk cId="0" sldId="2147483648"/>
            <pc:sldLayoutMk cId="0" sldId="2147483663"/>
          </pc:sldLayoutMkLst>
        </pc:sldLayoutChg>
        <pc:sldLayoutChg chg="modSp">
          <pc:chgData name="Francesco Lucà" userId="be252dd4-0f5a-48eb-bdff-dd588f7f9609" providerId="ADAL" clId="{806EFE92-30AC-4B9D-88DA-3EE70405165B}" dt="2022-04-07T10:39:09.374" v="0"/>
          <pc:sldLayoutMkLst>
            <pc:docMk/>
            <pc:sldMasterMk cId="0" sldId="2147483648"/>
            <pc:sldLayoutMk cId="0" sldId="2147483664"/>
          </pc:sldLayoutMkLst>
        </pc:sldLayoutChg>
        <pc:sldLayoutChg chg="modSp">
          <pc:chgData name="Francesco Lucà" userId="be252dd4-0f5a-48eb-bdff-dd588f7f9609" providerId="ADAL" clId="{806EFE92-30AC-4B9D-88DA-3EE70405165B}" dt="2022-04-07T10:39:09.374" v="0"/>
          <pc:sldLayoutMkLst>
            <pc:docMk/>
            <pc:sldMasterMk cId="0" sldId="2147483648"/>
            <pc:sldLayoutMk cId="0" sldId="2147483665"/>
          </pc:sldLayoutMkLst>
        </pc:sldLayoutChg>
        <pc:sldLayoutChg chg="modSp">
          <pc:chgData name="Francesco Lucà" userId="be252dd4-0f5a-48eb-bdff-dd588f7f9609" providerId="ADAL" clId="{806EFE92-30AC-4B9D-88DA-3EE70405165B}" dt="2022-04-07T10:39:09.374" v="0"/>
          <pc:sldLayoutMkLst>
            <pc:docMk/>
            <pc:sldMasterMk cId="0" sldId="2147483648"/>
            <pc:sldLayoutMk cId="0" sldId="2147483666"/>
          </pc:sldLayoutMkLst>
        </pc:sldLayoutChg>
        <pc:sldLayoutChg chg="modSp">
          <pc:chgData name="Francesco Lucà" userId="be252dd4-0f5a-48eb-bdff-dd588f7f9609" providerId="ADAL" clId="{806EFE92-30AC-4B9D-88DA-3EE70405165B}" dt="2022-04-07T10:39:09.374" v="0"/>
          <pc:sldLayoutMkLst>
            <pc:docMk/>
            <pc:sldMasterMk cId="0" sldId="2147483648"/>
            <pc:sldLayoutMk cId="0" sldId="2147483667"/>
          </pc:sldLayoutMkLst>
        </pc:sldLayoutChg>
      </pc:sldMasterChg>
    </pc:docChg>
  </pc:docChgLst>
  <pc:docChgLst>
    <pc:chgData name="Francesco Lucà" userId="be252dd4-0f5a-48eb-bdff-dd588f7f9609" providerId="ADAL" clId="{D89690F6-865C-4F43-AE86-083447F6926E}"/>
    <pc:docChg chg="modSld modMainMaster">
      <pc:chgData name="Francesco Lucà" userId="be252dd4-0f5a-48eb-bdff-dd588f7f9609" providerId="ADAL" clId="{D89690F6-865C-4F43-AE86-083447F6926E}" dt="2024-04-03T08:56:16.068" v="0"/>
      <pc:docMkLst>
        <pc:docMk/>
      </pc:docMkLst>
      <pc:sldChg chg="modSp">
        <pc:chgData name="Francesco Lucà" userId="be252dd4-0f5a-48eb-bdff-dd588f7f9609" providerId="ADAL" clId="{D89690F6-865C-4F43-AE86-083447F6926E}" dt="2024-04-03T08:56:16.068" v="0"/>
        <pc:sldMkLst>
          <pc:docMk/>
          <pc:sldMk cId="3762391800" sldId="256"/>
        </pc:sldMkLst>
      </pc:sldChg>
      <pc:sldChg chg="modSp">
        <pc:chgData name="Francesco Lucà" userId="be252dd4-0f5a-48eb-bdff-dd588f7f9609" providerId="ADAL" clId="{D89690F6-865C-4F43-AE86-083447F6926E}" dt="2024-04-03T08:56:16.068" v="0"/>
        <pc:sldMkLst>
          <pc:docMk/>
          <pc:sldMk cId="3502681717" sldId="286"/>
        </pc:sldMkLst>
      </pc:sldChg>
      <pc:sldChg chg="modSp">
        <pc:chgData name="Francesco Lucà" userId="be252dd4-0f5a-48eb-bdff-dd588f7f9609" providerId="ADAL" clId="{D89690F6-865C-4F43-AE86-083447F6926E}" dt="2024-04-03T08:56:16.068" v="0"/>
        <pc:sldMkLst>
          <pc:docMk/>
          <pc:sldMk cId="1721166616" sldId="301"/>
        </pc:sldMkLst>
      </pc:sldChg>
      <pc:sldChg chg="modSp">
        <pc:chgData name="Francesco Lucà" userId="be252dd4-0f5a-48eb-bdff-dd588f7f9609" providerId="ADAL" clId="{D89690F6-865C-4F43-AE86-083447F6926E}" dt="2024-04-03T08:56:16.068" v="0"/>
        <pc:sldMkLst>
          <pc:docMk/>
          <pc:sldMk cId="3657396492" sldId="310"/>
        </pc:sldMkLst>
      </pc:sldChg>
      <pc:sldChg chg="modSp">
        <pc:chgData name="Francesco Lucà" userId="be252dd4-0f5a-48eb-bdff-dd588f7f9609" providerId="ADAL" clId="{D89690F6-865C-4F43-AE86-083447F6926E}" dt="2024-04-03T08:56:16.068" v="0"/>
        <pc:sldMkLst>
          <pc:docMk/>
          <pc:sldMk cId="1110315903" sldId="318"/>
        </pc:sldMkLst>
      </pc:sldChg>
      <pc:sldChg chg="modSp">
        <pc:chgData name="Francesco Lucà" userId="be252dd4-0f5a-48eb-bdff-dd588f7f9609" providerId="ADAL" clId="{D89690F6-865C-4F43-AE86-083447F6926E}" dt="2024-04-03T08:56:16.068" v="0"/>
        <pc:sldMkLst>
          <pc:docMk/>
          <pc:sldMk cId="1610978871" sldId="319"/>
        </pc:sldMkLst>
      </pc:sldChg>
      <pc:sldChg chg="modSp">
        <pc:chgData name="Francesco Lucà" userId="be252dd4-0f5a-48eb-bdff-dd588f7f9609" providerId="ADAL" clId="{D89690F6-865C-4F43-AE86-083447F6926E}" dt="2024-04-03T08:56:16.068" v="0"/>
        <pc:sldMkLst>
          <pc:docMk/>
          <pc:sldMk cId="1510279027" sldId="320"/>
        </pc:sldMkLst>
      </pc:sldChg>
      <pc:sldChg chg="modSp">
        <pc:chgData name="Francesco Lucà" userId="be252dd4-0f5a-48eb-bdff-dd588f7f9609" providerId="ADAL" clId="{D89690F6-865C-4F43-AE86-083447F6926E}" dt="2024-04-03T08:56:16.068" v="0"/>
        <pc:sldMkLst>
          <pc:docMk/>
          <pc:sldMk cId="1238746067" sldId="321"/>
        </pc:sldMkLst>
      </pc:sldChg>
      <pc:sldChg chg="modSp">
        <pc:chgData name="Francesco Lucà" userId="be252dd4-0f5a-48eb-bdff-dd588f7f9609" providerId="ADAL" clId="{D89690F6-865C-4F43-AE86-083447F6926E}" dt="2024-04-03T08:56:16.068" v="0"/>
        <pc:sldMkLst>
          <pc:docMk/>
          <pc:sldMk cId="1128959443" sldId="322"/>
        </pc:sldMkLst>
      </pc:sldChg>
      <pc:sldChg chg="modSp">
        <pc:chgData name="Francesco Lucà" userId="be252dd4-0f5a-48eb-bdff-dd588f7f9609" providerId="ADAL" clId="{D89690F6-865C-4F43-AE86-083447F6926E}" dt="2024-04-03T08:56:16.068" v="0"/>
        <pc:sldMkLst>
          <pc:docMk/>
          <pc:sldMk cId="1444183104" sldId="323"/>
        </pc:sldMkLst>
      </pc:sldChg>
      <pc:sldChg chg="modSp">
        <pc:chgData name="Francesco Lucà" userId="be252dd4-0f5a-48eb-bdff-dd588f7f9609" providerId="ADAL" clId="{D89690F6-865C-4F43-AE86-083447F6926E}" dt="2024-04-03T08:56:16.068" v="0"/>
        <pc:sldMkLst>
          <pc:docMk/>
          <pc:sldMk cId="466928340" sldId="324"/>
        </pc:sldMkLst>
      </pc:sldChg>
      <pc:sldChg chg="modSp">
        <pc:chgData name="Francesco Lucà" userId="be252dd4-0f5a-48eb-bdff-dd588f7f9609" providerId="ADAL" clId="{D89690F6-865C-4F43-AE86-083447F6926E}" dt="2024-04-03T08:56:16.068" v="0"/>
        <pc:sldMkLst>
          <pc:docMk/>
          <pc:sldMk cId="2092628457" sldId="325"/>
        </pc:sldMkLst>
      </pc:sldChg>
      <pc:sldChg chg="modSp">
        <pc:chgData name="Francesco Lucà" userId="be252dd4-0f5a-48eb-bdff-dd588f7f9609" providerId="ADAL" clId="{D89690F6-865C-4F43-AE86-083447F6926E}" dt="2024-04-03T08:56:16.068" v="0"/>
        <pc:sldMkLst>
          <pc:docMk/>
          <pc:sldMk cId="932349576" sldId="326"/>
        </pc:sldMkLst>
      </pc:sldChg>
      <pc:sldChg chg="modSp">
        <pc:chgData name="Francesco Lucà" userId="be252dd4-0f5a-48eb-bdff-dd588f7f9609" providerId="ADAL" clId="{D89690F6-865C-4F43-AE86-083447F6926E}" dt="2024-04-03T08:56:16.068" v="0"/>
        <pc:sldMkLst>
          <pc:docMk/>
          <pc:sldMk cId="2818007793" sldId="327"/>
        </pc:sldMkLst>
      </pc:sldChg>
      <pc:sldChg chg="modSp">
        <pc:chgData name="Francesco Lucà" userId="be252dd4-0f5a-48eb-bdff-dd588f7f9609" providerId="ADAL" clId="{D89690F6-865C-4F43-AE86-083447F6926E}" dt="2024-04-03T08:56:16.068" v="0"/>
        <pc:sldMkLst>
          <pc:docMk/>
          <pc:sldMk cId="639327271" sldId="328"/>
        </pc:sldMkLst>
      </pc:sldChg>
      <pc:sldChg chg="modSp">
        <pc:chgData name="Francesco Lucà" userId="be252dd4-0f5a-48eb-bdff-dd588f7f9609" providerId="ADAL" clId="{D89690F6-865C-4F43-AE86-083447F6926E}" dt="2024-04-03T08:56:16.068" v="0"/>
        <pc:sldMkLst>
          <pc:docMk/>
          <pc:sldMk cId="647696285" sldId="329"/>
        </pc:sldMkLst>
      </pc:sldChg>
      <pc:sldChg chg="modSp">
        <pc:chgData name="Francesco Lucà" userId="be252dd4-0f5a-48eb-bdff-dd588f7f9609" providerId="ADAL" clId="{D89690F6-865C-4F43-AE86-083447F6926E}" dt="2024-04-03T08:56:16.068" v="0"/>
        <pc:sldMkLst>
          <pc:docMk/>
          <pc:sldMk cId="423294323" sldId="330"/>
        </pc:sldMkLst>
      </pc:sldChg>
      <pc:sldChg chg="modSp">
        <pc:chgData name="Francesco Lucà" userId="be252dd4-0f5a-48eb-bdff-dd588f7f9609" providerId="ADAL" clId="{D89690F6-865C-4F43-AE86-083447F6926E}" dt="2024-04-03T08:56:16.068" v="0"/>
        <pc:sldMkLst>
          <pc:docMk/>
          <pc:sldMk cId="3942932358" sldId="331"/>
        </pc:sldMkLst>
      </pc:sldChg>
      <pc:sldChg chg="modSp">
        <pc:chgData name="Francesco Lucà" userId="be252dd4-0f5a-48eb-bdff-dd588f7f9609" providerId="ADAL" clId="{D89690F6-865C-4F43-AE86-083447F6926E}" dt="2024-04-03T08:56:16.068" v="0"/>
        <pc:sldMkLst>
          <pc:docMk/>
          <pc:sldMk cId="767644535" sldId="332"/>
        </pc:sldMkLst>
      </pc:sldChg>
      <pc:sldChg chg="modSp">
        <pc:chgData name="Francesco Lucà" userId="be252dd4-0f5a-48eb-bdff-dd588f7f9609" providerId="ADAL" clId="{D89690F6-865C-4F43-AE86-083447F6926E}" dt="2024-04-03T08:56:16.068" v="0"/>
        <pc:sldMkLst>
          <pc:docMk/>
          <pc:sldMk cId="740846776" sldId="333"/>
        </pc:sldMkLst>
      </pc:sldChg>
      <pc:sldChg chg="modSp">
        <pc:chgData name="Francesco Lucà" userId="be252dd4-0f5a-48eb-bdff-dd588f7f9609" providerId="ADAL" clId="{D89690F6-865C-4F43-AE86-083447F6926E}" dt="2024-04-03T08:56:16.068" v="0"/>
        <pc:sldMkLst>
          <pc:docMk/>
          <pc:sldMk cId="346681089" sldId="334"/>
        </pc:sldMkLst>
      </pc:sldChg>
      <pc:sldChg chg="modSp">
        <pc:chgData name="Francesco Lucà" userId="be252dd4-0f5a-48eb-bdff-dd588f7f9609" providerId="ADAL" clId="{D89690F6-865C-4F43-AE86-083447F6926E}" dt="2024-04-03T08:56:16.068" v="0"/>
        <pc:sldMkLst>
          <pc:docMk/>
          <pc:sldMk cId="2519966003" sldId="335"/>
        </pc:sldMkLst>
      </pc:sldChg>
      <pc:sldChg chg="modSp">
        <pc:chgData name="Francesco Lucà" userId="be252dd4-0f5a-48eb-bdff-dd588f7f9609" providerId="ADAL" clId="{D89690F6-865C-4F43-AE86-083447F6926E}" dt="2024-04-03T08:56:16.068" v="0"/>
        <pc:sldMkLst>
          <pc:docMk/>
          <pc:sldMk cId="2540668789" sldId="336"/>
        </pc:sldMkLst>
      </pc:sldChg>
      <pc:sldChg chg="modSp">
        <pc:chgData name="Francesco Lucà" userId="be252dd4-0f5a-48eb-bdff-dd588f7f9609" providerId="ADAL" clId="{D89690F6-865C-4F43-AE86-083447F6926E}" dt="2024-04-03T08:56:16.068" v="0"/>
        <pc:sldMkLst>
          <pc:docMk/>
          <pc:sldMk cId="509414874" sldId="337"/>
        </pc:sldMkLst>
      </pc:sldChg>
      <pc:sldChg chg="modSp">
        <pc:chgData name="Francesco Lucà" userId="be252dd4-0f5a-48eb-bdff-dd588f7f9609" providerId="ADAL" clId="{D89690F6-865C-4F43-AE86-083447F6926E}" dt="2024-04-03T08:56:16.068" v="0"/>
        <pc:sldMkLst>
          <pc:docMk/>
          <pc:sldMk cId="274677820" sldId="338"/>
        </pc:sldMkLst>
      </pc:sldChg>
      <pc:sldChg chg="modSp">
        <pc:chgData name="Francesco Lucà" userId="be252dd4-0f5a-48eb-bdff-dd588f7f9609" providerId="ADAL" clId="{D89690F6-865C-4F43-AE86-083447F6926E}" dt="2024-04-03T08:56:16.068" v="0"/>
        <pc:sldMkLst>
          <pc:docMk/>
          <pc:sldMk cId="2977015599" sldId="339"/>
        </pc:sldMkLst>
      </pc:sldChg>
      <pc:sldChg chg="modSp">
        <pc:chgData name="Francesco Lucà" userId="be252dd4-0f5a-48eb-bdff-dd588f7f9609" providerId="ADAL" clId="{D89690F6-865C-4F43-AE86-083447F6926E}" dt="2024-04-03T08:56:16.068" v="0"/>
        <pc:sldMkLst>
          <pc:docMk/>
          <pc:sldMk cId="2796644543" sldId="340"/>
        </pc:sldMkLst>
      </pc:sldChg>
      <pc:sldChg chg="modSp">
        <pc:chgData name="Francesco Lucà" userId="be252dd4-0f5a-48eb-bdff-dd588f7f9609" providerId="ADAL" clId="{D89690F6-865C-4F43-AE86-083447F6926E}" dt="2024-04-03T08:56:16.068" v="0"/>
        <pc:sldMkLst>
          <pc:docMk/>
          <pc:sldMk cId="1255820164" sldId="341"/>
        </pc:sldMkLst>
      </pc:sldChg>
      <pc:sldChg chg="modSp">
        <pc:chgData name="Francesco Lucà" userId="be252dd4-0f5a-48eb-bdff-dd588f7f9609" providerId="ADAL" clId="{D89690F6-865C-4F43-AE86-083447F6926E}" dt="2024-04-03T08:56:16.068" v="0"/>
        <pc:sldMkLst>
          <pc:docMk/>
          <pc:sldMk cId="871500044" sldId="342"/>
        </pc:sldMkLst>
      </pc:sldChg>
      <pc:sldChg chg="modSp">
        <pc:chgData name="Francesco Lucà" userId="be252dd4-0f5a-48eb-bdff-dd588f7f9609" providerId="ADAL" clId="{D89690F6-865C-4F43-AE86-083447F6926E}" dt="2024-04-03T08:56:16.068" v="0"/>
        <pc:sldMkLst>
          <pc:docMk/>
          <pc:sldMk cId="317572073" sldId="343"/>
        </pc:sldMkLst>
      </pc:sldChg>
      <pc:sldChg chg="modSp">
        <pc:chgData name="Francesco Lucà" userId="be252dd4-0f5a-48eb-bdff-dd588f7f9609" providerId="ADAL" clId="{D89690F6-865C-4F43-AE86-083447F6926E}" dt="2024-04-03T08:56:16.068" v="0"/>
        <pc:sldMkLst>
          <pc:docMk/>
          <pc:sldMk cId="1975843451" sldId="344"/>
        </pc:sldMkLst>
      </pc:sldChg>
      <pc:sldChg chg="modSp">
        <pc:chgData name="Francesco Lucà" userId="be252dd4-0f5a-48eb-bdff-dd588f7f9609" providerId="ADAL" clId="{D89690F6-865C-4F43-AE86-083447F6926E}" dt="2024-04-03T08:56:16.068" v="0"/>
        <pc:sldMkLst>
          <pc:docMk/>
          <pc:sldMk cId="904692490" sldId="345"/>
        </pc:sldMkLst>
      </pc:sldChg>
      <pc:sldChg chg="modSp">
        <pc:chgData name="Francesco Lucà" userId="be252dd4-0f5a-48eb-bdff-dd588f7f9609" providerId="ADAL" clId="{D89690F6-865C-4F43-AE86-083447F6926E}" dt="2024-04-03T08:56:16.068" v="0"/>
        <pc:sldMkLst>
          <pc:docMk/>
          <pc:sldMk cId="377122646" sldId="346"/>
        </pc:sldMkLst>
      </pc:sldChg>
      <pc:sldMasterChg chg="modSp modSldLayout">
        <pc:chgData name="Francesco Lucà" userId="be252dd4-0f5a-48eb-bdff-dd588f7f9609" providerId="ADAL" clId="{D89690F6-865C-4F43-AE86-083447F6926E}" dt="2024-04-03T08:56:16.068" v="0"/>
        <pc:sldMasterMkLst>
          <pc:docMk/>
          <pc:sldMasterMk cId="0" sldId="2147483648"/>
        </pc:sldMasterMkLst>
        <pc:sldLayoutChg chg="modSp">
          <pc:chgData name="Francesco Lucà" userId="be252dd4-0f5a-48eb-bdff-dd588f7f9609" providerId="ADAL" clId="{D89690F6-865C-4F43-AE86-083447F6926E}" dt="2024-04-03T08:56:16.068" v="0"/>
          <pc:sldLayoutMkLst>
            <pc:docMk/>
            <pc:sldMasterMk cId="0" sldId="2147483648"/>
            <pc:sldLayoutMk cId="0" sldId="2147483649"/>
          </pc:sldLayoutMkLst>
        </pc:sldLayoutChg>
        <pc:sldLayoutChg chg="modSp">
          <pc:chgData name="Francesco Lucà" userId="be252dd4-0f5a-48eb-bdff-dd588f7f9609" providerId="ADAL" clId="{D89690F6-865C-4F43-AE86-083447F6926E}" dt="2024-04-03T08:56:16.068" v="0"/>
          <pc:sldLayoutMkLst>
            <pc:docMk/>
            <pc:sldMasterMk cId="0" sldId="2147483648"/>
            <pc:sldLayoutMk cId="0" sldId="2147483650"/>
          </pc:sldLayoutMkLst>
        </pc:sldLayoutChg>
        <pc:sldLayoutChg chg="modSp">
          <pc:chgData name="Francesco Lucà" userId="be252dd4-0f5a-48eb-bdff-dd588f7f9609" providerId="ADAL" clId="{D89690F6-865C-4F43-AE86-083447F6926E}" dt="2024-04-03T08:56:16.068" v="0"/>
          <pc:sldLayoutMkLst>
            <pc:docMk/>
            <pc:sldMasterMk cId="0" sldId="2147483648"/>
            <pc:sldLayoutMk cId="0" sldId="2147483651"/>
          </pc:sldLayoutMkLst>
        </pc:sldLayoutChg>
        <pc:sldLayoutChg chg="modSp">
          <pc:chgData name="Francesco Lucà" userId="be252dd4-0f5a-48eb-bdff-dd588f7f9609" providerId="ADAL" clId="{D89690F6-865C-4F43-AE86-083447F6926E}" dt="2024-04-03T08:56:16.068" v="0"/>
          <pc:sldLayoutMkLst>
            <pc:docMk/>
            <pc:sldMasterMk cId="0" sldId="2147483648"/>
            <pc:sldLayoutMk cId="0" sldId="2147483653"/>
          </pc:sldLayoutMkLst>
        </pc:sldLayoutChg>
        <pc:sldLayoutChg chg="modSp">
          <pc:chgData name="Francesco Lucà" userId="be252dd4-0f5a-48eb-bdff-dd588f7f9609" providerId="ADAL" clId="{D89690F6-865C-4F43-AE86-083447F6926E}" dt="2024-04-03T08:56:16.068" v="0"/>
          <pc:sldLayoutMkLst>
            <pc:docMk/>
            <pc:sldMasterMk cId="0" sldId="2147483648"/>
            <pc:sldLayoutMk cId="0" sldId="2147483654"/>
          </pc:sldLayoutMkLst>
        </pc:sldLayoutChg>
        <pc:sldLayoutChg chg="modSp">
          <pc:chgData name="Francesco Lucà" userId="be252dd4-0f5a-48eb-bdff-dd588f7f9609" providerId="ADAL" clId="{D89690F6-865C-4F43-AE86-083447F6926E}" dt="2024-04-03T08:56:16.068" v="0"/>
          <pc:sldLayoutMkLst>
            <pc:docMk/>
            <pc:sldMasterMk cId="0" sldId="2147483648"/>
            <pc:sldLayoutMk cId="0" sldId="2147483655"/>
          </pc:sldLayoutMkLst>
        </pc:sldLayoutChg>
        <pc:sldLayoutChg chg="modSp">
          <pc:chgData name="Francesco Lucà" userId="be252dd4-0f5a-48eb-bdff-dd588f7f9609" providerId="ADAL" clId="{D89690F6-865C-4F43-AE86-083447F6926E}" dt="2024-04-03T08:56:16.068" v="0"/>
          <pc:sldLayoutMkLst>
            <pc:docMk/>
            <pc:sldMasterMk cId="0" sldId="2147483648"/>
            <pc:sldLayoutMk cId="0" sldId="2147483657"/>
          </pc:sldLayoutMkLst>
        </pc:sldLayoutChg>
        <pc:sldLayoutChg chg="modSp">
          <pc:chgData name="Francesco Lucà" userId="be252dd4-0f5a-48eb-bdff-dd588f7f9609" providerId="ADAL" clId="{D89690F6-865C-4F43-AE86-083447F6926E}" dt="2024-04-03T08:56:16.068" v="0"/>
          <pc:sldLayoutMkLst>
            <pc:docMk/>
            <pc:sldMasterMk cId="0" sldId="2147483648"/>
            <pc:sldLayoutMk cId="0" sldId="2147483659"/>
          </pc:sldLayoutMkLst>
        </pc:sldLayoutChg>
        <pc:sldLayoutChg chg="modSp">
          <pc:chgData name="Francesco Lucà" userId="be252dd4-0f5a-48eb-bdff-dd588f7f9609" providerId="ADAL" clId="{D89690F6-865C-4F43-AE86-083447F6926E}" dt="2024-04-03T08:56:16.068" v="0"/>
          <pc:sldLayoutMkLst>
            <pc:docMk/>
            <pc:sldMasterMk cId="0" sldId="2147483648"/>
            <pc:sldLayoutMk cId="0" sldId="2147483660"/>
          </pc:sldLayoutMkLst>
        </pc:sldLayoutChg>
        <pc:sldLayoutChg chg="modSp">
          <pc:chgData name="Francesco Lucà" userId="be252dd4-0f5a-48eb-bdff-dd588f7f9609" providerId="ADAL" clId="{D89690F6-865C-4F43-AE86-083447F6926E}" dt="2024-04-03T08:56:16.068" v="0"/>
          <pc:sldLayoutMkLst>
            <pc:docMk/>
            <pc:sldMasterMk cId="0" sldId="2147483648"/>
            <pc:sldLayoutMk cId="0" sldId="2147483661"/>
          </pc:sldLayoutMkLst>
        </pc:sldLayoutChg>
        <pc:sldLayoutChg chg="modSp">
          <pc:chgData name="Francesco Lucà" userId="be252dd4-0f5a-48eb-bdff-dd588f7f9609" providerId="ADAL" clId="{D89690F6-865C-4F43-AE86-083447F6926E}" dt="2024-04-03T08:56:16.068" v="0"/>
          <pc:sldLayoutMkLst>
            <pc:docMk/>
            <pc:sldMasterMk cId="0" sldId="2147483648"/>
            <pc:sldLayoutMk cId="0" sldId="2147483662"/>
          </pc:sldLayoutMkLst>
        </pc:sldLayoutChg>
        <pc:sldLayoutChg chg="modSp">
          <pc:chgData name="Francesco Lucà" userId="be252dd4-0f5a-48eb-bdff-dd588f7f9609" providerId="ADAL" clId="{D89690F6-865C-4F43-AE86-083447F6926E}" dt="2024-04-03T08:56:16.068" v="0"/>
          <pc:sldLayoutMkLst>
            <pc:docMk/>
            <pc:sldMasterMk cId="0" sldId="2147483648"/>
            <pc:sldLayoutMk cId="0" sldId="2147483663"/>
          </pc:sldLayoutMkLst>
        </pc:sldLayoutChg>
        <pc:sldLayoutChg chg="modSp">
          <pc:chgData name="Francesco Lucà" userId="be252dd4-0f5a-48eb-bdff-dd588f7f9609" providerId="ADAL" clId="{D89690F6-865C-4F43-AE86-083447F6926E}" dt="2024-04-03T08:56:16.068" v="0"/>
          <pc:sldLayoutMkLst>
            <pc:docMk/>
            <pc:sldMasterMk cId="0" sldId="2147483648"/>
            <pc:sldLayoutMk cId="0" sldId="2147483664"/>
          </pc:sldLayoutMkLst>
        </pc:sldLayoutChg>
        <pc:sldLayoutChg chg="modSp">
          <pc:chgData name="Francesco Lucà" userId="be252dd4-0f5a-48eb-bdff-dd588f7f9609" providerId="ADAL" clId="{D89690F6-865C-4F43-AE86-083447F6926E}" dt="2024-04-03T08:56:16.068" v="0"/>
          <pc:sldLayoutMkLst>
            <pc:docMk/>
            <pc:sldMasterMk cId="0" sldId="2147483648"/>
            <pc:sldLayoutMk cId="0" sldId="2147483665"/>
          </pc:sldLayoutMkLst>
        </pc:sldLayoutChg>
        <pc:sldLayoutChg chg="modSp">
          <pc:chgData name="Francesco Lucà" userId="be252dd4-0f5a-48eb-bdff-dd588f7f9609" providerId="ADAL" clId="{D89690F6-865C-4F43-AE86-083447F6926E}" dt="2024-04-03T08:56:16.068" v="0"/>
          <pc:sldLayoutMkLst>
            <pc:docMk/>
            <pc:sldMasterMk cId="0" sldId="2147483648"/>
            <pc:sldLayoutMk cId="0" sldId="2147483666"/>
          </pc:sldLayoutMkLst>
        </pc:sldLayoutChg>
        <pc:sldLayoutChg chg="modSp">
          <pc:chgData name="Francesco Lucà" userId="be252dd4-0f5a-48eb-bdff-dd588f7f9609" providerId="ADAL" clId="{D89690F6-865C-4F43-AE86-083447F6926E}" dt="2024-04-03T08:56:16.068" v="0"/>
          <pc:sldLayoutMkLst>
            <pc:docMk/>
            <pc:sldMasterMk cId="0" sldId="2147483648"/>
            <pc:sldLayoutMk cId="0" sldId="2147483667"/>
          </pc:sldLayoutMkLst>
        </pc:sldLayoutChg>
      </pc:sldMasterChg>
    </pc:docChg>
  </pc:docChgLst>
  <pc:docChgLst>
    <pc:chgData name="Francesco Lucà" userId="be252dd4-0f5a-48eb-bdff-dd588f7f9609" providerId="ADAL" clId="{D0232B87-A829-4DAA-B66C-DF091A324FDB}"/>
    <pc:docChg chg="modSld modMainMaster">
      <pc:chgData name="Francesco Lucà" userId="be252dd4-0f5a-48eb-bdff-dd588f7f9609" providerId="ADAL" clId="{D0232B87-A829-4DAA-B66C-DF091A324FDB}" dt="2025-04-04T12:19:45.152" v="5" actId="6549"/>
      <pc:docMkLst>
        <pc:docMk/>
      </pc:docMkLst>
      <pc:sldChg chg="modSp mod">
        <pc:chgData name="Francesco Lucà" userId="be252dd4-0f5a-48eb-bdff-dd588f7f9609" providerId="ADAL" clId="{D0232B87-A829-4DAA-B66C-DF091A324FDB}" dt="2025-04-04T12:19:45.152" v="5" actId="6549"/>
        <pc:sldMkLst>
          <pc:docMk/>
          <pc:sldMk cId="3762391800" sldId="256"/>
        </pc:sldMkLst>
        <pc:spChg chg="mod">
          <ac:chgData name="Francesco Lucà" userId="be252dd4-0f5a-48eb-bdff-dd588f7f9609" providerId="ADAL" clId="{D0232B87-A829-4DAA-B66C-DF091A324FDB}" dt="2025-04-04T12:19:45.152" v="5" actId="6549"/>
          <ac:spMkLst>
            <pc:docMk/>
            <pc:sldMk cId="3762391800" sldId="256"/>
            <ac:spMk id="3" creationId="{4D846EA3-E8AD-4EF2-A757-4DBD7BBBDCB5}"/>
          </ac:spMkLst>
        </pc:spChg>
        <pc:spChg chg="mod">
          <ac:chgData name="Francesco Lucà" userId="be252dd4-0f5a-48eb-bdff-dd588f7f9609" providerId="ADAL" clId="{D0232B87-A829-4DAA-B66C-DF091A324FDB}" dt="2025-04-04T12:11:12.746" v="0"/>
          <ac:spMkLst>
            <pc:docMk/>
            <pc:sldMk cId="3762391800" sldId="256"/>
            <ac:spMk id="6" creationId="{AC3F5F94-FE68-4AEF-8871-3A3DB0DEB556}"/>
          </ac:spMkLst>
        </pc:spChg>
      </pc:sldChg>
      <pc:sldChg chg="modSp">
        <pc:chgData name="Francesco Lucà" userId="be252dd4-0f5a-48eb-bdff-dd588f7f9609" providerId="ADAL" clId="{D0232B87-A829-4DAA-B66C-DF091A324FDB}" dt="2025-04-04T12:11:12.746" v="0"/>
        <pc:sldMkLst>
          <pc:docMk/>
          <pc:sldMk cId="3502681717" sldId="286"/>
        </pc:sldMkLst>
        <pc:spChg chg="mod">
          <ac:chgData name="Francesco Lucà" userId="be252dd4-0f5a-48eb-bdff-dd588f7f9609" providerId="ADAL" clId="{D0232B87-A829-4DAA-B66C-DF091A324FDB}" dt="2025-04-04T12:11:12.746" v="0"/>
          <ac:spMkLst>
            <pc:docMk/>
            <pc:sldMk cId="3502681717" sldId="286"/>
            <ac:spMk id="5" creationId="{68B2CAEC-AB88-420A-8920-F7E760254A98}"/>
          </ac:spMkLst>
        </pc:spChg>
      </pc:sldChg>
      <pc:sldChg chg="modSp">
        <pc:chgData name="Francesco Lucà" userId="be252dd4-0f5a-48eb-bdff-dd588f7f9609" providerId="ADAL" clId="{D0232B87-A829-4DAA-B66C-DF091A324FDB}" dt="2025-04-04T12:11:12.746" v="0"/>
        <pc:sldMkLst>
          <pc:docMk/>
          <pc:sldMk cId="1721166616" sldId="301"/>
        </pc:sldMkLst>
        <pc:spChg chg="mod">
          <ac:chgData name="Francesco Lucà" userId="be252dd4-0f5a-48eb-bdff-dd588f7f9609" providerId="ADAL" clId="{D0232B87-A829-4DAA-B66C-DF091A324FDB}" dt="2025-04-04T12:11:12.746" v="0"/>
          <ac:spMkLst>
            <pc:docMk/>
            <pc:sldMk cId="1721166616" sldId="301"/>
            <ac:spMk id="5" creationId="{5D4FC3E6-6382-4853-B327-D5F4E06D556C}"/>
          </ac:spMkLst>
        </pc:spChg>
      </pc:sldChg>
      <pc:sldChg chg="modSp">
        <pc:chgData name="Francesco Lucà" userId="be252dd4-0f5a-48eb-bdff-dd588f7f9609" providerId="ADAL" clId="{D0232B87-A829-4DAA-B66C-DF091A324FDB}" dt="2025-04-04T12:11:12.746" v="0"/>
        <pc:sldMkLst>
          <pc:docMk/>
          <pc:sldMk cId="3657396492" sldId="310"/>
        </pc:sldMkLst>
        <pc:spChg chg="mod">
          <ac:chgData name="Francesco Lucà" userId="be252dd4-0f5a-48eb-bdff-dd588f7f9609" providerId="ADAL" clId="{D0232B87-A829-4DAA-B66C-DF091A324FDB}" dt="2025-04-04T12:11:12.746" v="0"/>
          <ac:spMkLst>
            <pc:docMk/>
            <pc:sldMk cId="3657396492" sldId="310"/>
            <ac:spMk id="5" creationId="{40A422CA-D012-4DFE-B925-63E0B86DDCDF}"/>
          </ac:spMkLst>
        </pc:spChg>
      </pc:sldChg>
      <pc:sldChg chg="modSp">
        <pc:chgData name="Francesco Lucà" userId="be252dd4-0f5a-48eb-bdff-dd588f7f9609" providerId="ADAL" clId="{D0232B87-A829-4DAA-B66C-DF091A324FDB}" dt="2025-04-04T12:11:12.746" v="0"/>
        <pc:sldMkLst>
          <pc:docMk/>
          <pc:sldMk cId="1110315903" sldId="318"/>
        </pc:sldMkLst>
        <pc:spChg chg="mod">
          <ac:chgData name="Francesco Lucà" userId="be252dd4-0f5a-48eb-bdff-dd588f7f9609" providerId="ADAL" clId="{D0232B87-A829-4DAA-B66C-DF091A324FDB}" dt="2025-04-04T12:11:12.746" v="0"/>
          <ac:spMkLst>
            <pc:docMk/>
            <pc:sldMk cId="1110315903" sldId="318"/>
            <ac:spMk id="5" creationId="{5D4FC3E6-6382-4853-B327-D5F4E06D556C}"/>
          </ac:spMkLst>
        </pc:spChg>
      </pc:sldChg>
      <pc:sldChg chg="modSp">
        <pc:chgData name="Francesco Lucà" userId="be252dd4-0f5a-48eb-bdff-dd588f7f9609" providerId="ADAL" clId="{D0232B87-A829-4DAA-B66C-DF091A324FDB}" dt="2025-04-04T12:11:12.746" v="0"/>
        <pc:sldMkLst>
          <pc:docMk/>
          <pc:sldMk cId="1610978871" sldId="319"/>
        </pc:sldMkLst>
        <pc:spChg chg="mod">
          <ac:chgData name="Francesco Lucà" userId="be252dd4-0f5a-48eb-bdff-dd588f7f9609" providerId="ADAL" clId="{D0232B87-A829-4DAA-B66C-DF091A324FDB}" dt="2025-04-04T12:11:12.746" v="0"/>
          <ac:spMkLst>
            <pc:docMk/>
            <pc:sldMk cId="1610978871" sldId="319"/>
            <ac:spMk id="5" creationId="{40A422CA-D012-4DFE-B925-63E0B86DDCDF}"/>
          </ac:spMkLst>
        </pc:spChg>
      </pc:sldChg>
      <pc:sldChg chg="modSp">
        <pc:chgData name="Francesco Lucà" userId="be252dd4-0f5a-48eb-bdff-dd588f7f9609" providerId="ADAL" clId="{D0232B87-A829-4DAA-B66C-DF091A324FDB}" dt="2025-04-04T12:11:12.746" v="0"/>
        <pc:sldMkLst>
          <pc:docMk/>
          <pc:sldMk cId="1510279027" sldId="320"/>
        </pc:sldMkLst>
        <pc:spChg chg="mod">
          <ac:chgData name="Francesco Lucà" userId="be252dd4-0f5a-48eb-bdff-dd588f7f9609" providerId="ADAL" clId="{D0232B87-A829-4DAA-B66C-DF091A324FDB}" dt="2025-04-04T12:11:12.746" v="0"/>
          <ac:spMkLst>
            <pc:docMk/>
            <pc:sldMk cId="1510279027" sldId="320"/>
            <ac:spMk id="5" creationId="{B872FEB6-98A2-4D89-B7FA-34608166489F}"/>
          </ac:spMkLst>
        </pc:spChg>
      </pc:sldChg>
      <pc:sldChg chg="modSp">
        <pc:chgData name="Francesco Lucà" userId="be252dd4-0f5a-48eb-bdff-dd588f7f9609" providerId="ADAL" clId="{D0232B87-A829-4DAA-B66C-DF091A324FDB}" dt="2025-04-04T12:11:12.746" v="0"/>
        <pc:sldMkLst>
          <pc:docMk/>
          <pc:sldMk cId="1238746067" sldId="321"/>
        </pc:sldMkLst>
        <pc:spChg chg="mod">
          <ac:chgData name="Francesco Lucà" userId="be252dd4-0f5a-48eb-bdff-dd588f7f9609" providerId="ADAL" clId="{D0232B87-A829-4DAA-B66C-DF091A324FDB}" dt="2025-04-04T12:11:12.746" v="0"/>
          <ac:spMkLst>
            <pc:docMk/>
            <pc:sldMk cId="1238746067" sldId="321"/>
            <ac:spMk id="5" creationId="{EE688A67-31EF-4101-9F10-01E0C438380F}"/>
          </ac:spMkLst>
        </pc:spChg>
      </pc:sldChg>
      <pc:sldChg chg="modSp">
        <pc:chgData name="Francesco Lucà" userId="be252dd4-0f5a-48eb-bdff-dd588f7f9609" providerId="ADAL" clId="{D0232B87-A829-4DAA-B66C-DF091A324FDB}" dt="2025-04-04T12:11:12.746" v="0"/>
        <pc:sldMkLst>
          <pc:docMk/>
          <pc:sldMk cId="1128959443" sldId="322"/>
        </pc:sldMkLst>
        <pc:spChg chg="mod">
          <ac:chgData name="Francesco Lucà" userId="be252dd4-0f5a-48eb-bdff-dd588f7f9609" providerId="ADAL" clId="{D0232B87-A829-4DAA-B66C-DF091A324FDB}" dt="2025-04-04T12:11:12.746" v="0"/>
          <ac:spMkLst>
            <pc:docMk/>
            <pc:sldMk cId="1128959443" sldId="322"/>
            <ac:spMk id="5" creationId="{EE688A67-31EF-4101-9F10-01E0C438380F}"/>
          </ac:spMkLst>
        </pc:spChg>
      </pc:sldChg>
      <pc:sldChg chg="modSp">
        <pc:chgData name="Francesco Lucà" userId="be252dd4-0f5a-48eb-bdff-dd588f7f9609" providerId="ADAL" clId="{D0232B87-A829-4DAA-B66C-DF091A324FDB}" dt="2025-04-04T12:11:12.746" v="0"/>
        <pc:sldMkLst>
          <pc:docMk/>
          <pc:sldMk cId="1444183104" sldId="323"/>
        </pc:sldMkLst>
        <pc:spChg chg="mod">
          <ac:chgData name="Francesco Lucà" userId="be252dd4-0f5a-48eb-bdff-dd588f7f9609" providerId="ADAL" clId="{D0232B87-A829-4DAA-B66C-DF091A324FDB}" dt="2025-04-04T12:11:12.746" v="0"/>
          <ac:spMkLst>
            <pc:docMk/>
            <pc:sldMk cId="1444183104" sldId="323"/>
            <ac:spMk id="5" creationId="{EE688A67-31EF-4101-9F10-01E0C438380F}"/>
          </ac:spMkLst>
        </pc:spChg>
      </pc:sldChg>
      <pc:sldChg chg="modSp">
        <pc:chgData name="Francesco Lucà" userId="be252dd4-0f5a-48eb-bdff-dd588f7f9609" providerId="ADAL" clId="{D0232B87-A829-4DAA-B66C-DF091A324FDB}" dt="2025-04-04T12:11:12.746" v="0"/>
        <pc:sldMkLst>
          <pc:docMk/>
          <pc:sldMk cId="466928340" sldId="324"/>
        </pc:sldMkLst>
        <pc:spChg chg="mod">
          <ac:chgData name="Francesco Lucà" userId="be252dd4-0f5a-48eb-bdff-dd588f7f9609" providerId="ADAL" clId="{D0232B87-A829-4DAA-B66C-DF091A324FDB}" dt="2025-04-04T12:11:12.746" v="0"/>
          <ac:spMkLst>
            <pc:docMk/>
            <pc:sldMk cId="466928340" sldId="324"/>
            <ac:spMk id="5" creationId="{EE688A67-31EF-4101-9F10-01E0C438380F}"/>
          </ac:spMkLst>
        </pc:spChg>
      </pc:sldChg>
      <pc:sldChg chg="modSp">
        <pc:chgData name="Francesco Lucà" userId="be252dd4-0f5a-48eb-bdff-dd588f7f9609" providerId="ADAL" clId="{D0232B87-A829-4DAA-B66C-DF091A324FDB}" dt="2025-04-04T12:11:12.746" v="0"/>
        <pc:sldMkLst>
          <pc:docMk/>
          <pc:sldMk cId="2092628457" sldId="325"/>
        </pc:sldMkLst>
        <pc:spChg chg="mod">
          <ac:chgData name="Francesco Lucà" userId="be252dd4-0f5a-48eb-bdff-dd588f7f9609" providerId="ADAL" clId="{D0232B87-A829-4DAA-B66C-DF091A324FDB}" dt="2025-04-04T12:11:12.746" v="0"/>
          <ac:spMkLst>
            <pc:docMk/>
            <pc:sldMk cId="2092628457" sldId="325"/>
            <ac:spMk id="5" creationId="{EE688A67-31EF-4101-9F10-01E0C438380F}"/>
          </ac:spMkLst>
        </pc:spChg>
      </pc:sldChg>
      <pc:sldChg chg="modSp">
        <pc:chgData name="Francesco Lucà" userId="be252dd4-0f5a-48eb-bdff-dd588f7f9609" providerId="ADAL" clId="{D0232B87-A829-4DAA-B66C-DF091A324FDB}" dt="2025-04-04T12:11:12.746" v="0"/>
        <pc:sldMkLst>
          <pc:docMk/>
          <pc:sldMk cId="932349576" sldId="326"/>
        </pc:sldMkLst>
        <pc:spChg chg="mod">
          <ac:chgData name="Francesco Lucà" userId="be252dd4-0f5a-48eb-bdff-dd588f7f9609" providerId="ADAL" clId="{D0232B87-A829-4DAA-B66C-DF091A324FDB}" dt="2025-04-04T12:11:12.746" v="0"/>
          <ac:spMkLst>
            <pc:docMk/>
            <pc:sldMk cId="932349576" sldId="326"/>
            <ac:spMk id="5" creationId="{D87DFAA9-AE2F-4A0C-A4E4-C7EF027C299B}"/>
          </ac:spMkLst>
        </pc:spChg>
      </pc:sldChg>
      <pc:sldChg chg="modSp">
        <pc:chgData name="Francesco Lucà" userId="be252dd4-0f5a-48eb-bdff-dd588f7f9609" providerId="ADAL" clId="{D0232B87-A829-4DAA-B66C-DF091A324FDB}" dt="2025-04-04T12:11:12.746" v="0"/>
        <pc:sldMkLst>
          <pc:docMk/>
          <pc:sldMk cId="2818007793" sldId="327"/>
        </pc:sldMkLst>
        <pc:spChg chg="mod">
          <ac:chgData name="Francesco Lucà" userId="be252dd4-0f5a-48eb-bdff-dd588f7f9609" providerId="ADAL" clId="{D0232B87-A829-4DAA-B66C-DF091A324FDB}" dt="2025-04-04T12:11:12.746" v="0"/>
          <ac:spMkLst>
            <pc:docMk/>
            <pc:sldMk cId="2818007793" sldId="327"/>
            <ac:spMk id="5" creationId="{628FD03F-BFB5-495C-BFA1-3C2025349026}"/>
          </ac:spMkLst>
        </pc:spChg>
      </pc:sldChg>
      <pc:sldChg chg="modSp">
        <pc:chgData name="Francesco Lucà" userId="be252dd4-0f5a-48eb-bdff-dd588f7f9609" providerId="ADAL" clId="{D0232B87-A829-4DAA-B66C-DF091A324FDB}" dt="2025-04-04T12:11:12.746" v="0"/>
        <pc:sldMkLst>
          <pc:docMk/>
          <pc:sldMk cId="639327271" sldId="328"/>
        </pc:sldMkLst>
        <pc:spChg chg="mod">
          <ac:chgData name="Francesco Lucà" userId="be252dd4-0f5a-48eb-bdff-dd588f7f9609" providerId="ADAL" clId="{D0232B87-A829-4DAA-B66C-DF091A324FDB}" dt="2025-04-04T12:11:12.746" v="0"/>
          <ac:spMkLst>
            <pc:docMk/>
            <pc:sldMk cId="639327271" sldId="328"/>
            <ac:spMk id="5" creationId="{249D4926-2DED-4310-BBED-DCCEC10EE2B0}"/>
          </ac:spMkLst>
        </pc:spChg>
      </pc:sldChg>
      <pc:sldChg chg="modSp">
        <pc:chgData name="Francesco Lucà" userId="be252dd4-0f5a-48eb-bdff-dd588f7f9609" providerId="ADAL" clId="{D0232B87-A829-4DAA-B66C-DF091A324FDB}" dt="2025-04-04T12:11:12.746" v="0"/>
        <pc:sldMkLst>
          <pc:docMk/>
          <pc:sldMk cId="647696285" sldId="329"/>
        </pc:sldMkLst>
        <pc:spChg chg="mod">
          <ac:chgData name="Francesco Lucà" userId="be252dd4-0f5a-48eb-bdff-dd588f7f9609" providerId="ADAL" clId="{D0232B87-A829-4DAA-B66C-DF091A324FDB}" dt="2025-04-04T12:11:12.746" v="0"/>
          <ac:spMkLst>
            <pc:docMk/>
            <pc:sldMk cId="647696285" sldId="329"/>
            <ac:spMk id="5" creationId="{249D4926-2DED-4310-BBED-DCCEC10EE2B0}"/>
          </ac:spMkLst>
        </pc:spChg>
      </pc:sldChg>
      <pc:sldChg chg="modSp">
        <pc:chgData name="Francesco Lucà" userId="be252dd4-0f5a-48eb-bdff-dd588f7f9609" providerId="ADAL" clId="{D0232B87-A829-4DAA-B66C-DF091A324FDB}" dt="2025-04-04T12:11:12.746" v="0"/>
        <pc:sldMkLst>
          <pc:docMk/>
          <pc:sldMk cId="423294323" sldId="330"/>
        </pc:sldMkLst>
        <pc:spChg chg="mod">
          <ac:chgData name="Francesco Lucà" userId="be252dd4-0f5a-48eb-bdff-dd588f7f9609" providerId="ADAL" clId="{D0232B87-A829-4DAA-B66C-DF091A324FDB}" dt="2025-04-04T12:11:12.746" v="0"/>
          <ac:spMkLst>
            <pc:docMk/>
            <pc:sldMk cId="423294323" sldId="330"/>
            <ac:spMk id="5" creationId="{249D4926-2DED-4310-BBED-DCCEC10EE2B0}"/>
          </ac:spMkLst>
        </pc:spChg>
      </pc:sldChg>
      <pc:sldChg chg="modSp">
        <pc:chgData name="Francesco Lucà" userId="be252dd4-0f5a-48eb-bdff-dd588f7f9609" providerId="ADAL" clId="{D0232B87-A829-4DAA-B66C-DF091A324FDB}" dt="2025-04-04T12:11:12.746" v="0"/>
        <pc:sldMkLst>
          <pc:docMk/>
          <pc:sldMk cId="3942932358" sldId="331"/>
        </pc:sldMkLst>
        <pc:spChg chg="mod">
          <ac:chgData name="Francesco Lucà" userId="be252dd4-0f5a-48eb-bdff-dd588f7f9609" providerId="ADAL" clId="{D0232B87-A829-4DAA-B66C-DF091A324FDB}" dt="2025-04-04T12:11:12.746" v="0"/>
          <ac:spMkLst>
            <pc:docMk/>
            <pc:sldMk cId="3942932358" sldId="331"/>
            <ac:spMk id="5" creationId="{249D4926-2DED-4310-BBED-DCCEC10EE2B0}"/>
          </ac:spMkLst>
        </pc:spChg>
      </pc:sldChg>
      <pc:sldChg chg="modSp">
        <pc:chgData name="Francesco Lucà" userId="be252dd4-0f5a-48eb-bdff-dd588f7f9609" providerId="ADAL" clId="{D0232B87-A829-4DAA-B66C-DF091A324FDB}" dt="2025-04-04T12:11:12.746" v="0"/>
        <pc:sldMkLst>
          <pc:docMk/>
          <pc:sldMk cId="767644535" sldId="332"/>
        </pc:sldMkLst>
        <pc:spChg chg="mod">
          <ac:chgData name="Francesco Lucà" userId="be252dd4-0f5a-48eb-bdff-dd588f7f9609" providerId="ADAL" clId="{D0232B87-A829-4DAA-B66C-DF091A324FDB}" dt="2025-04-04T12:11:12.746" v="0"/>
          <ac:spMkLst>
            <pc:docMk/>
            <pc:sldMk cId="767644535" sldId="332"/>
            <ac:spMk id="5" creationId="{249D4926-2DED-4310-BBED-DCCEC10EE2B0}"/>
          </ac:spMkLst>
        </pc:spChg>
      </pc:sldChg>
      <pc:sldChg chg="modSp">
        <pc:chgData name="Francesco Lucà" userId="be252dd4-0f5a-48eb-bdff-dd588f7f9609" providerId="ADAL" clId="{D0232B87-A829-4DAA-B66C-DF091A324FDB}" dt="2025-04-04T12:11:12.746" v="0"/>
        <pc:sldMkLst>
          <pc:docMk/>
          <pc:sldMk cId="740846776" sldId="333"/>
        </pc:sldMkLst>
        <pc:spChg chg="mod">
          <ac:chgData name="Francesco Lucà" userId="be252dd4-0f5a-48eb-bdff-dd588f7f9609" providerId="ADAL" clId="{D0232B87-A829-4DAA-B66C-DF091A324FDB}" dt="2025-04-04T12:11:12.746" v="0"/>
          <ac:spMkLst>
            <pc:docMk/>
            <pc:sldMk cId="740846776" sldId="333"/>
            <ac:spMk id="5" creationId="{249D4926-2DED-4310-BBED-DCCEC10EE2B0}"/>
          </ac:spMkLst>
        </pc:spChg>
      </pc:sldChg>
      <pc:sldChg chg="modSp">
        <pc:chgData name="Francesco Lucà" userId="be252dd4-0f5a-48eb-bdff-dd588f7f9609" providerId="ADAL" clId="{D0232B87-A829-4DAA-B66C-DF091A324FDB}" dt="2025-04-04T12:11:12.746" v="0"/>
        <pc:sldMkLst>
          <pc:docMk/>
          <pc:sldMk cId="346681089" sldId="334"/>
        </pc:sldMkLst>
        <pc:spChg chg="mod">
          <ac:chgData name="Francesco Lucà" userId="be252dd4-0f5a-48eb-bdff-dd588f7f9609" providerId="ADAL" clId="{D0232B87-A829-4DAA-B66C-DF091A324FDB}" dt="2025-04-04T12:11:12.746" v="0"/>
          <ac:spMkLst>
            <pc:docMk/>
            <pc:sldMk cId="346681089" sldId="334"/>
            <ac:spMk id="5" creationId="{249D4926-2DED-4310-BBED-DCCEC10EE2B0}"/>
          </ac:spMkLst>
        </pc:spChg>
      </pc:sldChg>
      <pc:sldChg chg="modSp">
        <pc:chgData name="Francesco Lucà" userId="be252dd4-0f5a-48eb-bdff-dd588f7f9609" providerId="ADAL" clId="{D0232B87-A829-4DAA-B66C-DF091A324FDB}" dt="2025-04-04T12:11:12.746" v="0"/>
        <pc:sldMkLst>
          <pc:docMk/>
          <pc:sldMk cId="2519966003" sldId="335"/>
        </pc:sldMkLst>
        <pc:spChg chg="mod">
          <ac:chgData name="Francesco Lucà" userId="be252dd4-0f5a-48eb-bdff-dd588f7f9609" providerId="ADAL" clId="{D0232B87-A829-4DAA-B66C-DF091A324FDB}" dt="2025-04-04T12:11:12.746" v="0"/>
          <ac:spMkLst>
            <pc:docMk/>
            <pc:sldMk cId="2519966003" sldId="335"/>
            <ac:spMk id="5" creationId="{249D4926-2DED-4310-BBED-DCCEC10EE2B0}"/>
          </ac:spMkLst>
        </pc:spChg>
      </pc:sldChg>
      <pc:sldChg chg="modSp">
        <pc:chgData name="Francesco Lucà" userId="be252dd4-0f5a-48eb-bdff-dd588f7f9609" providerId="ADAL" clId="{D0232B87-A829-4DAA-B66C-DF091A324FDB}" dt="2025-04-04T12:11:12.746" v="0"/>
        <pc:sldMkLst>
          <pc:docMk/>
          <pc:sldMk cId="2540668789" sldId="336"/>
        </pc:sldMkLst>
        <pc:spChg chg="mod">
          <ac:chgData name="Francesco Lucà" userId="be252dd4-0f5a-48eb-bdff-dd588f7f9609" providerId="ADAL" clId="{D0232B87-A829-4DAA-B66C-DF091A324FDB}" dt="2025-04-04T12:11:12.746" v="0"/>
          <ac:spMkLst>
            <pc:docMk/>
            <pc:sldMk cId="2540668789" sldId="336"/>
            <ac:spMk id="5" creationId="{A2397E83-A4B6-46EC-9A0D-82F83DF6E6C9}"/>
          </ac:spMkLst>
        </pc:spChg>
      </pc:sldChg>
      <pc:sldChg chg="modSp">
        <pc:chgData name="Francesco Lucà" userId="be252dd4-0f5a-48eb-bdff-dd588f7f9609" providerId="ADAL" clId="{D0232B87-A829-4DAA-B66C-DF091A324FDB}" dt="2025-04-04T12:11:12.746" v="0"/>
        <pc:sldMkLst>
          <pc:docMk/>
          <pc:sldMk cId="509414874" sldId="337"/>
        </pc:sldMkLst>
        <pc:spChg chg="mod">
          <ac:chgData name="Francesco Lucà" userId="be252dd4-0f5a-48eb-bdff-dd588f7f9609" providerId="ADAL" clId="{D0232B87-A829-4DAA-B66C-DF091A324FDB}" dt="2025-04-04T12:11:12.746" v="0"/>
          <ac:spMkLst>
            <pc:docMk/>
            <pc:sldMk cId="509414874" sldId="337"/>
            <ac:spMk id="5" creationId="{A2397E83-A4B6-46EC-9A0D-82F83DF6E6C9}"/>
          </ac:spMkLst>
        </pc:spChg>
      </pc:sldChg>
      <pc:sldChg chg="modSp">
        <pc:chgData name="Francesco Lucà" userId="be252dd4-0f5a-48eb-bdff-dd588f7f9609" providerId="ADAL" clId="{D0232B87-A829-4DAA-B66C-DF091A324FDB}" dt="2025-04-04T12:11:12.746" v="0"/>
        <pc:sldMkLst>
          <pc:docMk/>
          <pc:sldMk cId="274677820" sldId="338"/>
        </pc:sldMkLst>
        <pc:spChg chg="mod">
          <ac:chgData name="Francesco Lucà" userId="be252dd4-0f5a-48eb-bdff-dd588f7f9609" providerId="ADAL" clId="{D0232B87-A829-4DAA-B66C-DF091A324FDB}" dt="2025-04-04T12:11:12.746" v="0"/>
          <ac:spMkLst>
            <pc:docMk/>
            <pc:sldMk cId="274677820" sldId="338"/>
            <ac:spMk id="5" creationId="{A2397E83-A4B6-46EC-9A0D-82F83DF6E6C9}"/>
          </ac:spMkLst>
        </pc:spChg>
      </pc:sldChg>
      <pc:sldChg chg="modSp">
        <pc:chgData name="Francesco Lucà" userId="be252dd4-0f5a-48eb-bdff-dd588f7f9609" providerId="ADAL" clId="{D0232B87-A829-4DAA-B66C-DF091A324FDB}" dt="2025-04-04T12:11:12.746" v="0"/>
        <pc:sldMkLst>
          <pc:docMk/>
          <pc:sldMk cId="2977015599" sldId="339"/>
        </pc:sldMkLst>
        <pc:spChg chg="mod">
          <ac:chgData name="Francesco Lucà" userId="be252dd4-0f5a-48eb-bdff-dd588f7f9609" providerId="ADAL" clId="{D0232B87-A829-4DAA-B66C-DF091A324FDB}" dt="2025-04-04T12:11:12.746" v="0"/>
          <ac:spMkLst>
            <pc:docMk/>
            <pc:sldMk cId="2977015599" sldId="339"/>
            <ac:spMk id="5" creationId="{A2397E83-A4B6-46EC-9A0D-82F83DF6E6C9}"/>
          </ac:spMkLst>
        </pc:spChg>
      </pc:sldChg>
      <pc:sldChg chg="modSp">
        <pc:chgData name="Francesco Lucà" userId="be252dd4-0f5a-48eb-bdff-dd588f7f9609" providerId="ADAL" clId="{D0232B87-A829-4DAA-B66C-DF091A324FDB}" dt="2025-04-04T12:11:12.746" v="0"/>
        <pc:sldMkLst>
          <pc:docMk/>
          <pc:sldMk cId="2796644543" sldId="340"/>
        </pc:sldMkLst>
        <pc:spChg chg="mod">
          <ac:chgData name="Francesco Lucà" userId="be252dd4-0f5a-48eb-bdff-dd588f7f9609" providerId="ADAL" clId="{D0232B87-A829-4DAA-B66C-DF091A324FDB}" dt="2025-04-04T12:11:12.746" v="0"/>
          <ac:spMkLst>
            <pc:docMk/>
            <pc:sldMk cId="2796644543" sldId="340"/>
            <ac:spMk id="5" creationId="{3395F509-574C-4D67-B523-7EA426120FF0}"/>
          </ac:spMkLst>
        </pc:spChg>
      </pc:sldChg>
      <pc:sldChg chg="modSp">
        <pc:chgData name="Francesco Lucà" userId="be252dd4-0f5a-48eb-bdff-dd588f7f9609" providerId="ADAL" clId="{D0232B87-A829-4DAA-B66C-DF091A324FDB}" dt="2025-04-04T12:11:12.746" v="0"/>
        <pc:sldMkLst>
          <pc:docMk/>
          <pc:sldMk cId="1255820164" sldId="341"/>
        </pc:sldMkLst>
        <pc:spChg chg="mod">
          <ac:chgData name="Francesco Lucà" userId="be252dd4-0f5a-48eb-bdff-dd588f7f9609" providerId="ADAL" clId="{D0232B87-A829-4DAA-B66C-DF091A324FDB}" dt="2025-04-04T12:11:12.746" v="0"/>
          <ac:spMkLst>
            <pc:docMk/>
            <pc:sldMk cId="1255820164" sldId="341"/>
            <ac:spMk id="5" creationId="{8D110BAE-A351-4435-A5B4-1A05925426B6}"/>
          </ac:spMkLst>
        </pc:spChg>
      </pc:sldChg>
      <pc:sldChg chg="modSp">
        <pc:chgData name="Francesco Lucà" userId="be252dd4-0f5a-48eb-bdff-dd588f7f9609" providerId="ADAL" clId="{D0232B87-A829-4DAA-B66C-DF091A324FDB}" dt="2025-04-04T12:11:12.746" v="0"/>
        <pc:sldMkLst>
          <pc:docMk/>
          <pc:sldMk cId="871500044" sldId="342"/>
        </pc:sldMkLst>
        <pc:spChg chg="mod">
          <ac:chgData name="Francesco Lucà" userId="be252dd4-0f5a-48eb-bdff-dd588f7f9609" providerId="ADAL" clId="{D0232B87-A829-4DAA-B66C-DF091A324FDB}" dt="2025-04-04T12:11:12.746" v="0"/>
          <ac:spMkLst>
            <pc:docMk/>
            <pc:sldMk cId="871500044" sldId="342"/>
            <ac:spMk id="5" creationId="{8D110BAE-A351-4435-A5B4-1A05925426B6}"/>
          </ac:spMkLst>
        </pc:spChg>
      </pc:sldChg>
      <pc:sldChg chg="modSp">
        <pc:chgData name="Francesco Lucà" userId="be252dd4-0f5a-48eb-bdff-dd588f7f9609" providerId="ADAL" clId="{D0232B87-A829-4DAA-B66C-DF091A324FDB}" dt="2025-04-04T12:11:12.746" v="0"/>
        <pc:sldMkLst>
          <pc:docMk/>
          <pc:sldMk cId="317572073" sldId="343"/>
        </pc:sldMkLst>
        <pc:spChg chg="mod">
          <ac:chgData name="Francesco Lucà" userId="be252dd4-0f5a-48eb-bdff-dd588f7f9609" providerId="ADAL" clId="{D0232B87-A829-4DAA-B66C-DF091A324FDB}" dt="2025-04-04T12:11:12.746" v="0"/>
          <ac:spMkLst>
            <pc:docMk/>
            <pc:sldMk cId="317572073" sldId="343"/>
            <ac:spMk id="5" creationId="{DBD3F738-B65D-4D2A-A293-11E1C03865AF}"/>
          </ac:spMkLst>
        </pc:spChg>
      </pc:sldChg>
      <pc:sldChg chg="modSp">
        <pc:chgData name="Francesco Lucà" userId="be252dd4-0f5a-48eb-bdff-dd588f7f9609" providerId="ADAL" clId="{D0232B87-A829-4DAA-B66C-DF091A324FDB}" dt="2025-04-04T12:11:12.746" v="0"/>
        <pc:sldMkLst>
          <pc:docMk/>
          <pc:sldMk cId="1975843451" sldId="344"/>
        </pc:sldMkLst>
        <pc:spChg chg="mod">
          <ac:chgData name="Francesco Lucà" userId="be252dd4-0f5a-48eb-bdff-dd588f7f9609" providerId="ADAL" clId="{D0232B87-A829-4DAA-B66C-DF091A324FDB}" dt="2025-04-04T12:11:12.746" v="0"/>
          <ac:spMkLst>
            <pc:docMk/>
            <pc:sldMk cId="1975843451" sldId="344"/>
            <ac:spMk id="5" creationId="{848D9521-9991-4C02-9627-22C4A51048A6}"/>
          </ac:spMkLst>
        </pc:spChg>
      </pc:sldChg>
      <pc:sldChg chg="modSp">
        <pc:chgData name="Francesco Lucà" userId="be252dd4-0f5a-48eb-bdff-dd588f7f9609" providerId="ADAL" clId="{D0232B87-A829-4DAA-B66C-DF091A324FDB}" dt="2025-04-04T12:11:12.746" v="0"/>
        <pc:sldMkLst>
          <pc:docMk/>
          <pc:sldMk cId="904692490" sldId="345"/>
        </pc:sldMkLst>
        <pc:spChg chg="mod">
          <ac:chgData name="Francesco Lucà" userId="be252dd4-0f5a-48eb-bdff-dd588f7f9609" providerId="ADAL" clId="{D0232B87-A829-4DAA-B66C-DF091A324FDB}" dt="2025-04-04T12:11:12.746" v="0"/>
          <ac:spMkLst>
            <pc:docMk/>
            <pc:sldMk cId="904692490" sldId="345"/>
            <ac:spMk id="5" creationId="{A1E949A3-603D-4F04-AD58-927A36FBF20E}"/>
          </ac:spMkLst>
        </pc:spChg>
      </pc:sldChg>
      <pc:sldChg chg="modSp">
        <pc:chgData name="Francesco Lucà" userId="be252dd4-0f5a-48eb-bdff-dd588f7f9609" providerId="ADAL" clId="{D0232B87-A829-4DAA-B66C-DF091A324FDB}" dt="2025-04-04T12:11:12.746" v="0"/>
        <pc:sldMkLst>
          <pc:docMk/>
          <pc:sldMk cId="377122646" sldId="346"/>
        </pc:sldMkLst>
        <pc:spChg chg="mod">
          <ac:chgData name="Francesco Lucà" userId="be252dd4-0f5a-48eb-bdff-dd588f7f9609" providerId="ADAL" clId="{D0232B87-A829-4DAA-B66C-DF091A324FDB}" dt="2025-04-04T12:11:12.746" v="0"/>
          <ac:spMkLst>
            <pc:docMk/>
            <pc:sldMk cId="377122646" sldId="346"/>
            <ac:spMk id="5" creationId="{A1E949A3-603D-4F04-AD58-927A36FBF20E}"/>
          </ac:spMkLst>
        </pc:spChg>
      </pc:sldChg>
      <pc:sldMasterChg chg="modSp modSldLayout">
        <pc:chgData name="Francesco Lucà" userId="be252dd4-0f5a-48eb-bdff-dd588f7f9609" providerId="ADAL" clId="{D0232B87-A829-4DAA-B66C-DF091A324FDB}" dt="2025-04-04T12:11:12.746" v="0"/>
        <pc:sldMasterMkLst>
          <pc:docMk/>
          <pc:sldMasterMk cId="0" sldId="2147483648"/>
        </pc:sldMasterMkLst>
        <pc:spChg chg="mod">
          <ac:chgData name="Francesco Lucà" userId="be252dd4-0f5a-48eb-bdff-dd588f7f9609" providerId="ADAL" clId="{D0232B87-A829-4DAA-B66C-DF091A324FDB}" dt="2025-04-04T12:11:12.746" v="0"/>
          <ac:spMkLst>
            <pc:docMk/>
            <pc:sldMasterMk cId="0" sldId="2147483648"/>
            <ac:spMk id="19" creationId="{DBE90251-E50E-4F70-9059-73CB9BD5D14C}"/>
          </ac:spMkLst>
        </pc:spChg>
        <pc:sldLayoutChg chg="modSp">
          <pc:chgData name="Francesco Lucà" userId="be252dd4-0f5a-48eb-bdff-dd588f7f9609" providerId="ADAL" clId="{D0232B87-A829-4DAA-B66C-DF091A324FDB}" dt="2025-04-04T12:11:12.746" v="0"/>
          <pc:sldLayoutMkLst>
            <pc:docMk/>
            <pc:sldMasterMk cId="0" sldId="2147483648"/>
            <pc:sldLayoutMk cId="0" sldId="2147483649"/>
          </pc:sldLayoutMkLst>
          <pc:spChg chg="mod">
            <ac:chgData name="Francesco Lucà" userId="be252dd4-0f5a-48eb-bdff-dd588f7f9609" providerId="ADAL" clId="{D0232B87-A829-4DAA-B66C-DF091A324FDB}" dt="2025-04-04T12:11:12.746" v="0"/>
            <ac:spMkLst>
              <pc:docMk/>
              <pc:sldMasterMk cId="0" sldId="2147483648"/>
              <pc:sldLayoutMk cId="0" sldId="2147483649"/>
              <ac:spMk id="5" creationId="{00000000-0000-0000-0000-000000000000}"/>
            </ac:spMkLst>
          </pc:spChg>
        </pc:sldLayoutChg>
        <pc:sldLayoutChg chg="modSp">
          <pc:chgData name="Francesco Lucà" userId="be252dd4-0f5a-48eb-bdff-dd588f7f9609" providerId="ADAL" clId="{D0232B87-A829-4DAA-B66C-DF091A324FDB}" dt="2025-04-04T12:11:12.746" v="0"/>
          <pc:sldLayoutMkLst>
            <pc:docMk/>
            <pc:sldMasterMk cId="0" sldId="2147483648"/>
            <pc:sldLayoutMk cId="0" sldId="2147483650"/>
          </pc:sldLayoutMkLst>
          <pc:spChg chg="mod">
            <ac:chgData name="Francesco Lucà" userId="be252dd4-0f5a-48eb-bdff-dd588f7f9609" providerId="ADAL" clId="{D0232B87-A829-4DAA-B66C-DF091A324FDB}" dt="2025-04-04T12:11:12.746" v="0"/>
            <ac:spMkLst>
              <pc:docMk/>
              <pc:sldMasterMk cId="0" sldId="2147483648"/>
              <pc:sldLayoutMk cId="0" sldId="2147483650"/>
              <ac:spMk id="7" creationId="{DCFEDAC5-2BE6-4643-BF60-FB5CDB35D320}"/>
            </ac:spMkLst>
          </pc:spChg>
        </pc:sldLayoutChg>
        <pc:sldLayoutChg chg="modSp">
          <pc:chgData name="Francesco Lucà" userId="be252dd4-0f5a-48eb-bdff-dd588f7f9609" providerId="ADAL" clId="{D0232B87-A829-4DAA-B66C-DF091A324FDB}" dt="2025-04-04T12:11:12.746" v="0"/>
          <pc:sldLayoutMkLst>
            <pc:docMk/>
            <pc:sldMasterMk cId="0" sldId="2147483648"/>
            <pc:sldLayoutMk cId="0" sldId="2147483651"/>
          </pc:sldLayoutMkLst>
          <pc:spChg chg="mod">
            <ac:chgData name="Francesco Lucà" userId="be252dd4-0f5a-48eb-bdff-dd588f7f9609" providerId="ADAL" clId="{D0232B87-A829-4DAA-B66C-DF091A324FDB}" dt="2025-04-04T12:11:12.746" v="0"/>
            <ac:spMkLst>
              <pc:docMk/>
              <pc:sldMasterMk cId="0" sldId="2147483648"/>
              <pc:sldLayoutMk cId="0" sldId="2147483651"/>
              <ac:spMk id="7" creationId="{1FBDE0DB-B7C8-4E47-BA1C-CBFD312A2560}"/>
            </ac:spMkLst>
          </pc:spChg>
        </pc:sldLayoutChg>
        <pc:sldLayoutChg chg="modSp">
          <pc:chgData name="Francesco Lucà" userId="be252dd4-0f5a-48eb-bdff-dd588f7f9609" providerId="ADAL" clId="{D0232B87-A829-4DAA-B66C-DF091A324FDB}" dt="2025-04-04T12:11:12.746" v="0"/>
          <pc:sldLayoutMkLst>
            <pc:docMk/>
            <pc:sldMasterMk cId="0" sldId="2147483648"/>
            <pc:sldLayoutMk cId="0" sldId="2147483653"/>
          </pc:sldLayoutMkLst>
          <pc:spChg chg="mod">
            <ac:chgData name="Francesco Lucà" userId="be252dd4-0f5a-48eb-bdff-dd588f7f9609" providerId="ADAL" clId="{D0232B87-A829-4DAA-B66C-DF091A324FDB}" dt="2025-04-04T12:11:12.746" v="0"/>
            <ac:spMkLst>
              <pc:docMk/>
              <pc:sldMasterMk cId="0" sldId="2147483648"/>
              <pc:sldLayoutMk cId="0" sldId="2147483653"/>
              <ac:spMk id="10" creationId="{0A84F43F-4D6A-4103-84BF-20D4BCCDC6C7}"/>
            </ac:spMkLst>
          </pc:spChg>
        </pc:sldLayoutChg>
        <pc:sldLayoutChg chg="modSp">
          <pc:chgData name="Francesco Lucà" userId="be252dd4-0f5a-48eb-bdff-dd588f7f9609" providerId="ADAL" clId="{D0232B87-A829-4DAA-B66C-DF091A324FDB}" dt="2025-04-04T12:11:12.746" v="0"/>
          <pc:sldLayoutMkLst>
            <pc:docMk/>
            <pc:sldMasterMk cId="0" sldId="2147483648"/>
            <pc:sldLayoutMk cId="0" sldId="2147483654"/>
          </pc:sldLayoutMkLst>
          <pc:spChg chg="mod">
            <ac:chgData name="Francesco Lucà" userId="be252dd4-0f5a-48eb-bdff-dd588f7f9609" providerId="ADAL" clId="{D0232B87-A829-4DAA-B66C-DF091A324FDB}" dt="2025-04-04T12:11:12.746" v="0"/>
            <ac:spMkLst>
              <pc:docMk/>
              <pc:sldMasterMk cId="0" sldId="2147483648"/>
              <pc:sldLayoutMk cId="0" sldId="2147483654"/>
              <ac:spMk id="6" creationId="{972F6892-4893-4AB2-A5E1-C16731E8F940}"/>
            </ac:spMkLst>
          </pc:spChg>
        </pc:sldLayoutChg>
        <pc:sldLayoutChg chg="modSp">
          <pc:chgData name="Francesco Lucà" userId="be252dd4-0f5a-48eb-bdff-dd588f7f9609" providerId="ADAL" clId="{D0232B87-A829-4DAA-B66C-DF091A324FDB}" dt="2025-04-04T12:11:12.746" v="0"/>
          <pc:sldLayoutMkLst>
            <pc:docMk/>
            <pc:sldMasterMk cId="0" sldId="2147483648"/>
            <pc:sldLayoutMk cId="0" sldId="2147483655"/>
          </pc:sldLayoutMkLst>
          <pc:spChg chg="mod">
            <ac:chgData name="Francesco Lucà" userId="be252dd4-0f5a-48eb-bdff-dd588f7f9609" providerId="ADAL" clId="{D0232B87-A829-4DAA-B66C-DF091A324FDB}" dt="2025-04-04T12:11:12.746" v="0"/>
            <ac:spMkLst>
              <pc:docMk/>
              <pc:sldMasterMk cId="0" sldId="2147483648"/>
              <pc:sldLayoutMk cId="0" sldId="2147483655"/>
              <ac:spMk id="5" creationId="{3D7765DB-9576-4791-8BC6-60A51297AB20}"/>
            </ac:spMkLst>
          </pc:spChg>
        </pc:sldLayoutChg>
        <pc:sldLayoutChg chg="modSp">
          <pc:chgData name="Francesco Lucà" userId="be252dd4-0f5a-48eb-bdff-dd588f7f9609" providerId="ADAL" clId="{D0232B87-A829-4DAA-B66C-DF091A324FDB}" dt="2025-04-04T12:11:12.746" v="0"/>
          <pc:sldLayoutMkLst>
            <pc:docMk/>
            <pc:sldMasterMk cId="0" sldId="2147483648"/>
            <pc:sldLayoutMk cId="0" sldId="2147483657"/>
          </pc:sldLayoutMkLst>
          <pc:spChg chg="mod">
            <ac:chgData name="Francesco Lucà" userId="be252dd4-0f5a-48eb-bdff-dd588f7f9609" providerId="ADAL" clId="{D0232B87-A829-4DAA-B66C-DF091A324FDB}" dt="2025-04-04T12:11:12.746" v="0"/>
            <ac:spMkLst>
              <pc:docMk/>
              <pc:sldMasterMk cId="0" sldId="2147483648"/>
              <pc:sldLayoutMk cId="0" sldId="2147483657"/>
              <ac:spMk id="8" creationId="{206D1285-B7B0-46E7-8374-9F29CB516D28}"/>
            </ac:spMkLst>
          </pc:spChg>
        </pc:sldLayoutChg>
        <pc:sldLayoutChg chg="modSp">
          <pc:chgData name="Francesco Lucà" userId="be252dd4-0f5a-48eb-bdff-dd588f7f9609" providerId="ADAL" clId="{D0232B87-A829-4DAA-B66C-DF091A324FDB}" dt="2025-04-04T12:11:12.746" v="0"/>
          <pc:sldLayoutMkLst>
            <pc:docMk/>
            <pc:sldMasterMk cId="0" sldId="2147483648"/>
            <pc:sldLayoutMk cId="0" sldId="2147483659"/>
          </pc:sldLayoutMkLst>
          <pc:spChg chg="mod">
            <ac:chgData name="Francesco Lucà" userId="be252dd4-0f5a-48eb-bdff-dd588f7f9609" providerId="ADAL" clId="{D0232B87-A829-4DAA-B66C-DF091A324FDB}" dt="2025-04-04T12:11:12.746" v="0"/>
            <ac:spMkLst>
              <pc:docMk/>
              <pc:sldMasterMk cId="0" sldId="2147483648"/>
              <pc:sldLayoutMk cId="0" sldId="2147483659"/>
              <ac:spMk id="7" creationId="{5EB915C7-9804-4AD5-B222-376816D7313C}"/>
            </ac:spMkLst>
          </pc:spChg>
        </pc:sldLayoutChg>
        <pc:sldLayoutChg chg="modSp">
          <pc:chgData name="Francesco Lucà" userId="be252dd4-0f5a-48eb-bdff-dd588f7f9609" providerId="ADAL" clId="{D0232B87-A829-4DAA-B66C-DF091A324FDB}" dt="2025-04-04T12:11:12.746" v="0"/>
          <pc:sldLayoutMkLst>
            <pc:docMk/>
            <pc:sldMasterMk cId="0" sldId="2147483648"/>
            <pc:sldLayoutMk cId="0" sldId="2147483660"/>
          </pc:sldLayoutMkLst>
          <pc:spChg chg="mod">
            <ac:chgData name="Francesco Lucà" userId="be252dd4-0f5a-48eb-bdff-dd588f7f9609" providerId="ADAL" clId="{D0232B87-A829-4DAA-B66C-DF091A324FDB}" dt="2025-04-04T12:11:12.746" v="0"/>
            <ac:spMkLst>
              <pc:docMk/>
              <pc:sldMasterMk cId="0" sldId="2147483648"/>
              <pc:sldLayoutMk cId="0" sldId="2147483660"/>
              <ac:spMk id="7" creationId="{115393F0-9A04-4FA8-9A4B-459FC8E8176F}"/>
            </ac:spMkLst>
          </pc:spChg>
        </pc:sldLayoutChg>
        <pc:sldLayoutChg chg="modSp">
          <pc:chgData name="Francesco Lucà" userId="be252dd4-0f5a-48eb-bdff-dd588f7f9609" providerId="ADAL" clId="{D0232B87-A829-4DAA-B66C-DF091A324FDB}" dt="2025-04-04T12:11:12.746" v="0"/>
          <pc:sldLayoutMkLst>
            <pc:docMk/>
            <pc:sldMasterMk cId="0" sldId="2147483648"/>
            <pc:sldLayoutMk cId="0" sldId="2147483661"/>
          </pc:sldLayoutMkLst>
          <pc:spChg chg="mod">
            <ac:chgData name="Francesco Lucà" userId="be252dd4-0f5a-48eb-bdff-dd588f7f9609" providerId="ADAL" clId="{D0232B87-A829-4DAA-B66C-DF091A324FDB}" dt="2025-04-04T12:11:12.746" v="0"/>
            <ac:spMkLst>
              <pc:docMk/>
              <pc:sldMasterMk cId="0" sldId="2147483648"/>
              <pc:sldLayoutMk cId="0" sldId="2147483661"/>
              <ac:spMk id="10" creationId="{2B57DD83-1FB9-4E91-8500-F9838750784A}"/>
            </ac:spMkLst>
          </pc:spChg>
        </pc:sldLayoutChg>
        <pc:sldLayoutChg chg="modSp">
          <pc:chgData name="Francesco Lucà" userId="be252dd4-0f5a-48eb-bdff-dd588f7f9609" providerId="ADAL" clId="{D0232B87-A829-4DAA-B66C-DF091A324FDB}" dt="2025-04-04T12:11:12.746" v="0"/>
          <pc:sldLayoutMkLst>
            <pc:docMk/>
            <pc:sldMasterMk cId="0" sldId="2147483648"/>
            <pc:sldLayoutMk cId="0" sldId="2147483662"/>
          </pc:sldLayoutMkLst>
          <pc:spChg chg="mod">
            <ac:chgData name="Francesco Lucà" userId="be252dd4-0f5a-48eb-bdff-dd588f7f9609" providerId="ADAL" clId="{D0232B87-A829-4DAA-B66C-DF091A324FDB}" dt="2025-04-04T12:11:12.746" v="0"/>
            <ac:spMkLst>
              <pc:docMk/>
              <pc:sldMasterMk cId="0" sldId="2147483648"/>
              <pc:sldLayoutMk cId="0" sldId="2147483662"/>
              <ac:spMk id="7" creationId="{9D4B1F55-5964-4986-86B0-0E5E5D5DAFA0}"/>
            </ac:spMkLst>
          </pc:spChg>
        </pc:sldLayoutChg>
        <pc:sldLayoutChg chg="modSp">
          <pc:chgData name="Francesco Lucà" userId="be252dd4-0f5a-48eb-bdff-dd588f7f9609" providerId="ADAL" clId="{D0232B87-A829-4DAA-B66C-DF091A324FDB}" dt="2025-04-04T12:11:12.746" v="0"/>
          <pc:sldLayoutMkLst>
            <pc:docMk/>
            <pc:sldMasterMk cId="0" sldId="2147483648"/>
            <pc:sldLayoutMk cId="0" sldId="2147483663"/>
          </pc:sldLayoutMkLst>
          <pc:spChg chg="mod">
            <ac:chgData name="Francesco Lucà" userId="be252dd4-0f5a-48eb-bdff-dd588f7f9609" providerId="ADAL" clId="{D0232B87-A829-4DAA-B66C-DF091A324FDB}" dt="2025-04-04T12:11:12.746" v="0"/>
            <ac:spMkLst>
              <pc:docMk/>
              <pc:sldMasterMk cId="0" sldId="2147483648"/>
              <pc:sldLayoutMk cId="0" sldId="2147483663"/>
              <ac:spMk id="10" creationId="{9137E32A-642F-498B-8820-23CE5BABB7DA}"/>
            </ac:spMkLst>
          </pc:spChg>
        </pc:sldLayoutChg>
        <pc:sldLayoutChg chg="modSp">
          <pc:chgData name="Francesco Lucà" userId="be252dd4-0f5a-48eb-bdff-dd588f7f9609" providerId="ADAL" clId="{D0232B87-A829-4DAA-B66C-DF091A324FDB}" dt="2025-04-04T12:11:12.746" v="0"/>
          <pc:sldLayoutMkLst>
            <pc:docMk/>
            <pc:sldMasterMk cId="0" sldId="2147483648"/>
            <pc:sldLayoutMk cId="0" sldId="2147483664"/>
          </pc:sldLayoutMkLst>
          <pc:spChg chg="mod">
            <ac:chgData name="Francesco Lucà" userId="be252dd4-0f5a-48eb-bdff-dd588f7f9609" providerId="ADAL" clId="{D0232B87-A829-4DAA-B66C-DF091A324FDB}" dt="2025-04-04T12:11:12.746" v="0"/>
            <ac:spMkLst>
              <pc:docMk/>
              <pc:sldMasterMk cId="0" sldId="2147483648"/>
              <pc:sldLayoutMk cId="0" sldId="2147483664"/>
              <ac:spMk id="8" creationId="{DA57C756-6A10-44F0-8934-26A46FF537B9}"/>
            </ac:spMkLst>
          </pc:spChg>
        </pc:sldLayoutChg>
        <pc:sldLayoutChg chg="modSp">
          <pc:chgData name="Francesco Lucà" userId="be252dd4-0f5a-48eb-bdff-dd588f7f9609" providerId="ADAL" clId="{D0232B87-A829-4DAA-B66C-DF091A324FDB}" dt="2025-04-04T12:11:12.746" v="0"/>
          <pc:sldLayoutMkLst>
            <pc:docMk/>
            <pc:sldMasterMk cId="0" sldId="2147483648"/>
            <pc:sldLayoutMk cId="0" sldId="2147483665"/>
          </pc:sldLayoutMkLst>
          <pc:spChg chg="mod">
            <ac:chgData name="Francesco Lucà" userId="be252dd4-0f5a-48eb-bdff-dd588f7f9609" providerId="ADAL" clId="{D0232B87-A829-4DAA-B66C-DF091A324FDB}" dt="2025-04-04T12:11:12.746" v="0"/>
            <ac:spMkLst>
              <pc:docMk/>
              <pc:sldMasterMk cId="0" sldId="2147483648"/>
              <pc:sldLayoutMk cId="0" sldId="2147483665"/>
              <ac:spMk id="8" creationId="{2242F33D-8501-46C4-87D9-371E66EAA626}"/>
            </ac:spMkLst>
          </pc:spChg>
        </pc:sldLayoutChg>
        <pc:sldLayoutChg chg="modSp">
          <pc:chgData name="Francesco Lucà" userId="be252dd4-0f5a-48eb-bdff-dd588f7f9609" providerId="ADAL" clId="{D0232B87-A829-4DAA-B66C-DF091A324FDB}" dt="2025-04-04T12:11:12.746" v="0"/>
          <pc:sldLayoutMkLst>
            <pc:docMk/>
            <pc:sldMasterMk cId="0" sldId="2147483648"/>
            <pc:sldLayoutMk cId="0" sldId="2147483666"/>
          </pc:sldLayoutMkLst>
          <pc:spChg chg="mod">
            <ac:chgData name="Francesco Lucà" userId="be252dd4-0f5a-48eb-bdff-dd588f7f9609" providerId="ADAL" clId="{D0232B87-A829-4DAA-B66C-DF091A324FDB}" dt="2025-04-04T12:11:12.746" v="0"/>
            <ac:spMkLst>
              <pc:docMk/>
              <pc:sldMasterMk cId="0" sldId="2147483648"/>
              <pc:sldLayoutMk cId="0" sldId="2147483666"/>
              <ac:spMk id="8" creationId="{4EABA913-35FB-4554-BA05-782A2FC05AC7}"/>
            </ac:spMkLst>
          </pc:spChg>
        </pc:sldLayoutChg>
        <pc:sldLayoutChg chg="modSp">
          <pc:chgData name="Francesco Lucà" userId="be252dd4-0f5a-48eb-bdff-dd588f7f9609" providerId="ADAL" clId="{D0232B87-A829-4DAA-B66C-DF091A324FDB}" dt="2025-04-04T12:11:12.746" v="0"/>
          <pc:sldLayoutMkLst>
            <pc:docMk/>
            <pc:sldMasterMk cId="0" sldId="2147483648"/>
            <pc:sldLayoutMk cId="0" sldId="2147483667"/>
          </pc:sldLayoutMkLst>
          <pc:spChg chg="mod">
            <ac:chgData name="Francesco Lucà" userId="be252dd4-0f5a-48eb-bdff-dd588f7f9609" providerId="ADAL" clId="{D0232B87-A829-4DAA-B66C-DF091A324FDB}" dt="2025-04-04T12:11:12.746" v="0"/>
            <ac:spMkLst>
              <pc:docMk/>
              <pc:sldMasterMk cId="0" sldId="2147483648"/>
              <pc:sldLayoutMk cId="0" sldId="2147483667"/>
              <ac:spMk id="7" creationId="{4FB66AB8-BAC9-4C81-9CB5-45484C4097F9}"/>
            </ac:spMkLst>
          </pc:spChg>
        </pc:sldLayoutChg>
      </pc:sldMasterChg>
    </pc:docChg>
  </pc:docChgLst>
  <pc:docChgLst>
    <pc:chgData name="Francesco Lucà" userId="be252dd4-0f5a-48eb-bdff-dd588f7f9609" providerId="ADAL" clId="{308DF8DE-2E5B-4DCC-B3E1-1230EBB7C532}"/>
    <pc:docChg chg="modSld modMainMaster">
      <pc:chgData name="Francesco Lucà" userId="be252dd4-0f5a-48eb-bdff-dd588f7f9609" providerId="ADAL" clId="{308DF8DE-2E5B-4DCC-B3E1-1230EBB7C532}" dt="2023-04-06T12:07:45.887" v="0"/>
      <pc:docMkLst>
        <pc:docMk/>
      </pc:docMkLst>
      <pc:sldChg chg="modSp">
        <pc:chgData name="Francesco Lucà" userId="be252dd4-0f5a-48eb-bdff-dd588f7f9609" providerId="ADAL" clId="{308DF8DE-2E5B-4DCC-B3E1-1230EBB7C532}" dt="2023-04-06T12:07:45.887" v="0"/>
        <pc:sldMkLst>
          <pc:docMk/>
          <pc:sldMk cId="3762391800" sldId="256"/>
        </pc:sldMkLst>
      </pc:sldChg>
      <pc:sldChg chg="modSp">
        <pc:chgData name="Francesco Lucà" userId="be252dd4-0f5a-48eb-bdff-dd588f7f9609" providerId="ADAL" clId="{308DF8DE-2E5B-4DCC-B3E1-1230EBB7C532}" dt="2023-04-06T12:07:45.887" v="0"/>
        <pc:sldMkLst>
          <pc:docMk/>
          <pc:sldMk cId="3502681717" sldId="286"/>
        </pc:sldMkLst>
      </pc:sldChg>
      <pc:sldChg chg="modSp">
        <pc:chgData name="Francesco Lucà" userId="be252dd4-0f5a-48eb-bdff-dd588f7f9609" providerId="ADAL" clId="{308DF8DE-2E5B-4DCC-B3E1-1230EBB7C532}" dt="2023-04-06T12:07:45.887" v="0"/>
        <pc:sldMkLst>
          <pc:docMk/>
          <pc:sldMk cId="1721166616" sldId="301"/>
        </pc:sldMkLst>
      </pc:sldChg>
      <pc:sldChg chg="modSp">
        <pc:chgData name="Francesco Lucà" userId="be252dd4-0f5a-48eb-bdff-dd588f7f9609" providerId="ADAL" clId="{308DF8DE-2E5B-4DCC-B3E1-1230EBB7C532}" dt="2023-04-06T12:07:45.887" v="0"/>
        <pc:sldMkLst>
          <pc:docMk/>
          <pc:sldMk cId="3657396492" sldId="310"/>
        </pc:sldMkLst>
      </pc:sldChg>
      <pc:sldChg chg="modSp">
        <pc:chgData name="Francesco Lucà" userId="be252dd4-0f5a-48eb-bdff-dd588f7f9609" providerId="ADAL" clId="{308DF8DE-2E5B-4DCC-B3E1-1230EBB7C532}" dt="2023-04-06T12:07:45.887" v="0"/>
        <pc:sldMkLst>
          <pc:docMk/>
          <pc:sldMk cId="1110315903" sldId="318"/>
        </pc:sldMkLst>
      </pc:sldChg>
      <pc:sldChg chg="modSp">
        <pc:chgData name="Francesco Lucà" userId="be252dd4-0f5a-48eb-bdff-dd588f7f9609" providerId="ADAL" clId="{308DF8DE-2E5B-4DCC-B3E1-1230EBB7C532}" dt="2023-04-06T12:07:45.887" v="0"/>
        <pc:sldMkLst>
          <pc:docMk/>
          <pc:sldMk cId="1610978871" sldId="319"/>
        </pc:sldMkLst>
      </pc:sldChg>
      <pc:sldChg chg="modSp">
        <pc:chgData name="Francesco Lucà" userId="be252dd4-0f5a-48eb-bdff-dd588f7f9609" providerId="ADAL" clId="{308DF8DE-2E5B-4DCC-B3E1-1230EBB7C532}" dt="2023-04-06T12:07:45.887" v="0"/>
        <pc:sldMkLst>
          <pc:docMk/>
          <pc:sldMk cId="1510279027" sldId="320"/>
        </pc:sldMkLst>
      </pc:sldChg>
      <pc:sldChg chg="modSp">
        <pc:chgData name="Francesco Lucà" userId="be252dd4-0f5a-48eb-bdff-dd588f7f9609" providerId="ADAL" clId="{308DF8DE-2E5B-4DCC-B3E1-1230EBB7C532}" dt="2023-04-06T12:07:45.887" v="0"/>
        <pc:sldMkLst>
          <pc:docMk/>
          <pc:sldMk cId="1238746067" sldId="321"/>
        </pc:sldMkLst>
      </pc:sldChg>
      <pc:sldChg chg="modSp">
        <pc:chgData name="Francesco Lucà" userId="be252dd4-0f5a-48eb-bdff-dd588f7f9609" providerId="ADAL" clId="{308DF8DE-2E5B-4DCC-B3E1-1230EBB7C532}" dt="2023-04-06T12:07:45.887" v="0"/>
        <pc:sldMkLst>
          <pc:docMk/>
          <pc:sldMk cId="1128959443" sldId="322"/>
        </pc:sldMkLst>
      </pc:sldChg>
      <pc:sldChg chg="modSp">
        <pc:chgData name="Francesco Lucà" userId="be252dd4-0f5a-48eb-bdff-dd588f7f9609" providerId="ADAL" clId="{308DF8DE-2E5B-4DCC-B3E1-1230EBB7C532}" dt="2023-04-06T12:07:45.887" v="0"/>
        <pc:sldMkLst>
          <pc:docMk/>
          <pc:sldMk cId="1444183104" sldId="323"/>
        </pc:sldMkLst>
      </pc:sldChg>
      <pc:sldChg chg="modSp">
        <pc:chgData name="Francesco Lucà" userId="be252dd4-0f5a-48eb-bdff-dd588f7f9609" providerId="ADAL" clId="{308DF8DE-2E5B-4DCC-B3E1-1230EBB7C532}" dt="2023-04-06T12:07:45.887" v="0"/>
        <pc:sldMkLst>
          <pc:docMk/>
          <pc:sldMk cId="466928340" sldId="324"/>
        </pc:sldMkLst>
      </pc:sldChg>
      <pc:sldChg chg="modSp">
        <pc:chgData name="Francesco Lucà" userId="be252dd4-0f5a-48eb-bdff-dd588f7f9609" providerId="ADAL" clId="{308DF8DE-2E5B-4DCC-B3E1-1230EBB7C532}" dt="2023-04-06T12:07:45.887" v="0"/>
        <pc:sldMkLst>
          <pc:docMk/>
          <pc:sldMk cId="2092628457" sldId="325"/>
        </pc:sldMkLst>
      </pc:sldChg>
      <pc:sldChg chg="modSp">
        <pc:chgData name="Francesco Lucà" userId="be252dd4-0f5a-48eb-bdff-dd588f7f9609" providerId="ADAL" clId="{308DF8DE-2E5B-4DCC-B3E1-1230EBB7C532}" dt="2023-04-06T12:07:45.887" v="0"/>
        <pc:sldMkLst>
          <pc:docMk/>
          <pc:sldMk cId="932349576" sldId="326"/>
        </pc:sldMkLst>
      </pc:sldChg>
      <pc:sldChg chg="modSp">
        <pc:chgData name="Francesco Lucà" userId="be252dd4-0f5a-48eb-bdff-dd588f7f9609" providerId="ADAL" clId="{308DF8DE-2E5B-4DCC-B3E1-1230EBB7C532}" dt="2023-04-06T12:07:45.887" v="0"/>
        <pc:sldMkLst>
          <pc:docMk/>
          <pc:sldMk cId="2818007793" sldId="327"/>
        </pc:sldMkLst>
      </pc:sldChg>
      <pc:sldChg chg="modSp">
        <pc:chgData name="Francesco Lucà" userId="be252dd4-0f5a-48eb-bdff-dd588f7f9609" providerId="ADAL" clId="{308DF8DE-2E5B-4DCC-B3E1-1230EBB7C532}" dt="2023-04-06T12:07:45.887" v="0"/>
        <pc:sldMkLst>
          <pc:docMk/>
          <pc:sldMk cId="639327271" sldId="328"/>
        </pc:sldMkLst>
      </pc:sldChg>
      <pc:sldChg chg="modSp">
        <pc:chgData name="Francesco Lucà" userId="be252dd4-0f5a-48eb-bdff-dd588f7f9609" providerId="ADAL" clId="{308DF8DE-2E5B-4DCC-B3E1-1230EBB7C532}" dt="2023-04-06T12:07:45.887" v="0"/>
        <pc:sldMkLst>
          <pc:docMk/>
          <pc:sldMk cId="647696285" sldId="329"/>
        </pc:sldMkLst>
      </pc:sldChg>
      <pc:sldChg chg="modSp">
        <pc:chgData name="Francesco Lucà" userId="be252dd4-0f5a-48eb-bdff-dd588f7f9609" providerId="ADAL" clId="{308DF8DE-2E5B-4DCC-B3E1-1230EBB7C532}" dt="2023-04-06T12:07:45.887" v="0"/>
        <pc:sldMkLst>
          <pc:docMk/>
          <pc:sldMk cId="423294323" sldId="330"/>
        </pc:sldMkLst>
      </pc:sldChg>
      <pc:sldChg chg="modSp">
        <pc:chgData name="Francesco Lucà" userId="be252dd4-0f5a-48eb-bdff-dd588f7f9609" providerId="ADAL" clId="{308DF8DE-2E5B-4DCC-B3E1-1230EBB7C532}" dt="2023-04-06T12:07:45.887" v="0"/>
        <pc:sldMkLst>
          <pc:docMk/>
          <pc:sldMk cId="3942932358" sldId="331"/>
        </pc:sldMkLst>
      </pc:sldChg>
      <pc:sldChg chg="modSp">
        <pc:chgData name="Francesco Lucà" userId="be252dd4-0f5a-48eb-bdff-dd588f7f9609" providerId="ADAL" clId="{308DF8DE-2E5B-4DCC-B3E1-1230EBB7C532}" dt="2023-04-06T12:07:45.887" v="0"/>
        <pc:sldMkLst>
          <pc:docMk/>
          <pc:sldMk cId="767644535" sldId="332"/>
        </pc:sldMkLst>
      </pc:sldChg>
      <pc:sldChg chg="modSp">
        <pc:chgData name="Francesco Lucà" userId="be252dd4-0f5a-48eb-bdff-dd588f7f9609" providerId="ADAL" clId="{308DF8DE-2E5B-4DCC-B3E1-1230EBB7C532}" dt="2023-04-06T12:07:45.887" v="0"/>
        <pc:sldMkLst>
          <pc:docMk/>
          <pc:sldMk cId="740846776" sldId="333"/>
        </pc:sldMkLst>
      </pc:sldChg>
      <pc:sldChg chg="modSp">
        <pc:chgData name="Francesco Lucà" userId="be252dd4-0f5a-48eb-bdff-dd588f7f9609" providerId="ADAL" clId="{308DF8DE-2E5B-4DCC-B3E1-1230EBB7C532}" dt="2023-04-06T12:07:45.887" v="0"/>
        <pc:sldMkLst>
          <pc:docMk/>
          <pc:sldMk cId="346681089" sldId="334"/>
        </pc:sldMkLst>
      </pc:sldChg>
      <pc:sldChg chg="modSp">
        <pc:chgData name="Francesco Lucà" userId="be252dd4-0f5a-48eb-bdff-dd588f7f9609" providerId="ADAL" clId="{308DF8DE-2E5B-4DCC-B3E1-1230EBB7C532}" dt="2023-04-06T12:07:45.887" v="0"/>
        <pc:sldMkLst>
          <pc:docMk/>
          <pc:sldMk cId="2519966003" sldId="335"/>
        </pc:sldMkLst>
      </pc:sldChg>
      <pc:sldChg chg="modSp">
        <pc:chgData name="Francesco Lucà" userId="be252dd4-0f5a-48eb-bdff-dd588f7f9609" providerId="ADAL" clId="{308DF8DE-2E5B-4DCC-B3E1-1230EBB7C532}" dt="2023-04-06T12:07:45.887" v="0"/>
        <pc:sldMkLst>
          <pc:docMk/>
          <pc:sldMk cId="2540668789" sldId="336"/>
        </pc:sldMkLst>
      </pc:sldChg>
      <pc:sldChg chg="modSp">
        <pc:chgData name="Francesco Lucà" userId="be252dd4-0f5a-48eb-bdff-dd588f7f9609" providerId="ADAL" clId="{308DF8DE-2E5B-4DCC-B3E1-1230EBB7C532}" dt="2023-04-06T12:07:45.887" v="0"/>
        <pc:sldMkLst>
          <pc:docMk/>
          <pc:sldMk cId="509414874" sldId="337"/>
        </pc:sldMkLst>
      </pc:sldChg>
      <pc:sldChg chg="modSp">
        <pc:chgData name="Francesco Lucà" userId="be252dd4-0f5a-48eb-bdff-dd588f7f9609" providerId="ADAL" clId="{308DF8DE-2E5B-4DCC-B3E1-1230EBB7C532}" dt="2023-04-06T12:07:45.887" v="0"/>
        <pc:sldMkLst>
          <pc:docMk/>
          <pc:sldMk cId="274677820" sldId="338"/>
        </pc:sldMkLst>
      </pc:sldChg>
      <pc:sldChg chg="modSp">
        <pc:chgData name="Francesco Lucà" userId="be252dd4-0f5a-48eb-bdff-dd588f7f9609" providerId="ADAL" clId="{308DF8DE-2E5B-4DCC-B3E1-1230EBB7C532}" dt="2023-04-06T12:07:45.887" v="0"/>
        <pc:sldMkLst>
          <pc:docMk/>
          <pc:sldMk cId="2977015599" sldId="339"/>
        </pc:sldMkLst>
      </pc:sldChg>
      <pc:sldChg chg="modSp">
        <pc:chgData name="Francesco Lucà" userId="be252dd4-0f5a-48eb-bdff-dd588f7f9609" providerId="ADAL" clId="{308DF8DE-2E5B-4DCC-B3E1-1230EBB7C532}" dt="2023-04-06T12:07:45.887" v="0"/>
        <pc:sldMkLst>
          <pc:docMk/>
          <pc:sldMk cId="2796644543" sldId="340"/>
        </pc:sldMkLst>
      </pc:sldChg>
      <pc:sldChg chg="modSp">
        <pc:chgData name="Francesco Lucà" userId="be252dd4-0f5a-48eb-bdff-dd588f7f9609" providerId="ADAL" clId="{308DF8DE-2E5B-4DCC-B3E1-1230EBB7C532}" dt="2023-04-06T12:07:45.887" v="0"/>
        <pc:sldMkLst>
          <pc:docMk/>
          <pc:sldMk cId="1255820164" sldId="341"/>
        </pc:sldMkLst>
      </pc:sldChg>
      <pc:sldChg chg="modSp">
        <pc:chgData name="Francesco Lucà" userId="be252dd4-0f5a-48eb-bdff-dd588f7f9609" providerId="ADAL" clId="{308DF8DE-2E5B-4DCC-B3E1-1230EBB7C532}" dt="2023-04-06T12:07:45.887" v="0"/>
        <pc:sldMkLst>
          <pc:docMk/>
          <pc:sldMk cId="871500044" sldId="342"/>
        </pc:sldMkLst>
      </pc:sldChg>
      <pc:sldChg chg="modSp">
        <pc:chgData name="Francesco Lucà" userId="be252dd4-0f5a-48eb-bdff-dd588f7f9609" providerId="ADAL" clId="{308DF8DE-2E5B-4DCC-B3E1-1230EBB7C532}" dt="2023-04-06T12:07:45.887" v="0"/>
        <pc:sldMkLst>
          <pc:docMk/>
          <pc:sldMk cId="317572073" sldId="343"/>
        </pc:sldMkLst>
      </pc:sldChg>
      <pc:sldChg chg="modSp">
        <pc:chgData name="Francesco Lucà" userId="be252dd4-0f5a-48eb-bdff-dd588f7f9609" providerId="ADAL" clId="{308DF8DE-2E5B-4DCC-B3E1-1230EBB7C532}" dt="2023-04-06T12:07:45.887" v="0"/>
        <pc:sldMkLst>
          <pc:docMk/>
          <pc:sldMk cId="1975843451" sldId="344"/>
        </pc:sldMkLst>
      </pc:sldChg>
      <pc:sldChg chg="modSp">
        <pc:chgData name="Francesco Lucà" userId="be252dd4-0f5a-48eb-bdff-dd588f7f9609" providerId="ADAL" clId="{308DF8DE-2E5B-4DCC-B3E1-1230EBB7C532}" dt="2023-04-06T12:07:45.887" v="0"/>
        <pc:sldMkLst>
          <pc:docMk/>
          <pc:sldMk cId="904692490" sldId="345"/>
        </pc:sldMkLst>
      </pc:sldChg>
      <pc:sldChg chg="modSp">
        <pc:chgData name="Francesco Lucà" userId="be252dd4-0f5a-48eb-bdff-dd588f7f9609" providerId="ADAL" clId="{308DF8DE-2E5B-4DCC-B3E1-1230EBB7C532}" dt="2023-04-06T12:07:45.887" v="0"/>
        <pc:sldMkLst>
          <pc:docMk/>
          <pc:sldMk cId="377122646" sldId="346"/>
        </pc:sldMkLst>
      </pc:sldChg>
      <pc:sldMasterChg chg="modSp modSldLayout">
        <pc:chgData name="Francesco Lucà" userId="be252dd4-0f5a-48eb-bdff-dd588f7f9609" providerId="ADAL" clId="{308DF8DE-2E5B-4DCC-B3E1-1230EBB7C532}" dt="2023-04-06T12:07:45.887" v="0"/>
        <pc:sldMasterMkLst>
          <pc:docMk/>
          <pc:sldMasterMk cId="0" sldId="2147483648"/>
        </pc:sldMasterMkLst>
        <pc:sldLayoutChg chg="modSp">
          <pc:chgData name="Francesco Lucà" userId="be252dd4-0f5a-48eb-bdff-dd588f7f9609" providerId="ADAL" clId="{308DF8DE-2E5B-4DCC-B3E1-1230EBB7C532}" dt="2023-04-06T12:07:45.887" v="0"/>
          <pc:sldLayoutMkLst>
            <pc:docMk/>
            <pc:sldMasterMk cId="0" sldId="2147483648"/>
            <pc:sldLayoutMk cId="0" sldId="2147483649"/>
          </pc:sldLayoutMkLst>
        </pc:sldLayoutChg>
        <pc:sldLayoutChg chg="modSp">
          <pc:chgData name="Francesco Lucà" userId="be252dd4-0f5a-48eb-bdff-dd588f7f9609" providerId="ADAL" clId="{308DF8DE-2E5B-4DCC-B3E1-1230EBB7C532}" dt="2023-04-06T12:07:45.887" v="0"/>
          <pc:sldLayoutMkLst>
            <pc:docMk/>
            <pc:sldMasterMk cId="0" sldId="2147483648"/>
            <pc:sldLayoutMk cId="0" sldId="2147483650"/>
          </pc:sldLayoutMkLst>
        </pc:sldLayoutChg>
        <pc:sldLayoutChg chg="modSp">
          <pc:chgData name="Francesco Lucà" userId="be252dd4-0f5a-48eb-bdff-dd588f7f9609" providerId="ADAL" clId="{308DF8DE-2E5B-4DCC-B3E1-1230EBB7C532}" dt="2023-04-06T12:07:45.887" v="0"/>
          <pc:sldLayoutMkLst>
            <pc:docMk/>
            <pc:sldMasterMk cId="0" sldId="2147483648"/>
            <pc:sldLayoutMk cId="0" sldId="2147483651"/>
          </pc:sldLayoutMkLst>
        </pc:sldLayoutChg>
        <pc:sldLayoutChg chg="modSp">
          <pc:chgData name="Francesco Lucà" userId="be252dd4-0f5a-48eb-bdff-dd588f7f9609" providerId="ADAL" clId="{308DF8DE-2E5B-4DCC-B3E1-1230EBB7C532}" dt="2023-04-06T12:07:45.887" v="0"/>
          <pc:sldLayoutMkLst>
            <pc:docMk/>
            <pc:sldMasterMk cId="0" sldId="2147483648"/>
            <pc:sldLayoutMk cId="0" sldId="2147483653"/>
          </pc:sldLayoutMkLst>
        </pc:sldLayoutChg>
        <pc:sldLayoutChg chg="modSp">
          <pc:chgData name="Francesco Lucà" userId="be252dd4-0f5a-48eb-bdff-dd588f7f9609" providerId="ADAL" clId="{308DF8DE-2E5B-4DCC-B3E1-1230EBB7C532}" dt="2023-04-06T12:07:45.887" v="0"/>
          <pc:sldLayoutMkLst>
            <pc:docMk/>
            <pc:sldMasterMk cId="0" sldId="2147483648"/>
            <pc:sldLayoutMk cId="0" sldId="2147483654"/>
          </pc:sldLayoutMkLst>
        </pc:sldLayoutChg>
        <pc:sldLayoutChg chg="modSp">
          <pc:chgData name="Francesco Lucà" userId="be252dd4-0f5a-48eb-bdff-dd588f7f9609" providerId="ADAL" clId="{308DF8DE-2E5B-4DCC-B3E1-1230EBB7C532}" dt="2023-04-06T12:07:45.887" v="0"/>
          <pc:sldLayoutMkLst>
            <pc:docMk/>
            <pc:sldMasterMk cId="0" sldId="2147483648"/>
            <pc:sldLayoutMk cId="0" sldId="2147483655"/>
          </pc:sldLayoutMkLst>
        </pc:sldLayoutChg>
        <pc:sldLayoutChg chg="modSp">
          <pc:chgData name="Francesco Lucà" userId="be252dd4-0f5a-48eb-bdff-dd588f7f9609" providerId="ADAL" clId="{308DF8DE-2E5B-4DCC-B3E1-1230EBB7C532}" dt="2023-04-06T12:07:45.887" v="0"/>
          <pc:sldLayoutMkLst>
            <pc:docMk/>
            <pc:sldMasterMk cId="0" sldId="2147483648"/>
            <pc:sldLayoutMk cId="0" sldId="2147483657"/>
          </pc:sldLayoutMkLst>
        </pc:sldLayoutChg>
        <pc:sldLayoutChg chg="modSp">
          <pc:chgData name="Francesco Lucà" userId="be252dd4-0f5a-48eb-bdff-dd588f7f9609" providerId="ADAL" clId="{308DF8DE-2E5B-4DCC-B3E1-1230EBB7C532}" dt="2023-04-06T12:07:45.887" v="0"/>
          <pc:sldLayoutMkLst>
            <pc:docMk/>
            <pc:sldMasterMk cId="0" sldId="2147483648"/>
            <pc:sldLayoutMk cId="0" sldId="2147483659"/>
          </pc:sldLayoutMkLst>
        </pc:sldLayoutChg>
        <pc:sldLayoutChg chg="modSp">
          <pc:chgData name="Francesco Lucà" userId="be252dd4-0f5a-48eb-bdff-dd588f7f9609" providerId="ADAL" clId="{308DF8DE-2E5B-4DCC-B3E1-1230EBB7C532}" dt="2023-04-06T12:07:45.887" v="0"/>
          <pc:sldLayoutMkLst>
            <pc:docMk/>
            <pc:sldMasterMk cId="0" sldId="2147483648"/>
            <pc:sldLayoutMk cId="0" sldId="2147483660"/>
          </pc:sldLayoutMkLst>
        </pc:sldLayoutChg>
        <pc:sldLayoutChg chg="modSp">
          <pc:chgData name="Francesco Lucà" userId="be252dd4-0f5a-48eb-bdff-dd588f7f9609" providerId="ADAL" clId="{308DF8DE-2E5B-4DCC-B3E1-1230EBB7C532}" dt="2023-04-06T12:07:45.887" v="0"/>
          <pc:sldLayoutMkLst>
            <pc:docMk/>
            <pc:sldMasterMk cId="0" sldId="2147483648"/>
            <pc:sldLayoutMk cId="0" sldId="2147483661"/>
          </pc:sldLayoutMkLst>
        </pc:sldLayoutChg>
        <pc:sldLayoutChg chg="modSp">
          <pc:chgData name="Francesco Lucà" userId="be252dd4-0f5a-48eb-bdff-dd588f7f9609" providerId="ADAL" clId="{308DF8DE-2E5B-4DCC-B3E1-1230EBB7C532}" dt="2023-04-06T12:07:45.887" v="0"/>
          <pc:sldLayoutMkLst>
            <pc:docMk/>
            <pc:sldMasterMk cId="0" sldId="2147483648"/>
            <pc:sldLayoutMk cId="0" sldId="2147483662"/>
          </pc:sldLayoutMkLst>
        </pc:sldLayoutChg>
        <pc:sldLayoutChg chg="modSp">
          <pc:chgData name="Francesco Lucà" userId="be252dd4-0f5a-48eb-bdff-dd588f7f9609" providerId="ADAL" clId="{308DF8DE-2E5B-4DCC-B3E1-1230EBB7C532}" dt="2023-04-06T12:07:45.887" v="0"/>
          <pc:sldLayoutMkLst>
            <pc:docMk/>
            <pc:sldMasterMk cId="0" sldId="2147483648"/>
            <pc:sldLayoutMk cId="0" sldId="2147483663"/>
          </pc:sldLayoutMkLst>
        </pc:sldLayoutChg>
        <pc:sldLayoutChg chg="modSp">
          <pc:chgData name="Francesco Lucà" userId="be252dd4-0f5a-48eb-bdff-dd588f7f9609" providerId="ADAL" clId="{308DF8DE-2E5B-4DCC-B3E1-1230EBB7C532}" dt="2023-04-06T12:07:45.887" v="0"/>
          <pc:sldLayoutMkLst>
            <pc:docMk/>
            <pc:sldMasterMk cId="0" sldId="2147483648"/>
            <pc:sldLayoutMk cId="0" sldId="2147483664"/>
          </pc:sldLayoutMkLst>
        </pc:sldLayoutChg>
        <pc:sldLayoutChg chg="modSp">
          <pc:chgData name="Francesco Lucà" userId="be252dd4-0f5a-48eb-bdff-dd588f7f9609" providerId="ADAL" clId="{308DF8DE-2E5B-4DCC-B3E1-1230EBB7C532}" dt="2023-04-06T12:07:45.887" v="0"/>
          <pc:sldLayoutMkLst>
            <pc:docMk/>
            <pc:sldMasterMk cId="0" sldId="2147483648"/>
            <pc:sldLayoutMk cId="0" sldId="2147483665"/>
          </pc:sldLayoutMkLst>
        </pc:sldLayoutChg>
        <pc:sldLayoutChg chg="modSp">
          <pc:chgData name="Francesco Lucà" userId="be252dd4-0f5a-48eb-bdff-dd588f7f9609" providerId="ADAL" clId="{308DF8DE-2E5B-4DCC-B3E1-1230EBB7C532}" dt="2023-04-06T12:07:45.887" v="0"/>
          <pc:sldLayoutMkLst>
            <pc:docMk/>
            <pc:sldMasterMk cId="0" sldId="2147483648"/>
            <pc:sldLayoutMk cId="0" sldId="2147483666"/>
          </pc:sldLayoutMkLst>
        </pc:sldLayoutChg>
        <pc:sldLayoutChg chg="modSp">
          <pc:chgData name="Francesco Lucà" userId="be252dd4-0f5a-48eb-bdff-dd588f7f9609" providerId="ADAL" clId="{308DF8DE-2E5B-4DCC-B3E1-1230EBB7C532}" dt="2023-04-06T12:07:45.887" v="0"/>
          <pc:sldLayoutMkLst>
            <pc:docMk/>
            <pc:sldMasterMk cId="0" sldId="2147483648"/>
            <pc:sldLayoutMk cId="0" sldId="2147483667"/>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72001DA-E9F7-4CD8-9703-643E234495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Date Placeholder 2">
            <a:extLst>
              <a:ext uri="{FF2B5EF4-FFF2-40B4-BE49-F238E27FC236}">
                <a16:creationId xmlns:a16="http://schemas.microsoft.com/office/drawing/2014/main" id="{CFD6BDAE-364C-42C2-96EB-F55D24DD8D9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4FAD352-3AC7-432D-9B29-1A758E792695}" type="datetimeFigureOut">
              <a:rPr lang="it-IT" smtClean="0"/>
              <a:t>04/04/2025</a:t>
            </a:fld>
            <a:endParaRPr lang="it-IT"/>
          </a:p>
        </p:txBody>
      </p:sp>
      <p:sp>
        <p:nvSpPr>
          <p:cNvPr id="4" name="Footer Placeholder 3">
            <a:extLst>
              <a:ext uri="{FF2B5EF4-FFF2-40B4-BE49-F238E27FC236}">
                <a16:creationId xmlns:a16="http://schemas.microsoft.com/office/drawing/2014/main" id="{4C368C27-04D5-429A-A011-239761A98B6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dirty="0"/>
              <a:t>Practice on Accounting – B.A. Global Governance</a:t>
            </a:r>
            <a:endParaRPr lang="it-IT" dirty="0"/>
          </a:p>
        </p:txBody>
      </p:sp>
      <p:sp>
        <p:nvSpPr>
          <p:cNvPr id="5" name="Slide Number Placeholder 4">
            <a:extLst>
              <a:ext uri="{FF2B5EF4-FFF2-40B4-BE49-F238E27FC236}">
                <a16:creationId xmlns:a16="http://schemas.microsoft.com/office/drawing/2014/main" id="{3B180A5F-B986-4821-9962-E3E6138A240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EF4AB45-27DC-4FD4-BA92-E71BECEBE66B}" type="slidenum">
              <a:rPr lang="it-IT" smtClean="0"/>
              <a:t>‹#›</a:t>
            </a:fld>
            <a:endParaRPr lang="it-IT"/>
          </a:p>
        </p:txBody>
      </p:sp>
    </p:spTree>
    <p:extLst>
      <p:ext uri="{BB962C8B-B14F-4D97-AF65-F5344CB8AC3E}">
        <p14:creationId xmlns:p14="http://schemas.microsoft.com/office/powerpoint/2010/main" val="4287416062"/>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A170F3-909B-4670-B722-8B3EE7ABA351}" type="datetimeFigureOut">
              <a:rPr lang="it-IT" smtClean="0"/>
              <a:t>04/04/2025</a:t>
            </a:fld>
            <a:endParaRPr lang="it-IT"/>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dirty="0"/>
              <a:t>Practice on Accounting – B.A. Global Governance</a:t>
            </a:r>
            <a:endParaRPr lang="it-IT"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73BA80-6B0B-4930-BCA2-3675C4C457D9}" type="slidenum">
              <a:rPr lang="it-IT" smtClean="0"/>
              <a:t>‹#›</a:t>
            </a:fld>
            <a:endParaRPr lang="it-IT"/>
          </a:p>
        </p:txBody>
      </p:sp>
    </p:spTree>
    <p:extLst>
      <p:ext uri="{BB962C8B-B14F-4D97-AF65-F5344CB8AC3E}">
        <p14:creationId xmlns:p14="http://schemas.microsoft.com/office/powerpoint/2010/main" val="3327607679"/>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hasCustomPrompt="1"/>
          </p:nvPr>
        </p:nvSpPr>
        <p:spPr>
          <a:xfrm>
            <a:off x="1507067" y="2404534"/>
            <a:ext cx="7766936" cy="1646302"/>
          </a:xfrm>
        </p:spPr>
        <p:txBody>
          <a:bodyPr anchor="ctr">
            <a:noAutofit/>
          </a:bodyPr>
          <a:lstStyle>
            <a:lvl1pPr algn="r">
              <a:defRPr sz="5400">
                <a:solidFill>
                  <a:schemeClr val="accent1"/>
                </a:solidFill>
              </a:defRPr>
            </a:lvl1pPr>
          </a:lstStyle>
          <a:p>
            <a:r>
              <a:rPr lang="en-US" dirty="0"/>
              <a:t>Accounting</a:t>
            </a:r>
          </a:p>
        </p:txBody>
      </p:sp>
      <p:sp>
        <p:nvSpPr>
          <p:cNvPr id="3" name="Subtitle 2"/>
          <p:cNvSpPr>
            <a:spLocks noGrp="1"/>
          </p:cNvSpPr>
          <p:nvPr>
            <p:ph type="subTitle" idx="1" hasCustomPrompt="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How companies’ operations are translated into numbers, an introduction to the Financial Statements</a:t>
            </a:r>
          </a:p>
        </p:txBody>
      </p:sp>
      <p:sp>
        <p:nvSpPr>
          <p:cNvPr id="5" name="Footer Placeholder 4"/>
          <p:cNvSpPr>
            <a:spLocks noGrp="1"/>
          </p:cNvSpPr>
          <p:nvPr>
            <p:ph type="ftr" sz="quarter" idx="11"/>
          </p:nvPr>
        </p:nvSpPr>
        <p:spPr>
          <a:xfrm>
            <a:off x="3434935" y="6041361"/>
            <a:ext cx="3911200" cy="365125"/>
          </a:xfrm>
          <a:prstGeom prst="rect">
            <a:avLst/>
          </a:prstGeom>
        </p:spPr>
        <p:txBody>
          <a:bodyPr/>
          <a:lstStyle/>
          <a:p>
            <a:pPr algn="ctr"/>
            <a:r>
              <a:rPr lang="it-IT" dirty="0"/>
              <a:t>Practice on Accounting – B.A. Global </a:t>
            </a:r>
            <a:r>
              <a:rPr lang="it-IT" dirty="0" err="1"/>
              <a:t>Governance</a:t>
            </a:r>
            <a:endParaRPr lang="it-IT" dirty="0"/>
          </a:p>
          <a:p>
            <a:pPr algn="ctr"/>
            <a:r>
              <a:rPr lang="it-IT" dirty="0"/>
              <a:t>A.Y. 2024-2025</a:t>
            </a:r>
          </a:p>
          <a:p>
            <a:pPr algn="ct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pic>
        <p:nvPicPr>
          <p:cNvPr id="1026" name="Picture 2" descr="Risultato immagini per logo tor vergata">
            <a:extLst>
              <a:ext uri="{FF2B5EF4-FFF2-40B4-BE49-F238E27FC236}">
                <a16:creationId xmlns:a16="http://schemas.microsoft.com/office/drawing/2014/main" id="{EBEC1118-599D-4219-A6E3-4BF9BF8DB21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90429" y="5806283"/>
            <a:ext cx="816638" cy="8166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28650"/>
          </a:xfrm>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677334" y="1075069"/>
            <a:ext cx="8596668" cy="4707862"/>
          </a:xfrm>
        </p:spPr>
        <p:txBody>
          <a:bodyPr/>
          <a:lstStyle>
            <a:lvl1pPr marL="0" indent="0">
              <a:buNone/>
              <a:defRPr>
                <a:ln>
                  <a:noFill/>
                </a:ln>
              </a:defRPr>
            </a:lvl1pPr>
          </a:lstStyle>
          <a:p>
            <a:pPr lvl="0"/>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DCFEDAC5-2BE6-4643-BF60-FB5CDB35D32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1FBDE0DB-B7C8-4E47-BA1C-CBFD312A256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
        <p:nvSpPr>
          <p:cNvPr id="8" name="Footer Placeholder 4">
            <a:extLst>
              <a:ext uri="{FF2B5EF4-FFF2-40B4-BE49-F238E27FC236}">
                <a16:creationId xmlns:a16="http://schemas.microsoft.com/office/drawing/2014/main" id="{2242F33D-8501-46C4-87D9-371E66EAA626}"/>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
        <p:nvSpPr>
          <p:cNvPr id="10" name="Footer Placeholder 4">
            <a:extLst>
              <a:ext uri="{FF2B5EF4-FFF2-40B4-BE49-F238E27FC236}">
                <a16:creationId xmlns:a16="http://schemas.microsoft.com/office/drawing/2014/main" id="{0A84F43F-4D6A-4103-84BF-20D4BCCDC6C7}"/>
              </a:ext>
            </a:extLst>
          </p:cNvPr>
          <p:cNvSpPr>
            <a:spLocks noGrp="1"/>
          </p:cNvSpPr>
          <p:nvPr>
            <p:ph type="ftr" sz="quarter" idx="1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a:p>
            <a:pPr algn="ct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
        <p:nvSpPr>
          <p:cNvPr id="6" name="Footer Placeholder 4">
            <a:extLst>
              <a:ext uri="{FF2B5EF4-FFF2-40B4-BE49-F238E27FC236}">
                <a16:creationId xmlns:a16="http://schemas.microsoft.com/office/drawing/2014/main" id="{972F6892-4893-4AB2-A5E1-C16731E8F94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Footer Placeholder 4">
            <a:extLst>
              <a:ext uri="{FF2B5EF4-FFF2-40B4-BE49-F238E27FC236}">
                <a16:creationId xmlns:a16="http://schemas.microsoft.com/office/drawing/2014/main" id="{3D7765DB-9576-4791-8BC6-60A51297AB2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
        <p:nvSpPr>
          <p:cNvPr id="8" name="Footer Placeholder 4">
            <a:extLst>
              <a:ext uri="{FF2B5EF4-FFF2-40B4-BE49-F238E27FC236}">
                <a16:creationId xmlns:a16="http://schemas.microsoft.com/office/drawing/2014/main" id="{4EABA913-35FB-4554-BA05-782A2FC05AC7}"/>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Footer Placeholder 4">
            <a:extLst>
              <a:ext uri="{FF2B5EF4-FFF2-40B4-BE49-F238E27FC236}">
                <a16:creationId xmlns:a16="http://schemas.microsoft.com/office/drawing/2014/main" id="{206D1285-B7B0-46E7-8374-9F29CB516D28}"/>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115393F0-9A04-4FA8-9A4B-459FC8E8176F}"/>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
        <p:nvSpPr>
          <p:cNvPr id="10" name="Footer Placeholder 4">
            <a:extLst>
              <a:ext uri="{FF2B5EF4-FFF2-40B4-BE49-F238E27FC236}">
                <a16:creationId xmlns:a16="http://schemas.microsoft.com/office/drawing/2014/main" id="{2B57DD83-1FB9-4E91-8500-F9838750784A}"/>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9D4B1F55-5964-4986-86B0-0E5E5D5DAFA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10" name="Footer Placeholder 4">
            <a:extLst>
              <a:ext uri="{FF2B5EF4-FFF2-40B4-BE49-F238E27FC236}">
                <a16:creationId xmlns:a16="http://schemas.microsoft.com/office/drawing/2014/main" id="{9137E32A-642F-498B-8820-23CE5BABB7DA}"/>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Footer Placeholder 4">
            <a:extLst>
              <a:ext uri="{FF2B5EF4-FFF2-40B4-BE49-F238E27FC236}">
                <a16:creationId xmlns:a16="http://schemas.microsoft.com/office/drawing/2014/main" id="{DA57C756-6A10-44F0-8934-26A46FF537B9}"/>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
        <p:nvSpPr>
          <p:cNvPr id="7" name="Footer Placeholder 4">
            <a:extLst>
              <a:ext uri="{FF2B5EF4-FFF2-40B4-BE49-F238E27FC236}">
                <a16:creationId xmlns:a16="http://schemas.microsoft.com/office/drawing/2014/main" id="{4FB66AB8-BAC9-4C81-9CB5-45484C4097F9}"/>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5EB915C7-9804-4AD5-B222-376816D7313C}"/>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
        <p:nvSpPr>
          <p:cNvPr id="19" name="Footer Placeholder 4">
            <a:extLst>
              <a:ext uri="{FF2B5EF4-FFF2-40B4-BE49-F238E27FC236}">
                <a16:creationId xmlns:a16="http://schemas.microsoft.com/office/drawing/2014/main" id="{DBE90251-E50E-4F70-9059-73CB9BD5D14C}"/>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pic>
        <p:nvPicPr>
          <p:cNvPr id="30" name="Picture 2" descr="Risultato immagini per logo tor vergata">
            <a:extLst>
              <a:ext uri="{FF2B5EF4-FFF2-40B4-BE49-F238E27FC236}">
                <a16:creationId xmlns:a16="http://schemas.microsoft.com/office/drawing/2014/main" id="{A62B4192-56B1-49E3-965F-2379CA5A68B3}"/>
              </a:ext>
            </a:extLst>
          </p:cNvPr>
          <p:cNvPicPr>
            <a:picLocks noChangeAspect="1" noChangeArrowheads="1"/>
          </p:cNvPicPr>
          <p:nvPr userDrawn="1"/>
        </p:nvPicPr>
        <p:blipFill>
          <a:blip r:embed="rId18">
            <a:extLst>
              <a:ext uri="{28A0092B-C50C-407E-A947-70E740481C1C}">
                <a14:useLocalDpi xmlns:a14="http://schemas.microsoft.com/office/drawing/2010/main" val="0"/>
              </a:ext>
            </a:extLst>
          </a:blip>
          <a:srcRect/>
          <a:stretch>
            <a:fillRect/>
          </a:stretch>
        </p:blipFill>
        <p:spPr bwMode="auto">
          <a:xfrm>
            <a:off x="690429" y="5806283"/>
            <a:ext cx="816638" cy="816638"/>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hf hd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microsoft.com/office/2017/06/relationships/model3d" Target="../media/model3d1.glb"/><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59354-8CF4-4BD0-AA31-AB15829A4047}"/>
              </a:ext>
            </a:extLst>
          </p:cNvPr>
          <p:cNvSpPr>
            <a:spLocks noGrp="1"/>
          </p:cNvSpPr>
          <p:nvPr>
            <p:ph type="ctrTitle"/>
          </p:nvPr>
        </p:nvSpPr>
        <p:spPr>
          <a:xfrm>
            <a:off x="1507067" y="2413243"/>
            <a:ext cx="7766936" cy="1646302"/>
          </a:xfrm>
        </p:spPr>
        <p:txBody>
          <a:bodyPr/>
          <a:lstStyle/>
          <a:p>
            <a:r>
              <a:rPr lang="it-IT" dirty="0"/>
              <a:t>Practice on Practice on Accounting</a:t>
            </a:r>
          </a:p>
        </p:txBody>
      </p:sp>
      <p:sp>
        <p:nvSpPr>
          <p:cNvPr id="3" name="Subtitle 2">
            <a:extLst>
              <a:ext uri="{FF2B5EF4-FFF2-40B4-BE49-F238E27FC236}">
                <a16:creationId xmlns:a16="http://schemas.microsoft.com/office/drawing/2014/main" id="{4D846EA3-E8AD-4EF2-A757-4DBD7BBBDCB5}"/>
              </a:ext>
            </a:extLst>
          </p:cNvPr>
          <p:cNvSpPr>
            <a:spLocks noGrp="1"/>
          </p:cNvSpPr>
          <p:nvPr>
            <p:ph type="subTitle" idx="1"/>
          </p:nvPr>
        </p:nvSpPr>
        <p:spPr/>
        <p:txBody>
          <a:bodyPr/>
          <a:lstStyle/>
          <a:p>
            <a:r>
              <a:rPr lang="en-US" dirty="0"/>
              <a:t>Exercise 3 – Fixed Assets</a:t>
            </a:r>
            <a:endParaRPr lang="it-IT" dirty="0"/>
          </a:p>
        </p:txBody>
      </p:sp>
      <p:sp>
        <p:nvSpPr>
          <p:cNvPr id="6" name="Footer Placeholder 5">
            <a:extLst>
              <a:ext uri="{FF2B5EF4-FFF2-40B4-BE49-F238E27FC236}">
                <a16:creationId xmlns:a16="http://schemas.microsoft.com/office/drawing/2014/main" id="{AC3F5F94-FE68-4AEF-8871-3A3DB0DEB556}"/>
              </a:ext>
            </a:extLst>
          </p:cNvPr>
          <p:cNvSpPr>
            <a:spLocks noGrp="1"/>
          </p:cNvSpPr>
          <p:nvPr>
            <p:ph type="ftr" sz="quarter" idx="11"/>
          </p:nvPr>
        </p:nvSpPr>
        <p:spPr/>
        <p:txBody>
          <a:bodyPr/>
          <a:lstStyle/>
          <a:p>
            <a:pPr algn="ctr"/>
            <a:r>
              <a:rPr lang="en-US" dirty="0"/>
              <a:t>Practice on Accounting – B.A. Global Governance</a:t>
            </a:r>
          </a:p>
          <a:p>
            <a:pPr algn="ctr"/>
            <a:r>
              <a:rPr lang="en-US" dirty="0"/>
              <a:t>A.Y. 2024-2025</a:t>
            </a:r>
          </a:p>
          <a:p>
            <a:pPr algn="ctr"/>
            <a:endParaRPr lang="en-US" dirty="0"/>
          </a:p>
        </p:txBody>
      </p:sp>
    </p:spTree>
    <p:extLst>
      <p:ext uri="{BB962C8B-B14F-4D97-AF65-F5344CB8AC3E}">
        <p14:creationId xmlns:p14="http://schemas.microsoft.com/office/powerpoint/2010/main" val="3762391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206D54-C622-4CF4-877C-4F993D085936}"/>
              </a:ext>
            </a:extLst>
          </p:cNvPr>
          <p:cNvSpPr>
            <a:spLocks noGrp="1"/>
          </p:cNvSpPr>
          <p:nvPr>
            <p:ph type="title"/>
          </p:nvPr>
        </p:nvSpPr>
        <p:spPr/>
        <p:txBody>
          <a:bodyPr>
            <a:normAutofit fontScale="90000"/>
          </a:bodyPr>
          <a:lstStyle/>
          <a:p>
            <a:r>
              <a:rPr lang="en-US" dirty="0"/>
              <a:t>Initial Recognition</a:t>
            </a:r>
          </a:p>
        </p:txBody>
      </p:sp>
      <p:sp>
        <p:nvSpPr>
          <p:cNvPr id="3" name="Content Placeholder 2">
            <a:extLst>
              <a:ext uri="{FF2B5EF4-FFF2-40B4-BE49-F238E27FC236}">
                <a16:creationId xmlns:a16="http://schemas.microsoft.com/office/drawing/2014/main" id="{970FCDAF-A69A-4B49-9799-EA3324894310}"/>
              </a:ext>
            </a:extLst>
          </p:cNvPr>
          <p:cNvSpPr>
            <a:spLocks noGrp="1"/>
          </p:cNvSpPr>
          <p:nvPr>
            <p:ph idx="1"/>
          </p:nvPr>
        </p:nvSpPr>
        <p:spPr>
          <a:xfrm>
            <a:off x="677334" y="1345721"/>
            <a:ext cx="8596668" cy="4437210"/>
          </a:xfrm>
        </p:spPr>
        <p:txBody>
          <a:bodyPr/>
          <a:lstStyle/>
          <a:p>
            <a:r>
              <a:rPr lang="en-US" b="1" dirty="0"/>
              <a:t>PP&amp;E are initially measured at cost:</a:t>
            </a:r>
          </a:p>
          <a:p>
            <a:pPr marL="285750" indent="-285750">
              <a:buFont typeface="Arial" panose="020B0604020202020204" pitchFamily="34" charset="0"/>
              <a:buChar char="•"/>
            </a:pPr>
            <a:r>
              <a:rPr lang="en-US" dirty="0"/>
              <a:t>The amount of cash or cash equivalents paid and the fair value of the other considerations given to acquire an asset at the time of its acquisition or construction</a:t>
            </a:r>
          </a:p>
        </p:txBody>
      </p:sp>
      <p:sp>
        <p:nvSpPr>
          <p:cNvPr id="4" name="Slide Number Placeholder 3">
            <a:extLst>
              <a:ext uri="{FF2B5EF4-FFF2-40B4-BE49-F238E27FC236}">
                <a16:creationId xmlns:a16="http://schemas.microsoft.com/office/drawing/2014/main" id="{1B3DDDDF-214A-485C-9774-E3EA44BE3CFA}"/>
              </a:ext>
            </a:extLst>
          </p:cNvPr>
          <p:cNvSpPr>
            <a:spLocks noGrp="1"/>
          </p:cNvSpPr>
          <p:nvPr>
            <p:ph type="sldNum" sz="quarter" idx="12"/>
          </p:nvPr>
        </p:nvSpPr>
        <p:spPr/>
        <p:txBody>
          <a:bodyPr/>
          <a:lstStyle/>
          <a:p>
            <a:fld id="{D57F1E4F-1CFF-5643-939E-217C01CDF565}" type="slidenum">
              <a:rPr lang="en-US" smtClean="0"/>
              <a:pPr/>
              <a:t>2</a:t>
            </a:fld>
            <a:endParaRPr lang="en-US" dirty="0"/>
          </a:p>
        </p:txBody>
      </p:sp>
      <p:sp>
        <p:nvSpPr>
          <p:cNvPr id="5" name="Footer Placeholder 4">
            <a:extLst>
              <a:ext uri="{FF2B5EF4-FFF2-40B4-BE49-F238E27FC236}">
                <a16:creationId xmlns:a16="http://schemas.microsoft.com/office/drawing/2014/main" id="{68B2CAEC-AB88-420A-8920-F7E760254A98}"/>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spTree>
    <p:extLst>
      <p:ext uri="{BB962C8B-B14F-4D97-AF65-F5344CB8AC3E}">
        <p14:creationId xmlns:p14="http://schemas.microsoft.com/office/powerpoint/2010/main" val="3502681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CBCCF8-D266-49F9-8EEF-0B84233351F0}"/>
              </a:ext>
            </a:extLst>
          </p:cNvPr>
          <p:cNvSpPr>
            <a:spLocks noGrp="1"/>
          </p:cNvSpPr>
          <p:nvPr>
            <p:ph type="title"/>
          </p:nvPr>
        </p:nvSpPr>
        <p:spPr/>
        <p:txBody>
          <a:bodyPr>
            <a:normAutofit fontScale="90000"/>
          </a:bodyPr>
          <a:lstStyle/>
          <a:p>
            <a:r>
              <a:rPr lang="en-US" dirty="0"/>
              <a:t>Initial Recognition</a:t>
            </a:r>
          </a:p>
        </p:txBody>
      </p:sp>
      <p:sp>
        <p:nvSpPr>
          <p:cNvPr id="3" name="Content Placeholder 2">
            <a:extLst>
              <a:ext uri="{FF2B5EF4-FFF2-40B4-BE49-F238E27FC236}">
                <a16:creationId xmlns:a16="http://schemas.microsoft.com/office/drawing/2014/main" id="{3F5C0A8B-A503-4043-941B-B3C119833105}"/>
              </a:ext>
            </a:extLst>
          </p:cNvPr>
          <p:cNvSpPr>
            <a:spLocks noGrp="1"/>
          </p:cNvSpPr>
          <p:nvPr>
            <p:ph idx="1"/>
          </p:nvPr>
        </p:nvSpPr>
        <p:spPr>
          <a:xfrm>
            <a:off x="677334" y="1238249"/>
            <a:ext cx="8596668" cy="4544681"/>
          </a:xfrm>
        </p:spPr>
        <p:txBody>
          <a:bodyPr/>
          <a:lstStyle/>
          <a:p>
            <a:r>
              <a:rPr lang="en-US" dirty="0"/>
              <a:t>At 15.03 an entity buys a machinery to be introduced in its production chain. Nominal cost of the machinery is Euro 100.000. The company is buying the machinery against a loan. The purchase of machinery needed some preparing consultancies and legal expenses for a total amount of Euro 10.000 for which received invoices at 01.03. Furthermore the costs of transportation is Euro 2.000. </a:t>
            </a:r>
          </a:p>
          <a:p>
            <a:endParaRPr lang="en-US" dirty="0"/>
          </a:p>
          <a:p>
            <a:endParaRPr lang="en-US" dirty="0"/>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2CAC513F-03BD-482A-8B4B-DA002203705A}"/>
              </a:ext>
            </a:extLst>
          </p:cNvPr>
          <p:cNvSpPr>
            <a:spLocks noGrp="1"/>
          </p:cNvSpPr>
          <p:nvPr>
            <p:ph type="sldNum" sz="quarter" idx="12"/>
          </p:nvPr>
        </p:nvSpPr>
        <p:spPr/>
        <p:txBody>
          <a:bodyPr/>
          <a:lstStyle/>
          <a:p>
            <a:fld id="{D57F1E4F-1CFF-5643-939E-217C01CDF565}" type="slidenum">
              <a:rPr lang="en-US" smtClean="0"/>
              <a:pPr/>
              <a:t>3</a:t>
            </a:fld>
            <a:endParaRPr lang="en-US" dirty="0"/>
          </a:p>
        </p:txBody>
      </p:sp>
      <p:sp>
        <p:nvSpPr>
          <p:cNvPr id="5" name="Footer Placeholder 4">
            <a:extLst>
              <a:ext uri="{FF2B5EF4-FFF2-40B4-BE49-F238E27FC236}">
                <a16:creationId xmlns:a16="http://schemas.microsoft.com/office/drawing/2014/main" id="{5D4FC3E6-6382-4853-B327-D5F4E06D556C}"/>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6" name="Table 5">
            <a:extLst>
              <a:ext uri="{FF2B5EF4-FFF2-40B4-BE49-F238E27FC236}">
                <a16:creationId xmlns:a16="http://schemas.microsoft.com/office/drawing/2014/main" id="{46ECD7E2-2D62-4AC1-95F9-2FFB93092C1E}"/>
              </a:ext>
            </a:extLst>
          </p:cNvPr>
          <p:cNvGraphicFramePr>
            <a:graphicFrameLocks noGrp="1"/>
          </p:cNvGraphicFramePr>
          <p:nvPr>
            <p:extLst>
              <p:ext uri="{D42A27DB-BD31-4B8C-83A1-F6EECF244321}">
                <p14:modId xmlns:p14="http://schemas.microsoft.com/office/powerpoint/2010/main" val="4196674392"/>
              </p:ext>
            </p:extLst>
          </p:nvPr>
        </p:nvGraphicFramePr>
        <p:xfrm>
          <a:off x="1262578" y="2954329"/>
          <a:ext cx="7225814" cy="1112520"/>
        </p:xfrm>
        <a:graphic>
          <a:graphicData uri="http://schemas.openxmlformats.org/drawingml/2006/table">
            <a:tbl>
              <a:tblPr firstRow="1" bandRow="1">
                <a:tableStyleId>{9D7B26C5-4107-4FEC-AEDC-1716B250A1EF}</a:tableStyleId>
              </a:tblPr>
              <a:tblGrid>
                <a:gridCol w="903954">
                  <a:extLst>
                    <a:ext uri="{9D8B030D-6E8A-4147-A177-3AD203B41FA5}">
                      <a16:colId xmlns:a16="http://schemas.microsoft.com/office/drawing/2014/main" val="3251389968"/>
                    </a:ext>
                  </a:extLst>
                </a:gridCol>
                <a:gridCol w="3647672">
                  <a:extLst>
                    <a:ext uri="{9D8B030D-6E8A-4147-A177-3AD203B41FA5}">
                      <a16:colId xmlns:a16="http://schemas.microsoft.com/office/drawing/2014/main" val="3813811915"/>
                    </a:ext>
                  </a:extLst>
                </a:gridCol>
                <a:gridCol w="1259456">
                  <a:extLst>
                    <a:ext uri="{9D8B030D-6E8A-4147-A177-3AD203B41FA5}">
                      <a16:colId xmlns:a16="http://schemas.microsoft.com/office/drawing/2014/main" val="2006376887"/>
                    </a:ext>
                  </a:extLst>
                </a:gridCol>
                <a:gridCol w="1414732">
                  <a:extLst>
                    <a:ext uri="{9D8B030D-6E8A-4147-A177-3AD203B41FA5}">
                      <a16:colId xmlns:a16="http://schemas.microsoft.com/office/drawing/2014/main" val="2540506348"/>
                    </a:ext>
                  </a:extLst>
                </a:gridCol>
              </a:tblGrid>
              <a:tr h="370840">
                <a:tc>
                  <a:txBody>
                    <a:bodyPr/>
                    <a:lstStyle/>
                    <a:p>
                      <a:r>
                        <a:rPr lang="en-US" dirty="0"/>
                        <a:t>IN</a:t>
                      </a:r>
                    </a:p>
                  </a:txBody>
                  <a:tcPr/>
                </a:tc>
                <a:tc>
                  <a:txBody>
                    <a:bodyPr/>
                    <a:lstStyle/>
                    <a:p>
                      <a:r>
                        <a:rPr lang="en-US" dirty="0"/>
                        <a:t>Consultancy (</a:t>
                      </a:r>
                      <a:r>
                        <a:rPr lang="en-US" dirty="0" err="1"/>
                        <a:t>engin</a:t>
                      </a:r>
                      <a:r>
                        <a:rPr lang="en-US" dirty="0"/>
                        <a:t>.)</a:t>
                      </a:r>
                    </a:p>
                  </a:txBody>
                  <a:tcPr/>
                </a:tc>
                <a:tc>
                  <a:txBody>
                    <a:bodyPr/>
                    <a:lstStyle/>
                    <a:p>
                      <a:pPr algn="r"/>
                      <a:r>
                        <a:rPr lang="en-US" dirty="0"/>
                        <a:t>6.000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IN</a:t>
                      </a:r>
                    </a:p>
                  </a:txBody>
                  <a:tcPr/>
                </a:tc>
                <a:tc>
                  <a:txBody>
                    <a:bodyPr/>
                    <a:lstStyle/>
                    <a:p>
                      <a:r>
                        <a:rPr lang="en-US" dirty="0"/>
                        <a:t>VAT on Purchases</a:t>
                      </a:r>
                    </a:p>
                  </a:txBody>
                  <a:tcPr/>
                </a:tc>
                <a:tc>
                  <a:txBody>
                    <a:bodyPr/>
                    <a:lstStyle/>
                    <a:p>
                      <a:pPr algn="r"/>
                      <a:r>
                        <a:rPr lang="en-US" dirty="0"/>
                        <a:t>1.320</a:t>
                      </a:r>
                    </a:p>
                  </a:txBody>
                  <a:tcPr/>
                </a:tc>
                <a:tc>
                  <a:txBody>
                    <a:bodyPr/>
                    <a:lstStyle/>
                    <a:p>
                      <a:pPr algn="r"/>
                      <a:endParaRPr lang="en-US" dirty="0"/>
                    </a:p>
                  </a:txBody>
                  <a:tcPr/>
                </a:tc>
                <a:extLst>
                  <a:ext uri="{0D108BD9-81ED-4DB2-BD59-A6C34878D82A}">
                    <a16:rowId xmlns:a16="http://schemas.microsoft.com/office/drawing/2014/main" val="139990759"/>
                  </a:ext>
                </a:extLst>
              </a:tr>
              <a:tr h="370840">
                <a:tc>
                  <a:txBody>
                    <a:bodyPr/>
                    <a:lstStyle/>
                    <a:p>
                      <a:r>
                        <a:rPr lang="en-US" dirty="0"/>
                        <a:t>OUT</a:t>
                      </a:r>
                    </a:p>
                  </a:txBody>
                  <a:tcPr/>
                </a:tc>
                <a:tc>
                  <a:txBody>
                    <a:bodyPr/>
                    <a:lstStyle/>
                    <a:p>
                      <a:r>
                        <a:rPr lang="en-US" dirty="0"/>
                        <a:t>Payables to A</a:t>
                      </a:r>
                    </a:p>
                  </a:txBody>
                  <a:tcPr/>
                </a:tc>
                <a:tc>
                  <a:txBody>
                    <a:bodyPr/>
                    <a:lstStyle/>
                    <a:p>
                      <a:pPr algn="r"/>
                      <a:endParaRPr lang="en-US" dirty="0"/>
                    </a:p>
                  </a:txBody>
                  <a:tcPr/>
                </a:tc>
                <a:tc>
                  <a:txBody>
                    <a:bodyPr/>
                    <a:lstStyle/>
                    <a:p>
                      <a:pPr algn="r"/>
                      <a:r>
                        <a:rPr lang="en-US" dirty="0"/>
                        <a:t>7.320</a:t>
                      </a:r>
                    </a:p>
                  </a:txBody>
                  <a:tcPr/>
                </a:tc>
                <a:extLst>
                  <a:ext uri="{0D108BD9-81ED-4DB2-BD59-A6C34878D82A}">
                    <a16:rowId xmlns:a16="http://schemas.microsoft.com/office/drawing/2014/main" val="2701536929"/>
                  </a:ext>
                </a:extLst>
              </a:tr>
            </a:tbl>
          </a:graphicData>
        </a:graphic>
      </p:graphicFrame>
      <p:graphicFrame>
        <p:nvGraphicFramePr>
          <p:cNvPr id="8" name="Table 7">
            <a:extLst>
              <a:ext uri="{FF2B5EF4-FFF2-40B4-BE49-F238E27FC236}">
                <a16:creationId xmlns:a16="http://schemas.microsoft.com/office/drawing/2014/main" id="{F445D10F-113D-4FBA-9EDC-AF5FC3193FB8}"/>
              </a:ext>
            </a:extLst>
          </p:cNvPr>
          <p:cNvGraphicFramePr>
            <a:graphicFrameLocks noGrp="1"/>
          </p:cNvGraphicFramePr>
          <p:nvPr>
            <p:extLst>
              <p:ext uri="{D42A27DB-BD31-4B8C-83A1-F6EECF244321}">
                <p14:modId xmlns:p14="http://schemas.microsoft.com/office/powerpoint/2010/main" val="2212114789"/>
              </p:ext>
            </p:extLst>
          </p:nvPr>
        </p:nvGraphicFramePr>
        <p:xfrm>
          <a:off x="1262578" y="4429446"/>
          <a:ext cx="7225814" cy="1112520"/>
        </p:xfrm>
        <a:graphic>
          <a:graphicData uri="http://schemas.openxmlformats.org/drawingml/2006/table">
            <a:tbl>
              <a:tblPr firstRow="1" bandRow="1">
                <a:tableStyleId>{9D7B26C5-4107-4FEC-AEDC-1716B250A1EF}</a:tableStyleId>
              </a:tblPr>
              <a:tblGrid>
                <a:gridCol w="903954">
                  <a:extLst>
                    <a:ext uri="{9D8B030D-6E8A-4147-A177-3AD203B41FA5}">
                      <a16:colId xmlns:a16="http://schemas.microsoft.com/office/drawing/2014/main" val="3251389968"/>
                    </a:ext>
                  </a:extLst>
                </a:gridCol>
                <a:gridCol w="3647672">
                  <a:extLst>
                    <a:ext uri="{9D8B030D-6E8A-4147-A177-3AD203B41FA5}">
                      <a16:colId xmlns:a16="http://schemas.microsoft.com/office/drawing/2014/main" val="3813811915"/>
                    </a:ext>
                  </a:extLst>
                </a:gridCol>
                <a:gridCol w="1259456">
                  <a:extLst>
                    <a:ext uri="{9D8B030D-6E8A-4147-A177-3AD203B41FA5}">
                      <a16:colId xmlns:a16="http://schemas.microsoft.com/office/drawing/2014/main" val="2006376887"/>
                    </a:ext>
                  </a:extLst>
                </a:gridCol>
                <a:gridCol w="1414732">
                  <a:extLst>
                    <a:ext uri="{9D8B030D-6E8A-4147-A177-3AD203B41FA5}">
                      <a16:colId xmlns:a16="http://schemas.microsoft.com/office/drawing/2014/main" val="2540506348"/>
                    </a:ext>
                  </a:extLst>
                </a:gridCol>
              </a:tblGrid>
              <a:tr h="370840">
                <a:tc>
                  <a:txBody>
                    <a:bodyPr/>
                    <a:lstStyle/>
                    <a:p>
                      <a:r>
                        <a:rPr lang="en-US" dirty="0"/>
                        <a:t>IN</a:t>
                      </a:r>
                    </a:p>
                  </a:txBody>
                  <a:tcPr/>
                </a:tc>
                <a:tc>
                  <a:txBody>
                    <a:bodyPr/>
                    <a:lstStyle/>
                    <a:p>
                      <a:r>
                        <a:rPr lang="en-US" dirty="0"/>
                        <a:t>Consultancy (legal)</a:t>
                      </a:r>
                    </a:p>
                  </a:txBody>
                  <a:tcPr/>
                </a:tc>
                <a:tc>
                  <a:txBody>
                    <a:bodyPr/>
                    <a:lstStyle/>
                    <a:p>
                      <a:pPr algn="r"/>
                      <a:r>
                        <a:rPr lang="en-US" dirty="0"/>
                        <a:t>4.000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IN</a:t>
                      </a:r>
                    </a:p>
                  </a:txBody>
                  <a:tcPr/>
                </a:tc>
                <a:tc>
                  <a:txBody>
                    <a:bodyPr/>
                    <a:lstStyle/>
                    <a:p>
                      <a:r>
                        <a:rPr lang="en-US" dirty="0"/>
                        <a:t>VAT on Purchases</a:t>
                      </a:r>
                    </a:p>
                  </a:txBody>
                  <a:tcPr/>
                </a:tc>
                <a:tc>
                  <a:txBody>
                    <a:bodyPr/>
                    <a:lstStyle/>
                    <a:p>
                      <a:pPr algn="r"/>
                      <a:r>
                        <a:rPr lang="en-US" dirty="0"/>
                        <a:t>880</a:t>
                      </a:r>
                    </a:p>
                  </a:txBody>
                  <a:tcPr/>
                </a:tc>
                <a:tc>
                  <a:txBody>
                    <a:bodyPr/>
                    <a:lstStyle/>
                    <a:p>
                      <a:pPr algn="r"/>
                      <a:endParaRPr lang="en-US" dirty="0"/>
                    </a:p>
                  </a:txBody>
                  <a:tcPr/>
                </a:tc>
                <a:extLst>
                  <a:ext uri="{0D108BD9-81ED-4DB2-BD59-A6C34878D82A}">
                    <a16:rowId xmlns:a16="http://schemas.microsoft.com/office/drawing/2014/main" val="139990759"/>
                  </a:ext>
                </a:extLst>
              </a:tr>
              <a:tr h="370840">
                <a:tc>
                  <a:txBody>
                    <a:bodyPr/>
                    <a:lstStyle/>
                    <a:p>
                      <a:r>
                        <a:rPr lang="en-US" dirty="0"/>
                        <a:t>OUT</a:t>
                      </a:r>
                    </a:p>
                  </a:txBody>
                  <a:tcPr/>
                </a:tc>
                <a:tc>
                  <a:txBody>
                    <a:bodyPr/>
                    <a:lstStyle/>
                    <a:p>
                      <a:r>
                        <a:rPr lang="en-US" dirty="0"/>
                        <a:t>Payables to B</a:t>
                      </a:r>
                    </a:p>
                  </a:txBody>
                  <a:tcPr/>
                </a:tc>
                <a:tc>
                  <a:txBody>
                    <a:bodyPr/>
                    <a:lstStyle/>
                    <a:p>
                      <a:pPr algn="r"/>
                      <a:endParaRPr lang="en-US" dirty="0"/>
                    </a:p>
                  </a:txBody>
                  <a:tcPr/>
                </a:tc>
                <a:tc>
                  <a:txBody>
                    <a:bodyPr/>
                    <a:lstStyle/>
                    <a:p>
                      <a:pPr algn="r"/>
                      <a:r>
                        <a:rPr lang="en-US" dirty="0"/>
                        <a:t>4.880</a:t>
                      </a:r>
                    </a:p>
                  </a:txBody>
                  <a:tcPr/>
                </a:tc>
                <a:extLst>
                  <a:ext uri="{0D108BD9-81ED-4DB2-BD59-A6C34878D82A}">
                    <a16:rowId xmlns:a16="http://schemas.microsoft.com/office/drawing/2014/main" val="2701536929"/>
                  </a:ext>
                </a:extLst>
              </a:tr>
            </a:tbl>
          </a:graphicData>
        </a:graphic>
      </p:graphicFrame>
    </p:spTree>
    <p:extLst>
      <p:ext uri="{BB962C8B-B14F-4D97-AF65-F5344CB8AC3E}">
        <p14:creationId xmlns:p14="http://schemas.microsoft.com/office/powerpoint/2010/main" val="17211666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E82B4FC-2081-4A2A-BADA-175DE97B8BC2}"/>
              </a:ext>
            </a:extLst>
          </p:cNvPr>
          <p:cNvSpPr>
            <a:spLocks noGrp="1"/>
          </p:cNvSpPr>
          <p:nvPr>
            <p:ph type="sldNum" sz="quarter" idx="12"/>
          </p:nvPr>
        </p:nvSpPr>
        <p:spPr/>
        <p:txBody>
          <a:bodyPr/>
          <a:lstStyle/>
          <a:p>
            <a:fld id="{D57F1E4F-1CFF-5643-939E-217C01CDF565}" type="slidenum">
              <a:rPr lang="en-US" smtClean="0"/>
              <a:pPr/>
              <a:t>4</a:t>
            </a:fld>
            <a:endParaRPr lang="en-US" dirty="0"/>
          </a:p>
        </p:txBody>
      </p:sp>
      <p:sp>
        <p:nvSpPr>
          <p:cNvPr id="5" name="Footer Placeholder 4">
            <a:extLst>
              <a:ext uri="{FF2B5EF4-FFF2-40B4-BE49-F238E27FC236}">
                <a16:creationId xmlns:a16="http://schemas.microsoft.com/office/drawing/2014/main" id="{40A422CA-D012-4DFE-B925-63E0B86DDCDF}"/>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15" name="Table 14">
            <a:extLst>
              <a:ext uri="{FF2B5EF4-FFF2-40B4-BE49-F238E27FC236}">
                <a16:creationId xmlns:a16="http://schemas.microsoft.com/office/drawing/2014/main" id="{2B9F191D-2FFD-40BF-813C-558D1B4011A4}"/>
              </a:ext>
            </a:extLst>
          </p:cNvPr>
          <p:cNvGraphicFramePr>
            <a:graphicFrameLocks noGrp="1"/>
          </p:cNvGraphicFramePr>
          <p:nvPr>
            <p:extLst>
              <p:ext uri="{D42A27DB-BD31-4B8C-83A1-F6EECF244321}">
                <p14:modId xmlns:p14="http://schemas.microsoft.com/office/powerpoint/2010/main" val="1938291110"/>
              </p:ext>
            </p:extLst>
          </p:nvPr>
        </p:nvGraphicFramePr>
        <p:xfrm>
          <a:off x="621262" y="623180"/>
          <a:ext cx="2813673" cy="1620000"/>
        </p:xfrm>
        <a:graphic>
          <a:graphicData uri="http://schemas.openxmlformats.org/drawingml/2006/table">
            <a:tbl>
              <a:tblPr firstRow="1" bandRow="1">
                <a:tableStyleId>{2D5ABB26-0587-4C30-8999-92F81FD0307C}</a:tableStyleId>
              </a:tblPr>
              <a:tblGrid>
                <a:gridCol w="1264579">
                  <a:extLst>
                    <a:ext uri="{9D8B030D-6E8A-4147-A177-3AD203B41FA5}">
                      <a16:colId xmlns:a16="http://schemas.microsoft.com/office/drawing/2014/main" val="1264763615"/>
                    </a:ext>
                  </a:extLst>
                </a:gridCol>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Consultancy</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01/03/20XX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6.000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r>
                        <a:rPr lang="en-US" sz="1200" dirty="0"/>
                        <a:t>01/03/20XX</a:t>
                      </a:r>
                    </a:p>
                  </a:txBody>
                  <a:tcPr>
                    <a:lnR w="12700" cap="flat" cmpd="sng" algn="ctr">
                      <a:solidFill>
                        <a:schemeClr val="tx1"/>
                      </a:solidFill>
                      <a:prstDash val="solid"/>
                      <a:round/>
                      <a:headEnd type="none" w="med" len="med"/>
                      <a:tailEnd type="none" w="med" len="med"/>
                    </a:lnR>
                  </a:tcPr>
                </a:tc>
                <a:tc>
                  <a:txBody>
                    <a:bodyPr/>
                    <a:lstStyle/>
                    <a:p>
                      <a:pPr algn="r"/>
                      <a:r>
                        <a:rPr lang="en-US" sz="1200" dirty="0"/>
                        <a:t>4.000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82766480"/>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10.000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87643167"/>
                  </a:ext>
                </a:extLst>
              </a:tr>
            </a:tbl>
          </a:graphicData>
        </a:graphic>
      </p:graphicFrame>
      <p:graphicFrame>
        <p:nvGraphicFramePr>
          <p:cNvPr id="16" name="Table 15">
            <a:extLst>
              <a:ext uri="{FF2B5EF4-FFF2-40B4-BE49-F238E27FC236}">
                <a16:creationId xmlns:a16="http://schemas.microsoft.com/office/drawing/2014/main" id="{2381A2B6-52FF-4ED1-B58B-270C99FEED80}"/>
              </a:ext>
            </a:extLst>
          </p:cNvPr>
          <p:cNvGraphicFramePr>
            <a:graphicFrameLocks noGrp="1"/>
          </p:cNvGraphicFramePr>
          <p:nvPr>
            <p:extLst>
              <p:ext uri="{D42A27DB-BD31-4B8C-83A1-F6EECF244321}">
                <p14:modId xmlns:p14="http://schemas.microsoft.com/office/powerpoint/2010/main" val="2060623010"/>
              </p:ext>
            </p:extLst>
          </p:nvPr>
        </p:nvGraphicFramePr>
        <p:xfrm>
          <a:off x="3564461" y="619787"/>
          <a:ext cx="2660702" cy="1620000"/>
        </p:xfrm>
        <a:graphic>
          <a:graphicData uri="http://schemas.openxmlformats.org/drawingml/2006/table">
            <a:tbl>
              <a:tblPr firstRow="1" bandRow="1">
                <a:tableStyleId>{2D5ABB26-0587-4C30-8999-92F81FD0307C}</a:tableStyleId>
              </a:tblPr>
              <a:tblGrid>
                <a:gridCol w="1195828">
                  <a:extLst>
                    <a:ext uri="{9D8B030D-6E8A-4147-A177-3AD203B41FA5}">
                      <a16:colId xmlns:a16="http://schemas.microsoft.com/office/drawing/2014/main" val="1264763615"/>
                    </a:ext>
                  </a:extLst>
                </a:gridCol>
                <a:gridCol w="721742">
                  <a:extLst>
                    <a:ext uri="{9D8B030D-6E8A-4147-A177-3AD203B41FA5}">
                      <a16:colId xmlns:a16="http://schemas.microsoft.com/office/drawing/2014/main" val="122467612"/>
                    </a:ext>
                  </a:extLst>
                </a:gridCol>
                <a:gridCol w="743132">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VAT on purchases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01/03/20XX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1.320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r>
                        <a:rPr lang="en-US" sz="1200" dirty="0">
                          <a:solidFill>
                            <a:schemeClr val="tx1"/>
                          </a:solidFill>
                        </a:rPr>
                        <a:t>01/03/20XX</a:t>
                      </a:r>
                    </a:p>
                  </a:txBody>
                  <a:tcPr>
                    <a:lnR w="12700" cap="flat" cmpd="sng" algn="ctr">
                      <a:solidFill>
                        <a:schemeClr val="tx1"/>
                      </a:solidFill>
                      <a:prstDash val="solid"/>
                      <a:round/>
                      <a:headEnd type="none" w="med" len="med"/>
                      <a:tailEnd type="none" w="med" len="med"/>
                    </a:lnR>
                  </a:tcPr>
                </a:tc>
                <a:tc>
                  <a:txBody>
                    <a:bodyPr/>
                    <a:lstStyle/>
                    <a:p>
                      <a:pPr algn="r"/>
                      <a:r>
                        <a:rPr lang="en-US" sz="1200" dirty="0"/>
                        <a:t>880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89289922"/>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2.200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70645465"/>
                  </a:ext>
                </a:extLst>
              </a:tr>
            </a:tbl>
          </a:graphicData>
        </a:graphic>
      </p:graphicFrame>
      <p:graphicFrame>
        <p:nvGraphicFramePr>
          <p:cNvPr id="17" name="Table 16">
            <a:extLst>
              <a:ext uri="{FF2B5EF4-FFF2-40B4-BE49-F238E27FC236}">
                <a16:creationId xmlns:a16="http://schemas.microsoft.com/office/drawing/2014/main" id="{CA3CD5BE-7B23-402F-A5E7-AA8FAB159CE9}"/>
              </a:ext>
            </a:extLst>
          </p:cNvPr>
          <p:cNvGraphicFramePr>
            <a:graphicFrameLocks noGrp="1"/>
          </p:cNvGraphicFramePr>
          <p:nvPr>
            <p:extLst>
              <p:ext uri="{D42A27DB-BD31-4B8C-83A1-F6EECF244321}">
                <p14:modId xmlns:p14="http://schemas.microsoft.com/office/powerpoint/2010/main" val="2379651301"/>
              </p:ext>
            </p:extLst>
          </p:nvPr>
        </p:nvGraphicFramePr>
        <p:xfrm>
          <a:off x="6354689" y="619787"/>
          <a:ext cx="2517160" cy="1620000"/>
        </p:xfrm>
        <a:graphic>
          <a:graphicData uri="http://schemas.openxmlformats.org/drawingml/2006/table">
            <a:tbl>
              <a:tblPr firstRow="1" bandRow="1">
                <a:tableStyleId>{2D5ABB26-0587-4C30-8999-92F81FD0307C}</a:tableStyleId>
              </a:tblPr>
              <a:tblGrid>
                <a:gridCol w="1194524">
                  <a:extLst>
                    <a:ext uri="{9D8B030D-6E8A-4147-A177-3AD203B41FA5}">
                      <a16:colId xmlns:a16="http://schemas.microsoft.com/office/drawing/2014/main" val="1264763615"/>
                    </a:ext>
                  </a:extLst>
                </a:gridCol>
                <a:gridCol w="619595">
                  <a:extLst>
                    <a:ext uri="{9D8B030D-6E8A-4147-A177-3AD203B41FA5}">
                      <a16:colId xmlns:a16="http://schemas.microsoft.com/office/drawing/2014/main" val="122467612"/>
                    </a:ext>
                  </a:extLst>
                </a:gridCol>
                <a:gridCol w="703041">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Payables to A</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01/03/20XX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7.320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5411453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7.320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399356113"/>
                  </a:ext>
                </a:extLst>
              </a:tr>
            </a:tbl>
          </a:graphicData>
        </a:graphic>
      </p:graphicFrame>
      <p:graphicFrame>
        <p:nvGraphicFramePr>
          <p:cNvPr id="10" name="Table 9">
            <a:extLst>
              <a:ext uri="{FF2B5EF4-FFF2-40B4-BE49-F238E27FC236}">
                <a16:creationId xmlns:a16="http://schemas.microsoft.com/office/drawing/2014/main" id="{89B8A850-3D11-4EC1-A65D-F6B9F7B418A2}"/>
              </a:ext>
            </a:extLst>
          </p:cNvPr>
          <p:cNvGraphicFramePr>
            <a:graphicFrameLocks noGrp="1"/>
          </p:cNvGraphicFramePr>
          <p:nvPr>
            <p:extLst>
              <p:ext uri="{D42A27DB-BD31-4B8C-83A1-F6EECF244321}">
                <p14:modId xmlns:p14="http://schemas.microsoft.com/office/powerpoint/2010/main" val="4269541748"/>
              </p:ext>
            </p:extLst>
          </p:nvPr>
        </p:nvGraphicFramePr>
        <p:xfrm>
          <a:off x="769518" y="2994821"/>
          <a:ext cx="2517160" cy="1620000"/>
        </p:xfrm>
        <a:graphic>
          <a:graphicData uri="http://schemas.openxmlformats.org/drawingml/2006/table">
            <a:tbl>
              <a:tblPr firstRow="1" bandRow="1">
                <a:tableStyleId>{2D5ABB26-0587-4C30-8999-92F81FD0307C}</a:tableStyleId>
              </a:tblPr>
              <a:tblGrid>
                <a:gridCol w="1194524">
                  <a:extLst>
                    <a:ext uri="{9D8B030D-6E8A-4147-A177-3AD203B41FA5}">
                      <a16:colId xmlns:a16="http://schemas.microsoft.com/office/drawing/2014/main" val="1264763615"/>
                    </a:ext>
                  </a:extLst>
                </a:gridCol>
                <a:gridCol w="619595">
                  <a:extLst>
                    <a:ext uri="{9D8B030D-6E8A-4147-A177-3AD203B41FA5}">
                      <a16:colId xmlns:a16="http://schemas.microsoft.com/office/drawing/2014/main" val="122467612"/>
                    </a:ext>
                  </a:extLst>
                </a:gridCol>
                <a:gridCol w="703041">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Payables to B</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01/03/20XX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4.880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5411453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4.880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399356113"/>
                  </a:ext>
                </a:extLst>
              </a:tr>
            </a:tbl>
          </a:graphicData>
        </a:graphic>
      </p:graphicFrame>
    </p:spTree>
    <p:extLst>
      <p:ext uri="{BB962C8B-B14F-4D97-AF65-F5344CB8AC3E}">
        <p14:creationId xmlns:p14="http://schemas.microsoft.com/office/powerpoint/2010/main" val="36573964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CBCCF8-D266-49F9-8EEF-0B84233351F0}"/>
              </a:ext>
            </a:extLst>
          </p:cNvPr>
          <p:cNvSpPr>
            <a:spLocks noGrp="1"/>
          </p:cNvSpPr>
          <p:nvPr>
            <p:ph type="title"/>
          </p:nvPr>
        </p:nvSpPr>
        <p:spPr/>
        <p:txBody>
          <a:bodyPr>
            <a:normAutofit fontScale="90000"/>
          </a:bodyPr>
          <a:lstStyle/>
          <a:p>
            <a:r>
              <a:rPr lang="en-US" dirty="0"/>
              <a:t>Initial Recognition</a:t>
            </a:r>
          </a:p>
        </p:txBody>
      </p:sp>
      <p:sp>
        <p:nvSpPr>
          <p:cNvPr id="3" name="Content Placeholder 2">
            <a:extLst>
              <a:ext uri="{FF2B5EF4-FFF2-40B4-BE49-F238E27FC236}">
                <a16:creationId xmlns:a16="http://schemas.microsoft.com/office/drawing/2014/main" id="{3F5C0A8B-A503-4043-941B-B3C119833105}"/>
              </a:ext>
            </a:extLst>
          </p:cNvPr>
          <p:cNvSpPr>
            <a:spLocks noGrp="1"/>
          </p:cNvSpPr>
          <p:nvPr>
            <p:ph idx="1"/>
          </p:nvPr>
        </p:nvSpPr>
        <p:spPr>
          <a:xfrm>
            <a:off x="677334" y="1238249"/>
            <a:ext cx="8596668" cy="4544681"/>
          </a:xfrm>
        </p:spPr>
        <p:txBody>
          <a:bodyPr/>
          <a:lstStyle/>
          <a:p>
            <a:endParaRPr lang="en-US" dirty="0"/>
          </a:p>
          <a:p>
            <a:endParaRPr lang="en-US" dirty="0"/>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2CAC513F-03BD-482A-8B4B-DA002203705A}"/>
              </a:ext>
            </a:extLst>
          </p:cNvPr>
          <p:cNvSpPr>
            <a:spLocks noGrp="1"/>
          </p:cNvSpPr>
          <p:nvPr>
            <p:ph type="sldNum" sz="quarter" idx="12"/>
          </p:nvPr>
        </p:nvSpPr>
        <p:spPr/>
        <p:txBody>
          <a:bodyPr/>
          <a:lstStyle/>
          <a:p>
            <a:fld id="{D57F1E4F-1CFF-5643-939E-217C01CDF565}" type="slidenum">
              <a:rPr lang="en-US" smtClean="0"/>
              <a:pPr/>
              <a:t>5</a:t>
            </a:fld>
            <a:endParaRPr lang="en-US" dirty="0"/>
          </a:p>
        </p:txBody>
      </p:sp>
      <p:sp>
        <p:nvSpPr>
          <p:cNvPr id="5" name="Footer Placeholder 4">
            <a:extLst>
              <a:ext uri="{FF2B5EF4-FFF2-40B4-BE49-F238E27FC236}">
                <a16:creationId xmlns:a16="http://schemas.microsoft.com/office/drawing/2014/main" id="{5D4FC3E6-6382-4853-B327-D5F4E06D556C}"/>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6" name="Table 5">
            <a:extLst>
              <a:ext uri="{FF2B5EF4-FFF2-40B4-BE49-F238E27FC236}">
                <a16:creationId xmlns:a16="http://schemas.microsoft.com/office/drawing/2014/main" id="{46ECD7E2-2D62-4AC1-95F9-2FFB93092C1E}"/>
              </a:ext>
            </a:extLst>
          </p:cNvPr>
          <p:cNvGraphicFramePr>
            <a:graphicFrameLocks noGrp="1"/>
          </p:cNvGraphicFramePr>
          <p:nvPr>
            <p:extLst>
              <p:ext uri="{D42A27DB-BD31-4B8C-83A1-F6EECF244321}">
                <p14:modId xmlns:p14="http://schemas.microsoft.com/office/powerpoint/2010/main" val="1348271582"/>
              </p:ext>
            </p:extLst>
          </p:nvPr>
        </p:nvGraphicFramePr>
        <p:xfrm>
          <a:off x="1253952" y="1496681"/>
          <a:ext cx="7225814" cy="1112520"/>
        </p:xfrm>
        <a:graphic>
          <a:graphicData uri="http://schemas.openxmlformats.org/drawingml/2006/table">
            <a:tbl>
              <a:tblPr firstRow="1" bandRow="1">
                <a:tableStyleId>{9D7B26C5-4107-4FEC-AEDC-1716B250A1EF}</a:tableStyleId>
              </a:tblPr>
              <a:tblGrid>
                <a:gridCol w="903954">
                  <a:extLst>
                    <a:ext uri="{9D8B030D-6E8A-4147-A177-3AD203B41FA5}">
                      <a16:colId xmlns:a16="http://schemas.microsoft.com/office/drawing/2014/main" val="3251389968"/>
                    </a:ext>
                  </a:extLst>
                </a:gridCol>
                <a:gridCol w="3647672">
                  <a:extLst>
                    <a:ext uri="{9D8B030D-6E8A-4147-A177-3AD203B41FA5}">
                      <a16:colId xmlns:a16="http://schemas.microsoft.com/office/drawing/2014/main" val="3813811915"/>
                    </a:ext>
                  </a:extLst>
                </a:gridCol>
                <a:gridCol w="1259456">
                  <a:extLst>
                    <a:ext uri="{9D8B030D-6E8A-4147-A177-3AD203B41FA5}">
                      <a16:colId xmlns:a16="http://schemas.microsoft.com/office/drawing/2014/main" val="2006376887"/>
                    </a:ext>
                  </a:extLst>
                </a:gridCol>
                <a:gridCol w="1414732">
                  <a:extLst>
                    <a:ext uri="{9D8B030D-6E8A-4147-A177-3AD203B41FA5}">
                      <a16:colId xmlns:a16="http://schemas.microsoft.com/office/drawing/2014/main" val="2540506348"/>
                    </a:ext>
                  </a:extLst>
                </a:gridCol>
              </a:tblGrid>
              <a:tr h="370840">
                <a:tc>
                  <a:txBody>
                    <a:bodyPr/>
                    <a:lstStyle/>
                    <a:p>
                      <a:r>
                        <a:rPr lang="en-US" dirty="0"/>
                        <a:t>IN</a:t>
                      </a:r>
                    </a:p>
                  </a:txBody>
                  <a:tcPr/>
                </a:tc>
                <a:tc>
                  <a:txBody>
                    <a:bodyPr/>
                    <a:lstStyle/>
                    <a:p>
                      <a:r>
                        <a:rPr lang="en-US" dirty="0"/>
                        <a:t>Machinery</a:t>
                      </a:r>
                    </a:p>
                  </a:txBody>
                  <a:tcPr/>
                </a:tc>
                <a:tc>
                  <a:txBody>
                    <a:bodyPr/>
                    <a:lstStyle/>
                    <a:p>
                      <a:pPr algn="r"/>
                      <a:r>
                        <a:rPr lang="en-US" dirty="0"/>
                        <a:t>100.000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IN</a:t>
                      </a:r>
                    </a:p>
                  </a:txBody>
                  <a:tcPr/>
                </a:tc>
                <a:tc>
                  <a:txBody>
                    <a:bodyPr/>
                    <a:lstStyle/>
                    <a:p>
                      <a:r>
                        <a:rPr lang="en-US" dirty="0"/>
                        <a:t>VAT on Purchases</a:t>
                      </a:r>
                    </a:p>
                  </a:txBody>
                  <a:tcPr/>
                </a:tc>
                <a:tc>
                  <a:txBody>
                    <a:bodyPr/>
                    <a:lstStyle/>
                    <a:p>
                      <a:pPr algn="r"/>
                      <a:r>
                        <a:rPr lang="en-US" dirty="0"/>
                        <a:t>22.000</a:t>
                      </a:r>
                    </a:p>
                  </a:txBody>
                  <a:tcPr/>
                </a:tc>
                <a:tc>
                  <a:txBody>
                    <a:bodyPr/>
                    <a:lstStyle/>
                    <a:p>
                      <a:pPr algn="r"/>
                      <a:endParaRPr lang="en-US" dirty="0"/>
                    </a:p>
                  </a:txBody>
                  <a:tcPr/>
                </a:tc>
                <a:extLst>
                  <a:ext uri="{0D108BD9-81ED-4DB2-BD59-A6C34878D82A}">
                    <a16:rowId xmlns:a16="http://schemas.microsoft.com/office/drawing/2014/main" val="139990759"/>
                  </a:ext>
                </a:extLst>
              </a:tr>
              <a:tr h="370840">
                <a:tc>
                  <a:txBody>
                    <a:bodyPr/>
                    <a:lstStyle/>
                    <a:p>
                      <a:r>
                        <a:rPr lang="en-US" dirty="0"/>
                        <a:t>OUT</a:t>
                      </a:r>
                    </a:p>
                  </a:txBody>
                  <a:tcPr/>
                </a:tc>
                <a:tc>
                  <a:txBody>
                    <a:bodyPr/>
                    <a:lstStyle/>
                    <a:p>
                      <a:r>
                        <a:rPr lang="en-US" dirty="0"/>
                        <a:t>Payables to C</a:t>
                      </a:r>
                    </a:p>
                  </a:txBody>
                  <a:tcPr/>
                </a:tc>
                <a:tc>
                  <a:txBody>
                    <a:bodyPr/>
                    <a:lstStyle/>
                    <a:p>
                      <a:pPr algn="r"/>
                      <a:endParaRPr lang="en-US" dirty="0"/>
                    </a:p>
                  </a:txBody>
                  <a:tcPr/>
                </a:tc>
                <a:tc>
                  <a:txBody>
                    <a:bodyPr/>
                    <a:lstStyle/>
                    <a:p>
                      <a:pPr algn="r"/>
                      <a:r>
                        <a:rPr lang="en-US" dirty="0"/>
                        <a:t>122.000</a:t>
                      </a:r>
                    </a:p>
                  </a:txBody>
                  <a:tcPr/>
                </a:tc>
                <a:extLst>
                  <a:ext uri="{0D108BD9-81ED-4DB2-BD59-A6C34878D82A}">
                    <a16:rowId xmlns:a16="http://schemas.microsoft.com/office/drawing/2014/main" val="2701536929"/>
                  </a:ext>
                </a:extLst>
              </a:tr>
            </a:tbl>
          </a:graphicData>
        </a:graphic>
      </p:graphicFrame>
      <p:graphicFrame>
        <p:nvGraphicFramePr>
          <p:cNvPr id="7" name="Table 6">
            <a:extLst>
              <a:ext uri="{FF2B5EF4-FFF2-40B4-BE49-F238E27FC236}">
                <a16:creationId xmlns:a16="http://schemas.microsoft.com/office/drawing/2014/main" id="{72C3EF85-5E24-4443-83CD-1D9C7A646DE6}"/>
              </a:ext>
            </a:extLst>
          </p:cNvPr>
          <p:cNvGraphicFramePr>
            <a:graphicFrameLocks noGrp="1"/>
          </p:cNvGraphicFramePr>
          <p:nvPr>
            <p:extLst>
              <p:ext uri="{D42A27DB-BD31-4B8C-83A1-F6EECF244321}">
                <p14:modId xmlns:p14="http://schemas.microsoft.com/office/powerpoint/2010/main" val="766249920"/>
              </p:ext>
            </p:extLst>
          </p:nvPr>
        </p:nvGraphicFramePr>
        <p:xfrm>
          <a:off x="1253952" y="3083545"/>
          <a:ext cx="7225814" cy="1112520"/>
        </p:xfrm>
        <a:graphic>
          <a:graphicData uri="http://schemas.openxmlformats.org/drawingml/2006/table">
            <a:tbl>
              <a:tblPr firstRow="1" bandRow="1">
                <a:tableStyleId>{9D7B26C5-4107-4FEC-AEDC-1716B250A1EF}</a:tableStyleId>
              </a:tblPr>
              <a:tblGrid>
                <a:gridCol w="903954">
                  <a:extLst>
                    <a:ext uri="{9D8B030D-6E8A-4147-A177-3AD203B41FA5}">
                      <a16:colId xmlns:a16="http://schemas.microsoft.com/office/drawing/2014/main" val="3251389968"/>
                    </a:ext>
                  </a:extLst>
                </a:gridCol>
                <a:gridCol w="3647672">
                  <a:extLst>
                    <a:ext uri="{9D8B030D-6E8A-4147-A177-3AD203B41FA5}">
                      <a16:colId xmlns:a16="http://schemas.microsoft.com/office/drawing/2014/main" val="3813811915"/>
                    </a:ext>
                  </a:extLst>
                </a:gridCol>
                <a:gridCol w="1259456">
                  <a:extLst>
                    <a:ext uri="{9D8B030D-6E8A-4147-A177-3AD203B41FA5}">
                      <a16:colId xmlns:a16="http://schemas.microsoft.com/office/drawing/2014/main" val="2006376887"/>
                    </a:ext>
                  </a:extLst>
                </a:gridCol>
                <a:gridCol w="1414732">
                  <a:extLst>
                    <a:ext uri="{9D8B030D-6E8A-4147-A177-3AD203B41FA5}">
                      <a16:colId xmlns:a16="http://schemas.microsoft.com/office/drawing/2014/main" val="2540506348"/>
                    </a:ext>
                  </a:extLst>
                </a:gridCol>
              </a:tblGrid>
              <a:tr h="370840">
                <a:tc>
                  <a:txBody>
                    <a:bodyPr/>
                    <a:lstStyle/>
                    <a:p>
                      <a:r>
                        <a:rPr lang="en-US" dirty="0"/>
                        <a:t>IN</a:t>
                      </a:r>
                    </a:p>
                  </a:txBody>
                  <a:tcPr/>
                </a:tc>
                <a:tc>
                  <a:txBody>
                    <a:bodyPr/>
                    <a:lstStyle/>
                    <a:p>
                      <a:r>
                        <a:rPr lang="en-US" dirty="0"/>
                        <a:t>Transportation</a:t>
                      </a:r>
                    </a:p>
                  </a:txBody>
                  <a:tcPr/>
                </a:tc>
                <a:tc>
                  <a:txBody>
                    <a:bodyPr/>
                    <a:lstStyle/>
                    <a:p>
                      <a:pPr algn="r"/>
                      <a:r>
                        <a:rPr lang="en-US" dirty="0"/>
                        <a:t>2.000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IN</a:t>
                      </a:r>
                    </a:p>
                  </a:txBody>
                  <a:tcPr/>
                </a:tc>
                <a:tc>
                  <a:txBody>
                    <a:bodyPr/>
                    <a:lstStyle/>
                    <a:p>
                      <a:r>
                        <a:rPr lang="en-US" dirty="0"/>
                        <a:t>VAT on Purchases</a:t>
                      </a:r>
                    </a:p>
                  </a:txBody>
                  <a:tcPr/>
                </a:tc>
                <a:tc>
                  <a:txBody>
                    <a:bodyPr/>
                    <a:lstStyle/>
                    <a:p>
                      <a:pPr algn="r"/>
                      <a:r>
                        <a:rPr lang="en-US" dirty="0"/>
                        <a:t>440</a:t>
                      </a:r>
                    </a:p>
                  </a:txBody>
                  <a:tcPr/>
                </a:tc>
                <a:tc>
                  <a:txBody>
                    <a:bodyPr/>
                    <a:lstStyle/>
                    <a:p>
                      <a:pPr algn="r"/>
                      <a:endParaRPr lang="en-US" dirty="0"/>
                    </a:p>
                  </a:txBody>
                  <a:tcPr/>
                </a:tc>
                <a:extLst>
                  <a:ext uri="{0D108BD9-81ED-4DB2-BD59-A6C34878D82A}">
                    <a16:rowId xmlns:a16="http://schemas.microsoft.com/office/drawing/2014/main" val="139990759"/>
                  </a:ext>
                </a:extLst>
              </a:tr>
              <a:tr h="370840">
                <a:tc>
                  <a:txBody>
                    <a:bodyPr/>
                    <a:lstStyle/>
                    <a:p>
                      <a:r>
                        <a:rPr lang="en-US" dirty="0"/>
                        <a:t>OUT</a:t>
                      </a:r>
                    </a:p>
                  </a:txBody>
                  <a:tcPr/>
                </a:tc>
                <a:tc>
                  <a:txBody>
                    <a:bodyPr/>
                    <a:lstStyle/>
                    <a:p>
                      <a:r>
                        <a:rPr lang="en-US" dirty="0"/>
                        <a:t>Payables to D</a:t>
                      </a:r>
                    </a:p>
                  </a:txBody>
                  <a:tcPr/>
                </a:tc>
                <a:tc>
                  <a:txBody>
                    <a:bodyPr/>
                    <a:lstStyle/>
                    <a:p>
                      <a:pPr algn="r"/>
                      <a:endParaRPr lang="en-US" dirty="0"/>
                    </a:p>
                  </a:txBody>
                  <a:tcPr/>
                </a:tc>
                <a:tc>
                  <a:txBody>
                    <a:bodyPr/>
                    <a:lstStyle/>
                    <a:p>
                      <a:pPr algn="r"/>
                      <a:r>
                        <a:rPr lang="en-US" dirty="0"/>
                        <a:t>2.440</a:t>
                      </a:r>
                    </a:p>
                  </a:txBody>
                  <a:tcPr/>
                </a:tc>
                <a:extLst>
                  <a:ext uri="{0D108BD9-81ED-4DB2-BD59-A6C34878D82A}">
                    <a16:rowId xmlns:a16="http://schemas.microsoft.com/office/drawing/2014/main" val="2701536929"/>
                  </a:ext>
                </a:extLst>
              </a:tr>
            </a:tbl>
          </a:graphicData>
        </a:graphic>
      </p:graphicFrame>
    </p:spTree>
    <p:extLst>
      <p:ext uri="{BB962C8B-B14F-4D97-AF65-F5344CB8AC3E}">
        <p14:creationId xmlns:p14="http://schemas.microsoft.com/office/powerpoint/2010/main" val="11103159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E82B4FC-2081-4A2A-BADA-175DE97B8BC2}"/>
              </a:ext>
            </a:extLst>
          </p:cNvPr>
          <p:cNvSpPr>
            <a:spLocks noGrp="1"/>
          </p:cNvSpPr>
          <p:nvPr>
            <p:ph type="sldNum" sz="quarter" idx="12"/>
          </p:nvPr>
        </p:nvSpPr>
        <p:spPr/>
        <p:txBody>
          <a:bodyPr/>
          <a:lstStyle/>
          <a:p>
            <a:fld id="{D57F1E4F-1CFF-5643-939E-217C01CDF565}" type="slidenum">
              <a:rPr lang="en-US" smtClean="0"/>
              <a:pPr/>
              <a:t>6</a:t>
            </a:fld>
            <a:endParaRPr lang="en-US" dirty="0"/>
          </a:p>
        </p:txBody>
      </p:sp>
      <p:sp>
        <p:nvSpPr>
          <p:cNvPr id="5" name="Footer Placeholder 4">
            <a:extLst>
              <a:ext uri="{FF2B5EF4-FFF2-40B4-BE49-F238E27FC236}">
                <a16:creationId xmlns:a16="http://schemas.microsoft.com/office/drawing/2014/main" id="{40A422CA-D012-4DFE-B925-63E0B86DDCDF}"/>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15" name="Table 14">
            <a:extLst>
              <a:ext uri="{FF2B5EF4-FFF2-40B4-BE49-F238E27FC236}">
                <a16:creationId xmlns:a16="http://schemas.microsoft.com/office/drawing/2014/main" id="{2B9F191D-2FFD-40BF-813C-558D1B4011A4}"/>
              </a:ext>
            </a:extLst>
          </p:cNvPr>
          <p:cNvGraphicFramePr>
            <a:graphicFrameLocks noGrp="1"/>
          </p:cNvGraphicFramePr>
          <p:nvPr>
            <p:extLst>
              <p:ext uri="{D42A27DB-BD31-4B8C-83A1-F6EECF244321}">
                <p14:modId xmlns:p14="http://schemas.microsoft.com/office/powerpoint/2010/main" val="3205774893"/>
              </p:ext>
            </p:extLst>
          </p:nvPr>
        </p:nvGraphicFramePr>
        <p:xfrm>
          <a:off x="621261" y="669467"/>
          <a:ext cx="2813673" cy="1894320"/>
        </p:xfrm>
        <a:graphic>
          <a:graphicData uri="http://schemas.openxmlformats.org/drawingml/2006/table">
            <a:tbl>
              <a:tblPr firstRow="1" bandRow="1">
                <a:tableStyleId>{2D5ABB26-0587-4C30-8999-92F81FD0307C}</a:tableStyleId>
              </a:tblPr>
              <a:tblGrid>
                <a:gridCol w="1264579">
                  <a:extLst>
                    <a:ext uri="{9D8B030D-6E8A-4147-A177-3AD203B41FA5}">
                      <a16:colId xmlns:a16="http://schemas.microsoft.com/office/drawing/2014/main" val="1264763615"/>
                    </a:ext>
                  </a:extLst>
                </a:gridCol>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Machinery</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15/03/20XX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100.000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557278859"/>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82766480"/>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100.000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87643167"/>
                  </a:ext>
                </a:extLst>
              </a:tr>
            </a:tbl>
          </a:graphicData>
        </a:graphic>
      </p:graphicFrame>
      <p:graphicFrame>
        <p:nvGraphicFramePr>
          <p:cNvPr id="16" name="Table 15">
            <a:extLst>
              <a:ext uri="{FF2B5EF4-FFF2-40B4-BE49-F238E27FC236}">
                <a16:creationId xmlns:a16="http://schemas.microsoft.com/office/drawing/2014/main" id="{2381A2B6-52FF-4ED1-B58B-270C99FEED80}"/>
              </a:ext>
            </a:extLst>
          </p:cNvPr>
          <p:cNvGraphicFramePr>
            <a:graphicFrameLocks noGrp="1"/>
          </p:cNvGraphicFramePr>
          <p:nvPr>
            <p:extLst>
              <p:ext uri="{D42A27DB-BD31-4B8C-83A1-F6EECF244321}">
                <p14:modId xmlns:p14="http://schemas.microsoft.com/office/powerpoint/2010/main" val="3609189979"/>
              </p:ext>
            </p:extLst>
          </p:nvPr>
        </p:nvGraphicFramePr>
        <p:xfrm>
          <a:off x="3564461" y="619787"/>
          <a:ext cx="2660702" cy="1944000"/>
        </p:xfrm>
        <a:graphic>
          <a:graphicData uri="http://schemas.openxmlformats.org/drawingml/2006/table">
            <a:tbl>
              <a:tblPr firstRow="1" bandRow="1">
                <a:tableStyleId>{2D5ABB26-0587-4C30-8999-92F81FD0307C}</a:tableStyleId>
              </a:tblPr>
              <a:tblGrid>
                <a:gridCol w="1195828">
                  <a:extLst>
                    <a:ext uri="{9D8B030D-6E8A-4147-A177-3AD203B41FA5}">
                      <a16:colId xmlns:a16="http://schemas.microsoft.com/office/drawing/2014/main" val="1264763615"/>
                    </a:ext>
                  </a:extLst>
                </a:gridCol>
                <a:gridCol w="721742">
                  <a:extLst>
                    <a:ext uri="{9D8B030D-6E8A-4147-A177-3AD203B41FA5}">
                      <a16:colId xmlns:a16="http://schemas.microsoft.com/office/drawing/2014/main" val="122467612"/>
                    </a:ext>
                  </a:extLst>
                </a:gridCol>
                <a:gridCol w="743132">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VAT on purchases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01/03/20XX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1.320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r>
                        <a:rPr lang="en-US" sz="1200" dirty="0">
                          <a:solidFill>
                            <a:schemeClr val="tx1"/>
                          </a:solidFill>
                        </a:rPr>
                        <a:t>01/03/20XX</a:t>
                      </a:r>
                    </a:p>
                  </a:txBody>
                  <a:tcPr>
                    <a:lnR w="12700" cap="flat" cmpd="sng" algn="ctr">
                      <a:solidFill>
                        <a:schemeClr val="tx1"/>
                      </a:solidFill>
                      <a:prstDash val="solid"/>
                      <a:round/>
                      <a:headEnd type="none" w="med" len="med"/>
                      <a:tailEnd type="none" w="med" len="med"/>
                    </a:lnR>
                  </a:tcPr>
                </a:tc>
                <a:tc>
                  <a:txBody>
                    <a:bodyPr/>
                    <a:lstStyle/>
                    <a:p>
                      <a:pPr algn="r"/>
                      <a:r>
                        <a:rPr lang="en-US" sz="1200" dirty="0"/>
                        <a:t>880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algn="r"/>
                      <a:r>
                        <a:rPr lang="en-US" sz="1200" dirty="0">
                          <a:solidFill>
                            <a:schemeClr val="tx1"/>
                          </a:solidFill>
                        </a:rPr>
                        <a:t>15/03/20XX</a:t>
                      </a:r>
                    </a:p>
                  </a:txBody>
                  <a:tcPr>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pPr algn="r"/>
                      <a:r>
                        <a:rPr lang="en-US" sz="1200" dirty="0">
                          <a:solidFill>
                            <a:schemeClr val="tx1"/>
                          </a:solidFill>
                        </a:rPr>
                        <a:t>22.000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noFill/>
                      <a:prstDash val="solid"/>
                      <a:round/>
                      <a:headEnd type="none" w="med" len="med"/>
                      <a:tailEnd type="none" w="med" len="med"/>
                    </a:lnB>
                  </a:tcPr>
                </a:tc>
                <a:extLst>
                  <a:ext uri="{0D108BD9-81ED-4DB2-BD59-A6C34878D82A}">
                    <a16:rowId xmlns:a16="http://schemas.microsoft.com/office/drawing/2014/main" val="3289289922"/>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solidFill>
                            <a:schemeClr val="tx1"/>
                          </a:solidFill>
                        </a:rPr>
                        <a:t>15/03/20XX</a:t>
                      </a:r>
                    </a:p>
                  </a:txBody>
                  <a:tcPr>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200" dirty="0"/>
                        <a:t>440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70645465"/>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24.640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3617097040"/>
                  </a:ext>
                </a:extLst>
              </a:tr>
            </a:tbl>
          </a:graphicData>
        </a:graphic>
      </p:graphicFrame>
      <p:graphicFrame>
        <p:nvGraphicFramePr>
          <p:cNvPr id="17" name="Table 16">
            <a:extLst>
              <a:ext uri="{FF2B5EF4-FFF2-40B4-BE49-F238E27FC236}">
                <a16:creationId xmlns:a16="http://schemas.microsoft.com/office/drawing/2014/main" id="{CA3CD5BE-7B23-402F-A5E7-AA8FAB159CE9}"/>
              </a:ext>
            </a:extLst>
          </p:cNvPr>
          <p:cNvGraphicFramePr>
            <a:graphicFrameLocks noGrp="1"/>
          </p:cNvGraphicFramePr>
          <p:nvPr>
            <p:extLst>
              <p:ext uri="{D42A27DB-BD31-4B8C-83A1-F6EECF244321}">
                <p14:modId xmlns:p14="http://schemas.microsoft.com/office/powerpoint/2010/main" val="992067009"/>
              </p:ext>
            </p:extLst>
          </p:nvPr>
        </p:nvGraphicFramePr>
        <p:xfrm>
          <a:off x="6354689" y="619787"/>
          <a:ext cx="2660702" cy="1944000"/>
        </p:xfrm>
        <a:graphic>
          <a:graphicData uri="http://schemas.openxmlformats.org/drawingml/2006/table">
            <a:tbl>
              <a:tblPr firstRow="1" bandRow="1">
                <a:tableStyleId>{2D5ABB26-0587-4C30-8999-92F81FD0307C}</a:tableStyleId>
              </a:tblPr>
              <a:tblGrid>
                <a:gridCol w="1262642">
                  <a:extLst>
                    <a:ext uri="{9D8B030D-6E8A-4147-A177-3AD203B41FA5}">
                      <a16:colId xmlns:a16="http://schemas.microsoft.com/office/drawing/2014/main" val="1264763615"/>
                    </a:ext>
                  </a:extLst>
                </a:gridCol>
                <a:gridCol w="654928">
                  <a:extLst>
                    <a:ext uri="{9D8B030D-6E8A-4147-A177-3AD203B41FA5}">
                      <a16:colId xmlns:a16="http://schemas.microsoft.com/office/drawing/2014/main" val="122467612"/>
                    </a:ext>
                  </a:extLst>
                </a:gridCol>
                <a:gridCol w="743132">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Payables to C</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15/03/20XX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122.000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14656193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5411453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122.000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399356113"/>
                  </a:ext>
                </a:extLst>
              </a:tr>
            </a:tbl>
          </a:graphicData>
        </a:graphic>
      </p:graphicFrame>
      <p:graphicFrame>
        <p:nvGraphicFramePr>
          <p:cNvPr id="10" name="Table 9">
            <a:extLst>
              <a:ext uri="{FF2B5EF4-FFF2-40B4-BE49-F238E27FC236}">
                <a16:creationId xmlns:a16="http://schemas.microsoft.com/office/drawing/2014/main" id="{89B8A850-3D11-4EC1-A65D-F6B9F7B418A2}"/>
              </a:ext>
            </a:extLst>
          </p:cNvPr>
          <p:cNvGraphicFramePr>
            <a:graphicFrameLocks noGrp="1"/>
          </p:cNvGraphicFramePr>
          <p:nvPr>
            <p:extLst>
              <p:ext uri="{D42A27DB-BD31-4B8C-83A1-F6EECF244321}">
                <p14:modId xmlns:p14="http://schemas.microsoft.com/office/powerpoint/2010/main" val="1555854062"/>
              </p:ext>
            </p:extLst>
          </p:nvPr>
        </p:nvGraphicFramePr>
        <p:xfrm>
          <a:off x="769518" y="2994821"/>
          <a:ext cx="2517160" cy="1620000"/>
        </p:xfrm>
        <a:graphic>
          <a:graphicData uri="http://schemas.openxmlformats.org/drawingml/2006/table">
            <a:tbl>
              <a:tblPr firstRow="1" bandRow="1">
                <a:tableStyleId>{2D5ABB26-0587-4C30-8999-92F81FD0307C}</a:tableStyleId>
              </a:tblPr>
              <a:tblGrid>
                <a:gridCol w="1194524">
                  <a:extLst>
                    <a:ext uri="{9D8B030D-6E8A-4147-A177-3AD203B41FA5}">
                      <a16:colId xmlns:a16="http://schemas.microsoft.com/office/drawing/2014/main" val="1264763615"/>
                    </a:ext>
                  </a:extLst>
                </a:gridCol>
                <a:gridCol w="619595">
                  <a:extLst>
                    <a:ext uri="{9D8B030D-6E8A-4147-A177-3AD203B41FA5}">
                      <a16:colId xmlns:a16="http://schemas.microsoft.com/office/drawing/2014/main" val="122467612"/>
                    </a:ext>
                  </a:extLst>
                </a:gridCol>
                <a:gridCol w="703041">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Payables to D</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15/03/20XX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2.440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5411453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2.440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399356113"/>
                  </a:ext>
                </a:extLst>
              </a:tr>
            </a:tbl>
          </a:graphicData>
        </a:graphic>
      </p:graphicFrame>
      <p:graphicFrame>
        <p:nvGraphicFramePr>
          <p:cNvPr id="8" name="Table 7">
            <a:extLst>
              <a:ext uri="{FF2B5EF4-FFF2-40B4-BE49-F238E27FC236}">
                <a16:creationId xmlns:a16="http://schemas.microsoft.com/office/drawing/2014/main" id="{0945675E-E42A-483F-8E57-11A9DE12C399}"/>
              </a:ext>
            </a:extLst>
          </p:cNvPr>
          <p:cNvGraphicFramePr>
            <a:graphicFrameLocks noGrp="1"/>
          </p:cNvGraphicFramePr>
          <p:nvPr>
            <p:extLst>
              <p:ext uri="{D42A27DB-BD31-4B8C-83A1-F6EECF244321}">
                <p14:modId xmlns:p14="http://schemas.microsoft.com/office/powerpoint/2010/main" val="595721510"/>
              </p:ext>
            </p:extLst>
          </p:nvPr>
        </p:nvGraphicFramePr>
        <p:xfrm>
          <a:off x="3873420" y="3044501"/>
          <a:ext cx="2813673" cy="1570320"/>
        </p:xfrm>
        <a:graphic>
          <a:graphicData uri="http://schemas.openxmlformats.org/drawingml/2006/table">
            <a:tbl>
              <a:tblPr firstRow="1" bandRow="1">
                <a:tableStyleId>{2D5ABB26-0587-4C30-8999-92F81FD0307C}</a:tableStyleId>
              </a:tblPr>
              <a:tblGrid>
                <a:gridCol w="1264579">
                  <a:extLst>
                    <a:ext uri="{9D8B030D-6E8A-4147-A177-3AD203B41FA5}">
                      <a16:colId xmlns:a16="http://schemas.microsoft.com/office/drawing/2014/main" val="1264763615"/>
                    </a:ext>
                  </a:extLst>
                </a:gridCol>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Transportation</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15/03/20XX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2.000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82766480"/>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2.000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87643167"/>
                  </a:ext>
                </a:extLst>
              </a:tr>
            </a:tbl>
          </a:graphicData>
        </a:graphic>
      </p:graphicFrame>
    </p:spTree>
    <p:extLst>
      <p:ext uri="{BB962C8B-B14F-4D97-AF65-F5344CB8AC3E}">
        <p14:creationId xmlns:p14="http://schemas.microsoft.com/office/powerpoint/2010/main" val="16109788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DE41C70-774A-480E-AF1D-48E1D9EED43F}"/>
              </a:ext>
            </a:extLst>
          </p:cNvPr>
          <p:cNvSpPr>
            <a:spLocks noGrp="1"/>
          </p:cNvSpPr>
          <p:nvPr>
            <p:ph idx="1"/>
          </p:nvPr>
        </p:nvSpPr>
        <p:spPr/>
        <p:txBody>
          <a:bodyPr/>
          <a:lstStyle/>
          <a:p>
            <a:r>
              <a:rPr lang="en-US" dirty="0"/>
              <a:t>As you can see, transportation and consultancies are initially recorded within the expenses in the profit &amp; loss. The Company has then evaluated these expenses are related to the purchasing of the machinery and, more important, 1) these costs wouldn’t have been sustained if the machinery wasn’t purchased and 2) without these costs the machinery couldn’t be operating. </a:t>
            </a:r>
          </a:p>
          <a:p>
            <a:endParaRPr lang="en-US" dirty="0"/>
          </a:p>
          <a:p>
            <a:r>
              <a:rPr lang="en-US" dirty="0"/>
              <a:t>When the Company evaluates these costs are increasing the value of the machinery or are necessary to the machinery to produce value then has to remove them from the profit and loss and capitalize them. </a:t>
            </a:r>
          </a:p>
          <a:p>
            <a:endParaRPr lang="en-US" dirty="0"/>
          </a:p>
        </p:txBody>
      </p:sp>
      <p:sp>
        <p:nvSpPr>
          <p:cNvPr id="4" name="Slide Number Placeholder 3">
            <a:extLst>
              <a:ext uri="{FF2B5EF4-FFF2-40B4-BE49-F238E27FC236}">
                <a16:creationId xmlns:a16="http://schemas.microsoft.com/office/drawing/2014/main" id="{8529C1CD-CA77-484B-8C09-FD2FD0BD0E07}"/>
              </a:ext>
            </a:extLst>
          </p:cNvPr>
          <p:cNvSpPr>
            <a:spLocks noGrp="1"/>
          </p:cNvSpPr>
          <p:nvPr>
            <p:ph type="sldNum" sz="quarter" idx="12"/>
          </p:nvPr>
        </p:nvSpPr>
        <p:spPr/>
        <p:txBody>
          <a:bodyPr/>
          <a:lstStyle/>
          <a:p>
            <a:fld id="{D57F1E4F-1CFF-5643-939E-217C01CDF565}" type="slidenum">
              <a:rPr lang="en-US" smtClean="0"/>
              <a:pPr/>
              <a:t>7</a:t>
            </a:fld>
            <a:endParaRPr lang="en-US" dirty="0"/>
          </a:p>
        </p:txBody>
      </p:sp>
      <p:sp>
        <p:nvSpPr>
          <p:cNvPr id="5" name="Footer Placeholder 4">
            <a:extLst>
              <a:ext uri="{FF2B5EF4-FFF2-40B4-BE49-F238E27FC236}">
                <a16:creationId xmlns:a16="http://schemas.microsoft.com/office/drawing/2014/main" id="{B872FEB6-98A2-4D89-B7FA-34608166489F}"/>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spTree>
    <p:extLst>
      <p:ext uri="{BB962C8B-B14F-4D97-AF65-F5344CB8AC3E}">
        <p14:creationId xmlns:p14="http://schemas.microsoft.com/office/powerpoint/2010/main" val="15102790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4E15238-25EC-4450-B8AF-741775582764}"/>
              </a:ext>
            </a:extLst>
          </p:cNvPr>
          <p:cNvSpPr>
            <a:spLocks noGrp="1"/>
          </p:cNvSpPr>
          <p:nvPr>
            <p:ph type="sldNum" sz="quarter" idx="12"/>
          </p:nvPr>
        </p:nvSpPr>
        <p:spPr/>
        <p:txBody>
          <a:bodyPr/>
          <a:lstStyle/>
          <a:p>
            <a:fld id="{D57F1E4F-1CFF-5643-939E-217C01CDF565}" type="slidenum">
              <a:rPr lang="en-US" smtClean="0"/>
              <a:pPr/>
              <a:t>8</a:t>
            </a:fld>
            <a:endParaRPr lang="en-US" dirty="0"/>
          </a:p>
        </p:txBody>
      </p:sp>
      <p:sp>
        <p:nvSpPr>
          <p:cNvPr id="5" name="Footer Placeholder 4">
            <a:extLst>
              <a:ext uri="{FF2B5EF4-FFF2-40B4-BE49-F238E27FC236}">
                <a16:creationId xmlns:a16="http://schemas.microsoft.com/office/drawing/2014/main" id="{EE688A67-31EF-4101-9F10-01E0C438380F}"/>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6" name="Table 5">
            <a:extLst>
              <a:ext uri="{FF2B5EF4-FFF2-40B4-BE49-F238E27FC236}">
                <a16:creationId xmlns:a16="http://schemas.microsoft.com/office/drawing/2014/main" id="{51201AB4-C235-4BA6-828B-06103EB0A4B6}"/>
              </a:ext>
            </a:extLst>
          </p:cNvPr>
          <p:cNvGraphicFramePr>
            <a:graphicFrameLocks noGrp="1"/>
          </p:cNvGraphicFramePr>
          <p:nvPr>
            <p:extLst>
              <p:ext uri="{D42A27DB-BD31-4B8C-83A1-F6EECF244321}">
                <p14:modId xmlns:p14="http://schemas.microsoft.com/office/powerpoint/2010/main" val="1106625138"/>
              </p:ext>
            </p:extLst>
          </p:nvPr>
        </p:nvGraphicFramePr>
        <p:xfrm>
          <a:off x="1279831" y="754809"/>
          <a:ext cx="7225814" cy="1112520"/>
        </p:xfrm>
        <a:graphic>
          <a:graphicData uri="http://schemas.openxmlformats.org/drawingml/2006/table">
            <a:tbl>
              <a:tblPr firstRow="1" bandRow="1">
                <a:tableStyleId>{9D7B26C5-4107-4FEC-AEDC-1716B250A1EF}</a:tableStyleId>
              </a:tblPr>
              <a:tblGrid>
                <a:gridCol w="903954">
                  <a:extLst>
                    <a:ext uri="{9D8B030D-6E8A-4147-A177-3AD203B41FA5}">
                      <a16:colId xmlns:a16="http://schemas.microsoft.com/office/drawing/2014/main" val="3251389968"/>
                    </a:ext>
                  </a:extLst>
                </a:gridCol>
                <a:gridCol w="3647672">
                  <a:extLst>
                    <a:ext uri="{9D8B030D-6E8A-4147-A177-3AD203B41FA5}">
                      <a16:colId xmlns:a16="http://schemas.microsoft.com/office/drawing/2014/main" val="3813811915"/>
                    </a:ext>
                  </a:extLst>
                </a:gridCol>
                <a:gridCol w="1259456">
                  <a:extLst>
                    <a:ext uri="{9D8B030D-6E8A-4147-A177-3AD203B41FA5}">
                      <a16:colId xmlns:a16="http://schemas.microsoft.com/office/drawing/2014/main" val="2006376887"/>
                    </a:ext>
                  </a:extLst>
                </a:gridCol>
                <a:gridCol w="1414732">
                  <a:extLst>
                    <a:ext uri="{9D8B030D-6E8A-4147-A177-3AD203B41FA5}">
                      <a16:colId xmlns:a16="http://schemas.microsoft.com/office/drawing/2014/main" val="2540506348"/>
                    </a:ext>
                  </a:extLst>
                </a:gridCol>
              </a:tblGrid>
              <a:tr h="370840">
                <a:tc>
                  <a:txBody>
                    <a:bodyPr/>
                    <a:lstStyle/>
                    <a:p>
                      <a:r>
                        <a:rPr lang="en-US" dirty="0"/>
                        <a:t>IN</a:t>
                      </a:r>
                    </a:p>
                  </a:txBody>
                  <a:tcPr/>
                </a:tc>
                <a:tc>
                  <a:txBody>
                    <a:bodyPr/>
                    <a:lstStyle/>
                    <a:p>
                      <a:r>
                        <a:rPr lang="en-US" dirty="0"/>
                        <a:t>Machinery</a:t>
                      </a:r>
                    </a:p>
                  </a:txBody>
                  <a:tcPr/>
                </a:tc>
                <a:tc>
                  <a:txBody>
                    <a:bodyPr/>
                    <a:lstStyle/>
                    <a:p>
                      <a:pPr algn="r"/>
                      <a:r>
                        <a:rPr lang="en-US" dirty="0"/>
                        <a:t>12.000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Transportation</a:t>
                      </a:r>
                    </a:p>
                  </a:txBody>
                  <a:tcPr/>
                </a:tc>
                <a:tc>
                  <a:txBody>
                    <a:bodyPr/>
                    <a:lstStyle/>
                    <a:p>
                      <a:pPr algn="r"/>
                      <a:endParaRPr lang="en-US" dirty="0"/>
                    </a:p>
                  </a:txBody>
                  <a:tcPr/>
                </a:tc>
                <a:tc>
                  <a:txBody>
                    <a:bodyPr/>
                    <a:lstStyle/>
                    <a:p>
                      <a:pPr algn="r"/>
                      <a:r>
                        <a:rPr lang="en-US" dirty="0"/>
                        <a:t>2.000</a:t>
                      </a:r>
                    </a:p>
                  </a:txBody>
                  <a:tcPr/>
                </a:tc>
                <a:extLst>
                  <a:ext uri="{0D108BD9-81ED-4DB2-BD59-A6C34878D82A}">
                    <a16:rowId xmlns:a16="http://schemas.microsoft.com/office/drawing/2014/main" val="2701536929"/>
                  </a:ext>
                </a:extLst>
              </a:tr>
              <a:tr h="370840">
                <a:tc>
                  <a:txBody>
                    <a:bodyPr/>
                    <a:lstStyle/>
                    <a:p>
                      <a:r>
                        <a:rPr lang="en-US" dirty="0"/>
                        <a:t>OUT</a:t>
                      </a:r>
                    </a:p>
                  </a:txBody>
                  <a:tcPr/>
                </a:tc>
                <a:tc>
                  <a:txBody>
                    <a:bodyPr/>
                    <a:lstStyle/>
                    <a:p>
                      <a:r>
                        <a:rPr lang="en-US" dirty="0"/>
                        <a:t>Consultancy</a:t>
                      </a:r>
                    </a:p>
                  </a:txBody>
                  <a:tcPr/>
                </a:tc>
                <a:tc>
                  <a:txBody>
                    <a:bodyPr/>
                    <a:lstStyle/>
                    <a:p>
                      <a:pPr algn="r"/>
                      <a:endParaRPr lang="en-US" dirty="0"/>
                    </a:p>
                  </a:txBody>
                  <a:tcPr/>
                </a:tc>
                <a:tc>
                  <a:txBody>
                    <a:bodyPr/>
                    <a:lstStyle/>
                    <a:p>
                      <a:pPr algn="r"/>
                      <a:r>
                        <a:rPr lang="en-US" dirty="0"/>
                        <a:t>10.000</a:t>
                      </a:r>
                    </a:p>
                  </a:txBody>
                  <a:tcPr/>
                </a:tc>
                <a:extLst>
                  <a:ext uri="{0D108BD9-81ED-4DB2-BD59-A6C34878D82A}">
                    <a16:rowId xmlns:a16="http://schemas.microsoft.com/office/drawing/2014/main" val="1654718643"/>
                  </a:ext>
                </a:extLst>
              </a:tr>
            </a:tbl>
          </a:graphicData>
        </a:graphic>
      </p:graphicFrame>
      <p:graphicFrame>
        <p:nvGraphicFramePr>
          <p:cNvPr id="7" name="Table 6">
            <a:extLst>
              <a:ext uri="{FF2B5EF4-FFF2-40B4-BE49-F238E27FC236}">
                <a16:creationId xmlns:a16="http://schemas.microsoft.com/office/drawing/2014/main" id="{5138C624-C626-4089-9D80-C8CDEDBB41B7}"/>
              </a:ext>
            </a:extLst>
          </p:cNvPr>
          <p:cNvGraphicFramePr>
            <a:graphicFrameLocks noGrp="1"/>
          </p:cNvGraphicFramePr>
          <p:nvPr>
            <p:extLst>
              <p:ext uri="{D42A27DB-BD31-4B8C-83A1-F6EECF244321}">
                <p14:modId xmlns:p14="http://schemas.microsoft.com/office/powerpoint/2010/main" val="1365465764"/>
              </p:ext>
            </p:extLst>
          </p:nvPr>
        </p:nvGraphicFramePr>
        <p:xfrm>
          <a:off x="698900" y="2262199"/>
          <a:ext cx="2813673" cy="1620000"/>
        </p:xfrm>
        <a:graphic>
          <a:graphicData uri="http://schemas.openxmlformats.org/drawingml/2006/table">
            <a:tbl>
              <a:tblPr firstRow="1" bandRow="1">
                <a:tableStyleId>{2D5ABB26-0587-4C30-8999-92F81FD0307C}</a:tableStyleId>
              </a:tblPr>
              <a:tblGrid>
                <a:gridCol w="1264579">
                  <a:extLst>
                    <a:ext uri="{9D8B030D-6E8A-4147-A177-3AD203B41FA5}">
                      <a16:colId xmlns:a16="http://schemas.microsoft.com/office/drawing/2014/main" val="1264763615"/>
                    </a:ext>
                  </a:extLst>
                </a:gridCol>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Consultancy</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01/03/20XX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6.000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r>
                        <a:rPr lang="en-US" sz="1200" dirty="0"/>
                        <a:t>01/03/20XX</a:t>
                      </a:r>
                    </a:p>
                  </a:txBody>
                  <a:tcPr>
                    <a:lnR w="12700" cap="flat" cmpd="sng" algn="ctr">
                      <a:solidFill>
                        <a:schemeClr val="tx1"/>
                      </a:solidFill>
                      <a:prstDash val="solid"/>
                      <a:round/>
                      <a:headEnd type="none" w="med" len="med"/>
                      <a:tailEnd type="none" w="med" len="med"/>
                    </a:lnR>
                  </a:tcPr>
                </a:tc>
                <a:tc>
                  <a:txBody>
                    <a:bodyPr/>
                    <a:lstStyle/>
                    <a:p>
                      <a:pPr algn="r"/>
                      <a:r>
                        <a:rPr lang="en-US" sz="1200" dirty="0"/>
                        <a:t>4.000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algn="r"/>
                      <a:r>
                        <a:rPr lang="en-US" sz="1200" dirty="0"/>
                        <a:t>15/03/20XX</a:t>
                      </a: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r>
                        <a:rPr lang="en-US" sz="1200" dirty="0">
                          <a:solidFill>
                            <a:srgbClr val="FF0000"/>
                          </a:solidFill>
                        </a:rPr>
                        <a:t>10.000</a:t>
                      </a: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82766480"/>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87643167"/>
                  </a:ext>
                </a:extLst>
              </a:tr>
            </a:tbl>
          </a:graphicData>
        </a:graphic>
      </p:graphicFrame>
      <p:graphicFrame>
        <p:nvGraphicFramePr>
          <p:cNvPr id="8" name="Table 7">
            <a:extLst>
              <a:ext uri="{FF2B5EF4-FFF2-40B4-BE49-F238E27FC236}">
                <a16:creationId xmlns:a16="http://schemas.microsoft.com/office/drawing/2014/main" id="{416A1B82-9A25-4040-ABA3-03BCE39BD03F}"/>
              </a:ext>
            </a:extLst>
          </p:cNvPr>
          <p:cNvGraphicFramePr>
            <a:graphicFrameLocks noGrp="1"/>
          </p:cNvGraphicFramePr>
          <p:nvPr>
            <p:extLst>
              <p:ext uri="{D42A27DB-BD31-4B8C-83A1-F6EECF244321}">
                <p14:modId xmlns:p14="http://schemas.microsoft.com/office/powerpoint/2010/main" val="1020629275"/>
              </p:ext>
            </p:extLst>
          </p:nvPr>
        </p:nvGraphicFramePr>
        <p:xfrm>
          <a:off x="3735397" y="2311879"/>
          <a:ext cx="2813673" cy="1570320"/>
        </p:xfrm>
        <a:graphic>
          <a:graphicData uri="http://schemas.openxmlformats.org/drawingml/2006/table">
            <a:tbl>
              <a:tblPr firstRow="1" bandRow="1">
                <a:tableStyleId>{2D5ABB26-0587-4C30-8999-92F81FD0307C}</a:tableStyleId>
              </a:tblPr>
              <a:tblGrid>
                <a:gridCol w="1264579">
                  <a:extLst>
                    <a:ext uri="{9D8B030D-6E8A-4147-A177-3AD203B41FA5}">
                      <a16:colId xmlns:a16="http://schemas.microsoft.com/office/drawing/2014/main" val="1264763615"/>
                    </a:ext>
                  </a:extLst>
                </a:gridCol>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Transportation</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15/03/20XX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2.000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r>
                        <a:rPr lang="en-US" sz="1200" dirty="0"/>
                        <a:t>15/03/20XX</a:t>
                      </a:r>
                    </a:p>
                  </a:txBody>
                  <a:tcPr>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r>
                        <a:rPr lang="en-US" sz="1200" dirty="0">
                          <a:solidFill>
                            <a:srgbClr val="FF0000"/>
                          </a:solidFill>
                        </a:rPr>
                        <a:t>2.000</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82766480"/>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87643167"/>
                  </a:ext>
                </a:extLst>
              </a:tr>
            </a:tbl>
          </a:graphicData>
        </a:graphic>
      </p:graphicFrame>
      <p:graphicFrame>
        <p:nvGraphicFramePr>
          <p:cNvPr id="10" name="Table 9">
            <a:extLst>
              <a:ext uri="{FF2B5EF4-FFF2-40B4-BE49-F238E27FC236}">
                <a16:creationId xmlns:a16="http://schemas.microsoft.com/office/drawing/2014/main" id="{5003BC49-3C99-4823-8549-C47E2CCF6DB3}"/>
              </a:ext>
            </a:extLst>
          </p:cNvPr>
          <p:cNvGraphicFramePr>
            <a:graphicFrameLocks noGrp="1"/>
          </p:cNvGraphicFramePr>
          <p:nvPr>
            <p:extLst>
              <p:ext uri="{D42A27DB-BD31-4B8C-83A1-F6EECF244321}">
                <p14:modId xmlns:p14="http://schemas.microsoft.com/office/powerpoint/2010/main" val="1906484528"/>
              </p:ext>
            </p:extLst>
          </p:nvPr>
        </p:nvGraphicFramePr>
        <p:xfrm>
          <a:off x="6771894" y="2311879"/>
          <a:ext cx="2813673" cy="1570320"/>
        </p:xfrm>
        <a:graphic>
          <a:graphicData uri="http://schemas.openxmlformats.org/drawingml/2006/table">
            <a:tbl>
              <a:tblPr firstRow="1" bandRow="1">
                <a:tableStyleId>{2D5ABB26-0587-4C30-8999-92F81FD0307C}</a:tableStyleId>
              </a:tblPr>
              <a:tblGrid>
                <a:gridCol w="1264579">
                  <a:extLst>
                    <a:ext uri="{9D8B030D-6E8A-4147-A177-3AD203B41FA5}">
                      <a16:colId xmlns:a16="http://schemas.microsoft.com/office/drawing/2014/main" val="1264763615"/>
                    </a:ext>
                  </a:extLst>
                </a:gridCol>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Machinery</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15/03/20XX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100.000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r>
                        <a:rPr lang="en-US" sz="1200" dirty="0"/>
                        <a:t>15/03/20XX</a:t>
                      </a:r>
                    </a:p>
                  </a:txBody>
                  <a:tcPr>
                    <a:lnR w="12700" cap="flat" cmpd="sng" algn="ctr">
                      <a:solidFill>
                        <a:schemeClr val="tx1"/>
                      </a:solidFill>
                      <a:prstDash val="solid"/>
                      <a:round/>
                      <a:headEnd type="none" w="med" len="med"/>
                      <a:tailEnd type="none" w="med" len="med"/>
                    </a:lnR>
                  </a:tcPr>
                </a:tc>
                <a:tc>
                  <a:txBody>
                    <a:bodyPr/>
                    <a:lstStyle/>
                    <a:p>
                      <a:pPr algn="r"/>
                      <a:r>
                        <a:rPr lang="en-US" sz="1200" dirty="0">
                          <a:solidFill>
                            <a:srgbClr val="FF0000"/>
                          </a:solidFill>
                        </a:rPr>
                        <a:t>12.000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82766480"/>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112.000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87643167"/>
                  </a:ext>
                </a:extLst>
              </a:tr>
            </a:tbl>
          </a:graphicData>
        </a:graphic>
      </p:graphicFrame>
      <p:sp>
        <p:nvSpPr>
          <p:cNvPr id="11" name="Content Placeholder 2">
            <a:extLst>
              <a:ext uri="{FF2B5EF4-FFF2-40B4-BE49-F238E27FC236}">
                <a16:creationId xmlns:a16="http://schemas.microsoft.com/office/drawing/2014/main" id="{3811F1EC-3D19-45D0-AE15-8EB8BCD1AC6C}"/>
              </a:ext>
            </a:extLst>
          </p:cNvPr>
          <p:cNvSpPr>
            <a:spLocks noGrp="1"/>
          </p:cNvSpPr>
          <p:nvPr>
            <p:ph idx="1"/>
          </p:nvPr>
        </p:nvSpPr>
        <p:spPr>
          <a:xfrm>
            <a:off x="594404" y="4488675"/>
            <a:ext cx="8596668" cy="563950"/>
          </a:xfrm>
        </p:spPr>
        <p:txBody>
          <a:bodyPr>
            <a:normAutofit fontScale="92500" lnSpcReduction="10000"/>
          </a:bodyPr>
          <a:lstStyle/>
          <a:p>
            <a:r>
              <a:rPr lang="en-US" dirty="0"/>
              <a:t>After capitalization of these expenses profit and loss of the Company is net of any costs and the value of these has increased the value of asset</a:t>
            </a:r>
          </a:p>
        </p:txBody>
      </p:sp>
    </p:spTree>
    <p:extLst>
      <p:ext uri="{BB962C8B-B14F-4D97-AF65-F5344CB8AC3E}">
        <p14:creationId xmlns:p14="http://schemas.microsoft.com/office/powerpoint/2010/main" val="12387460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4E15238-25EC-4450-B8AF-741775582764}"/>
              </a:ext>
            </a:extLst>
          </p:cNvPr>
          <p:cNvSpPr>
            <a:spLocks noGrp="1"/>
          </p:cNvSpPr>
          <p:nvPr>
            <p:ph type="sldNum" sz="quarter" idx="12"/>
          </p:nvPr>
        </p:nvSpPr>
        <p:spPr/>
        <p:txBody>
          <a:bodyPr/>
          <a:lstStyle/>
          <a:p>
            <a:fld id="{D57F1E4F-1CFF-5643-939E-217C01CDF565}" type="slidenum">
              <a:rPr lang="en-US" smtClean="0"/>
              <a:pPr/>
              <a:t>9</a:t>
            </a:fld>
            <a:endParaRPr lang="en-US" dirty="0"/>
          </a:p>
        </p:txBody>
      </p:sp>
      <p:sp>
        <p:nvSpPr>
          <p:cNvPr id="5" name="Footer Placeholder 4">
            <a:extLst>
              <a:ext uri="{FF2B5EF4-FFF2-40B4-BE49-F238E27FC236}">
                <a16:creationId xmlns:a16="http://schemas.microsoft.com/office/drawing/2014/main" id="{EE688A67-31EF-4101-9F10-01E0C438380F}"/>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6" name="Table 5">
            <a:extLst>
              <a:ext uri="{FF2B5EF4-FFF2-40B4-BE49-F238E27FC236}">
                <a16:creationId xmlns:a16="http://schemas.microsoft.com/office/drawing/2014/main" id="{51201AB4-C235-4BA6-828B-06103EB0A4B6}"/>
              </a:ext>
            </a:extLst>
          </p:cNvPr>
          <p:cNvGraphicFramePr>
            <a:graphicFrameLocks noGrp="1"/>
          </p:cNvGraphicFramePr>
          <p:nvPr>
            <p:extLst>
              <p:ext uri="{D42A27DB-BD31-4B8C-83A1-F6EECF244321}">
                <p14:modId xmlns:p14="http://schemas.microsoft.com/office/powerpoint/2010/main" val="1534506754"/>
              </p:ext>
            </p:extLst>
          </p:nvPr>
        </p:nvGraphicFramePr>
        <p:xfrm>
          <a:off x="1262578" y="1015463"/>
          <a:ext cx="7225814" cy="741680"/>
        </p:xfrm>
        <a:graphic>
          <a:graphicData uri="http://schemas.openxmlformats.org/drawingml/2006/table">
            <a:tbl>
              <a:tblPr firstRow="1" bandRow="1">
                <a:tableStyleId>{9D7B26C5-4107-4FEC-AEDC-1716B250A1EF}</a:tableStyleId>
              </a:tblPr>
              <a:tblGrid>
                <a:gridCol w="903954">
                  <a:extLst>
                    <a:ext uri="{9D8B030D-6E8A-4147-A177-3AD203B41FA5}">
                      <a16:colId xmlns:a16="http://schemas.microsoft.com/office/drawing/2014/main" val="3251389968"/>
                    </a:ext>
                  </a:extLst>
                </a:gridCol>
                <a:gridCol w="3647672">
                  <a:extLst>
                    <a:ext uri="{9D8B030D-6E8A-4147-A177-3AD203B41FA5}">
                      <a16:colId xmlns:a16="http://schemas.microsoft.com/office/drawing/2014/main" val="3813811915"/>
                    </a:ext>
                  </a:extLst>
                </a:gridCol>
                <a:gridCol w="1259456">
                  <a:extLst>
                    <a:ext uri="{9D8B030D-6E8A-4147-A177-3AD203B41FA5}">
                      <a16:colId xmlns:a16="http://schemas.microsoft.com/office/drawing/2014/main" val="2006376887"/>
                    </a:ext>
                  </a:extLst>
                </a:gridCol>
                <a:gridCol w="1414732">
                  <a:extLst>
                    <a:ext uri="{9D8B030D-6E8A-4147-A177-3AD203B41FA5}">
                      <a16:colId xmlns:a16="http://schemas.microsoft.com/office/drawing/2014/main" val="2540506348"/>
                    </a:ext>
                  </a:extLst>
                </a:gridCol>
              </a:tblGrid>
              <a:tr h="370840">
                <a:tc>
                  <a:txBody>
                    <a:bodyPr/>
                    <a:lstStyle/>
                    <a:p>
                      <a:r>
                        <a:rPr lang="en-US" dirty="0"/>
                        <a:t>IN</a:t>
                      </a:r>
                    </a:p>
                  </a:txBody>
                  <a:tcPr/>
                </a:tc>
                <a:tc>
                  <a:txBody>
                    <a:bodyPr/>
                    <a:lstStyle/>
                    <a:p>
                      <a:r>
                        <a:rPr lang="en-US" dirty="0"/>
                        <a:t>Bank</a:t>
                      </a:r>
                    </a:p>
                  </a:txBody>
                  <a:tcPr/>
                </a:tc>
                <a:tc>
                  <a:txBody>
                    <a:bodyPr/>
                    <a:lstStyle/>
                    <a:p>
                      <a:pPr algn="r"/>
                      <a:r>
                        <a:rPr lang="en-US" dirty="0"/>
                        <a:t>122.000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Loan</a:t>
                      </a:r>
                    </a:p>
                  </a:txBody>
                  <a:tcPr/>
                </a:tc>
                <a:tc>
                  <a:txBody>
                    <a:bodyPr/>
                    <a:lstStyle/>
                    <a:p>
                      <a:pPr algn="r"/>
                      <a:endParaRPr lang="en-US" dirty="0"/>
                    </a:p>
                  </a:txBody>
                  <a:tcPr/>
                </a:tc>
                <a:tc>
                  <a:txBody>
                    <a:bodyPr/>
                    <a:lstStyle/>
                    <a:p>
                      <a:pPr algn="r"/>
                      <a:r>
                        <a:rPr lang="en-US" dirty="0"/>
                        <a:t>122.000</a:t>
                      </a:r>
                    </a:p>
                  </a:txBody>
                  <a:tcPr/>
                </a:tc>
                <a:extLst>
                  <a:ext uri="{0D108BD9-81ED-4DB2-BD59-A6C34878D82A}">
                    <a16:rowId xmlns:a16="http://schemas.microsoft.com/office/drawing/2014/main" val="2701536929"/>
                  </a:ext>
                </a:extLst>
              </a:tr>
            </a:tbl>
          </a:graphicData>
        </a:graphic>
      </p:graphicFrame>
      <p:sp>
        <p:nvSpPr>
          <p:cNvPr id="9" name="Content Placeholder 2">
            <a:extLst>
              <a:ext uri="{FF2B5EF4-FFF2-40B4-BE49-F238E27FC236}">
                <a16:creationId xmlns:a16="http://schemas.microsoft.com/office/drawing/2014/main" id="{E15B0A41-6FD8-4D44-A167-8CBD32F28F86}"/>
              </a:ext>
            </a:extLst>
          </p:cNvPr>
          <p:cNvSpPr>
            <a:spLocks noGrp="1"/>
          </p:cNvSpPr>
          <p:nvPr>
            <p:ph idx="1"/>
          </p:nvPr>
        </p:nvSpPr>
        <p:spPr>
          <a:xfrm>
            <a:off x="698900" y="451513"/>
            <a:ext cx="8596668" cy="563950"/>
          </a:xfrm>
        </p:spPr>
        <p:txBody>
          <a:bodyPr/>
          <a:lstStyle/>
          <a:p>
            <a:r>
              <a:rPr lang="en-US" dirty="0"/>
              <a:t>When the Company obtains the loan from the bank and pays C for the machinery</a:t>
            </a:r>
          </a:p>
        </p:txBody>
      </p:sp>
      <p:graphicFrame>
        <p:nvGraphicFramePr>
          <p:cNvPr id="11" name="Table 10">
            <a:extLst>
              <a:ext uri="{FF2B5EF4-FFF2-40B4-BE49-F238E27FC236}">
                <a16:creationId xmlns:a16="http://schemas.microsoft.com/office/drawing/2014/main" id="{C955F13B-5AC8-4CB3-B3E2-F45205B30E9E}"/>
              </a:ext>
            </a:extLst>
          </p:cNvPr>
          <p:cNvGraphicFramePr>
            <a:graphicFrameLocks noGrp="1"/>
          </p:cNvGraphicFramePr>
          <p:nvPr>
            <p:extLst>
              <p:ext uri="{D42A27DB-BD31-4B8C-83A1-F6EECF244321}">
                <p14:modId xmlns:p14="http://schemas.microsoft.com/office/powerpoint/2010/main" val="1043160334"/>
              </p:ext>
            </p:extLst>
          </p:nvPr>
        </p:nvGraphicFramePr>
        <p:xfrm>
          <a:off x="1262578" y="1990355"/>
          <a:ext cx="7225814" cy="741680"/>
        </p:xfrm>
        <a:graphic>
          <a:graphicData uri="http://schemas.openxmlformats.org/drawingml/2006/table">
            <a:tbl>
              <a:tblPr firstRow="1" bandRow="1">
                <a:tableStyleId>{9D7B26C5-4107-4FEC-AEDC-1716B250A1EF}</a:tableStyleId>
              </a:tblPr>
              <a:tblGrid>
                <a:gridCol w="903954">
                  <a:extLst>
                    <a:ext uri="{9D8B030D-6E8A-4147-A177-3AD203B41FA5}">
                      <a16:colId xmlns:a16="http://schemas.microsoft.com/office/drawing/2014/main" val="3251389968"/>
                    </a:ext>
                  </a:extLst>
                </a:gridCol>
                <a:gridCol w="3647672">
                  <a:extLst>
                    <a:ext uri="{9D8B030D-6E8A-4147-A177-3AD203B41FA5}">
                      <a16:colId xmlns:a16="http://schemas.microsoft.com/office/drawing/2014/main" val="3813811915"/>
                    </a:ext>
                  </a:extLst>
                </a:gridCol>
                <a:gridCol w="1259456">
                  <a:extLst>
                    <a:ext uri="{9D8B030D-6E8A-4147-A177-3AD203B41FA5}">
                      <a16:colId xmlns:a16="http://schemas.microsoft.com/office/drawing/2014/main" val="2006376887"/>
                    </a:ext>
                  </a:extLst>
                </a:gridCol>
                <a:gridCol w="1414732">
                  <a:extLst>
                    <a:ext uri="{9D8B030D-6E8A-4147-A177-3AD203B41FA5}">
                      <a16:colId xmlns:a16="http://schemas.microsoft.com/office/drawing/2014/main" val="2540506348"/>
                    </a:ext>
                  </a:extLst>
                </a:gridCol>
              </a:tblGrid>
              <a:tr h="370840">
                <a:tc>
                  <a:txBody>
                    <a:bodyPr/>
                    <a:lstStyle/>
                    <a:p>
                      <a:r>
                        <a:rPr lang="en-US" dirty="0"/>
                        <a:t>IN</a:t>
                      </a:r>
                    </a:p>
                  </a:txBody>
                  <a:tcPr/>
                </a:tc>
                <a:tc>
                  <a:txBody>
                    <a:bodyPr/>
                    <a:lstStyle/>
                    <a:p>
                      <a:r>
                        <a:rPr lang="en-US" dirty="0"/>
                        <a:t>Payables to C</a:t>
                      </a:r>
                    </a:p>
                  </a:txBody>
                  <a:tcPr/>
                </a:tc>
                <a:tc>
                  <a:txBody>
                    <a:bodyPr/>
                    <a:lstStyle/>
                    <a:p>
                      <a:pPr algn="r"/>
                      <a:r>
                        <a:rPr lang="en-US" dirty="0"/>
                        <a:t>122.000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Bank</a:t>
                      </a:r>
                    </a:p>
                  </a:txBody>
                  <a:tcPr/>
                </a:tc>
                <a:tc>
                  <a:txBody>
                    <a:bodyPr/>
                    <a:lstStyle/>
                    <a:p>
                      <a:pPr algn="r"/>
                      <a:endParaRPr lang="en-US" dirty="0"/>
                    </a:p>
                  </a:txBody>
                  <a:tcPr/>
                </a:tc>
                <a:tc>
                  <a:txBody>
                    <a:bodyPr/>
                    <a:lstStyle/>
                    <a:p>
                      <a:pPr algn="r"/>
                      <a:r>
                        <a:rPr lang="en-US" dirty="0"/>
                        <a:t>122.000</a:t>
                      </a:r>
                    </a:p>
                  </a:txBody>
                  <a:tcPr/>
                </a:tc>
                <a:extLst>
                  <a:ext uri="{0D108BD9-81ED-4DB2-BD59-A6C34878D82A}">
                    <a16:rowId xmlns:a16="http://schemas.microsoft.com/office/drawing/2014/main" val="2701536929"/>
                  </a:ext>
                </a:extLst>
              </a:tr>
            </a:tbl>
          </a:graphicData>
        </a:graphic>
      </p:graphicFrame>
      <p:graphicFrame>
        <p:nvGraphicFramePr>
          <p:cNvPr id="12" name="Table 11">
            <a:extLst>
              <a:ext uri="{FF2B5EF4-FFF2-40B4-BE49-F238E27FC236}">
                <a16:creationId xmlns:a16="http://schemas.microsoft.com/office/drawing/2014/main" id="{5633DF61-9636-41A9-90B3-13EC45BDA263}"/>
              </a:ext>
            </a:extLst>
          </p:cNvPr>
          <p:cNvGraphicFramePr>
            <a:graphicFrameLocks noGrp="1"/>
          </p:cNvGraphicFramePr>
          <p:nvPr>
            <p:extLst>
              <p:ext uri="{D42A27DB-BD31-4B8C-83A1-F6EECF244321}">
                <p14:modId xmlns:p14="http://schemas.microsoft.com/office/powerpoint/2010/main" val="2276726634"/>
              </p:ext>
            </p:extLst>
          </p:nvPr>
        </p:nvGraphicFramePr>
        <p:xfrm>
          <a:off x="1262578" y="3122469"/>
          <a:ext cx="2660702" cy="1620000"/>
        </p:xfrm>
        <a:graphic>
          <a:graphicData uri="http://schemas.openxmlformats.org/drawingml/2006/table">
            <a:tbl>
              <a:tblPr firstRow="1" bandRow="1">
                <a:tableStyleId>{2D5ABB26-0587-4C30-8999-92F81FD0307C}</a:tableStyleId>
              </a:tblPr>
              <a:tblGrid>
                <a:gridCol w="1161445">
                  <a:extLst>
                    <a:ext uri="{9D8B030D-6E8A-4147-A177-3AD203B41FA5}">
                      <a16:colId xmlns:a16="http://schemas.microsoft.com/office/drawing/2014/main" val="1264763615"/>
                    </a:ext>
                  </a:extLst>
                </a:gridCol>
                <a:gridCol w="756125">
                  <a:extLst>
                    <a:ext uri="{9D8B030D-6E8A-4147-A177-3AD203B41FA5}">
                      <a16:colId xmlns:a16="http://schemas.microsoft.com/office/drawing/2014/main" val="122467612"/>
                    </a:ext>
                  </a:extLst>
                </a:gridCol>
                <a:gridCol w="743132">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Payables to C</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15/03/20XX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122.000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30/03/20XX</a:t>
                      </a:r>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solidFill>
                            <a:srgbClr val="FF0000"/>
                          </a:solidFill>
                        </a:rPr>
                        <a:t>122.000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5411453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399356113"/>
                  </a:ext>
                </a:extLst>
              </a:tr>
            </a:tbl>
          </a:graphicData>
        </a:graphic>
      </p:graphicFrame>
      <p:graphicFrame>
        <p:nvGraphicFramePr>
          <p:cNvPr id="13" name="Table 12">
            <a:extLst>
              <a:ext uri="{FF2B5EF4-FFF2-40B4-BE49-F238E27FC236}">
                <a16:creationId xmlns:a16="http://schemas.microsoft.com/office/drawing/2014/main" id="{3F2AA754-17A9-4335-9099-A5FDB8410FE1}"/>
              </a:ext>
            </a:extLst>
          </p:cNvPr>
          <p:cNvGraphicFramePr>
            <a:graphicFrameLocks noGrp="1"/>
          </p:cNvGraphicFramePr>
          <p:nvPr>
            <p:extLst>
              <p:ext uri="{D42A27DB-BD31-4B8C-83A1-F6EECF244321}">
                <p14:modId xmlns:p14="http://schemas.microsoft.com/office/powerpoint/2010/main" val="876510692"/>
              </p:ext>
            </p:extLst>
          </p:nvPr>
        </p:nvGraphicFramePr>
        <p:xfrm>
          <a:off x="4178310" y="3122469"/>
          <a:ext cx="2660702" cy="1620000"/>
        </p:xfrm>
        <a:graphic>
          <a:graphicData uri="http://schemas.openxmlformats.org/drawingml/2006/table">
            <a:tbl>
              <a:tblPr firstRow="1" bandRow="1">
                <a:tableStyleId>{2D5ABB26-0587-4C30-8999-92F81FD0307C}</a:tableStyleId>
              </a:tblPr>
              <a:tblGrid>
                <a:gridCol w="1161445">
                  <a:extLst>
                    <a:ext uri="{9D8B030D-6E8A-4147-A177-3AD203B41FA5}">
                      <a16:colId xmlns:a16="http://schemas.microsoft.com/office/drawing/2014/main" val="1264763615"/>
                    </a:ext>
                  </a:extLst>
                </a:gridCol>
                <a:gridCol w="756125">
                  <a:extLst>
                    <a:ext uri="{9D8B030D-6E8A-4147-A177-3AD203B41FA5}">
                      <a16:colId xmlns:a16="http://schemas.microsoft.com/office/drawing/2014/main" val="122467612"/>
                    </a:ext>
                  </a:extLst>
                </a:gridCol>
                <a:gridCol w="743132">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Bank</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30/03/20XX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122.000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r>
                        <a:rPr lang="en-US" sz="1200" dirty="0">
                          <a:solidFill>
                            <a:schemeClr val="tx1"/>
                          </a:solidFill>
                        </a:rPr>
                        <a:t>30/03/20XX</a:t>
                      </a:r>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r>
                        <a:rPr lang="en-US" sz="1200" dirty="0"/>
                        <a:t>122.000</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algn="r"/>
                      <a:endParaRPr lang="en-US" sz="1200" dirty="0">
                        <a:solidFill>
                          <a:schemeClr val="tx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5411453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399356113"/>
                  </a:ext>
                </a:extLst>
              </a:tr>
            </a:tbl>
          </a:graphicData>
        </a:graphic>
      </p:graphicFrame>
      <p:graphicFrame>
        <p:nvGraphicFramePr>
          <p:cNvPr id="14" name="Table 13">
            <a:extLst>
              <a:ext uri="{FF2B5EF4-FFF2-40B4-BE49-F238E27FC236}">
                <a16:creationId xmlns:a16="http://schemas.microsoft.com/office/drawing/2014/main" id="{F58402E4-F8DF-4C66-85E9-E0984920E218}"/>
              </a:ext>
            </a:extLst>
          </p:cNvPr>
          <p:cNvGraphicFramePr>
            <a:graphicFrameLocks noGrp="1"/>
          </p:cNvGraphicFramePr>
          <p:nvPr>
            <p:extLst>
              <p:ext uri="{D42A27DB-BD31-4B8C-83A1-F6EECF244321}">
                <p14:modId xmlns:p14="http://schemas.microsoft.com/office/powerpoint/2010/main" val="4083220795"/>
              </p:ext>
            </p:extLst>
          </p:nvPr>
        </p:nvGraphicFramePr>
        <p:xfrm>
          <a:off x="7070093" y="3122469"/>
          <a:ext cx="2660702" cy="1620000"/>
        </p:xfrm>
        <a:graphic>
          <a:graphicData uri="http://schemas.openxmlformats.org/drawingml/2006/table">
            <a:tbl>
              <a:tblPr firstRow="1" bandRow="1">
                <a:tableStyleId>{2D5ABB26-0587-4C30-8999-92F81FD0307C}</a:tableStyleId>
              </a:tblPr>
              <a:tblGrid>
                <a:gridCol w="1262642">
                  <a:extLst>
                    <a:ext uri="{9D8B030D-6E8A-4147-A177-3AD203B41FA5}">
                      <a16:colId xmlns:a16="http://schemas.microsoft.com/office/drawing/2014/main" val="1264763615"/>
                    </a:ext>
                  </a:extLst>
                </a:gridCol>
                <a:gridCol w="654928">
                  <a:extLst>
                    <a:ext uri="{9D8B030D-6E8A-4147-A177-3AD203B41FA5}">
                      <a16:colId xmlns:a16="http://schemas.microsoft.com/office/drawing/2014/main" val="122467612"/>
                    </a:ext>
                  </a:extLst>
                </a:gridCol>
                <a:gridCol w="743132">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Loan</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30/03/20XX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122.000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5411453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122.000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399356113"/>
                  </a:ext>
                </a:extLst>
              </a:tr>
            </a:tbl>
          </a:graphicData>
        </a:graphic>
      </p:graphicFrame>
    </p:spTree>
    <p:extLst>
      <p:ext uri="{BB962C8B-B14F-4D97-AF65-F5344CB8AC3E}">
        <p14:creationId xmlns:p14="http://schemas.microsoft.com/office/powerpoint/2010/main" val="11289594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4E15238-25EC-4450-B8AF-741775582764}"/>
              </a:ext>
            </a:extLst>
          </p:cNvPr>
          <p:cNvSpPr>
            <a:spLocks noGrp="1"/>
          </p:cNvSpPr>
          <p:nvPr>
            <p:ph type="sldNum" sz="quarter" idx="12"/>
          </p:nvPr>
        </p:nvSpPr>
        <p:spPr/>
        <p:txBody>
          <a:bodyPr/>
          <a:lstStyle/>
          <a:p>
            <a:fld id="{D57F1E4F-1CFF-5643-939E-217C01CDF565}" type="slidenum">
              <a:rPr lang="en-US" smtClean="0"/>
              <a:pPr/>
              <a:t>10</a:t>
            </a:fld>
            <a:endParaRPr lang="en-US" dirty="0"/>
          </a:p>
        </p:txBody>
      </p:sp>
      <p:sp>
        <p:nvSpPr>
          <p:cNvPr id="5" name="Footer Placeholder 4">
            <a:extLst>
              <a:ext uri="{FF2B5EF4-FFF2-40B4-BE49-F238E27FC236}">
                <a16:creationId xmlns:a16="http://schemas.microsoft.com/office/drawing/2014/main" id="{EE688A67-31EF-4101-9F10-01E0C438380F}"/>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6" name="Table 5">
            <a:extLst>
              <a:ext uri="{FF2B5EF4-FFF2-40B4-BE49-F238E27FC236}">
                <a16:creationId xmlns:a16="http://schemas.microsoft.com/office/drawing/2014/main" id="{51201AB4-C235-4BA6-828B-06103EB0A4B6}"/>
              </a:ext>
            </a:extLst>
          </p:cNvPr>
          <p:cNvGraphicFramePr>
            <a:graphicFrameLocks noGrp="1"/>
          </p:cNvGraphicFramePr>
          <p:nvPr>
            <p:extLst>
              <p:ext uri="{D42A27DB-BD31-4B8C-83A1-F6EECF244321}">
                <p14:modId xmlns:p14="http://schemas.microsoft.com/office/powerpoint/2010/main" val="3133743217"/>
              </p:ext>
            </p:extLst>
          </p:nvPr>
        </p:nvGraphicFramePr>
        <p:xfrm>
          <a:off x="1262578" y="2924197"/>
          <a:ext cx="7225814" cy="741680"/>
        </p:xfrm>
        <a:graphic>
          <a:graphicData uri="http://schemas.openxmlformats.org/drawingml/2006/table">
            <a:tbl>
              <a:tblPr firstRow="1" bandRow="1">
                <a:tableStyleId>{9D7B26C5-4107-4FEC-AEDC-1716B250A1EF}</a:tableStyleId>
              </a:tblPr>
              <a:tblGrid>
                <a:gridCol w="903954">
                  <a:extLst>
                    <a:ext uri="{9D8B030D-6E8A-4147-A177-3AD203B41FA5}">
                      <a16:colId xmlns:a16="http://schemas.microsoft.com/office/drawing/2014/main" val="3251389968"/>
                    </a:ext>
                  </a:extLst>
                </a:gridCol>
                <a:gridCol w="3647672">
                  <a:extLst>
                    <a:ext uri="{9D8B030D-6E8A-4147-A177-3AD203B41FA5}">
                      <a16:colId xmlns:a16="http://schemas.microsoft.com/office/drawing/2014/main" val="3813811915"/>
                    </a:ext>
                  </a:extLst>
                </a:gridCol>
                <a:gridCol w="1259456">
                  <a:extLst>
                    <a:ext uri="{9D8B030D-6E8A-4147-A177-3AD203B41FA5}">
                      <a16:colId xmlns:a16="http://schemas.microsoft.com/office/drawing/2014/main" val="2006376887"/>
                    </a:ext>
                  </a:extLst>
                </a:gridCol>
                <a:gridCol w="1414732">
                  <a:extLst>
                    <a:ext uri="{9D8B030D-6E8A-4147-A177-3AD203B41FA5}">
                      <a16:colId xmlns:a16="http://schemas.microsoft.com/office/drawing/2014/main" val="2540506348"/>
                    </a:ext>
                  </a:extLst>
                </a:gridCol>
              </a:tblGrid>
              <a:tr h="370840">
                <a:tc>
                  <a:txBody>
                    <a:bodyPr/>
                    <a:lstStyle/>
                    <a:p>
                      <a:r>
                        <a:rPr lang="en-US" dirty="0"/>
                        <a:t>IN</a:t>
                      </a:r>
                    </a:p>
                  </a:txBody>
                  <a:tcPr/>
                </a:tc>
                <a:tc>
                  <a:txBody>
                    <a:bodyPr/>
                    <a:lstStyle/>
                    <a:p>
                      <a:r>
                        <a:rPr lang="en-US" dirty="0"/>
                        <a:t>Depreciation Machinery</a:t>
                      </a:r>
                    </a:p>
                  </a:txBody>
                  <a:tcPr/>
                </a:tc>
                <a:tc>
                  <a:txBody>
                    <a:bodyPr/>
                    <a:lstStyle/>
                    <a:p>
                      <a:pPr algn="r"/>
                      <a:r>
                        <a:rPr lang="en-US" dirty="0"/>
                        <a:t>7.000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Depreciation fund - Machinery</a:t>
                      </a:r>
                    </a:p>
                  </a:txBody>
                  <a:tcPr/>
                </a:tc>
                <a:tc>
                  <a:txBody>
                    <a:bodyPr/>
                    <a:lstStyle/>
                    <a:p>
                      <a:pPr algn="r"/>
                      <a:endParaRPr lang="en-US" dirty="0"/>
                    </a:p>
                  </a:txBody>
                  <a:tcPr/>
                </a:tc>
                <a:tc>
                  <a:txBody>
                    <a:bodyPr/>
                    <a:lstStyle/>
                    <a:p>
                      <a:pPr algn="r"/>
                      <a:r>
                        <a:rPr lang="en-US" dirty="0"/>
                        <a:t>7.000</a:t>
                      </a:r>
                    </a:p>
                  </a:txBody>
                  <a:tcPr/>
                </a:tc>
                <a:extLst>
                  <a:ext uri="{0D108BD9-81ED-4DB2-BD59-A6C34878D82A}">
                    <a16:rowId xmlns:a16="http://schemas.microsoft.com/office/drawing/2014/main" val="2701536929"/>
                  </a:ext>
                </a:extLst>
              </a:tr>
            </a:tbl>
          </a:graphicData>
        </a:graphic>
      </p:graphicFrame>
      <p:sp>
        <p:nvSpPr>
          <p:cNvPr id="9" name="Content Placeholder 2">
            <a:extLst>
              <a:ext uri="{FF2B5EF4-FFF2-40B4-BE49-F238E27FC236}">
                <a16:creationId xmlns:a16="http://schemas.microsoft.com/office/drawing/2014/main" id="{E15B0A41-6FD8-4D44-A167-8CBD32F28F86}"/>
              </a:ext>
            </a:extLst>
          </p:cNvPr>
          <p:cNvSpPr>
            <a:spLocks noGrp="1"/>
          </p:cNvSpPr>
          <p:nvPr>
            <p:ph idx="1"/>
          </p:nvPr>
        </p:nvSpPr>
        <p:spPr>
          <a:xfrm>
            <a:off x="698900" y="451513"/>
            <a:ext cx="8596668" cy="563950"/>
          </a:xfrm>
        </p:spPr>
        <p:txBody>
          <a:bodyPr/>
          <a:lstStyle/>
          <a:p>
            <a:r>
              <a:rPr lang="en-US" dirty="0"/>
              <a:t>At year end the company needs to prepare its FS and to depreciate its assets</a:t>
            </a:r>
          </a:p>
        </p:txBody>
      </p:sp>
      <p:graphicFrame>
        <p:nvGraphicFramePr>
          <p:cNvPr id="13" name="Table 12">
            <a:extLst>
              <a:ext uri="{FF2B5EF4-FFF2-40B4-BE49-F238E27FC236}">
                <a16:creationId xmlns:a16="http://schemas.microsoft.com/office/drawing/2014/main" id="{3F2AA754-17A9-4335-9099-A5FDB8410FE1}"/>
              </a:ext>
            </a:extLst>
          </p:cNvPr>
          <p:cNvGraphicFramePr>
            <a:graphicFrameLocks noGrp="1"/>
          </p:cNvGraphicFramePr>
          <p:nvPr>
            <p:extLst>
              <p:ext uri="{D42A27DB-BD31-4B8C-83A1-F6EECF244321}">
                <p14:modId xmlns:p14="http://schemas.microsoft.com/office/powerpoint/2010/main" val="1927997931"/>
              </p:ext>
            </p:extLst>
          </p:nvPr>
        </p:nvGraphicFramePr>
        <p:xfrm>
          <a:off x="5263266" y="3924515"/>
          <a:ext cx="2660702" cy="1753200"/>
        </p:xfrm>
        <a:graphic>
          <a:graphicData uri="http://schemas.openxmlformats.org/drawingml/2006/table">
            <a:tbl>
              <a:tblPr firstRow="1" bandRow="1">
                <a:tableStyleId>{2D5ABB26-0587-4C30-8999-92F81FD0307C}</a:tableStyleId>
              </a:tblPr>
              <a:tblGrid>
                <a:gridCol w="1161445">
                  <a:extLst>
                    <a:ext uri="{9D8B030D-6E8A-4147-A177-3AD203B41FA5}">
                      <a16:colId xmlns:a16="http://schemas.microsoft.com/office/drawing/2014/main" val="1264763615"/>
                    </a:ext>
                  </a:extLst>
                </a:gridCol>
                <a:gridCol w="756125">
                  <a:extLst>
                    <a:ext uri="{9D8B030D-6E8A-4147-A177-3AD203B41FA5}">
                      <a16:colId xmlns:a16="http://schemas.microsoft.com/office/drawing/2014/main" val="122467612"/>
                    </a:ext>
                  </a:extLst>
                </a:gridCol>
                <a:gridCol w="743132">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Depreciation of Machinery</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7.000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solidFill>
                          <a:schemeClr val="tx1"/>
                        </a:solidFill>
                      </a:endParaRPr>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algn="r"/>
                      <a:endParaRPr lang="en-US" sz="1200" dirty="0">
                        <a:solidFill>
                          <a:schemeClr val="tx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5411453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7.000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399356113"/>
                  </a:ext>
                </a:extLst>
              </a:tr>
            </a:tbl>
          </a:graphicData>
        </a:graphic>
      </p:graphicFrame>
      <p:graphicFrame>
        <p:nvGraphicFramePr>
          <p:cNvPr id="10" name="Table 9">
            <a:extLst>
              <a:ext uri="{FF2B5EF4-FFF2-40B4-BE49-F238E27FC236}">
                <a16:creationId xmlns:a16="http://schemas.microsoft.com/office/drawing/2014/main" id="{5F00EBE2-276D-4E56-A007-0F4557A31FF1}"/>
              </a:ext>
            </a:extLst>
          </p:cNvPr>
          <p:cNvGraphicFramePr>
            <a:graphicFrameLocks noGrp="1"/>
          </p:cNvGraphicFramePr>
          <p:nvPr>
            <p:extLst>
              <p:ext uri="{D42A27DB-BD31-4B8C-83A1-F6EECF244321}">
                <p14:modId xmlns:p14="http://schemas.microsoft.com/office/powerpoint/2010/main" val="3609559622"/>
              </p:ext>
            </p:extLst>
          </p:nvPr>
        </p:nvGraphicFramePr>
        <p:xfrm>
          <a:off x="698900" y="963443"/>
          <a:ext cx="2813673" cy="1570320"/>
        </p:xfrm>
        <a:graphic>
          <a:graphicData uri="http://schemas.openxmlformats.org/drawingml/2006/table">
            <a:tbl>
              <a:tblPr firstRow="1" bandRow="1">
                <a:tableStyleId>{2D5ABB26-0587-4C30-8999-92F81FD0307C}</a:tableStyleId>
              </a:tblPr>
              <a:tblGrid>
                <a:gridCol w="1264579">
                  <a:extLst>
                    <a:ext uri="{9D8B030D-6E8A-4147-A177-3AD203B41FA5}">
                      <a16:colId xmlns:a16="http://schemas.microsoft.com/office/drawing/2014/main" val="1264763615"/>
                    </a:ext>
                  </a:extLst>
                </a:gridCol>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Machinery</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15/03/20XX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100.000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r>
                        <a:rPr lang="en-US" sz="1200" dirty="0"/>
                        <a:t>15/03/20XX</a:t>
                      </a:r>
                    </a:p>
                  </a:txBody>
                  <a:tcPr>
                    <a:lnR w="12700" cap="flat" cmpd="sng" algn="ctr">
                      <a:solidFill>
                        <a:schemeClr val="tx1"/>
                      </a:solidFill>
                      <a:prstDash val="solid"/>
                      <a:round/>
                      <a:headEnd type="none" w="med" len="med"/>
                      <a:tailEnd type="none" w="med" len="med"/>
                    </a:lnR>
                  </a:tcPr>
                </a:tc>
                <a:tc>
                  <a:txBody>
                    <a:bodyPr/>
                    <a:lstStyle/>
                    <a:p>
                      <a:pPr algn="r"/>
                      <a:r>
                        <a:rPr lang="en-US" sz="1200" dirty="0">
                          <a:solidFill>
                            <a:srgbClr val="FF0000"/>
                          </a:solidFill>
                        </a:rPr>
                        <a:t>12.000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82766480"/>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112.000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87643167"/>
                  </a:ext>
                </a:extLst>
              </a:tr>
            </a:tbl>
          </a:graphicData>
        </a:graphic>
      </p:graphicFrame>
      <p:sp>
        <p:nvSpPr>
          <p:cNvPr id="15" name="Content Placeholder 2">
            <a:extLst>
              <a:ext uri="{FF2B5EF4-FFF2-40B4-BE49-F238E27FC236}">
                <a16:creationId xmlns:a16="http://schemas.microsoft.com/office/drawing/2014/main" id="{10D226E5-B0ED-4B65-8F8D-A9BB69A3FEA1}"/>
              </a:ext>
            </a:extLst>
          </p:cNvPr>
          <p:cNvSpPr txBox="1">
            <a:spLocks/>
          </p:cNvSpPr>
          <p:nvPr/>
        </p:nvSpPr>
        <p:spPr>
          <a:xfrm>
            <a:off x="3566361" y="772904"/>
            <a:ext cx="5275714" cy="1913833"/>
          </a:xfrm>
          <a:prstGeom prst="rect">
            <a:avLst/>
          </a:prstGeom>
        </p:spPr>
        <p:txBody>
          <a:bodyPr vert="horz" lIns="91440" tIns="45720" rIns="91440" bIns="45720" rtlCol="0">
            <a:normAutofit fontScale="92500"/>
          </a:bodyPr>
          <a:lstStyle>
            <a:lvl1pPr marL="0" indent="0" algn="l" defTabSz="457200" rtl="0" eaLnBrk="1" latinLnBrk="0" hangingPunct="1">
              <a:spcBef>
                <a:spcPts val="1000"/>
              </a:spcBef>
              <a:spcAft>
                <a:spcPts val="0"/>
              </a:spcAft>
              <a:buClr>
                <a:schemeClr val="accent1"/>
              </a:buClr>
              <a:buSzPct val="80000"/>
              <a:buFont typeface="Wingdings 3" charset="2"/>
              <a:buNone/>
              <a:defRPr sz="1800" kern="1200">
                <a:ln>
                  <a:noFill/>
                </a:ln>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dirty="0"/>
              <a:t>Machinery is written at an amount of 112.000 (Carrying amount) and the Company estimates the useful life is 8 years. The depreciation method is straight line. As the machinery has enter in operation in the second half of the period after a period of setup lasted 3 months, the Company decided to depreciate it half for the first year.</a:t>
            </a:r>
          </a:p>
        </p:txBody>
      </p:sp>
      <p:graphicFrame>
        <p:nvGraphicFramePr>
          <p:cNvPr id="17" name="Table 16">
            <a:extLst>
              <a:ext uri="{FF2B5EF4-FFF2-40B4-BE49-F238E27FC236}">
                <a16:creationId xmlns:a16="http://schemas.microsoft.com/office/drawing/2014/main" id="{E51156CB-5AEF-41E0-B861-C20A67EB5C5B}"/>
              </a:ext>
            </a:extLst>
          </p:cNvPr>
          <p:cNvGraphicFramePr>
            <a:graphicFrameLocks noGrp="1"/>
          </p:cNvGraphicFramePr>
          <p:nvPr>
            <p:extLst>
              <p:ext uri="{D42A27DB-BD31-4B8C-83A1-F6EECF244321}">
                <p14:modId xmlns:p14="http://schemas.microsoft.com/office/powerpoint/2010/main" val="520966588"/>
              </p:ext>
            </p:extLst>
          </p:nvPr>
        </p:nvGraphicFramePr>
        <p:xfrm>
          <a:off x="1692937" y="3924515"/>
          <a:ext cx="2660702" cy="1753200"/>
        </p:xfrm>
        <a:graphic>
          <a:graphicData uri="http://schemas.openxmlformats.org/drawingml/2006/table">
            <a:tbl>
              <a:tblPr firstRow="1" bandRow="1">
                <a:tableStyleId>{2D5ABB26-0587-4C30-8999-92F81FD0307C}</a:tableStyleId>
              </a:tblPr>
              <a:tblGrid>
                <a:gridCol w="1161445">
                  <a:extLst>
                    <a:ext uri="{9D8B030D-6E8A-4147-A177-3AD203B41FA5}">
                      <a16:colId xmlns:a16="http://schemas.microsoft.com/office/drawing/2014/main" val="1264763615"/>
                    </a:ext>
                  </a:extLst>
                </a:gridCol>
                <a:gridCol w="756125">
                  <a:extLst>
                    <a:ext uri="{9D8B030D-6E8A-4147-A177-3AD203B41FA5}">
                      <a16:colId xmlns:a16="http://schemas.microsoft.com/office/drawing/2014/main" val="122467612"/>
                    </a:ext>
                  </a:extLst>
                </a:gridCol>
                <a:gridCol w="743132">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Depreciation fund – Machinery</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7.000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solidFill>
                          <a:schemeClr val="tx1"/>
                        </a:solidFill>
                      </a:endParaRPr>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algn="r"/>
                      <a:endParaRPr lang="en-US" sz="1200" dirty="0">
                        <a:solidFill>
                          <a:schemeClr val="tx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5411453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7.000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399356113"/>
                  </a:ext>
                </a:extLst>
              </a:tr>
            </a:tbl>
          </a:graphicData>
        </a:graphic>
      </p:graphicFrame>
    </p:spTree>
    <p:extLst>
      <p:ext uri="{BB962C8B-B14F-4D97-AF65-F5344CB8AC3E}">
        <p14:creationId xmlns:p14="http://schemas.microsoft.com/office/powerpoint/2010/main" val="14441831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4E15238-25EC-4450-B8AF-741775582764}"/>
              </a:ext>
            </a:extLst>
          </p:cNvPr>
          <p:cNvSpPr>
            <a:spLocks noGrp="1"/>
          </p:cNvSpPr>
          <p:nvPr>
            <p:ph type="sldNum" sz="quarter" idx="12"/>
          </p:nvPr>
        </p:nvSpPr>
        <p:spPr/>
        <p:txBody>
          <a:bodyPr/>
          <a:lstStyle/>
          <a:p>
            <a:fld id="{D57F1E4F-1CFF-5643-939E-217C01CDF565}" type="slidenum">
              <a:rPr lang="en-US" smtClean="0"/>
              <a:pPr/>
              <a:t>11</a:t>
            </a:fld>
            <a:endParaRPr lang="en-US" dirty="0"/>
          </a:p>
        </p:txBody>
      </p:sp>
      <p:sp>
        <p:nvSpPr>
          <p:cNvPr id="5" name="Footer Placeholder 4">
            <a:extLst>
              <a:ext uri="{FF2B5EF4-FFF2-40B4-BE49-F238E27FC236}">
                <a16:creationId xmlns:a16="http://schemas.microsoft.com/office/drawing/2014/main" id="{EE688A67-31EF-4101-9F10-01E0C438380F}"/>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6" name="Table 5">
            <a:extLst>
              <a:ext uri="{FF2B5EF4-FFF2-40B4-BE49-F238E27FC236}">
                <a16:creationId xmlns:a16="http://schemas.microsoft.com/office/drawing/2014/main" id="{51201AB4-C235-4BA6-828B-06103EB0A4B6}"/>
              </a:ext>
            </a:extLst>
          </p:cNvPr>
          <p:cNvGraphicFramePr>
            <a:graphicFrameLocks noGrp="1"/>
          </p:cNvGraphicFramePr>
          <p:nvPr>
            <p:extLst>
              <p:ext uri="{D42A27DB-BD31-4B8C-83A1-F6EECF244321}">
                <p14:modId xmlns:p14="http://schemas.microsoft.com/office/powerpoint/2010/main" val="4084786771"/>
              </p:ext>
            </p:extLst>
          </p:nvPr>
        </p:nvGraphicFramePr>
        <p:xfrm>
          <a:off x="1262578" y="1164415"/>
          <a:ext cx="7225814" cy="741680"/>
        </p:xfrm>
        <a:graphic>
          <a:graphicData uri="http://schemas.openxmlformats.org/drawingml/2006/table">
            <a:tbl>
              <a:tblPr firstRow="1" bandRow="1">
                <a:tableStyleId>{9D7B26C5-4107-4FEC-AEDC-1716B250A1EF}</a:tableStyleId>
              </a:tblPr>
              <a:tblGrid>
                <a:gridCol w="903954">
                  <a:extLst>
                    <a:ext uri="{9D8B030D-6E8A-4147-A177-3AD203B41FA5}">
                      <a16:colId xmlns:a16="http://schemas.microsoft.com/office/drawing/2014/main" val="3251389968"/>
                    </a:ext>
                  </a:extLst>
                </a:gridCol>
                <a:gridCol w="3647672">
                  <a:extLst>
                    <a:ext uri="{9D8B030D-6E8A-4147-A177-3AD203B41FA5}">
                      <a16:colId xmlns:a16="http://schemas.microsoft.com/office/drawing/2014/main" val="3813811915"/>
                    </a:ext>
                  </a:extLst>
                </a:gridCol>
                <a:gridCol w="1259456">
                  <a:extLst>
                    <a:ext uri="{9D8B030D-6E8A-4147-A177-3AD203B41FA5}">
                      <a16:colId xmlns:a16="http://schemas.microsoft.com/office/drawing/2014/main" val="2006376887"/>
                    </a:ext>
                  </a:extLst>
                </a:gridCol>
                <a:gridCol w="1414732">
                  <a:extLst>
                    <a:ext uri="{9D8B030D-6E8A-4147-A177-3AD203B41FA5}">
                      <a16:colId xmlns:a16="http://schemas.microsoft.com/office/drawing/2014/main" val="2540506348"/>
                    </a:ext>
                  </a:extLst>
                </a:gridCol>
              </a:tblGrid>
              <a:tr h="370840">
                <a:tc>
                  <a:txBody>
                    <a:bodyPr/>
                    <a:lstStyle/>
                    <a:p>
                      <a:r>
                        <a:rPr lang="en-US" dirty="0"/>
                        <a:t>IN</a:t>
                      </a:r>
                    </a:p>
                  </a:txBody>
                  <a:tcPr/>
                </a:tc>
                <a:tc>
                  <a:txBody>
                    <a:bodyPr/>
                    <a:lstStyle/>
                    <a:p>
                      <a:r>
                        <a:rPr lang="en-US" dirty="0"/>
                        <a:t>Depreciation Machinery</a:t>
                      </a:r>
                    </a:p>
                  </a:txBody>
                  <a:tcPr/>
                </a:tc>
                <a:tc>
                  <a:txBody>
                    <a:bodyPr/>
                    <a:lstStyle/>
                    <a:p>
                      <a:pPr algn="r"/>
                      <a:r>
                        <a:rPr lang="en-US" dirty="0"/>
                        <a:t>14.000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Depreciation fund - Machinery</a:t>
                      </a:r>
                    </a:p>
                  </a:txBody>
                  <a:tcPr/>
                </a:tc>
                <a:tc>
                  <a:txBody>
                    <a:bodyPr/>
                    <a:lstStyle/>
                    <a:p>
                      <a:pPr algn="r"/>
                      <a:endParaRPr lang="en-US" dirty="0"/>
                    </a:p>
                  </a:txBody>
                  <a:tcPr/>
                </a:tc>
                <a:tc>
                  <a:txBody>
                    <a:bodyPr/>
                    <a:lstStyle/>
                    <a:p>
                      <a:pPr algn="r"/>
                      <a:r>
                        <a:rPr lang="en-US" dirty="0"/>
                        <a:t>14.000</a:t>
                      </a:r>
                    </a:p>
                  </a:txBody>
                  <a:tcPr/>
                </a:tc>
                <a:extLst>
                  <a:ext uri="{0D108BD9-81ED-4DB2-BD59-A6C34878D82A}">
                    <a16:rowId xmlns:a16="http://schemas.microsoft.com/office/drawing/2014/main" val="2701536929"/>
                  </a:ext>
                </a:extLst>
              </a:tr>
            </a:tbl>
          </a:graphicData>
        </a:graphic>
      </p:graphicFrame>
      <p:sp>
        <p:nvSpPr>
          <p:cNvPr id="9" name="Content Placeholder 2">
            <a:extLst>
              <a:ext uri="{FF2B5EF4-FFF2-40B4-BE49-F238E27FC236}">
                <a16:creationId xmlns:a16="http://schemas.microsoft.com/office/drawing/2014/main" id="{E15B0A41-6FD8-4D44-A167-8CBD32F28F86}"/>
              </a:ext>
            </a:extLst>
          </p:cNvPr>
          <p:cNvSpPr>
            <a:spLocks noGrp="1"/>
          </p:cNvSpPr>
          <p:nvPr>
            <p:ph idx="1"/>
          </p:nvPr>
        </p:nvSpPr>
        <p:spPr>
          <a:xfrm>
            <a:off x="698900" y="451513"/>
            <a:ext cx="8596668" cy="563950"/>
          </a:xfrm>
        </p:spPr>
        <p:txBody>
          <a:bodyPr/>
          <a:lstStyle/>
          <a:p>
            <a:r>
              <a:rPr lang="en-US" dirty="0"/>
              <a:t>At the end of second year</a:t>
            </a:r>
          </a:p>
        </p:txBody>
      </p:sp>
      <p:graphicFrame>
        <p:nvGraphicFramePr>
          <p:cNvPr id="13" name="Table 12">
            <a:extLst>
              <a:ext uri="{FF2B5EF4-FFF2-40B4-BE49-F238E27FC236}">
                <a16:creationId xmlns:a16="http://schemas.microsoft.com/office/drawing/2014/main" id="{3F2AA754-17A9-4335-9099-A5FDB8410FE1}"/>
              </a:ext>
            </a:extLst>
          </p:cNvPr>
          <p:cNvGraphicFramePr>
            <a:graphicFrameLocks noGrp="1"/>
          </p:cNvGraphicFramePr>
          <p:nvPr>
            <p:extLst>
              <p:ext uri="{D42A27DB-BD31-4B8C-83A1-F6EECF244321}">
                <p14:modId xmlns:p14="http://schemas.microsoft.com/office/powerpoint/2010/main" val="441920706"/>
              </p:ext>
            </p:extLst>
          </p:nvPr>
        </p:nvGraphicFramePr>
        <p:xfrm>
          <a:off x="5263266" y="2164733"/>
          <a:ext cx="2660702" cy="1753200"/>
        </p:xfrm>
        <a:graphic>
          <a:graphicData uri="http://schemas.openxmlformats.org/drawingml/2006/table">
            <a:tbl>
              <a:tblPr firstRow="1" bandRow="1">
                <a:tableStyleId>{2D5ABB26-0587-4C30-8999-92F81FD0307C}</a:tableStyleId>
              </a:tblPr>
              <a:tblGrid>
                <a:gridCol w="1161445">
                  <a:extLst>
                    <a:ext uri="{9D8B030D-6E8A-4147-A177-3AD203B41FA5}">
                      <a16:colId xmlns:a16="http://schemas.microsoft.com/office/drawing/2014/main" val="1264763615"/>
                    </a:ext>
                  </a:extLst>
                </a:gridCol>
                <a:gridCol w="756125">
                  <a:extLst>
                    <a:ext uri="{9D8B030D-6E8A-4147-A177-3AD203B41FA5}">
                      <a16:colId xmlns:a16="http://schemas.microsoft.com/office/drawing/2014/main" val="122467612"/>
                    </a:ext>
                  </a:extLst>
                </a:gridCol>
                <a:gridCol w="743132">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Depreciation of Machinery</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31/12/20XX+1</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14.000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solidFill>
                          <a:schemeClr val="tx1"/>
                        </a:solidFill>
                      </a:endParaRPr>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algn="r"/>
                      <a:endParaRPr lang="en-US" sz="1200" dirty="0">
                        <a:solidFill>
                          <a:schemeClr val="tx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5411453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14.000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399356113"/>
                  </a:ext>
                </a:extLst>
              </a:tr>
            </a:tbl>
          </a:graphicData>
        </a:graphic>
      </p:graphicFrame>
      <p:graphicFrame>
        <p:nvGraphicFramePr>
          <p:cNvPr id="17" name="Table 16">
            <a:extLst>
              <a:ext uri="{FF2B5EF4-FFF2-40B4-BE49-F238E27FC236}">
                <a16:creationId xmlns:a16="http://schemas.microsoft.com/office/drawing/2014/main" id="{E51156CB-5AEF-41E0-B861-C20A67EB5C5B}"/>
              </a:ext>
            </a:extLst>
          </p:cNvPr>
          <p:cNvGraphicFramePr>
            <a:graphicFrameLocks noGrp="1"/>
          </p:cNvGraphicFramePr>
          <p:nvPr>
            <p:extLst>
              <p:ext uri="{D42A27DB-BD31-4B8C-83A1-F6EECF244321}">
                <p14:modId xmlns:p14="http://schemas.microsoft.com/office/powerpoint/2010/main" val="3115218495"/>
              </p:ext>
            </p:extLst>
          </p:nvPr>
        </p:nvGraphicFramePr>
        <p:xfrm>
          <a:off x="1692937" y="2164733"/>
          <a:ext cx="2660702" cy="1753200"/>
        </p:xfrm>
        <a:graphic>
          <a:graphicData uri="http://schemas.openxmlformats.org/drawingml/2006/table">
            <a:tbl>
              <a:tblPr firstRow="1" bandRow="1">
                <a:tableStyleId>{2D5ABB26-0587-4C30-8999-92F81FD0307C}</a:tableStyleId>
              </a:tblPr>
              <a:tblGrid>
                <a:gridCol w="1161445">
                  <a:extLst>
                    <a:ext uri="{9D8B030D-6E8A-4147-A177-3AD203B41FA5}">
                      <a16:colId xmlns:a16="http://schemas.microsoft.com/office/drawing/2014/main" val="1264763615"/>
                    </a:ext>
                  </a:extLst>
                </a:gridCol>
                <a:gridCol w="756125">
                  <a:extLst>
                    <a:ext uri="{9D8B030D-6E8A-4147-A177-3AD203B41FA5}">
                      <a16:colId xmlns:a16="http://schemas.microsoft.com/office/drawing/2014/main" val="122467612"/>
                    </a:ext>
                  </a:extLst>
                </a:gridCol>
                <a:gridCol w="743132">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Depreciation fund – Machinery</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7.000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31/12/20XX+1</a:t>
                      </a:r>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r>
                        <a:rPr lang="en-US" sz="1200" dirty="0">
                          <a:solidFill>
                            <a:srgbClr val="FF0000"/>
                          </a:solidFill>
                        </a:rPr>
                        <a:t>14.000</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algn="r"/>
                      <a:endParaRPr lang="en-US" sz="1200" dirty="0">
                        <a:solidFill>
                          <a:schemeClr val="tx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5411453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21.000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399356113"/>
                  </a:ext>
                </a:extLst>
              </a:tr>
            </a:tbl>
          </a:graphicData>
        </a:graphic>
      </p:graphicFrame>
    </p:spTree>
    <p:extLst>
      <p:ext uri="{BB962C8B-B14F-4D97-AF65-F5344CB8AC3E}">
        <p14:creationId xmlns:p14="http://schemas.microsoft.com/office/powerpoint/2010/main" val="4669283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2A08613-976B-45C5-A3CE-6473F62F3B9D}"/>
              </a:ext>
            </a:extLst>
          </p:cNvPr>
          <p:cNvSpPr>
            <a:spLocks noGrp="1"/>
          </p:cNvSpPr>
          <p:nvPr>
            <p:ph type="sldNum" sz="quarter" idx="12"/>
          </p:nvPr>
        </p:nvSpPr>
        <p:spPr/>
        <p:txBody>
          <a:bodyPr/>
          <a:lstStyle/>
          <a:p>
            <a:fld id="{D57F1E4F-1CFF-5643-939E-217C01CDF565}" type="slidenum">
              <a:rPr lang="en-US" smtClean="0"/>
              <a:pPr/>
              <a:t>12</a:t>
            </a:fld>
            <a:endParaRPr lang="en-US" dirty="0"/>
          </a:p>
        </p:txBody>
      </p:sp>
      <p:sp>
        <p:nvSpPr>
          <p:cNvPr id="5" name="Footer Placeholder 4">
            <a:extLst>
              <a:ext uri="{FF2B5EF4-FFF2-40B4-BE49-F238E27FC236}">
                <a16:creationId xmlns:a16="http://schemas.microsoft.com/office/drawing/2014/main" id="{DBD3F738-B65D-4D2A-A293-11E1C03865AF}"/>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pic>
        <p:nvPicPr>
          <p:cNvPr id="6" name="Picture 5">
            <a:extLst>
              <a:ext uri="{FF2B5EF4-FFF2-40B4-BE49-F238E27FC236}">
                <a16:creationId xmlns:a16="http://schemas.microsoft.com/office/drawing/2014/main" id="{EDEEB958-5606-4F87-A97A-392616989B08}"/>
              </a:ext>
            </a:extLst>
          </p:cNvPr>
          <p:cNvPicPr>
            <a:picLocks noChangeAspect="1"/>
          </p:cNvPicPr>
          <p:nvPr/>
        </p:nvPicPr>
        <p:blipFill>
          <a:blip r:embed="rId2"/>
          <a:stretch>
            <a:fillRect/>
          </a:stretch>
        </p:blipFill>
        <p:spPr>
          <a:xfrm>
            <a:off x="3556909" y="762065"/>
            <a:ext cx="4882422" cy="5053462"/>
          </a:xfrm>
          <a:prstGeom prst="rect">
            <a:avLst/>
          </a:prstGeom>
        </p:spPr>
      </p:pic>
      <p:sp>
        <p:nvSpPr>
          <p:cNvPr id="7" name="Content Placeholder 2">
            <a:extLst>
              <a:ext uri="{FF2B5EF4-FFF2-40B4-BE49-F238E27FC236}">
                <a16:creationId xmlns:a16="http://schemas.microsoft.com/office/drawing/2014/main" id="{8400E7BD-0BB0-49EA-A1A1-400A05785A58}"/>
              </a:ext>
            </a:extLst>
          </p:cNvPr>
          <p:cNvSpPr>
            <a:spLocks noGrp="1"/>
          </p:cNvSpPr>
          <p:nvPr>
            <p:ph idx="1"/>
          </p:nvPr>
        </p:nvSpPr>
        <p:spPr>
          <a:xfrm>
            <a:off x="698900" y="451513"/>
            <a:ext cx="8596668" cy="563950"/>
          </a:xfrm>
        </p:spPr>
        <p:txBody>
          <a:bodyPr/>
          <a:lstStyle/>
          <a:p>
            <a:r>
              <a:rPr lang="en-US" dirty="0"/>
              <a:t>Example of classification of PPE in the notes to the FS</a:t>
            </a:r>
          </a:p>
        </p:txBody>
      </p:sp>
      <p:sp>
        <p:nvSpPr>
          <p:cNvPr id="8" name="Content Placeholder 2">
            <a:extLst>
              <a:ext uri="{FF2B5EF4-FFF2-40B4-BE49-F238E27FC236}">
                <a16:creationId xmlns:a16="http://schemas.microsoft.com/office/drawing/2014/main" id="{31148D91-F56C-4E36-8CBD-60953B46B21A}"/>
              </a:ext>
            </a:extLst>
          </p:cNvPr>
          <p:cNvSpPr txBox="1">
            <a:spLocks/>
          </p:cNvSpPr>
          <p:nvPr/>
        </p:nvSpPr>
        <p:spPr>
          <a:xfrm>
            <a:off x="698900" y="1326014"/>
            <a:ext cx="2579138" cy="4194891"/>
          </a:xfrm>
          <a:prstGeom prst="rect">
            <a:avLst/>
          </a:prstGeom>
        </p:spPr>
        <p:txBody>
          <a:bodyPr vert="horz" lIns="91440" tIns="45720" rIns="91440" bIns="45720" rtlCol="0">
            <a:normAutofit fontScale="92500" lnSpcReduction="10000"/>
          </a:bodyPr>
          <a:lstStyle>
            <a:lvl1pPr marL="0" indent="0" algn="l" defTabSz="457200" rtl="0" eaLnBrk="1" latinLnBrk="0" hangingPunct="1">
              <a:spcBef>
                <a:spcPts val="1000"/>
              </a:spcBef>
              <a:spcAft>
                <a:spcPts val="0"/>
              </a:spcAft>
              <a:buClr>
                <a:schemeClr val="accent1"/>
              </a:buClr>
              <a:buSzPct val="80000"/>
              <a:buFont typeface="Wingdings 3" charset="2"/>
              <a:buNone/>
              <a:defRPr sz="1800" kern="1200">
                <a:ln>
                  <a:noFill/>
                </a:ln>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spcBef>
                <a:spcPts val="0"/>
              </a:spcBef>
            </a:pPr>
            <a:r>
              <a:rPr lang="en-US" sz="1100" dirty="0"/>
              <a:t>PPE are to be reported in the FS net of any cumulated depreciation (depreciation funds) and any impairment. Then in the balance sheet the value of PPE is going to decrease as the depreciation increase year per year (considering no new investments are realized). However, in the explanatory notes, the amount of historical cost and depreciation fund is to be represented separately in a specific commentary statement of the PPE where, category by category, is reported the evolution of the asset during the year:</a:t>
            </a:r>
          </a:p>
          <a:p>
            <a:pPr marL="285750" indent="-285750">
              <a:spcBef>
                <a:spcPts val="0"/>
              </a:spcBef>
              <a:buFont typeface="Arial" panose="020B0604020202020204" pitchFamily="34" charset="0"/>
              <a:buChar char="•"/>
            </a:pPr>
            <a:r>
              <a:rPr lang="en-US" sz="1100" dirty="0"/>
              <a:t>Historical cost (opening and closing)</a:t>
            </a:r>
          </a:p>
          <a:p>
            <a:pPr marL="285750" indent="-285750">
              <a:spcBef>
                <a:spcPts val="0"/>
              </a:spcBef>
              <a:buFont typeface="Arial" panose="020B0604020202020204" pitchFamily="34" charset="0"/>
              <a:buChar char="•"/>
            </a:pPr>
            <a:r>
              <a:rPr lang="en-US" sz="1100" dirty="0"/>
              <a:t>Any increase and disposals of the year</a:t>
            </a:r>
          </a:p>
          <a:p>
            <a:pPr marL="285750" indent="-285750">
              <a:spcBef>
                <a:spcPts val="0"/>
              </a:spcBef>
              <a:buFont typeface="Arial" panose="020B0604020202020204" pitchFamily="34" charset="0"/>
              <a:buChar char="•"/>
            </a:pPr>
            <a:r>
              <a:rPr lang="en-US" sz="1100" dirty="0"/>
              <a:t>Depreciation for the year</a:t>
            </a:r>
          </a:p>
          <a:p>
            <a:pPr marL="285750" indent="-285750">
              <a:spcBef>
                <a:spcPts val="0"/>
              </a:spcBef>
              <a:buFont typeface="Arial" panose="020B0604020202020204" pitchFamily="34" charset="0"/>
              <a:buChar char="•"/>
            </a:pPr>
            <a:r>
              <a:rPr lang="en-US" sz="1100" dirty="0"/>
              <a:t>Depreciation fund (opening and closing)</a:t>
            </a:r>
          </a:p>
          <a:p>
            <a:pPr marL="285750" indent="-285750">
              <a:spcBef>
                <a:spcPts val="0"/>
              </a:spcBef>
              <a:buFont typeface="Arial" panose="020B0604020202020204" pitchFamily="34" charset="0"/>
              <a:buChar char="•"/>
            </a:pPr>
            <a:r>
              <a:rPr lang="en-US" sz="1100" dirty="0"/>
              <a:t>Net book value (opening and closing).</a:t>
            </a:r>
          </a:p>
          <a:p>
            <a:pPr>
              <a:spcBef>
                <a:spcPts val="0"/>
              </a:spcBef>
            </a:pPr>
            <a:r>
              <a:rPr lang="en-US" sz="1100" dirty="0"/>
              <a:t>Actually this information are represented both for CY and PY (in the table you can see both 2019 and 2018).</a:t>
            </a:r>
          </a:p>
          <a:p>
            <a:pPr>
              <a:spcBef>
                <a:spcPts val="0"/>
              </a:spcBef>
            </a:pPr>
            <a:r>
              <a:rPr lang="en-US" sz="1100" dirty="0"/>
              <a:t>Through this statement a reader is able to intercept any event or circumstance that affected the PPE during the year.</a:t>
            </a:r>
          </a:p>
        </p:txBody>
      </p:sp>
    </p:spTree>
    <p:extLst>
      <p:ext uri="{BB962C8B-B14F-4D97-AF65-F5344CB8AC3E}">
        <p14:creationId xmlns:p14="http://schemas.microsoft.com/office/powerpoint/2010/main" val="3175720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4E15238-25EC-4450-B8AF-741775582764}"/>
              </a:ext>
            </a:extLst>
          </p:cNvPr>
          <p:cNvSpPr>
            <a:spLocks noGrp="1"/>
          </p:cNvSpPr>
          <p:nvPr>
            <p:ph type="sldNum" sz="quarter" idx="12"/>
          </p:nvPr>
        </p:nvSpPr>
        <p:spPr/>
        <p:txBody>
          <a:bodyPr/>
          <a:lstStyle/>
          <a:p>
            <a:fld id="{D57F1E4F-1CFF-5643-939E-217C01CDF565}" type="slidenum">
              <a:rPr lang="en-US" smtClean="0"/>
              <a:pPr/>
              <a:t>13</a:t>
            </a:fld>
            <a:endParaRPr lang="en-US" dirty="0"/>
          </a:p>
        </p:txBody>
      </p:sp>
      <p:sp>
        <p:nvSpPr>
          <p:cNvPr id="5" name="Footer Placeholder 4">
            <a:extLst>
              <a:ext uri="{FF2B5EF4-FFF2-40B4-BE49-F238E27FC236}">
                <a16:creationId xmlns:a16="http://schemas.microsoft.com/office/drawing/2014/main" id="{EE688A67-31EF-4101-9F10-01E0C438380F}"/>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6" name="Table 5">
            <a:extLst>
              <a:ext uri="{FF2B5EF4-FFF2-40B4-BE49-F238E27FC236}">
                <a16:creationId xmlns:a16="http://schemas.microsoft.com/office/drawing/2014/main" id="{51201AB4-C235-4BA6-828B-06103EB0A4B6}"/>
              </a:ext>
            </a:extLst>
          </p:cNvPr>
          <p:cNvGraphicFramePr>
            <a:graphicFrameLocks noGrp="1"/>
          </p:cNvGraphicFramePr>
          <p:nvPr>
            <p:extLst>
              <p:ext uri="{D42A27DB-BD31-4B8C-83A1-F6EECF244321}">
                <p14:modId xmlns:p14="http://schemas.microsoft.com/office/powerpoint/2010/main" val="21847036"/>
              </p:ext>
            </p:extLst>
          </p:nvPr>
        </p:nvGraphicFramePr>
        <p:xfrm>
          <a:off x="1262578" y="1164415"/>
          <a:ext cx="7225814" cy="1112520"/>
        </p:xfrm>
        <a:graphic>
          <a:graphicData uri="http://schemas.openxmlformats.org/drawingml/2006/table">
            <a:tbl>
              <a:tblPr firstRow="1" bandRow="1">
                <a:tableStyleId>{9D7B26C5-4107-4FEC-AEDC-1716B250A1EF}</a:tableStyleId>
              </a:tblPr>
              <a:tblGrid>
                <a:gridCol w="903954">
                  <a:extLst>
                    <a:ext uri="{9D8B030D-6E8A-4147-A177-3AD203B41FA5}">
                      <a16:colId xmlns:a16="http://schemas.microsoft.com/office/drawing/2014/main" val="3251389968"/>
                    </a:ext>
                  </a:extLst>
                </a:gridCol>
                <a:gridCol w="3647672">
                  <a:extLst>
                    <a:ext uri="{9D8B030D-6E8A-4147-A177-3AD203B41FA5}">
                      <a16:colId xmlns:a16="http://schemas.microsoft.com/office/drawing/2014/main" val="3813811915"/>
                    </a:ext>
                  </a:extLst>
                </a:gridCol>
                <a:gridCol w="1259456">
                  <a:extLst>
                    <a:ext uri="{9D8B030D-6E8A-4147-A177-3AD203B41FA5}">
                      <a16:colId xmlns:a16="http://schemas.microsoft.com/office/drawing/2014/main" val="2006376887"/>
                    </a:ext>
                  </a:extLst>
                </a:gridCol>
                <a:gridCol w="1414732">
                  <a:extLst>
                    <a:ext uri="{9D8B030D-6E8A-4147-A177-3AD203B41FA5}">
                      <a16:colId xmlns:a16="http://schemas.microsoft.com/office/drawing/2014/main" val="2540506348"/>
                    </a:ext>
                  </a:extLst>
                </a:gridCol>
              </a:tblGrid>
              <a:tr h="370840">
                <a:tc>
                  <a:txBody>
                    <a:bodyPr/>
                    <a:lstStyle/>
                    <a:p>
                      <a:r>
                        <a:rPr lang="en-US" dirty="0"/>
                        <a:t>IN</a:t>
                      </a:r>
                    </a:p>
                  </a:txBody>
                  <a:tcPr/>
                </a:tc>
                <a:tc>
                  <a:txBody>
                    <a:bodyPr/>
                    <a:lstStyle/>
                    <a:p>
                      <a:r>
                        <a:rPr lang="en-US" dirty="0"/>
                        <a:t>Maintenance of Machinery</a:t>
                      </a:r>
                    </a:p>
                  </a:txBody>
                  <a:tcPr/>
                </a:tc>
                <a:tc>
                  <a:txBody>
                    <a:bodyPr/>
                    <a:lstStyle/>
                    <a:p>
                      <a:pPr algn="r"/>
                      <a:r>
                        <a:rPr lang="en-US" dirty="0"/>
                        <a:t>4.000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IN</a:t>
                      </a:r>
                    </a:p>
                  </a:txBody>
                  <a:tcPr/>
                </a:tc>
                <a:tc>
                  <a:txBody>
                    <a:bodyPr/>
                    <a:lstStyle/>
                    <a:p>
                      <a:r>
                        <a:rPr lang="en-US" dirty="0"/>
                        <a:t>VAT on purchases</a:t>
                      </a:r>
                    </a:p>
                  </a:txBody>
                  <a:tcPr/>
                </a:tc>
                <a:tc>
                  <a:txBody>
                    <a:bodyPr/>
                    <a:lstStyle/>
                    <a:p>
                      <a:pPr algn="r"/>
                      <a:r>
                        <a:rPr lang="en-US" dirty="0"/>
                        <a:t>880</a:t>
                      </a:r>
                    </a:p>
                  </a:txBody>
                  <a:tcPr/>
                </a:tc>
                <a:tc>
                  <a:txBody>
                    <a:bodyPr/>
                    <a:lstStyle/>
                    <a:p>
                      <a:pPr algn="r"/>
                      <a:endParaRPr lang="en-US" dirty="0"/>
                    </a:p>
                  </a:txBody>
                  <a:tcPr/>
                </a:tc>
                <a:extLst>
                  <a:ext uri="{0D108BD9-81ED-4DB2-BD59-A6C34878D82A}">
                    <a16:rowId xmlns:a16="http://schemas.microsoft.com/office/drawing/2014/main" val="2869897237"/>
                  </a:ext>
                </a:extLst>
              </a:tr>
              <a:tr h="370840">
                <a:tc>
                  <a:txBody>
                    <a:bodyPr/>
                    <a:lstStyle/>
                    <a:p>
                      <a:r>
                        <a:rPr lang="en-US" dirty="0"/>
                        <a:t>OUT</a:t>
                      </a:r>
                    </a:p>
                  </a:txBody>
                  <a:tcPr/>
                </a:tc>
                <a:tc>
                  <a:txBody>
                    <a:bodyPr/>
                    <a:lstStyle/>
                    <a:p>
                      <a:r>
                        <a:rPr lang="en-US" dirty="0"/>
                        <a:t>Payables</a:t>
                      </a:r>
                    </a:p>
                  </a:txBody>
                  <a:tcPr/>
                </a:tc>
                <a:tc>
                  <a:txBody>
                    <a:bodyPr/>
                    <a:lstStyle/>
                    <a:p>
                      <a:pPr algn="r"/>
                      <a:endParaRPr lang="en-US" dirty="0"/>
                    </a:p>
                  </a:txBody>
                  <a:tcPr/>
                </a:tc>
                <a:tc>
                  <a:txBody>
                    <a:bodyPr/>
                    <a:lstStyle/>
                    <a:p>
                      <a:pPr algn="r"/>
                      <a:r>
                        <a:rPr lang="en-US" dirty="0"/>
                        <a:t>4.880</a:t>
                      </a:r>
                    </a:p>
                  </a:txBody>
                  <a:tcPr/>
                </a:tc>
                <a:extLst>
                  <a:ext uri="{0D108BD9-81ED-4DB2-BD59-A6C34878D82A}">
                    <a16:rowId xmlns:a16="http://schemas.microsoft.com/office/drawing/2014/main" val="2701536929"/>
                  </a:ext>
                </a:extLst>
              </a:tr>
            </a:tbl>
          </a:graphicData>
        </a:graphic>
      </p:graphicFrame>
      <p:sp>
        <p:nvSpPr>
          <p:cNvPr id="9" name="Content Placeholder 2">
            <a:extLst>
              <a:ext uri="{FF2B5EF4-FFF2-40B4-BE49-F238E27FC236}">
                <a16:creationId xmlns:a16="http://schemas.microsoft.com/office/drawing/2014/main" id="{E15B0A41-6FD8-4D44-A167-8CBD32F28F86}"/>
              </a:ext>
            </a:extLst>
          </p:cNvPr>
          <p:cNvSpPr>
            <a:spLocks noGrp="1"/>
          </p:cNvSpPr>
          <p:nvPr>
            <p:ph idx="1"/>
          </p:nvPr>
        </p:nvSpPr>
        <p:spPr>
          <a:xfrm>
            <a:off x="698900" y="451513"/>
            <a:ext cx="8596668" cy="563950"/>
          </a:xfrm>
        </p:spPr>
        <p:txBody>
          <a:bodyPr>
            <a:normAutofit fontScale="92500" lnSpcReduction="10000"/>
          </a:bodyPr>
          <a:lstStyle/>
          <a:p>
            <a:r>
              <a:rPr lang="en-US" dirty="0"/>
              <a:t>During the third year the company has complied with the periodic maintenance of the machinery. The cost is 4.000 Euro</a:t>
            </a:r>
          </a:p>
        </p:txBody>
      </p:sp>
      <p:sp>
        <p:nvSpPr>
          <p:cNvPr id="8" name="Content Placeholder 2">
            <a:extLst>
              <a:ext uri="{FF2B5EF4-FFF2-40B4-BE49-F238E27FC236}">
                <a16:creationId xmlns:a16="http://schemas.microsoft.com/office/drawing/2014/main" id="{052548F6-90FE-4929-9EC5-F0F21E9E37D6}"/>
              </a:ext>
            </a:extLst>
          </p:cNvPr>
          <p:cNvSpPr txBox="1">
            <a:spLocks/>
          </p:cNvSpPr>
          <p:nvPr/>
        </p:nvSpPr>
        <p:spPr>
          <a:xfrm>
            <a:off x="698900" y="2685426"/>
            <a:ext cx="8596668" cy="563950"/>
          </a:xfrm>
          <a:prstGeom prst="rect">
            <a:avLst/>
          </a:prstGeom>
        </p:spPr>
        <p:txBody>
          <a:bodyPr vert="horz" lIns="91440" tIns="45720" rIns="91440" bIns="45720" rtlCol="0">
            <a:normAutofit fontScale="85000" lnSpcReduction="10000"/>
          </a:bodyPr>
          <a:lstStyle>
            <a:lvl1pPr marL="0" indent="0" algn="l" defTabSz="457200" rtl="0" eaLnBrk="1" latinLnBrk="0" hangingPunct="1">
              <a:spcBef>
                <a:spcPts val="1000"/>
              </a:spcBef>
              <a:spcAft>
                <a:spcPts val="0"/>
              </a:spcAft>
              <a:buClr>
                <a:schemeClr val="accent1"/>
              </a:buClr>
              <a:buSzPct val="80000"/>
              <a:buFont typeface="Wingdings 3" charset="2"/>
              <a:buNone/>
              <a:defRPr sz="1800" kern="1200">
                <a:ln>
                  <a:noFill/>
                </a:ln>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dirty="0"/>
              <a:t>During the same year the company has launched a new line of products for which it has been required to modify its machinery with an extra-ordinary intervention for Euro 14.000</a:t>
            </a:r>
          </a:p>
        </p:txBody>
      </p:sp>
      <p:graphicFrame>
        <p:nvGraphicFramePr>
          <p:cNvPr id="10" name="Table 9">
            <a:extLst>
              <a:ext uri="{FF2B5EF4-FFF2-40B4-BE49-F238E27FC236}">
                <a16:creationId xmlns:a16="http://schemas.microsoft.com/office/drawing/2014/main" id="{8EEE96A2-16F3-4615-B986-18BA25AAE982}"/>
              </a:ext>
            </a:extLst>
          </p:cNvPr>
          <p:cNvGraphicFramePr>
            <a:graphicFrameLocks noGrp="1"/>
          </p:cNvGraphicFramePr>
          <p:nvPr>
            <p:extLst>
              <p:ext uri="{D42A27DB-BD31-4B8C-83A1-F6EECF244321}">
                <p14:modId xmlns:p14="http://schemas.microsoft.com/office/powerpoint/2010/main" val="363901539"/>
              </p:ext>
            </p:extLst>
          </p:nvPr>
        </p:nvGraphicFramePr>
        <p:xfrm>
          <a:off x="1262578" y="4824950"/>
          <a:ext cx="7225814" cy="741680"/>
        </p:xfrm>
        <a:graphic>
          <a:graphicData uri="http://schemas.openxmlformats.org/drawingml/2006/table">
            <a:tbl>
              <a:tblPr firstRow="1" bandRow="1">
                <a:tableStyleId>{9D7B26C5-4107-4FEC-AEDC-1716B250A1EF}</a:tableStyleId>
              </a:tblPr>
              <a:tblGrid>
                <a:gridCol w="903954">
                  <a:extLst>
                    <a:ext uri="{9D8B030D-6E8A-4147-A177-3AD203B41FA5}">
                      <a16:colId xmlns:a16="http://schemas.microsoft.com/office/drawing/2014/main" val="3251389968"/>
                    </a:ext>
                  </a:extLst>
                </a:gridCol>
                <a:gridCol w="3647672">
                  <a:extLst>
                    <a:ext uri="{9D8B030D-6E8A-4147-A177-3AD203B41FA5}">
                      <a16:colId xmlns:a16="http://schemas.microsoft.com/office/drawing/2014/main" val="3813811915"/>
                    </a:ext>
                  </a:extLst>
                </a:gridCol>
                <a:gridCol w="1259456">
                  <a:extLst>
                    <a:ext uri="{9D8B030D-6E8A-4147-A177-3AD203B41FA5}">
                      <a16:colId xmlns:a16="http://schemas.microsoft.com/office/drawing/2014/main" val="2006376887"/>
                    </a:ext>
                  </a:extLst>
                </a:gridCol>
                <a:gridCol w="1414732">
                  <a:extLst>
                    <a:ext uri="{9D8B030D-6E8A-4147-A177-3AD203B41FA5}">
                      <a16:colId xmlns:a16="http://schemas.microsoft.com/office/drawing/2014/main" val="2540506348"/>
                    </a:ext>
                  </a:extLst>
                </a:gridCol>
              </a:tblGrid>
              <a:tr h="370840">
                <a:tc>
                  <a:txBody>
                    <a:bodyPr/>
                    <a:lstStyle/>
                    <a:p>
                      <a:r>
                        <a:rPr lang="en-US" dirty="0"/>
                        <a:t>IN</a:t>
                      </a:r>
                    </a:p>
                  </a:txBody>
                  <a:tcPr/>
                </a:tc>
                <a:tc>
                  <a:txBody>
                    <a:bodyPr/>
                    <a:lstStyle/>
                    <a:p>
                      <a:r>
                        <a:rPr lang="en-US" dirty="0"/>
                        <a:t>Machinery</a:t>
                      </a:r>
                    </a:p>
                  </a:txBody>
                  <a:tcPr/>
                </a:tc>
                <a:tc>
                  <a:txBody>
                    <a:bodyPr/>
                    <a:lstStyle/>
                    <a:p>
                      <a:pPr algn="r"/>
                      <a:r>
                        <a:rPr lang="en-US" dirty="0"/>
                        <a:t>14.000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Extraordinary maintenance</a:t>
                      </a:r>
                    </a:p>
                  </a:txBody>
                  <a:tcPr/>
                </a:tc>
                <a:tc>
                  <a:txBody>
                    <a:bodyPr/>
                    <a:lstStyle/>
                    <a:p>
                      <a:pPr algn="r"/>
                      <a:endParaRPr lang="en-US" dirty="0"/>
                    </a:p>
                  </a:txBody>
                  <a:tcPr/>
                </a:tc>
                <a:tc>
                  <a:txBody>
                    <a:bodyPr/>
                    <a:lstStyle/>
                    <a:p>
                      <a:pPr algn="r"/>
                      <a:r>
                        <a:rPr lang="en-US" dirty="0"/>
                        <a:t>14.000</a:t>
                      </a:r>
                    </a:p>
                  </a:txBody>
                  <a:tcPr/>
                </a:tc>
                <a:extLst>
                  <a:ext uri="{0D108BD9-81ED-4DB2-BD59-A6C34878D82A}">
                    <a16:rowId xmlns:a16="http://schemas.microsoft.com/office/drawing/2014/main" val="2701536929"/>
                  </a:ext>
                </a:extLst>
              </a:tr>
            </a:tbl>
          </a:graphicData>
        </a:graphic>
      </p:graphicFrame>
      <p:graphicFrame>
        <p:nvGraphicFramePr>
          <p:cNvPr id="11" name="Table 10">
            <a:extLst>
              <a:ext uri="{FF2B5EF4-FFF2-40B4-BE49-F238E27FC236}">
                <a16:creationId xmlns:a16="http://schemas.microsoft.com/office/drawing/2014/main" id="{51AAF21F-A4B3-4F22-8348-94F676702519}"/>
              </a:ext>
            </a:extLst>
          </p:cNvPr>
          <p:cNvGraphicFramePr>
            <a:graphicFrameLocks noGrp="1"/>
          </p:cNvGraphicFramePr>
          <p:nvPr>
            <p:extLst>
              <p:ext uri="{D42A27DB-BD31-4B8C-83A1-F6EECF244321}">
                <p14:modId xmlns:p14="http://schemas.microsoft.com/office/powerpoint/2010/main" val="309654365"/>
              </p:ext>
            </p:extLst>
          </p:nvPr>
        </p:nvGraphicFramePr>
        <p:xfrm>
          <a:off x="1262578" y="3390638"/>
          <a:ext cx="7225814" cy="1112520"/>
        </p:xfrm>
        <a:graphic>
          <a:graphicData uri="http://schemas.openxmlformats.org/drawingml/2006/table">
            <a:tbl>
              <a:tblPr firstRow="1" bandRow="1">
                <a:tableStyleId>{9D7B26C5-4107-4FEC-AEDC-1716B250A1EF}</a:tableStyleId>
              </a:tblPr>
              <a:tblGrid>
                <a:gridCol w="903954">
                  <a:extLst>
                    <a:ext uri="{9D8B030D-6E8A-4147-A177-3AD203B41FA5}">
                      <a16:colId xmlns:a16="http://schemas.microsoft.com/office/drawing/2014/main" val="3251389968"/>
                    </a:ext>
                  </a:extLst>
                </a:gridCol>
                <a:gridCol w="3647672">
                  <a:extLst>
                    <a:ext uri="{9D8B030D-6E8A-4147-A177-3AD203B41FA5}">
                      <a16:colId xmlns:a16="http://schemas.microsoft.com/office/drawing/2014/main" val="3813811915"/>
                    </a:ext>
                  </a:extLst>
                </a:gridCol>
                <a:gridCol w="1259456">
                  <a:extLst>
                    <a:ext uri="{9D8B030D-6E8A-4147-A177-3AD203B41FA5}">
                      <a16:colId xmlns:a16="http://schemas.microsoft.com/office/drawing/2014/main" val="2006376887"/>
                    </a:ext>
                  </a:extLst>
                </a:gridCol>
                <a:gridCol w="1414732">
                  <a:extLst>
                    <a:ext uri="{9D8B030D-6E8A-4147-A177-3AD203B41FA5}">
                      <a16:colId xmlns:a16="http://schemas.microsoft.com/office/drawing/2014/main" val="2540506348"/>
                    </a:ext>
                  </a:extLst>
                </a:gridCol>
              </a:tblGrid>
              <a:tr h="370840">
                <a:tc>
                  <a:txBody>
                    <a:bodyPr/>
                    <a:lstStyle/>
                    <a:p>
                      <a:r>
                        <a:rPr lang="en-US" dirty="0"/>
                        <a:t>IN</a:t>
                      </a:r>
                    </a:p>
                  </a:txBody>
                  <a:tcPr/>
                </a:tc>
                <a:tc>
                  <a:txBody>
                    <a:bodyPr/>
                    <a:lstStyle/>
                    <a:p>
                      <a:r>
                        <a:rPr lang="en-US" dirty="0"/>
                        <a:t>Extraordinary maintenance</a:t>
                      </a:r>
                    </a:p>
                  </a:txBody>
                  <a:tcPr/>
                </a:tc>
                <a:tc>
                  <a:txBody>
                    <a:bodyPr/>
                    <a:lstStyle/>
                    <a:p>
                      <a:pPr algn="r"/>
                      <a:r>
                        <a:rPr lang="en-US" dirty="0"/>
                        <a:t>14.000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IN</a:t>
                      </a:r>
                    </a:p>
                  </a:txBody>
                  <a:tcPr/>
                </a:tc>
                <a:tc>
                  <a:txBody>
                    <a:bodyPr/>
                    <a:lstStyle/>
                    <a:p>
                      <a:r>
                        <a:rPr lang="en-US" dirty="0"/>
                        <a:t>VAT on Purchases</a:t>
                      </a:r>
                    </a:p>
                  </a:txBody>
                  <a:tcPr/>
                </a:tc>
                <a:tc>
                  <a:txBody>
                    <a:bodyPr/>
                    <a:lstStyle/>
                    <a:p>
                      <a:pPr algn="r"/>
                      <a:r>
                        <a:rPr lang="en-US" dirty="0"/>
                        <a:t>3.080</a:t>
                      </a:r>
                    </a:p>
                  </a:txBody>
                  <a:tcPr/>
                </a:tc>
                <a:tc>
                  <a:txBody>
                    <a:bodyPr/>
                    <a:lstStyle/>
                    <a:p>
                      <a:pPr algn="r"/>
                      <a:endParaRPr lang="en-US" dirty="0"/>
                    </a:p>
                  </a:txBody>
                  <a:tcPr/>
                </a:tc>
                <a:extLst>
                  <a:ext uri="{0D108BD9-81ED-4DB2-BD59-A6C34878D82A}">
                    <a16:rowId xmlns:a16="http://schemas.microsoft.com/office/drawing/2014/main" val="139990759"/>
                  </a:ext>
                </a:extLst>
              </a:tr>
              <a:tr h="370840">
                <a:tc>
                  <a:txBody>
                    <a:bodyPr/>
                    <a:lstStyle/>
                    <a:p>
                      <a:r>
                        <a:rPr lang="en-US" dirty="0"/>
                        <a:t>OUT</a:t>
                      </a:r>
                    </a:p>
                  </a:txBody>
                  <a:tcPr/>
                </a:tc>
                <a:tc>
                  <a:txBody>
                    <a:bodyPr/>
                    <a:lstStyle/>
                    <a:p>
                      <a:r>
                        <a:rPr lang="en-US" dirty="0"/>
                        <a:t>Payables</a:t>
                      </a:r>
                    </a:p>
                  </a:txBody>
                  <a:tcPr/>
                </a:tc>
                <a:tc>
                  <a:txBody>
                    <a:bodyPr/>
                    <a:lstStyle/>
                    <a:p>
                      <a:pPr algn="r"/>
                      <a:endParaRPr lang="en-US" dirty="0"/>
                    </a:p>
                  </a:txBody>
                  <a:tcPr/>
                </a:tc>
                <a:tc>
                  <a:txBody>
                    <a:bodyPr/>
                    <a:lstStyle/>
                    <a:p>
                      <a:pPr algn="r"/>
                      <a:r>
                        <a:rPr lang="en-US" dirty="0"/>
                        <a:t>17.080</a:t>
                      </a:r>
                    </a:p>
                  </a:txBody>
                  <a:tcPr/>
                </a:tc>
                <a:extLst>
                  <a:ext uri="{0D108BD9-81ED-4DB2-BD59-A6C34878D82A}">
                    <a16:rowId xmlns:a16="http://schemas.microsoft.com/office/drawing/2014/main" val="2701536929"/>
                  </a:ext>
                </a:extLst>
              </a:tr>
            </a:tbl>
          </a:graphicData>
        </a:graphic>
      </p:graphicFrame>
    </p:spTree>
    <p:extLst>
      <p:ext uri="{BB962C8B-B14F-4D97-AF65-F5344CB8AC3E}">
        <p14:creationId xmlns:p14="http://schemas.microsoft.com/office/powerpoint/2010/main" val="20926284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3695D9-5BF9-4D71-9A5C-2D08EFF4F44A}"/>
              </a:ext>
            </a:extLst>
          </p:cNvPr>
          <p:cNvSpPr>
            <a:spLocks noGrp="1"/>
          </p:cNvSpPr>
          <p:nvPr>
            <p:ph type="title"/>
          </p:nvPr>
        </p:nvSpPr>
        <p:spPr/>
        <p:txBody>
          <a:bodyPr>
            <a:normAutofit fontScale="90000"/>
          </a:bodyPr>
          <a:lstStyle/>
          <a:p>
            <a:r>
              <a:rPr lang="en-US" dirty="0"/>
              <a:t>Goodwill</a:t>
            </a:r>
          </a:p>
        </p:txBody>
      </p:sp>
      <p:sp>
        <p:nvSpPr>
          <p:cNvPr id="3" name="Content Placeholder 2">
            <a:extLst>
              <a:ext uri="{FF2B5EF4-FFF2-40B4-BE49-F238E27FC236}">
                <a16:creationId xmlns:a16="http://schemas.microsoft.com/office/drawing/2014/main" id="{934D848A-4900-4298-8EFF-F16D80C478AF}"/>
              </a:ext>
            </a:extLst>
          </p:cNvPr>
          <p:cNvSpPr>
            <a:spLocks noGrp="1"/>
          </p:cNvSpPr>
          <p:nvPr>
            <p:ph idx="1"/>
          </p:nvPr>
        </p:nvSpPr>
        <p:spPr/>
        <p:txBody>
          <a:bodyPr/>
          <a:lstStyle/>
          <a:p>
            <a:r>
              <a:rPr lang="en-US" dirty="0"/>
              <a:t>As at 31 December X decides to buy the 100% of shares of the Company Y. The purchasing price is Euro 1.000.000 and the net worth of the company Y is Euro 400.000.</a:t>
            </a:r>
          </a:p>
          <a:p>
            <a:endParaRPr lang="en-US" dirty="0"/>
          </a:p>
          <a:p>
            <a:endParaRPr lang="en-US" dirty="0"/>
          </a:p>
          <a:p>
            <a:endParaRPr lang="en-US" dirty="0"/>
          </a:p>
          <a:p>
            <a:endParaRPr lang="en-US" dirty="0"/>
          </a:p>
          <a:p>
            <a:endParaRPr lang="en-US" dirty="0"/>
          </a:p>
          <a:p>
            <a:r>
              <a:rPr lang="en-US" dirty="0"/>
              <a:t>The external auditor of the company X asks the management to test the recoverability of this investment through the compilation of an impairment test. The company Y is not a public company thus a public market does not exist.</a:t>
            </a:r>
          </a:p>
        </p:txBody>
      </p:sp>
      <p:sp>
        <p:nvSpPr>
          <p:cNvPr id="4" name="Slide Number Placeholder 3">
            <a:extLst>
              <a:ext uri="{FF2B5EF4-FFF2-40B4-BE49-F238E27FC236}">
                <a16:creationId xmlns:a16="http://schemas.microsoft.com/office/drawing/2014/main" id="{92FBFE2C-7BCC-418D-8BE0-124E71AC875F}"/>
              </a:ext>
            </a:extLst>
          </p:cNvPr>
          <p:cNvSpPr>
            <a:spLocks noGrp="1"/>
          </p:cNvSpPr>
          <p:nvPr>
            <p:ph type="sldNum" sz="quarter" idx="12"/>
          </p:nvPr>
        </p:nvSpPr>
        <p:spPr/>
        <p:txBody>
          <a:bodyPr/>
          <a:lstStyle/>
          <a:p>
            <a:fld id="{D57F1E4F-1CFF-5643-939E-217C01CDF565}" type="slidenum">
              <a:rPr lang="en-US" smtClean="0"/>
              <a:pPr/>
              <a:t>14</a:t>
            </a:fld>
            <a:endParaRPr lang="en-US" dirty="0"/>
          </a:p>
        </p:txBody>
      </p:sp>
      <p:sp>
        <p:nvSpPr>
          <p:cNvPr id="5" name="Footer Placeholder 4">
            <a:extLst>
              <a:ext uri="{FF2B5EF4-FFF2-40B4-BE49-F238E27FC236}">
                <a16:creationId xmlns:a16="http://schemas.microsoft.com/office/drawing/2014/main" id="{848D9521-9991-4C02-9627-22C4A51048A6}"/>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8" name="Table 7">
            <a:extLst>
              <a:ext uri="{FF2B5EF4-FFF2-40B4-BE49-F238E27FC236}">
                <a16:creationId xmlns:a16="http://schemas.microsoft.com/office/drawing/2014/main" id="{894949FA-8EE6-480C-8EE5-00F08184C46C}"/>
              </a:ext>
            </a:extLst>
          </p:cNvPr>
          <p:cNvGraphicFramePr>
            <a:graphicFrameLocks noGrp="1"/>
          </p:cNvGraphicFramePr>
          <p:nvPr>
            <p:extLst>
              <p:ext uri="{D42A27DB-BD31-4B8C-83A1-F6EECF244321}">
                <p14:modId xmlns:p14="http://schemas.microsoft.com/office/powerpoint/2010/main" val="3371795376"/>
              </p:ext>
            </p:extLst>
          </p:nvPr>
        </p:nvGraphicFramePr>
        <p:xfrm>
          <a:off x="5263266" y="2164733"/>
          <a:ext cx="2660702" cy="1620000"/>
        </p:xfrm>
        <a:graphic>
          <a:graphicData uri="http://schemas.openxmlformats.org/drawingml/2006/table">
            <a:tbl>
              <a:tblPr firstRow="1" bandRow="1">
                <a:tableStyleId>{2D5ABB26-0587-4C30-8999-92F81FD0307C}</a:tableStyleId>
              </a:tblPr>
              <a:tblGrid>
                <a:gridCol w="1161445">
                  <a:extLst>
                    <a:ext uri="{9D8B030D-6E8A-4147-A177-3AD203B41FA5}">
                      <a16:colId xmlns:a16="http://schemas.microsoft.com/office/drawing/2014/main" val="1264763615"/>
                    </a:ext>
                  </a:extLst>
                </a:gridCol>
                <a:gridCol w="756125">
                  <a:extLst>
                    <a:ext uri="{9D8B030D-6E8A-4147-A177-3AD203B41FA5}">
                      <a16:colId xmlns:a16="http://schemas.microsoft.com/office/drawing/2014/main" val="122467612"/>
                    </a:ext>
                  </a:extLst>
                </a:gridCol>
                <a:gridCol w="743132">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Equity of Y</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400.000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solidFill>
                          <a:schemeClr val="tx1"/>
                        </a:solidFill>
                      </a:endParaRPr>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algn="r"/>
                      <a:endParaRPr lang="en-US" sz="1200" dirty="0">
                        <a:solidFill>
                          <a:schemeClr val="tx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5411453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400.000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399356113"/>
                  </a:ext>
                </a:extLst>
              </a:tr>
            </a:tbl>
          </a:graphicData>
        </a:graphic>
      </p:graphicFrame>
      <p:graphicFrame>
        <p:nvGraphicFramePr>
          <p:cNvPr id="9" name="Table 8">
            <a:extLst>
              <a:ext uri="{FF2B5EF4-FFF2-40B4-BE49-F238E27FC236}">
                <a16:creationId xmlns:a16="http://schemas.microsoft.com/office/drawing/2014/main" id="{3FE26517-E2CA-4E8D-9A1C-C4F2DEC82F5B}"/>
              </a:ext>
            </a:extLst>
          </p:cNvPr>
          <p:cNvGraphicFramePr>
            <a:graphicFrameLocks noGrp="1"/>
          </p:cNvGraphicFramePr>
          <p:nvPr>
            <p:extLst>
              <p:ext uri="{D42A27DB-BD31-4B8C-83A1-F6EECF244321}">
                <p14:modId xmlns:p14="http://schemas.microsoft.com/office/powerpoint/2010/main" val="4172360342"/>
              </p:ext>
            </p:extLst>
          </p:nvPr>
        </p:nvGraphicFramePr>
        <p:xfrm>
          <a:off x="1692937" y="2164733"/>
          <a:ext cx="3175154" cy="1620000"/>
        </p:xfrm>
        <a:graphic>
          <a:graphicData uri="http://schemas.openxmlformats.org/drawingml/2006/table">
            <a:tbl>
              <a:tblPr firstRow="1" bandRow="1">
                <a:tableStyleId>{2D5ABB26-0587-4C30-8999-92F81FD0307C}</a:tableStyleId>
              </a:tblPr>
              <a:tblGrid>
                <a:gridCol w="1386013">
                  <a:extLst>
                    <a:ext uri="{9D8B030D-6E8A-4147-A177-3AD203B41FA5}">
                      <a16:colId xmlns:a16="http://schemas.microsoft.com/office/drawing/2014/main" val="1264763615"/>
                    </a:ext>
                  </a:extLst>
                </a:gridCol>
                <a:gridCol w="902323">
                  <a:extLst>
                    <a:ext uri="{9D8B030D-6E8A-4147-A177-3AD203B41FA5}">
                      <a16:colId xmlns:a16="http://schemas.microsoft.com/office/drawing/2014/main" val="122467612"/>
                    </a:ext>
                  </a:extLst>
                </a:gridCol>
                <a:gridCol w="886818">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Investment in Y</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1.000.000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solidFill>
                          <a:srgbClr val="FF0000"/>
                        </a:solidFill>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algn="r"/>
                      <a:endParaRPr lang="en-US" sz="1200" dirty="0">
                        <a:solidFill>
                          <a:schemeClr val="tx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5411453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399356113"/>
                  </a:ext>
                </a:extLst>
              </a:tr>
            </a:tbl>
          </a:graphicData>
        </a:graphic>
      </p:graphicFrame>
    </p:spTree>
    <p:extLst>
      <p:ext uri="{BB962C8B-B14F-4D97-AF65-F5344CB8AC3E}">
        <p14:creationId xmlns:p14="http://schemas.microsoft.com/office/powerpoint/2010/main" val="19758434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971B6E-F63F-45D4-A4F3-9F415BFADF17}"/>
              </a:ext>
            </a:extLst>
          </p:cNvPr>
          <p:cNvSpPr>
            <a:spLocks noGrp="1"/>
          </p:cNvSpPr>
          <p:nvPr>
            <p:ph type="title"/>
          </p:nvPr>
        </p:nvSpPr>
        <p:spPr/>
        <p:txBody>
          <a:bodyPr>
            <a:normAutofit fontScale="90000"/>
          </a:bodyPr>
          <a:lstStyle/>
          <a:p>
            <a:r>
              <a:rPr lang="en-US" dirty="0"/>
              <a:t>Goodwill</a:t>
            </a:r>
          </a:p>
        </p:txBody>
      </p:sp>
      <p:sp>
        <p:nvSpPr>
          <p:cNvPr id="3" name="Content Placeholder 2">
            <a:extLst>
              <a:ext uri="{FF2B5EF4-FFF2-40B4-BE49-F238E27FC236}">
                <a16:creationId xmlns:a16="http://schemas.microsoft.com/office/drawing/2014/main" id="{D35A6ADD-7FBF-4D8A-8622-D3BAD28444BD}"/>
              </a:ext>
            </a:extLst>
          </p:cNvPr>
          <p:cNvSpPr>
            <a:spLocks noGrp="1"/>
          </p:cNvSpPr>
          <p:nvPr>
            <p:ph idx="1"/>
          </p:nvPr>
        </p:nvSpPr>
        <p:spPr/>
        <p:txBody>
          <a:bodyPr/>
          <a:lstStyle/>
          <a:p>
            <a:r>
              <a:rPr lang="en-US" dirty="0"/>
              <a:t>The impairment was performed by management calculating the NPV of future provisional cash flow for the company Y</a:t>
            </a:r>
          </a:p>
          <a:p>
            <a:endParaRPr lang="en-US" dirty="0"/>
          </a:p>
          <a:p>
            <a:endParaRPr lang="en-US" dirty="0"/>
          </a:p>
          <a:p>
            <a:endParaRPr lang="en-US" dirty="0"/>
          </a:p>
          <a:p>
            <a:endParaRPr lang="en-US" dirty="0"/>
          </a:p>
          <a:p>
            <a:endParaRPr lang="en-US" dirty="0"/>
          </a:p>
          <a:p>
            <a:endParaRPr lang="en-US" dirty="0"/>
          </a:p>
          <a:p>
            <a:endParaRPr lang="en-US" dirty="0"/>
          </a:p>
          <a:p>
            <a:r>
              <a:rPr lang="en-US" dirty="0"/>
              <a:t>Assuming the NFP of the investee is zero, the discounted cash flows show the recoverable amount for the company is less than the nominal amount. The company X should record for an impairment</a:t>
            </a:r>
          </a:p>
          <a:p>
            <a:endParaRPr lang="en-US" dirty="0"/>
          </a:p>
        </p:txBody>
      </p:sp>
      <p:sp>
        <p:nvSpPr>
          <p:cNvPr id="4" name="Slide Number Placeholder 3">
            <a:extLst>
              <a:ext uri="{FF2B5EF4-FFF2-40B4-BE49-F238E27FC236}">
                <a16:creationId xmlns:a16="http://schemas.microsoft.com/office/drawing/2014/main" id="{DB04B38D-5AD4-404C-8438-9A9B71FCDBA7}"/>
              </a:ext>
            </a:extLst>
          </p:cNvPr>
          <p:cNvSpPr>
            <a:spLocks noGrp="1"/>
          </p:cNvSpPr>
          <p:nvPr>
            <p:ph type="sldNum" sz="quarter" idx="12"/>
          </p:nvPr>
        </p:nvSpPr>
        <p:spPr/>
        <p:txBody>
          <a:bodyPr/>
          <a:lstStyle/>
          <a:p>
            <a:fld id="{D57F1E4F-1CFF-5643-939E-217C01CDF565}" type="slidenum">
              <a:rPr lang="en-US" smtClean="0"/>
              <a:pPr/>
              <a:t>15</a:t>
            </a:fld>
            <a:endParaRPr lang="en-US" dirty="0"/>
          </a:p>
        </p:txBody>
      </p:sp>
      <p:sp>
        <p:nvSpPr>
          <p:cNvPr id="5" name="Footer Placeholder 4">
            <a:extLst>
              <a:ext uri="{FF2B5EF4-FFF2-40B4-BE49-F238E27FC236}">
                <a16:creationId xmlns:a16="http://schemas.microsoft.com/office/drawing/2014/main" id="{A1E949A3-603D-4F04-AD58-927A36FBF20E}"/>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6" name="Table 5">
            <a:extLst>
              <a:ext uri="{FF2B5EF4-FFF2-40B4-BE49-F238E27FC236}">
                <a16:creationId xmlns:a16="http://schemas.microsoft.com/office/drawing/2014/main" id="{2DE2E85F-1469-4AE9-8DCE-8A42555571EE}"/>
              </a:ext>
            </a:extLst>
          </p:cNvPr>
          <p:cNvGraphicFramePr>
            <a:graphicFrameLocks noGrp="1"/>
          </p:cNvGraphicFramePr>
          <p:nvPr>
            <p:extLst>
              <p:ext uri="{D42A27DB-BD31-4B8C-83A1-F6EECF244321}">
                <p14:modId xmlns:p14="http://schemas.microsoft.com/office/powerpoint/2010/main" val="643056478"/>
              </p:ext>
            </p:extLst>
          </p:nvPr>
        </p:nvGraphicFramePr>
        <p:xfrm>
          <a:off x="903040" y="1858813"/>
          <a:ext cx="6773335" cy="2392680"/>
        </p:xfrm>
        <a:graphic>
          <a:graphicData uri="http://schemas.openxmlformats.org/drawingml/2006/table">
            <a:tbl>
              <a:tblPr firstRow="1" bandRow="1">
                <a:tableStyleId>{5C22544A-7EE6-4342-B048-85BDC9FD1C3A}</a:tableStyleId>
              </a:tblPr>
              <a:tblGrid>
                <a:gridCol w="1354667">
                  <a:extLst>
                    <a:ext uri="{9D8B030D-6E8A-4147-A177-3AD203B41FA5}">
                      <a16:colId xmlns:a16="http://schemas.microsoft.com/office/drawing/2014/main" val="1532722162"/>
                    </a:ext>
                  </a:extLst>
                </a:gridCol>
                <a:gridCol w="1354667">
                  <a:extLst>
                    <a:ext uri="{9D8B030D-6E8A-4147-A177-3AD203B41FA5}">
                      <a16:colId xmlns:a16="http://schemas.microsoft.com/office/drawing/2014/main" val="2363126660"/>
                    </a:ext>
                  </a:extLst>
                </a:gridCol>
                <a:gridCol w="1354667">
                  <a:extLst>
                    <a:ext uri="{9D8B030D-6E8A-4147-A177-3AD203B41FA5}">
                      <a16:colId xmlns:a16="http://schemas.microsoft.com/office/drawing/2014/main" val="3452990688"/>
                    </a:ext>
                  </a:extLst>
                </a:gridCol>
                <a:gridCol w="1354667">
                  <a:extLst>
                    <a:ext uri="{9D8B030D-6E8A-4147-A177-3AD203B41FA5}">
                      <a16:colId xmlns:a16="http://schemas.microsoft.com/office/drawing/2014/main" val="4132226556"/>
                    </a:ext>
                  </a:extLst>
                </a:gridCol>
                <a:gridCol w="1354667">
                  <a:extLst>
                    <a:ext uri="{9D8B030D-6E8A-4147-A177-3AD203B41FA5}">
                      <a16:colId xmlns:a16="http://schemas.microsoft.com/office/drawing/2014/main" val="4278341395"/>
                    </a:ext>
                  </a:extLst>
                </a:gridCol>
              </a:tblGrid>
              <a:tr h="370840">
                <a:tc>
                  <a:txBody>
                    <a:bodyPr/>
                    <a:lstStyle/>
                    <a:p>
                      <a:r>
                        <a:rPr lang="en-US" dirty="0"/>
                        <a:t>Year</a:t>
                      </a:r>
                    </a:p>
                  </a:txBody>
                  <a:tcPr/>
                </a:tc>
                <a:tc>
                  <a:txBody>
                    <a:bodyPr/>
                    <a:lstStyle/>
                    <a:p>
                      <a:r>
                        <a:rPr lang="en-US" dirty="0"/>
                        <a:t>1</a:t>
                      </a:r>
                    </a:p>
                  </a:txBody>
                  <a:tcPr/>
                </a:tc>
                <a:tc>
                  <a:txBody>
                    <a:bodyPr/>
                    <a:lstStyle/>
                    <a:p>
                      <a:r>
                        <a:rPr lang="en-US" dirty="0"/>
                        <a:t>2</a:t>
                      </a:r>
                    </a:p>
                  </a:txBody>
                  <a:tcPr/>
                </a:tc>
                <a:tc>
                  <a:txBody>
                    <a:bodyPr/>
                    <a:lstStyle/>
                    <a:p>
                      <a:r>
                        <a:rPr lang="en-US" dirty="0"/>
                        <a:t>3</a:t>
                      </a:r>
                    </a:p>
                  </a:txBody>
                  <a:tcPr/>
                </a:tc>
                <a:tc>
                  <a:txBody>
                    <a:bodyPr/>
                    <a:lstStyle/>
                    <a:p>
                      <a:r>
                        <a:rPr lang="en-US" dirty="0"/>
                        <a:t>TV</a:t>
                      </a:r>
                    </a:p>
                  </a:txBody>
                  <a:tcPr/>
                </a:tc>
                <a:extLst>
                  <a:ext uri="{0D108BD9-81ED-4DB2-BD59-A6C34878D82A}">
                    <a16:rowId xmlns:a16="http://schemas.microsoft.com/office/drawing/2014/main" val="1471857090"/>
                  </a:ext>
                </a:extLst>
              </a:tr>
              <a:tr h="370840">
                <a:tc>
                  <a:txBody>
                    <a:bodyPr/>
                    <a:lstStyle/>
                    <a:p>
                      <a:pPr algn="ctr"/>
                      <a:r>
                        <a:rPr lang="en-US" dirty="0"/>
                        <a:t>Cash Flows</a:t>
                      </a:r>
                    </a:p>
                  </a:txBody>
                  <a:tcPr anchor="ctr"/>
                </a:tc>
                <a:tc>
                  <a:txBody>
                    <a:bodyPr/>
                    <a:lstStyle/>
                    <a:p>
                      <a:pPr algn="ctr" fontAlgn="b"/>
                      <a:r>
                        <a:rPr lang="it-IT" sz="1800" kern="1200" dirty="0">
                          <a:solidFill>
                            <a:schemeClr val="dk1"/>
                          </a:solidFill>
                          <a:latin typeface="+mn-lt"/>
                          <a:ea typeface="+mn-ea"/>
                          <a:cs typeface="+mn-cs"/>
                        </a:rPr>
                        <a:t>100.000</a:t>
                      </a:r>
                    </a:p>
                  </a:txBody>
                  <a:tcPr marL="0" marR="0" marT="0" marB="0" anchor="ctr"/>
                </a:tc>
                <a:tc>
                  <a:txBody>
                    <a:bodyPr/>
                    <a:lstStyle/>
                    <a:p>
                      <a:pPr algn="ctr" fontAlgn="b"/>
                      <a:r>
                        <a:rPr lang="it-IT" sz="1800" kern="1200" dirty="0">
                          <a:solidFill>
                            <a:schemeClr val="dk1"/>
                          </a:solidFill>
                          <a:latin typeface="+mn-lt"/>
                          <a:ea typeface="+mn-ea"/>
                          <a:cs typeface="+mn-cs"/>
                        </a:rPr>
                        <a:t>120.000</a:t>
                      </a:r>
                    </a:p>
                  </a:txBody>
                  <a:tcPr marL="0" marR="0" marT="0" marB="0" anchor="ctr"/>
                </a:tc>
                <a:tc>
                  <a:txBody>
                    <a:bodyPr/>
                    <a:lstStyle/>
                    <a:p>
                      <a:pPr algn="ctr" fontAlgn="b"/>
                      <a:r>
                        <a:rPr lang="it-IT" sz="1800" kern="1200" dirty="0">
                          <a:solidFill>
                            <a:schemeClr val="dk1"/>
                          </a:solidFill>
                          <a:latin typeface="+mn-lt"/>
                          <a:ea typeface="+mn-ea"/>
                          <a:cs typeface="+mn-cs"/>
                        </a:rPr>
                        <a:t>60.000</a:t>
                      </a:r>
                    </a:p>
                  </a:txBody>
                  <a:tcPr marL="0" marR="0" marT="0" marB="0" anchor="ctr"/>
                </a:tc>
                <a:tc>
                  <a:txBody>
                    <a:bodyPr/>
                    <a:lstStyle/>
                    <a:p>
                      <a:pPr algn="ctr" fontAlgn="b"/>
                      <a:r>
                        <a:rPr lang="it-IT" sz="1800" kern="1200" dirty="0">
                          <a:solidFill>
                            <a:schemeClr val="dk1"/>
                          </a:solidFill>
                          <a:latin typeface="+mn-lt"/>
                          <a:ea typeface="+mn-ea"/>
                          <a:cs typeface="+mn-cs"/>
                        </a:rPr>
                        <a:t>60.000</a:t>
                      </a:r>
                    </a:p>
                  </a:txBody>
                  <a:tcPr marL="0" marR="0" marT="0" marB="0" anchor="ctr"/>
                </a:tc>
                <a:extLst>
                  <a:ext uri="{0D108BD9-81ED-4DB2-BD59-A6C34878D82A}">
                    <a16:rowId xmlns:a16="http://schemas.microsoft.com/office/drawing/2014/main" val="3802919770"/>
                  </a:ext>
                </a:extLst>
              </a:tr>
              <a:tr h="370840">
                <a:tc>
                  <a:txBody>
                    <a:bodyPr/>
                    <a:lstStyle/>
                    <a:p>
                      <a:r>
                        <a:rPr lang="en-US" dirty="0"/>
                        <a:t>Discount Rate</a:t>
                      </a:r>
                    </a:p>
                  </a:txBody>
                  <a:tcPr/>
                </a:tc>
                <a:tc gridSpan="3">
                  <a:txBody>
                    <a:bodyPr/>
                    <a:lstStyle/>
                    <a:p>
                      <a:pPr algn="ctr"/>
                      <a:r>
                        <a:rPr lang="en-US" dirty="0"/>
                        <a:t>8%</a:t>
                      </a:r>
                    </a:p>
                  </a:txBody>
                  <a:tcPr anchor="ctr"/>
                </a:tc>
                <a:tc hMerge="1">
                  <a:txBody>
                    <a:bodyPr/>
                    <a:lstStyle/>
                    <a:p>
                      <a:pPr algn="ctr"/>
                      <a:endParaRPr lang="en-US" dirty="0"/>
                    </a:p>
                  </a:txBody>
                  <a:tcPr anchor="ctr"/>
                </a:tc>
                <a:tc hMerge="1">
                  <a:txBody>
                    <a:bodyPr/>
                    <a:lstStyle/>
                    <a:p>
                      <a:pPr algn="ctr"/>
                      <a:endParaRPr lang="en-US" dirty="0"/>
                    </a:p>
                  </a:txBody>
                  <a:tcPr anchor="ctr"/>
                </a:tc>
                <a:tc>
                  <a:txBody>
                    <a:bodyPr/>
                    <a:lstStyle/>
                    <a:p>
                      <a:pPr algn="ctr"/>
                      <a:r>
                        <a:rPr lang="en-US" dirty="0"/>
                        <a:t>WACC 8%</a:t>
                      </a:r>
                    </a:p>
                    <a:p>
                      <a:pPr algn="ctr"/>
                      <a:r>
                        <a:rPr lang="en-US" dirty="0"/>
                        <a:t>G-rate 1%</a:t>
                      </a:r>
                    </a:p>
                  </a:txBody>
                  <a:tcPr anchor="ctr"/>
                </a:tc>
                <a:extLst>
                  <a:ext uri="{0D108BD9-81ED-4DB2-BD59-A6C34878D82A}">
                    <a16:rowId xmlns:a16="http://schemas.microsoft.com/office/drawing/2014/main" val="912325626"/>
                  </a:ext>
                </a:extLst>
              </a:tr>
              <a:tr h="370840">
                <a:tc>
                  <a:txBody>
                    <a:bodyPr/>
                    <a:lstStyle/>
                    <a:p>
                      <a:r>
                        <a:rPr lang="en-US" dirty="0"/>
                        <a:t>Discounted Flows</a:t>
                      </a:r>
                    </a:p>
                  </a:txBody>
                  <a:tcPr/>
                </a:tc>
                <a:tc>
                  <a:txBody>
                    <a:bodyPr/>
                    <a:lstStyle/>
                    <a:p>
                      <a:pPr algn="ctr" fontAlgn="b"/>
                      <a:r>
                        <a:rPr lang="it-IT" sz="1800" kern="1200" dirty="0">
                          <a:solidFill>
                            <a:schemeClr val="dk1"/>
                          </a:solidFill>
                          <a:latin typeface="+mn-lt"/>
                          <a:ea typeface="+mn-ea"/>
                          <a:cs typeface="+mn-cs"/>
                        </a:rPr>
                        <a:t> 92.590</a:t>
                      </a:r>
                    </a:p>
                  </a:txBody>
                  <a:tcPr marL="9525" marR="9525" marT="9525" marB="0" anchor="ctr"/>
                </a:tc>
                <a:tc>
                  <a:txBody>
                    <a:bodyPr/>
                    <a:lstStyle/>
                    <a:p>
                      <a:pPr algn="ctr" fontAlgn="b"/>
                      <a:r>
                        <a:rPr lang="it-IT" sz="1800" kern="1200" dirty="0">
                          <a:solidFill>
                            <a:schemeClr val="dk1"/>
                          </a:solidFill>
                          <a:latin typeface="+mn-lt"/>
                          <a:ea typeface="+mn-ea"/>
                          <a:cs typeface="+mn-cs"/>
                        </a:rPr>
                        <a:t>102.880 </a:t>
                      </a:r>
                    </a:p>
                  </a:txBody>
                  <a:tcPr marL="9525" marR="9525" marT="9525" marB="0" anchor="ctr"/>
                </a:tc>
                <a:tc>
                  <a:txBody>
                    <a:bodyPr/>
                    <a:lstStyle/>
                    <a:p>
                      <a:pPr algn="ctr" fontAlgn="b"/>
                      <a:r>
                        <a:rPr lang="it-IT" sz="1800" kern="1200" dirty="0">
                          <a:solidFill>
                            <a:schemeClr val="dk1"/>
                          </a:solidFill>
                          <a:latin typeface="+mn-lt"/>
                          <a:ea typeface="+mn-ea"/>
                          <a:cs typeface="+mn-cs"/>
                        </a:rPr>
                        <a:t> 47.630 </a:t>
                      </a:r>
                    </a:p>
                  </a:txBody>
                  <a:tcPr marL="9525" marR="9525" marT="9525" marB="0" anchor="ctr"/>
                </a:tc>
                <a:tc>
                  <a:txBody>
                    <a:bodyPr/>
                    <a:lstStyle/>
                    <a:p>
                      <a:pPr algn="ctr" fontAlgn="b"/>
                      <a:r>
                        <a:rPr lang="it-IT" sz="1800" kern="1200" dirty="0">
                          <a:solidFill>
                            <a:schemeClr val="dk1"/>
                          </a:solidFill>
                          <a:latin typeface="+mn-lt"/>
                          <a:ea typeface="+mn-ea"/>
                          <a:cs typeface="+mn-cs"/>
                        </a:rPr>
                        <a:t>687.230</a:t>
                      </a:r>
                    </a:p>
                  </a:txBody>
                  <a:tcPr marL="9525" marR="9525" marT="9525" marB="0" anchor="ctr"/>
                </a:tc>
                <a:extLst>
                  <a:ext uri="{0D108BD9-81ED-4DB2-BD59-A6C34878D82A}">
                    <a16:rowId xmlns:a16="http://schemas.microsoft.com/office/drawing/2014/main" val="802028411"/>
                  </a:ext>
                </a:extLst>
              </a:tr>
              <a:tr h="370840">
                <a:tc>
                  <a:txBody>
                    <a:bodyPr/>
                    <a:lstStyle/>
                    <a:p>
                      <a:r>
                        <a:rPr lang="en-US" dirty="0"/>
                        <a:t>NPV</a:t>
                      </a:r>
                    </a:p>
                  </a:txBody>
                  <a:tcPr/>
                </a:tc>
                <a:tc gridSpan="4">
                  <a:txBody>
                    <a:bodyPr/>
                    <a:lstStyle/>
                    <a:p>
                      <a:pPr algn="ctr" fontAlgn="b"/>
                      <a:r>
                        <a:rPr lang="it-IT" sz="1800" kern="1200" dirty="0">
                          <a:solidFill>
                            <a:schemeClr val="dk1"/>
                          </a:solidFill>
                          <a:latin typeface="+mn-lt"/>
                          <a:ea typeface="+mn-ea"/>
                          <a:cs typeface="+mn-cs"/>
                        </a:rPr>
                        <a:t>930.330</a:t>
                      </a:r>
                    </a:p>
                  </a:txBody>
                  <a:tcPr marL="9525" marR="9525" marT="9525" marB="0" anchor="ctr"/>
                </a:tc>
                <a:tc hMerge="1">
                  <a:txBody>
                    <a:bodyPr/>
                    <a:lstStyle/>
                    <a:p>
                      <a:pPr algn="ctr" fontAlgn="b"/>
                      <a:endParaRPr lang="it-IT" sz="1800" kern="1200" dirty="0">
                        <a:solidFill>
                          <a:schemeClr val="dk1"/>
                        </a:solidFill>
                        <a:latin typeface="+mn-lt"/>
                        <a:ea typeface="+mn-ea"/>
                        <a:cs typeface="+mn-cs"/>
                      </a:endParaRPr>
                    </a:p>
                  </a:txBody>
                  <a:tcPr marL="9525" marR="9525" marT="9525" marB="0" anchor="ctr"/>
                </a:tc>
                <a:tc hMerge="1">
                  <a:txBody>
                    <a:bodyPr/>
                    <a:lstStyle/>
                    <a:p>
                      <a:pPr algn="ctr" fontAlgn="b"/>
                      <a:endParaRPr lang="it-IT" sz="1800" kern="1200" dirty="0">
                        <a:solidFill>
                          <a:schemeClr val="dk1"/>
                        </a:solidFill>
                        <a:latin typeface="+mn-lt"/>
                        <a:ea typeface="+mn-ea"/>
                        <a:cs typeface="+mn-cs"/>
                      </a:endParaRPr>
                    </a:p>
                  </a:txBody>
                  <a:tcPr marL="9525" marR="9525" marT="9525" marB="0" anchor="ctr"/>
                </a:tc>
                <a:tc hMerge="1">
                  <a:txBody>
                    <a:bodyPr/>
                    <a:lstStyle/>
                    <a:p>
                      <a:pPr algn="ctr" fontAlgn="b"/>
                      <a:endParaRPr lang="it-IT" sz="1800" kern="1200" dirty="0">
                        <a:solidFill>
                          <a:schemeClr val="dk1"/>
                        </a:solidFill>
                        <a:latin typeface="+mn-lt"/>
                        <a:ea typeface="+mn-ea"/>
                        <a:cs typeface="+mn-cs"/>
                      </a:endParaRPr>
                    </a:p>
                  </a:txBody>
                  <a:tcPr marL="9525" marR="9525" marT="9525" marB="0" anchor="ctr"/>
                </a:tc>
                <a:extLst>
                  <a:ext uri="{0D108BD9-81ED-4DB2-BD59-A6C34878D82A}">
                    <a16:rowId xmlns:a16="http://schemas.microsoft.com/office/drawing/2014/main" val="2786809598"/>
                  </a:ext>
                </a:extLst>
              </a:tr>
            </a:tbl>
          </a:graphicData>
        </a:graphic>
      </p:graphicFrame>
    </p:spTree>
    <p:extLst>
      <p:ext uri="{BB962C8B-B14F-4D97-AF65-F5344CB8AC3E}">
        <p14:creationId xmlns:p14="http://schemas.microsoft.com/office/powerpoint/2010/main" val="9046924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971B6E-F63F-45D4-A4F3-9F415BFADF17}"/>
              </a:ext>
            </a:extLst>
          </p:cNvPr>
          <p:cNvSpPr>
            <a:spLocks noGrp="1"/>
          </p:cNvSpPr>
          <p:nvPr>
            <p:ph type="title"/>
          </p:nvPr>
        </p:nvSpPr>
        <p:spPr/>
        <p:txBody>
          <a:bodyPr>
            <a:normAutofit fontScale="90000"/>
          </a:bodyPr>
          <a:lstStyle/>
          <a:p>
            <a:r>
              <a:rPr lang="en-US" dirty="0"/>
              <a:t>Goodwill</a:t>
            </a:r>
          </a:p>
        </p:txBody>
      </p:sp>
      <p:sp>
        <p:nvSpPr>
          <p:cNvPr id="3" name="Content Placeholder 2">
            <a:extLst>
              <a:ext uri="{FF2B5EF4-FFF2-40B4-BE49-F238E27FC236}">
                <a16:creationId xmlns:a16="http://schemas.microsoft.com/office/drawing/2014/main" id="{D35A6ADD-7FBF-4D8A-8622-D3BAD28444BD}"/>
              </a:ext>
            </a:extLst>
          </p:cNvPr>
          <p:cNvSpPr>
            <a:spLocks noGrp="1"/>
          </p:cNvSpPr>
          <p:nvPr>
            <p:ph idx="1"/>
          </p:nvPr>
        </p:nvSpPr>
        <p:spPr/>
        <p:txBody>
          <a:bodyPr>
            <a:normAutofit lnSpcReduction="10000"/>
          </a:bodyPr>
          <a:lstStyle/>
          <a:p>
            <a:r>
              <a:rPr lang="en-US" dirty="0"/>
              <a:t>Let’s assume the company X already had the possession of the investment in the Company Y as at 31.12 and, with effect from 31.12 decide to merge incorporating the net assets of Y in its own financial statements. Starting from this date Y does no more exist. The two companies have been merged and from this moment is to be considered as one.</a:t>
            </a:r>
          </a:p>
          <a:p>
            <a:r>
              <a:rPr lang="en-US" dirty="0"/>
              <a:t>The merging accounting is similar to a consolidation. X incorporates the amounts of Y in its BS, summing the assets and liabilities of the two companies and eliminating intercompany operations. This operation led to a difference between the amount recorded in X (1.000.000) and the net worth in Y (400.000). </a:t>
            </a:r>
          </a:p>
          <a:p>
            <a:r>
              <a:rPr lang="en-US" dirty="0"/>
              <a:t>This amount is to be recorded as goodwill, if and only if, the recoverability of this amount is verified.</a:t>
            </a:r>
          </a:p>
          <a:p>
            <a:r>
              <a:rPr lang="en-US" dirty="0"/>
              <a:t>Then the auditor ask the company to prepare a specific impairment test on the goodwill. </a:t>
            </a:r>
          </a:p>
          <a:p>
            <a:r>
              <a:rPr lang="en-US" dirty="0"/>
              <a:t>The results of the test are to be the same of the example above. Then an impairment is to be recorded.</a:t>
            </a:r>
          </a:p>
        </p:txBody>
      </p:sp>
      <p:sp>
        <p:nvSpPr>
          <p:cNvPr id="4" name="Slide Number Placeholder 3">
            <a:extLst>
              <a:ext uri="{FF2B5EF4-FFF2-40B4-BE49-F238E27FC236}">
                <a16:creationId xmlns:a16="http://schemas.microsoft.com/office/drawing/2014/main" id="{DB04B38D-5AD4-404C-8438-9A9B71FCDBA7}"/>
              </a:ext>
            </a:extLst>
          </p:cNvPr>
          <p:cNvSpPr>
            <a:spLocks noGrp="1"/>
          </p:cNvSpPr>
          <p:nvPr>
            <p:ph type="sldNum" sz="quarter" idx="12"/>
          </p:nvPr>
        </p:nvSpPr>
        <p:spPr/>
        <p:txBody>
          <a:bodyPr/>
          <a:lstStyle/>
          <a:p>
            <a:fld id="{D57F1E4F-1CFF-5643-939E-217C01CDF565}" type="slidenum">
              <a:rPr lang="en-US" smtClean="0"/>
              <a:pPr/>
              <a:t>16</a:t>
            </a:fld>
            <a:endParaRPr lang="en-US" dirty="0"/>
          </a:p>
        </p:txBody>
      </p:sp>
      <p:sp>
        <p:nvSpPr>
          <p:cNvPr id="5" name="Footer Placeholder 4">
            <a:extLst>
              <a:ext uri="{FF2B5EF4-FFF2-40B4-BE49-F238E27FC236}">
                <a16:creationId xmlns:a16="http://schemas.microsoft.com/office/drawing/2014/main" id="{A1E949A3-603D-4F04-AD58-927A36FBF20E}"/>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spTree>
    <p:extLst>
      <p:ext uri="{BB962C8B-B14F-4D97-AF65-F5344CB8AC3E}">
        <p14:creationId xmlns:p14="http://schemas.microsoft.com/office/powerpoint/2010/main" val="3771226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B9E477B-6774-430C-B748-BA5EC94C7F3E}"/>
              </a:ext>
            </a:extLst>
          </p:cNvPr>
          <p:cNvSpPr>
            <a:spLocks noGrp="1"/>
          </p:cNvSpPr>
          <p:nvPr>
            <p:ph idx="1"/>
          </p:nvPr>
        </p:nvSpPr>
        <p:spPr/>
        <p:txBody>
          <a:bodyPr>
            <a:normAutofit/>
          </a:bodyPr>
          <a:lstStyle/>
          <a:p>
            <a:r>
              <a:rPr lang="en-US" dirty="0"/>
              <a:t>During the fourth year, a market breakout in the product which the Company is specialized is pushing the company in evaluating for future strategies. The firm needs to evaluate the recoverable amount of its machinery.</a:t>
            </a:r>
          </a:p>
          <a:p>
            <a:r>
              <a:rPr lang="en-US" dirty="0"/>
              <a:t>A consultancy firm prepared a specific business plan which reports the following cash flows for the machinery over a period of 5 years:</a:t>
            </a:r>
          </a:p>
          <a:p>
            <a:endParaRPr lang="en-US" dirty="0"/>
          </a:p>
          <a:p>
            <a:endParaRPr lang="en-US" dirty="0"/>
          </a:p>
          <a:p>
            <a:endParaRPr lang="en-US" dirty="0"/>
          </a:p>
          <a:p>
            <a:r>
              <a:rPr lang="en-US" dirty="0"/>
              <a:t>The firm suggests to discount the cash flows using WACC (Weighted Average Cost of Capital). WACC for the Company is 8% based on market and composition of capital.</a:t>
            </a:r>
          </a:p>
          <a:p>
            <a:r>
              <a:rPr lang="en-US" dirty="0"/>
              <a:t>In the other side the Company received an offer to sell its machinery to a price of Euro 70.000. The offer requests the company to pay for dismantling and transportation for an estimated amount of Euro 6.000</a:t>
            </a:r>
          </a:p>
        </p:txBody>
      </p:sp>
      <p:sp>
        <p:nvSpPr>
          <p:cNvPr id="4" name="Slide Number Placeholder 3">
            <a:extLst>
              <a:ext uri="{FF2B5EF4-FFF2-40B4-BE49-F238E27FC236}">
                <a16:creationId xmlns:a16="http://schemas.microsoft.com/office/drawing/2014/main" id="{F52FCE43-DDB6-4032-964B-FC23323089C8}"/>
              </a:ext>
            </a:extLst>
          </p:cNvPr>
          <p:cNvSpPr>
            <a:spLocks noGrp="1"/>
          </p:cNvSpPr>
          <p:nvPr>
            <p:ph type="sldNum" sz="quarter" idx="12"/>
          </p:nvPr>
        </p:nvSpPr>
        <p:spPr/>
        <p:txBody>
          <a:bodyPr/>
          <a:lstStyle/>
          <a:p>
            <a:fld id="{D57F1E4F-1CFF-5643-939E-217C01CDF565}" type="slidenum">
              <a:rPr lang="en-US" smtClean="0"/>
              <a:pPr/>
              <a:t>17</a:t>
            </a:fld>
            <a:endParaRPr lang="en-US" dirty="0"/>
          </a:p>
        </p:txBody>
      </p:sp>
      <p:sp>
        <p:nvSpPr>
          <p:cNvPr id="5" name="Footer Placeholder 4">
            <a:extLst>
              <a:ext uri="{FF2B5EF4-FFF2-40B4-BE49-F238E27FC236}">
                <a16:creationId xmlns:a16="http://schemas.microsoft.com/office/drawing/2014/main" id="{D87DFAA9-AE2F-4A0C-A4E4-C7EF027C299B}"/>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6" name="Table 5">
            <a:extLst>
              <a:ext uri="{FF2B5EF4-FFF2-40B4-BE49-F238E27FC236}">
                <a16:creationId xmlns:a16="http://schemas.microsoft.com/office/drawing/2014/main" id="{47951672-106E-4172-A6A9-9DFCEE2092B2}"/>
              </a:ext>
            </a:extLst>
          </p:cNvPr>
          <p:cNvGraphicFramePr>
            <a:graphicFrameLocks noGrp="1"/>
          </p:cNvGraphicFramePr>
          <p:nvPr>
            <p:extLst>
              <p:ext uri="{D42A27DB-BD31-4B8C-83A1-F6EECF244321}">
                <p14:modId xmlns:p14="http://schemas.microsoft.com/office/powerpoint/2010/main" val="3865700302"/>
              </p:ext>
            </p:extLst>
          </p:nvPr>
        </p:nvGraphicFramePr>
        <p:xfrm>
          <a:off x="911668" y="3058160"/>
          <a:ext cx="8128000" cy="741680"/>
        </p:xfrm>
        <a:graphic>
          <a:graphicData uri="http://schemas.openxmlformats.org/drawingml/2006/table">
            <a:tbl>
              <a:tblPr firstRow="1" bandRow="1">
                <a:tableStyleId>{5C22544A-7EE6-4342-B048-85BDC9FD1C3A}</a:tableStyleId>
              </a:tblPr>
              <a:tblGrid>
                <a:gridCol w="1625600">
                  <a:extLst>
                    <a:ext uri="{9D8B030D-6E8A-4147-A177-3AD203B41FA5}">
                      <a16:colId xmlns:a16="http://schemas.microsoft.com/office/drawing/2014/main" val="2363126660"/>
                    </a:ext>
                  </a:extLst>
                </a:gridCol>
                <a:gridCol w="1625600">
                  <a:extLst>
                    <a:ext uri="{9D8B030D-6E8A-4147-A177-3AD203B41FA5}">
                      <a16:colId xmlns:a16="http://schemas.microsoft.com/office/drawing/2014/main" val="3452990688"/>
                    </a:ext>
                  </a:extLst>
                </a:gridCol>
                <a:gridCol w="1625600">
                  <a:extLst>
                    <a:ext uri="{9D8B030D-6E8A-4147-A177-3AD203B41FA5}">
                      <a16:colId xmlns:a16="http://schemas.microsoft.com/office/drawing/2014/main" val="4132226556"/>
                    </a:ext>
                  </a:extLst>
                </a:gridCol>
                <a:gridCol w="1625600">
                  <a:extLst>
                    <a:ext uri="{9D8B030D-6E8A-4147-A177-3AD203B41FA5}">
                      <a16:colId xmlns:a16="http://schemas.microsoft.com/office/drawing/2014/main" val="4278341395"/>
                    </a:ext>
                  </a:extLst>
                </a:gridCol>
                <a:gridCol w="1625600">
                  <a:extLst>
                    <a:ext uri="{9D8B030D-6E8A-4147-A177-3AD203B41FA5}">
                      <a16:colId xmlns:a16="http://schemas.microsoft.com/office/drawing/2014/main" val="2390199047"/>
                    </a:ext>
                  </a:extLst>
                </a:gridCol>
              </a:tblGrid>
              <a:tr h="370840">
                <a:tc>
                  <a:txBody>
                    <a:bodyPr/>
                    <a:lstStyle/>
                    <a:p>
                      <a:r>
                        <a:rPr lang="en-US" dirty="0"/>
                        <a:t>Y1</a:t>
                      </a:r>
                    </a:p>
                  </a:txBody>
                  <a:tcPr/>
                </a:tc>
                <a:tc>
                  <a:txBody>
                    <a:bodyPr/>
                    <a:lstStyle/>
                    <a:p>
                      <a:r>
                        <a:rPr lang="en-US" dirty="0"/>
                        <a:t>Y2</a:t>
                      </a:r>
                    </a:p>
                  </a:txBody>
                  <a:tcPr/>
                </a:tc>
                <a:tc>
                  <a:txBody>
                    <a:bodyPr/>
                    <a:lstStyle/>
                    <a:p>
                      <a:r>
                        <a:rPr lang="en-US" dirty="0"/>
                        <a:t>Y3</a:t>
                      </a:r>
                    </a:p>
                  </a:txBody>
                  <a:tcPr/>
                </a:tc>
                <a:tc>
                  <a:txBody>
                    <a:bodyPr/>
                    <a:lstStyle/>
                    <a:p>
                      <a:r>
                        <a:rPr lang="en-US" dirty="0"/>
                        <a:t>Y4</a:t>
                      </a:r>
                    </a:p>
                  </a:txBody>
                  <a:tcPr/>
                </a:tc>
                <a:tc>
                  <a:txBody>
                    <a:bodyPr/>
                    <a:lstStyle/>
                    <a:p>
                      <a:r>
                        <a:rPr lang="en-US" dirty="0"/>
                        <a:t>Y5</a:t>
                      </a:r>
                    </a:p>
                  </a:txBody>
                  <a:tcPr/>
                </a:tc>
                <a:extLst>
                  <a:ext uri="{0D108BD9-81ED-4DB2-BD59-A6C34878D82A}">
                    <a16:rowId xmlns:a16="http://schemas.microsoft.com/office/drawing/2014/main" val="1471857090"/>
                  </a:ext>
                </a:extLst>
              </a:tr>
              <a:tr h="370840">
                <a:tc>
                  <a:txBody>
                    <a:bodyPr/>
                    <a:lstStyle/>
                    <a:p>
                      <a:r>
                        <a:rPr lang="en-US" dirty="0"/>
                        <a:t>30.000</a:t>
                      </a:r>
                    </a:p>
                  </a:txBody>
                  <a:tcPr/>
                </a:tc>
                <a:tc>
                  <a:txBody>
                    <a:bodyPr/>
                    <a:lstStyle/>
                    <a:p>
                      <a:r>
                        <a:rPr lang="en-US" dirty="0"/>
                        <a:t>25.000</a:t>
                      </a:r>
                    </a:p>
                  </a:txBody>
                  <a:tcPr/>
                </a:tc>
                <a:tc>
                  <a:txBody>
                    <a:bodyPr/>
                    <a:lstStyle/>
                    <a:p>
                      <a:r>
                        <a:rPr lang="en-US" dirty="0"/>
                        <a:t>10.000</a:t>
                      </a:r>
                    </a:p>
                  </a:txBody>
                  <a:tcPr/>
                </a:tc>
                <a:tc>
                  <a:txBody>
                    <a:bodyPr/>
                    <a:lstStyle/>
                    <a:p>
                      <a:r>
                        <a:rPr lang="en-US" dirty="0"/>
                        <a:t>10.000</a:t>
                      </a:r>
                    </a:p>
                  </a:txBody>
                  <a:tcPr/>
                </a:tc>
                <a:tc>
                  <a:txBody>
                    <a:bodyPr/>
                    <a:lstStyle/>
                    <a:p>
                      <a:r>
                        <a:rPr lang="en-US" dirty="0"/>
                        <a:t>5.000</a:t>
                      </a:r>
                    </a:p>
                  </a:txBody>
                  <a:tcPr/>
                </a:tc>
                <a:extLst>
                  <a:ext uri="{0D108BD9-81ED-4DB2-BD59-A6C34878D82A}">
                    <a16:rowId xmlns:a16="http://schemas.microsoft.com/office/drawing/2014/main" val="3802919770"/>
                  </a:ext>
                </a:extLst>
              </a:tr>
            </a:tbl>
          </a:graphicData>
        </a:graphic>
      </p:graphicFrame>
    </p:spTree>
    <p:extLst>
      <p:ext uri="{BB962C8B-B14F-4D97-AF65-F5344CB8AC3E}">
        <p14:creationId xmlns:p14="http://schemas.microsoft.com/office/powerpoint/2010/main" val="9323495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237C4BB2-1E27-44FF-B5BC-6AB219E257BE}"/>
                  </a:ext>
                </a:extLst>
              </p:cNvPr>
              <p:cNvSpPr>
                <a:spLocks noGrp="1"/>
              </p:cNvSpPr>
              <p:nvPr>
                <p:ph idx="1"/>
              </p:nvPr>
            </p:nvSpPr>
            <p:spPr/>
            <p:txBody>
              <a:bodyPr>
                <a:normAutofit/>
              </a:bodyPr>
              <a:lstStyle/>
              <a:p>
                <a:r>
                  <a:rPr lang="en-US" dirty="0"/>
                  <a:t>The company begins calculating the </a:t>
                </a:r>
                <a:r>
                  <a:rPr lang="en-US" b="1" u="sng" dirty="0"/>
                  <a:t>value in use </a:t>
                </a:r>
                <a:r>
                  <a:rPr lang="en-US" dirty="0"/>
                  <a:t>of the machinery. The value in use express the NPV of cash flows will be produced by the machinery.</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pPr algn="ctr"/>
                <a:r>
                  <a:rPr lang="en-US"/>
                  <a:t>NPV</a:t>
                </a:r>
                <a:r>
                  <a:rPr lang="en-US" dirty="0"/>
                  <a:t>= </a:t>
                </a:r>
                <a14:m>
                  <m:oMath xmlns:m="http://schemas.openxmlformats.org/officeDocument/2006/math">
                    <m:nary>
                      <m:naryPr>
                        <m:chr m:val="∑"/>
                        <m:ctrlPr>
                          <a:rPr lang="pt-BR" i="1">
                            <a:latin typeface="Cambria Math" panose="02040503050406030204" pitchFamily="18" charset="0"/>
                            <a:ea typeface="Cambria Math" panose="02040503050406030204" pitchFamily="18" charset="0"/>
                          </a:rPr>
                        </m:ctrlPr>
                      </m:naryPr>
                      <m:sub>
                        <m:r>
                          <m:rPr>
                            <m:brk m:alnAt="23"/>
                          </m:rPr>
                          <a:rPr lang="it-IT" i="1">
                            <a:latin typeface="Cambria Math" panose="02040503050406030204" pitchFamily="18" charset="0"/>
                            <a:ea typeface="Cambria Math" panose="02040503050406030204" pitchFamily="18" charset="0"/>
                          </a:rPr>
                          <m:t>𝑡</m:t>
                        </m:r>
                        <m:r>
                          <a:rPr lang="pt-BR" i="1">
                            <a:latin typeface="Cambria Math" panose="02040503050406030204" pitchFamily="18" charset="0"/>
                            <a:ea typeface="Cambria Math" panose="02040503050406030204" pitchFamily="18" charset="0"/>
                          </a:rPr>
                          <m:t>=</m:t>
                        </m:r>
                        <m:r>
                          <a:rPr lang="it-IT" i="1">
                            <a:latin typeface="Cambria Math" panose="02040503050406030204" pitchFamily="18" charset="0"/>
                            <a:ea typeface="Cambria Math" panose="02040503050406030204" pitchFamily="18" charset="0"/>
                          </a:rPr>
                          <m:t>1</m:t>
                        </m:r>
                      </m:sub>
                      <m:sup>
                        <m:r>
                          <a:rPr lang="pt-BR" i="1">
                            <a:latin typeface="Cambria Math" panose="02040503050406030204" pitchFamily="18" charset="0"/>
                            <a:ea typeface="Cambria Math" panose="02040503050406030204" pitchFamily="18" charset="0"/>
                          </a:rPr>
                          <m:t>𝑛</m:t>
                        </m:r>
                      </m:sup>
                      <m:e>
                        <m:f>
                          <m:fPr>
                            <m:ctrlPr>
                              <a:rPr lang="pt-BR" i="1">
                                <a:latin typeface="Cambria Math" panose="02040503050406030204" pitchFamily="18" charset="0"/>
                                <a:ea typeface="Cambria Math" panose="02040503050406030204" pitchFamily="18" charset="0"/>
                              </a:rPr>
                            </m:ctrlPr>
                          </m:fPr>
                          <m:num>
                            <m:sSup>
                              <m:sSupPr>
                                <m:ctrlPr>
                                  <a:rPr lang="pt-BR" i="1">
                                    <a:latin typeface="Cambria Math" panose="02040503050406030204" pitchFamily="18" charset="0"/>
                                    <a:ea typeface="Cambria Math" panose="02040503050406030204" pitchFamily="18" charset="0"/>
                                  </a:rPr>
                                </m:ctrlPr>
                              </m:sSupPr>
                              <m:e>
                                <m:r>
                                  <a:rPr lang="it-IT" i="1">
                                    <a:latin typeface="Cambria Math" panose="02040503050406030204" pitchFamily="18" charset="0"/>
                                    <a:ea typeface="Cambria Math" panose="02040503050406030204" pitchFamily="18" charset="0"/>
                                  </a:rPr>
                                  <m:t>𝑅</m:t>
                                </m:r>
                              </m:e>
                              <m:sup>
                                <m:r>
                                  <a:rPr lang="it-IT" i="1">
                                    <a:latin typeface="Cambria Math" panose="02040503050406030204" pitchFamily="18" charset="0"/>
                                    <a:ea typeface="Cambria Math" panose="02040503050406030204" pitchFamily="18" charset="0"/>
                                  </a:rPr>
                                  <m:t>𝑡</m:t>
                                </m:r>
                              </m:sup>
                            </m:sSup>
                          </m:num>
                          <m:den>
                            <m:sSup>
                              <m:sSupPr>
                                <m:ctrlPr>
                                  <a:rPr lang="it-IT" i="1">
                                    <a:latin typeface="Cambria Math" panose="02040503050406030204" pitchFamily="18" charset="0"/>
                                    <a:ea typeface="Cambria Math" panose="02040503050406030204" pitchFamily="18" charset="0"/>
                                  </a:rPr>
                                </m:ctrlPr>
                              </m:sSupPr>
                              <m:e>
                                <m:r>
                                  <a:rPr lang="it-IT" i="1">
                                    <a:latin typeface="Cambria Math" panose="02040503050406030204" pitchFamily="18" charset="0"/>
                                    <a:ea typeface="Cambria Math" panose="02040503050406030204" pitchFamily="18" charset="0"/>
                                  </a:rPr>
                                  <m:t>(1+</m:t>
                                </m:r>
                                <m:r>
                                  <a:rPr lang="it-IT" i="1">
                                    <a:latin typeface="Cambria Math" panose="02040503050406030204" pitchFamily="18" charset="0"/>
                                    <a:ea typeface="Cambria Math" panose="02040503050406030204" pitchFamily="18" charset="0"/>
                                  </a:rPr>
                                  <m:t>𝑖</m:t>
                                </m:r>
                                <m:r>
                                  <a:rPr lang="it-IT" i="1">
                                    <a:latin typeface="Cambria Math" panose="02040503050406030204" pitchFamily="18" charset="0"/>
                                    <a:ea typeface="Cambria Math" panose="02040503050406030204" pitchFamily="18" charset="0"/>
                                  </a:rPr>
                                  <m:t>)</m:t>
                                </m:r>
                              </m:e>
                              <m:sup>
                                <m:r>
                                  <a:rPr lang="it-IT" i="1">
                                    <a:latin typeface="Cambria Math" panose="02040503050406030204" pitchFamily="18" charset="0"/>
                                    <a:ea typeface="Cambria Math" panose="02040503050406030204" pitchFamily="18" charset="0"/>
                                  </a:rPr>
                                  <m:t>𝑡</m:t>
                                </m:r>
                              </m:sup>
                            </m:sSup>
                          </m:den>
                        </m:f>
                      </m:e>
                    </m:nary>
                  </m:oMath>
                </a14:m>
                <a:endParaRPr lang="en-US" dirty="0"/>
              </a:p>
            </p:txBody>
          </p:sp>
        </mc:Choice>
        <mc:Fallback xmlns="">
          <p:sp>
            <p:nvSpPr>
              <p:cNvPr id="3" name="Content Placeholder 2">
                <a:extLst>
                  <a:ext uri="{FF2B5EF4-FFF2-40B4-BE49-F238E27FC236}">
                    <a16:creationId xmlns:a16="http://schemas.microsoft.com/office/drawing/2014/main" id="{237C4BB2-1E27-44FF-B5BC-6AB219E257BE}"/>
                  </a:ext>
                </a:extLst>
              </p:cNvPr>
              <p:cNvSpPr>
                <a:spLocks noGrp="1" noRot="1" noChangeAspect="1" noMove="1" noResize="1" noEditPoints="1" noAdjustHandles="1" noChangeArrowheads="1" noChangeShapeType="1" noTextEdit="1"/>
              </p:cNvSpPr>
              <p:nvPr>
                <p:ph idx="1"/>
              </p:nvPr>
            </p:nvSpPr>
            <p:spPr>
              <a:blipFill>
                <a:blip r:embed="rId2"/>
                <a:stretch>
                  <a:fillRect l="-567" t="-776"/>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59CA7ADB-97DB-4B79-8748-1975389BE957}"/>
              </a:ext>
            </a:extLst>
          </p:cNvPr>
          <p:cNvSpPr>
            <a:spLocks noGrp="1"/>
          </p:cNvSpPr>
          <p:nvPr>
            <p:ph type="sldNum" sz="quarter" idx="12"/>
          </p:nvPr>
        </p:nvSpPr>
        <p:spPr/>
        <p:txBody>
          <a:bodyPr/>
          <a:lstStyle/>
          <a:p>
            <a:fld id="{D57F1E4F-1CFF-5643-939E-217C01CDF565}" type="slidenum">
              <a:rPr lang="en-US" smtClean="0"/>
              <a:pPr/>
              <a:t>18</a:t>
            </a:fld>
            <a:endParaRPr lang="en-US" dirty="0"/>
          </a:p>
        </p:txBody>
      </p:sp>
      <p:sp>
        <p:nvSpPr>
          <p:cNvPr id="5" name="Footer Placeholder 4">
            <a:extLst>
              <a:ext uri="{FF2B5EF4-FFF2-40B4-BE49-F238E27FC236}">
                <a16:creationId xmlns:a16="http://schemas.microsoft.com/office/drawing/2014/main" id="{628FD03F-BFB5-495C-BFA1-3C2025349026}"/>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6" name="Table 5">
            <a:extLst>
              <a:ext uri="{FF2B5EF4-FFF2-40B4-BE49-F238E27FC236}">
                <a16:creationId xmlns:a16="http://schemas.microsoft.com/office/drawing/2014/main" id="{1B271928-2DDE-4C00-B715-B9604A96F773}"/>
              </a:ext>
            </a:extLst>
          </p:cNvPr>
          <p:cNvGraphicFramePr>
            <a:graphicFrameLocks noGrp="1"/>
          </p:cNvGraphicFramePr>
          <p:nvPr>
            <p:extLst>
              <p:ext uri="{D42A27DB-BD31-4B8C-83A1-F6EECF244321}">
                <p14:modId xmlns:p14="http://schemas.microsoft.com/office/powerpoint/2010/main" val="3162814430"/>
              </p:ext>
            </p:extLst>
          </p:nvPr>
        </p:nvGraphicFramePr>
        <p:xfrm>
          <a:off x="911668" y="2066123"/>
          <a:ext cx="8128002" cy="2392680"/>
        </p:xfrm>
        <a:graphic>
          <a:graphicData uri="http://schemas.openxmlformats.org/drawingml/2006/table">
            <a:tbl>
              <a:tblPr firstRow="1" bandRow="1">
                <a:tableStyleId>{5C22544A-7EE6-4342-B048-85BDC9FD1C3A}</a:tableStyleId>
              </a:tblPr>
              <a:tblGrid>
                <a:gridCol w="1354667">
                  <a:extLst>
                    <a:ext uri="{9D8B030D-6E8A-4147-A177-3AD203B41FA5}">
                      <a16:colId xmlns:a16="http://schemas.microsoft.com/office/drawing/2014/main" val="1532722162"/>
                    </a:ext>
                  </a:extLst>
                </a:gridCol>
                <a:gridCol w="1354667">
                  <a:extLst>
                    <a:ext uri="{9D8B030D-6E8A-4147-A177-3AD203B41FA5}">
                      <a16:colId xmlns:a16="http://schemas.microsoft.com/office/drawing/2014/main" val="2363126660"/>
                    </a:ext>
                  </a:extLst>
                </a:gridCol>
                <a:gridCol w="1354667">
                  <a:extLst>
                    <a:ext uri="{9D8B030D-6E8A-4147-A177-3AD203B41FA5}">
                      <a16:colId xmlns:a16="http://schemas.microsoft.com/office/drawing/2014/main" val="3452990688"/>
                    </a:ext>
                  </a:extLst>
                </a:gridCol>
                <a:gridCol w="1354667">
                  <a:extLst>
                    <a:ext uri="{9D8B030D-6E8A-4147-A177-3AD203B41FA5}">
                      <a16:colId xmlns:a16="http://schemas.microsoft.com/office/drawing/2014/main" val="4132226556"/>
                    </a:ext>
                  </a:extLst>
                </a:gridCol>
                <a:gridCol w="1354667">
                  <a:extLst>
                    <a:ext uri="{9D8B030D-6E8A-4147-A177-3AD203B41FA5}">
                      <a16:colId xmlns:a16="http://schemas.microsoft.com/office/drawing/2014/main" val="4278341395"/>
                    </a:ext>
                  </a:extLst>
                </a:gridCol>
                <a:gridCol w="1354667">
                  <a:extLst>
                    <a:ext uri="{9D8B030D-6E8A-4147-A177-3AD203B41FA5}">
                      <a16:colId xmlns:a16="http://schemas.microsoft.com/office/drawing/2014/main" val="2390199047"/>
                    </a:ext>
                  </a:extLst>
                </a:gridCol>
              </a:tblGrid>
              <a:tr h="370840">
                <a:tc>
                  <a:txBody>
                    <a:bodyPr/>
                    <a:lstStyle/>
                    <a:p>
                      <a:r>
                        <a:rPr lang="en-US" dirty="0"/>
                        <a:t>Year</a:t>
                      </a:r>
                    </a:p>
                  </a:txBody>
                  <a:tcPr/>
                </a:tc>
                <a:tc>
                  <a:txBody>
                    <a:bodyPr/>
                    <a:lstStyle/>
                    <a:p>
                      <a:r>
                        <a:rPr lang="en-US" dirty="0"/>
                        <a:t>1</a:t>
                      </a:r>
                    </a:p>
                  </a:txBody>
                  <a:tcPr/>
                </a:tc>
                <a:tc>
                  <a:txBody>
                    <a:bodyPr/>
                    <a:lstStyle/>
                    <a:p>
                      <a:r>
                        <a:rPr lang="en-US" dirty="0"/>
                        <a:t>2</a:t>
                      </a:r>
                    </a:p>
                  </a:txBody>
                  <a:tcPr/>
                </a:tc>
                <a:tc>
                  <a:txBody>
                    <a:bodyPr/>
                    <a:lstStyle/>
                    <a:p>
                      <a:r>
                        <a:rPr lang="en-US" dirty="0"/>
                        <a:t>3</a:t>
                      </a:r>
                    </a:p>
                  </a:txBody>
                  <a:tcPr/>
                </a:tc>
                <a:tc>
                  <a:txBody>
                    <a:bodyPr/>
                    <a:lstStyle/>
                    <a:p>
                      <a:r>
                        <a:rPr lang="en-US" dirty="0"/>
                        <a:t>4</a:t>
                      </a:r>
                    </a:p>
                  </a:txBody>
                  <a:tcPr/>
                </a:tc>
                <a:tc>
                  <a:txBody>
                    <a:bodyPr/>
                    <a:lstStyle/>
                    <a:p>
                      <a:r>
                        <a:rPr lang="en-US" dirty="0"/>
                        <a:t>5</a:t>
                      </a:r>
                    </a:p>
                  </a:txBody>
                  <a:tcPr/>
                </a:tc>
                <a:extLst>
                  <a:ext uri="{0D108BD9-81ED-4DB2-BD59-A6C34878D82A}">
                    <a16:rowId xmlns:a16="http://schemas.microsoft.com/office/drawing/2014/main" val="1471857090"/>
                  </a:ext>
                </a:extLst>
              </a:tr>
              <a:tr h="370840">
                <a:tc>
                  <a:txBody>
                    <a:bodyPr/>
                    <a:lstStyle/>
                    <a:p>
                      <a:r>
                        <a:rPr lang="en-US" dirty="0"/>
                        <a:t>Cash Flows</a:t>
                      </a:r>
                    </a:p>
                  </a:txBody>
                  <a:tcPr/>
                </a:tc>
                <a:tc>
                  <a:txBody>
                    <a:bodyPr/>
                    <a:lstStyle/>
                    <a:p>
                      <a:pPr algn="ctr"/>
                      <a:r>
                        <a:rPr lang="en-US" dirty="0"/>
                        <a:t>30.000</a:t>
                      </a:r>
                    </a:p>
                  </a:txBody>
                  <a:tcPr anchor="ctr"/>
                </a:tc>
                <a:tc>
                  <a:txBody>
                    <a:bodyPr/>
                    <a:lstStyle/>
                    <a:p>
                      <a:pPr algn="ctr"/>
                      <a:r>
                        <a:rPr lang="en-US" dirty="0"/>
                        <a:t>25.000</a:t>
                      </a:r>
                    </a:p>
                  </a:txBody>
                  <a:tcPr anchor="ctr"/>
                </a:tc>
                <a:tc>
                  <a:txBody>
                    <a:bodyPr/>
                    <a:lstStyle/>
                    <a:p>
                      <a:pPr algn="ctr"/>
                      <a:r>
                        <a:rPr lang="en-US" dirty="0"/>
                        <a:t>10.000</a:t>
                      </a:r>
                    </a:p>
                  </a:txBody>
                  <a:tcPr anchor="ctr"/>
                </a:tc>
                <a:tc>
                  <a:txBody>
                    <a:bodyPr/>
                    <a:lstStyle/>
                    <a:p>
                      <a:pPr algn="ctr"/>
                      <a:r>
                        <a:rPr lang="en-US" dirty="0"/>
                        <a:t>10.000</a:t>
                      </a:r>
                    </a:p>
                  </a:txBody>
                  <a:tcPr anchor="ctr"/>
                </a:tc>
                <a:tc>
                  <a:txBody>
                    <a:bodyPr/>
                    <a:lstStyle/>
                    <a:p>
                      <a:pPr algn="ctr"/>
                      <a:r>
                        <a:rPr lang="en-US" dirty="0"/>
                        <a:t>5.000</a:t>
                      </a:r>
                    </a:p>
                  </a:txBody>
                  <a:tcPr anchor="ctr"/>
                </a:tc>
                <a:extLst>
                  <a:ext uri="{0D108BD9-81ED-4DB2-BD59-A6C34878D82A}">
                    <a16:rowId xmlns:a16="http://schemas.microsoft.com/office/drawing/2014/main" val="3802919770"/>
                  </a:ext>
                </a:extLst>
              </a:tr>
              <a:tr h="370840">
                <a:tc>
                  <a:txBody>
                    <a:bodyPr/>
                    <a:lstStyle/>
                    <a:p>
                      <a:r>
                        <a:rPr lang="en-US" dirty="0"/>
                        <a:t>Discount Rate</a:t>
                      </a:r>
                    </a:p>
                  </a:txBody>
                  <a:tcPr/>
                </a:tc>
                <a:tc gridSpan="5">
                  <a:txBody>
                    <a:bodyPr/>
                    <a:lstStyle/>
                    <a:p>
                      <a:pPr algn="ctr"/>
                      <a:r>
                        <a:rPr lang="en-US" dirty="0"/>
                        <a:t>8%</a:t>
                      </a:r>
                    </a:p>
                  </a:txBody>
                  <a:tcPr anchor="ctr"/>
                </a:tc>
                <a:tc hMerge="1">
                  <a:txBody>
                    <a:bodyPr/>
                    <a:lstStyle/>
                    <a:p>
                      <a:pPr algn="ctr"/>
                      <a:endParaRPr lang="en-US" dirty="0"/>
                    </a:p>
                  </a:txBody>
                  <a:tcPr anchor="ctr"/>
                </a:tc>
                <a:tc hMerge="1">
                  <a:txBody>
                    <a:bodyPr/>
                    <a:lstStyle/>
                    <a:p>
                      <a:pPr algn="ctr"/>
                      <a:endParaRPr lang="en-US" dirty="0"/>
                    </a:p>
                  </a:txBody>
                  <a:tcPr anchor="ctr"/>
                </a:tc>
                <a:tc hMerge="1">
                  <a:txBody>
                    <a:bodyPr/>
                    <a:lstStyle/>
                    <a:p>
                      <a:pPr algn="ctr"/>
                      <a:endParaRPr lang="en-US" dirty="0"/>
                    </a:p>
                  </a:txBody>
                  <a:tcPr anchor="ctr"/>
                </a:tc>
                <a:tc hMerge="1">
                  <a:txBody>
                    <a:bodyPr/>
                    <a:lstStyle/>
                    <a:p>
                      <a:pPr algn="ctr"/>
                      <a:endParaRPr lang="en-US" dirty="0"/>
                    </a:p>
                  </a:txBody>
                  <a:tcPr anchor="ctr"/>
                </a:tc>
                <a:extLst>
                  <a:ext uri="{0D108BD9-81ED-4DB2-BD59-A6C34878D82A}">
                    <a16:rowId xmlns:a16="http://schemas.microsoft.com/office/drawing/2014/main" val="912325626"/>
                  </a:ext>
                </a:extLst>
              </a:tr>
              <a:tr h="370840">
                <a:tc>
                  <a:txBody>
                    <a:bodyPr/>
                    <a:lstStyle/>
                    <a:p>
                      <a:r>
                        <a:rPr lang="en-US" dirty="0"/>
                        <a:t>Discounted Flows</a:t>
                      </a:r>
                    </a:p>
                  </a:txBody>
                  <a:tcPr/>
                </a:tc>
                <a:tc>
                  <a:txBody>
                    <a:bodyPr/>
                    <a:lstStyle/>
                    <a:p>
                      <a:pPr algn="ctr" fontAlgn="b"/>
                      <a:r>
                        <a:rPr lang="it-IT" sz="1800" kern="1200" dirty="0">
                          <a:solidFill>
                            <a:schemeClr val="dk1"/>
                          </a:solidFill>
                          <a:latin typeface="+mn-lt"/>
                          <a:ea typeface="+mn-ea"/>
                          <a:cs typeface="+mn-cs"/>
                        </a:rPr>
                        <a:t>27.778   </a:t>
                      </a:r>
                    </a:p>
                  </a:txBody>
                  <a:tcPr marL="9525" marR="9525" marT="9525" marB="0" anchor="ctr"/>
                </a:tc>
                <a:tc>
                  <a:txBody>
                    <a:bodyPr/>
                    <a:lstStyle/>
                    <a:p>
                      <a:pPr algn="ctr" fontAlgn="b"/>
                      <a:r>
                        <a:rPr lang="it-IT" sz="1800" kern="1200" dirty="0">
                          <a:solidFill>
                            <a:schemeClr val="dk1"/>
                          </a:solidFill>
                          <a:latin typeface="+mn-lt"/>
                          <a:ea typeface="+mn-ea"/>
                          <a:cs typeface="+mn-cs"/>
                        </a:rPr>
                        <a:t>21.433   </a:t>
                      </a:r>
                    </a:p>
                  </a:txBody>
                  <a:tcPr marL="9525" marR="9525" marT="9525" marB="0" anchor="ctr"/>
                </a:tc>
                <a:tc>
                  <a:txBody>
                    <a:bodyPr/>
                    <a:lstStyle/>
                    <a:p>
                      <a:pPr algn="ctr" fontAlgn="b"/>
                      <a:r>
                        <a:rPr lang="it-IT" sz="1800" kern="1200" dirty="0">
                          <a:solidFill>
                            <a:schemeClr val="dk1"/>
                          </a:solidFill>
                          <a:latin typeface="+mn-lt"/>
                          <a:ea typeface="+mn-ea"/>
                          <a:cs typeface="+mn-cs"/>
                        </a:rPr>
                        <a:t>7.938   </a:t>
                      </a:r>
                    </a:p>
                  </a:txBody>
                  <a:tcPr marL="9525" marR="9525" marT="9525" marB="0" anchor="ctr"/>
                </a:tc>
                <a:tc>
                  <a:txBody>
                    <a:bodyPr/>
                    <a:lstStyle/>
                    <a:p>
                      <a:pPr algn="ctr" fontAlgn="b"/>
                      <a:r>
                        <a:rPr lang="it-IT" sz="1800" kern="1200" dirty="0">
                          <a:solidFill>
                            <a:schemeClr val="dk1"/>
                          </a:solidFill>
                          <a:latin typeface="+mn-lt"/>
                          <a:ea typeface="+mn-ea"/>
                          <a:cs typeface="+mn-cs"/>
                        </a:rPr>
                        <a:t>7.350   </a:t>
                      </a:r>
                    </a:p>
                  </a:txBody>
                  <a:tcPr marL="9525" marR="9525" marT="9525" marB="0" anchor="ctr"/>
                </a:tc>
                <a:tc>
                  <a:txBody>
                    <a:bodyPr/>
                    <a:lstStyle/>
                    <a:p>
                      <a:pPr algn="ctr" fontAlgn="b"/>
                      <a:r>
                        <a:rPr lang="it-IT" sz="1800" kern="1200" dirty="0">
                          <a:solidFill>
                            <a:schemeClr val="dk1"/>
                          </a:solidFill>
                          <a:latin typeface="+mn-lt"/>
                          <a:ea typeface="+mn-ea"/>
                          <a:cs typeface="+mn-cs"/>
                        </a:rPr>
                        <a:t>3.403</a:t>
                      </a:r>
                    </a:p>
                  </a:txBody>
                  <a:tcPr marL="9525" marR="9525" marT="9525" marB="0" anchor="ctr"/>
                </a:tc>
                <a:extLst>
                  <a:ext uri="{0D108BD9-81ED-4DB2-BD59-A6C34878D82A}">
                    <a16:rowId xmlns:a16="http://schemas.microsoft.com/office/drawing/2014/main" val="802028411"/>
                  </a:ext>
                </a:extLst>
              </a:tr>
              <a:tr h="370840">
                <a:tc>
                  <a:txBody>
                    <a:bodyPr/>
                    <a:lstStyle/>
                    <a:p>
                      <a:r>
                        <a:rPr lang="en-US" dirty="0"/>
                        <a:t>NPV</a:t>
                      </a:r>
                    </a:p>
                  </a:txBody>
                  <a:tcPr/>
                </a:tc>
                <a:tc gridSpan="5">
                  <a:txBody>
                    <a:bodyPr/>
                    <a:lstStyle/>
                    <a:p>
                      <a:pPr algn="ctr" fontAlgn="b"/>
                      <a:r>
                        <a:rPr lang="it-IT" sz="1800" kern="1200" dirty="0">
                          <a:solidFill>
                            <a:schemeClr val="dk1"/>
                          </a:solidFill>
                          <a:latin typeface="+mn-lt"/>
                          <a:ea typeface="+mn-ea"/>
                          <a:cs typeface="+mn-cs"/>
                        </a:rPr>
                        <a:t>67.903</a:t>
                      </a:r>
                    </a:p>
                  </a:txBody>
                  <a:tcPr marL="9525" marR="9525" marT="9525" marB="0" anchor="ctr"/>
                </a:tc>
                <a:tc hMerge="1">
                  <a:txBody>
                    <a:bodyPr/>
                    <a:lstStyle/>
                    <a:p>
                      <a:pPr algn="ctr" fontAlgn="b"/>
                      <a:endParaRPr lang="it-IT" sz="1800" kern="1200" dirty="0">
                        <a:solidFill>
                          <a:schemeClr val="dk1"/>
                        </a:solidFill>
                        <a:latin typeface="+mn-lt"/>
                        <a:ea typeface="+mn-ea"/>
                        <a:cs typeface="+mn-cs"/>
                      </a:endParaRPr>
                    </a:p>
                  </a:txBody>
                  <a:tcPr marL="9525" marR="9525" marT="9525" marB="0" anchor="ctr"/>
                </a:tc>
                <a:tc hMerge="1">
                  <a:txBody>
                    <a:bodyPr/>
                    <a:lstStyle/>
                    <a:p>
                      <a:pPr algn="ctr" fontAlgn="b"/>
                      <a:endParaRPr lang="it-IT" sz="1800" kern="1200" dirty="0">
                        <a:solidFill>
                          <a:schemeClr val="dk1"/>
                        </a:solidFill>
                        <a:latin typeface="+mn-lt"/>
                        <a:ea typeface="+mn-ea"/>
                        <a:cs typeface="+mn-cs"/>
                      </a:endParaRPr>
                    </a:p>
                  </a:txBody>
                  <a:tcPr marL="9525" marR="9525" marT="9525" marB="0" anchor="ctr"/>
                </a:tc>
                <a:tc hMerge="1">
                  <a:txBody>
                    <a:bodyPr/>
                    <a:lstStyle/>
                    <a:p>
                      <a:pPr algn="ctr" fontAlgn="b"/>
                      <a:endParaRPr lang="it-IT" sz="1800" kern="1200" dirty="0">
                        <a:solidFill>
                          <a:schemeClr val="dk1"/>
                        </a:solidFill>
                        <a:latin typeface="+mn-lt"/>
                        <a:ea typeface="+mn-ea"/>
                        <a:cs typeface="+mn-cs"/>
                      </a:endParaRPr>
                    </a:p>
                  </a:txBody>
                  <a:tcPr marL="9525" marR="9525" marT="9525" marB="0" anchor="ctr"/>
                </a:tc>
                <a:tc hMerge="1">
                  <a:txBody>
                    <a:bodyPr/>
                    <a:lstStyle/>
                    <a:p>
                      <a:pPr algn="ctr" fontAlgn="b"/>
                      <a:endParaRPr lang="it-IT" sz="1800" kern="1200" dirty="0">
                        <a:solidFill>
                          <a:schemeClr val="dk1"/>
                        </a:solidFill>
                        <a:latin typeface="+mn-lt"/>
                        <a:ea typeface="+mn-ea"/>
                        <a:cs typeface="+mn-cs"/>
                      </a:endParaRPr>
                    </a:p>
                  </a:txBody>
                  <a:tcPr marL="9525" marR="9525" marT="9525" marB="0" anchor="ctr"/>
                </a:tc>
                <a:extLst>
                  <a:ext uri="{0D108BD9-81ED-4DB2-BD59-A6C34878D82A}">
                    <a16:rowId xmlns:a16="http://schemas.microsoft.com/office/drawing/2014/main" val="2786809598"/>
                  </a:ext>
                </a:extLst>
              </a:tr>
            </a:tbl>
          </a:graphicData>
        </a:graphic>
      </p:graphicFrame>
    </p:spTree>
    <p:extLst>
      <p:ext uri="{BB962C8B-B14F-4D97-AF65-F5344CB8AC3E}">
        <p14:creationId xmlns:p14="http://schemas.microsoft.com/office/powerpoint/2010/main" val="28180077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05923BD-592B-4A28-8106-C583D8FF5663}"/>
              </a:ext>
            </a:extLst>
          </p:cNvPr>
          <p:cNvSpPr>
            <a:spLocks noGrp="1"/>
          </p:cNvSpPr>
          <p:nvPr>
            <p:ph idx="1"/>
          </p:nvPr>
        </p:nvSpPr>
        <p:spPr/>
        <p:txBody>
          <a:bodyPr/>
          <a:lstStyle/>
          <a:p>
            <a:r>
              <a:rPr lang="en-US" dirty="0"/>
              <a:t>The selling price in the other hand is Euro 70.000 but the Company has to consider for the cost of disposals for Euro 6.000. Then the net selling price is Euro 64.000.</a:t>
            </a:r>
          </a:p>
          <a:p>
            <a:endParaRPr lang="en-US" dirty="0"/>
          </a:p>
          <a:p>
            <a:r>
              <a:rPr lang="en-US" dirty="0"/>
              <a:t>Whatever is the decision of the company (sell or retain the machinery), worried by decreasing volumes the management decide to evaluate the recoverable amount of the asset and to verify if the value of machinery recorded in the FS is still fair. </a:t>
            </a:r>
          </a:p>
          <a:p>
            <a:endParaRPr lang="en-US" dirty="0"/>
          </a:p>
          <a:p>
            <a:r>
              <a:rPr lang="en-US" dirty="0"/>
              <a:t>Let’s say the company is making this valuation at 30/06/20XX+3</a:t>
            </a:r>
          </a:p>
          <a:p>
            <a:r>
              <a:rPr lang="en-US" dirty="0"/>
              <a:t> </a:t>
            </a:r>
          </a:p>
        </p:txBody>
      </p:sp>
      <p:sp>
        <p:nvSpPr>
          <p:cNvPr id="4" name="Slide Number Placeholder 3">
            <a:extLst>
              <a:ext uri="{FF2B5EF4-FFF2-40B4-BE49-F238E27FC236}">
                <a16:creationId xmlns:a16="http://schemas.microsoft.com/office/drawing/2014/main" id="{ED94403F-66BA-43A0-9FB2-2B12F080F052}"/>
              </a:ext>
            </a:extLst>
          </p:cNvPr>
          <p:cNvSpPr>
            <a:spLocks noGrp="1"/>
          </p:cNvSpPr>
          <p:nvPr>
            <p:ph type="sldNum" sz="quarter" idx="12"/>
          </p:nvPr>
        </p:nvSpPr>
        <p:spPr/>
        <p:txBody>
          <a:bodyPr/>
          <a:lstStyle/>
          <a:p>
            <a:fld id="{D57F1E4F-1CFF-5643-939E-217C01CDF565}" type="slidenum">
              <a:rPr lang="en-US" smtClean="0"/>
              <a:pPr/>
              <a:t>19</a:t>
            </a:fld>
            <a:endParaRPr lang="en-US" dirty="0"/>
          </a:p>
        </p:txBody>
      </p:sp>
      <p:sp>
        <p:nvSpPr>
          <p:cNvPr id="5" name="Footer Placeholder 4">
            <a:extLst>
              <a:ext uri="{FF2B5EF4-FFF2-40B4-BE49-F238E27FC236}">
                <a16:creationId xmlns:a16="http://schemas.microsoft.com/office/drawing/2014/main" id="{249D4926-2DED-4310-BBED-DCCEC10EE2B0}"/>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spTree>
    <p:extLst>
      <p:ext uri="{BB962C8B-B14F-4D97-AF65-F5344CB8AC3E}">
        <p14:creationId xmlns:p14="http://schemas.microsoft.com/office/powerpoint/2010/main" val="6393272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05923BD-592B-4A28-8106-C583D8FF5663}"/>
              </a:ext>
            </a:extLst>
          </p:cNvPr>
          <p:cNvSpPr>
            <a:spLocks noGrp="1"/>
          </p:cNvSpPr>
          <p:nvPr>
            <p:ph idx="1"/>
          </p:nvPr>
        </p:nvSpPr>
        <p:spPr/>
        <p:txBody>
          <a:bodyPr/>
          <a:lstStyle/>
          <a:p>
            <a:r>
              <a:rPr lang="en-US" dirty="0"/>
              <a:t>Net selling price:	Euro 64.000</a:t>
            </a:r>
          </a:p>
          <a:p>
            <a:r>
              <a:rPr lang="en-US" dirty="0"/>
              <a:t>Value in use: Euro 67.900</a:t>
            </a:r>
          </a:p>
          <a:p>
            <a:r>
              <a:rPr lang="en-US" dirty="0"/>
              <a:t>Carrying amount:</a:t>
            </a:r>
          </a:p>
          <a:p>
            <a:endParaRPr lang="en-US" dirty="0"/>
          </a:p>
          <a:p>
            <a:r>
              <a:rPr lang="en-US" dirty="0"/>
              <a:t> </a:t>
            </a:r>
          </a:p>
        </p:txBody>
      </p:sp>
      <p:sp>
        <p:nvSpPr>
          <p:cNvPr id="4" name="Slide Number Placeholder 3">
            <a:extLst>
              <a:ext uri="{FF2B5EF4-FFF2-40B4-BE49-F238E27FC236}">
                <a16:creationId xmlns:a16="http://schemas.microsoft.com/office/drawing/2014/main" id="{ED94403F-66BA-43A0-9FB2-2B12F080F052}"/>
              </a:ext>
            </a:extLst>
          </p:cNvPr>
          <p:cNvSpPr>
            <a:spLocks noGrp="1"/>
          </p:cNvSpPr>
          <p:nvPr>
            <p:ph type="sldNum" sz="quarter" idx="12"/>
          </p:nvPr>
        </p:nvSpPr>
        <p:spPr/>
        <p:txBody>
          <a:bodyPr/>
          <a:lstStyle/>
          <a:p>
            <a:fld id="{D57F1E4F-1CFF-5643-939E-217C01CDF565}" type="slidenum">
              <a:rPr lang="en-US" smtClean="0"/>
              <a:pPr/>
              <a:t>20</a:t>
            </a:fld>
            <a:endParaRPr lang="en-US" dirty="0"/>
          </a:p>
        </p:txBody>
      </p:sp>
      <p:sp>
        <p:nvSpPr>
          <p:cNvPr id="5" name="Footer Placeholder 4">
            <a:extLst>
              <a:ext uri="{FF2B5EF4-FFF2-40B4-BE49-F238E27FC236}">
                <a16:creationId xmlns:a16="http://schemas.microsoft.com/office/drawing/2014/main" id="{249D4926-2DED-4310-BBED-DCCEC10EE2B0}"/>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6" name="Table 5">
            <a:extLst>
              <a:ext uri="{FF2B5EF4-FFF2-40B4-BE49-F238E27FC236}">
                <a16:creationId xmlns:a16="http://schemas.microsoft.com/office/drawing/2014/main" id="{8A935FF8-5108-47A9-BFC7-EF8C6396EC04}"/>
              </a:ext>
            </a:extLst>
          </p:cNvPr>
          <p:cNvGraphicFramePr>
            <a:graphicFrameLocks noGrp="1"/>
          </p:cNvGraphicFramePr>
          <p:nvPr>
            <p:extLst>
              <p:ext uri="{D42A27DB-BD31-4B8C-83A1-F6EECF244321}">
                <p14:modId xmlns:p14="http://schemas.microsoft.com/office/powerpoint/2010/main" val="4282851710"/>
              </p:ext>
            </p:extLst>
          </p:nvPr>
        </p:nvGraphicFramePr>
        <p:xfrm>
          <a:off x="677334" y="2473070"/>
          <a:ext cx="2813673" cy="1570320"/>
        </p:xfrm>
        <a:graphic>
          <a:graphicData uri="http://schemas.openxmlformats.org/drawingml/2006/table">
            <a:tbl>
              <a:tblPr firstRow="1" bandRow="1">
                <a:tableStyleId>{2D5ABB26-0587-4C30-8999-92F81FD0307C}</a:tableStyleId>
              </a:tblPr>
              <a:tblGrid>
                <a:gridCol w="1264579">
                  <a:extLst>
                    <a:ext uri="{9D8B030D-6E8A-4147-A177-3AD203B41FA5}">
                      <a16:colId xmlns:a16="http://schemas.microsoft.com/office/drawing/2014/main" val="1264763615"/>
                    </a:ext>
                  </a:extLst>
                </a:gridCol>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Machinery</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15/03/20XX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100.000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r>
                        <a:rPr lang="en-US" sz="1200" dirty="0"/>
                        <a:t>15/03/20XX</a:t>
                      </a:r>
                    </a:p>
                  </a:txBody>
                  <a:tcPr>
                    <a:lnR w="12700" cap="flat" cmpd="sng" algn="ctr">
                      <a:solidFill>
                        <a:schemeClr val="tx1"/>
                      </a:solidFill>
                      <a:prstDash val="solid"/>
                      <a:round/>
                      <a:headEnd type="none" w="med" len="med"/>
                      <a:tailEnd type="none" w="med" len="med"/>
                    </a:lnR>
                  </a:tcPr>
                </a:tc>
                <a:tc>
                  <a:txBody>
                    <a:bodyPr/>
                    <a:lstStyle/>
                    <a:p>
                      <a:pPr algn="r"/>
                      <a:r>
                        <a:rPr lang="en-US" sz="1200" kern="1200" dirty="0">
                          <a:solidFill>
                            <a:schemeClr val="tx1"/>
                          </a:solidFill>
                          <a:latin typeface="+mn-lt"/>
                          <a:ea typeface="+mn-ea"/>
                          <a:cs typeface="+mn-cs"/>
                        </a:rPr>
                        <a:t>12.000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kern="1200" dirty="0">
                        <a:solidFill>
                          <a:schemeClr val="tx1"/>
                        </a:solidFill>
                        <a:latin typeface="+mn-lt"/>
                        <a:ea typeface="+mn-ea"/>
                        <a:cs typeface="+mn-cs"/>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algn="r"/>
                      <a:r>
                        <a:rPr lang="en-US" sz="1200" dirty="0"/>
                        <a:t>31/05/20XX+2</a:t>
                      </a: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r>
                        <a:rPr lang="en-US" sz="1200" dirty="0"/>
                        <a:t>14.000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82766480"/>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126.000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87643167"/>
                  </a:ext>
                </a:extLst>
              </a:tr>
            </a:tbl>
          </a:graphicData>
        </a:graphic>
      </p:graphicFrame>
      <p:graphicFrame>
        <p:nvGraphicFramePr>
          <p:cNvPr id="7" name="Table 6">
            <a:extLst>
              <a:ext uri="{FF2B5EF4-FFF2-40B4-BE49-F238E27FC236}">
                <a16:creationId xmlns:a16="http://schemas.microsoft.com/office/drawing/2014/main" id="{C137CCE3-9752-4815-AE33-8F3D87B5E723}"/>
              </a:ext>
            </a:extLst>
          </p:cNvPr>
          <p:cNvGraphicFramePr>
            <a:graphicFrameLocks noGrp="1"/>
          </p:cNvGraphicFramePr>
          <p:nvPr>
            <p:extLst>
              <p:ext uri="{D42A27DB-BD31-4B8C-83A1-F6EECF244321}">
                <p14:modId xmlns:p14="http://schemas.microsoft.com/office/powerpoint/2010/main" val="2750584937"/>
              </p:ext>
            </p:extLst>
          </p:nvPr>
        </p:nvGraphicFramePr>
        <p:xfrm>
          <a:off x="3721802" y="2290190"/>
          <a:ext cx="2660702" cy="2534400"/>
        </p:xfrm>
        <a:graphic>
          <a:graphicData uri="http://schemas.openxmlformats.org/drawingml/2006/table">
            <a:tbl>
              <a:tblPr firstRow="1" bandRow="1">
                <a:tableStyleId>{2D5ABB26-0587-4C30-8999-92F81FD0307C}</a:tableStyleId>
              </a:tblPr>
              <a:tblGrid>
                <a:gridCol w="1161445">
                  <a:extLst>
                    <a:ext uri="{9D8B030D-6E8A-4147-A177-3AD203B41FA5}">
                      <a16:colId xmlns:a16="http://schemas.microsoft.com/office/drawing/2014/main" val="1264763615"/>
                    </a:ext>
                  </a:extLst>
                </a:gridCol>
                <a:gridCol w="756125">
                  <a:extLst>
                    <a:ext uri="{9D8B030D-6E8A-4147-A177-3AD203B41FA5}">
                      <a16:colId xmlns:a16="http://schemas.microsoft.com/office/drawing/2014/main" val="122467612"/>
                    </a:ext>
                  </a:extLst>
                </a:gridCol>
                <a:gridCol w="743132">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Depreciation fund – Machinery</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7.000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31/12/20XX+1</a:t>
                      </a:r>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r>
                        <a:rPr lang="en-US" sz="1200" kern="1200" dirty="0">
                          <a:solidFill>
                            <a:schemeClr val="tx1"/>
                          </a:solidFill>
                          <a:latin typeface="+mn-lt"/>
                          <a:ea typeface="+mn-ea"/>
                          <a:cs typeface="+mn-cs"/>
                        </a:rPr>
                        <a:t>14.000</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31/12/20XX+2</a:t>
                      </a:r>
                    </a:p>
                    <a:p>
                      <a:pPr algn="r"/>
                      <a:endParaRPr lang="en-US" sz="1200" dirty="0">
                        <a:solidFill>
                          <a:schemeClr val="tx1"/>
                        </a:solidFill>
                      </a:endParaRPr>
                    </a:p>
                  </a:txBody>
                  <a:tcPr>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pPr algn="r"/>
                      <a:r>
                        <a:rPr lang="en-US" sz="1200" dirty="0"/>
                        <a:t>16.000</a:t>
                      </a:r>
                    </a:p>
                  </a:txBody>
                  <a:tcPr>
                    <a:lnL w="12700" cap="flat" cmpd="sng" algn="ctr">
                      <a:solidFill>
                        <a:schemeClr val="tx1"/>
                      </a:solidFill>
                      <a:prstDash val="solid"/>
                      <a:round/>
                      <a:headEnd type="none" w="med" len="med"/>
                      <a:tailEnd type="none" w="med" len="med"/>
                    </a:lnL>
                    <a:lnB w="12700" cap="flat" cmpd="sng" algn="ctr">
                      <a:noFill/>
                      <a:prstDash val="solid"/>
                      <a:round/>
                      <a:headEnd type="none" w="med" len="med"/>
                      <a:tailEnd type="none" w="med" len="med"/>
                    </a:lnB>
                  </a:tcPr>
                </a:tc>
                <a:extLst>
                  <a:ext uri="{0D108BD9-81ED-4DB2-BD59-A6C34878D82A}">
                    <a16:rowId xmlns:a16="http://schemas.microsoft.com/office/drawing/2014/main" val="45411453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30/06/20XX+3</a:t>
                      </a:r>
                    </a:p>
                  </a:txBody>
                  <a:tcPr>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r"/>
                      <a:r>
                        <a:rPr lang="en-US" sz="1200" dirty="0"/>
                        <a:t>8.000</a:t>
                      </a:r>
                    </a:p>
                  </a:txBody>
                  <a:tcPr>
                    <a:lnL w="12700" cap="flat" cmpd="sng" algn="ctr">
                      <a:solidFill>
                        <a:schemeClr val="tx1"/>
                      </a:solid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2399356113"/>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62813838"/>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45.000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543658127"/>
                  </a:ext>
                </a:extLst>
              </a:tr>
            </a:tbl>
          </a:graphicData>
        </a:graphic>
      </p:graphicFrame>
      <p:sp>
        <p:nvSpPr>
          <p:cNvPr id="2" name="Left Brace 1">
            <a:extLst>
              <a:ext uri="{FF2B5EF4-FFF2-40B4-BE49-F238E27FC236}">
                <a16:creationId xmlns:a16="http://schemas.microsoft.com/office/drawing/2014/main" id="{8CB695DB-0DBF-4FC7-A849-D1259F22A164}"/>
              </a:ext>
            </a:extLst>
          </p:cNvPr>
          <p:cNvSpPr/>
          <p:nvPr/>
        </p:nvSpPr>
        <p:spPr>
          <a:xfrm rot="16200000">
            <a:off x="3575051" y="2753349"/>
            <a:ext cx="273857" cy="4584015"/>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8" name="TextBox 7">
            <a:extLst>
              <a:ext uri="{FF2B5EF4-FFF2-40B4-BE49-F238E27FC236}">
                <a16:creationId xmlns:a16="http://schemas.microsoft.com/office/drawing/2014/main" id="{E757D85B-1AFF-4D4C-944B-70B2CB0419BC}"/>
              </a:ext>
            </a:extLst>
          </p:cNvPr>
          <p:cNvSpPr txBox="1"/>
          <p:nvPr/>
        </p:nvSpPr>
        <p:spPr>
          <a:xfrm>
            <a:off x="3295291" y="5417389"/>
            <a:ext cx="878767" cy="369332"/>
          </a:xfrm>
          <a:prstGeom prst="rect">
            <a:avLst/>
          </a:prstGeom>
          <a:noFill/>
        </p:spPr>
        <p:txBody>
          <a:bodyPr wrap="none" rtlCol="0">
            <a:spAutoFit/>
          </a:bodyPr>
          <a:lstStyle/>
          <a:p>
            <a:r>
              <a:rPr lang="en-US" dirty="0"/>
              <a:t>81.000</a:t>
            </a:r>
          </a:p>
        </p:txBody>
      </p:sp>
    </p:spTree>
    <p:extLst>
      <p:ext uri="{BB962C8B-B14F-4D97-AF65-F5344CB8AC3E}">
        <p14:creationId xmlns:p14="http://schemas.microsoft.com/office/powerpoint/2010/main" val="6476962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05923BD-592B-4A28-8106-C583D8FF5663}"/>
              </a:ext>
            </a:extLst>
          </p:cNvPr>
          <p:cNvSpPr>
            <a:spLocks noGrp="1"/>
          </p:cNvSpPr>
          <p:nvPr>
            <p:ph idx="1"/>
          </p:nvPr>
        </p:nvSpPr>
        <p:spPr>
          <a:xfrm>
            <a:off x="677334" y="505729"/>
            <a:ext cx="8596668" cy="4707862"/>
          </a:xfrm>
        </p:spPr>
        <p:txBody>
          <a:bodyPr/>
          <a:lstStyle/>
          <a:p>
            <a:r>
              <a:rPr lang="en-US" dirty="0"/>
              <a:t>As the carrying amount (the amount which the asset is recorded in the accounting system) is higher than the recoverable amount (both the value in use and the selling price) the Company has to record an impairment. The amount of impairment is the difference between the carrying amount and the highest between the value in use and the selling price.</a:t>
            </a:r>
          </a:p>
          <a:p>
            <a:r>
              <a:rPr lang="en-US" dirty="0"/>
              <a:t> </a:t>
            </a:r>
          </a:p>
        </p:txBody>
      </p:sp>
      <p:sp>
        <p:nvSpPr>
          <p:cNvPr id="4" name="Slide Number Placeholder 3">
            <a:extLst>
              <a:ext uri="{FF2B5EF4-FFF2-40B4-BE49-F238E27FC236}">
                <a16:creationId xmlns:a16="http://schemas.microsoft.com/office/drawing/2014/main" id="{ED94403F-66BA-43A0-9FB2-2B12F080F052}"/>
              </a:ext>
            </a:extLst>
          </p:cNvPr>
          <p:cNvSpPr>
            <a:spLocks noGrp="1"/>
          </p:cNvSpPr>
          <p:nvPr>
            <p:ph type="sldNum" sz="quarter" idx="12"/>
          </p:nvPr>
        </p:nvSpPr>
        <p:spPr/>
        <p:txBody>
          <a:bodyPr/>
          <a:lstStyle/>
          <a:p>
            <a:fld id="{D57F1E4F-1CFF-5643-939E-217C01CDF565}" type="slidenum">
              <a:rPr lang="en-US" smtClean="0"/>
              <a:pPr/>
              <a:t>21</a:t>
            </a:fld>
            <a:endParaRPr lang="en-US" dirty="0"/>
          </a:p>
        </p:txBody>
      </p:sp>
      <p:sp>
        <p:nvSpPr>
          <p:cNvPr id="5" name="Footer Placeholder 4">
            <a:extLst>
              <a:ext uri="{FF2B5EF4-FFF2-40B4-BE49-F238E27FC236}">
                <a16:creationId xmlns:a16="http://schemas.microsoft.com/office/drawing/2014/main" id="{249D4926-2DED-4310-BBED-DCCEC10EE2B0}"/>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6" name="Table 5">
            <a:extLst>
              <a:ext uri="{FF2B5EF4-FFF2-40B4-BE49-F238E27FC236}">
                <a16:creationId xmlns:a16="http://schemas.microsoft.com/office/drawing/2014/main" id="{CD9A379A-EA02-418D-92B6-2A0E3ACD22B5}"/>
              </a:ext>
            </a:extLst>
          </p:cNvPr>
          <p:cNvGraphicFramePr>
            <a:graphicFrameLocks noGrp="1"/>
          </p:cNvGraphicFramePr>
          <p:nvPr>
            <p:extLst>
              <p:ext uri="{D42A27DB-BD31-4B8C-83A1-F6EECF244321}">
                <p14:modId xmlns:p14="http://schemas.microsoft.com/office/powerpoint/2010/main" val="2024479687"/>
              </p:ext>
            </p:extLst>
          </p:nvPr>
        </p:nvGraphicFramePr>
        <p:xfrm>
          <a:off x="1262578" y="2182335"/>
          <a:ext cx="7225814" cy="741680"/>
        </p:xfrm>
        <a:graphic>
          <a:graphicData uri="http://schemas.openxmlformats.org/drawingml/2006/table">
            <a:tbl>
              <a:tblPr firstRow="1" bandRow="1">
                <a:tableStyleId>{9D7B26C5-4107-4FEC-AEDC-1716B250A1EF}</a:tableStyleId>
              </a:tblPr>
              <a:tblGrid>
                <a:gridCol w="903954">
                  <a:extLst>
                    <a:ext uri="{9D8B030D-6E8A-4147-A177-3AD203B41FA5}">
                      <a16:colId xmlns:a16="http://schemas.microsoft.com/office/drawing/2014/main" val="3251389968"/>
                    </a:ext>
                  </a:extLst>
                </a:gridCol>
                <a:gridCol w="3647672">
                  <a:extLst>
                    <a:ext uri="{9D8B030D-6E8A-4147-A177-3AD203B41FA5}">
                      <a16:colId xmlns:a16="http://schemas.microsoft.com/office/drawing/2014/main" val="3813811915"/>
                    </a:ext>
                  </a:extLst>
                </a:gridCol>
                <a:gridCol w="1259456">
                  <a:extLst>
                    <a:ext uri="{9D8B030D-6E8A-4147-A177-3AD203B41FA5}">
                      <a16:colId xmlns:a16="http://schemas.microsoft.com/office/drawing/2014/main" val="2006376887"/>
                    </a:ext>
                  </a:extLst>
                </a:gridCol>
                <a:gridCol w="1414732">
                  <a:extLst>
                    <a:ext uri="{9D8B030D-6E8A-4147-A177-3AD203B41FA5}">
                      <a16:colId xmlns:a16="http://schemas.microsoft.com/office/drawing/2014/main" val="2540506348"/>
                    </a:ext>
                  </a:extLst>
                </a:gridCol>
              </a:tblGrid>
              <a:tr h="370840">
                <a:tc>
                  <a:txBody>
                    <a:bodyPr/>
                    <a:lstStyle/>
                    <a:p>
                      <a:r>
                        <a:rPr lang="en-US" dirty="0"/>
                        <a:t>IN</a:t>
                      </a:r>
                    </a:p>
                  </a:txBody>
                  <a:tcPr/>
                </a:tc>
                <a:tc>
                  <a:txBody>
                    <a:bodyPr/>
                    <a:lstStyle/>
                    <a:p>
                      <a:r>
                        <a:rPr lang="en-US" dirty="0"/>
                        <a:t>Impairment of Machinery</a:t>
                      </a:r>
                    </a:p>
                  </a:txBody>
                  <a:tcPr/>
                </a:tc>
                <a:tc>
                  <a:txBody>
                    <a:bodyPr/>
                    <a:lstStyle/>
                    <a:p>
                      <a:pPr algn="r"/>
                      <a:r>
                        <a:rPr lang="en-US" dirty="0"/>
                        <a:t>13.100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Machinery</a:t>
                      </a:r>
                    </a:p>
                  </a:txBody>
                  <a:tcPr/>
                </a:tc>
                <a:tc>
                  <a:txBody>
                    <a:bodyPr/>
                    <a:lstStyle/>
                    <a:p>
                      <a:pPr algn="r"/>
                      <a:endParaRPr lang="en-US" dirty="0"/>
                    </a:p>
                  </a:txBody>
                  <a:tcPr/>
                </a:tc>
                <a:tc>
                  <a:txBody>
                    <a:bodyPr/>
                    <a:lstStyle/>
                    <a:p>
                      <a:pPr algn="r"/>
                      <a:r>
                        <a:rPr lang="en-US" dirty="0"/>
                        <a:t>13.100</a:t>
                      </a:r>
                    </a:p>
                  </a:txBody>
                  <a:tcPr/>
                </a:tc>
                <a:extLst>
                  <a:ext uri="{0D108BD9-81ED-4DB2-BD59-A6C34878D82A}">
                    <a16:rowId xmlns:a16="http://schemas.microsoft.com/office/drawing/2014/main" val="2701536929"/>
                  </a:ext>
                </a:extLst>
              </a:tr>
            </a:tbl>
          </a:graphicData>
        </a:graphic>
      </p:graphicFrame>
      <p:graphicFrame>
        <p:nvGraphicFramePr>
          <p:cNvPr id="7" name="Table 6">
            <a:extLst>
              <a:ext uri="{FF2B5EF4-FFF2-40B4-BE49-F238E27FC236}">
                <a16:creationId xmlns:a16="http://schemas.microsoft.com/office/drawing/2014/main" id="{503AA90E-0878-4EE4-962C-2245DF2CDC19}"/>
              </a:ext>
            </a:extLst>
          </p:cNvPr>
          <p:cNvGraphicFramePr>
            <a:graphicFrameLocks noGrp="1"/>
          </p:cNvGraphicFramePr>
          <p:nvPr>
            <p:extLst>
              <p:ext uri="{D42A27DB-BD31-4B8C-83A1-F6EECF244321}">
                <p14:modId xmlns:p14="http://schemas.microsoft.com/office/powerpoint/2010/main" val="1580971293"/>
              </p:ext>
            </p:extLst>
          </p:nvPr>
        </p:nvGraphicFramePr>
        <p:xfrm>
          <a:off x="1186293" y="3182445"/>
          <a:ext cx="2813673" cy="1894320"/>
        </p:xfrm>
        <a:graphic>
          <a:graphicData uri="http://schemas.openxmlformats.org/drawingml/2006/table">
            <a:tbl>
              <a:tblPr firstRow="1" bandRow="1">
                <a:tableStyleId>{2D5ABB26-0587-4C30-8999-92F81FD0307C}</a:tableStyleId>
              </a:tblPr>
              <a:tblGrid>
                <a:gridCol w="1264579">
                  <a:extLst>
                    <a:ext uri="{9D8B030D-6E8A-4147-A177-3AD203B41FA5}">
                      <a16:colId xmlns:a16="http://schemas.microsoft.com/office/drawing/2014/main" val="1264763615"/>
                    </a:ext>
                  </a:extLst>
                </a:gridCol>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Machinery</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15/03/20XX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100.000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r>
                        <a:rPr lang="en-US" sz="1200" dirty="0"/>
                        <a:t>15/03/20XX</a:t>
                      </a:r>
                    </a:p>
                  </a:txBody>
                  <a:tcPr>
                    <a:lnR w="12700" cap="flat" cmpd="sng" algn="ctr">
                      <a:solidFill>
                        <a:schemeClr val="tx1"/>
                      </a:solidFill>
                      <a:prstDash val="solid"/>
                      <a:round/>
                      <a:headEnd type="none" w="med" len="med"/>
                      <a:tailEnd type="none" w="med" len="med"/>
                    </a:lnR>
                  </a:tcPr>
                </a:tc>
                <a:tc>
                  <a:txBody>
                    <a:bodyPr/>
                    <a:lstStyle/>
                    <a:p>
                      <a:pPr algn="r"/>
                      <a:r>
                        <a:rPr lang="en-US" sz="1200" kern="1200" dirty="0">
                          <a:solidFill>
                            <a:schemeClr val="tx1"/>
                          </a:solidFill>
                          <a:latin typeface="+mn-lt"/>
                          <a:ea typeface="+mn-ea"/>
                          <a:cs typeface="+mn-cs"/>
                        </a:rPr>
                        <a:t>12.000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kern="1200" dirty="0">
                        <a:solidFill>
                          <a:schemeClr val="tx1"/>
                        </a:solidFill>
                        <a:latin typeface="+mn-lt"/>
                        <a:ea typeface="+mn-ea"/>
                        <a:cs typeface="+mn-cs"/>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algn="r"/>
                      <a:r>
                        <a:rPr lang="en-US" sz="1200" dirty="0"/>
                        <a:t>31/05/20XX+2</a:t>
                      </a:r>
                    </a:p>
                  </a:txBody>
                  <a:tcPr>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pPr algn="r"/>
                      <a:r>
                        <a:rPr lang="en-US" sz="1200" dirty="0"/>
                        <a:t>14.000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noFill/>
                      <a:prstDash val="solid"/>
                      <a:round/>
                      <a:headEnd type="none" w="med" len="med"/>
                      <a:tailEnd type="none" w="med" len="med"/>
                    </a:lnB>
                  </a:tcPr>
                </a:tc>
                <a:extLst>
                  <a:ext uri="{0D108BD9-81ED-4DB2-BD59-A6C34878D82A}">
                    <a16:rowId xmlns:a16="http://schemas.microsoft.com/office/drawing/2014/main" val="582766480"/>
                  </a:ext>
                </a:extLst>
              </a:tr>
              <a:tr h="324000">
                <a:tc>
                  <a:txBody>
                    <a:bodyPr/>
                    <a:lstStyle/>
                    <a:p>
                      <a:pPr algn="r"/>
                      <a:r>
                        <a:rPr lang="en-US" sz="1200" dirty="0"/>
                        <a:t>30/06/20XX+3</a:t>
                      </a:r>
                    </a:p>
                  </a:txBody>
                  <a:tcPr>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200" dirty="0"/>
                        <a:t>13.100</a:t>
                      </a:r>
                    </a:p>
                  </a:txBody>
                  <a:tcPr>
                    <a:lnL w="12700" cap="flat" cmpd="sng" algn="ctr">
                      <a:solidFill>
                        <a:schemeClr val="tx1"/>
                      </a:solidFill>
                      <a:prstDash val="solid"/>
                      <a:round/>
                      <a:headEnd type="none" w="med" len="med"/>
                      <a:tailEnd type="none" w="med" len="med"/>
                    </a:lnL>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26274664"/>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112.900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87643167"/>
                  </a:ext>
                </a:extLst>
              </a:tr>
            </a:tbl>
          </a:graphicData>
        </a:graphic>
      </p:graphicFrame>
      <p:graphicFrame>
        <p:nvGraphicFramePr>
          <p:cNvPr id="8" name="Table 7">
            <a:extLst>
              <a:ext uri="{FF2B5EF4-FFF2-40B4-BE49-F238E27FC236}">
                <a16:creationId xmlns:a16="http://schemas.microsoft.com/office/drawing/2014/main" id="{6D719A4C-59EE-4688-BF28-F42683CD974D}"/>
              </a:ext>
            </a:extLst>
          </p:cNvPr>
          <p:cNvGraphicFramePr>
            <a:graphicFrameLocks noGrp="1"/>
          </p:cNvGraphicFramePr>
          <p:nvPr>
            <p:extLst>
              <p:ext uri="{D42A27DB-BD31-4B8C-83A1-F6EECF244321}">
                <p14:modId xmlns:p14="http://schemas.microsoft.com/office/powerpoint/2010/main" val="4068058889"/>
              </p:ext>
            </p:extLst>
          </p:nvPr>
        </p:nvGraphicFramePr>
        <p:xfrm>
          <a:off x="4689163" y="3182445"/>
          <a:ext cx="2813673" cy="1753200"/>
        </p:xfrm>
        <a:graphic>
          <a:graphicData uri="http://schemas.openxmlformats.org/drawingml/2006/table">
            <a:tbl>
              <a:tblPr firstRow="1" bandRow="1">
                <a:tableStyleId>{2D5ABB26-0587-4C30-8999-92F81FD0307C}</a:tableStyleId>
              </a:tblPr>
              <a:tblGrid>
                <a:gridCol w="1264579">
                  <a:extLst>
                    <a:ext uri="{9D8B030D-6E8A-4147-A177-3AD203B41FA5}">
                      <a16:colId xmlns:a16="http://schemas.microsoft.com/office/drawing/2014/main" val="1264763615"/>
                    </a:ext>
                  </a:extLst>
                </a:gridCol>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Impairment of Machinery</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t>30/06/20XX+3</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13.100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noFill/>
                      <a:prstDash val="solid"/>
                      <a:round/>
                      <a:headEnd type="none" w="med" len="med"/>
                      <a:tailEnd type="none" w="med" len="med"/>
                    </a:lnB>
                  </a:tcPr>
                </a:tc>
                <a:extLst>
                  <a:ext uri="{0D108BD9-81ED-4DB2-BD59-A6C34878D82A}">
                    <a16:rowId xmlns:a16="http://schemas.microsoft.com/office/drawing/2014/main" val="582766480"/>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26274664"/>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13.100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87643167"/>
                  </a:ext>
                </a:extLst>
              </a:tr>
            </a:tbl>
          </a:graphicData>
        </a:graphic>
      </p:graphicFrame>
      <p:sp>
        <p:nvSpPr>
          <p:cNvPr id="9" name="Content Placeholder 2">
            <a:extLst>
              <a:ext uri="{FF2B5EF4-FFF2-40B4-BE49-F238E27FC236}">
                <a16:creationId xmlns:a16="http://schemas.microsoft.com/office/drawing/2014/main" id="{5AC91E33-DB6C-4F27-9D1E-B27553A2770B}"/>
              </a:ext>
            </a:extLst>
          </p:cNvPr>
          <p:cNvSpPr txBox="1">
            <a:spLocks/>
          </p:cNvSpPr>
          <p:nvPr/>
        </p:nvSpPr>
        <p:spPr>
          <a:xfrm>
            <a:off x="864240" y="5213591"/>
            <a:ext cx="8596668" cy="569340"/>
          </a:xfrm>
          <a:prstGeom prst="rect">
            <a:avLst/>
          </a:prstGeom>
        </p:spPr>
        <p:txBody>
          <a:bodyPr vert="horz" lIns="91440" tIns="45720" rIns="91440" bIns="45720" rtlCol="0">
            <a:normAutofit fontScale="85000" lnSpcReduction="10000"/>
          </a:bodyPr>
          <a:lstStyle>
            <a:lvl1pPr marL="0" indent="0" algn="l" defTabSz="457200" rtl="0" eaLnBrk="1" latinLnBrk="0" hangingPunct="1">
              <a:spcBef>
                <a:spcPts val="1000"/>
              </a:spcBef>
              <a:spcAft>
                <a:spcPts val="0"/>
              </a:spcAft>
              <a:buClr>
                <a:schemeClr val="accent1"/>
              </a:buClr>
              <a:buSzPct val="80000"/>
              <a:buFont typeface="Wingdings 3" charset="2"/>
              <a:buNone/>
              <a:defRPr sz="1800" kern="1200">
                <a:ln>
                  <a:noFill/>
                </a:ln>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dirty="0"/>
              <a:t>The new carrying amount of the machinery is 67.900 (112.900 – 45.000). As a consequence the depreciation amount per year is adjusted (67.900 / the remaining useful life)</a:t>
            </a:r>
          </a:p>
        </p:txBody>
      </p:sp>
    </p:spTree>
    <p:extLst>
      <p:ext uri="{BB962C8B-B14F-4D97-AF65-F5344CB8AC3E}">
        <p14:creationId xmlns:p14="http://schemas.microsoft.com/office/powerpoint/2010/main" val="4232943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05923BD-592B-4A28-8106-C583D8FF5663}"/>
              </a:ext>
            </a:extLst>
          </p:cNvPr>
          <p:cNvSpPr>
            <a:spLocks noGrp="1"/>
          </p:cNvSpPr>
          <p:nvPr>
            <p:ph idx="1"/>
          </p:nvPr>
        </p:nvSpPr>
        <p:spPr>
          <a:xfrm>
            <a:off x="677334" y="505729"/>
            <a:ext cx="8596668" cy="4707862"/>
          </a:xfrm>
        </p:spPr>
        <p:txBody>
          <a:bodyPr/>
          <a:lstStyle/>
          <a:p>
            <a:r>
              <a:rPr lang="en-US" dirty="0"/>
              <a:t>At the end of the year the Company decides to sell its machinery responding to the original offer. When decision is taken the carrying amount for the machinery is the following.</a:t>
            </a:r>
          </a:p>
          <a:p>
            <a:r>
              <a:rPr lang="en-US" dirty="0"/>
              <a:t> </a:t>
            </a:r>
          </a:p>
        </p:txBody>
      </p:sp>
      <p:sp>
        <p:nvSpPr>
          <p:cNvPr id="4" name="Slide Number Placeholder 3">
            <a:extLst>
              <a:ext uri="{FF2B5EF4-FFF2-40B4-BE49-F238E27FC236}">
                <a16:creationId xmlns:a16="http://schemas.microsoft.com/office/drawing/2014/main" id="{ED94403F-66BA-43A0-9FB2-2B12F080F052}"/>
              </a:ext>
            </a:extLst>
          </p:cNvPr>
          <p:cNvSpPr>
            <a:spLocks noGrp="1"/>
          </p:cNvSpPr>
          <p:nvPr>
            <p:ph type="sldNum" sz="quarter" idx="12"/>
          </p:nvPr>
        </p:nvSpPr>
        <p:spPr/>
        <p:txBody>
          <a:bodyPr/>
          <a:lstStyle/>
          <a:p>
            <a:fld id="{D57F1E4F-1CFF-5643-939E-217C01CDF565}" type="slidenum">
              <a:rPr lang="en-US" smtClean="0"/>
              <a:pPr/>
              <a:t>22</a:t>
            </a:fld>
            <a:endParaRPr lang="en-US" dirty="0"/>
          </a:p>
        </p:txBody>
      </p:sp>
      <p:sp>
        <p:nvSpPr>
          <p:cNvPr id="5" name="Footer Placeholder 4">
            <a:extLst>
              <a:ext uri="{FF2B5EF4-FFF2-40B4-BE49-F238E27FC236}">
                <a16:creationId xmlns:a16="http://schemas.microsoft.com/office/drawing/2014/main" id="{249D4926-2DED-4310-BBED-DCCEC10EE2B0}"/>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7" name="Table 6">
            <a:extLst>
              <a:ext uri="{FF2B5EF4-FFF2-40B4-BE49-F238E27FC236}">
                <a16:creationId xmlns:a16="http://schemas.microsoft.com/office/drawing/2014/main" id="{503AA90E-0878-4EE4-962C-2245DF2CDC19}"/>
              </a:ext>
            </a:extLst>
          </p:cNvPr>
          <p:cNvGraphicFramePr>
            <a:graphicFrameLocks noGrp="1"/>
          </p:cNvGraphicFramePr>
          <p:nvPr>
            <p:extLst>
              <p:ext uri="{D42A27DB-BD31-4B8C-83A1-F6EECF244321}">
                <p14:modId xmlns:p14="http://schemas.microsoft.com/office/powerpoint/2010/main" val="2637420173"/>
              </p:ext>
            </p:extLst>
          </p:nvPr>
        </p:nvGraphicFramePr>
        <p:xfrm>
          <a:off x="1228073" y="1492244"/>
          <a:ext cx="2813673" cy="1894320"/>
        </p:xfrm>
        <a:graphic>
          <a:graphicData uri="http://schemas.openxmlformats.org/drawingml/2006/table">
            <a:tbl>
              <a:tblPr firstRow="1" bandRow="1">
                <a:tableStyleId>{2D5ABB26-0587-4C30-8999-92F81FD0307C}</a:tableStyleId>
              </a:tblPr>
              <a:tblGrid>
                <a:gridCol w="1264579">
                  <a:extLst>
                    <a:ext uri="{9D8B030D-6E8A-4147-A177-3AD203B41FA5}">
                      <a16:colId xmlns:a16="http://schemas.microsoft.com/office/drawing/2014/main" val="1264763615"/>
                    </a:ext>
                  </a:extLst>
                </a:gridCol>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Machinery</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15/03/20XX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100.000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r>
                        <a:rPr lang="en-US" sz="1200" dirty="0"/>
                        <a:t>15/03/20XX</a:t>
                      </a:r>
                    </a:p>
                  </a:txBody>
                  <a:tcPr>
                    <a:lnR w="12700" cap="flat" cmpd="sng" algn="ctr">
                      <a:solidFill>
                        <a:schemeClr val="tx1"/>
                      </a:solidFill>
                      <a:prstDash val="solid"/>
                      <a:round/>
                      <a:headEnd type="none" w="med" len="med"/>
                      <a:tailEnd type="none" w="med" len="med"/>
                    </a:lnR>
                  </a:tcPr>
                </a:tc>
                <a:tc>
                  <a:txBody>
                    <a:bodyPr/>
                    <a:lstStyle/>
                    <a:p>
                      <a:pPr algn="r"/>
                      <a:r>
                        <a:rPr lang="en-US" sz="1200" kern="1200" dirty="0">
                          <a:solidFill>
                            <a:schemeClr val="tx1"/>
                          </a:solidFill>
                          <a:latin typeface="+mn-lt"/>
                          <a:ea typeface="+mn-ea"/>
                          <a:cs typeface="+mn-cs"/>
                        </a:rPr>
                        <a:t>12.000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kern="1200" dirty="0">
                        <a:solidFill>
                          <a:schemeClr val="tx1"/>
                        </a:solidFill>
                        <a:latin typeface="+mn-lt"/>
                        <a:ea typeface="+mn-ea"/>
                        <a:cs typeface="+mn-cs"/>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algn="r"/>
                      <a:r>
                        <a:rPr lang="en-US" sz="1200" dirty="0"/>
                        <a:t>31/05/20XX+2</a:t>
                      </a:r>
                    </a:p>
                  </a:txBody>
                  <a:tcPr>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pPr algn="r"/>
                      <a:r>
                        <a:rPr lang="en-US" sz="1200" dirty="0"/>
                        <a:t>14.000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noFill/>
                      <a:prstDash val="solid"/>
                      <a:round/>
                      <a:headEnd type="none" w="med" len="med"/>
                      <a:tailEnd type="none" w="med" len="med"/>
                    </a:lnB>
                  </a:tcPr>
                </a:tc>
                <a:extLst>
                  <a:ext uri="{0D108BD9-81ED-4DB2-BD59-A6C34878D82A}">
                    <a16:rowId xmlns:a16="http://schemas.microsoft.com/office/drawing/2014/main" val="582766480"/>
                  </a:ext>
                </a:extLst>
              </a:tr>
              <a:tr h="324000">
                <a:tc>
                  <a:txBody>
                    <a:bodyPr/>
                    <a:lstStyle/>
                    <a:p>
                      <a:pPr algn="r"/>
                      <a:r>
                        <a:rPr lang="en-US" sz="1200" dirty="0"/>
                        <a:t>30/06/20XX+3</a:t>
                      </a:r>
                    </a:p>
                  </a:txBody>
                  <a:tcPr>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200" dirty="0"/>
                        <a:t>13.100</a:t>
                      </a:r>
                    </a:p>
                  </a:txBody>
                  <a:tcPr>
                    <a:lnL w="12700" cap="flat" cmpd="sng" algn="ctr">
                      <a:solidFill>
                        <a:schemeClr val="tx1"/>
                      </a:solidFill>
                      <a:prstDash val="solid"/>
                      <a:round/>
                      <a:headEnd type="none" w="med" len="med"/>
                      <a:tailEnd type="none" w="med" len="med"/>
                    </a:lnL>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26274664"/>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112.900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87643167"/>
                  </a:ext>
                </a:extLst>
              </a:tr>
            </a:tbl>
          </a:graphicData>
        </a:graphic>
      </p:graphicFrame>
      <p:graphicFrame>
        <p:nvGraphicFramePr>
          <p:cNvPr id="10" name="Table 9">
            <a:extLst>
              <a:ext uri="{FF2B5EF4-FFF2-40B4-BE49-F238E27FC236}">
                <a16:creationId xmlns:a16="http://schemas.microsoft.com/office/drawing/2014/main" id="{B8D1A52A-7E62-4BC0-9D05-8E1AA17502B3}"/>
              </a:ext>
            </a:extLst>
          </p:cNvPr>
          <p:cNvGraphicFramePr>
            <a:graphicFrameLocks noGrp="1"/>
          </p:cNvGraphicFramePr>
          <p:nvPr>
            <p:extLst>
              <p:ext uri="{D42A27DB-BD31-4B8C-83A1-F6EECF244321}">
                <p14:modId xmlns:p14="http://schemas.microsoft.com/office/powerpoint/2010/main" val="3767776527"/>
              </p:ext>
            </p:extLst>
          </p:nvPr>
        </p:nvGraphicFramePr>
        <p:xfrm>
          <a:off x="5285135" y="1289077"/>
          <a:ext cx="2660702" cy="2534400"/>
        </p:xfrm>
        <a:graphic>
          <a:graphicData uri="http://schemas.openxmlformats.org/drawingml/2006/table">
            <a:tbl>
              <a:tblPr firstRow="1" bandRow="1">
                <a:tableStyleId>{2D5ABB26-0587-4C30-8999-92F81FD0307C}</a:tableStyleId>
              </a:tblPr>
              <a:tblGrid>
                <a:gridCol w="1161445">
                  <a:extLst>
                    <a:ext uri="{9D8B030D-6E8A-4147-A177-3AD203B41FA5}">
                      <a16:colId xmlns:a16="http://schemas.microsoft.com/office/drawing/2014/main" val="1264763615"/>
                    </a:ext>
                  </a:extLst>
                </a:gridCol>
                <a:gridCol w="756125">
                  <a:extLst>
                    <a:ext uri="{9D8B030D-6E8A-4147-A177-3AD203B41FA5}">
                      <a16:colId xmlns:a16="http://schemas.microsoft.com/office/drawing/2014/main" val="122467612"/>
                    </a:ext>
                  </a:extLst>
                </a:gridCol>
                <a:gridCol w="743132">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Depreciation fund – Machinery</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7.000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31/12/20XX+1</a:t>
                      </a:r>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r>
                        <a:rPr lang="en-US" sz="1200" kern="1200" dirty="0">
                          <a:solidFill>
                            <a:schemeClr val="tx1"/>
                          </a:solidFill>
                          <a:latin typeface="+mn-lt"/>
                          <a:ea typeface="+mn-ea"/>
                          <a:cs typeface="+mn-cs"/>
                        </a:rPr>
                        <a:t>14.000</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31/12/20XX+2</a:t>
                      </a:r>
                    </a:p>
                    <a:p>
                      <a:pPr algn="r"/>
                      <a:endParaRPr lang="en-US" sz="1200" dirty="0">
                        <a:solidFill>
                          <a:schemeClr val="tx1"/>
                        </a:solidFill>
                      </a:endParaRPr>
                    </a:p>
                  </a:txBody>
                  <a:tcPr>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pPr algn="r"/>
                      <a:r>
                        <a:rPr lang="en-US" sz="1200" dirty="0"/>
                        <a:t>16.000</a:t>
                      </a:r>
                    </a:p>
                  </a:txBody>
                  <a:tcPr>
                    <a:lnL w="12700" cap="flat" cmpd="sng" algn="ctr">
                      <a:solidFill>
                        <a:schemeClr val="tx1"/>
                      </a:solidFill>
                      <a:prstDash val="solid"/>
                      <a:round/>
                      <a:headEnd type="none" w="med" len="med"/>
                      <a:tailEnd type="none" w="med" len="med"/>
                    </a:lnL>
                    <a:lnB w="12700" cap="flat" cmpd="sng" algn="ctr">
                      <a:noFill/>
                      <a:prstDash val="solid"/>
                      <a:round/>
                      <a:headEnd type="none" w="med" len="med"/>
                      <a:tailEnd type="none" w="med" len="med"/>
                    </a:lnB>
                  </a:tcPr>
                </a:tc>
                <a:extLst>
                  <a:ext uri="{0D108BD9-81ED-4DB2-BD59-A6C34878D82A}">
                    <a16:rowId xmlns:a16="http://schemas.microsoft.com/office/drawing/2014/main" val="45411453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31/12/20XX+3</a:t>
                      </a:r>
                    </a:p>
                  </a:txBody>
                  <a:tcPr>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r"/>
                      <a:r>
                        <a:rPr lang="en-US" sz="1200" dirty="0"/>
                        <a:t>15.000</a:t>
                      </a:r>
                    </a:p>
                  </a:txBody>
                  <a:tcPr>
                    <a:lnL w="12700" cap="flat" cmpd="sng" algn="ctr">
                      <a:solidFill>
                        <a:schemeClr val="tx1"/>
                      </a:solid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2399356113"/>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62813838"/>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52.000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543658127"/>
                  </a:ext>
                </a:extLst>
              </a:tr>
            </a:tbl>
          </a:graphicData>
        </a:graphic>
      </p:graphicFrame>
      <p:sp>
        <p:nvSpPr>
          <p:cNvPr id="11" name="Left Brace 10">
            <a:extLst>
              <a:ext uri="{FF2B5EF4-FFF2-40B4-BE49-F238E27FC236}">
                <a16:creationId xmlns:a16="http://schemas.microsoft.com/office/drawing/2014/main" id="{94AE9B31-779C-40D3-AE20-C355D24E1150}"/>
              </a:ext>
            </a:extLst>
          </p:cNvPr>
          <p:cNvSpPr/>
          <p:nvPr/>
        </p:nvSpPr>
        <p:spPr>
          <a:xfrm rot="16200000">
            <a:off x="4523956" y="1702452"/>
            <a:ext cx="273857" cy="4584015"/>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 name="TextBox 11">
            <a:extLst>
              <a:ext uri="{FF2B5EF4-FFF2-40B4-BE49-F238E27FC236}">
                <a16:creationId xmlns:a16="http://schemas.microsoft.com/office/drawing/2014/main" id="{9C794C50-D721-4430-895E-D933D5F918A8}"/>
              </a:ext>
            </a:extLst>
          </p:cNvPr>
          <p:cNvSpPr txBox="1"/>
          <p:nvPr/>
        </p:nvSpPr>
        <p:spPr>
          <a:xfrm>
            <a:off x="4244196" y="4366492"/>
            <a:ext cx="878767" cy="369332"/>
          </a:xfrm>
          <a:prstGeom prst="rect">
            <a:avLst/>
          </a:prstGeom>
          <a:noFill/>
        </p:spPr>
        <p:txBody>
          <a:bodyPr wrap="none" rtlCol="0">
            <a:spAutoFit/>
          </a:bodyPr>
          <a:lstStyle/>
          <a:p>
            <a:r>
              <a:rPr lang="en-US" dirty="0"/>
              <a:t>60.900</a:t>
            </a:r>
          </a:p>
        </p:txBody>
      </p:sp>
    </p:spTree>
    <p:extLst>
      <p:ext uri="{BB962C8B-B14F-4D97-AF65-F5344CB8AC3E}">
        <p14:creationId xmlns:p14="http://schemas.microsoft.com/office/powerpoint/2010/main" val="39429323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05923BD-592B-4A28-8106-C583D8FF5663}"/>
              </a:ext>
            </a:extLst>
          </p:cNvPr>
          <p:cNvSpPr>
            <a:spLocks noGrp="1"/>
          </p:cNvSpPr>
          <p:nvPr>
            <p:ph idx="1"/>
          </p:nvPr>
        </p:nvSpPr>
        <p:spPr>
          <a:xfrm>
            <a:off x="677334" y="505729"/>
            <a:ext cx="8596668" cy="4707862"/>
          </a:xfrm>
        </p:spPr>
        <p:txBody>
          <a:bodyPr/>
          <a:lstStyle/>
          <a:p>
            <a:r>
              <a:rPr lang="en-US" dirty="0"/>
              <a:t>The record is the following:</a:t>
            </a:r>
          </a:p>
          <a:p>
            <a:r>
              <a:rPr lang="en-US" dirty="0"/>
              <a:t> </a:t>
            </a:r>
          </a:p>
        </p:txBody>
      </p:sp>
      <p:sp>
        <p:nvSpPr>
          <p:cNvPr id="4" name="Slide Number Placeholder 3">
            <a:extLst>
              <a:ext uri="{FF2B5EF4-FFF2-40B4-BE49-F238E27FC236}">
                <a16:creationId xmlns:a16="http://schemas.microsoft.com/office/drawing/2014/main" id="{ED94403F-66BA-43A0-9FB2-2B12F080F052}"/>
              </a:ext>
            </a:extLst>
          </p:cNvPr>
          <p:cNvSpPr>
            <a:spLocks noGrp="1"/>
          </p:cNvSpPr>
          <p:nvPr>
            <p:ph type="sldNum" sz="quarter" idx="12"/>
          </p:nvPr>
        </p:nvSpPr>
        <p:spPr/>
        <p:txBody>
          <a:bodyPr/>
          <a:lstStyle/>
          <a:p>
            <a:fld id="{D57F1E4F-1CFF-5643-939E-217C01CDF565}" type="slidenum">
              <a:rPr lang="en-US" smtClean="0"/>
              <a:pPr/>
              <a:t>23</a:t>
            </a:fld>
            <a:endParaRPr lang="en-US" dirty="0"/>
          </a:p>
        </p:txBody>
      </p:sp>
      <p:sp>
        <p:nvSpPr>
          <p:cNvPr id="5" name="Footer Placeholder 4">
            <a:extLst>
              <a:ext uri="{FF2B5EF4-FFF2-40B4-BE49-F238E27FC236}">
                <a16:creationId xmlns:a16="http://schemas.microsoft.com/office/drawing/2014/main" id="{249D4926-2DED-4310-BBED-DCCEC10EE2B0}"/>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6" name="Table 5">
            <a:extLst>
              <a:ext uri="{FF2B5EF4-FFF2-40B4-BE49-F238E27FC236}">
                <a16:creationId xmlns:a16="http://schemas.microsoft.com/office/drawing/2014/main" id="{CD9A379A-EA02-418D-92B6-2A0E3ACD22B5}"/>
              </a:ext>
            </a:extLst>
          </p:cNvPr>
          <p:cNvGraphicFramePr>
            <a:graphicFrameLocks noGrp="1"/>
          </p:cNvGraphicFramePr>
          <p:nvPr>
            <p:extLst>
              <p:ext uri="{D42A27DB-BD31-4B8C-83A1-F6EECF244321}">
                <p14:modId xmlns:p14="http://schemas.microsoft.com/office/powerpoint/2010/main" val="4286034181"/>
              </p:ext>
            </p:extLst>
          </p:nvPr>
        </p:nvGraphicFramePr>
        <p:xfrm>
          <a:off x="948693" y="1047727"/>
          <a:ext cx="7225814" cy="1854200"/>
        </p:xfrm>
        <a:graphic>
          <a:graphicData uri="http://schemas.openxmlformats.org/drawingml/2006/table">
            <a:tbl>
              <a:tblPr firstRow="1" bandRow="1">
                <a:tableStyleId>{9D7B26C5-4107-4FEC-AEDC-1716B250A1EF}</a:tableStyleId>
              </a:tblPr>
              <a:tblGrid>
                <a:gridCol w="903954">
                  <a:extLst>
                    <a:ext uri="{9D8B030D-6E8A-4147-A177-3AD203B41FA5}">
                      <a16:colId xmlns:a16="http://schemas.microsoft.com/office/drawing/2014/main" val="3251389968"/>
                    </a:ext>
                  </a:extLst>
                </a:gridCol>
                <a:gridCol w="3647672">
                  <a:extLst>
                    <a:ext uri="{9D8B030D-6E8A-4147-A177-3AD203B41FA5}">
                      <a16:colId xmlns:a16="http://schemas.microsoft.com/office/drawing/2014/main" val="3813811915"/>
                    </a:ext>
                  </a:extLst>
                </a:gridCol>
                <a:gridCol w="1259456">
                  <a:extLst>
                    <a:ext uri="{9D8B030D-6E8A-4147-A177-3AD203B41FA5}">
                      <a16:colId xmlns:a16="http://schemas.microsoft.com/office/drawing/2014/main" val="2006376887"/>
                    </a:ext>
                  </a:extLst>
                </a:gridCol>
                <a:gridCol w="1414732">
                  <a:extLst>
                    <a:ext uri="{9D8B030D-6E8A-4147-A177-3AD203B41FA5}">
                      <a16:colId xmlns:a16="http://schemas.microsoft.com/office/drawing/2014/main" val="2540506348"/>
                    </a:ext>
                  </a:extLst>
                </a:gridCol>
              </a:tblGrid>
              <a:tr h="370840">
                <a:tc>
                  <a:txBody>
                    <a:bodyPr/>
                    <a:lstStyle/>
                    <a:p>
                      <a:r>
                        <a:rPr lang="en-US" dirty="0"/>
                        <a:t>IN</a:t>
                      </a:r>
                    </a:p>
                  </a:txBody>
                  <a:tcPr>
                    <a:lnB w="12700" cap="flat" cmpd="sng" algn="ctr">
                      <a:noFill/>
                      <a:prstDash val="solid"/>
                      <a:round/>
                      <a:headEnd type="none" w="med" len="med"/>
                      <a:tailEnd type="none" w="med" len="med"/>
                    </a:lnB>
                  </a:tcPr>
                </a:tc>
                <a:tc>
                  <a:txBody>
                    <a:bodyPr/>
                    <a:lstStyle/>
                    <a:p>
                      <a:r>
                        <a:rPr lang="en-US" dirty="0"/>
                        <a:t>Depreciation Fund – Machinery</a:t>
                      </a:r>
                    </a:p>
                  </a:txBody>
                  <a:tcPr>
                    <a:lnB w="12700" cap="flat" cmpd="sng" algn="ctr">
                      <a:noFill/>
                      <a:prstDash val="solid"/>
                      <a:round/>
                      <a:headEnd type="none" w="med" len="med"/>
                      <a:tailEnd type="none" w="med" len="med"/>
                    </a:lnB>
                  </a:tcPr>
                </a:tc>
                <a:tc>
                  <a:txBody>
                    <a:bodyPr/>
                    <a:lstStyle/>
                    <a:p>
                      <a:pPr algn="r"/>
                      <a:r>
                        <a:rPr lang="en-US" dirty="0"/>
                        <a:t>52.000</a:t>
                      </a:r>
                    </a:p>
                  </a:txBody>
                  <a:tcPr>
                    <a:lnB w="12700" cap="flat" cmpd="sng" algn="ctr">
                      <a:noFill/>
                      <a:prstDash val="solid"/>
                      <a:round/>
                      <a:headEnd type="none" w="med" len="med"/>
                      <a:tailEnd type="none" w="med" len="med"/>
                    </a:lnB>
                  </a:tcPr>
                </a:tc>
                <a:tc>
                  <a:txBody>
                    <a:bodyPr/>
                    <a:lstStyle/>
                    <a:p>
                      <a:pPr algn="r"/>
                      <a:endParaRPr lang="en-US" dirty="0"/>
                    </a:p>
                  </a:txBody>
                  <a:tcPr>
                    <a:lnB w="12700" cap="flat" cmpd="sng" algn="ctr">
                      <a:noFill/>
                      <a:prstDash val="solid"/>
                      <a:round/>
                      <a:headEnd type="none" w="med" len="med"/>
                      <a:tailEnd type="none" w="med" len="med"/>
                    </a:lnB>
                  </a:tcPr>
                </a:tc>
                <a:extLst>
                  <a:ext uri="{0D108BD9-81ED-4DB2-BD59-A6C34878D82A}">
                    <a16:rowId xmlns:a16="http://schemas.microsoft.com/office/drawing/2014/main" val="2548901374"/>
                  </a:ext>
                </a:extLst>
              </a:tr>
              <a:tr h="370840">
                <a:tc>
                  <a:txBody>
                    <a:bodyPr/>
                    <a:lstStyle/>
                    <a:p>
                      <a:r>
                        <a:rPr lang="en-US" dirty="0"/>
                        <a:t>IN</a:t>
                      </a:r>
                    </a:p>
                  </a:txBody>
                  <a:tcPr>
                    <a:lnT w="12700" cap="flat" cmpd="sng" algn="ctr">
                      <a:noFill/>
                      <a:prstDash val="solid"/>
                      <a:round/>
                      <a:headEnd type="none" w="med" len="med"/>
                      <a:tailEnd type="none" w="med" len="med"/>
                    </a:lnT>
                  </a:tcPr>
                </a:tc>
                <a:tc>
                  <a:txBody>
                    <a:bodyPr/>
                    <a:lstStyle/>
                    <a:p>
                      <a:r>
                        <a:rPr lang="en-US" dirty="0"/>
                        <a:t>Receivables</a:t>
                      </a:r>
                    </a:p>
                  </a:txBody>
                  <a:tcPr>
                    <a:lnT w="12700" cap="flat" cmpd="sng" algn="ctr">
                      <a:noFill/>
                      <a:prstDash val="solid"/>
                      <a:round/>
                      <a:headEnd type="none" w="med" len="med"/>
                      <a:tailEnd type="none" w="med" len="med"/>
                    </a:lnT>
                  </a:tcPr>
                </a:tc>
                <a:tc>
                  <a:txBody>
                    <a:bodyPr/>
                    <a:lstStyle/>
                    <a:p>
                      <a:pPr algn="r"/>
                      <a:r>
                        <a:rPr lang="en-US" dirty="0"/>
                        <a:t>85.400</a:t>
                      </a:r>
                    </a:p>
                  </a:txBody>
                  <a:tcPr>
                    <a:lnT w="12700" cap="flat" cmpd="sng" algn="ctr">
                      <a:noFill/>
                      <a:prstDash val="solid"/>
                      <a:round/>
                      <a:headEnd type="none" w="med" len="med"/>
                      <a:tailEnd type="none" w="med" len="med"/>
                    </a:lnT>
                  </a:tcPr>
                </a:tc>
                <a:tc>
                  <a:txBody>
                    <a:bodyPr/>
                    <a:lstStyle/>
                    <a:p>
                      <a:pPr algn="r"/>
                      <a:endParaRPr lang="en-US" dirty="0"/>
                    </a:p>
                  </a:txBody>
                  <a:tcPr>
                    <a:lnT w="12700" cap="flat" cmpd="sng" algn="ctr">
                      <a:noFill/>
                      <a:prstDash val="solid"/>
                      <a:round/>
                      <a:headEnd type="none" w="med" len="med"/>
                      <a:tailEnd type="none" w="med" len="med"/>
                    </a:lnT>
                  </a:tcPr>
                </a:tc>
                <a:extLst>
                  <a:ext uri="{0D108BD9-81ED-4DB2-BD59-A6C34878D82A}">
                    <a16:rowId xmlns:a16="http://schemas.microsoft.com/office/drawing/2014/main" val="668293666"/>
                  </a:ext>
                </a:extLst>
              </a:tr>
              <a:tr h="370840">
                <a:tc>
                  <a:txBody>
                    <a:bodyPr/>
                    <a:lstStyle/>
                    <a:p>
                      <a:r>
                        <a:rPr lang="en-US" dirty="0"/>
                        <a:t>OUT</a:t>
                      </a:r>
                    </a:p>
                  </a:txBody>
                  <a:tcPr/>
                </a:tc>
                <a:tc>
                  <a:txBody>
                    <a:bodyPr/>
                    <a:lstStyle/>
                    <a:p>
                      <a:r>
                        <a:rPr lang="en-US" dirty="0"/>
                        <a:t>VAT on sales</a:t>
                      </a:r>
                    </a:p>
                  </a:txBody>
                  <a:tcPr/>
                </a:tc>
                <a:tc>
                  <a:txBody>
                    <a:bodyPr/>
                    <a:lstStyle/>
                    <a:p>
                      <a:pPr algn="r"/>
                      <a:endParaRPr lang="en-US" dirty="0"/>
                    </a:p>
                  </a:txBody>
                  <a:tcPr/>
                </a:tc>
                <a:tc>
                  <a:txBody>
                    <a:bodyPr/>
                    <a:lstStyle/>
                    <a:p>
                      <a:pPr algn="r"/>
                      <a:r>
                        <a:rPr lang="en-US" dirty="0"/>
                        <a:t>15.400</a:t>
                      </a:r>
                    </a:p>
                  </a:txBody>
                  <a:tcPr/>
                </a:tc>
                <a:extLst>
                  <a:ext uri="{0D108BD9-81ED-4DB2-BD59-A6C34878D82A}">
                    <a16:rowId xmlns:a16="http://schemas.microsoft.com/office/drawing/2014/main" val="268776670"/>
                  </a:ext>
                </a:extLst>
              </a:tr>
              <a:tr h="370840">
                <a:tc>
                  <a:txBody>
                    <a:bodyPr/>
                    <a:lstStyle/>
                    <a:p>
                      <a:r>
                        <a:rPr lang="en-US" dirty="0"/>
                        <a:t>OUT</a:t>
                      </a:r>
                    </a:p>
                  </a:txBody>
                  <a:tcPr/>
                </a:tc>
                <a:tc>
                  <a:txBody>
                    <a:bodyPr/>
                    <a:lstStyle/>
                    <a:p>
                      <a:r>
                        <a:rPr lang="en-US" dirty="0"/>
                        <a:t>Machinery</a:t>
                      </a:r>
                    </a:p>
                  </a:txBody>
                  <a:tcPr/>
                </a:tc>
                <a:tc>
                  <a:txBody>
                    <a:bodyPr/>
                    <a:lstStyle/>
                    <a:p>
                      <a:pPr algn="r"/>
                      <a:endParaRPr lang="en-US" dirty="0"/>
                    </a:p>
                  </a:txBody>
                  <a:tcPr/>
                </a:tc>
                <a:tc>
                  <a:txBody>
                    <a:bodyPr/>
                    <a:lstStyle/>
                    <a:p>
                      <a:pPr algn="r"/>
                      <a:r>
                        <a:rPr lang="en-US" dirty="0"/>
                        <a:t>112.900</a:t>
                      </a:r>
                    </a:p>
                  </a:txBody>
                  <a:tcPr/>
                </a:tc>
                <a:extLst>
                  <a:ext uri="{0D108BD9-81ED-4DB2-BD59-A6C34878D82A}">
                    <a16:rowId xmlns:a16="http://schemas.microsoft.com/office/drawing/2014/main" val="2701536929"/>
                  </a:ext>
                </a:extLst>
              </a:tr>
              <a:tr h="370840">
                <a:tc>
                  <a:txBody>
                    <a:bodyPr/>
                    <a:lstStyle/>
                    <a:p>
                      <a:r>
                        <a:rPr lang="en-US" dirty="0"/>
                        <a:t>OUT</a:t>
                      </a:r>
                    </a:p>
                  </a:txBody>
                  <a:tcPr/>
                </a:tc>
                <a:tc>
                  <a:txBody>
                    <a:bodyPr/>
                    <a:lstStyle/>
                    <a:p>
                      <a:r>
                        <a:rPr lang="en-US" dirty="0"/>
                        <a:t>Gain on sale</a:t>
                      </a:r>
                    </a:p>
                  </a:txBody>
                  <a:tcPr/>
                </a:tc>
                <a:tc>
                  <a:txBody>
                    <a:bodyPr/>
                    <a:lstStyle/>
                    <a:p>
                      <a:pPr algn="r"/>
                      <a:endParaRPr lang="en-US" dirty="0"/>
                    </a:p>
                  </a:txBody>
                  <a:tcPr/>
                </a:tc>
                <a:tc>
                  <a:txBody>
                    <a:bodyPr/>
                    <a:lstStyle/>
                    <a:p>
                      <a:pPr algn="r"/>
                      <a:r>
                        <a:rPr lang="en-US" dirty="0"/>
                        <a:t>9.100</a:t>
                      </a:r>
                    </a:p>
                  </a:txBody>
                  <a:tcPr/>
                </a:tc>
                <a:extLst>
                  <a:ext uri="{0D108BD9-81ED-4DB2-BD59-A6C34878D82A}">
                    <a16:rowId xmlns:a16="http://schemas.microsoft.com/office/drawing/2014/main" val="3425869068"/>
                  </a:ext>
                </a:extLst>
              </a:tr>
            </a:tbl>
          </a:graphicData>
        </a:graphic>
      </p:graphicFrame>
      <p:graphicFrame>
        <p:nvGraphicFramePr>
          <p:cNvPr id="7" name="Table 6">
            <a:extLst>
              <a:ext uri="{FF2B5EF4-FFF2-40B4-BE49-F238E27FC236}">
                <a16:creationId xmlns:a16="http://schemas.microsoft.com/office/drawing/2014/main" id="{503AA90E-0878-4EE4-962C-2245DF2CDC19}"/>
              </a:ext>
            </a:extLst>
          </p:cNvPr>
          <p:cNvGraphicFramePr>
            <a:graphicFrameLocks noGrp="1"/>
          </p:cNvGraphicFramePr>
          <p:nvPr>
            <p:extLst>
              <p:ext uri="{D42A27DB-BD31-4B8C-83A1-F6EECF244321}">
                <p14:modId xmlns:p14="http://schemas.microsoft.com/office/powerpoint/2010/main" val="2187659517"/>
              </p:ext>
            </p:extLst>
          </p:nvPr>
        </p:nvGraphicFramePr>
        <p:xfrm>
          <a:off x="1228073" y="3139883"/>
          <a:ext cx="2813673" cy="2218320"/>
        </p:xfrm>
        <a:graphic>
          <a:graphicData uri="http://schemas.openxmlformats.org/drawingml/2006/table">
            <a:tbl>
              <a:tblPr firstRow="1" bandRow="1">
                <a:tableStyleId>{2D5ABB26-0587-4C30-8999-92F81FD0307C}</a:tableStyleId>
              </a:tblPr>
              <a:tblGrid>
                <a:gridCol w="1264579">
                  <a:extLst>
                    <a:ext uri="{9D8B030D-6E8A-4147-A177-3AD203B41FA5}">
                      <a16:colId xmlns:a16="http://schemas.microsoft.com/office/drawing/2014/main" val="1264763615"/>
                    </a:ext>
                  </a:extLst>
                </a:gridCol>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Machinery</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15/03/20XX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100.000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r>
                        <a:rPr lang="en-US" sz="1200" dirty="0"/>
                        <a:t>15/03/20XX</a:t>
                      </a:r>
                    </a:p>
                  </a:txBody>
                  <a:tcPr>
                    <a:lnR w="12700" cap="flat" cmpd="sng" algn="ctr">
                      <a:solidFill>
                        <a:schemeClr val="tx1"/>
                      </a:solidFill>
                      <a:prstDash val="solid"/>
                      <a:round/>
                      <a:headEnd type="none" w="med" len="med"/>
                      <a:tailEnd type="none" w="med" len="med"/>
                    </a:lnR>
                  </a:tcPr>
                </a:tc>
                <a:tc>
                  <a:txBody>
                    <a:bodyPr/>
                    <a:lstStyle/>
                    <a:p>
                      <a:pPr algn="r"/>
                      <a:r>
                        <a:rPr lang="en-US" sz="1200" kern="1200" dirty="0">
                          <a:solidFill>
                            <a:schemeClr val="tx1"/>
                          </a:solidFill>
                          <a:latin typeface="+mn-lt"/>
                          <a:ea typeface="+mn-ea"/>
                          <a:cs typeface="+mn-cs"/>
                        </a:rPr>
                        <a:t>12.000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kern="1200" dirty="0">
                        <a:solidFill>
                          <a:schemeClr val="tx1"/>
                        </a:solidFill>
                        <a:latin typeface="+mn-lt"/>
                        <a:ea typeface="+mn-ea"/>
                        <a:cs typeface="+mn-cs"/>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algn="r"/>
                      <a:r>
                        <a:rPr lang="en-US" sz="1200" dirty="0"/>
                        <a:t>31/05/20XX+2</a:t>
                      </a:r>
                    </a:p>
                  </a:txBody>
                  <a:tcPr>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pPr algn="r"/>
                      <a:r>
                        <a:rPr lang="en-US" sz="1200" dirty="0"/>
                        <a:t>14.000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noFill/>
                      <a:prstDash val="solid"/>
                      <a:round/>
                      <a:headEnd type="none" w="med" len="med"/>
                      <a:tailEnd type="none" w="med" len="med"/>
                    </a:lnB>
                  </a:tcPr>
                </a:tc>
                <a:extLst>
                  <a:ext uri="{0D108BD9-81ED-4DB2-BD59-A6C34878D82A}">
                    <a16:rowId xmlns:a16="http://schemas.microsoft.com/office/drawing/2014/main" val="582766480"/>
                  </a:ext>
                </a:extLst>
              </a:tr>
              <a:tr h="324000">
                <a:tc>
                  <a:txBody>
                    <a:bodyPr/>
                    <a:lstStyle/>
                    <a:p>
                      <a:pPr algn="r"/>
                      <a:r>
                        <a:rPr lang="en-US" sz="1200" dirty="0"/>
                        <a:t>30/06/20XX+3</a:t>
                      </a:r>
                    </a:p>
                  </a:txBody>
                  <a:tcPr>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r"/>
                      <a:r>
                        <a:rPr lang="en-US" sz="1200" dirty="0"/>
                        <a:t>13.100</a:t>
                      </a:r>
                    </a:p>
                  </a:txBody>
                  <a:tcPr>
                    <a:lnL w="12700" cap="flat" cmpd="sng" algn="ctr">
                      <a:solidFill>
                        <a:schemeClr val="tx1"/>
                      </a:solid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633863518"/>
                  </a:ext>
                </a:extLst>
              </a:tr>
              <a:tr h="324000">
                <a:tc>
                  <a:txBody>
                    <a:bodyPr/>
                    <a:lstStyle/>
                    <a:p>
                      <a:pPr algn="r"/>
                      <a:r>
                        <a:rPr lang="en-US" sz="1200" dirty="0"/>
                        <a:t>31/12/20XX+3</a:t>
                      </a:r>
                    </a:p>
                  </a:txBody>
                  <a:tcPr>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200" dirty="0"/>
                        <a:t>112.900</a:t>
                      </a:r>
                    </a:p>
                  </a:txBody>
                  <a:tcPr>
                    <a:lnL w="12700" cap="flat" cmpd="sng" algn="ctr">
                      <a:solidFill>
                        <a:schemeClr val="tx1"/>
                      </a:solidFill>
                      <a:prstDash val="solid"/>
                      <a:round/>
                      <a:headEnd type="none" w="med" len="med"/>
                      <a:tailEnd type="none" w="med" len="med"/>
                    </a:lnL>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26274664"/>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87643167"/>
                  </a:ext>
                </a:extLst>
              </a:tr>
            </a:tbl>
          </a:graphicData>
        </a:graphic>
      </p:graphicFrame>
      <p:graphicFrame>
        <p:nvGraphicFramePr>
          <p:cNvPr id="10" name="Table 9">
            <a:extLst>
              <a:ext uri="{FF2B5EF4-FFF2-40B4-BE49-F238E27FC236}">
                <a16:creationId xmlns:a16="http://schemas.microsoft.com/office/drawing/2014/main" id="{B8D1A52A-7E62-4BC0-9D05-8E1AA17502B3}"/>
              </a:ext>
            </a:extLst>
          </p:cNvPr>
          <p:cNvGraphicFramePr>
            <a:graphicFrameLocks noGrp="1"/>
          </p:cNvGraphicFramePr>
          <p:nvPr>
            <p:extLst>
              <p:ext uri="{D42A27DB-BD31-4B8C-83A1-F6EECF244321}">
                <p14:modId xmlns:p14="http://schemas.microsoft.com/office/powerpoint/2010/main" val="3413110815"/>
              </p:ext>
            </p:extLst>
          </p:nvPr>
        </p:nvGraphicFramePr>
        <p:xfrm>
          <a:off x="5285135" y="2936716"/>
          <a:ext cx="2660702" cy="2534400"/>
        </p:xfrm>
        <a:graphic>
          <a:graphicData uri="http://schemas.openxmlformats.org/drawingml/2006/table">
            <a:tbl>
              <a:tblPr firstRow="1" bandRow="1">
                <a:tableStyleId>{2D5ABB26-0587-4C30-8999-92F81FD0307C}</a:tableStyleId>
              </a:tblPr>
              <a:tblGrid>
                <a:gridCol w="1161445">
                  <a:extLst>
                    <a:ext uri="{9D8B030D-6E8A-4147-A177-3AD203B41FA5}">
                      <a16:colId xmlns:a16="http://schemas.microsoft.com/office/drawing/2014/main" val="1264763615"/>
                    </a:ext>
                  </a:extLst>
                </a:gridCol>
                <a:gridCol w="756125">
                  <a:extLst>
                    <a:ext uri="{9D8B030D-6E8A-4147-A177-3AD203B41FA5}">
                      <a16:colId xmlns:a16="http://schemas.microsoft.com/office/drawing/2014/main" val="122467612"/>
                    </a:ext>
                  </a:extLst>
                </a:gridCol>
                <a:gridCol w="743132">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Depreciation fund – Machinery</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7.000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31/12/20XX+1</a:t>
                      </a:r>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r>
                        <a:rPr lang="en-US" sz="1200" kern="1200" dirty="0">
                          <a:solidFill>
                            <a:schemeClr val="tx1"/>
                          </a:solidFill>
                          <a:latin typeface="+mn-lt"/>
                          <a:ea typeface="+mn-ea"/>
                          <a:cs typeface="+mn-cs"/>
                        </a:rPr>
                        <a:t>14.000</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31/12/20XX+2</a:t>
                      </a:r>
                    </a:p>
                    <a:p>
                      <a:pPr algn="r"/>
                      <a:endParaRPr lang="en-US" sz="1200" dirty="0">
                        <a:solidFill>
                          <a:schemeClr val="tx1"/>
                        </a:solidFill>
                      </a:endParaRPr>
                    </a:p>
                  </a:txBody>
                  <a:tcPr>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pPr algn="r"/>
                      <a:r>
                        <a:rPr lang="en-US" sz="1200" dirty="0"/>
                        <a:t>16.000</a:t>
                      </a:r>
                    </a:p>
                  </a:txBody>
                  <a:tcPr>
                    <a:lnL w="12700" cap="flat" cmpd="sng" algn="ctr">
                      <a:solidFill>
                        <a:schemeClr val="tx1"/>
                      </a:solidFill>
                      <a:prstDash val="solid"/>
                      <a:round/>
                      <a:headEnd type="none" w="med" len="med"/>
                      <a:tailEnd type="none" w="med" len="med"/>
                    </a:lnL>
                    <a:lnB w="12700" cap="flat" cmpd="sng" algn="ctr">
                      <a:noFill/>
                      <a:prstDash val="solid"/>
                      <a:round/>
                      <a:headEnd type="none" w="med" len="med"/>
                      <a:tailEnd type="none" w="med" len="med"/>
                    </a:lnB>
                  </a:tcPr>
                </a:tc>
                <a:extLst>
                  <a:ext uri="{0D108BD9-81ED-4DB2-BD59-A6C34878D82A}">
                    <a16:rowId xmlns:a16="http://schemas.microsoft.com/office/drawing/2014/main" val="45411453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31/12/20XX+3</a:t>
                      </a:r>
                    </a:p>
                  </a:txBody>
                  <a:tcPr>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r"/>
                      <a:r>
                        <a:rPr lang="en-US" sz="1200" dirty="0"/>
                        <a:t>15.000</a:t>
                      </a:r>
                    </a:p>
                  </a:txBody>
                  <a:tcPr>
                    <a:lnL w="12700" cap="flat" cmpd="sng" algn="ctr">
                      <a:solidFill>
                        <a:schemeClr val="tx1"/>
                      </a:solid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2399356113"/>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31/12/20XX+3</a:t>
                      </a:r>
                    </a:p>
                  </a:txBody>
                  <a:tcPr>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52.000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62813838"/>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543658127"/>
                  </a:ext>
                </a:extLst>
              </a:tr>
            </a:tbl>
          </a:graphicData>
        </a:graphic>
      </p:graphicFrame>
    </p:spTree>
    <p:extLst>
      <p:ext uri="{BB962C8B-B14F-4D97-AF65-F5344CB8AC3E}">
        <p14:creationId xmlns:p14="http://schemas.microsoft.com/office/powerpoint/2010/main" val="7676445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05923BD-592B-4A28-8106-C583D8FF5663}"/>
              </a:ext>
            </a:extLst>
          </p:cNvPr>
          <p:cNvSpPr>
            <a:spLocks noGrp="1"/>
          </p:cNvSpPr>
          <p:nvPr>
            <p:ph idx="1"/>
          </p:nvPr>
        </p:nvSpPr>
        <p:spPr>
          <a:xfrm>
            <a:off x="677334" y="505729"/>
            <a:ext cx="8596668" cy="4169788"/>
          </a:xfrm>
        </p:spPr>
        <p:txBody>
          <a:bodyPr>
            <a:normAutofit/>
          </a:bodyPr>
          <a:lstStyle/>
          <a:p>
            <a:r>
              <a:rPr lang="en-US" dirty="0"/>
              <a:t>The record is the following:</a:t>
            </a:r>
          </a:p>
          <a:p>
            <a:endParaRPr lang="en-US" dirty="0"/>
          </a:p>
          <a:p>
            <a:endParaRPr lang="en-US" dirty="0"/>
          </a:p>
          <a:p>
            <a:endParaRPr lang="en-US" dirty="0"/>
          </a:p>
          <a:p>
            <a:r>
              <a:rPr lang="en-US" dirty="0"/>
              <a:t>In consideration of the sale, the machinery is no more in the balance sheet of the Company. The difference between the price of sale and the carrying amount of the sold asset is a gain. </a:t>
            </a:r>
          </a:p>
          <a:p>
            <a:r>
              <a:rPr lang="en-US" dirty="0"/>
              <a:t>As the price of sale (Euro 70.000) was lord of additional costs (Euro 6.000) gain should not be represented in the FS lord of these. Furthermore, the expenses are related to the realized sale. The following JE should be used to represent the actual value of gain:</a:t>
            </a:r>
          </a:p>
        </p:txBody>
      </p:sp>
      <p:sp>
        <p:nvSpPr>
          <p:cNvPr id="4" name="Slide Number Placeholder 3">
            <a:extLst>
              <a:ext uri="{FF2B5EF4-FFF2-40B4-BE49-F238E27FC236}">
                <a16:creationId xmlns:a16="http://schemas.microsoft.com/office/drawing/2014/main" id="{ED94403F-66BA-43A0-9FB2-2B12F080F052}"/>
              </a:ext>
            </a:extLst>
          </p:cNvPr>
          <p:cNvSpPr>
            <a:spLocks noGrp="1"/>
          </p:cNvSpPr>
          <p:nvPr>
            <p:ph type="sldNum" sz="quarter" idx="12"/>
          </p:nvPr>
        </p:nvSpPr>
        <p:spPr/>
        <p:txBody>
          <a:bodyPr/>
          <a:lstStyle/>
          <a:p>
            <a:fld id="{D57F1E4F-1CFF-5643-939E-217C01CDF565}" type="slidenum">
              <a:rPr lang="en-US" smtClean="0"/>
              <a:pPr/>
              <a:t>24</a:t>
            </a:fld>
            <a:endParaRPr lang="en-US" dirty="0"/>
          </a:p>
        </p:txBody>
      </p:sp>
      <p:sp>
        <p:nvSpPr>
          <p:cNvPr id="5" name="Footer Placeholder 4">
            <a:extLst>
              <a:ext uri="{FF2B5EF4-FFF2-40B4-BE49-F238E27FC236}">
                <a16:creationId xmlns:a16="http://schemas.microsoft.com/office/drawing/2014/main" id="{249D4926-2DED-4310-BBED-DCCEC10EE2B0}"/>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6" name="Table 5">
            <a:extLst>
              <a:ext uri="{FF2B5EF4-FFF2-40B4-BE49-F238E27FC236}">
                <a16:creationId xmlns:a16="http://schemas.microsoft.com/office/drawing/2014/main" id="{CD9A379A-EA02-418D-92B6-2A0E3ACD22B5}"/>
              </a:ext>
            </a:extLst>
          </p:cNvPr>
          <p:cNvGraphicFramePr>
            <a:graphicFrameLocks noGrp="1"/>
          </p:cNvGraphicFramePr>
          <p:nvPr>
            <p:extLst>
              <p:ext uri="{D42A27DB-BD31-4B8C-83A1-F6EECF244321}">
                <p14:modId xmlns:p14="http://schemas.microsoft.com/office/powerpoint/2010/main" val="1322144914"/>
              </p:ext>
            </p:extLst>
          </p:nvPr>
        </p:nvGraphicFramePr>
        <p:xfrm>
          <a:off x="1334006" y="946514"/>
          <a:ext cx="7225814" cy="1112520"/>
        </p:xfrm>
        <a:graphic>
          <a:graphicData uri="http://schemas.openxmlformats.org/drawingml/2006/table">
            <a:tbl>
              <a:tblPr firstRow="1" bandRow="1">
                <a:tableStyleId>{9D7B26C5-4107-4FEC-AEDC-1716B250A1EF}</a:tableStyleId>
              </a:tblPr>
              <a:tblGrid>
                <a:gridCol w="903954">
                  <a:extLst>
                    <a:ext uri="{9D8B030D-6E8A-4147-A177-3AD203B41FA5}">
                      <a16:colId xmlns:a16="http://schemas.microsoft.com/office/drawing/2014/main" val="3251389968"/>
                    </a:ext>
                  </a:extLst>
                </a:gridCol>
                <a:gridCol w="3647672">
                  <a:extLst>
                    <a:ext uri="{9D8B030D-6E8A-4147-A177-3AD203B41FA5}">
                      <a16:colId xmlns:a16="http://schemas.microsoft.com/office/drawing/2014/main" val="3813811915"/>
                    </a:ext>
                  </a:extLst>
                </a:gridCol>
                <a:gridCol w="1259456">
                  <a:extLst>
                    <a:ext uri="{9D8B030D-6E8A-4147-A177-3AD203B41FA5}">
                      <a16:colId xmlns:a16="http://schemas.microsoft.com/office/drawing/2014/main" val="2006376887"/>
                    </a:ext>
                  </a:extLst>
                </a:gridCol>
                <a:gridCol w="1414732">
                  <a:extLst>
                    <a:ext uri="{9D8B030D-6E8A-4147-A177-3AD203B41FA5}">
                      <a16:colId xmlns:a16="http://schemas.microsoft.com/office/drawing/2014/main" val="2540506348"/>
                    </a:ext>
                  </a:extLst>
                </a:gridCol>
              </a:tblGrid>
              <a:tr h="370840">
                <a:tc>
                  <a:txBody>
                    <a:bodyPr/>
                    <a:lstStyle/>
                    <a:p>
                      <a:r>
                        <a:rPr lang="en-US" dirty="0"/>
                        <a:t>IN</a:t>
                      </a:r>
                    </a:p>
                  </a:txBody>
                  <a:tcPr>
                    <a:lnB w="12700" cap="flat" cmpd="sng" algn="ctr">
                      <a:noFill/>
                      <a:prstDash val="solid"/>
                      <a:round/>
                      <a:headEnd type="none" w="med" len="med"/>
                      <a:tailEnd type="none" w="med" len="med"/>
                    </a:lnB>
                  </a:tcPr>
                </a:tc>
                <a:tc>
                  <a:txBody>
                    <a:bodyPr/>
                    <a:lstStyle/>
                    <a:p>
                      <a:r>
                        <a:rPr lang="en-US" dirty="0"/>
                        <a:t>Dismantling expenses</a:t>
                      </a:r>
                    </a:p>
                  </a:txBody>
                  <a:tcPr>
                    <a:lnB w="12700" cap="flat" cmpd="sng" algn="ctr">
                      <a:noFill/>
                      <a:prstDash val="solid"/>
                      <a:round/>
                      <a:headEnd type="none" w="med" len="med"/>
                      <a:tailEnd type="none" w="med" len="med"/>
                    </a:lnB>
                  </a:tcPr>
                </a:tc>
                <a:tc>
                  <a:txBody>
                    <a:bodyPr/>
                    <a:lstStyle/>
                    <a:p>
                      <a:pPr algn="r"/>
                      <a:r>
                        <a:rPr lang="en-US" dirty="0"/>
                        <a:t>4.000</a:t>
                      </a:r>
                    </a:p>
                  </a:txBody>
                  <a:tcPr>
                    <a:lnB w="12700" cap="flat" cmpd="sng" algn="ctr">
                      <a:noFill/>
                      <a:prstDash val="solid"/>
                      <a:round/>
                      <a:headEnd type="none" w="med" len="med"/>
                      <a:tailEnd type="none" w="med" len="med"/>
                    </a:lnB>
                  </a:tcPr>
                </a:tc>
                <a:tc>
                  <a:txBody>
                    <a:bodyPr/>
                    <a:lstStyle/>
                    <a:p>
                      <a:pPr algn="r"/>
                      <a:endParaRPr lang="en-US" dirty="0"/>
                    </a:p>
                  </a:txBody>
                  <a:tcPr>
                    <a:lnB w="12700" cap="flat" cmpd="sng" algn="ctr">
                      <a:noFill/>
                      <a:prstDash val="solid"/>
                      <a:round/>
                      <a:headEnd type="none" w="med" len="med"/>
                      <a:tailEnd type="none" w="med" len="med"/>
                    </a:lnB>
                  </a:tcPr>
                </a:tc>
                <a:extLst>
                  <a:ext uri="{0D108BD9-81ED-4DB2-BD59-A6C34878D82A}">
                    <a16:rowId xmlns:a16="http://schemas.microsoft.com/office/drawing/2014/main" val="2548901374"/>
                  </a:ext>
                </a:extLst>
              </a:tr>
              <a:tr h="370840">
                <a:tc>
                  <a:txBody>
                    <a:bodyPr/>
                    <a:lstStyle/>
                    <a:p>
                      <a:r>
                        <a:rPr lang="en-US" dirty="0"/>
                        <a:t>IN</a:t>
                      </a:r>
                    </a:p>
                  </a:txBody>
                  <a:tcPr>
                    <a:lnT w="12700" cap="flat" cmpd="sng" algn="ctr">
                      <a:noFill/>
                      <a:prstDash val="solid"/>
                      <a:round/>
                      <a:headEnd type="none" w="med" len="med"/>
                      <a:tailEnd type="none" w="med" len="med"/>
                    </a:lnT>
                  </a:tcPr>
                </a:tc>
                <a:tc>
                  <a:txBody>
                    <a:bodyPr/>
                    <a:lstStyle/>
                    <a:p>
                      <a:r>
                        <a:rPr lang="en-US" dirty="0"/>
                        <a:t>Transportation costs</a:t>
                      </a:r>
                    </a:p>
                  </a:txBody>
                  <a:tcPr>
                    <a:lnT w="12700" cap="flat" cmpd="sng" algn="ctr">
                      <a:noFill/>
                      <a:prstDash val="solid"/>
                      <a:round/>
                      <a:headEnd type="none" w="med" len="med"/>
                      <a:tailEnd type="none" w="med" len="med"/>
                    </a:lnT>
                  </a:tcPr>
                </a:tc>
                <a:tc>
                  <a:txBody>
                    <a:bodyPr/>
                    <a:lstStyle/>
                    <a:p>
                      <a:pPr algn="r"/>
                      <a:r>
                        <a:rPr lang="en-US" dirty="0"/>
                        <a:t>2.000</a:t>
                      </a:r>
                    </a:p>
                  </a:txBody>
                  <a:tcPr>
                    <a:lnT w="12700" cap="flat" cmpd="sng" algn="ctr">
                      <a:noFill/>
                      <a:prstDash val="solid"/>
                      <a:round/>
                      <a:headEnd type="none" w="med" len="med"/>
                      <a:tailEnd type="none" w="med" len="med"/>
                    </a:lnT>
                  </a:tcPr>
                </a:tc>
                <a:tc>
                  <a:txBody>
                    <a:bodyPr/>
                    <a:lstStyle/>
                    <a:p>
                      <a:pPr algn="r"/>
                      <a:endParaRPr lang="en-US" dirty="0"/>
                    </a:p>
                  </a:txBody>
                  <a:tcPr>
                    <a:lnT w="12700" cap="flat" cmpd="sng" algn="ctr">
                      <a:noFill/>
                      <a:prstDash val="solid"/>
                      <a:round/>
                      <a:headEnd type="none" w="med" len="med"/>
                      <a:tailEnd type="none" w="med" len="med"/>
                    </a:lnT>
                  </a:tcPr>
                </a:tc>
                <a:extLst>
                  <a:ext uri="{0D108BD9-81ED-4DB2-BD59-A6C34878D82A}">
                    <a16:rowId xmlns:a16="http://schemas.microsoft.com/office/drawing/2014/main" val="668293666"/>
                  </a:ext>
                </a:extLst>
              </a:tr>
              <a:tr h="370840">
                <a:tc>
                  <a:txBody>
                    <a:bodyPr/>
                    <a:lstStyle/>
                    <a:p>
                      <a:r>
                        <a:rPr lang="en-US" dirty="0"/>
                        <a:t>OUT</a:t>
                      </a:r>
                    </a:p>
                  </a:txBody>
                  <a:tcPr/>
                </a:tc>
                <a:tc>
                  <a:txBody>
                    <a:bodyPr/>
                    <a:lstStyle/>
                    <a:p>
                      <a:r>
                        <a:rPr lang="en-US" dirty="0"/>
                        <a:t>Payables</a:t>
                      </a:r>
                    </a:p>
                  </a:txBody>
                  <a:tcPr/>
                </a:tc>
                <a:tc>
                  <a:txBody>
                    <a:bodyPr/>
                    <a:lstStyle/>
                    <a:p>
                      <a:pPr algn="r"/>
                      <a:endParaRPr lang="en-US" dirty="0"/>
                    </a:p>
                  </a:txBody>
                  <a:tcPr/>
                </a:tc>
                <a:tc>
                  <a:txBody>
                    <a:bodyPr/>
                    <a:lstStyle/>
                    <a:p>
                      <a:pPr algn="r"/>
                      <a:r>
                        <a:rPr lang="en-US" dirty="0"/>
                        <a:t>6.000</a:t>
                      </a:r>
                    </a:p>
                  </a:txBody>
                  <a:tcPr/>
                </a:tc>
                <a:extLst>
                  <a:ext uri="{0D108BD9-81ED-4DB2-BD59-A6C34878D82A}">
                    <a16:rowId xmlns:a16="http://schemas.microsoft.com/office/drawing/2014/main" val="2701536929"/>
                  </a:ext>
                </a:extLst>
              </a:tr>
            </a:tbl>
          </a:graphicData>
        </a:graphic>
      </p:graphicFrame>
      <p:graphicFrame>
        <p:nvGraphicFramePr>
          <p:cNvPr id="8" name="Table 7">
            <a:extLst>
              <a:ext uri="{FF2B5EF4-FFF2-40B4-BE49-F238E27FC236}">
                <a16:creationId xmlns:a16="http://schemas.microsoft.com/office/drawing/2014/main" id="{7234D5BF-1360-4A52-99A1-C723B2C73FF3}"/>
              </a:ext>
            </a:extLst>
          </p:cNvPr>
          <p:cNvGraphicFramePr>
            <a:graphicFrameLocks noGrp="1"/>
          </p:cNvGraphicFramePr>
          <p:nvPr>
            <p:extLst>
              <p:ext uri="{D42A27DB-BD31-4B8C-83A1-F6EECF244321}">
                <p14:modId xmlns:p14="http://schemas.microsoft.com/office/powerpoint/2010/main" val="1269232429"/>
              </p:ext>
            </p:extLst>
          </p:nvPr>
        </p:nvGraphicFramePr>
        <p:xfrm>
          <a:off x="1334006" y="4471477"/>
          <a:ext cx="7225814" cy="1112520"/>
        </p:xfrm>
        <a:graphic>
          <a:graphicData uri="http://schemas.openxmlformats.org/drawingml/2006/table">
            <a:tbl>
              <a:tblPr firstRow="1" bandRow="1">
                <a:tableStyleId>{9D7B26C5-4107-4FEC-AEDC-1716B250A1EF}</a:tableStyleId>
              </a:tblPr>
              <a:tblGrid>
                <a:gridCol w="903954">
                  <a:extLst>
                    <a:ext uri="{9D8B030D-6E8A-4147-A177-3AD203B41FA5}">
                      <a16:colId xmlns:a16="http://schemas.microsoft.com/office/drawing/2014/main" val="3251389968"/>
                    </a:ext>
                  </a:extLst>
                </a:gridCol>
                <a:gridCol w="3647672">
                  <a:extLst>
                    <a:ext uri="{9D8B030D-6E8A-4147-A177-3AD203B41FA5}">
                      <a16:colId xmlns:a16="http://schemas.microsoft.com/office/drawing/2014/main" val="3813811915"/>
                    </a:ext>
                  </a:extLst>
                </a:gridCol>
                <a:gridCol w="1259456">
                  <a:extLst>
                    <a:ext uri="{9D8B030D-6E8A-4147-A177-3AD203B41FA5}">
                      <a16:colId xmlns:a16="http://schemas.microsoft.com/office/drawing/2014/main" val="2006376887"/>
                    </a:ext>
                  </a:extLst>
                </a:gridCol>
                <a:gridCol w="1414732">
                  <a:extLst>
                    <a:ext uri="{9D8B030D-6E8A-4147-A177-3AD203B41FA5}">
                      <a16:colId xmlns:a16="http://schemas.microsoft.com/office/drawing/2014/main" val="2540506348"/>
                    </a:ext>
                  </a:extLst>
                </a:gridCol>
              </a:tblGrid>
              <a:tr h="370840">
                <a:tc>
                  <a:txBody>
                    <a:bodyPr/>
                    <a:lstStyle/>
                    <a:p>
                      <a:r>
                        <a:rPr lang="en-US" dirty="0"/>
                        <a:t>IN</a:t>
                      </a:r>
                    </a:p>
                  </a:txBody>
                  <a:tcPr>
                    <a:lnB w="12700" cap="flat" cmpd="sng" algn="ctr">
                      <a:noFill/>
                      <a:prstDash val="solid"/>
                      <a:round/>
                      <a:headEnd type="none" w="med" len="med"/>
                      <a:tailEnd type="none" w="med" len="med"/>
                    </a:lnB>
                  </a:tcPr>
                </a:tc>
                <a:tc>
                  <a:txBody>
                    <a:bodyPr/>
                    <a:lstStyle/>
                    <a:p>
                      <a:r>
                        <a:rPr lang="en-US" dirty="0"/>
                        <a:t>Gain on sale</a:t>
                      </a:r>
                    </a:p>
                  </a:txBody>
                  <a:tcPr>
                    <a:lnB w="12700" cap="flat" cmpd="sng" algn="ctr">
                      <a:noFill/>
                      <a:prstDash val="solid"/>
                      <a:round/>
                      <a:headEnd type="none" w="med" len="med"/>
                      <a:tailEnd type="none" w="med" len="med"/>
                    </a:lnB>
                  </a:tcPr>
                </a:tc>
                <a:tc>
                  <a:txBody>
                    <a:bodyPr/>
                    <a:lstStyle/>
                    <a:p>
                      <a:pPr algn="r"/>
                      <a:r>
                        <a:rPr lang="en-US" dirty="0"/>
                        <a:t>6.000</a:t>
                      </a:r>
                    </a:p>
                  </a:txBody>
                  <a:tcPr>
                    <a:lnB w="12700" cap="flat" cmpd="sng" algn="ctr">
                      <a:noFill/>
                      <a:prstDash val="solid"/>
                      <a:round/>
                      <a:headEnd type="none" w="med" len="med"/>
                      <a:tailEnd type="none" w="med" len="med"/>
                    </a:lnB>
                  </a:tcPr>
                </a:tc>
                <a:tc>
                  <a:txBody>
                    <a:bodyPr/>
                    <a:lstStyle/>
                    <a:p>
                      <a:pPr algn="r"/>
                      <a:endParaRPr lang="en-US" dirty="0"/>
                    </a:p>
                  </a:txBody>
                  <a:tcPr>
                    <a:lnB w="12700" cap="flat" cmpd="sng" algn="ctr">
                      <a:noFill/>
                      <a:prstDash val="solid"/>
                      <a:round/>
                      <a:headEnd type="none" w="med" len="med"/>
                      <a:tailEnd type="none" w="med" len="med"/>
                    </a:lnB>
                  </a:tcPr>
                </a:tc>
                <a:extLst>
                  <a:ext uri="{0D108BD9-81ED-4DB2-BD59-A6C34878D82A}">
                    <a16:rowId xmlns:a16="http://schemas.microsoft.com/office/drawing/2014/main" val="2548901374"/>
                  </a:ext>
                </a:extLst>
              </a:tr>
              <a:tr h="370840">
                <a:tc>
                  <a:txBody>
                    <a:bodyPr/>
                    <a:lstStyle/>
                    <a:p>
                      <a:r>
                        <a:rPr lang="en-US" dirty="0"/>
                        <a:t>OUT</a:t>
                      </a:r>
                    </a:p>
                  </a:txBody>
                  <a:tcPr>
                    <a:lnT w="12700" cap="flat" cmpd="sng" algn="ctr">
                      <a:noFill/>
                      <a:prstDash val="solid"/>
                      <a:round/>
                      <a:headEnd type="none" w="med" len="med"/>
                      <a:tailEnd type="none" w="med" len="med"/>
                    </a:lnT>
                  </a:tcPr>
                </a:tc>
                <a:tc>
                  <a:txBody>
                    <a:bodyPr/>
                    <a:lstStyle/>
                    <a:p>
                      <a:r>
                        <a:rPr lang="en-US" dirty="0"/>
                        <a:t>Transportation costs</a:t>
                      </a:r>
                    </a:p>
                  </a:txBody>
                  <a:tcPr>
                    <a:lnT w="12700" cap="flat" cmpd="sng" algn="ctr">
                      <a:noFill/>
                      <a:prstDash val="solid"/>
                      <a:round/>
                      <a:headEnd type="none" w="med" len="med"/>
                      <a:tailEnd type="none" w="med" len="med"/>
                    </a:lnT>
                  </a:tcPr>
                </a:tc>
                <a:tc>
                  <a:txBody>
                    <a:bodyPr/>
                    <a:lstStyle/>
                    <a:p>
                      <a:pPr algn="r"/>
                      <a:endParaRPr lang="en-US" dirty="0"/>
                    </a:p>
                  </a:txBody>
                  <a:tcPr>
                    <a:lnT w="12700" cap="flat" cmpd="sng" algn="ctr">
                      <a:noFill/>
                      <a:prstDash val="solid"/>
                      <a:round/>
                      <a:headEnd type="none" w="med" len="med"/>
                      <a:tailEnd type="none" w="med" len="med"/>
                    </a:lnT>
                  </a:tcPr>
                </a:tc>
                <a:tc>
                  <a:txBody>
                    <a:bodyPr/>
                    <a:lstStyle/>
                    <a:p>
                      <a:pPr algn="r"/>
                      <a:r>
                        <a:rPr lang="en-US" dirty="0"/>
                        <a:t>2.000</a:t>
                      </a:r>
                    </a:p>
                  </a:txBody>
                  <a:tcPr>
                    <a:lnT w="12700" cap="flat" cmpd="sng" algn="ctr">
                      <a:noFill/>
                      <a:prstDash val="solid"/>
                      <a:round/>
                      <a:headEnd type="none" w="med" len="med"/>
                      <a:tailEnd type="none" w="med" len="med"/>
                    </a:lnT>
                  </a:tcPr>
                </a:tc>
                <a:extLst>
                  <a:ext uri="{0D108BD9-81ED-4DB2-BD59-A6C34878D82A}">
                    <a16:rowId xmlns:a16="http://schemas.microsoft.com/office/drawing/2014/main" val="668293666"/>
                  </a:ext>
                </a:extLst>
              </a:tr>
              <a:tr h="370840">
                <a:tc>
                  <a:txBody>
                    <a:bodyPr/>
                    <a:lstStyle/>
                    <a:p>
                      <a:r>
                        <a:rPr lang="en-US" dirty="0"/>
                        <a:t>OUT</a:t>
                      </a:r>
                    </a:p>
                  </a:txBody>
                  <a:tcPr/>
                </a:tc>
                <a:tc>
                  <a:txBody>
                    <a:bodyPr/>
                    <a:lstStyle/>
                    <a:p>
                      <a:r>
                        <a:rPr lang="en-US" dirty="0"/>
                        <a:t>Dismantling expenses</a:t>
                      </a:r>
                    </a:p>
                  </a:txBody>
                  <a:tcPr/>
                </a:tc>
                <a:tc>
                  <a:txBody>
                    <a:bodyPr/>
                    <a:lstStyle/>
                    <a:p>
                      <a:pPr algn="r"/>
                      <a:endParaRPr lang="en-US" dirty="0"/>
                    </a:p>
                  </a:txBody>
                  <a:tcPr/>
                </a:tc>
                <a:tc>
                  <a:txBody>
                    <a:bodyPr/>
                    <a:lstStyle/>
                    <a:p>
                      <a:pPr algn="r"/>
                      <a:r>
                        <a:rPr lang="en-US" dirty="0"/>
                        <a:t>4.000</a:t>
                      </a:r>
                    </a:p>
                  </a:txBody>
                  <a:tcPr/>
                </a:tc>
                <a:extLst>
                  <a:ext uri="{0D108BD9-81ED-4DB2-BD59-A6C34878D82A}">
                    <a16:rowId xmlns:a16="http://schemas.microsoft.com/office/drawing/2014/main" val="2701536929"/>
                  </a:ext>
                </a:extLst>
              </a:tr>
            </a:tbl>
          </a:graphicData>
        </a:graphic>
      </p:graphicFrame>
    </p:spTree>
    <p:extLst>
      <p:ext uri="{BB962C8B-B14F-4D97-AF65-F5344CB8AC3E}">
        <p14:creationId xmlns:p14="http://schemas.microsoft.com/office/powerpoint/2010/main" val="7408467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05923BD-592B-4A28-8106-C583D8FF5663}"/>
              </a:ext>
            </a:extLst>
          </p:cNvPr>
          <p:cNvSpPr>
            <a:spLocks noGrp="1"/>
          </p:cNvSpPr>
          <p:nvPr>
            <p:ph idx="1"/>
          </p:nvPr>
        </p:nvSpPr>
        <p:spPr>
          <a:xfrm>
            <a:off x="677334" y="505729"/>
            <a:ext cx="8596668" cy="4707862"/>
          </a:xfrm>
        </p:spPr>
        <p:txBody>
          <a:bodyPr/>
          <a:lstStyle/>
          <a:p>
            <a:r>
              <a:rPr lang="en-US" dirty="0"/>
              <a:t>The asset was paid by a loan for Euro 122.000. The loan was obtained at the following conditions: </a:t>
            </a:r>
          </a:p>
          <a:p>
            <a:r>
              <a:rPr lang="en-US" dirty="0"/>
              <a:t>Capital: 122.000</a:t>
            </a:r>
          </a:p>
          <a:p>
            <a:r>
              <a:rPr lang="en-US" dirty="0"/>
              <a:t>Interest Rate: 3%</a:t>
            </a:r>
          </a:p>
          <a:p>
            <a:r>
              <a:rPr lang="en-US" dirty="0"/>
              <a:t>Length: 8 years</a:t>
            </a:r>
          </a:p>
          <a:p>
            <a:r>
              <a:rPr lang="en-US" dirty="0"/>
              <a:t>When the machinery has been sold the status of loan repayment plan was the following:</a:t>
            </a:r>
          </a:p>
          <a:p>
            <a:endParaRPr lang="en-US" dirty="0"/>
          </a:p>
          <a:p>
            <a:r>
              <a:rPr lang="en-US" dirty="0"/>
              <a:t> </a:t>
            </a:r>
          </a:p>
        </p:txBody>
      </p:sp>
      <p:sp>
        <p:nvSpPr>
          <p:cNvPr id="4" name="Slide Number Placeholder 3">
            <a:extLst>
              <a:ext uri="{FF2B5EF4-FFF2-40B4-BE49-F238E27FC236}">
                <a16:creationId xmlns:a16="http://schemas.microsoft.com/office/drawing/2014/main" id="{ED94403F-66BA-43A0-9FB2-2B12F080F052}"/>
              </a:ext>
            </a:extLst>
          </p:cNvPr>
          <p:cNvSpPr>
            <a:spLocks noGrp="1"/>
          </p:cNvSpPr>
          <p:nvPr>
            <p:ph type="sldNum" sz="quarter" idx="12"/>
          </p:nvPr>
        </p:nvSpPr>
        <p:spPr/>
        <p:txBody>
          <a:bodyPr/>
          <a:lstStyle/>
          <a:p>
            <a:fld id="{D57F1E4F-1CFF-5643-939E-217C01CDF565}" type="slidenum">
              <a:rPr lang="en-US" smtClean="0"/>
              <a:pPr/>
              <a:t>25</a:t>
            </a:fld>
            <a:endParaRPr lang="en-US" dirty="0"/>
          </a:p>
        </p:txBody>
      </p:sp>
      <p:sp>
        <p:nvSpPr>
          <p:cNvPr id="5" name="Footer Placeholder 4">
            <a:extLst>
              <a:ext uri="{FF2B5EF4-FFF2-40B4-BE49-F238E27FC236}">
                <a16:creationId xmlns:a16="http://schemas.microsoft.com/office/drawing/2014/main" id="{249D4926-2DED-4310-BBED-DCCEC10EE2B0}"/>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2" name="Table 1">
            <a:extLst>
              <a:ext uri="{FF2B5EF4-FFF2-40B4-BE49-F238E27FC236}">
                <a16:creationId xmlns:a16="http://schemas.microsoft.com/office/drawing/2014/main" id="{8589A169-BD96-40DF-B5DF-482D11A46562}"/>
              </a:ext>
            </a:extLst>
          </p:cNvPr>
          <p:cNvGraphicFramePr>
            <a:graphicFrameLocks noGrp="1"/>
          </p:cNvGraphicFramePr>
          <p:nvPr>
            <p:extLst>
              <p:ext uri="{D42A27DB-BD31-4B8C-83A1-F6EECF244321}">
                <p14:modId xmlns:p14="http://schemas.microsoft.com/office/powerpoint/2010/main" val="2547899746"/>
              </p:ext>
            </p:extLst>
          </p:nvPr>
        </p:nvGraphicFramePr>
        <p:xfrm>
          <a:off x="2611872" y="3066469"/>
          <a:ext cx="5695903" cy="2651760"/>
        </p:xfrm>
        <a:graphic>
          <a:graphicData uri="http://schemas.openxmlformats.org/drawingml/2006/table">
            <a:tbl>
              <a:tblPr firstRow="1" bandRow="1">
                <a:tableStyleId>{5C22544A-7EE6-4342-B048-85BDC9FD1C3A}</a:tableStyleId>
              </a:tblPr>
              <a:tblGrid>
                <a:gridCol w="541972">
                  <a:extLst>
                    <a:ext uri="{9D8B030D-6E8A-4147-A177-3AD203B41FA5}">
                      <a16:colId xmlns:a16="http://schemas.microsoft.com/office/drawing/2014/main" val="27996506"/>
                    </a:ext>
                  </a:extLst>
                </a:gridCol>
                <a:gridCol w="1166238">
                  <a:extLst>
                    <a:ext uri="{9D8B030D-6E8A-4147-A177-3AD203B41FA5}">
                      <a16:colId xmlns:a16="http://schemas.microsoft.com/office/drawing/2014/main" val="4104913432"/>
                    </a:ext>
                  </a:extLst>
                </a:gridCol>
                <a:gridCol w="1329231">
                  <a:extLst>
                    <a:ext uri="{9D8B030D-6E8A-4147-A177-3AD203B41FA5}">
                      <a16:colId xmlns:a16="http://schemas.microsoft.com/office/drawing/2014/main" val="4230367084"/>
                    </a:ext>
                  </a:extLst>
                </a:gridCol>
                <a:gridCol w="1329231">
                  <a:extLst>
                    <a:ext uri="{9D8B030D-6E8A-4147-A177-3AD203B41FA5}">
                      <a16:colId xmlns:a16="http://schemas.microsoft.com/office/drawing/2014/main" val="3791781542"/>
                    </a:ext>
                  </a:extLst>
                </a:gridCol>
                <a:gridCol w="1329231">
                  <a:extLst>
                    <a:ext uri="{9D8B030D-6E8A-4147-A177-3AD203B41FA5}">
                      <a16:colId xmlns:a16="http://schemas.microsoft.com/office/drawing/2014/main" val="159974370"/>
                    </a:ext>
                  </a:extLst>
                </a:gridCol>
              </a:tblGrid>
              <a:tr h="244320">
                <a:tc>
                  <a:txBody>
                    <a:bodyPr/>
                    <a:lstStyle/>
                    <a:p>
                      <a:pPr algn="ctr"/>
                      <a:r>
                        <a:rPr lang="en-US" sz="1200" dirty="0"/>
                        <a:t>Year</a:t>
                      </a:r>
                    </a:p>
                  </a:txBody>
                  <a:tcPr anchor="ctr"/>
                </a:tc>
                <a:tc>
                  <a:txBody>
                    <a:bodyPr/>
                    <a:lstStyle/>
                    <a:p>
                      <a:pPr algn="ctr"/>
                      <a:r>
                        <a:rPr lang="en-US" sz="1200" dirty="0"/>
                        <a:t>Capital</a:t>
                      </a:r>
                    </a:p>
                  </a:txBody>
                  <a:tcPr anchor="ctr"/>
                </a:tc>
                <a:tc>
                  <a:txBody>
                    <a:bodyPr/>
                    <a:lstStyle/>
                    <a:p>
                      <a:pPr algn="ctr"/>
                      <a:r>
                        <a:rPr lang="en-US" sz="1200" dirty="0"/>
                        <a:t>Capital repaid</a:t>
                      </a:r>
                    </a:p>
                  </a:txBody>
                  <a:tcPr anchor="ctr"/>
                </a:tc>
                <a:tc>
                  <a:txBody>
                    <a:bodyPr/>
                    <a:lstStyle/>
                    <a:p>
                      <a:pPr algn="ctr"/>
                      <a:r>
                        <a:rPr lang="en-US" sz="1200" dirty="0"/>
                        <a:t>Interest</a:t>
                      </a:r>
                    </a:p>
                  </a:txBody>
                  <a:tcPr anchor="ctr"/>
                </a:tc>
                <a:tc>
                  <a:txBody>
                    <a:bodyPr/>
                    <a:lstStyle/>
                    <a:p>
                      <a:pPr algn="ctr"/>
                      <a:r>
                        <a:rPr lang="en-US" sz="1200" dirty="0"/>
                        <a:t>Remaining amount</a:t>
                      </a:r>
                    </a:p>
                  </a:txBody>
                  <a:tcPr anchor="ctr"/>
                </a:tc>
                <a:extLst>
                  <a:ext uri="{0D108BD9-81ED-4DB2-BD59-A6C34878D82A}">
                    <a16:rowId xmlns:a16="http://schemas.microsoft.com/office/drawing/2014/main" val="3063084964"/>
                  </a:ext>
                </a:extLst>
              </a:tr>
              <a:tr h="244320">
                <a:tc>
                  <a:txBody>
                    <a:bodyPr/>
                    <a:lstStyle/>
                    <a:p>
                      <a:pPr algn="ctr"/>
                      <a:r>
                        <a:rPr lang="en-US" sz="1200" dirty="0"/>
                        <a:t>1</a:t>
                      </a:r>
                    </a:p>
                  </a:txBody>
                  <a:tcPr anchor="ctr"/>
                </a:tc>
                <a:tc>
                  <a:txBody>
                    <a:bodyPr/>
                    <a:lstStyle/>
                    <a:p>
                      <a:pPr marL="0" algn="ctr" defTabSz="457200" rtl="0" eaLnBrk="1" fontAlgn="b" latinLnBrk="0" hangingPunct="1"/>
                      <a:r>
                        <a:rPr lang="it-IT" sz="1200" kern="1200" dirty="0">
                          <a:solidFill>
                            <a:schemeClr val="dk1"/>
                          </a:solidFill>
                          <a:latin typeface="+mn-lt"/>
                          <a:ea typeface="+mn-ea"/>
                          <a:cs typeface="+mn-cs"/>
                        </a:rPr>
                        <a:t>          122.000   </a:t>
                      </a:r>
                    </a:p>
                  </a:txBody>
                  <a:tcPr marL="9525" marR="9525" marT="9525" marB="0" anchor="ctr"/>
                </a:tc>
                <a:tc>
                  <a:txBody>
                    <a:bodyPr/>
                    <a:lstStyle/>
                    <a:p>
                      <a:pPr marL="0" algn="ctr" defTabSz="457200" rtl="0" eaLnBrk="1" fontAlgn="b" latinLnBrk="0" hangingPunct="1"/>
                      <a:r>
                        <a:rPr lang="it-IT" sz="1200" kern="1200" dirty="0">
                          <a:solidFill>
                            <a:schemeClr val="dk1"/>
                          </a:solidFill>
                          <a:latin typeface="+mn-lt"/>
                          <a:ea typeface="+mn-ea"/>
                          <a:cs typeface="+mn-cs"/>
                        </a:rPr>
                        <a:t>           15.250   </a:t>
                      </a:r>
                    </a:p>
                  </a:txBody>
                  <a:tcPr marL="9525" marR="9525" marT="9525" marB="0" anchor="ctr"/>
                </a:tc>
                <a:tc>
                  <a:txBody>
                    <a:bodyPr/>
                    <a:lstStyle/>
                    <a:p>
                      <a:pPr marL="0" algn="ctr" defTabSz="457200" rtl="0" eaLnBrk="1" fontAlgn="b" latinLnBrk="0" hangingPunct="1"/>
                      <a:r>
                        <a:rPr lang="it-IT" sz="1200" kern="1200" dirty="0">
                          <a:solidFill>
                            <a:schemeClr val="dk1"/>
                          </a:solidFill>
                          <a:latin typeface="+mn-lt"/>
                          <a:ea typeface="+mn-ea"/>
                          <a:cs typeface="+mn-cs"/>
                        </a:rPr>
                        <a:t>             3.660   </a:t>
                      </a:r>
                    </a:p>
                  </a:txBody>
                  <a:tcPr marL="9525" marR="9525" marT="9525" marB="0" anchor="ctr"/>
                </a:tc>
                <a:tc>
                  <a:txBody>
                    <a:bodyPr/>
                    <a:lstStyle/>
                    <a:p>
                      <a:pPr marL="0" algn="ctr" defTabSz="457200" rtl="0" eaLnBrk="1" fontAlgn="b" latinLnBrk="0" hangingPunct="1"/>
                      <a:r>
                        <a:rPr lang="it-IT" sz="1200" kern="1200">
                          <a:solidFill>
                            <a:schemeClr val="dk1"/>
                          </a:solidFill>
                          <a:latin typeface="+mn-lt"/>
                          <a:ea typeface="+mn-ea"/>
                          <a:cs typeface="+mn-cs"/>
                        </a:rPr>
                        <a:t>         110.410   </a:t>
                      </a:r>
                    </a:p>
                  </a:txBody>
                  <a:tcPr marL="9525" marR="9525" marT="9525" marB="0" anchor="ctr"/>
                </a:tc>
                <a:extLst>
                  <a:ext uri="{0D108BD9-81ED-4DB2-BD59-A6C34878D82A}">
                    <a16:rowId xmlns:a16="http://schemas.microsoft.com/office/drawing/2014/main" val="472955123"/>
                  </a:ext>
                </a:extLst>
              </a:tr>
              <a:tr h="244320">
                <a:tc>
                  <a:txBody>
                    <a:bodyPr/>
                    <a:lstStyle/>
                    <a:p>
                      <a:pPr algn="ctr"/>
                      <a:r>
                        <a:rPr lang="en-US" sz="1200" dirty="0"/>
                        <a:t>2</a:t>
                      </a:r>
                    </a:p>
                  </a:txBody>
                  <a:tcPr anchor="ctr"/>
                </a:tc>
                <a:tc>
                  <a:txBody>
                    <a:bodyPr/>
                    <a:lstStyle/>
                    <a:p>
                      <a:pPr marL="0" algn="ctr" defTabSz="457200" rtl="0" eaLnBrk="1" fontAlgn="b" latinLnBrk="0" hangingPunct="1"/>
                      <a:r>
                        <a:rPr lang="it-IT" sz="1200" kern="1200">
                          <a:solidFill>
                            <a:schemeClr val="dk1"/>
                          </a:solidFill>
                          <a:latin typeface="+mn-lt"/>
                          <a:ea typeface="+mn-ea"/>
                          <a:cs typeface="+mn-cs"/>
                        </a:rPr>
                        <a:t>          106.750   </a:t>
                      </a:r>
                    </a:p>
                  </a:txBody>
                  <a:tcPr marL="9525" marR="9525" marT="9525" marB="0" anchor="ctr"/>
                </a:tc>
                <a:tc>
                  <a:txBody>
                    <a:bodyPr/>
                    <a:lstStyle/>
                    <a:p>
                      <a:pPr marL="0" algn="ctr" defTabSz="457200" rtl="0" eaLnBrk="1" fontAlgn="b" latinLnBrk="0" hangingPunct="1"/>
                      <a:r>
                        <a:rPr lang="it-IT" sz="1200" kern="1200">
                          <a:solidFill>
                            <a:schemeClr val="dk1"/>
                          </a:solidFill>
                          <a:latin typeface="+mn-lt"/>
                          <a:ea typeface="+mn-ea"/>
                          <a:cs typeface="+mn-cs"/>
                        </a:rPr>
                        <a:t>           15.250   </a:t>
                      </a:r>
                    </a:p>
                  </a:txBody>
                  <a:tcPr marL="9525" marR="9525" marT="9525" marB="0" anchor="ctr"/>
                </a:tc>
                <a:tc>
                  <a:txBody>
                    <a:bodyPr/>
                    <a:lstStyle/>
                    <a:p>
                      <a:pPr marL="0" algn="ctr" defTabSz="457200" rtl="0" eaLnBrk="1" fontAlgn="b" latinLnBrk="0" hangingPunct="1"/>
                      <a:r>
                        <a:rPr lang="it-IT" sz="1200" kern="1200" dirty="0">
                          <a:solidFill>
                            <a:schemeClr val="dk1"/>
                          </a:solidFill>
                          <a:latin typeface="+mn-lt"/>
                          <a:ea typeface="+mn-ea"/>
                          <a:cs typeface="+mn-cs"/>
                        </a:rPr>
                        <a:t>             3.203   </a:t>
                      </a:r>
                    </a:p>
                  </a:txBody>
                  <a:tcPr marL="9525" marR="9525" marT="9525" marB="0" anchor="ctr"/>
                </a:tc>
                <a:tc>
                  <a:txBody>
                    <a:bodyPr/>
                    <a:lstStyle/>
                    <a:p>
                      <a:pPr marL="0" algn="ctr" defTabSz="457200" rtl="0" eaLnBrk="1" fontAlgn="b" latinLnBrk="0" hangingPunct="1"/>
                      <a:r>
                        <a:rPr lang="it-IT" sz="1200" kern="1200">
                          <a:solidFill>
                            <a:schemeClr val="dk1"/>
                          </a:solidFill>
                          <a:latin typeface="+mn-lt"/>
                          <a:ea typeface="+mn-ea"/>
                          <a:cs typeface="+mn-cs"/>
                        </a:rPr>
                        <a:t>           94.703   </a:t>
                      </a:r>
                    </a:p>
                  </a:txBody>
                  <a:tcPr marL="9525" marR="9525" marT="9525" marB="0" anchor="ctr"/>
                </a:tc>
                <a:extLst>
                  <a:ext uri="{0D108BD9-81ED-4DB2-BD59-A6C34878D82A}">
                    <a16:rowId xmlns:a16="http://schemas.microsoft.com/office/drawing/2014/main" val="1905019299"/>
                  </a:ext>
                </a:extLst>
              </a:tr>
              <a:tr h="244320">
                <a:tc>
                  <a:txBody>
                    <a:bodyPr/>
                    <a:lstStyle/>
                    <a:p>
                      <a:pPr algn="ctr"/>
                      <a:r>
                        <a:rPr lang="en-US" sz="1200" dirty="0"/>
                        <a:t>3</a:t>
                      </a:r>
                    </a:p>
                  </a:txBody>
                  <a:tcPr anchor="ctr"/>
                </a:tc>
                <a:tc>
                  <a:txBody>
                    <a:bodyPr/>
                    <a:lstStyle/>
                    <a:p>
                      <a:pPr marL="0" algn="ctr" defTabSz="457200" rtl="0" eaLnBrk="1" fontAlgn="b" latinLnBrk="0" hangingPunct="1"/>
                      <a:r>
                        <a:rPr lang="it-IT" sz="1200" kern="1200">
                          <a:solidFill>
                            <a:schemeClr val="dk1"/>
                          </a:solidFill>
                          <a:latin typeface="+mn-lt"/>
                          <a:ea typeface="+mn-ea"/>
                          <a:cs typeface="+mn-cs"/>
                        </a:rPr>
                        <a:t>            91.500   </a:t>
                      </a:r>
                    </a:p>
                  </a:txBody>
                  <a:tcPr marL="9525" marR="9525" marT="9525" marB="0" anchor="ctr"/>
                </a:tc>
                <a:tc>
                  <a:txBody>
                    <a:bodyPr/>
                    <a:lstStyle/>
                    <a:p>
                      <a:pPr marL="0" algn="ctr" defTabSz="457200" rtl="0" eaLnBrk="1" fontAlgn="b" latinLnBrk="0" hangingPunct="1"/>
                      <a:r>
                        <a:rPr lang="it-IT" sz="1200" kern="1200" dirty="0">
                          <a:solidFill>
                            <a:schemeClr val="dk1"/>
                          </a:solidFill>
                          <a:latin typeface="+mn-lt"/>
                          <a:ea typeface="+mn-ea"/>
                          <a:cs typeface="+mn-cs"/>
                        </a:rPr>
                        <a:t>           15.250   </a:t>
                      </a:r>
                    </a:p>
                  </a:txBody>
                  <a:tcPr marL="9525" marR="9525" marT="9525" marB="0" anchor="ctr"/>
                </a:tc>
                <a:tc>
                  <a:txBody>
                    <a:bodyPr/>
                    <a:lstStyle/>
                    <a:p>
                      <a:pPr marL="0" algn="ctr" defTabSz="457200" rtl="0" eaLnBrk="1" fontAlgn="b" latinLnBrk="0" hangingPunct="1"/>
                      <a:r>
                        <a:rPr lang="it-IT" sz="1200" kern="1200" dirty="0">
                          <a:solidFill>
                            <a:schemeClr val="dk1"/>
                          </a:solidFill>
                          <a:latin typeface="+mn-lt"/>
                          <a:ea typeface="+mn-ea"/>
                          <a:cs typeface="+mn-cs"/>
                        </a:rPr>
                        <a:t>             2.745   </a:t>
                      </a:r>
                    </a:p>
                  </a:txBody>
                  <a:tcPr marL="9525" marR="9525" marT="9525" marB="0" anchor="ctr"/>
                </a:tc>
                <a:tc>
                  <a:txBody>
                    <a:bodyPr/>
                    <a:lstStyle/>
                    <a:p>
                      <a:pPr marL="0" algn="ctr" defTabSz="457200" rtl="0" eaLnBrk="1" fontAlgn="b" latinLnBrk="0" hangingPunct="1"/>
                      <a:r>
                        <a:rPr lang="it-IT" sz="1200" kern="1200">
                          <a:solidFill>
                            <a:schemeClr val="dk1"/>
                          </a:solidFill>
                          <a:latin typeface="+mn-lt"/>
                          <a:ea typeface="+mn-ea"/>
                          <a:cs typeface="+mn-cs"/>
                        </a:rPr>
                        <a:t>           78.995   </a:t>
                      </a:r>
                    </a:p>
                  </a:txBody>
                  <a:tcPr marL="9525" marR="9525" marT="9525" marB="0" anchor="ctr"/>
                </a:tc>
                <a:extLst>
                  <a:ext uri="{0D108BD9-81ED-4DB2-BD59-A6C34878D82A}">
                    <a16:rowId xmlns:a16="http://schemas.microsoft.com/office/drawing/2014/main" val="1741319876"/>
                  </a:ext>
                </a:extLst>
              </a:tr>
              <a:tr h="244320">
                <a:tc>
                  <a:txBody>
                    <a:bodyPr/>
                    <a:lstStyle/>
                    <a:p>
                      <a:pPr algn="ctr"/>
                      <a:r>
                        <a:rPr lang="en-US" sz="1200" dirty="0"/>
                        <a:t>4</a:t>
                      </a:r>
                    </a:p>
                  </a:txBody>
                  <a:tcPr anchor="ctr"/>
                </a:tc>
                <a:tc>
                  <a:txBody>
                    <a:bodyPr/>
                    <a:lstStyle/>
                    <a:p>
                      <a:pPr marL="0" algn="ctr" defTabSz="457200" rtl="0" eaLnBrk="1" fontAlgn="b" latinLnBrk="0" hangingPunct="1"/>
                      <a:r>
                        <a:rPr lang="it-IT" sz="1200" kern="1200">
                          <a:solidFill>
                            <a:schemeClr val="dk1"/>
                          </a:solidFill>
                          <a:latin typeface="+mn-lt"/>
                          <a:ea typeface="+mn-ea"/>
                          <a:cs typeface="+mn-cs"/>
                        </a:rPr>
                        <a:t>            76.250   </a:t>
                      </a:r>
                    </a:p>
                  </a:txBody>
                  <a:tcPr marL="9525" marR="9525" marT="9525" marB="0" anchor="ctr"/>
                </a:tc>
                <a:tc>
                  <a:txBody>
                    <a:bodyPr/>
                    <a:lstStyle/>
                    <a:p>
                      <a:pPr marL="0" algn="ctr" defTabSz="457200" rtl="0" eaLnBrk="1" fontAlgn="b" latinLnBrk="0" hangingPunct="1"/>
                      <a:r>
                        <a:rPr lang="it-IT" sz="1200" kern="1200">
                          <a:solidFill>
                            <a:schemeClr val="dk1"/>
                          </a:solidFill>
                          <a:latin typeface="+mn-lt"/>
                          <a:ea typeface="+mn-ea"/>
                          <a:cs typeface="+mn-cs"/>
                        </a:rPr>
                        <a:t>           15.250   </a:t>
                      </a:r>
                    </a:p>
                  </a:txBody>
                  <a:tcPr marL="9525" marR="9525" marT="9525" marB="0" anchor="ctr"/>
                </a:tc>
                <a:tc>
                  <a:txBody>
                    <a:bodyPr/>
                    <a:lstStyle/>
                    <a:p>
                      <a:pPr marL="0" algn="ctr" defTabSz="457200" rtl="0" eaLnBrk="1" fontAlgn="b" latinLnBrk="0" hangingPunct="1"/>
                      <a:r>
                        <a:rPr lang="it-IT" sz="1200" kern="1200" dirty="0">
                          <a:solidFill>
                            <a:schemeClr val="dk1"/>
                          </a:solidFill>
                          <a:latin typeface="+mn-lt"/>
                          <a:ea typeface="+mn-ea"/>
                          <a:cs typeface="+mn-cs"/>
                        </a:rPr>
                        <a:t>             2.288   </a:t>
                      </a:r>
                    </a:p>
                  </a:txBody>
                  <a:tcPr marL="9525" marR="9525" marT="9525" marB="0" anchor="ctr"/>
                </a:tc>
                <a:tc>
                  <a:txBody>
                    <a:bodyPr/>
                    <a:lstStyle/>
                    <a:p>
                      <a:pPr marL="0" algn="ctr" defTabSz="457200" rtl="0" eaLnBrk="1" fontAlgn="b" latinLnBrk="0" hangingPunct="1"/>
                      <a:r>
                        <a:rPr lang="it-IT" sz="1200" kern="1200" dirty="0">
                          <a:solidFill>
                            <a:schemeClr val="dk1"/>
                          </a:solidFill>
                          <a:latin typeface="+mn-lt"/>
                          <a:ea typeface="+mn-ea"/>
                          <a:cs typeface="+mn-cs"/>
                        </a:rPr>
                        <a:t>           63.288   </a:t>
                      </a:r>
                    </a:p>
                  </a:txBody>
                  <a:tcPr marL="9525" marR="9525" marT="9525" marB="0" anchor="ctr"/>
                </a:tc>
                <a:extLst>
                  <a:ext uri="{0D108BD9-81ED-4DB2-BD59-A6C34878D82A}">
                    <a16:rowId xmlns:a16="http://schemas.microsoft.com/office/drawing/2014/main" val="209414838"/>
                  </a:ext>
                </a:extLst>
              </a:tr>
              <a:tr h="244320">
                <a:tc>
                  <a:txBody>
                    <a:bodyPr/>
                    <a:lstStyle/>
                    <a:p>
                      <a:pPr algn="ctr"/>
                      <a:r>
                        <a:rPr lang="en-US" sz="1200" dirty="0"/>
                        <a:t>5</a:t>
                      </a:r>
                    </a:p>
                  </a:txBody>
                  <a:tcPr anchor="ctr"/>
                </a:tc>
                <a:tc>
                  <a:txBody>
                    <a:bodyPr/>
                    <a:lstStyle/>
                    <a:p>
                      <a:pPr marL="0" algn="ctr" defTabSz="457200" rtl="0" eaLnBrk="1" fontAlgn="b" latinLnBrk="0" hangingPunct="1"/>
                      <a:r>
                        <a:rPr lang="it-IT" sz="1200" kern="1200">
                          <a:solidFill>
                            <a:schemeClr val="dk1"/>
                          </a:solidFill>
                          <a:latin typeface="+mn-lt"/>
                          <a:ea typeface="+mn-ea"/>
                          <a:cs typeface="+mn-cs"/>
                        </a:rPr>
                        <a:t>            61.000   </a:t>
                      </a:r>
                    </a:p>
                  </a:txBody>
                  <a:tcPr marL="9525" marR="9525" marT="9525" marB="0" anchor="ctr"/>
                </a:tc>
                <a:tc>
                  <a:txBody>
                    <a:bodyPr/>
                    <a:lstStyle/>
                    <a:p>
                      <a:pPr marL="0" algn="ctr" defTabSz="457200" rtl="0" eaLnBrk="1" fontAlgn="b" latinLnBrk="0" hangingPunct="1"/>
                      <a:r>
                        <a:rPr lang="it-IT" sz="1200" kern="1200">
                          <a:solidFill>
                            <a:schemeClr val="dk1"/>
                          </a:solidFill>
                          <a:latin typeface="+mn-lt"/>
                          <a:ea typeface="+mn-ea"/>
                          <a:cs typeface="+mn-cs"/>
                        </a:rPr>
                        <a:t>           15.250   </a:t>
                      </a:r>
                    </a:p>
                  </a:txBody>
                  <a:tcPr marL="9525" marR="9525" marT="9525" marB="0" anchor="ctr"/>
                </a:tc>
                <a:tc>
                  <a:txBody>
                    <a:bodyPr/>
                    <a:lstStyle/>
                    <a:p>
                      <a:pPr marL="0" algn="ctr" defTabSz="457200" rtl="0" eaLnBrk="1" fontAlgn="b" latinLnBrk="0" hangingPunct="1"/>
                      <a:r>
                        <a:rPr lang="it-IT" sz="1200" kern="1200">
                          <a:solidFill>
                            <a:schemeClr val="dk1"/>
                          </a:solidFill>
                          <a:latin typeface="+mn-lt"/>
                          <a:ea typeface="+mn-ea"/>
                          <a:cs typeface="+mn-cs"/>
                        </a:rPr>
                        <a:t>             1.830   </a:t>
                      </a:r>
                    </a:p>
                  </a:txBody>
                  <a:tcPr marL="9525" marR="9525" marT="9525" marB="0" anchor="ctr"/>
                </a:tc>
                <a:tc>
                  <a:txBody>
                    <a:bodyPr/>
                    <a:lstStyle/>
                    <a:p>
                      <a:pPr marL="0" algn="ctr" defTabSz="457200" rtl="0" eaLnBrk="1" fontAlgn="b" latinLnBrk="0" hangingPunct="1"/>
                      <a:r>
                        <a:rPr lang="it-IT" sz="1200" kern="1200" dirty="0">
                          <a:solidFill>
                            <a:schemeClr val="dk1"/>
                          </a:solidFill>
                          <a:latin typeface="+mn-lt"/>
                          <a:ea typeface="+mn-ea"/>
                          <a:cs typeface="+mn-cs"/>
                        </a:rPr>
                        <a:t>           47.580   </a:t>
                      </a:r>
                    </a:p>
                  </a:txBody>
                  <a:tcPr marL="9525" marR="9525" marT="9525" marB="0" anchor="ctr"/>
                </a:tc>
                <a:extLst>
                  <a:ext uri="{0D108BD9-81ED-4DB2-BD59-A6C34878D82A}">
                    <a16:rowId xmlns:a16="http://schemas.microsoft.com/office/drawing/2014/main" val="519873557"/>
                  </a:ext>
                </a:extLst>
              </a:tr>
              <a:tr h="244320">
                <a:tc>
                  <a:txBody>
                    <a:bodyPr/>
                    <a:lstStyle/>
                    <a:p>
                      <a:pPr algn="ctr"/>
                      <a:r>
                        <a:rPr lang="en-US" sz="1200" dirty="0"/>
                        <a:t>6</a:t>
                      </a:r>
                    </a:p>
                  </a:txBody>
                  <a:tcPr anchor="ctr"/>
                </a:tc>
                <a:tc>
                  <a:txBody>
                    <a:bodyPr/>
                    <a:lstStyle/>
                    <a:p>
                      <a:pPr marL="0" algn="ctr" defTabSz="457200" rtl="0" eaLnBrk="1" fontAlgn="b" latinLnBrk="0" hangingPunct="1"/>
                      <a:r>
                        <a:rPr lang="it-IT" sz="1200" kern="1200">
                          <a:solidFill>
                            <a:schemeClr val="dk1"/>
                          </a:solidFill>
                          <a:latin typeface="+mn-lt"/>
                          <a:ea typeface="+mn-ea"/>
                          <a:cs typeface="+mn-cs"/>
                        </a:rPr>
                        <a:t>            45.750   </a:t>
                      </a:r>
                    </a:p>
                  </a:txBody>
                  <a:tcPr marL="9525" marR="9525" marT="9525" marB="0" anchor="ctr"/>
                </a:tc>
                <a:tc>
                  <a:txBody>
                    <a:bodyPr/>
                    <a:lstStyle/>
                    <a:p>
                      <a:pPr marL="0" algn="ctr" defTabSz="457200" rtl="0" eaLnBrk="1" fontAlgn="b" latinLnBrk="0" hangingPunct="1"/>
                      <a:r>
                        <a:rPr lang="it-IT" sz="1200" kern="1200">
                          <a:solidFill>
                            <a:schemeClr val="dk1"/>
                          </a:solidFill>
                          <a:latin typeface="+mn-lt"/>
                          <a:ea typeface="+mn-ea"/>
                          <a:cs typeface="+mn-cs"/>
                        </a:rPr>
                        <a:t>           15.250   </a:t>
                      </a:r>
                    </a:p>
                  </a:txBody>
                  <a:tcPr marL="9525" marR="9525" marT="9525" marB="0" anchor="ctr"/>
                </a:tc>
                <a:tc>
                  <a:txBody>
                    <a:bodyPr/>
                    <a:lstStyle/>
                    <a:p>
                      <a:pPr marL="0" algn="ctr" defTabSz="457200" rtl="0" eaLnBrk="1" fontAlgn="b" latinLnBrk="0" hangingPunct="1"/>
                      <a:r>
                        <a:rPr lang="it-IT" sz="1200" kern="1200">
                          <a:solidFill>
                            <a:schemeClr val="dk1"/>
                          </a:solidFill>
                          <a:latin typeface="+mn-lt"/>
                          <a:ea typeface="+mn-ea"/>
                          <a:cs typeface="+mn-cs"/>
                        </a:rPr>
                        <a:t>             1.373   </a:t>
                      </a:r>
                    </a:p>
                  </a:txBody>
                  <a:tcPr marL="9525" marR="9525" marT="9525" marB="0" anchor="ctr"/>
                </a:tc>
                <a:tc>
                  <a:txBody>
                    <a:bodyPr/>
                    <a:lstStyle/>
                    <a:p>
                      <a:pPr marL="0" algn="ctr" defTabSz="457200" rtl="0" eaLnBrk="1" fontAlgn="b" latinLnBrk="0" hangingPunct="1"/>
                      <a:r>
                        <a:rPr lang="it-IT" sz="1200" kern="1200" dirty="0">
                          <a:solidFill>
                            <a:schemeClr val="dk1"/>
                          </a:solidFill>
                          <a:latin typeface="+mn-lt"/>
                          <a:ea typeface="+mn-ea"/>
                          <a:cs typeface="+mn-cs"/>
                        </a:rPr>
                        <a:t>           31.873   </a:t>
                      </a:r>
                    </a:p>
                  </a:txBody>
                  <a:tcPr marL="9525" marR="9525" marT="9525" marB="0" anchor="ctr"/>
                </a:tc>
                <a:extLst>
                  <a:ext uri="{0D108BD9-81ED-4DB2-BD59-A6C34878D82A}">
                    <a16:rowId xmlns:a16="http://schemas.microsoft.com/office/drawing/2014/main" val="1245431164"/>
                  </a:ext>
                </a:extLst>
              </a:tr>
              <a:tr h="244320">
                <a:tc>
                  <a:txBody>
                    <a:bodyPr/>
                    <a:lstStyle/>
                    <a:p>
                      <a:pPr algn="ctr"/>
                      <a:r>
                        <a:rPr lang="en-US" sz="1200" dirty="0"/>
                        <a:t>7</a:t>
                      </a:r>
                    </a:p>
                  </a:txBody>
                  <a:tcPr anchor="ctr"/>
                </a:tc>
                <a:tc>
                  <a:txBody>
                    <a:bodyPr/>
                    <a:lstStyle/>
                    <a:p>
                      <a:pPr marL="0" algn="ctr" defTabSz="457200" rtl="0" eaLnBrk="1" fontAlgn="b" latinLnBrk="0" hangingPunct="1"/>
                      <a:r>
                        <a:rPr lang="it-IT" sz="1200" kern="1200">
                          <a:solidFill>
                            <a:schemeClr val="dk1"/>
                          </a:solidFill>
                          <a:latin typeface="+mn-lt"/>
                          <a:ea typeface="+mn-ea"/>
                          <a:cs typeface="+mn-cs"/>
                        </a:rPr>
                        <a:t>            30.500   </a:t>
                      </a:r>
                    </a:p>
                  </a:txBody>
                  <a:tcPr marL="9525" marR="9525" marT="9525" marB="0" anchor="ctr"/>
                </a:tc>
                <a:tc>
                  <a:txBody>
                    <a:bodyPr/>
                    <a:lstStyle/>
                    <a:p>
                      <a:pPr marL="0" algn="ctr" defTabSz="457200" rtl="0" eaLnBrk="1" fontAlgn="b" latinLnBrk="0" hangingPunct="1"/>
                      <a:r>
                        <a:rPr lang="it-IT" sz="1200" kern="1200">
                          <a:solidFill>
                            <a:schemeClr val="dk1"/>
                          </a:solidFill>
                          <a:latin typeface="+mn-lt"/>
                          <a:ea typeface="+mn-ea"/>
                          <a:cs typeface="+mn-cs"/>
                        </a:rPr>
                        <a:t>           15.250   </a:t>
                      </a:r>
                    </a:p>
                  </a:txBody>
                  <a:tcPr marL="9525" marR="9525" marT="9525" marB="0" anchor="ctr"/>
                </a:tc>
                <a:tc>
                  <a:txBody>
                    <a:bodyPr/>
                    <a:lstStyle/>
                    <a:p>
                      <a:pPr marL="0" algn="ctr" defTabSz="457200" rtl="0" eaLnBrk="1" fontAlgn="b" latinLnBrk="0" hangingPunct="1"/>
                      <a:r>
                        <a:rPr lang="it-IT" sz="1200" kern="1200">
                          <a:solidFill>
                            <a:schemeClr val="dk1"/>
                          </a:solidFill>
                          <a:latin typeface="+mn-lt"/>
                          <a:ea typeface="+mn-ea"/>
                          <a:cs typeface="+mn-cs"/>
                        </a:rPr>
                        <a:t>                915   </a:t>
                      </a:r>
                    </a:p>
                  </a:txBody>
                  <a:tcPr marL="9525" marR="9525" marT="9525" marB="0" anchor="ctr"/>
                </a:tc>
                <a:tc>
                  <a:txBody>
                    <a:bodyPr/>
                    <a:lstStyle/>
                    <a:p>
                      <a:pPr marL="0" algn="ctr" defTabSz="457200" rtl="0" eaLnBrk="1" fontAlgn="b" latinLnBrk="0" hangingPunct="1"/>
                      <a:r>
                        <a:rPr lang="it-IT" sz="1200" kern="1200" dirty="0">
                          <a:solidFill>
                            <a:schemeClr val="dk1"/>
                          </a:solidFill>
                          <a:latin typeface="+mn-lt"/>
                          <a:ea typeface="+mn-ea"/>
                          <a:cs typeface="+mn-cs"/>
                        </a:rPr>
                        <a:t>           16.165   </a:t>
                      </a:r>
                    </a:p>
                  </a:txBody>
                  <a:tcPr marL="9525" marR="9525" marT="9525" marB="0" anchor="ctr"/>
                </a:tc>
                <a:extLst>
                  <a:ext uri="{0D108BD9-81ED-4DB2-BD59-A6C34878D82A}">
                    <a16:rowId xmlns:a16="http://schemas.microsoft.com/office/drawing/2014/main" val="3072954682"/>
                  </a:ext>
                </a:extLst>
              </a:tr>
              <a:tr h="244320">
                <a:tc>
                  <a:txBody>
                    <a:bodyPr/>
                    <a:lstStyle/>
                    <a:p>
                      <a:pPr algn="ctr"/>
                      <a:r>
                        <a:rPr lang="en-US" sz="1200" dirty="0"/>
                        <a:t>8</a:t>
                      </a:r>
                    </a:p>
                  </a:txBody>
                  <a:tcPr anchor="ctr"/>
                </a:tc>
                <a:tc>
                  <a:txBody>
                    <a:bodyPr/>
                    <a:lstStyle/>
                    <a:p>
                      <a:pPr marL="0" algn="ctr" defTabSz="457200" rtl="0" eaLnBrk="1" fontAlgn="b" latinLnBrk="0" hangingPunct="1"/>
                      <a:r>
                        <a:rPr lang="it-IT" sz="1200" kern="1200">
                          <a:solidFill>
                            <a:schemeClr val="dk1"/>
                          </a:solidFill>
                          <a:latin typeface="+mn-lt"/>
                          <a:ea typeface="+mn-ea"/>
                          <a:cs typeface="+mn-cs"/>
                        </a:rPr>
                        <a:t>            15.250   </a:t>
                      </a:r>
                    </a:p>
                  </a:txBody>
                  <a:tcPr marL="9525" marR="9525" marT="9525" marB="0" anchor="ctr"/>
                </a:tc>
                <a:tc>
                  <a:txBody>
                    <a:bodyPr/>
                    <a:lstStyle/>
                    <a:p>
                      <a:pPr marL="0" algn="ctr" defTabSz="457200" rtl="0" eaLnBrk="1" fontAlgn="b" latinLnBrk="0" hangingPunct="1"/>
                      <a:r>
                        <a:rPr lang="it-IT" sz="1200" kern="1200">
                          <a:solidFill>
                            <a:schemeClr val="dk1"/>
                          </a:solidFill>
                          <a:latin typeface="+mn-lt"/>
                          <a:ea typeface="+mn-ea"/>
                          <a:cs typeface="+mn-cs"/>
                        </a:rPr>
                        <a:t>           15.250   </a:t>
                      </a:r>
                    </a:p>
                  </a:txBody>
                  <a:tcPr marL="9525" marR="9525" marT="9525" marB="0" anchor="ctr"/>
                </a:tc>
                <a:tc>
                  <a:txBody>
                    <a:bodyPr/>
                    <a:lstStyle/>
                    <a:p>
                      <a:pPr marL="0" algn="ctr" defTabSz="457200" rtl="0" eaLnBrk="1" fontAlgn="b" latinLnBrk="0" hangingPunct="1"/>
                      <a:r>
                        <a:rPr lang="it-IT" sz="1200" kern="1200">
                          <a:solidFill>
                            <a:schemeClr val="dk1"/>
                          </a:solidFill>
                          <a:latin typeface="+mn-lt"/>
                          <a:ea typeface="+mn-ea"/>
                          <a:cs typeface="+mn-cs"/>
                        </a:rPr>
                        <a:t>                458   </a:t>
                      </a:r>
                    </a:p>
                  </a:txBody>
                  <a:tcPr marL="9525" marR="9525" marT="9525" marB="0" anchor="ctr"/>
                </a:tc>
                <a:tc>
                  <a:txBody>
                    <a:bodyPr/>
                    <a:lstStyle/>
                    <a:p>
                      <a:pPr marL="0" algn="ctr" defTabSz="457200" rtl="0" eaLnBrk="1" fontAlgn="b" latinLnBrk="0" hangingPunct="1"/>
                      <a:r>
                        <a:rPr lang="it-IT" sz="1200" kern="1200" dirty="0">
                          <a:solidFill>
                            <a:schemeClr val="dk1"/>
                          </a:solidFill>
                          <a:latin typeface="+mn-lt"/>
                          <a:ea typeface="+mn-ea"/>
                          <a:cs typeface="+mn-cs"/>
                        </a:rPr>
                        <a:t>                458   </a:t>
                      </a:r>
                    </a:p>
                  </a:txBody>
                  <a:tcPr marL="9525" marR="9525" marT="9525" marB="0" anchor="ctr"/>
                </a:tc>
                <a:extLst>
                  <a:ext uri="{0D108BD9-81ED-4DB2-BD59-A6C34878D82A}">
                    <a16:rowId xmlns:a16="http://schemas.microsoft.com/office/drawing/2014/main" val="2962937363"/>
                  </a:ext>
                </a:extLst>
              </a:tr>
            </a:tbl>
          </a:graphicData>
        </a:graphic>
      </p:graphicFrame>
      <p:sp>
        <p:nvSpPr>
          <p:cNvPr id="8" name="Rectangle 7">
            <a:extLst>
              <a:ext uri="{FF2B5EF4-FFF2-40B4-BE49-F238E27FC236}">
                <a16:creationId xmlns:a16="http://schemas.microsoft.com/office/drawing/2014/main" id="{89CB7A2C-CB66-4EB5-87D3-F80824F3B582}"/>
              </a:ext>
            </a:extLst>
          </p:cNvPr>
          <p:cNvSpPr/>
          <p:nvPr/>
        </p:nvSpPr>
        <p:spPr>
          <a:xfrm>
            <a:off x="2311879" y="4321834"/>
            <a:ext cx="6392174" cy="336430"/>
          </a:xfrm>
          <a:prstGeom prst="rect">
            <a:avLst/>
          </a:prstGeom>
          <a:noFill/>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3466810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05923BD-592B-4A28-8106-C583D8FF5663}"/>
              </a:ext>
            </a:extLst>
          </p:cNvPr>
          <p:cNvSpPr>
            <a:spLocks noGrp="1"/>
          </p:cNvSpPr>
          <p:nvPr>
            <p:ph idx="1"/>
          </p:nvPr>
        </p:nvSpPr>
        <p:spPr>
          <a:xfrm>
            <a:off x="677334" y="505729"/>
            <a:ext cx="8596668" cy="4707862"/>
          </a:xfrm>
        </p:spPr>
        <p:txBody>
          <a:bodyPr>
            <a:normAutofit lnSpcReduction="10000"/>
          </a:bodyPr>
          <a:lstStyle/>
          <a:p>
            <a:r>
              <a:rPr lang="en-US" dirty="0"/>
              <a:t>The Company is willing to replace the machinery with a new one, which price is Euro 200.000. To find the financial resources necessary to buy the new machinery the company decide to renegotiate the loan with the bank. The new conditions of the agreement are the following: </a:t>
            </a:r>
          </a:p>
          <a:p>
            <a:r>
              <a:rPr lang="en-US" dirty="0"/>
              <a:t>Capital: 200.000</a:t>
            </a:r>
          </a:p>
          <a:p>
            <a:r>
              <a:rPr lang="en-US" dirty="0"/>
              <a:t>Interest Rate: 4,5%</a:t>
            </a:r>
          </a:p>
          <a:p>
            <a:r>
              <a:rPr lang="en-US" dirty="0"/>
              <a:t>Length: 10 years</a:t>
            </a:r>
          </a:p>
          <a:p>
            <a:r>
              <a:rPr lang="en-US" dirty="0"/>
              <a:t>Bank will pay for the difference between new capital (200.000) and remaining capital of old loan.</a:t>
            </a:r>
          </a:p>
          <a:p>
            <a:r>
              <a:rPr lang="en-US" dirty="0"/>
              <a:t>As the renegotiation has changed both the length and the rate, substance of contract has changed. Based on IFRS 9 this represents a wholly new agreement. The old loan is to be derecognized and a new loan is to be recorded.</a:t>
            </a:r>
          </a:p>
          <a:p>
            <a:endParaRPr lang="en-US" dirty="0"/>
          </a:p>
          <a:p>
            <a:r>
              <a:rPr lang="en-US" dirty="0"/>
              <a:t> </a:t>
            </a:r>
          </a:p>
        </p:txBody>
      </p:sp>
      <p:sp>
        <p:nvSpPr>
          <p:cNvPr id="4" name="Slide Number Placeholder 3">
            <a:extLst>
              <a:ext uri="{FF2B5EF4-FFF2-40B4-BE49-F238E27FC236}">
                <a16:creationId xmlns:a16="http://schemas.microsoft.com/office/drawing/2014/main" id="{ED94403F-66BA-43A0-9FB2-2B12F080F052}"/>
              </a:ext>
            </a:extLst>
          </p:cNvPr>
          <p:cNvSpPr>
            <a:spLocks noGrp="1"/>
          </p:cNvSpPr>
          <p:nvPr>
            <p:ph type="sldNum" sz="quarter" idx="12"/>
          </p:nvPr>
        </p:nvSpPr>
        <p:spPr/>
        <p:txBody>
          <a:bodyPr/>
          <a:lstStyle/>
          <a:p>
            <a:fld id="{D57F1E4F-1CFF-5643-939E-217C01CDF565}" type="slidenum">
              <a:rPr lang="en-US" smtClean="0"/>
              <a:pPr/>
              <a:t>26</a:t>
            </a:fld>
            <a:endParaRPr lang="en-US" dirty="0"/>
          </a:p>
        </p:txBody>
      </p:sp>
      <p:sp>
        <p:nvSpPr>
          <p:cNvPr id="5" name="Footer Placeholder 4">
            <a:extLst>
              <a:ext uri="{FF2B5EF4-FFF2-40B4-BE49-F238E27FC236}">
                <a16:creationId xmlns:a16="http://schemas.microsoft.com/office/drawing/2014/main" id="{249D4926-2DED-4310-BBED-DCCEC10EE2B0}"/>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spTree>
    <p:extLst>
      <p:ext uri="{BB962C8B-B14F-4D97-AF65-F5344CB8AC3E}">
        <p14:creationId xmlns:p14="http://schemas.microsoft.com/office/powerpoint/2010/main" val="25199660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0AC3A59-E570-402E-98F5-1F0630027B1F}"/>
              </a:ext>
            </a:extLst>
          </p:cNvPr>
          <p:cNvSpPr>
            <a:spLocks noGrp="1"/>
          </p:cNvSpPr>
          <p:nvPr>
            <p:ph type="sldNum" sz="quarter" idx="12"/>
          </p:nvPr>
        </p:nvSpPr>
        <p:spPr/>
        <p:txBody>
          <a:bodyPr/>
          <a:lstStyle/>
          <a:p>
            <a:fld id="{D57F1E4F-1CFF-5643-939E-217C01CDF565}" type="slidenum">
              <a:rPr lang="en-US" smtClean="0"/>
              <a:pPr/>
              <a:t>27</a:t>
            </a:fld>
            <a:endParaRPr lang="en-US" dirty="0"/>
          </a:p>
        </p:txBody>
      </p:sp>
      <p:sp>
        <p:nvSpPr>
          <p:cNvPr id="5" name="Footer Placeholder 4">
            <a:extLst>
              <a:ext uri="{FF2B5EF4-FFF2-40B4-BE49-F238E27FC236}">
                <a16:creationId xmlns:a16="http://schemas.microsoft.com/office/drawing/2014/main" id="{A2397E83-A4B6-46EC-9A0D-82F83DF6E6C9}"/>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6" name="Table 5">
            <a:extLst>
              <a:ext uri="{FF2B5EF4-FFF2-40B4-BE49-F238E27FC236}">
                <a16:creationId xmlns:a16="http://schemas.microsoft.com/office/drawing/2014/main" id="{1FFCCF62-60D9-4ABC-88C4-3ECFE1F405CC}"/>
              </a:ext>
            </a:extLst>
          </p:cNvPr>
          <p:cNvGraphicFramePr>
            <a:graphicFrameLocks noGrp="1"/>
          </p:cNvGraphicFramePr>
          <p:nvPr>
            <p:extLst>
              <p:ext uri="{D42A27DB-BD31-4B8C-83A1-F6EECF244321}">
                <p14:modId xmlns:p14="http://schemas.microsoft.com/office/powerpoint/2010/main" val="1962064394"/>
              </p:ext>
            </p:extLst>
          </p:nvPr>
        </p:nvGraphicFramePr>
        <p:xfrm>
          <a:off x="902207" y="132337"/>
          <a:ext cx="2660702" cy="2592000"/>
        </p:xfrm>
        <a:graphic>
          <a:graphicData uri="http://schemas.openxmlformats.org/drawingml/2006/table">
            <a:tbl>
              <a:tblPr firstRow="1" bandRow="1">
                <a:tableStyleId>{2D5ABB26-0587-4C30-8999-92F81FD0307C}</a:tableStyleId>
              </a:tblPr>
              <a:tblGrid>
                <a:gridCol w="1262642">
                  <a:extLst>
                    <a:ext uri="{9D8B030D-6E8A-4147-A177-3AD203B41FA5}">
                      <a16:colId xmlns:a16="http://schemas.microsoft.com/office/drawing/2014/main" val="1264763615"/>
                    </a:ext>
                  </a:extLst>
                </a:gridCol>
                <a:gridCol w="654928">
                  <a:extLst>
                    <a:ext uri="{9D8B030D-6E8A-4147-A177-3AD203B41FA5}">
                      <a16:colId xmlns:a16="http://schemas.microsoft.com/office/drawing/2014/main" val="122467612"/>
                    </a:ext>
                  </a:extLst>
                </a:gridCol>
                <a:gridCol w="743132">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Loan A</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30/03/20XX</a:t>
                      </a:r>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122.000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a:t>
                      </a:r>
                    </a:p>
                  </a:txBody>
                  <a:tcPr anchor="ct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18.910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r>
                        <a:rPr lang="en-US" sz="1200" dirty="0"/>
                        <a:t>3.660</a:t>
                      </a:r>
                    </a:p>
                  </a:txBody>
                  <a:tcPr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866396649"/>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31/12/20XX+1</a:t>
                      </a:r>
                    </a:p>
                  </a:txBody>
                  <a:tcPr anchor="ct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18.453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r>
                        <a:rPr lang="en-US" sz="1200" dirty="0"/>
                        <a:t> 3.203 </a:t>
                      </a:r>
                    </a:p>
                  </a:txBody>
                  <a:tcPr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464310009"/>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31/12/20XX+2</a:t>
                      </a:r>
                    </a:p>
                  </a:txBody>
                  <a:tcPr anchor="ct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17.995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r>
                        <a:rPr lang="en-US" sz="1200" dirty="0"/>
                        <a:t> 2.745 </a:t>
                      </a:r>
                    </a:p>
                  </a:txBody>
                  <a:tcPr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696437288"/>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31/12/20XX+3</a:t>
                      </a:r>
                    </a:p>
                  </a:txBody>
                  <a:tcPr anchor="ct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17.538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r>
                        <a:rPr lang="en-US" sz="1200" dirty="0"/>
                        <a:t> 2.288 </a:t>
                      </a:r>
                    </a:p>
                  </a:txBody>
                  <a:tcPr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689476422"/>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31/12/20XX+3</a:t>
                      </a:r>
                    </a:p>
                  </a:txBody>
                  <a:tcPr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solidFill>
                            <a:srgbClr val="FF0000"/>
                          </a:solidFill>
                        </a:rPr>
                        <a:t>61.000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5411453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a:r>
                        <a:rPr lang="en-US" sz="1200" dirty="0"/>
                        <a:t>//</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399356113"/>
                  </a:ext>
                </a:extLst>
              </a:tr>
            </a:tbl>
          </a:graphicData>
        </a:graphic>
      </p:graphicFrame>
      <p:graphicFrame>
        <p:nvGraphicFramePr>
          <p:cNvPr id="7" name="Table 6">
            <a:extLst>
              <a:ext uri="{FF2B5EF4-FFF2-40B4-BE49-F238E27FC236}">
                <a16:creationId xmlns:a16="http://schemas.microsoft.com/office/drawing/2014/main" id="{60040688-B3C7-411C-A6A4-917FED399D0E}"/>
              </a:ext>
            </a:extLst>
          </p:cNvPr>
          <p:cNvGraphicFramePr>
            <a:graphicFrameLocks noGrp="1"/>
          </p:cNvGraphicFramePr>
          <p:nvPr>
            <p:extLst>
              <p:ext uri="{D42A27DB-BD31-4B8C-83A1-F6EECF244321}">
                <p14:modId xmlns:p14="http://schemas.microsoft.com/office/powerpoint/2010/main" val="1556678153"/>
              </p:ext>
            </p:extLst>
          </p:nvPr>
        </p:nvGraphicFramePr>
        <p:xfrm>
          <a:off x="902207" y="3270329"/>
          <a:ext cx="7225814" cy="741680"/>
        </p:xfrm>
        <a:graphic>
          <a:graphicData uri="http://schemas.openxmlformats.org/drawingml/2006/table">
            <a:tbl>
              <a:tblPr firstRow="1" bandRow="1">
                <a:tableStyleId>{9D7B26C5-4107-4FEC-AEDC-1716B250A1EF}</a:tableStyleId>
              </a:tblPr>
              <a:tblGrid>
                <a:gridCol w="903954">
                  <a:extLst>
                    <a:ext uri="{9D8B030D-6E8A-4147-A177-3AD203B41FA5}">
                      <a16:colId xmlns:a16="http://schemas.microsoft.com/office/drawing/2014/main" val="3251389968"/>
                    </a:ext>
                  </a:extLst>
                </a:gridCol>
                <a:gridCol w="3647672">
                  <a:extLst>
                    <a:ext uri="{9D8B030D-6E8A-4147-A177-3AD203B41FA5}">
                      <a16:colId xmlns:a16="http://schemas.microsoft.com/office/drawing/2014/main" val="3813811915"/>
                    </a:ext>
                  </a:extLst>
                </a:gridCol>
                <a:gridCol w="1259456">
                  <a:extLst>
                    <a:ext uri="{9D8B030D-6E8A-4147-A177-3AD203B41FA5}">
                      <a16:colId xmlns:a16="http://schemas.microsoft.com/office/drawing/2014/main" val="2006376887"/>
                    </a:ext>
                  </a:extLst>
                </a:gridCol>
                <a:gridCol w="1414732">
                  <a:extLst>
                    <a:ext uri="{9D8B030D-6E8A-4147-A177-3AD203B41FA5}">
                      <a16:colId xmlns:a16="http://schemas.microsoft.com/office/drawing/2014/main" val="2540506348"/>
                    </a:ext>
                  </a:extLst>
                </a:gridCol>
              </a:tblGrid>
              <a:tr h="370840">
                <a:tc>
                  <a:txBody>
                    <a:bodyPr/>
                    <a:lstStyle/>
                    <a:p>
                      <a:r>
                        <a:rPr lang="en-US" dirty="0"/>
                        <a:t>IN</a:t>
                      </a:r>
                    </a:p>
                  </a:txBody>
                  <a:tcPr>
                    <a:lnB w="12700" cap="flat" cmpd="sng" algn="ctr">
                      <a:noFill/>
                      <a:prstDash val="solid"/>
                      <a:round/>
                      <a:headEnd type="none" w="med" len="med"/>
                      <a:tailEnd type="none" w="med" len="med"/>
                    </a:lnB>
                  </a:tcPr>
                </a:tc>
                <a:tc>
                  <a:txBody>
                    <a:bodyPr/>
                    <a:lstStyle/>
                    <a:p>
                      <a:r>
                        <a:rPr lang="en-US" dirty="0"/>
                        <a:t>Loan A</a:t>
                      </a:r>
                    </a:p>
                  </a:txBody>
                  <a:tcPr>
                    <a:lnB w="12700" cap="flat" cmpd="sng" algn="ctr">
                      <a:noFill/>
                      <a:prstDash val="solid"/>
                      <a:round/>
                      <a:headEnd type="none" w="med" len="med"/>
                      <a:tailEnd type="none" w="med" len="med"/>
                    </a:lnB>
                  </a:tcPr>
                </a:tc>
                <a:tc>
                  <a:txBody>
                    <a:bodyPr/>
                    <a:lstStyle/>
                    <a:p>
                      <a:pPr algn="r"/>
                      <a:r>
                        <a:rPr lang="en-US" dirty="0"/>
                        <a:t>61.000</a:t>
                      </a:r>
                    </a:p>
                  </a:txBody>
                  <a:tcPr>
                    <a:lnB w="12700" cap="flat" cmpd="sng" algn="ctr">
                      <a:noFill/>
                      <a:prstDash val="solid"/>
                      <a:round/>
                      <a:headEnd type="none" w="med" len="med"/>
                      <a:tailEnd type="none" w="med" len="med"/>
                    </a:lnB>
                  </a:tcPr>
                </a:tc>
                <a:tc>
                  <a:txBody>
                    <a:bodyPr/>
                    <a:lstStyle/>
                    <a:p>
                      <a:pPr algn="r"/>
                      <a:endParaRPr lang="en-US" dirty="0"/>
                    </a:p>
                  </a:txBody>
                  <a:tcPr>
                    <a:lnB w="12700" cap="flat" cmpd="sng" algn="ctr">
                      <a:noFill/>
                      <a:prstDash val="solid"/>
                      <a:round/>
                      <a:headEnd type="none" w="med" len="med"/>
                      <a:tailEnd type="none" w="med" len="med"/>
                    </a:lnB>
                  </a:tcPr>
                </a:tc>
                <a:extLst>
                  <a:ext uri="{0D108BD9-81ED-4DB2-BD59-A6C34878D82A}">
                    <a16:rowId xmlns:a16="http://schemas.microsoft.com/office/drawing/2014/main" val="2548901374"/>
                  </a:ext>
                </a:extLst>
              </a:tr>
              <a:tr h="370840">
                <a:tc>
                  <a:txBody>
                    <a:bodyPr/>
                    <a:lstStyle/>
                    <a:p>
                      <a:r>
                        <a:rPr lang="en-US" dirty="0"/>
                        <a:t>OUT</a:t>
                      </a:r>
                    </a:p>
                  </a:txBody>
                  <a:tcPr>
                    <a:lnT w="12700" cmpd="sng">
                      <a:noFill/>
                    </a:lnT>
                  </a:tcPr>
                </a:tc>
                <a:tc>
                  <a:txBody>
                    <a:bodyPr/>
                    <a:lstStyle/>
                    <a:p>
                      <a:r>
                        <a:rPr lang="en-US" dirty="0"/>
                        <a:t>Loan B</a:t>
                      </a:r>
                    </a:p>
                  </a:txBody>
                  <a:tcPr>
                    <a:lnT w="12700" cmpd="sng">
                      <a:noFill/>
                    </a:lnT>
                  </a:tcPr>
                </a:tc>
                <a:tc>
                  <a:txBody>
                    <a:bodyPr/>
                    <a:lstStyle/>
                    <a:p>
                      <a:pPr algn="r"/>
                      <a:endParaRPr lang="en-US" dirty="0"/>
                    </a:p>
                  </a:txBody>
                  <a:tcPr>
                    <a:lnT w="12700" cmpd="sng">
                      <a:noFill/>
                    </a:lnT>
                  </a:tcPr>
                </a:tc>
                <a:tc>
                  <a:txBody>
                    <a:bodyPr/>
                    <a:lstStyle/>
                    <a:p>
                      <a:pPr algn="r"/>
                      <a:r>
                        <a:rPr lang="en-US" dirty="0"/>
                        <a:t>61.000</a:t>
                      </a:r>
                    </a:p>
                  </a:txBody>
                  <a:tcPr>
                    <a:lnT w="12700" cmpd="sng">
                      <a:noFill/>
                    </a:lnT>
                  </a:tcPr>
                </a:tc>
                <a:extLst>
                  <a:ext uri="{0D108BD9-81ED-4DB2-BD59-A6C34878D82A}">
                    <a16:rowId xmlns:a16="http://schemas.microsoft.com/office/drawing/2014/main" val="2701536929"/>
                  </a:ext>
                </a:extLst>
              </a:tr>
            </a:tbl>
          </a:graphicData>
        </a:graphic>
      </p:graphicFrame>
      <p:graphicFrame>
        <p:nvGraphicFramePr>
          <p:cNvPr id="8" name="Table 7">
            <a:extLst>
              <a:ext uri="{FF2B5EF4-FFF2-40B4-BE49-F238E27FC236}">
                <a16:creationId xmlns:a16="http://schemas.microsoft.com/office/drawing/2014/main" id="{967C158C-F4C4-4694-A870-230A3E6C3139}"/>
              </a:ext>
            </a:extLst>
          </p:cNvPr>
          <p:cNvGraphicFramePr>
            <a:graphicFrameLocks noGrp="1"/>
          </p:cNvGraphicFramePr>
          <p:nvPr>
            <p:extLst>
              <p:ext uri="{D42A27DB-BD31-4B8C-83A1-F6EECF244321}">
                <p14:modId xmlns:p14="http://schemas.microsoft.com/office/powerpoint/2010/main" val="2252135136"/>
              </p:ext>
            </p:extLst>
          </p:nvPr>
        </p:nvGraphicFramePr>
        <p:xfrm>
          <a:off x="4515114" y="132337"/>
          <a:ext cx="2660702" cy="2592000"/>
        </p:xfrm>
        <a:graphic>
          <a:graphicData uri="http://schemas.openxmlformats.org/drawingml/2006/table">
            <a:tbl>
              <a:tblPr firstRow="1" bandRow="1">
                <a:tableStyleId>{2D5ABB26-0587-4C30-8999-92F81FD0307C}</a:tableStyleId>
              </a:tblPr>
              <a:tblGrid>
                <a:gridCol w="1262642">
                  <a:extLst>
                    <a:ext uri="{9D8B030D-6E8A-4147-A177-3AD203B41FA5}">
                      <a16:colId xmlns:a16="http://schemas.microsoft.com/office/drawing/2014/main" val="1264763615"/>
                    </a:ext>
                  </a:extLst>
                </a:gridCol>
                <a:gridCol w="654928">
                  <a:extLst>
                    <a:ext uri="{9D8B030D-6E8A-4147-A177-3AD203B41FA5}">
                      <a16:colId xmlns:a16="http://schemas.microsoft.com/office/drawing/2014/main" val="122467612"/>
                    </a:ext>
                  </a:extLst>
                </a:gridCol>
                <a:gridCol w="743132">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Loan B</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31/12/20XX+3</a:t>
                      </a:r>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rgbClr val="FF0000"/>
                          </a:solidFill>
                        </a:rPr>
                        <a:t>61.000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31/12/20XX+3</a:t>
                      </a:r>
                    </a:p>
                  </a:txBody>
                  <a:tcPr anchor="ct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r>
                        <a:rPr lang="en-US" sz="1200" dirty="0">
                          <a:solidFill>
                            <a:srgbClr val="FF0000"/>
                          </a:solidFill>
                        </a:rPr>
                        <a:t>139.000</a:t>
                      </a:r>
                    </a:p>
                  </a:txBody>
                  <a:tcPr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866396649"/>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nchor="ct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464310009"/>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nchor="ct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696437288"/>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nchor="ct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689476422"/>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5411453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a:r>
                        <a:rPr lang="en-US" sz="1200" dirty="0"/>
                        <a:t>200.000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399356113"/>
                  </a:ext>
                </a:extLst>
              </a:tr>
            </a:tbl>
          </a:graphicData>
        </a:graphic>
      </p:graphicFrame>
      <p:graphicFrame>
        <p:nvGraphicFramePr>
          <p:cNvPr id="9" name="Table 8">
            <a:extLst>
              <a:ext uri="{FF2B5EF4-FFF2-40B4-BE49-F238E27FC236}">
                <a16:creationId xmlns:a16="http://schemas.microsoft.com/office/drawing/2014/main" id="{B92FB948-636D-4E1B-95AF-11A9A378B2C7}"/>
              </a:ext>
            </a:extLst>
          </p:cNvPr>
          <p:cNvGraphicFramePr>
            <a:graphicFrameLocks noGrp="1"/>
          </p:cNvGraphicFramePr>
          <p:nvPr>
            <p:extLst>
              <p:ext uri="{D42A27DB-BD31-4B8C-83A1-F6EECF244321}">
                <p14:modId xmlns:p14="http://schemas.microsoft.com/office/powerpoint/2010/main" val="1512033600"/>
              </p:ext>
            </p:extLst>
          </p:nvPr>
        </p:nvGraphicFramePr>
        <p:xfrm>
          <a:off x="902207" y="4382849"/>
          <a:ext cx="7225814" cy="741680"/>
        </p:xfrm>
        <a:graphic>
          <a:graphicData uri="http://schemas.openxmlformats.org/drawingml/2006/table">
            <a:tbl>
              <a:tblPr firstRow="1" bandRow="1">
                <a:tableStyleId>{9D7B26C5-4107-4FEC-AEDC-1716B250A1EF}</a:tableStyleId>
              </a:tblPr>
              <a:tblGrid>
                <a:gridCol w="903954">
                  <a:extLst>
                    <a:ext uri="{9D8B030D-6E8A-4147-A177-3AD203B41FA5}">
                      <a16:colId xmlns:a16="http://schemas.microsoft.com/office/drawing/2014/main" val="3251389968"/>
                    </a:ext>
                  </a:extLst>
                </a:gridCol>
                <a:gridCol w="3647672">
                  <a:extLst>
                    <a:ext uri="{9D8B030D-6E8A-4147-A177-3AD203B41FA5}">
                      <a16:colId xmlns:a16="http://schemas.microsoft.com/office/drawing/2014/main" val="3813811915"/>
                    </a:ext>
                  </a:extLst>
                </a:gridCol>
                <a:gridCol w="1259456">
                  <a:extLst>
                    <a:ext uri="{9D8B030D-6E8A-4147-A177-3AD203B41FA5}">
                      <a16:colId xmlns:a16="http://schemas.microsoft.com/office/drawing/2014/main" val="2006376887"/>
                    </a:ext>
                  </a:extLst>
                </a:gridCol>
                <a:gridCol w="1414732">
                  <a:extLst>
                    <a:ext uri="{9D8B030D-6E8A-4147-A177-3AD203B41FA5}">
                      <a16:colId xmlns:a16="http://schemas.microsoft.com/office/drawing/2014/main" val="2540506348"/>
                    </a:ext>
                  </a:extLst>
                </a:gridCol>
              </a:tblGrid>
              <a:tr h="370840">
                <a:tc>
                  <a:txBody>
                    <a:bodyPr/>
                    <a:lstStyle/>
                    <a:p>
                      <a:r>
                        <a:rPr lang="en-US" dirty="0"/>
                        <a:t>IN</a:t>
                      </a:r>
                    </a:p>
                  </a:txBody>
                  <a:tcPr>
                    <a:lnB w="12700" cap="flat" cmpd="sng" algn="ctr">
                      <a:noFill/>
                      <a:prstDash val="solid"/>
                      <a:round/>
                      <a:headEnd type="none" w="med" len="med"/>
                      <a:tailEnd type="none" w="med" len="med"/>
                    </a:lnB>
                  </a:tcPr>
                </a:tc>
                <a:tc>
                  <a:txBody>
                    <a:bodyPr/>
                    <a:lstStyle/>
                    <a:p>
                      <a:r>
                        <a:rPr lang="en-US" dirty="0"/>
                        <a:t>Cash</a:t>
                      </a:r>
                    </a:p>
                  </a:txBody>
                  <a:tcPr>
                    <a:lnB w="12700" cap="flat" cmpd="sng" algn="ctr">
                      <a:noFill/>
                      <a:prstDash val="solid"/>
                      <a:round/>
                      <a:headEnd type="none" w="med" len="med"/>
                      <a:tailEnd type="none" w="med" len="med"/>
                    </a:lnB>
                  </a:tcPr>
                </a:tc>
                <a:tc>
                  <a:txBody>
                    <a:bodyPr/>
                    <a:lstStyle/>
                    <a:p>
                      <a:pPr algn="r"/>
                      <a:r>
                        <a:rPr lang="en-US" dirty="0"/>
                        <a:t>139.000</a:t>
                      </a:r>
                    </a:p>
                  </a:txBody>
                  <a:tcPr>
                    <a:lnB w="12700" cap="flat" cmpd="sng" algn="ctr">
                      <a:noFill/>
                      <a:prstDash val="solid"/>
                      <a:round/>
                      <a:headEnd type="none" w="med" len="med"/>
                      <a:tailEnd type="none" w="med" len="med"/>
                    </a:lnB>
                  </a:tcPr>
                </a:tc>
                <a:tc>
                  <a:txBody>
                    <a:bodyPr/>
                    <a:lstStyle/>
                    <a:p>
                      <a:pPr algn="r"/>
                      <a:endParaRPr lang="en-US" dirty="0"/>
                    </a:p>
                  </a:txBody>
                  <a:tcPr>
                    <a:lnB w="12700" cap="flat" cmpd="sng" algn="ctr">
                      <a:noFill/>
                      <a:prstDash val="solid"/>
                      <a:round/>
                      <a:headEnd type="none" w="med" len="med"/>
                      <a:tailEnd type="none" w="med" len="med"/>
                    </a:lnB>
                  </a:tcPr>
                </a:tc>
                <a:extLst>
                  <a:ext uri="{0D108BD9-81ED-4DB2-BD59-A6C34878D82A}">
                    <a16:rowId xmlns:a16="http://schemas.microsoft.com/office/drawing/2014/main" val="2548901374"/>
                  </a:ext>
                </a:extLst>
              </a:tr>
              <a:tr h="370840">
                <a:tc>
                  <a:txBody>
                    <a:bodyPr/>
                    <a:lstStyle/>
                    <a:p>
                      <a:r>
                        <a:rPr lang="en-US" dirty="0"/>
                        <a:t>OUT</a:t>
                      </a:r>
                    </a:p>
                  </a:txBody>
                  <a:tcPr>
                    <a:lnT w="12700" cmpd="sng">
                      <a:noFill/>
                    </a:lnT>
                  </a:tcPr>
                </a:tc>
                <a:tc>
                  <a:txBody>
                    <a:bodyPr/>
                    <a:lstStyle/>
                    <a:p>
                      <a:r>
                        <a:rPr lang="en-US" dirty="0"/>
                        <a:t>Loan B</a:t>
                      </a:r>
                    </a:p>
                  </a:txBody>
                  <a:tcPr>
                    <a:lnT w="12700" cmpd="sng">
                      <a:noFill/>
                    </a:lnT>
                  </a:tcPr>
                </a:tc>
                <a:tc>
                  <a:txBody>
                    <a:bodyPr/>
                    <a:lstStyle/>
                    <a:p>
                      <a:pPr algn="r"/>
                      <a:endParaRPr lang="en-US" dirty="0"/>
                    </a:p>
                  </a:txBody>
                  <a:tcPr>
                    <a:lnT w="12700" cmpd="sng">
                      <a:noFill/>
                    </a:lnT>
                  </a:tcPr>
                </a:tc>
                <a:tc>
                  <a:txBody>
                    <a:bodyPr/>
                    <a:lstStyle/>
                    <a:p>
                      <a:pPr algn="r"/>
                      <a:r>
                        <a:rPr lang="en-US" dirty="0"/>
                        <a:t>139.000</a:t>
                      </a:r>
                    </a:p>
                  </a:txBody>
                  <a:tcPr>
                    <a:lnT w="12700" cmpd="sng">
                      <a:noFill/>
                    </a:lnT>
                  </a:tcPr>
                </a:tc>
                <a:extLst>
                  <a:ext uri="{0D108BD9-81ED-4DB2-BD59-A6C34878D82A}">
                    <a16:rowId xmlns:a16="http://schemas.microsoft.com/office/drawing/2014/main" val="2701536929"/>
                  </a:ext>
                </a:extLst>
              </a:tr>
            </a:tbl>
          </a:graphicData>
        </a:graphic>
      </p:graphicFrame>
    </p:spTree>
    <p:extLst>
      <p:ext uri="{BB962C8B-B14F-4D97-AF65-F5344CB8AC3E}">
        <p14:creationId xmlns:p14="http://schemas.microsoft.com/office/powerpoint/2010/main" val="25406687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0AC3A59-E570-402E-98F5-1F0630027B1F}"/>
              </a:ext>
            </a:extLst>
          </p:cNvPr>
          <p:cNvSpPr>
            <a:spLocks noGrp="1"/>
          </p:cNvSpPr>
          <p:nvPr>
            <p:ph type="sldNum" sz="quarter" idx="12"/>
          </p:nvPr>
        </p:nvSpPr>
        <p:spPr/>
        <p:txBody>
          <a:bodyPr/>
          <a:lstStyle/>
          <a:p>
            <a:fld id="{D57F1E4F-1CFF-5643-939E-217C01CDF565}" type="slidenum">
              <a:rPr lang="en-US" smtClean="0"/>
              <a:pPr/>
              <a:t>28</a:t>
            </a:fld>
            <a:endParaRPr lang="en-US" dirty="0"/>
          </a:p>
        </p:txBody>
      </p:sp>
      <p:sp>
        <p:nvSpPr>
          <p:cNvPr id="5" name="Footer Placeholder 4">
            <a:extLst>
              <a:ext uri="{FF2B5EF4-FFF2-40B4-BE49-F238E27FC236}">
                <a16:creationId xmlns:a16="http://schemas.microsoft.com/office/drawing/2014/main" id="{A2397E83-A4B6-46EC-9A0D-82F83DF6E6C9}"/>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7" name="Table 6">
            <a:extLst>
              <a:ext uri="{FF2B5EF4-FFF2-40B4-BE49-F238E27FC236}">
                <a16:creationId xmlns:a16="http://schemas.microsoft.com/office/drawing/2014/main" id="{60040688-B3C7-411C-A6A4-917FED399D0E}"/>
              </a:ext>
            </a:extLst>
          </p:cNvPr>
          <p:cNvGraphicFramePr>
            <a:graphicFrameLocks noGrp="1"/>
          </p:cNvGraphicFramePr>
          <p:nvPr>
            <p:extLst>
              <p:ext uri="{D42A27DB-BD31-4B8C-83A1-F6EECF244321}">
                <p14:modId xmlns:p14="http://schemas.microsoft.com/office/powerpoint/2010/main" val="2057625580"/>
              </p:ext>
            </p:extLst>
          </p:nvPr>
        </p:nvGraphicFramePr>
        <p:xfrm>
          <a:off x="902207" y="1240977"/>
          <a:ext cx="7225814" cy="741680"/>
        </p:xfrm>
        <a:graphic>
          <a:graphicData uri="http://schemas.openxmlformats.org/drawingml/2006/table">
            <a:tbl>
              <a:tblPr firstRow="1" bandRow="1">
                <a:tableStyleId>{9D7B26C5-4107-4FEC-AEDC-1716B250A1EF}</a:tableStyleId>
              </a:tblPr>
              <a:tblGrid>
                <a:gridCol w="903954">
                  <a:extLst>
                    <a:ext uri="{9D8B030D-6E8A-4147-A177-3AD203B41FA5}">
                      <a16:colId xmlns:a16="http://schemas.microsoft.com/office/drawing/2014/main" val="3251389968"/>
                    </a:ext>
                  </a:extLst>
                </a:gridCol>
                <a:gridCol w="3647672">
                  <a:extLst>
                    <a:ext uri="{9D8B030D-6E8A-4147-A177-3AD203B41FA5}">
                      <a16:colId xmlns:a16="http://schemas.microsoft.com/office/drawing/2014/main" val="3813811915"/>
                    </a:ext>
                  </a:extLst>
                </a:gridCol>
                <a:gridCol w="1259456">
                  <a:extLst>
                    <a:ext uri="{9D8B030D-6E8A-4147-A177-3AD203B41FA5}">
                      <a16:colId xmlns:a16="http://schemas.microsoft.com/office/drawing/2014/main" val="2006376887"/>
                    </a:ext>
                  </a:extLst>
                </a:gridCol>
                <a:gridCol w="1414732">
                  <a:extLst>
                    <a:ext uri="{9D8B030D-6E8A-4147-A177-3AD203B41FA5}">
                      <a16:colId xmlns:a16="http://schemas.microsoft.com/office/drawing/2014/main" val="2540506348"/>
                    </a:ext>
                  </a:extLst>
                </a:gridCol>
              </a:tblGrid>
              <a:tr h="370840">
                <a:tc>
                  <a:txBody>
                    <a:bodyPr/>
                    <a:lstStyle/>
                    <a:p>
                      <a:r>
                        <a:rPr lang="en-US" dirty="0"/>
                        <a:t>IN</a:t>
                      </a:r>
                    </a:p>
                  </a:txBody>
                  <a:tcPr>
                    <a:lnB w="12700" cap="flat" cmpd="sng" algn="ctr">
                      <a:noFill/>
                      <a:prstDash val="solid"/>
                      <a:round/>
                      <a:headEnd type="none" w="med" len="med"/>
                      <a:tailEnd type="none" w="med" len="med"/>
                    </a:lnB>
                  </a:tcPr>
                </a:tc>
                <a:tc>
                  <a:txBody>
                    <a:bodyPr/>
                    <a:lstStyle/>
                    <a:p>
                      <a:r>
                        <a:rPr lang="en-US" dirty="0"/>
                        <a:t>Machinery</a:t>
                      </a:r>
                    </a:p>
                  </a:txBody>
                  <a:tcPr>
                    <a:lnB w="12700" cap="flat" cmpd="sng" algn="ctr">
                      <a:noFill/>
                      <a:prstDash val="solid"/>
                      <a:round/>
                      <a:headEnd type="none" w="med" len="med"/>
                      <a:tailEnd type="none" w="med" len="med"/>
                    </a:lnB>
                  </a:tcPr>
                </a:tc>
                <a:tc>
                  <a:txBody>
                    <a:bodyPr/>
                    <a:lstStyle/>
                    <a:p>
                      <a:pPr algn="r"/>
                      <a:r>
                        <a:rPr lang="en-US" dirty="0"/>
                        <a:t>200.000</a:t>
                      </a:r>
                    </a:p>
                  </a:txBody>
                  <a:tcPr>
                    <a:lnB w="12700" cap="flat" cmpd="sng" algn="ctr">
                      <a:noFill/>
                      <a:prstDash val="solid"/>
                      <a:round/>
                      <a:headEnd type="none" w="med" len="med"/>
                      <a:tailEnd type="none" w="med" len="med"/>
                    </a:lnB>
                  </a:tcPr>
                </a:tc>
                <a:tc>
                  <a:txBody>
                    <a:bodyPr/>
                    <a:lstStyle/>
                    <a:p>
                      <a:pPr algn="r"/>
                      <a:endParaRPr lang="en-US" dirty="0"/>
                    </a:p>
                  </a:txBody>
                  <a:tcPr>
                    <a:lnB w="12700" cap="flat" cmpd="sng" algn="ctr">
                      <a:noFill/>
                      <a:prstDash val="solid"/>
                      <a:round/>
                      <a:headEnd type="none" w="med" len="med"/>
                      <a:tailEnd type="none" w="med" len="med"/>
                    </a:lnB>
                  </a:tcPr>
                </a:tc>
                <a:extLst>
                  <a:ext uri="{0D108BD9-81ED-4DB2-BD59-A6C34878D82A}">
                    <a16:rowId xmlns:a16="http://schemas.microsoft.com/office/drawing/2014/main" val="2548901374"/>
                  </a:ext>
                </a:extLst>
              </a:tr>
              <a:tr h="370840">
                <a:tc>
                  <a:txBody>
                    <a:bodyPr/>
                    <a:lstStyle/>
                    <a:p>
                      <a:r>
                        <a:rPr lang="en-US" dirty="0"/>
                        <a:t>OUT</a:t>
                      </a:r>
                    </a:p>
                  </a:txBody>
                  <a:tcPr>
                    <a:lnT w="12700" cmpd="sng">
                      <a:noFill/>
                    </a:lnT>
                  </a:tcPr>
                </a:tc>
                <a:tc>
                  <a:txBody>
                    <a:bodyPr/>
                    <a:lstStyle/>
                    <a:p>
                      <a:r>
                        <a:rPr lang="en-US" dirty="0"/>
                        <a:t>Bank</a:t>
                      </a:r>
                    </a:p>
                  </a:txBody>
                  <a:tcPr>
                    <a:lnT w="12700" cmpd="sng">
                      <a:noFill/>
                    </a:lnT>
                  </a:tcPr>
                </a:tc>
                <a:tc>
                  <a:txBody>
                    <a:bodyPr/>
                    <a:lstStyle/>
                    <a:p>
                      <a:pPr algn="r"/>
                      <a:endParaRPr lang="en-US" dirty="0"/>
                    </a:p>
                  </a:txBody>
                  <a:tcPr>
                    <a:lnT w="12700" cmpd="sng">
                      <a:noFill/>
                    </a:lnT>
                  </a:tcPr>
                </a:tc>
                <a:tc>
                  <a:txBody>
                    <a:bodyPr/>
                    <a:lstStyle/>
                    <a:p>
                      <a:pPr algn="r"/>
                      <a:r>
                        <a:rPr lang="en-US" dirty="0"/>
                        <a:t>200.000</a:t>
                      </a:r>
                    </a:p>
                  </a:txBody>
                  <a:tcPr>
                    <a:lnT w="12700" cmpd="sng">
                      <a:noFill/>
                    </a:lnT>
                  </a:tcPr>
                </a:tc>
                <a:extLst>
                  <a:ext uri="{0D108BD9-81ED-4DB2-BD59-A6C34878D82A}">
                    <a16:rowId xmlns:a16="http://schemas.microsoft.com/office/drawing/2014/main" val="2701536929"/>
                  </a:ext>
                </a:extLst>
              </a:tr>
            </a:tbl>
          </a:graphicData>
        </a:graphic>
      </p:graphicFrame>
      <p:graphicFrame>
        <p:nvGraphicFramePr>
          <p:cNvPr id="8" name="Table 7">
            <a:extLst>
              <a:ext uri="{FF2B5EF4-FFF2-40B4-BE49-F238E27FC236}">
                <a16:creationId xmlns:a16="http://schemas.microsoft.com/office/drawing/2014/main" id="{967C158C-F4C4-4694-A870-230A3E6C3139}"/>
              </a:ext>
            </a:extLst>
          </p:cNvPr>
          <p:cNvGraphicFramePr>
            <a:graphicFrameLocks noGrp="1"/>
          </p:cNvGraphicFramePr>
          <p:nvPr>
            <p:extLst>
              <p:ext uri="{D42A27DB-BD31-4B8C-83A1-F6EECF244321}">
                <p14:modId xmlns:p14="http://schemas.microsoft.com/office/powerpoint/2010/main" val="578446248"/>
              </p:ext>
            </p:extLst>
          </p:nvPr>
        </p:nvGraphicFramePr>
        <p:xfrm>
          <a:off x="902207" y="2251489"/>
          <a:ext cx="2903603" cy="1296000"/>
        </p:xfrm>
        <a:graphic>
          <a:graphicData uri="http://schemas.openxmlformats.org/drawingml/2006/table">
            <a:tbl>
              <a:tblPr firstRow="1" bandRow="1">
                <a:tableStyleId>{2D5ABB26-0587-4C30-8999-92F81FD0307C}</a:tableStyleId>
              </a:tblPr>
              <a:tblGrid>
                <a:gridCol w="1377911">
                  <a:extLst>
                    <a:ext uri="{9D8B030D-6E8A-4147-A177-3AD203B41FA5}">
                      <a16:colId xmlns:a16="http://schemas.microsoft.com/office/drawing/2014/main" val="1264763615"/>
                    </a:ext>
                  </a:extLst>
                </a:gridCol>
                <a:gridCol w="714718">
                  <a:extLst>
                    <a:ext uri="{9D8B030D-6E8A-4147-A177-3AD203B41FA5}">
                      <a16:colId xmlns:a16="http://schemas.microsoft.com/office/drawing/2014/main" val="122467612"/>
                    </a:ext>
                  </a:extLst>
                </a:gridCol>
                <a:gridCol w="810974">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Machinery</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02/01/20XX+4</a:t>
                      </a:r>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200.000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rgbClr val="FF0000"/>
                        </a:solidFill>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5411453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200.000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399356113"/>
                  </a:ext>
                </a:extLst>
              </a:tr>
            </a:tbl>
          </a:graphicData>
        </a:graphic>
      </p:graphicFrame>
      <p:sp>
        <p:nvSpPr>
          <p:cNvPr id="2" name="TextBox 1">
            <a:extLst>
              <a:ext uri="{FF2B5EF4-FFF2-40B4-BE49-F238E27FC236}">
                <a16:creationId xmlns:a16="http://schemas.microsoft.com/office/drawing/2014/main" id="{8C468980-D105-4F2D-93B4-F851449A445B}"/>
              </a:ext>
            </a:extLst>
          </p:cNvPr>
          <p:cNvSpPr txBox="1"/>
          <p:nvPr/>
        </p:nvSpPr>
        <p:spPr>
          <a:xfrm>
            <a:off x="902207" y="597895"/>
            <a:ext cx="4742709" cy="369332"/>
          </a:xfrm>
          <a:prstGeom prst="rect">
            <a:avLst/>
          </a:prstGeom>
          <a:noFill/>
        </p:spPr>
        <p:txBody>
          <a:bodyPr wrap="none" rtlCol="0">
            <a:spAutoFit/>
          </a:bodyPr>
          <a:lstStyle/>
          <a:p>
            <a:r>
              <a:rPr lang="en-US" dirty="0"/>
              <a:t>Then the company buys the new machinery</a:t>
            </a:r>
          </a:p>
        </p:txBody>
      </p:sp>
    </p:spTree>
    <p:extLst>
      <p:ext uri="{BB962C8B-B14F-4D97-AF65-F5344CB8AC3E}">
        <p14:creationId xmlns:p14="http://schemas.microsoft.com/office/powerpoint/2010/main" val="5094148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0AC3A59-E570-402E-98F5-1F0630027B1F}"/>
              </a:ext>
            </a:extLst>
          </p:cNvPr>
          <p:cNvSpPr>
            <a:spLocks noGrp="1"/>
          </p:cNvSpPr>
          <p:nvPr>
            <p:ph type="sldNum" sz="quarter" idx="12"/>
          </p:nvPr>
        </p:nvSpPr>
        <p:spPr/>
        <p:txBody>
          <a:bodyPr/>
          <a:lstStyle/>
          <a:p>
            <a:fld id="{D57F1E4F-1CFF-5643-939E-217C01CDF565}" type="slidenum">
              <a:rPr lang="en-US" smtClean="0"/>
              <a:pPr/>
              <a:t>29</a:t>
            </a:fld>
            <a:endParaRPr lang="en-US" dirty="0"/>
          </a:p>
        </p:txBody>
      </p:sp>
      <p:sp>
        <p:nvSpPr>
          <p:cNvPr id="5" name="Footer Placeholder 4">
            <a:extLst>
              <a:ext uri="{FF2B5EF4-FFF2-40B4-BE49-F238E27FC236}">
                <a16:creationId xmlns:a16="http://schemas.microsoft.com/office/drawing/2014/main" id="{A2397E83-A4B6-46EC-9A0D-82F83DF6E6C9}"/>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7" name="Table 6">
            <a:extLst>
              <a:ext uri="{FF2B5EF4-FFF2-40B4-BE49-F238E27FC236}">
                <a16:creationId xmlns:a16="http://schemas.microsoft.com/office/drawing/2014/main" id="{60040688-B3C7-411C-A6A4-917FED399D0E}"/>
              </a:ext>
            </a:extLst>
          </p:cNvPr>
          <p:cNvGraphicFramePr>
            <a:graphicFrameLocks noGrp="1"/>
          </p:cNvGraphicFramePr>
          <p:nvPr>
            <p:extLst>
              <p:ext uri="{D42A27DB-BD31-4B8C-83A1-F6EECF244321}">
                <p14:modId xmlns:p14="http://schemas.microsoft.com/office/powerpoint/2010/main" val="3626915421"/>
              </p:ext>
            </p:extLst>
          </p:nvPr>
        </p:nvGraphicFramePr>
        <p:xfrm>
          <a:off x="1364849" y="2112639"/>
          <a:ext cx="7225814" cy="741680"/>
        </p:xfrm>
        <a:graphic>
          <a:graphicData uri="http://schemas.openxmlformats.org/drawingml/2006/table">
            <a:tbl>
              <a:tblPr firstRow="1" bandRow="1">
                <a:tableStyleId>{9D7B26C5-4107-4FEC-AEDC-1716B250A1EF}</a:tableStyleId>
              </a:tblPr>
              <a:tblGrid>
                <a:gridCol w="903954">
                  <a:extLst>
                    <a:ext uri="{9D8B030D-6E8A-4147-A177-3AD203B41FA5}">
                      <a16:colId xmlns:a16="http://schemas.microsoft.com/office/drawing/2014/main" val="3251389968"/>
                    </a:ext>
                  </a:extLst>
                </a:gridCol>
                <a:gridCol w="3647672">
                  <a:extLst>
                    <a:ext uri="{9D8B030D-6E8A-4147-A177-3AD203B41FA5}">
                      <a16:colId xmlns:a16="http://schemas.microsoft.com/office/drawing/2014/main" val="3813811915"/>
                    </a:ext>
                  </a:extLst>
                </a:gridCol>
                <a:gridCol w="1259456">
                  <a:extLst>
                    <a:ext uri="{9D8B030D-6E8A-4147-A177-3AD203B41FA5}">
                      <a16:colId xmlns:a16="http://schemas.microsoft.com/office/drawing/2014/main" val="2006376887"/>
                    </a:ext>
                  </a:extLst>
                </a:gridCol>
                <a:gridCol w="1414732">
                  <a:extLst>
                    <a:ext uri="{9D8B030D-6E8A-4147-A177-3AD203B41FA5}">
                      <a16:colId xmlns:a16="http://schemas.microsoft.com/office/drawing/2014/main" val="2540506348"/>
                    </a:ext>
                  </a:extLst>
                </a:gridCol>
              </a:tblGrid>
              <a:tr h="370840">
                <a:tc>
                  <a:txBody>
                    <a:bodyPr/>
                    <a:lstStyle/>
                    <a:p>
                      <a:r>
                        <a:rPr lang="en-US" dirty="0"/>
                        <a:t>IN</a:t>
                      </a:r>
                    </a:p>
                  </a:txBody>
                  <a:tcPr>
                    <a:lnB w="12700" cap="flat" cmpd="sng" algn="ctr">
                      <a:noFill/>
                      <a:prstDash val="solid"/>
                      <a:round/>
                      <a:headEnd type="none" w="med" len="med"/>
                      <a:tailEnd type="none" w="med" len="med"/>
                    </a:lnB>
                  </a:tcPr>
                </a:tc>
                <a:tc>
                  <a:txBody>
                    <a:bodyPr/>
                    <a:lstStyle/>
                    <a:p>
                      <a:r>
                        <a:rPr lang="en-US" dirty="0"/>
                        <a:t>Loss for theft</a:t>
                      </a:r>
                    </a:p>
                  </a:txBody>
                  <a:tcPr>
                    <a:lnB w="12700" cap="flat" cmpd="sng" algn="ctr">
                      <a:noFill/>
                      <a:prstDash val="solid"/>
                      <a:round/>
                      <a:headEnd type="none" w="med" len="med"/>
                      <a:tailEnd type="none" w="med" len="med"/>
                    </a:lnB>
                  </a:tcPr>
                </a:tc>
                <a:tc>
                  <a:txBody>
                    <a:bodyPr/>
                    <a:lstStyle/>
                    <a:p>
                      <a:pPr algn="r"/>
                      <a:r>
                        <a:rPr lang="en-US" dirty="0"/>
                        <a:t>40.000</a:t>
                      </a:r>
                    </a:p>
                  </a:txBody>
                  <a:tcPr>
                    <a:lnB w="12700" cap="flat" cmpd="sng" algn="ctr">
                      <a:noFill/>
                      <a:prstDash val="solid"/>
                      <a:round/>
                      <a:headEnd type="none" w="med" len="med"/>
                      <a:tailEnd type="none" w="med" len="med"/>
                    </a:lnB>
                  </a:tcPr>
                </a:tc>
                <a:tc>
                  <a:txBody>
                    <a:bodyPr/>
                    <a:lstStyle/>
                    <a:p>
                      <a:pPr algn="r"/>
                      <a:endParaRPr lang="en-US" dirty="0"/>
                    </a:p>
                  </a:txBody>
                  <a:tcPr>
                    <a:lnB w="12700" cap="flat" cmpd="sng" algn="ctr">
                      <a:noFill/>
                      <a:prstDash val="solid"/>
                      <a:round/>
                      <a:headEnd type="none" w="med" len="med"/>
                      <a:tailEnd type="none" w="med" len="med"/>
                    </a:lnB>
                  </a:tcPr>
                </a:tc>
                <a:extLst>
                  <a:ext uri="{0D108BD9-81ED-4DB2-BD59-A6C34878D82A}">
                    <a16:rowId xmlns:a16="http://schemas.microsoft.com/office/drawing/2014/main" val="2548901374"/>
                  </a:ext>
                </a:extLst>
              </a:tr>
              <a:tr h="370840">
                <a:tc>
                  <a:txBody>
                    <a:bodyPr/>
                    <a:lstStyle/>
                    <a:p>
                      <a:r>
                        <a:rPr lang="en-US" dirty="0"/>
                        <a:t>OUT</a:t>
                      </a:r>
                    </a:p>
                  </a:txBody>
                  <a:tcPr>
                    <a:lnT w="12700" cmpd="sng">
                      <a:noFill/>
                    </a:lnT>
                  </a:tcPr>
                </a:tc>
                <a:tc>
                  <a:txBody>
                    <a:bodyPr/>
                    <a:lstStyle/>
                    <a:p>
                      <a:r>
                        <a:rPr lang="en-US" dirty="0"/>
                        <a:t>Machinery</a:t>
                      </a:r>
                    </a:p>
                  </a:txBody>
                  <a:tcPr>
                    <a:lnT w="12700" cmpd="sng">
                      <a:noFill/>
                    </a:lnT>
                  </a:tcPr>
                </a:tc>
                <a:tc>
                  <a:txBody>
                    <a:bodyPr/>
                    <a:lstStyle/>
                    <a:p>
                      <a:pPr algn="r"/>
                      <a:endParaRPr lang="en-US" dirty="0"/>
                    </a:p>
                  </a:txBody>
                  <a:tcPr>
                    <a:lnT w="12700" cmpd="sng">
                      <a:noFill/>
                    </a:lnT>
                  </a:tcPr>
                </a:tc>
                <a:tc>
                  <a:txBody>
                    <a:bodyPr/>
                    <a:lstStyle/>
                    <a:p>
                      <a:pPr algn="r"/>
                      <a:r>
                        <a:rPr lang="en-US" dirty="0"/>
                        <a:t>40.000</a:t>
                      </a:r>
                    </a:p>
                  </a:txBody>
                  <a:tcPr>
                    <a:lnT w="12700" cmpd="sng">
                      <a:noFill/>
                    </a:lnT>
                  </a:tcPr>
                </a:tc>
                <a:extLst>
                  <a:ext uri="{0D108BD9-81ED-4DB2-BD59-A6C34878D82A}">
                    <a16:rowId xmlns:a16="http://schemas.microsoft.com/office/drawing/2014/main" val="2701536929"/>
                  </a:ext>
                </a:extLst>
              </a:tr>
            </a:tbl>
          </a:graphicData>
        </a:graphic>
      </p:graphicFrame>
      <p:graphicFrame>
        <p:nvGraphicFramePr>
          <p:cNvPr id="8" name="Table 7">
            <a:extLst>
              <a:ext uri="{FF2B5EF4-FFF2-40B4-BE49-F238E27FC236}">
                <a16:creationId xmlns:a16="http://schemas.microsoft.com/office/drawing/2014/main" id="{967C158C-F4C4-4694-A870-230A3E6C3139}"/>
              </a:ext>
            </a:extLst>
          </p:cNvPr>
          <p:cNvGraphicFramePr>
            <a:graphicFrameLocks noGrp="1"/>
          </p:cNvGraphicFramePr>
          <p:nvPr>
            <p:extLst>
              <p:ext uri="{D42A27DB-BD31-4B8C-83A1-F6EECF244321}">
                <p14:modId xmlns:p14="http://schemas.microsoft.com/office/powerpoint/2010/main" val="2161208353"/>
              </p:ext>
            </p:extLst>
          </p:nvPr>
        </p:nvGraphicFramePr>
        <p:xfrm>
          <a:off x="1014350" y="3429000"/>
          <a:ext cx="2903603" cy="1296000"/>
        </p:xfrm>
        <a:graphic>
          <a:graphicData uri="http://schemas.openxmlformats.org/drawingml/2006/table">
            <a:tbl>
              <a:tblPr firstRow="1" bandRow="1">
                <a:tableStyleId>{2D5ABB26-0587-4C30-8999-92F81FD0307C}</a:tableStyleId>
              </a:tblPr>
              <a:tblGrid>
                <a:gridCol w="1377911">
                  <a:extLst>
                    <a:ext uri="{9D8B030D-6E8A-4147-A177-3AD203B41FA5}">
                      <a16:colId xmlns:a16="http://schemas.microsoft.com/office/drawing/2014/main" val="1264763615"/>
                    </a:ext>
                  </a:extLst>
                </a:gridCol>
                <a:gridCol w="714718">
                  <a:extLst>
                    <a:ext uri="{9D8B030D-6E8A-4147-A177-3AD203B41FA5}">
                      <a16:colId xmlns:a16="http://schemas.microsoft.com/office/drawing/2014/main" val="122467612"/>
                    </a:ext>
                  </a:extLst>
                </a:gridCol>
                <a:gridCol w="810974">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Machinery</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02/01/20XX+4</a:t>
                      </a:r>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200.000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rgbClr val="FF0000"/>
                        </a:solidFill>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15/06/20XX+4</a:t>
                      </a:r>
                    </a:p>
                  </a:txBody>
                  <a:tcPr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r>
                        <a:rPr lang="en-US" sz="1200" dirty="0"/>
                        <a:t>40.000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5411453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160.000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399356113"/>
                  </a:ext>
                </a:extLst>
              </a:tr>
            </a:tbl>
          </a:graphicData>
        </a:graphic>
      </p:graphicFrame>
      <p:sp>
        <p:nvSpPr>
          <p:cNvPr id="2" name="TextBox 1">
            <a:extLst>
              <a:ext uri="{FF2B5EF4-FFF2-40B4-BE49-F238E27FC236}">
                <a16:creationId xmlns:a16="http://schemas.microsoft.com/office/drawing/2014/main" id="{8C468980-D105-4F2D-93B4-F851449A445B}"/>
              </a:ext>
            </a:extLst>
          </p:cNvPr>
          <p:cNvSpPr txBox="1"/>
          <p:nvPr/>
        </p:nvSpPr>
        <p:spPr>
          <a:xfrm>
            <a:off x="902207" y="597895"/>
            <a:ext cx="8647235" cy="923330"/>
          </a:xfrm>
          <a:prstGeom prst="rect">
            <a:avLst/>
          </a:prstGeom>
          <a:noFill/>
        </p:spPr>
        <p:txBody>
          <a:bodyPr wrap="square" rtlCol="0">
            <a:spAutoFit/>
          </a:bodyPr>
          <a:lstStyle/>
          <a:p>
            <a:r>
              <a:rPr lang="en-US" dirty="0"/>
              <a:t>During the year a theft impacted the company and a significant part (a roller) of the machinery has been stolen. The value of roller has been estimated in Euro 40.000. </a:t>
            </a:r>
          </a:p>
        </p:txBody>
      </p:sp>
    </p:spTree>
    <p:extLst>
      <p:ext uri="{BB962C8B-B14F-4D97-AF65-F5344CB8AC3E}">
        <p14:creationId xmlns:p14="http://schemas.microsoft.com/office/powerpoint/2010/main" val="2746778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0AC3A59-E570-402E-98F5-1F0630027B1F}"/>
              </a:ext>
            </a:extLst>
          </p:cNvPr>
          <p:cNvSpPr>
            <a:spLocks noGrp="1"/>
          </p:cNvSpPr>
          <p:nvPr>
            <p:ph type="sldNum" sz="quarter" idx="12"/>
          </p:nvPr>
        </p:nvSpPr>
        <p:spPr/>
        <p:txBody>
          <a:bodyPr/>
          <a:lstStyle/>
          <a:p>
            <a:fld id="{D57F1E4F-1CFF-5643-939E-217C01CDF565}" type="slidenum">
              <a:rPr lang="en-US" smtClean="0"/>
              <a:pPr/>
              <a:t>30</a:t>
            </a:fld>
            <a:endParaRPr lang="en-US" dirty="0"/>
          </a:p>
        </p:txBody>
      </p:sp>
      <p:sp>
        <p:nvSpPr>
          <p:cNvPr id="5" name="Footer Placeholder 4">
            <a:extLst>
              <a:ext uri="{FF2B5EF4-FFF2-40B4-BE49-F238E27FC236}">
                <a16:creationId xmlns:a16="http://schemas.microsoft.com/office/drawing/2014/main" id="{A2397E83-A4B6-46EC-9A0D-82F83DF6E6C9}"/>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7" name="Table 6">
            <a:extLst>
              <a:ext uri="{FF2B5EF4-FFF2-40B4-BE49-F238E27FC236}">
                <a16:creationId xmlns:a16="http://schemas.microsoft.com/office/drawing/2014/main" id="{60040688-B3C7-411C-A6A4-917FED399D0E}"/>
              </a:ext>
            </a:extLst>
          </p:cNvPr>
          <p:cNvGraphicFramePr>
            <a:graphicFrameLocks noGrp="1"/>
          </p:cNvGraphicFramePr>
          <p:nvPr>
            <p:extLst>
              <p:ext uri="{D42A27DB-BD31-4B8C-83A1-F6EECF244321}">
                <p14:modId xmlns:p14="http://schemas.microsoft.com/office/powerpoint/2010/main" val="3316972318"/>
              </p:ext>
            </p:extLst>
          </p:nvPr>
        </p:nvGraphicFramePr>
        <p:xfrm>
          <a:off x="1262578" y="2918488"/>
          <a:ext cx="7225814" cy="741680"/>
        </p:xfrm>
        <a:graphic>
          <a:graphicData uri="http://schemas.openxmlformats.org/drawingml/2006/table">
            <a:tbl>
              <a:tblPr firstRow="1" bandRow="1">
                <a:tableStyleId>{9D7B26C5-4107-4FEC-AEDC-1716B250A1EF}</a:tableStyleId>
              </a:tblPr>
              <a:tblGrid>
                <a:gridCol w="903954">
                  <a:extLst>
                    <a:ext uri="{9D8B030D-6E8A-4147-A177-3AD203B41FA5}">
                      <a16:colId xmlns:a16="http://schemas.microsoft.com/office/drawing/2014/main" val="3251389968"/>
                    </a:ext>
                  </a:extLst>
                </a:gridCol>
                <a:gridCol w="3647672">
                  <a:extLst>
                    <a:ext uri="{9D8B030D-6E8A-4147-A177-3AD203B41FA5}">
                      <a16:colId xmlns:a16="http://schemas.microsoft.com/office/drawing/2014/main" val="3813811915"/>
                    </a:ext>
                  </a:extLst>
                </a:gridCol>
                <a:gridCol w="1259456">
                  <a:extLst>
                    <a:ext uri="{9D8B030D-6E8A-4147-A177-3AD203B41FA5}">
                      <a16:colId xmlns:a16="http://schemas.microsoft.com/office/drawing/2014/main" val="2006376887"/>
                    </a:ext>
                  </a:extLst>
                </a:gridCol>
                <a:gridCol w="1414732">
                  <a:extLst>
                    <a:ext uri="{9D8B030D-6E8A-4147-A177-3AD203B41FA5}">
                      <a16:colId xmlns:a16="http://schemas.microsoft.com/office/drawing/2014/main" val="2540506348"/>
                    </a:ext>
                  </a:extLst>
                </a:gridCol>
              </a:tblGrid>
              <a:tr h="370840">
                <a:tc>
                  <a:txBody>
                    <a:bodyPr/>
                    <a:lstStyle/>
                    <a:p>
                      <a:r>
                        <a:rPr lang="en-US" dirty="0"/>
                        <a:t>IN</a:t>
                      </a:r>
                    </a:p>
                  </a:txBody>
                  <a:tcPr>
                    <a:lnB w="12700" cap="flat" cmpd="sng" algn="ctr">
                      <a:noFill/>
                      <a:prstDash val="solid"/>
                      <a:round/>
                      <a:headEnd type="none" w="med" len="med"/>
                      <a:tailEnd type="none" w="med" len="med"/>
                    </a:lnB>
                  </a:tcPr>
                </a:tc>
                <a:tc>
                  <a:txBody>
                    <a:bodyPr/>
                    <a:lstStyle/>
                    <a:p>
                      <a:r>
                        <a:rPr lang="en-US" dirty="0"/>
                        <a:t>Machinery</a:t>
                      </a:r>
                    </a:p>
                  </a:txBody>
                  <a:tcPr>
                    <a:lnB w="12700" cap="flat" cmpd="sng" algn="ctr">
                      <a:noFill/>
                      <a:prstDash val="solid"/>
                      <a:round/>
                      <a:headEnd type="none" w="med" len="med"/>
                      <a:tailEnd type="none" w="med" len="med"/>
                    </a:lnB>
                  </a:tcPr>
                </a:tc>
                <a:tc>
                  <a:txBody>
                    <a:bodyPr/>
                    <a:lstStyle/>
                    <a:p>
                      <a:pPr algn="r"/>
                      <a:r>
                        <a:rPr lang="en-US" dirty="0"/>
                        <a:t>50.000</a:t>
                      </a:r>
                    </a:p>
                  </a:txBody>
                  <a:tcPr>
                    <a:lnB w="12700" cap="flat" cmpd="sng" algn="ctr">
                      <a:noFill/>
                      <a:prstDash val="solid"/>
                      <a:round/>
                      <a:headEnd type="none" w="med" len="med"/>
                      <a:tailEnd type="none" w="med" len="med"/>
                    </a:lnB>
                  </a:tcPr>
                </a:tc>
                <a:tc>
                  <a:txBody>
                    <a:bodyPr/>
                    <a:lstStyle/>
                    <a:p>
                      <a:pPr algn="r"/>
                      <a:endParaRPr lang="en-US" dirty="0"/>
                    </a:p>
                  </a:txBody>
                  <a:tcPr>
                    <a:lnB w="12700" cap="flat" cmpd="sng" algn="ctr">
                      <a:noFill/>
                      <a:prstDash val="solid"/>
                      <a:round/>
                      <a:headEnd type="none" w="med" len="med"/>
                      <a:tailEnd type="none" w="med" len="med"/>
                    </a:lnB>
                  </a:tcPr>
                </a:tc>
                <a:extLst>
                  <a:ext uri="{0D108BD9-81ED-4DB2-BD59-A6C34878D82A}">
                    <a16:rowId xmlns:a16="http://schemas.microsoft.com/office/drawing/2014/main" val="2548901374"/>
                  </a:ext>
                </a:extLst>
              </a:tr>
              <a:tr h="370840">
                <a:tc>
                  <a:txBody>
                    <a:bodyPr/>
                    <a:lstStyle/>
                    <a:p>
                      <a:r>
                        <a:rPr lang="en-US" dirty="0"/>
                        <a:t>OUT</a:t>
                      </a:r>
                    </a:p>
                  </a:txBody>
                  <a:tcPr>
                    <a:lnT w="12700" cmpd="sng">
                      <a:noFill/>
                    </a:lnT>
                  </a:tcPr>
                </a:tc>
                <a:tc>
                  <a:txBody>
                    <a:bodyPr/>
                    <a:lstStyle/>
                    <a:p>
                      <a:r>
                        <a:rPr lang="en-US" dirty="0"/>
                        <a:t>Maintenance of Machinery</a:t>
                      </a:r>
                    </a:p>
                  </a:txBody>
                  <a:tcPr>
                    <a:lnT w="12700" cmpd="sng">
                      <a:noFill/>
                    </a:lnT>
                  </a:tcPr>
                </a:tc>
                <a:tc>
                  <a:txBody>
                    <a:bodyPr/>
                    <a:lstStyle/>
                    <a:p>
                      <a:pPr algn="r"/>
                      <a:endParaRPr lang="en-US" dirty="0"/>
                    </a:p>
                  </a:txBody>
                  <a:tcPr>
                    <a:lnT w="12700" cmpd="sng">
                      <a:noFill/>
                    </a:lnT>
                  </a:tcPr>
                </a:tc>
                <a:tc>
                  <a:txBody>
                    <a:bodyPr/>
                    <a:lstStyle/>
                    <a:p>
                      <a:pPr algn="r"/>
                      <a:r>
                        <a:rPr lang="en-US" dirty="0"/>
                        <a:t>50.000</a:t>
                      </a:r>
                    </a:p>
                  </a:txBody>
                  <a:tcPr>
                    <a:lnT w="12700" cmpd="sng">
                      <a:noFill/>
                    </a:lnT>
                  </a:tcPr>
                </a:tc>
                <a:extLst>
                  <a:ext uri="{0D108BD9-81ED-4DB2-BD59-A6C34878D82A}">
                    <a16:rowId xmlns:a16="http://schemas.microsoft.com/office/drawing/2014/main" val="2701536929"/>
                  </a:ext>
                </a:extLst>
              </a:tr>
            </a:tbl>
          </a:graphicData>
        </a:graphic>
      </p:graphicFrame>
      <p:graphicFrame>
        <p:nvGraphicFramePr>
          <p:cNvPr id="8" name="Table 7">
            <a:extLst>
              <a:ext uri="{FF2B5EF4-FFF2-40B4-BE49-F238E27FC236}">
                <a16:creationId xmlns:a16="http://schemas.microsoft.com/office/drawing/2014/main" id="{967C158C-F4C4-4694-A870-230A3E6C3139}"/>
              </a:ext>
            </a:extLst>
          </p:cNvPr>
          <p:cNvGraphicFramePr>
            <a:graphicFrameLocks noGrp="1"/>
          </p:cNvGraphicFramePr>
          <p:nvPr>
            <p:extLst>
              <p:ext uri="{D42A27DB-BD31-4B8C-83A1-F6EECF244321}">
                <p14:modId xmlns:p14="http://schemas.microsoft.com/office/powerpoint/2010/main" val="3122983530"/>
              </p:ext>
            </p:extLst>
          </p:nvPr>
        </p:nvGraphicFramePr>
        <p:xfrm>
          <a:off x="902207" y="4007562"/>
          <a:ext cx="2903603" cy="1620000"/>
        </p:xfrm>
        <a:graphic>
          <a:graphicData uri="http://schemas.openxmlformats.org/drawingml/2006/table">
            <a:tbl>
              <a:tblPr firstRow="1" bandRow="1">
                <a:tableStyleId>{2D5ABB26-0587-4C30-8999-92F81FD0307C}</a:tableStyleId>
              </a:tblPr>
              <a:tblGrid>
                <a:gridCol w="1377911">
                  <a:extLst>
                    <a:ext uri="{9D8B030D-6E8A-4147-A177-3AD203B41FA5}">
                      <a16:colId xmlns:a16="http://schemas.microsoft.com/office/drawing/2014/main" val="1264763615"/>
                    </a:ext>
                  </a:extLst>
                </a:gridCol>
                <a:gridCol w="714718">
                  <a:extLst>
                    <a:ext uri="{9D8B030D-6E8A-4147-A177-3AD203B41FA5}">
                      <a16:colId xmlns:a16="http://schemas.microsoft.com/office/drawing/2014/main" val="122467612"/>
                    </a:ext>
                  </a:extLst>
                </a:gridCol>
                <a:gridCol w="810974">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Machinery</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02/01/20XX+4</a:t>
                      </a:r>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200.000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rgbClr val="FF0000"/>
                        </a:solidFill>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15/06/20XX+4</a:t>
                      </a:r>
                    </a:p>
                  </a:txBody>
                  <a:tcPr anchor="ct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r>
                        <a:rPr lang="en-US" sz="1200" dirty="0"/>
                        <a:t>40.000</a:t>
                      </a:r>
                    </a:p>
                  </a:txBody>
                  <a:tcPr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673525437"/>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30/06/20XX+4</a:t>
                      </a:r>
                    </a:p>
                  </a:txBody>
                  <a:tcPr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50.000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5411453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210.000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399356113"/>
                  </a:ext>
                </a:extLst>
              </a:tr>
            </a:tbl>
          </a:graphicData>
        </a:graphic>
      </p:graphicFrame>
      <p:sp>
        <p:nvSpPr>
          <p:cNvPr id="2" name="TextBox 1">
            <a:extLst>
              <a:ext uri="{FF2B5EF4-FFF2-40B4-BE49-F238E27FC236}">
                <a16:creationId xmlns:a16="http://schemas.microsoft.com/office/drawing/2014/main" id="{8C468980-D105-4F2D-93B4-F851449A445B}"/>
              </a:ext>
            </a:extLst>
          </p:cNvPr>
          <p:cNvSpPr txBox="1"/>
          <p:nvPr/>
        </p:nvSpPr>
        <p:spPr>
          <a:xfrm>
            <a:off x="902207" y="597895"/>
            <a:ext cx="8647235" cy="646331"/>
          </a:xfrm>
          <a:prstGeom prst="rect">
            <a:avLst/>
          </a:prstGeom>
          <a:noFill/>
        </p:spPr>
        <p:txBody>
          <a:bodyPr wrap="square" rtlCol="0">
            <a:spAutoFit/>
          </a:bodyPr>
          <a:lstStyle/>
          <a:p>
            <a:r>
              <a:rPr lang="en-US" dirty="0"/>
              <a:t>Then the maintenance for replacement of the roller has been accounted as following</a:t>
            </a:r>
          </a:p>
        </p:txBody>
      </p:sp>
      <p:graphicFrame>
        <p:nvGraphicFramePr>
          <p:cNvPr id="9" name="Table 8">
            <a:extLst>
              <a:ext uri="{FF2B5EF4-FFF2-40B4-BE49-F238E27FC236}">
                <a16:creationId xmlns:a16="http://schemas.microsoft.com/office/drawing/2014/main" id="{29BA55C5-88D0-477C-8994-C80710A88CD0}"/>
              </a:ext>
            </a:extLst>
          </p:cNvPr>
          <p:cNvGraphicFramePr>
            <a:graphicFrameLocks noGrp="1"/>
          </p:cNvGraphicFramePr>
          <p:nvPr>
            <p:extLst>
              <p:ext uri="{D42A27DB-BD31-4B8C-83A1-F6EECF244321}">
                <p14:modId xmlns:p14="http://schemas.microsoft.com/office/powerpoint/2010/main" val="4166517085"/>
              </p:ext>
            </p:extLst>
          </p:nvPr>
        </p:nvGraphicFramePr>
        <p:xfrm>
          <a:off x="1262578" y="1554438"/>
          <a:ext cx="7225814" cy="1112520"/>
        </p:xfrm>
        <a:graphic>
          <a:graphicData uri="http://schemas.openxmlformats.org/drawingml/2006/table">
            <a:tbl>
              <a:tblPr firstRow="1" bandRow="1">
                <a:tableStyleId>{9D7B26C5-4107-4FEC-AEDC-1716B250A1EF}</a:tableStyleId>
              </a:tblPr>
              <a:tblGrid>
                <a:gridCol w="903954">
                  <a:extLst>
                    <a:ext uri="{9D8B030D-6E8A-4147-A177-3AD203B41FA5}">
                      <a16:colId xmlns:a16="http://schemas.microsoft.com/office/drawing/2014/main" val="3251389968"/>
                    </a:ext>
                  </a:extLst>
                </a:gridCol>
                <a:gridCol w="3647672">
                  <a:extLst>
                    <a:ext uri="{9D8B030D-6E8A-4147-A177-3AD203B41FA5}">
                      <a16:colId xmlns:a16="http://schemas.microsoft.com/office/drawing/2014/main" val="3813811915"/>
                    </a:ext>
                  </a:extLst>
                </a:gridCol>
                <a:gridCol w="1259456">
                  <a:extLst>
                    <a:ext uri="{9D8B030D-6E8A-4147-A177-3AD203B41FA5}">
                      <a16:colId xmlns:a16="http://schemas.microsoft.com/office/drawing/2014/main" val="2006376887"/>
                    </a:ext>
                  </a:extLst>
                </a:gridCol>
                <a:gridCol w="1414732">
                  <a:extLst>
                    <a:ext uri="{9D8B030D-6E8A-4147-A177-3AD203B41FA5}">
                      <a16:colId xmlns:a16="http://schemas.microsoft.com/office/drawing/2014/main" val="2540506348"/>
                    </a:ext>
                  </a:extLst>
                </a:gridCol>
              </a:tblGrid>
              <a:tr h="370840">
                <a:tc>
                  <a:txBody>
                    <a:bodyPr/>
                    <a:lstStyle/>
                    <a:p>
                      <a:r>
                        <a:rPr lang="en-US" dirty="0"/>
                        <a:t>IN</a:t>
                      </a:r>
                    </a:p>
                  </a:txBody>
                  <a:tcPr/>
                </a:tc>
                <a:tc>
                  <a:txBody>
                    <a:bodyPr/>
                    <a:lstStyle/>
                    <a:p>
                      <a:r>
                        <a:rPr lang="en-US" dirty="0"/>
                        <a:t>Maintenance of Machinery</a:t>
                      </a:r>
                    </a:p>
                  </a:txBody>
                  <a:tcPr/>
                </a:tc>
                <a:tc>
                  <a:txBody>
                    <a:bodyPr/>
                    <a:lstStyle/>
                    <a:p>
                      <a:pPr algn="r"/>
                      <a:r>
                        <a:rPr lang="en-US" dirty="0"/>
                        <a:t>50.000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IN</a:t>
                      </a:r>
                    </a:p>
                  </a:txBody>
                  <a:tcPr/>
                </a:tc>
                <a:tc>
                  <a:txBody>
                    <a:bodyPr/>
                    <a:lstStyle/>
                    <a:p>
                      <a:r>
                        <a:rPr lang="en-US" dirty="0"/>
                        <a:t>VAT on purchases</a:t>
                      </a:r>
                    </a:p>
                  </a:txBody>
                  <a:tcPr/>
                </a:tc>
                <a:tc>
                  <a:txBody>
                    <a:bodyPr/>
                    <a:lstStyle/>
                    <a:p>
                      <a:pPr algn="r"/>
                      <a:r>
                        <a:rPr lang="en-US" dirty="0"/>
                        <a:t>11.000</a:t>
                      </a:r>
                    </a:p>
                  </a:txBody>
                  <a:tcPr/>
                </a:tc>
                <a:tc>
                  <a:txBody>
                    <a:bodyPr/>
                    <a:lstStyle/>
                    <a:p>
                      <a:pPr algn="r"/>
                      <a:endParaRPr lang="en-US" dirty="0"/>
                    </a:p>
                  </a:txBody>
                  <a:tcPr/>
                </a:tc>
                <a:extLst>
                  <a:ext uri="{0D108BD9-81ED-4DB2-BD59-A6C34878D82A}">
                    <a16:rowId xmlns:a16="http://schemas.microsoft.com/office/drawing/2014/main" val="2869897237"/>
                  </a:ext>
                </a:extLst>
              </a:tr>
              <a:tr h="370840">
                <a:tc>
                  <a:txBody>
                    <a:bodyPr/>
                    <a:lstStyle/>
                    <a:p>
                      <a:r>
                        <a:rPr lang="en-US" dirty="0"/>
                        <a:t>OUT</a:t>
                      </a:r>
                    </a:p>
                  </a:txBody>
                  <a:tcPr/>
                </a:tc>
                <a:tc>
                  <a:txBody>
                    <a:bodyPr/>
                    <a:lstStyle/>
                    <a:p>
                      <a:r>
                        <a:rPr lang="en-US" dirty="0"/>
                        <a:t>Payables</a:t>
                      </a:r>
                    </a:p>
                  </a:txBody>
                  <a:tcPr/>
                </a:tc>
                <a:tc>
                  <a:txBody>
                    <a:bodyPr/>
                    <a:lstStyle/>
                    <a:p>
                      <a:pPr algn="r"/>
                      <a:endParaRPr lang="en-US" dirty="0"/>
                    </a:p>
                  </a:txBody>
                  <a:tcPr/>
                </a:tc>
                <a:tc>
                  <a:txBody>
                    <a:bodyPr/>
                    <a:lstStyle/>
                    <a:p>
                      <a:pPr algn="r"/>
                      <a:r>
                        <a:rPr lang="en-US" dirty="0"/>
                        <a:t>61.000</a:t>
                      </a:r>
                    </a:p>
                  </a:txBody>
                  <a:tcPr/>
                </a:tc>
                <a:extLst>
                  <a:ext uri="{0D108BD9-81ED-4DB2-BD59-A6C34878D82A}">
                    <a16:rowId xmlns:a16="http://schemas.microsoft.com/office/drawing/2014/main" val="2701536929"/>
                  </a:ext>
                </a:extLst>
              </a:tr>
            </a:tbl>
          </a:graphicData>
        </a:graphic>
      </p:graphicFrame>
      <p:graphicFrame>
        <p:nvGraphicFramePr>
          <p:cNvPr id="10" name="Table 9">
            <a:extLst>
              <a:ext uri="{FF2B5EF4-FFF2-40B4-BE49-F238E27FC236}">
                <a16:creationId xmlns:a16="http://schemas.microsoft.com/office/drawing/2014/main" id="{60C46EBF-75C6-4E03-94B0-97F5C64D107E}"/>
              </a:ext>
            </a:extLst>
          </p:cNvPr>
          <p:cNvGraphicFramePr>
            <a:graphicFrameLocks noGrp="1"/>
          </p:cNvGraphicFramePr>
          <p:nvPr>
            <p:extLst>
              <p:ext uri="{D42A27DB-BD31-4B8C-83A1-F6EECF244321}">
                <p14:modId xmlns:p14="http://schemas.microsoft.com/office/powerpoint/2010/main" val="2500599140"/>
              </p:ext>
            </p:extLst>
          </p:nvPr>
        </p:nvGraphicFramePr>
        <p:xfrm>
          <a:off x="4875485" y="4007562"/>
          <a:ext cx="2903603" cy="1429200"/>
        </p:xfrm>
        <a:graphic>
          <a:graphicData uri="http://schemas.openxmlformats.org/drawingml/2006/table">
            <a:tbl>
              <a:tblPr firstRow="1" bandRow="1">
                <a:tableStyleId>{2D5ABB26-0587-4C30-8999-92F81FD0307C}</a:tableStyleId>
              </a:tblPr>
              <a:tblGrid>
                <a:gridCol w="1377911">
                  <a:extLst>
                    <a:ext uri="{9D8B030D-6E8A-4147-A177-3AD203B41FA5}">
                      <a16:colId xmlns:a16="http://schemas.microsoft.com/office/drawing/2014/main" val="1264763615"/>
                    </a:ext>
                  </a:extLst>
                </a:gridCol>
                <a:gridCol w="714718">
                  <a:extLst>
                    <a:ext uri="{9D8B030D-6E8A-4147-A177-3AD203B41FA5}">
                      <a16:colId xmlns:a16="http://schemas.microsoft.com/office/drawing/2014/main" val="122467612"/>
                    </a:ext>
                  </a:extLst>
                </a:gridCol>
                <a:gridCol w="810974">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Maintenance for Machinery</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30/06/20XX+4</a:t>
                      </a:r>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50.000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rgbClr val="FF0000"/>
                        </a:solidFill>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30/06/20XX+4</a:t>
                      </a:r>
                    </a:p>
                  </a:txBody>
                  <a:tcPr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r>
                        <a:rPr lang="en-US" sz="1200" dirty="0"/>
                        <a:t>50.000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5411453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a:r>
                        <a:rPr lang="en-US" sz="1200" dirty="0"/>
                        <a:t>//</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399356113"/>
                  </a:ext>
                </a:extLst>
              </a:tr>
            </a:tbl>
          </a:graphicData>
        </a:graphic>
      </p:graphicFrame>
    </p:spTree>
    <p:extLst>
      <p:ext uri="{BB962C8B-B14F-4D97-AF65-F5344CB8AC3E}">
        <p14:creationId xmlns:p14="http://schemas.microsoft.com/office/powerpoint/2010/main" val="29770155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B49A72-103B-43B6-9E53-DF04B86F1B60}"/>
              </a:ext>
            </a:extLst>
          </p:cNvPr>
          <p:cNvSpPr>
            <a:spLocks noGrp="1"/>
          </p:cNvSpPr>
          <p:nvPr>
            <p:ph type="title"/>
          </p:nvPr>
        </p:nvSpPr>
        <p:spPr/>
        <p:txBody>
          <a:bodyPr>
            <a:normAutofit fontScale="90000"/>
          </a:bodyPr>
          <a:lstStyle/>
          <a:p>
            <a:r>
              <a:rPr lang="en-US" dirty="0"/>
              <a:t>Appendix – What is an assertion</a:t>
            </a:r>
          </a:p>
        </p:txBody>
      </p:sp>
      <mc:AlternateContent xmlns:mc="http://schemas.openxmlformats.org/markup-compatibility/2006">
        <mc:Choice xmlns:am3d="http://schemas.microsoft.com/office/drawing/2017/model3d" Requires="am3d">
          <p:graphicFrame>
            <p:nvGraphicFramePr>
              <p:cNvPr id="6" name="Content Placeholder 5" descr="Red Cube">
                <a:extLst>
                  <a:ext uri="{FF2B5EF4-FFF2-40B4-BE49-F238E27FC236}">
                    <a16:creationId xmlns:a16="http://schemas.microsoft.com/office/drawing/2014/main" id="{80FB7C72-980A-44F1-B1BE-672F4AEFE679}"/>
                  </a:ext>
                </a:extLst>
              </p:cNvPr>
              <p:cNvGraphicFramePr>
                <a:graphicFrameLocks noGrp="1" noChangeAspect="1"/>
              </p:cNvGraphicFramePr>
              <p:nvPr>
                <p:ph idx="1"/>
                <p:extLst>
                  <p:ext uri="{D42A27DB-BD31-4B8C-83A1-F6EECF244321}">
                    <p14:modId xmlns:p14="http://schemas.microsoft.com/office/powerpoint/2010/main" val="2585952618"/>
                  </p:ext>
                </p:extLst>
              </p:nvPr>
            </p:nvGraphicFramePr>
            <p:xfrm rot="21172403">
              <a:off x="7915964" y="2639835"/>
              <a:ext cx="2164753" cy="2526862"/>
            </p:xfrm>
            <a:graphic>
              <a:graphicData uri="http://schemas.microsoft.com/office/drawing/2017/model3d">
                <am3d:model3d r:embed="rId2">
                  <am3d:spPr>
                    <a:xfrm rot="21172403">
                      <a:off x="0" y="0"/>
                      <a:ext cx="2164753" cy="2526862"/>
                    </a:xfrm>
                    <a:prstGeom prst="rect">
                      <a:avLst/>
                    </a:prstGeom>
                  </am3d:spPr>
                  <am3d:camera>
                    <am3d:pos x="0" y="0" z="81469193"/>
                    <am3d:up dx="0" dy="36000000" dz="0"/>
                    <am3d:lookAt x="0" y="0" z="0"/>
                    <am3d:perspective fov="2700000"/>
                  </am3d:camera>
                  <am3d:trans>
                    <am3d:meterPerModelUnit n="7140529" d="1000000"/>
                    <am3d:preTrans dx="0" dy="-17999995" dz="5866"/>
                    <am3d:scale>
                      <am3d:sx n="1000000" d="1000000"/>
                      <am3d:sy n="1000000" d="1000000"/>
                      <am3d:sz n="1000000" d="1000000"/>
                    </am3d:scale>
                    <am3d:rot ax="2143207" ay="2186727" az="1387895"/>
                    <am3d:postTrans dx="0" dy="0" dz="0"/>
                  </am3d:trans>
                  <am3d:raster rName="Office3DRenderer" rVer="16.0.8326">
                    <am3d:blip r:embed="rId3"/>
                  </am3d:raster>
                  <am3d:objViewport viewportSz="2537345"/>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6" name="Content Placeholder 5" descr="Red Cube">
                <a:extLst>
                  <a:ext uri="{FF2B5EF4-FFF2-40B4-BE49-F238E27FC236}">
                    <a16:creationId xmlns:a16="http://schemas.microsoft.com/office/drawing/2014/main" id="{80FB7C72-980A-44F1-B1BE-672F4AEFE679}"/>
                  </a:ext>
                </a:extLst>
              </p:cNvPr>
              <p:cNvPicPr>
                <a:picLocks noGrp="1" noRot="1" noChangeAspect="1" noMove="1" noResize="1" noEditPoints="1" noAdjustHandles="1" noChangeArrowheads="1" noChangeShapeType="1" noCrop="1"/>
              </p:cNvPicPr>
              <p:nvPr/>
            </p:nvPicPr>
            <p:blipFill>
              <a:blip r:embed="rId3"/>
              <a:stretch>
                <a:fillRect/>
              </a:stretch>
            </p:blipFill>
            <p:spPr>
              <a:xfrm rot="21172403">
                <a:off x="7915964" y="2639835"/>
                <a:ext cx="2164753" cy="2526862"/>
              </a:xfrm>
              <a:prstGeom prst="rect">
                <a:avLst/>
              </a:prstGeom>
            </p:spPr>
          </p:pic>
        </mc:Fallback>
      </mc:AlternateContent>
      <p:sp>
        <p:nvSpPr>
          <p:cNvPr id="4" name="Slide Number Placeholder 3">
            <a:extLst>
              <a:ext uri="{FF2B5EF4-FFF2-40B4-BE49-F238E27FC236}">
                <a16:creationId xmlns:a16="http://schemas.microsoft.com/office/drawing/2014/main" id="{510931F7-49DC-4BB5-9C85-CE1FD475CAB9}"/>
              </a:ext>
            </a:extLst>
          </p:cNvPr>
          <p:cNvSpPr>
            <a:spLocks noGrp="1"/>
          </p:cNvSpPr>
          <p:nvPr>
            <p:ph type="sldNum" sz="quarter" idx="12"/>
          </p:nvPr>
        </p:nvSpPr>
        <p:spPr/>
        <p:txBody>
          <a:bodyPr/>
          <a:lstStyle/>
          <a:p>
            <a:fld id="{D57F1E4F-1CFF-5643-939E-217C01CDF565}" type="slidenum">
              <a:rPr lang="en-US" smtClean="0"/>
              <a:pPr/>
              <a:t>31</a:t>
            </a:fld>
            <a:endParaRPr lang="en-US" dirty="0"/>
          </a:p>
        </p:txBody>
      </p:sp>
      <p:sp>
        <p:nvSpPr>
          <p:cNvPr id="5" name="Footer Placeholder 4">
            <a:extLst>
              <a:ext uri="{FF2B5EF4-FFF2-40B4-BE49-F238E27FC236}">
                <a16:creationId xmlns:a16="http://schemas.microsoft.com/office/drawing/2014/main" id="{3395F509-574C-4D67-B523-7EA426120FF0}"/>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sp>
        <p:nvSpPr>
          <p:cNvPr id="7" name="TextBox 6">
            <a:extLst>
              <a:ext uri="{FF2B5EF4-FFF2-40B4-BE49-F238E27FC236}">
                <a16:creationId xmlns:a16="http://schemas.microsoft.com/office/drawing/2014/main" id="{55891443-D39C-49BF-AEB2-7CCCC67CEADA}"/>
              </a:ext>
            </a:extLst>
          </p:cNvPr>
          <p:cNvSpPr txBox="1"/>
          <p:nvPr/>
        </p:nvSpPr>
        <p:spPr>
          <a:xfrm>
            <a:off x="678956" y="1469531"/>
            <a:ext cx="7024433" cy="4247317"/>
          </a:xfrm>
          <a:prstGeom prst="rect">
            <a:avLst/>
          </a:prstGeom>
          <a:noFill/>
        </p:spPr>
        <p:txBody>
          <a:bodyPr wrap="square" rtlCol="0">
            <a:spAutoFit/>
          </a:bodyPr>
          <a:lstStyle/>
          <a:p>
            <a:r>
              <a:rPr lang="en-US" dirty="0"/>
              <a:t>Let’s think at the exercise:</a:t>
            </a:r>
          </a:p>
          <a:p>
            <a:pPr marL="342900" indent="-342900">
              <a:buFont typeface="+mj-lt"/>
              <a:buAutoNum type="arabicPeriod"/>
            </a:pPr>
            <a:r>
              <a:rPr lang="en-US" dirty="0"/>
              <a:t>We considered PPE from the point of view of the existence:</a:t>
            </a:r>
          </a:p>
          <a:p>
            <a:pPr marL="800100" lvl="1" indent="-342900">
              <a:buFont typeface="+mj-lt"/>
              <a:buAutoNum type="alphaLcParenR"/>
            </a:pPr>
            <a:r>
              <a:rPr lang="en-US" dirty="0"/>
              <a:t>The machinery has been purchased and transported to…</a:t>
            </a:r>
          </a:p>
          <a:p>
            <a:pPr marL="342900" indent="-342900">
              <a:buFont typeface="+mj-lt"/>
              <a:buAutoNum type="arabicPeriod"/>
            </a:pPr>
            <a:r>
              <a:rPr lang="en-US" dirty="0"/>
              <a:t>We considered PPE from the point of view of the completeness</a:t>
            </a:r>
          </a:p>
          <a:p>
            <a:pPr marL="800100" lvl="1" indent="-342900">
              <a:buFont typeface="+mj-lt"/>
              <a:buAutoNum type="alphaLcParenR"/>
            </a:pPr>
            <a:r>
              <a:rPr lang="en-US" dirty="0"/>
              <a:t>The machinery has been depreciated yearly…</a:t>
            </a:r>
          </a:p>
          <a:p>
            <a:pPr marL="342900" indent="-342900">
              <a:buFont typeface="+mj-lt"/>
              <a:buAutoNum type="arabicPeriod"/>
            </a:pPr>
            <a:r>
              <a:rPr lang="en-US" dirty="0"/>
              <a:t>We considered PPE from the point of view of valuation</a:t>
            </a:r>
          </a:p>
          <a:p>
            <a:pPr marL="800100" lvl="1" indent="-342900">
              <a:buFont typeface="+mj-lt"/>
              <a:buAutoNum type="alphaLcParenR"/>
            </a:pPr>
            <a:r>
              <a:rPr lang="en-US" dirty="0"/>
              <a:t>Is the value of machinery still recoverable?</a:t>
            </a:r>
          </a:p>
          <a:p>
            <a:endParaRPr lang="en-US" dirty="0"/>
          </a:p>
          <a:p>
            <a:endParaRPr lang="en-US" dirty="0"/>
          </a:p>
          <a:p>
            <a:r>
              <a:rPr lang="en-US" dirty="0"/>
              <a:t>When you think to an account you need to consider each relevant assertion to be represented in the FS. An assertion is the smallest characteristic of the account, a point of view. Try to consider the account as a cube. The assertion is a face of the cube. Every time you turn the cube you can see a different characteristic of the cube.</a:t>
            </a:r>
          </a:p>
        </p:txBody>
      </p:sp>
    </p:spTree>
    <p:extLst>
      <p:ext uri="{BB962C8B-B14F-4D97-AF65-F5344CB8AC3E}">
        <p14:creationId xmlns:p14="http://schemas.microsoft.com/office/powerpoint/2010/main" val="27966445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764B3F0-8FDB-45AF-9F20-FCA5D7EB5661}"/>
              </a:ext>
            </a:extLst>
          </p:cNvPr>
          <p:cNvSpPr>
            <a:spLocks noGrp="1"/>
          </p:cNvSpPr>
          <p:nvPr>
            <p:ph idx="1"/>
          </p:nvPr>
        </p:nvSpPr>
        <p:spPr>
          <a:xfrm>
            <a:off x="677334" y="1431985"/>
            <a:ext cx="8596668" cy="3140014"/>
          </a:xfrm>
        </p:spPr>
        <p:txBody>
          <a:bodyPr>
            <a:normAutofit/>
          </a:bodyPr>
          <a:lstStyle/>
          <a:p>
            <a:r>
              <a:rPr lang="en-US" b="1" i="1" dirty="0"/>
              <a:t>Completeness</a:t>
            </a:r>
            <a:r>
              <a:rPr lang="en-US" i="1" dirty="0"/>
              <a:t>: </a:t>
            </a:r>
            <a:r>
              <a:rPr lang="en-US" dirty="0"/>
              <a:t>all of the information has been included within the financial statements.</a:t>
            </a:r>
          </a:p>
          <a:p>
            <a:r>
              <a:rPr lang="en-US" b="1" i="1" dirty="0"/>
              <a:t>Existence:</a:t>
            </a:r>
            <a:r>
              <a:rPr lang="en-US" dirty="0"/>
              <a:t> the information recorded in the financial statements actually occurred during the year.</a:t>
            </a:r>
          </a:p>
          <a:p>
            <a:r>
              <a:rPr lang="en-US" b="1" i="1" dirty="0"/>
              <a:t>Valuation:</a:t>
            </a:r>
            <a:r>
              <a:rPr lang="en-US" dirty="0"/>
              <a:t> the transactions that are summarized in the financial statements were properly valued.</a:t>
            </a:r>
          </a:p>
          <a:p>
            <a:r>
              <a:rPr lang="en-US" b="1" i="1" dirty="0"/>
              <a:t>Rights and obligations:</a:t>
            </a:r>
            <a:r>
              <a:rPr lang="en-US" dirty="0"/>
              <a:t> the entity is entitled to the assets it is reporting, and is reporting all of its obligations as liabilities.</a:t>
            </a:r>
          </a:p>
          <a:p>
            <a:r>
              <a:rPr lang="en-US" b="1" i="1" dirty="0"/>
              <a:t>Presentation and Disclosure:</a:t>
            </a:r>
            <a:r>
              <a:rPr lang="en-US" dirty="0"/>
              <a:t> all information have been disclosed within the FS.</a:t>
            </a:r>
          </a:p>
        </p:txBody>
      </p:sp>
      <p:sp>
        <p:nvSpPr>
          <p:cNvPr id="4" name="Slide Number Placeholder 3">
            <a:extLst>
              <a:ext uri="{FF2B5EF4-FFF2-40B4-BE49-F238E27FC236}">
                <a16:creationId xmlns:a16="http://schemas.microsoft.com/office/drawing/2014/main" id="{E98ACA4C-7C5D-46A9-ABE5-CFCD9A0BA7C2}"/>
              </a:ext>
            </a:extLst>
          </p:cNvPr>
          <p:cNvSpPr>
            <a:spLocks noGrp="1"/>
          </p:cNvSpPr>
          <p:nvPr>
            <p:ph type="sldNum" sz="quarter" idx="12"/>
          </p:nvPr>
        </p:nvSpPr>
        <p:spPr/>
        <p:txBody>
          <a:bodyPr/>
          <a:lstStyle/>
          <a:p>
            <a:fld id="{D57F1E4F-1CFF-5643-939E-217C01CDF565}" type="slidenum">
              <a:rPr lang="en-US" smtClean="0"/>
              <a:pPr/>
              <a:t>32</a:t>
            </a:fld>
            <a:endParaRPr lang="en-US" dirty="0"/>
          </a:p>
        </p:txBody>
      </p:sp>
      <p:sp>
        <p:nvSpPr>
          <p:cNvPr id="5" name="Footer Placeholder 4">
            <a:extLst>
              <a:ext uri="{FF2B5EF4-FFF2-40B4-BE49-F238E27FC236}">
                <a16:creationId xmlns:a16="http://schemas.microsoft.com/office/drawing/2014/main" id="{8D110BAE-A351-4435-A5B4-1A05925426B6}"/>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spTree>
    <p:extLst>
      <p:ext uri="{BB962C8B-B14F-4D97-AF65-F5344CB8AC3E}">
        <p14:creationId xmlns:p14="http://schemas.microsoft.com/office/powerpoint/2010/main" val="125582016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764B3F0-8FDB-45AF-9F20-FCA5D7EB5661}"/>
              </a:ext>
            </a:extLst>
          </p:cNvPr>
          <p:cNvSpPr>
            <a:spLocks noGrp="1"/>
          </p:cNvSpPr>
          <p:nvPr>
            <p:ph idx="1"/>
          </p:nvPr>
        </p:nvSpPr>
        <p:spPr>
          <a:xfrm>
            <a:off x="677334" y="1431985"/>
            <a:ext cx="8596668" cy="3140014"/>
          </a:xfrm>
        </p:spPr>
        <p:txBody>
          <a:bodyPr>
            <a:normAutofit/>
          </a:bodyPr>
          <a:lstStyle/>
          <a:p>
            <a:endParaRPr lang="en-US" i="1" dirty="0"/>
          </a:p>
          <a:p>
            <a:endParaRPr lang="en-US" i="1" dirty="0"/>
          </a:p>
          <a:p>
            <a:r>
              <a:rPr lang="en-US" i="1" dirty="0"/>
              <a:t>Knowing each characteristics of the account could be useful in preparing the FS taking care of every element of the accounting should be reflected in the FS, giving a fair and true representation of the events of the period. </a:t>
            </a:r>
            <a:endParaRPr lang="en-US" dirty="0"/>
          </a:p>
        </p:txBody>
      </p:sp>
      <p:sp>
        <p:nvSpPr>
          <p:cNvPr id="4" name="Slide Number Placeholder 3">
            <a:extLst>
              <a:ext uri="{FF2B5EF4-FFF2-40B4-BE49-F238E27FC236}">
                <a16:creationId xmlns:a16="http://schemas.microsoft.com/office/drawing/2014/main" id="{E98ACA4C-7C5D-46A9-ABE5-CFCD9A0BA7C2}"/>
              </a:ext>
            </a:extLst>
          </p:cNvPr>
          <p:cNvSpPr>
            <a:spLocks noGrp="1"/>
          </p:cNvSpPr>
          <p:nvPr>
            <p:ph type="sldNum" sz="quarter" idx="12"/>
          </p:nvPr>
        </p:nvSpPr>
        <p:spPr/>
        <p:txBody>
          <a:bodyPr/>
          <a:lstStyle/>
          <a:p>
            <a:fld id="{D57F1E4F-1CFF-5643-939E-217C01CDF565}" type="slidenum">
              <a:rPr lang="en-US" smtClean="0"/>
              <a:pPr/>
              <a:t>33</a:t>
            </a:fld>
            <a:endParaRPr lang="en-US" dirty="0"/>
          </a:p>
        </p:txBody>
      </p:sp>
      <p:sp>
        <p:nvSpPr>
          <p:cNvPr id="5" name="Footer Placeholder 4">
            <a:extLst>
              <a:ext uri="{FF2B5EF4-FFF2-40B4-BE49-F238E27FC236}">
                <a16:creationId xmlns:a16="http://schemas.microsoft.com/office/drawing/2014/main" id="{8D110BAE-A351-4435-A5B4-1A05925426B6}"/>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spTree>
    <p:extLst>
      <p:ext uri="{BB962C8B-B14F-4D97-AF65-F5344CB8AC3E}">
        <p14:creationId xmlns:p14="http://schemas.microsoft.com/office/powerpoint/2010/main" val="871500044"/>
      </p:ext>
    </p:extLst>
  </p:cSld>
  <p:clrMapOvr>
    <a:masterClrMapping/>
  </p:clrMapOvr>
</p:sld>
</file>

<file path=ppt/theme/theme1.xml><?xml version="1.0" encoding="utf-8"?>
<a:theme xmlns:a="http://schemas.openxmlformats.org/drawingml/2006/main" name="Facet">
  <a:themeElements>
    <a:clrScheme name="Tor Vergata">
      <a:dk1>
        <a:srgbClr val="2F5A12"/>
      </a:dk1>
      <a:lt1>
        <a:sysClr val="window" lastClr="FFFFFF"/>
      </a:lt1>
      <a:dk2>
        <a:srgbClr val="000000"/>
      </a:dk2>
      <a:lt2>
        <a:srgbClr val="EBEBEB"/>
      </a:lt2>
      <a:accent1>
        <a:srgbClr val="2F5A12"/>
      </a:accent1>
      <a:accent2>
        <a:srgbClr val="99CA3C"/>
      </a:accent2>
      <a:accent3>
        <a:srgbClr val="E6B91E"/>
      </a:accent3>
      <a:accent4>
        <a:srgbClr val="EA7666"/>
      </a:accent4>
      <a:accent5>
        <a:srgbClr val="A7E8FF"/>
      </a:accent5>
      <a:accent6>
        <a:srgbClr val="C0B926"/>
      </a:accent6>
      <a:hlink>
        <a:srgbClr val="0070C0"/>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5565</TotalTime>
  <Words>3178</Words>
  <Application>Microsoft Office PowerPoint</Application>
  <PresentationFormat>Widescreen</PresentationFormat>
  <Paragraphs>749</Paragraphs>
  <Slides>33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Arial</vt:lpstr>
      <vt:lpstr>Calibri</vt:lpstr>
      <vt:lpstr>Cambria Math</vt:lpstr>
      <vt:lpstr>Trebuchet MS</vt:lpstr>
      <vt:lpstr>Wingdings 3</vt:lpstr>
      <vt:lpstr>Facet</vt:lpstr>
      <vt:lpstr>Practice on Practice on Accounting</vt:lpstr>
      <vt:lpstr>Initial Recognition</vt:lpstr>
      <vt:lpstr>Initial Recognition</vt:lpstr>
      <vt:lpstr>PowerPoint Presentation</vt:lpstr>
      <vt:lpstr>Initial Recognition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Goodwill</vt:lpstr>
      <vt:lpstr>Goodwill</vt:lpstr>
      <vt:lpstr>Goodwill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Appendix – What is an assertion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Francesco Lucà</dc:creator>
  <cp:lastModifiedBy>Francesco Lucà</cp:lastModifiedBy>
  <cp:revision>157</cp:revision>
  <dcterms:created xsi:type="dcterms:W3CDTF">2020-02-10T13:29:01Z</dcterms:created>
  <dcterms:modified xsi:type="dcterms:W3CDTF">2025-04-04T12:19:47Z</dcterms:modified>
</cp:coreProperties>
</file>