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handoutMasterIdLst>
    <p:handoutMasterId r:id="rId15"/>
  </p:handoutMasterIdLst>
  <p:sldIdLst>
    <p:sldId id="256" r:id="rId2"/>
    <p:sldId id="257" r:id="rId3"/>
    <p:sldId id="264" r:id="rId4"/>
    <p:sldId id="421" r:id="rId5"/>
    <p:sldId id="422" r:id="rId6"/>
    <p:sldId id="424" r:id="rId7"/>
    <p:sldId id="427" r:id="rId8"/>
    <p:sldId id="428" r:id="rId9"/>
    <p:sldId id="429" r:id="rId10"/>
    <p:sldId id="430" r:id="rId11"/>
    <p:sldId id="431" r:id="rId12"/>
    <p:sldId id="425"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a Ginevra De Romanis" initials="MGDR" lastIdx="39" clrIdx="0">
    <p:extLst>
      <p:ext uri="{19B8F6BF-5375-455C-9EA6-DF929625EA0E}">
        <p15:presenceInfo xmlns:p15="http://schemas.microsoft.com/office/powerpoint/2012/main" userId="S-1-5-21-8915387-119489993-1287535205-2257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67870"/>
    <a:srgbClr val="858488"/>
    <a:srgbClr val="7B946B"/>
    <a:srgbClr val="A6B69B"/>
    <a:srgbClr val="51674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4A31DE-E6FE-4A09-815E-48D5EE6CF746}" v="1" dt="2025-04-03T06:00:34.3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2" d="100"/>
          <a:sy n="102" d="100"/>
        </p:scale>
        <p:origin x="120" y="576"/>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2D9970D1-402A-484C-B457-296F1098F107}"/>
    <pc:docChg chg="modSld modMainMaster">
      <pc:chgData name="Francesco Lucà" userId="be252dd4-0f5a-48eb-bdff-dd588f7f9609" providerId="ADAL" clId="{2D9970D1-402A-484C-B457-296F1098F107}" dt="2022-04-05T21:42:55.864" v="0"/>
      <pc:docMkLst>
        <pc:docMk/>
      </pc:docMkLst>
      <pc:sldChg chg="modSp">
        <pc:chgData name="Francesco Lucà" userId="be252dd4-0f5a-48eb-bdff-dd588f7f9609" providerId="ADAL" clId="{2D9970D1-402A-484C-B457-296F1098F107}" dt="2022-04-05T21:42:55.864" v="0"/>
        <pc:sldMkLst>
          <pc:docMk/>
          <pc:sldMk cId="3762391800" sldId="256"/>
        </pc:sldMkLst>
      </pc:sldChg>
      <pc:sldChg chg="modSp">
        <pc:chgData name="Francesco Lucà" userId="be252dd4-0f5a-48eb-bdff-dd588f7f9609" providerId="ADAL" clId="{2D9970D1-402A-484C-B457-296F1098F107}" dt="2022-04-05T21:42:55.864" v="0"/>
        <pc:sldMkLst>
          <pc:docMk/>
          <pc:sldMk cId="3210307374" sldId="257"/>
        </pc:sldMkLst>
      </pc:sldChg>
      <pc:sldChg chg="modSp">
        <pc:chgData name="Francesco Lucà" userId="be252dd4-0f5a-48eb-bdff-dd588f7f9609" providerId="ADAL" clId="{2D9970D1-402A-484C-B457-296F1098F107}" dt="2022-04-05T21:42:55.864" v="0"/>
        <pc:sldMkLst>
          <pc:docMk/>
          <pc:sldMk cId="4067835570" sldId="264"/>
        </pc:sldMkLst>
      </pc:sldChg>
      <pc:sldChg chg="modSp">
        <pc:chgData name="Francesco Lucà" userId="be252dd4-0f5a-48eb-bdff-dd588f7f9609" providerId="ADAL" clId="{2D9970D1-402A-484C-B457-296F1098F107}" dt="2022-04-05T21:42:55.864" v="0"/>
        <pc:sldMkLst>
          <pc:docMk/>
          <pc:sldMk cId="1537442158" sldId="421"/>
        </pc:sldMkLst>
      </pc:sldChg>
      <pc:sldChg chg="modSp">
        <pc:chgData name="Francesco Lucà" userId="be252dd4-0f5a-48eb-bdff-dd588f7f9609" providerId="ADAL" clId="{2D9970D1-402A-484C-B457-296F1098F107}" dt="2022-04-05T21:42:55.864" v="0"/>
        <pc:sldMkLst>
          <pc:docMk/>
          <pc:sldMk cId="1474655654" sldId="422"/>
        </pc:sldMkLst>
      </pc:sldChg>
      <pc:sldChg chg="modSp">
        <pc:chgData name="Francesco Lucà" userId="be252dd4-0f5a-48eb-bdff-dd588f7f9609" providerId="ADAL" clId="{2D9970D1-402A-484C-B457-296F1098F107}" dt="2022-04-05T21:42:55.864" v="0"/>
        <pc:sldMkLst>
          <pc:docMk/>
          <pc:sldMk cId="2460457279" sldId="424"/>
        </pc:sldMkLst>
      </pc:sldChg>
      <pc:sldChg chg="modSp">
        <pc:chgData name="Francesco Lucà" userId="be252dd4-0f5a-48eb-bdff-dd588f7f9609" providerId="ADAL" clId="{2D9970D1-402A-484C-B457-296F1098F107}" dt="2022-04-05T21:42:55.864" v="0"/>
        <pc:sldMkLst>
          <pc:docMk/>
          <pc:sldMk cId="823390167" sldId="425"/>
        </pc:sldMkLst>
      </pc:sldChg>
      <pc:sldChg chg="modSp">
        <pc:chgData name="Francesco Lucà" userId="be252dd4-0f5a-48eb-bdff-dd588f7f9609" providerId="ADAL" clId="{2D9970D1-402A-484C-B457-296F1098F107}" dt="2022-04-05T21:42:55.864" v="0"/>
        <pc:sldMkLst>
          <pc:docMk/>
          <pc:sldMk cId="3353231194" sldId="427"/>
        </pc:sldMkLst>
      </pc:sldChg>
      <pc:sldChg chg="modSp">
        <pc:chgData name="Francesco Lucà" userId="be252dd4-0f5a-48eb-bdff-dd588f7f9609" providerId="ADAL" clId="{2D9970D1-402A-484C-B457-296F1098F107}" dt="2022-04-05T21:42:55.864" v="0"/>
        <pc:sldMkLst>
          <pc:docMk/>
          <pc:sldMk cId="658463970" sldId="428"/>
        </pc:sldMkLst>
      </pc:sldChg>
      <pc:sldChg chg="modSp">
        <pc:chgData name="Francesco Lucà" userId="be252dd4-0f5a-48eb-bdff-dd588f7f9609" providerId="ADAL" clId="{2D9970D1-402A-484C-B457-296F1098F107}" dt="2022-04-05T21:42:55.864" v="0"/>
        <pc:sldMkLst>
          <pc:docMk/>
          <pc:sldMk cId="948940143" sldId="429"/>
        </pc:sldMkLst>
      </pc:sldChg>
      <pc:sldChg chg="modSp">
        <pc:chgData name="Francesco Lucà" userId="be252dd4-0f5a-48eb-bdff-dd588f7f9609" providerId="ADAL" clId="{2D9970D1-402A-484C-B457-296F1098F107}" dt="2022-04-05T21:42:55.864" v="0"/>
        <pc:sldMkLst>
          <pc:docMk/>
          <pc:sldMk cId="4101463104" sldId="430"/>
        </pc:sldMkLst>
      </pc:sldChg>
      <pc:sldChg chg="modSp">
        <pc:chgData name="Francesco Lucà" userId="be252dd4-0f5a-48eb-bdff-dd588f7f9609" providerId="ADAL" clId="{2D9970D1-402A-484C-B457-296F1098F107}" dt="2022-04-05T21:42:55.864" v="0"/>
        <pc:sldMkLst>
          <pc:docMk/>
          <pc:sldMk cId="494018777" sldId="431"/>
        </pc:sldMkLst>
      </pc:sldChg>
      <pc:sldMasterChg chg="modSp modSldLayout">
        <pc:chgData name="Francesco Lucà" userId="be252dd4-0f5a-48eb-bdff-dd588f7f9609" providerId="ADAL" clId="{2D9970D1-402A-484C-B457-296F1098F107}" dt="2022-04-05T21:42:55.864" v="0"/>
        <pc:sldMasterMkLst>
          <pc:docMk/>
          <pc:sldMasterMk cId="0" sldId="2147483648"/>
        </pc:sldMasterMkLst>
        <pc:sldLayoutChg chg="modSp">
          <pc:chgData name="Francesco Lucà" userId="be252dd4-0f5a-48eb-bdff-dd588f7f9609" providerId="ADAL" clId="{2D9970D1-402A-484C-B457-296F1098F107}" dt="2022-04-05T21:42:55.864" v="0"/>
          <pc:sldLayoutMkLst>
            <pc:docMk/>
            <pc:sldMasterMk cId="0" sldId="2147483648"/>
            <pc:sldLayoutMk cId="0" sldId="2147483649"/>
          </pc:sldLayoutMkLst>
        </pc:sldLayoutChg>
        <pc:sldLayoutChg chg="modSp">
          <pc:chgData name="Francesco Lucà" userId="be252dd4-0f5a-48eb-bdff-dd588f7f9609" providerId="ADAL" clId="{2D9970D1-402A-484C-B457-296F1098F107}" dt="2022-04-05T21:42:55.864" v="0"/>
          <pc:sldLayoutMkLst>
            <pc:docMk/>
            <pc:sldMasterMk cId="0" sldId="2147483648"/>
            <pc:sldLayoutMk cId="0" sldId="2147483650"/>
          </pc:sldLayoutMkLst>
        </pc:sldLayoutChg>
        <pc:sldLayoutChg chg="modSp">
          <pc:chgData name="Francesco Lucà" userId="be252dd4-0f5a-48eb-bdff-dd588f7f9609" providerId="ADAL" clId="{2D9970D1-402A-484C-B457-296F1098F107}" dt="2022-04-05T21:42:55.864" v="0"/>
          <pc:sldLayoutMkLst>
            <pc:docMk/>
            <pc:sldMasterMk cId="0" sldId="2147483648"/>
            <pc:sldLayoutMk cId="0" sldId="2147483651"/>
          </pc:sldLayoutMkLst>
        </pc:sldLayoutChg>
        <pc:sldLayoutChg chg="modSp">
          <pc:chgData name="Francesco Lucà" userId="be252dd4-0f5a-48eb-bdff-dd588f7f9609" providerId="ADAL" clId="{2D9970D1-402A-484C-B457-296F1098F107}" dt="2022-04-05T21:42:55.864" v="0"/>
          <pc:sldLayoutMkLst>
            <pc:docMk/>
            <pc:sldMasterMk cId="0" sldId="2147483648"/>
            <pc:sldLayoutMk cId="0" sldId="2147483653"/>
          </pc:sldLayoutMkLst>
        </pc:sldLayoutChg>
        <pc:sldLayoutChg chg="modSp">
          <pc:chgData name="Francesco Lucà" userId="be252dd4-0f5a-48eb-bdff-dd588f7f9609" providerId="ADAL" clId="{2D9970D1-402A-484C-B457-296F1098F107}" dt="2022-04-05T21:42:55.864" v="0"/>
          <pc:sldLayoutMkLst>
            <pc:docMk/>
            <pc:sldMasterMk cId="0" sldId="2147483648"/>
            <pc:sldLayoutMk cId="0" sldId="2147483654"/>
          </pc:sldLayoutMkLst>
        </pc:sldLayoutChg>
        <pc:sldLayoutChg chg="modSp">
          <pc:chgData name="Francesco Lucà" userId="be252dd4-0f5a-48eb-bdff-dd588f7f9609" providerId="ADAL" clId="{2D9970D1-402A-484C-B457-296F1098F107}" dt="2022-04-05T21:42:55.864" v="0"/>
          <pc:sldLayoutMkLst>
            <pc:docMk/>
            <pc:sldMasterMk cId="0" sldId="2147483648"/>
            <pc:sldLayoutMk cId="0" sldId="2147483655"/>
          </pc:sldLayoutMkLst>
        </pc:sldLayoutChg>
        <pc:sldLayoutChg chg="modSp">
          <pc:chgData name="Francesco Lucà" userId="be252dd4-0f5a-48eb-bdff-dd588f7f9609" providerId="ADAL" clId="{2D9970D1-402A-484C-B457-296F1098F107}" dt="2022-04-05T21:42:55.864" v="0"/>
          <pc:sldLayoutMkLst>
            <pc:docMk/>
            <pc:sldMasterMk cId="0" sldId="2147483648"/>
            <pc:sldLayoutMk cId="0" sldId="2147483657"/>
          </pc:sldLayoutMkLst>
        </pc:sldLayoutChg>
        <pc:sldLayoutChg chg="modSp">
          <pc:chgData name="Francesco Lucà" userId="be252dd4-0f5a-48eb-bdff-dd588f7f9609" providerId="ADAL" clId="{2D9970D1-402A-484C-B457-296F1098F107}" dt="2022-04-05T21:42:55.864" v="0"/>
          <pc:sldLayoutMkLst>
            <pc:docMk/>
            <pc:sldMasterMk cId="0" sldId="2147483648"/>
            <pc:sldLayoutMk cId="0" sldId="2147483659"/>
          </pc:sldLayoutMkLst>
        </pc:sldLayoutChg>
        <pc:sldLayoutChg chg="modSp">
          <pc:chgData name="Francesco Lucà" userId="be252dd4-0f5a-48eb-bdff-dd588f7f9609" providerId="ADAL" clId="{2D9970D1-402A-484C-B457-296F1098F107}" dt="2022-04-05T21:42:55.864" v="0"/>
          <pc:sldLayoutMkLst>
            <pc:docMk/>
            <pc:sldMasterMk cId="0" sldId="2147483648"/>
            <pc:sldLayoutMk cId="0" sldId="2147483660"/>
          </pc:sldLayoutMkLst>
        </pc:sldLayoutChg>
        <pc:sldLayoutChg chg="modSp">
          <pc:chgData name="Francesco Lucà" userId="be252dd4-0f5a-48eb-bdff-dd588f7f9609" providerId="ADAL" clId="{2D9970D1-402A-484C-B457-296F1098F107}" dt="2022-04-05T21:42:55.864" v="0"/>
          <pc:sldLayoutMkLst>
            <pc:docMk/>
            <pc:sldMasterMk cId="0" sldId="2147483648"/>
            <pc:sldLayoutMk cId="0" sldId="2147483661"/>
          </pc:sldLayoutMkLst>
        </pc:sldLayoutChg>
        <pc:sldLayoutChg chg="modSp">
          <pc:chgData name="Francesco Lucà" userId="be252dd4-0f5a-48eb-bdff-dd588f7f9609" providerId="ADAL" clId="{2D9970D1-402A-484C-B457-296F1098F107}" dt="2022-04-05T21:42:55.864" v="0"/>
          <pc:sldLayoutMkLst>
            <pc:docMk/>
            <pc:sldMasterMk cId="0" sldId="2147483648"/>
            <pc:sldLayoutMk cId="0" sldId="2147483662"/>
          </pc:sldLayoutMkLst>
        </pc:sldLayoutChg>
        <pc:sldLayoutChg chg="modSp">
          <pc:chgData name="Francesco Lucà" userId="be252dd4-0f5a-48eb-bdff-dd588f7f9609" providerId="ADAL" clId="{2D9970D1-402A-484C-B457-296F1098F107}" dt="2022-04-05T21:42:55.864" v="0"/>
          <pc:sldLayoutMkLst>
            <pc:docMk/>
            <pc:sldMasterMk cId="0" sldId="2147483648"/>
            <pc:sldLayoutMk cId="0" sldId="2147483663"/>
          </pc:sldLayoutMkLst>
        </pc:sldLayoutChg>
        <pc:sldLayoutChg chg="modSp">
          <pc:chgData name="Francesco Lucà" userId="be252dd4-0f5a-48eb-bdff-dd588f7f9609" providerId="ADAL" clId="{2D9970D1-402A-484C-B457-296F1098F107}" dt="2022-04-05T21:42:55.864" v="0"/>
          <pc:sldLayoutMkLst>
            <pc:docMk/>
            <pc:sldMasterMk cId="0" sldId="2147483648"/>
            <pc:sldLayoutMk cId="0" sldId="2147483664"/>
          </pc:sldLayoutMkLst>
        </pc:sldLayoutChg>
        <pc:sldLayoutChg chg="modSp">
          <pc:chgData name="Francesco Lucà" userId="be252dd4-0f5a-48eb-bdff-dd588f7f9609" providerId="ADAL" clId="{2D9970D1-402A-484C-B457-296F1098F107}" dt="2022-04-05T21:42:55.864" v="0"/>
          <pc:sldLayoutMkLst>
            <pc:docMk/>
            <pc:sldMasterMk cId="0" sldId="2147483648"/>
            <pc:sldLayoutMk cId="0" sldId="2147483665"/>
          </pc:sldLayoutMkLst>
        </pc:sldLayoutChg>
        <pc:sldLayoutChg chg="modSp">
          <pc:chgData name="Francesco Lucà" userId="be252dd4-0f5a-48eb-bdff-dd588f7f9609" providerId="ADAL" clId="{2D9970D1-402A-484C-B457-296F1098F107}" dt="2022-04-05T21:42:55.864" v="0"/>
          <pc:sldLayoutMkLst>
            <pc:docMk/>
            <pc:sldMasterMk cId="0" sldId="2147483648"/>
            <pc:sldLayoutMk cId="0" sldId="2147483666"/>
          </pc:sldLayoutMkLst>
        </pc:sldLayoutChg>
        <pc:sldLayoutChg chg="modSp">
          <pc:chgData name="Francesco Lucà" userId="be252dd4-0f5a-48eb-bdff-dd588f7f9609" providerId="ADAL" clId="{2D9970D1-402A-484C-B457-296F1098F107}" dt="2022-04-05T21:42:55.864" v="0"/>
          <pc:sldLayoutMkLst>
            <pc:docMk/>
            <pc:sldMasterMk cId="0" sldId="2147483648"/>
            <pc:sldLayoutMk cId="0" sldId="2147483667"/>
          </pc:sldLayoutMkLst>
        </pc:sldLayoutChg>
      </pc:sldMasterChg>
    </pc:docChg>
  </pc:docChgLst>
  <pc:docChgLst>
    <pc:chgData name="Francesco Lucà" userId="be252dd4-0f5a-48eb-bdff-dd588f7f9609" providerId="ADAL" clId="{AEC6A07C-A037-484C-A238-C522E47B0603}"/>
    <pc:docChg chg="modSld modMainMaster">
      <pc:chgData name="Francesco Lucà" userId="be252dd4-0f5a-48eb-bdff-dd588f7f9609" providerId="ADAL" clId="{AEC6A07C-A037-484C-A238-C522E47B0603}" dt="2023-03-31T15:12:33.319" v="0"/>
      <pc:docMkLst>
        <pc:docMk/>
      </pc:docMkLst>
      <pc:sldChg chg="modSp">
        <pc:chgData name="Francesco Lucà" userId="be252dd4-0f5a-48eb-bdff-dd588f7f9609" providerId="ADAL" clId="{AEC6A07C-A037-484C-A238-C522E47B0603}" dt="2023-03-31T15:12:33.319" v="0"/>
        <pc:sldMkLst>
          <pc:docMk/>
          <pc:sldMk cId="3762391800" sldId="256"/>
        </pc:sldMkLst>
      </pc:sldChg>
      <pc:sldChg chg="modSp">
        <pc:chgData name="Francesco Lucà" userId="be252dd4-0f5a-48eb-bdff-dd588f7f9609" providerId="ADAL" clId="{AEC6A07C-A037-484C-A238-C522E47B0603}" dt="2023-03-31T15:12:33.319" v="0"/>
        <pc:sldMkLst>
          <pc:docMk/>
          <pc:sldMk cId="3210307374" sldId="257"/>
        </pc:sldMkLst>
      </pc:sldChg>
      <pc:sldChg chg="modSp">
        <pc:chgData name="Francesco Lucà" userId="be252dd4-0f5a-48eb-bdff-dd588f7f9609" providerId="ADAL" clId="{AEC6A07C-A037-484C-A238-C522E47B0603}" dt="2023-03-31T15:12:33.319" v="0"/>
        <pc:sldMkLst>
          <pc:docMk/>
          <pc:sldMk cId="4067835570" sldId="264"/>
        </pc:sldMkLst>
      </pc:sldChg>
      <pc:sldChg chg="modSp">
        <pc:chgData name="Francesco Lucà" userId="be252dd4-0f5a-48eb-bdff-dd588f7f9609" providerId="ADAL" clId="{AEC6A07C-A037-484C-A238-C522E47B0603}" dt="2023-03-31T15:12:33.319" v="0"/>
        <pc:sldMkLst>
          <pc:docMk/>
          <pc:sldMk cId="1537442158" sldId="421"/>
        </pc:sldMkLst>
      </pc:sldChg>
      <pc:sldChg chg="modSp">
        <pc:chgData name="Francesco Lucà" userId="be252dd4-0f5a-48eb-bdff-dd588f7f9609" providerId="ADAL" clId="{AEC6A07C-A037-484C-A238-C522E47B0603}" dt="2023-03-31T15:12:33.319" v="0"/>
        <pc:sldMkLst>
          <pc:docMk/>
          <pc:sldMk cId="1474655654" sldId="422"/>
        </pc:sldMkLst>
      </pc:sldChg>
      <pc:sldChg chg="modSp">
        <pc:chgData name="Francesco Lucà" userId="be252dd4-0f5a-48eb-bdff-dd588f7f9609" providerId="ADAL" clId="{AEC6A07C-A037-484C-A238-C522E47B0603}" dt="2023-03-31T15:12:33.319" v="0"/>
        <pc:sldMkLst>
          <pc:docMk/>
          <pc:sldMk cId="2460457279" sldId="424"/>
        </pc:sldMkLst>
      </pc:sldChg>
      <pc:sldChg chg="modSp">
        <pc:chgData name="Francesco Lucà" userId="be252dd4-0f5a-48eb-bdff-dd588f7f9609" providerId="ADAL" clId="{AEC6A07C-A037-484C-A238-C522E47B0603}" dt="2023-03-31T15:12:33.319" v="0"/>
        <pc:sldMkLst>
          <pc:docMk/>
          <pc:sldMk cId="823390167" sldId="425"/>
        </pc:sldMkLst>
      </pc:sldChg>
      <pc:sldChg chg="modSp">
        <pc:chgData name="Francesco Lucà" userId="be252dd4-0f5a-48eb-bdff-dd588f7f9609" providerId="ADAL" clId="{AEC6A07C-A037-484C-A238-C522E47B0603}" dt="2023-03-31T15:12:33.319" v="0"/>
        <pc:sldMkLst>
          <pc:docMk/>
          <pc:sldMk cId="3353231194" sldId="427"/>
        </pc:sldMkLst>
      </pc:sldChg>
      <pc:sldChg chg="modSp">
        <pc:chgData name="Francesco Lucà" userId="be252dd4-0f5a-48eb-bdff-dd588f7f9609" providerId="ADAL" clId="{AEC6A07C-A037-484C-A238-C522E47B0603}" dt="2023-03-31T15:12:33.319" v="0"/>
        <pc:sldMkLst>
          <pc:docMk/>
          <pc:sldMk cId="658463970" sldId="428"/>
        </pc:sldMkLst>
      </pc:sldChg>
      <pc:sldChg chg="modSp">
        <pc:chgData name="Francesco Lucà" userId="be252dd4-0f5a-48eb-bdff-dd588f7f9609" providerId="ADAL" clId="{AEC6A07C-A037-484C-A238-C522E47B0603}" dt="2023-03-31T15:12:33.319" v="0"/>
        <pc:sldMkLst>
          <pc:docMk/>
          <pc:sldMk cId="948940143" sldId="429"/>
        </pc:sldMkLst>
      </pc:sldChg>
      <pc:sldChg chg="modSp">
        <pc:chgData name="Francesco Lucà" userId="be252dd4-0f5a-48eb-bdff-dd588f7f9609" providerId="ADAL" clId="{AEC6A07C-A037-484C-A238-C522E47B0603}" dt="2023-03-31T15:12:33.319" v="0"/>
        <pc:sldMkLst>
          <pc:docMk/>
          <pc:sldMk cId="4101463104" sldId="430"/>
        </pc:sldMkLst>
      </pc:sldChg>
      <pc:sldChg chg="modSp">
        <pc:chgData name="Francesco Lucà" userId="be252dd4-0f5a-48eb-bdff-dd588f7f9609" providerId="ADAL" clId="{AEC6A07C-A037-484C-A238-C522E47B0603}" dt="2023-03-31T15:12:33.319" v="0"/>
        <pc:sldMkLst>
          <pc:docMk/>
          <pc:sldMk cId="494018777" sldId="431"/>
        </pc:sldMkLst>
      </pc:sldChg>
      <pc:sldMasterChg chg="modSp modSldLayout">
        <pc:chgData name="Francesco Lucà" userId="be252dd4-0f5a-48eb-bdff-dd588f7f9609" providerId="ADAL" clId="{AEC6A07C-A037-484C-A238-C522E47B0603}" dt="2023-03-31T15:12:33.319" v="0"/>
        <pc:sldMasterMkLst>
          <pc:docMk/>
          <pc:sldMasterMk cId="0" sldId="2147483648"/>
        </pc:sldMasterMkLst>
        <pc:sldLayoutChg chg="modSp">
          <pc:chgData name="Francesco Lucà" userId="be252dd4-0f5a-48eb-bdff-dd588f7f9609" providerId="ADAL" clId="{AEC6A07C-A037-484C-A238-C522E47B0603}" dt="2023-03-31T15:12:33.319" v="0"/>
          <pc:sldLayoutMkLst>
            <pc:docMk/>
            <pc:sldMasterMk cId="0" sldId="2147483648"/>
            <pc:sldLayoutMk cId="0" sldId="2147483649"/>
          </pc:sldLayoutMkLst>
        </pc:sldLayoutChg>
        <pc:sldLayoutChg chg="modSp">
          <pc:chgData name="Francesco Lucà" userId="be252dd4-0f5a-48eb-bdff-dd588f7f9609" providerId="ADAL" clId="{AEC6A07C-A037-484C-A238-C522E47B0603}" dt="2023-03-31T15:12:33.319" v="0"/>
          <pc:sldLayoutMkLst>
            <pc:docMk/>
            <pc:sldMasterMk cId="0" sldId="2147483648"/>
            <pc:sldLayoutMk cId="0" sldId="2147483650"/>
          </pc:sldLayoutMkLst>
        </pc:sldLayoutChg>
        <pc:sldLayoutChg chg="modSp">
          <pc:chgData name="Francesco Lucà" userId="be252dd4-0f5a-48eb-bdff-dd588f7f9609" providerId="ADAL" clId="{AEC6A07C-A037-484C-A238-C522E47B0603}" dt="2023-03-31T15:12:33.319" v="0"/>
          <pc:sldLayoutMkLst>
            <pc:docMk/>
            <pc:sldMasterMk cId="0" sldId="2147483648"/>
            <pc:sldLayoutMk cId="0" sldId="2147483651"/>
          </pc:sldLayoutMkLst>
        </pc:sldLayoutChg>
        <pc:sldLayoutChg chg="modSp">
          <pc:chgData name="Francesco Lucà" userId="be252dd4-0f5a-48eb-bdff-dd588f7f9609" providerId="ADAL" clId="{AEC6A07C-A037-484C-A238-C522E47B0603}" dt="2023-03-31T15:12:33.319" v="0"/>
          <pc:sldLayoutMkLst>
            <pc:docMk/>
            <pc:sldMasterMk cId="0" sldId="2147483648"/>
            <pc:sldLayoutMk cId="0" sldId="2147483653"/>
          </pc:sldLayoutMkLst>
        </pc:sldLayoutChg>
        <pc:sldLayoutChg chg="modSp">
          <pc:chgData name="Francesco Lucà" userId="be252dd4-0f5a-48eb-bdff-dd588f7f9609" providerId="ADAL" clId="{AEC6A07C-A037-484C-A238-C522E47B0603}" dt="2023-03-31T15:12:33.319" v="0"/>
          <pc:sldLayoutMkLst>
            <pc:docMk/>
            <pc:sldMasterMk cId="0" sldId="2147483648"/>
            <pc:sldLayoutMk cId="0" sldId="2147483654"/>
          </pc:sldLayoutMkLst>
        </pc:sldLayoutChg>
        <pc:sldLayoutChg chg="modSp">
          <pc:chgData name="Francesco Lucà" userId="be252dd4-0f5a-48eb-bdff-dd588f7f9609" providerId="ADAL" clId="{AEC6A07C-A037-484C-A238-C522E47B0603}" dt="2023-03-31T15:12:33.319" v="0"/>
          <pc:sldLayoutMkLst>
            <pc:docMk/>
            <pc:sldMasterMk cId="0" sldId="2147483648"/>
            <pc:sldLayoutMk cId="0" sldId="2147483655"/>
          </pc:sldLayoutMkLst>
        </pc:sldLayoutChg>
        <pc:sldLayoutChg chg="modSp">
          <pc:chgData name="Francesco Lucà" userId="be252dd4-0f5a-48eb-bdff-dd588f7f9609" providerId="ADAL" clId="{AEC6A07C-A037-484C-A238-C522E47B0603}" dt="2023-03-31T15:12:33.319" v="0"/>
          <pc:sldLayoutMkLst>
            <pc:docMk/>
            <pc:sldMasterMk cId="0" sldId="2147483648"/>
            <pc:sldLayoutMk cId="0" sldId="2147483657"/>
          </pc:sldLayoutMkLst>
        </pc:sldLayoutChg>
        <pc:sldLayoutChg chg="modSp">
          <pc:chgData name="Francesco Lucà" userId="be252dd4-0f5a-48eb-bdff-dd588f7f9609" providerId="ADAL" clId="{AEC6A07C-A037-484C-A238-C522E47B0603}" dt="2023-03-31T15:12:33.319" v="0"/>
          <pc:sldLayoutMkLst>
            <pc:docMk/>
            <pc:sldMasterMk cId="0" sldId="2147483648"/>
            <pc:sldLayoutMk cId="0" sldId="2147483659"/>
          </pc:sldLayoutMkLst>
        </pc:sldLayoutChg>
        <pc:sldLayoutChg chg="modSp">
          <pc:chgData name="Francesco Lucà" userId="be252dd4-0f5a-48eb-bdff-dd588f7f9609" providerId="ADAL" clId="{AEC6A07C-A037-484C-A238-C522E47B0603}" dt="2023-03-31T15:12:33.319" v="0"/>
          <pc:sldLayoutMkLst>
            <pc:docMk/>
            <pc:sldMasterMk cId="0" sldId="2147483648"/>
            <pc:sldLayoutMk cId="0" sldId="2147483660"/>
          </pc:sldLayoutMkLst>
        </pc:sldLayoutChg>
        <pc:sldLayoutChg chg="modSp">
          <pc:chgData name="Francesco Lucà" userId="be252dd4-0f5a-48eb-bdff-dd588f7f9609" providerId="ADAL" clId="{AEC6A07C-A037-484C-A238-C522E47B0603}" dt="2023-03-31T15:12:33.319" v="0"/>
          <pc:sldLayoutMkLst>
            <pc:docMk/>
            <pc:sldMasterMk cId="0" sldId="2147483648"/>
            <pc:sldLayoutMk cId="0" sldId="2147483661"/>
          </pc:sldLayoutMkLst>
        </pc:sldLayoutChg>
        <pc:sldLayoutChg chg="modSp">
          <pc:chgData name="Francesco Lucà" userId="be252dd4-0f5a-48eb-bdff-dd588f7f9609" providerId="ADAL" clId="{AEC6A07C-A037-484C-A238-C522E47B0603}" dt="2023-03-31T15:12:33.319" v="0"/>
          <pc:sldLayoutMkLst>
            <pc:docMk/>
            <pc:sldMasterMk cId="0" sldId="2147483648"/>
            <pc:sldLayoutMk cId="0" sldId="2147483662"/>
          </pc:sldLayoutMkLst>
        </pc:sldLayoutChg>
        <pc:sldLayoutChg chg="modSp">
          <pc:chgData name="Francesco Lucà" userId="be252dd4-0f5a-48eb-bdff-dd588f7f9609" providerId="ADAL" clId="{AEC6A07C-A037-484C-A238-C522E47B0603}" dt="2023-03-31T15:12:33.319" v="0"/>
          <pc:sldLayoutMkLst>
            <pc:docMk/>
            <pc:sldMasterMk cId="0" sldId="2147483648"/>
            <pc:sldLayoutMk cId="0" sldId="2147483663"/>
          </pc:sldLayoutMkLst>
        </pc:sldLayoutChg>
        <pc:sldLayoutChg chg="modSp">
          <pc:chgData name="Francesco Lucà" userId="be252dd4-0f5a-48eb-bdff-dd588f7f9609" providerId="ADAL" clId="{AEC6A07C-A037-484C-A238-C522E47B0603}" dt="2023-03-31T15:12:33.319" v="0"/>
          <pc:sldLayoutMkLst>
            <pc:docMk/>
            <pc:sldMasterMk cId="0" sldId="2147483648"/>
            <pc:sldLayoutMk cId="0" sldId="2147483664"/>
          </pc:sldLayoutMkLst>
        </pc:sldLayoutChg>
        <pc:sldLayoutChg chg="modSp">
          <pc:chgData name="Francesco Lucà" userId="be252dd4-0f5a-48eb-bdff-dd588f7f9609" providerId="ADAL" clId="{AEC6A07C-A037-484C-A238-C522E47B0603}" dt="2023-03-31T15:12:33.319" v="0"/>
          <pc:sldLayoutMkLst>
            <pc:docMk/>
            <pc:sldMasterMk cId="0" sldId="2147483648"/>
            <pc:sldLayoutMk cId="0" sldId="2147483665"/>
          </pc:sldLayoutMkLst>
        </pc:sldLayoutChg>
        <pc:sldLayoutChg chg="modSp">
          <pc:chgData name="Francesco Lucà" userId="be252dd4-0f5a-48eb-bdff-dd588f7f9609" providerId="ADAL" clId="{AEC6A07C-A037-484C-A238-C522E47B0603}" dt="2023-03-31T15:12:33.319" v="0"/>
          <pc:sldLayoutMkLst>
            <pc:docMk/>
            <pc:sldMasterMk cId="0" sldId="2147483648"/>
            <pc:sldLayoutMk cId="0" sldId="2147483666"/>
          </pc:sldLayoutMkLst>
        </pc:sldLayoutChg>
        <pc:sldLayoutChg chg="modSp">
          <pc:chgData name="Francesco Lucà" userId="be252dd4-0f5a-48eb-bdff-dd588f7f9609" providerId="ADAL" clId="{AEC6A07C-A037-484C-A238-C522E47B0603}" dt="2023-03-31T15:12:33.319" v="0"/>
          <pc:sldLayoutMkLst>
            <pc:docMk/>
            <pc:sldMasterMk cId="0" sldId="2147483648"/>
            <pc:sldLayoutMk cId="0" sldId="2147483667"/>
          </pc:sldLayoutMkLst>
        </pc:sldLayoutChg>
      </pc:sldMasterChg>
    </pc:docChg>
  </pc:docChgLst>
  <pc:docChgLst>
    <pc:chgData name="Francesco Lucà" userId="be252dd4-0f5a-48eb-bdff-dd588f7f9609" providerId="ADAL" clId="{E04A31DE-E6FE-4A09-815E-48D5EE6CF746}"/>
    <pc:docChg chg="modSld modMainMaster">
      <pc:chgData name="Francesco Lucà" userId="be252dd4-0f5a-48eb-bdff-dd588f7f9609" providerId="ADAL" clId="{E04A31DE-E6FE-4A09-815E-48D5EE6CF746}" dt="2025-04-03T06:00:34.332" v="0"/>
      <pc:docMkLst>
        <pc:docMk/>
      </pc:docMkLst>
      <pc:sldChg chg="modSp">
        <pc:chgData name="Francesco Lucà" userId="be252dd4-0f5a-48eb-bdff-dd588f7f9609" providerId="ADAL" clId="{E04A31DE-E6FE-4A09-815E-48D5EE6CF746}" dt="2025-04-03T06:00:34.332" v="0"/>
        <pc:sldMkLst>
          <pc:docMk/>
          <pc:sldMk cId="3762391800" sldId="256"/>
        </pc:sldMkLst>
        <pc:spChg chg="mod">
          <ac:chgData name="Francesco Lucà" userId="be252dd4-0f5a-48eb-bdff-dd588f7f9609" providerId="ADAL" clId="{E04A31DE-E6FE-4A09-815E-48D5EE6CF746}" dt="2025-04-03T06:00:34.332" v="0"/>
          <ac:spMkLst>
            <pc:docMk/>
            <pc:sldMk cId="3762391800" sldId="256"/>
            <ac:spMk id="6" creationId="{AC3F5F94-FE68-4AEF-8871-3A3DB0DEB556}"/>
          </ac:spMkLst>
        </pc:spChg>
      </pc:sldChg>
      <pc:sldChg chg="modSp">
        <pc:chgData name="Francesco Lucà" userId="be252dd4-0f5a-48eb-bdff-dd588f7f9609" providerId="ADAL" clId="{E04A31DE-E6FE-4A09-815E-48D5EE6CF746}" dt="2025-04-03T06:00:34.332" v="0"/>
        <pc:sldMkLst>
          <pc:docMk/>
          <pc:sldMk cId="3210307374" sldId="257"/>
        </pc:sldMkLst>
        <pc:spChg chg="mod">
          <ac:chgData name="Francesco Lucà" userId="be252dd4-0f5a-48eb-bdff-dd588f7f9609" providerId="ADAL" clId="{E04A31DE-E6FE-4A09-815E-48D5EE6CF746}" dt="2025-04-03T06:00:34.332" v="0"/>
          <ac:spMkLst>
            <pc:docMk/>
            <pc:sldMk cId="3210307374" sldId="257"/>
            <ac:spMk id="2" creationId="{4123189D-7033-4030-97A7-3010BBB0C76F}"/>
          </ac:spMkLst>
        </pc:spChg>
      </pc:sldChg>
      <pc:sldChg chg="modSp">
        <pc:chgData name="Francesco Lucà" userId="be252dd4-0f5a-48eb-bdff-dd588f7f9609" providerId="ADAL" clId="{E04A31DE-E6FE-4A09-815E-48D5EE6CF746}" dt="2025-04-03T06:00:34.332" v="0"/>
        <pc:sldMkLst>
          <pc:docMk/>
          <pc:sldMk cId="4067835570" sldId="264"/>
        </pc:sldMkLst>
        <pc:spChg chg="mod">
          <ac:chgData name="Francesco Lucà" userId="be252dd4-0f5a-48eb-bdff-dd588f7f9609" providerId="ADAL" clId="{E04A31DE-E6FE-4A09-815E-48D5EE6CF746}" dt="2025-04-03T06:00:34.332" v="0"/>
          <ac:spMkLst>
            <pc:docMk/>
            <pc:sldMk cId="4067835570" sldId="264"/>
            <ac:spMk id="5" creationId="{8C3E4923-532B-4BA0-B1A3-FBC8AC2F013D}"/>
          </ac:spMkLst>
        </pc:spChg>
      </pc:sldChg>
      <pc:sldChg chg="modSp">
        <pc:chgData name="Francesco Lucà" userId="be252dd4-0f5a-48eb-bdff-dd588f7f9609" providerId="ADAL" clId="{E04A31DE-E6FE-4A09-815E-48D5EE6CF746}" dt="2025-04-03T06:00:34.332" v="0"/>
        <pc:sldMkLst>
          <pc:docMk/>
          <pc:sldMk cId="1537442158" sldId="421"/>
        </pc:sldMkLst>
        <pc:spChg chg="mod">
          <ac:chgData name="Francesco Lucà" userId="be252dd4-0f5a-48eb-bdff-dd588f7f9609" providerId="ADAL" clId="{E04A31DE-E6FE-4A09-815E-48D5EE6CF746}" dt="2025-04-03T06:00:34.332" v="0"/>
          <ac:spMkLst>
            <pc:docMk/>
            <pc:sldMk cId="1537442158" sldId="421"/>
            <ac:spMk id="5" creationId="{8C3E4923-532B-4BA0-B1A3-FBC8AC2F013D}"/>
          </ac:spMkLst>
        </pc:spChg>
      </pc:sldChg>
      <pc:sldChg chg="modSp">
        <pc:chgData name="Francesco Lucà" userId="be252dd4-0f5a-48eb-bdff-dd588f7f9609" providerId="ADAL" clId="{E04A31DE-E6FE-4A09-815E-48D5EE6CF746}" dt="2025-04-03T06:00:34.332" v="0"/>
        <pc:sldMkLst>
          <pc:docMk/>
          <pc:sldMk cId="1474655654" sldId="422"/>
        </pc:sldMkLst>
        <pc:spChg chg="mod">
          <ac:chgData name="Francesco Lucà" userId="be252dd4-0f5a-48eb-bdff-dd588f7f9609" providerId="ADAL" clId="{E04A31DE-E6FE-4A09-815E-48D5EE6CF746}" dt="2025-04-03T06:00:34.332" v="0"/>
          <ac:spMkLst>
            <pc:docMk/>
            <pc:sldMk cId="1474655654" sldId="422"/>
            <ac:spMk id="5" creationId="{8C3E4923-532B-4BA0-B1A3-FBC8AC2F013D}"/>
          </ac:spMkLst>
        </pc:spChg>
      </pc:sldChg>
      <pc:sldChg chg="modSp">
        <pc:chgData name="Francesco Lucà" userId="be252dd4-0f5a-48eb-bdff-dd588f7f9609" providerId="ADAL" clId="{E04A31DE-E6FE-4A09-815E-48D5EE6CF746}" dt="2025-04-03T06:00:34.332" v="0"/>
        <pc:sldMkLst>
          <pc:docMk/>
          <pc:sldMk cId="2460457279" sldId="424"/>
        </pc:sldMkLst>
        <pc:spChg chg="mod">
          <ac:chgData name="Francesco Lucà" userId="be252dd4-0f5a-48eb-bdff-dd588f7f9609" providerId="ADAL" clId="{E04A31DE-E6FE-4A09-815E-48D5EE6CF746}" dt="2025-04-03T06:00:34.332" v="0"/>
          <ac:spMkLst>
            <pc:docMk/>
            <pc:sldMk cId="2460457279" sldId="424"/>
            <ac:spMk id="5" creationId="{8C3E4923-532B-4BA0-B1A3-FBC8AC2F013D}"/>
          </ac:spMkLst>
        </pc:spChg>
      </pc:sldChg>
      <pc:sldChg chg="modSp">
        <pc:chgData name="Francesco Lucà" userId="be252dd4-0f5a-48eb-bdff-dd588f7f9609" providerId="ADAL" clId="{E04A31DE-E6FE-4A09-815E-48D5EE6CF746}" dt="2025-04-03T06:00:34.332" v="0"/>
        <pc:sldMkLst>
          <pc:docMk/>
          <pc:sldMk cId="823390167" sldId="425"/>
        </pc:sldMkLst>
        <pc:spChg chg="mod">
          <ac:chgData name="Francesco Lucà" userId="be252dd4-0f5a-48eb-bdff-dd588f7f9609" providerId="ADAL" clId="{E04A31DE-E6FE-4A09-815E-48D5EE6CF746}" dt="2025-04-03T06:00:34.332" v="0"/>
          <ac:spMkLst>
            <pc:docMk/>
            <pc:sldMk cId="823390167" sldId="425"/>
            <ac:spMk id="5" creationId="{8C3E4923-532B-4BA0-B1A3-FBC8AC2F013D}"/>
          </ac:spMkLst>
        </pc:spChg>
      </pc:sldChg>
      <pc:sldChg chg="modSp">
        <pc:chgData name="Francesco Lucà" userId="be252dd4-0f5a-48eb-bdff-dd588f7f9609" providerId="ADAL" clId="{E04A31DE-E6FE-4A09-815E-48D5EE6CF746}" dt="2025-04-03T06:00:34.332" v="0"/>
        <pc:sldMkLst>
          <pc:docMk/>
          <pc:sldMk cId="3353231194" sldId="427"/>
        </pc:sldMkLst>
        <pc:spChg chg="mod">
          <ac:chgData name="Francesco Lucà" userId="be252dd4-0f5a-48eb-bdff-dd588f7f9609" providerId="ADAL" clId="{E04A31DE-E6FE-4A09-815E-48D5EE6CF746}" dt="2025-04-03T06:00:34.332" v="0"/>
          <ac:spMkLst>
            <pc:docMk/>
            <pc:sldMk cId="3353231194" sldId="427"/>
            <ac:spMk id="5" creationId="{1A22365D-53FF-4766-8622-9FD97A71F596}"/>
          </ac:spMkLst>
        </pc:spChg>
      </pc:sldChg>
      <pc:sldChg chg="modSp">
        <pc:chgData name="Francesco Lucà" userId="be252dd4-0f5a-48eb-bdff-dd588f7f9609" providerId="ADAL" clId="{E04A31DE-E6FE-4A09-815E-48D5EE6CF746}" dt="2025-04-03T06:00:34.332" v="0"/>
        <pc:sldMkLst>
          <pc:docMk/>
          <pc:sldMk cId="658463970" sldId="428"/>
        </pc:sldMkLst>
        <pc:spChg chg="mod">
          <ac:chgData name="Francesco Lucà" userId="be252dd4-0f5a-48eb-bdff-dd588f7f9609" providerId="ADAL" clId="{E04A31DE-E6FE-4A09-815E-48D5EE6CF746}" dt="2025-04-03T06:00:34.332" v="0"/>
          <ac:spMkLst>
            <pc:docMk/>
            <pc:sldMk cId="658463970" sldId="428"/>
            <ac:spMk id="5" creationId="{1A22365D-53FF-4766-8622-9FD97A71F596}"/>
          </ac:spMkLst>
        </pc:spChg>
      </pc:sldChg>
      <pc:sldChg chg="modSp">
        <pc:chgData name="Francesco Lucà" userId="be252dd4-0f5a-48eb-bdff-dd588f7f9609" providerId="ADAL" clId="{E04A31DE-E6FE-4A09-815E-48D5EE6CF746}" dt="2025-04-03T06:00:34.332" v="0"/>
        <pc:sldMkLst>
          <pc:docMk/>
          <pc:sldMk cId="948940143" sldId="429"/>
        </pc:sldMkLst>
        <pc:spChg chg="mod">
          <ac:chgData name="Francesco Lucà" userId="be252dd4-0f5a-48eb-bdff-dd588f7f9609" providerId="ADAL" clId="{E04A31DE-E6FE-4A09-815E-48D5EE6CF746}" dt="2025-04-03T06:00:34.332" v="0"/>
          <ac:spMkLst>
            <pc:docMk/>
            <pc:sldMk cId="948940143" sldId="429"/>
            <ac:spMk id="5" creationId="{1A22365D-53FF-4766-8622-9FD97A71F596}"/>
          </ac:spMkLst>
        </pc:spChg>
      </pc:sldChg>
      <pc:sldChg chg="modSp">
        <pc:chgData name="Francesco Lucà" userId="be252dd4-0f5a-48eb-bdff-dd588f7f9609" providerId="ADAL" clId="{E04A31DE-E6FE-4A09-815E-48D5EE6CF746}" dt="2025-04-03T06:00:34.332" v="0"/>
        <pc:sldMkLst>
          <pc:docMk/>
          <pc:sldMk cId="4101463104" sldId="430"/>
        </pc:sldMkLst>
        <pc:spChg chg="mod">
          <ac:chgData name="Francesco Lucà" userId="be252dd4-0f5a-48eb-bdff-dd588f7f9609" providerId="ADAL" clId="{E04A31DE-E6FE-4A09-815E-48D5EE6CF746}" dt="2025-04-03T06:00:34.332" v="0"/>
          <ac:spMkLst>
            <pc:docMk/>
            <pc:sldMk cId="4101463104" sldId="430"/>
            <ac:spMk id="5" creationId="{1A22365D-53FF-4766-8622-9FD97A71F596}"/>
          </ac:spMkLst>
        </pc:spChg>
      </pc:sldChg>
      <pc:sldChg chg="modSp">
        <pc:chgData name="Francesco Lucà" userId="be252dd4-0f5a-48eb-bdff-dd588f7f9609" providerId="ADAL" clId="{E04A31DE-E6FE-4A09-815E-48D5EE6CF746}" dt="2025-04-03T06:00:34.332" v="0"/>
        <pc:sldMkLst>
          <pc:docMk/>
          <pc:sldMk cId="494018777" sldId="431"/>
        </pc:sldMkLst>
        <pc:spChg chg="mod">
          <ac:chgData name="Francesco Lucà" userId="be252dd4-0f5a-48eb-bdff-dd588f7f9609" providerId="ADAL" clId="{E04A31DE-E6FE-4A09-815E-48D5EE6CF746}" dt="2025-04-03T06:00:34.332" v="0"/>
          <ac:spMkLst>
            <pc:docMk/>
            <pc:sldMk cId="494018777" sldId="431"/>
            <ac:spMk id="5" creationId="{1A22365D-53FF-4766-8622-9FD97A71F596}"/>
          </ac:spMkLst>
        </pc:spChg>
      </pc:sldChg>
      <pc:sldMasterChg chg="modSp modSldLayout">
        <pc:chgData name="Francesco Lucà" userId="be252dd4-0f5a-48eb-bdff-dd588f7f9609" providerId="ADAL" clId="{E04A31DE-E6FE-4A09-815E-48D5EE6CF746}" dt="2025-04-03T06:00:34.332" v="0"/>
        <pc:sldMasterMkLst>
          <pc:docMk/>
          <pc:sldMasterMk cId="0" sldId="2147483648"/>
        </pc:sldMasterMkLst>
        <pc:spChg chg="mod">
          <ac:chgData name="Francesco Lucà" userId="be252dd4-0f5a-48eb-bdff-dd588f7f9609" providerId="ADAL" clId="{E04A31DE-E6FE-4A09-815E-48D5EE6CF746}" dt="2025-04-03T06:00:34.332" v="0"/>
          <ac:spMkLst>
            <pc:docMk/>
            <pc:sldMasterMk cId="0" sldId="2147483648"/>
            <ac:spMk id="19" creationId="{DBE90251-E50E-4F70-9059-73CB9BD5D14C}"/>
          </ac:spMkLst>
        </pc:spChg>
        <pc:sldLayoutChg chg="modSp">
          <pc:chgData name="Francesco Lucà" userId="be252dd4-0f5a-48eb-bdff-dd588f7f9609" providerId="ADAL" clId="{E04A31DE-E6FE-4A09-815E-48D5EE6CF746}" dt="2025-04-03T06:00:34.332" v="0"/>
          <pc:sldLayoutMkLst>
            <pc:docMk/>
            <pc:sldMasterMk cId="0" sldId="2147483648"/>
            <pc:sldLayoutMk cId="0" sldId="2147483649"/>
          </pc:sldLayoutMkLst>
          <pc:spChg chg="mod">
            <ac:chgData name="Francesco Lucà" userId="be252dd4-0f5a-48eb-bdff-dd588f7f9609" providerId="ADAL" clId="{E04A31DE-E6FE-4A09-815E-48D5EE6CF746}" dt="2025-04-03T06:00:34.332"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E04A31DE-E6FE-4A09-815E-48D5EE6CF746}" dt="2025-04-03T06:00:34.332" v="0"/>
          <pc:sldLayoutMkLst>
            <pc:docMk/>
            <pc:sldMasterMk cId="0" sldId="2147483648"/>
            <pc:sldLayoutMk cId="0" sldId="2147483650"/>
          </pc:sldLayoutMkLst>
          <pc:spChg chg="mod">
            <ac:chgData name="Francesco Lucà" userId="be252dd4-0f5a-48eb-bdff-dd588f7f9609" providerId="ADAL" clId="{E04A31DE-E6FE-4A09-815E-48D5EE6CF746}" dt="2025-04-03T06:00:34.332"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E04A31DE-E6FE-4A09-815E-48D5EE6CF746}" dt="2025-04-03T06:00:34.332" v="0"/>
          <pc:sldLayoutMkLst>
            <pc:docMk/>
            <pc:sldMasterMk cId="0" sldId="2147483648"/>
            <pc:sldLayoutMk cId="0" sldId="2147483651"/>
          </pc:sldLayoutMkLst>
          <pc:spChg chg="mod">
            <ac:chgData name="Francesco Lucà" userId="be252dd4-0f5a-48eb-bdff-dd588f7f9609" providerId="ADAL" clId="{E04A31DE-E6FE-4A09-815E-48D5EE6CF746}" dt="2025-04-03T06:00:34.332"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E04A31DE-E6FE-4A09-815E-48D5EE6CF746}" dt="2025-04-03T06:00:34.332" v="0"/>
          <pc:sldLayoutMkLst>
            <pc:docMk/>
            <pc:sldMasterMk cId="0" sldId="2147483648"/>
            <pc:sldLayoutMk cId="0" sldId="2147483653"/>
          </pc:sldLayoutMkLst>
          <pc:spChg chg="mod">
            <ac:chgData name="Francesco Lucà" userId="be252dd4-0f5a-48eb-bdff-dd588f7f9609" providerId="ADAL" clId="{E04A31DE-E6FE-4A09-815E-48D5EE6CF746}" dt="2025-04-03T06:00:34.332"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E04A31DE-E6FE-4A09-815E-48D5EE6CF746}" dt="2025-04-03T06:00:34.332" v="0"/>
          <pc:sldLayoutMkLst>
            <pc:docMk/>
            <pc:sldMasterMk cId="0" sldId="2147483648"/>
            <pc:sldLayoutMk cId="0" sldId="2147483654"/>
          </pc:sldLayoutMkLst>
          <pc:spChg chg="mod">
            <ac:chgData name="Francesco Lucà" userId="be252dd4-0f5a-48eb-bdff-dd588f7f9609" providerId="ADAL" clId="{E04A31DE-E6FE-4A09-815E-48D5EE6CF746}" dt="2025-04-03T06:00:34.332"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E04A31DE-E6FE-4A09-815E-48D5EE6CF746}" dt="2025-04-03T06:00:34.332" v="0"/>
          <pc:sldLayoutMkLst>
            <pc:docMk/>
            <pc:sldMasterMk cId="0" sldId="2147483648"/>
            <pc:sldLayoutMk cId="0" sldId="2147483655"/>
          </pc:sldLayoutMkLst>
          <pc:spChg chg="mod">
            <ac:chgData name="Francesco Lucà" userId="be252dd4-0f5a-48eb-bdff-dd588f7f9609" providerId="ADAL" clId="{E04A31DE-E6FE-4A09-815E-48D5EE6CF746}" dt="2025-04-03T06:00:34.332"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E04A31DE-E6FE-4A09-815E-48D5EE6CF746}" dt="2025-04-03T06:00:34.332" v="0"/>
          <pc:sldLayoutMkLst>
            <pc:docMk/>
            <pc:sldMasterMk cId="0" sldId="2147483648"/>
            <pc:sldLayoutMk cId="0" sldId="2147483657"/>
          </pc:sldLayoutMkLst>
          <pc:spChg chg="mod">
            <ac:chgData name="Francesco Lucà" userId="be252dd4-0f5a-48eb-bdff-dd588f7f9609" providerId="ADAL" clId="{E04A31DE-E6FE-4A09-815E-48D5EE6CF746}" dt="2025-04-03T06:00:34.332"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E04A31DE-E6FE-4A09-815E-48D5EE6CF746}" dt="2025-04-03T06:00:34.332" v="0"/>
          <pc:sldLayoutMkLst>
            <pc:docMk/>
            <pc:sldMasterMk cId="0" sldId="2147483648"/>
            <pc:sldLayoutMk cId="0" sldId="2147483659"/>
          </pc:sldLayoutMkLst>
          <pc:spChg chg="mod">
            <ac:chgData name="Francesco Lucà" userId="be252dd4-0f5a-48eb-bdff-dd588f7f9609" providerId="ADAL" clId="{E04A31DE-E6FE-4A09-815E-48D5EE6CF746}" dt="2025-04-03T06:00:34.332"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E04A31DE-E6FE-4A09-815E-48D5EE6CF746}" dt="2025-04-03T06:00:34.332" v="0"/>
          <pc:sldLayoutMkLst>
            <pc:docMk/>
            <pc:sldMasterMk cId="0" sldId="2147483648"/>
            <pc:sldLayoutMk cId="0" sldId="2147483660"/>
          </pc:sldLayoutMkLst>
          <pc:spChg chg="mod">
            <ac:chgData name="Francesco Lucà" userId="be252dd4-0f5a-48eb-bdff-dd588f7f9609" providerId="ADAL" clId="{E04A31DE-E6FE-4A09-815E-48D5EE6CF746}" dt="2025-04-03T06:00:34.332"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E04A31DE-E6FE-4A09-815E-48D5EE6CF746}" dt="2025-04-03T06:00:34.332" v="0"/>
          <pc:sldLayoutMkLst>
            <pc:docMk/>
            <pc:sldMasterMk cId="0" sldId="2147483648"/>
            <pc:sldLayoutMk cId="0" sldId="2147483661"/>
          </pc:sldLayoutMkLst>
          <pc:spChg chg="mod">
            <ac:chgData name="Francesco Lucà" userId="be252dd4-0f5a-48eb-bdff-dd588f7f9609" providerId="ADAL" clId="{E04A31DE-E6FE-4A09-815E-48D5EE6CF746}" dt="2025-04-03T06:00:34.332"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E04A31DE-E6FE-4A09-815E-48D5EE6CF746}" dt="2025-04-03T06:00:34.332" v="0"/>
          <pc:sldLayoutMkLst>
            <pc:docMk/>
            <pc:sldMasterMk cId="0" sldId="2147483648"/>
            <pc:sldLayoutMk cId="0" sldId="2147483662"/>
          </pc:sldLayoutMkLst>
          <pc:spChg chg="mod">
            <ac:chgData name="Francesco Lucà" userId="be252dd4-0f5a-48eb-bdff-dd588f7f9609" providerId="ADAL" clId="{E04A31DE-E6FE-4A09-815E-48D5EE6CF746}" dt="2025-04-03T06:00:34.332"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E04A31DE-E6FE-4A09-815E-48D5EE6CF746}" dt="2025-04-03T06:00:34.332" v="0"/>
          <pc:sldLayoutMkLst>
            <pc:docMk/>
            <pc:sldMasterMk cId="0" sldId="2147483648"/>
            <pc:sldLayoutMk cId="0" sldId="2147483663"/>
          </pc:sldLayoutMkLst>
          <pc:spChg chg="mod">
            <ac:chgData name="Francesco Lucà" userId="be252dd4-0f5a-48eb-bdff-dd588f7f9609" providerId="ADAL" clId="{E04A31DE-E6FE-4A09-815E-48D5EE6CF746}" dt="2025-04-03T06:00:34.332"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E04A31DE-E6FE-4A09-815E-48D5EE6CF746}" dt="2025-04-03T06:00:34.332" v="0"/>
          <pc:sldLayoutMkLst>
            <pc:docMk/>
            <pc:sldMasterMk cId="0" sldId="2147483648"/>
            <pc:sldLayoutMk cId="0" sldId="2147483664"/>
          </pc:sldLayoutMkLst>
          <pc:spChg chg="mod">
            <ac:chgData name="Francesco Lucà" userId="be252dd4-0f5a-48eb-bdff-dd588f7f9609" providerId="ADAL" clId="{E04A31DE-E6FE-4A09-815E-48D5EE6CF746}" dt="2025-04-03T06:00:34.332"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E04A31DE-E6FE-4A09-815E-48D5EE6CF746}" dt="2025-04-03T06:00:34.332" v="0"/>
          <pc:sldLayoutMkLst>
            <pc:docMk/>
            <pc:sldMasterMk cId="0" sldId="2147483648"/>
            <pc:sldLayoutMk cId="0" sldId="2147483665"/>
          </pc:sldLayoutMkLst>
          <pc:spChg chg="mod">
            <ac:chgData name="Francesco Lucà" userId="be252dd4-0f5a-48eb-bdff-dd588f7f9609" providerId="ADAL" clId="{E04A31DE-E6FE-4A09-815E-48D5EE6CF746}" dt="2025-04-03T06:00:34.332"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E04A31DE-E6FE-4A09-815E-48D5EE6CF746}" dt="2025-04-03T06:00:34.332" v="0"/>
          <pc:sldLayoutMkLst>
            <pc:docMk/>
            <pc:sldMasterMk cId="0" sldId="2147483648"/>
            <pc:sldLayoutMk cId="0" sldId="2147483666"/>
          </pc:sldLayoutMkLst>
          <pc:spChg chg="mod">
            <ac:chgData name="Francesco Lucà" userId="be252dd4-0f5a-48eb-bdff-dd588f7f9609" providerId="ADAL" clId="{E04A31DE-E6FE-4A09-815E-48D5EE6CF746}" dt="2025-04-03T06:00:34.332"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E04A31DE-E6FE-4A09-815E-48D5EE6CF746}" dt="2025-04-03T06:00:34.332" v="0"/>
          <pc:sldLayoutMkLst>
            <pc:docMk/>
            <pc:sldMasterMk cId="0" sldId="2147483648"/>
            <pc:sldLayoutMk cId="0" sldId="2147483667"/>
          </pc:sldLayoutMkLst>
          <pc:spChg chg="mod">
            <ac:chgData name="Francesco Lucà" userId="be252dd4-0f5a-48eb-bdff-dd588f7f9609" providerId="ADAL" clId="{E04A31DE-E6FE-4A09-815E-48D5EE6CF746}" dt="2025-04-03T06:00:34.332" v="0"/>
            <ac:spMkLst>
              <pc:docMk/>
              <pc:sldMasterMk cId="0" sldId="2147483648"/>
              <pc:sldLayoutMk cId="0" sldId="2147483667"/>
              <ac:spMk id="7" creationId="{4FB66AB8-BAC9-4C81-9CB5-45484C4097F9}"/>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03/04/2025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03/04/2025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Accounting – B.A. Global </a:t>
            </a:r>
            <a:r>
              <a:rPr lang="it-IT" dirty="0" err="1"/>
              <a:t>Governance</a:t>
            </a:r>
            <a:endParaRPr lang="it-IT" dirty="0"/>
          </a:p>
          <a:p>
            <a:pPr algn="ctr"/>
            <a:r>
              <a:rPr lang="it-IT" dirty="0"/>
              <a:t>A.Y. 2024-2025</a:t>
            </a:r>
          </a:p>
          <a:p>
            <a:pPr algn="ctr"/>
            <a:r>
              <a:rPr lang="it-IT" dirty="0"/>
              <a:t>Prof. M.G. De Romanis</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Accounting</a:t>
            </a:r>
          </a:p>
        </p:txBody>
      </p:sp>
      <p:sp>
        <p:nvSpPr>
          <p:cNvPr id="3" name="Subtitle 2">
            <a:extLst>
              <a:ext uri="{FF2B5EF4-FFF2-40B4-BE49-F238E27FC236}">
                <a16:creationId xmlns:a16="http://schemas.microsoft.com/office/drawing/2014/main" id="{A2ACCC5E-AC02-409F-AC4A-5D7BDD34C366}"/>
              </a:ext>
            </a:extLst>
          </p:cNvPr>
          <p:cNvSpPr>
            <a:spLocks noGrp="1"/>
          </p:cNvSpPr>
          <p:nvPr>
            <p:ph type="subTitle" idx="1"/>
          </p:nvPr>
        </p:nvSpPr>
        <p:spPr/>
        <p:txBody>
          <a:bodyPr/>
          <a:lstStyle/>
          <a:p>
            <a:r>
              <a:rPr lang="en-US" dirty="0"/>
              <a:t>Balance Sheet: Equity</a:t>
            </a:r>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123189D-7033-4030-97A7-3010BBB0C76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a:p>
            <a:pPr algn="ctr"/>
            <a:endParaRPr lang="en-US" dirty="0"/>
          </a:p>
        </p:txBody>
      </p:sp>
      <p:sp>
        <p:nvSpPr>
          <p:cNvPr id="3" name="Slide Number Placeholder 2">
            <a:extLst>
              <a:ext uri="{FF2B5EF4-FFF2-40B4-BE49-F238E27FC236}">
                <a16:creationId xmlns:a16="http://schemas.microsoft.com/office/drawing/2014/main" id="{7B08F58F-50C7-4582-A687-BA2FFFA6E6D5}"/>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4" name="TextBox 3">
            <a:extLst>
              <a:ext uri="{FF2B5EF4-FFF2-40B4-BE49-F238E27FC236}">
                <a16:creationId xmlns:a16="http://schemas.microsoft.com/office/drawing/2014/main" id="{72A98D0B-F431-48B9-AFF1-D25A0DEFEE3B}"/>
              </a:ext>
            </a:extLst>
          </p:cNvPr>
          <p:cNvSpPr txBox="1"/>
          <p:nvPr/>
        </p:nvSpPr>
        <p:spPr>
          <a:xfrm>
            <a:off x="1313563" y="1053947"/>
            <a:ext cx="7277100" cy="1477328"/>
          </a:xfrm>
          <a:prstGeom prst="rect">
            <a:avLst/>
          </a:prstGeom>
          <a:noFill/>
        </p:spPr>
        <p:txBody>
          <a:bodyPr wrap="square" rtlCol="0">
            <a:spAutoFit/>
          </a:bodyPr>
          <a:lstStyle/>
          <a:p>
            <a:r>
              <a:rPr lang="it-IT" dirty="0"/>
              <a:t>Agenda</a:t>
            </a:r>
          </a:p>
          <a:p>
            <a:pPr marL="342900" indent="-342900">
              <a:buFont typeface="+mj-lt"/>
              <a:buAutoNum type="arabicPeriod"/>
            </a:pPr>
            <a:r>
              <a:rPr lang="en-US" dirty="0"/>
              <a:t>Equity</a:t>
            </a:r>
          </a:p>
          <a:p>
            <a:pPr marL="342900" indent="-342900">
              <a:buFont typeface="+mj-lt"/>
              <a:buAutoNum type="arabicPeriod"/>
            </a:pPr>
            <a:r>
              <a:rPr lang="en-US" dirty="0"/>
              <a:t>Statement of changes in equity</a:t>
            </a:r>
          </a:p>
          <a:p>
            <a:pPr marL="342900" indent="-342900">
              <a:buFont typeface="+mj-lt"/>
              <a:buAutoNum type="arabicPeriod"/>
            </a:pPr>
            <a:endParaRPr lang="en-US" dirty="0">
              <a:highlight>
                <a:srgbClr val="FFFF00"/>
              </a:highlight>
            </a:endParaRPr>
          </a:p>
          <a:p>
            <a:endParaRPr lang="it-IT" dirty="0"/>
          </a:p>
        </p:txBody>
      </p:sp>
    </p:spTree>
    <p:extLst>
      <p:ext uri="{BB962C8B-B14F-4D97-AF65-F5344CB8AC3E}">
        <p14:creationId xmlns:p14="http://schemas.microsoft.com/office/powerpoint/2010/main" val="3210307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77500" lnSpcReduction="20000"/>
          </a:bodyPr>
          <a:lstStyle/>
          <a:p>
            <a:r>
              <a:rPr lang="en-US" dirty="0"/>
              <a:t>Equity represents the difference between assets and liabilities. </a:t>
            </a:r>
          </a:p>
          <a:p>
            <a:r>
              <a:rPr lang="en-US" dirty="0"/>
              <a:t>Definition is not contained in any dedicated principle even if important information are contained in IAS 1, mostly related to presentation and disclosure. </a:t>
            </a:r>
          </a:p>
          <a:p>
            <a:endParaRPr lang="en-US" dirty="0"/>
          </a:p>
          <a:p>
            <a:r>
              <a:rPr lang="en-US" dirty="0"/>
              <a:t>IAS 1 provides that, an entity shall disclose the following, either in the statement of financial position or the statement of changes in equity, or in the notes:</a:t>
            </a:r>
          </a:p>
          <a:p>
            <a:pPr marL="342900" indent="-342900">
              <a:buFont typeface="+mj-lt"/>
              <a:buAutoNum type="alphaLcParenR"/>
            </a:pPr>
            <a:r>
              <a:rPr lang="en-US" dirty="0"/>
              <a:t>for each class of share capital:</a:t>
            </a:r>
          </a:p>
          <a:p>
            <a:pPr marL="1143000" lvl="1" indent="-400050">
              <a:buFont typeface="+mj-lt"/>
              <a:buAutoNum type="romanUcPeriod"/>
            </a:pPr>
            <a:r>
              <a:rPr lang="en-US" dirty="0"/>
              <a:t>the number of shares </a:t>
            </a:r>
            <a:r>
              <a:rPr lang="en-US" dirty="0" err="1"/>
              <a:t>authorised</a:t>
            </a:r>
            <a:r>
              <a:rPr lang="en-US" dirty="0"/>
              <a:t>;</a:t>
            </a:r>
          </a:p>
          <a:p>
            <a:pPr marL="1143000" lvl="1" indent="-400050">
              <a:buFont typeface="+mj-lt"/>
              <a:buAutoNum type="romanUcPeriod"/>
            </a:pPr>
            <a:r>
              <a:rPr lang="en-US" dirty="0"/>
              <a:t>the number of shares issued and fully paid, and issued but not fully paid;</a:t>
            </a:r>
          </a:p>
          <a:p>
            <a:pPr marL="1143000" lvl="1" indent="-400050">
              <a:buFont typeface="+mj-lt"/>
              <a:buAutoNum type="romanUcPeriod"/>
            </a:pPr>
            <a:r>
              <a:rPr lang="en-US" dirty="0"/>
              <a:t>par value per share, or that the shares have no par value;</a:t>
            </a:r>
          </a:p>
          <a:p>
            <a:pPr marL="1143000" lvl="1" indent="-400050">
              <a:buFont typeface="+mj-lt"/>
              <a:buAutoNum type="romanUcPeriod"/>
            </a:pPr>
            <a:r>
              <a:rPr lang="en-US" dirty="0"/>
              <a:t>a reconciliation of the number of shares outstanding at the beginning and at the end of the period;</a:t>
            </a:r>
          </a:p>
          <a:p>
            <a:pPr marL="1143000" lvl="1" indent="-400050">
              <a:buFont typeface="+mj-lt"/>
              <a:buAutoNum type="romanUcPeriod"/>
            </a:pPr>
            <a:r>
              <a:rPr lang="en-US" dirty="0"/>
              <a:t>the rights, preferences and restrictions attaching to that class including restrictions on the distribution of dividends and the repayment of capital;</a:t>
            </a:r>
          </a:p>
          <a:p>
            <a:pPr marL="1143000" lvl="1" indent="-400050">
              <a:buFont typeface="+mj-lt"/>
              <a:buAutoNum type="romanUcPeriod"/>
            </a:pPr>
            <a:r>
              <a:rPr lang="en-US" dirty="0"/>
              <a:t>shares in the entity held by the entity or by its subsidiaries or associates; and</a:t>
            </a:r>
          </a:p>
          <a:p>
            <a:pPr marL="1143000" lvl="1" indent="-400050">
              <a:buFont typeface="+mj-lt"/>
              <a:buAutoNum type="romanUcPeriod"/>
            </a:pPr>
            <a:r>
              <a:rPr lang="en-US" dirty="0"/>
              <a:t>shares reserved for issue under options and contracts for the sale of shares, including terms and amounts; and</a:t>
            </a:r>
          </a:p>
          <a:p>
            <a:pPr marL="342900" indent="-342900">
              <a:buFont typeface="+mj-lt"/>
              <a:buAutoNum type="alphaLcParenR"/>
            </a:pPr>
            <a:r>
              <a:rPr lang="en-US" dirty="0"/>
              <a:t>a description of the nature and purpose of each reserve within equity.</a:t>
            </a:r>
          </a:p>
          <a:p>
            <a:endParaRPr lang="en-US" dirty="0"/>
          </a:p>
          <a:p>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Equity</a:t>
            </a:r>
            <a:endParaRPr lang="it-IT" sz="3600" dirty="0"/>
          </a:p>
        </p:txBody>
      </p:sp>
    </p:spTree>
    <p:extLst>
      <p:ext uri="{BB962C8B-B14F-4D97-AF65-F5344CB8AC3E}">
        <p14:creationId xmlns:p14="http://schemas.microsoft.com/office/powerpoint/2010/main" val="4067835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92500" lnSpcReduction="10000"/>
          </a:bodyPr>
          <a:lstStyle/>
          <a:p>
            <a:r>
              <a:rPr lang="en-US" dirty="0"/>
              <a:t>An important information to be included in the financial statements according to IAS 1 is related to the statement of changes in equity. </a:t>
            </a:r>
          </a:p>
          <a:p>
            <a:r>
              <a:rPr lang="en-US" dirty="0"/>
              <a:t>The statement of changes in equity includes the following information:</a:t>
            </a:r>
          </a:p>
          <a:p>
            <a:pPr marL="285750" indent="-285750">
              <a:buFont typeface="Arial" panose="020B0604020202020204" pitchFamily="34" charset="0"/>
              <a:buChar char="•"/>
            </a:pPr>
            <a:r>
              <a:rPr lang="en-US" dirty="0"/>
              <a:t>total comprehensive income for the period, showing separately the total amounts attributable to owners of the parent and to non-controlling interests;</a:t>
            </a:r>
          </a:p>
          <a:p>
            <a:pPr marL="285750" indent="-285750">
              <a:buFont typeface="Arial" panose="020B0604020202020204" pitchFamily="34" charset="0"/>
              <a:buChar char="•"/>
            </a:pPr>
            <a:r>
              <a:rPr lang="en-US" dirty="0"/>
              <a:t>for each component of equity, the effects of retrospective application or retrospective restatement </a:t>
            </a:r>
            <a:r>
              <a:rPr lang="en-US" dirty="0" err="1"/>
              <a:t>recognised</a:t>
            </a:r>
            <a:r>
              <a:rPr lang="en-US" dirty="0"/>
              <a:t> in accordance with IAS 8; and</a:t>
            </a:r>
          </a:p>
          <a:p>
            <a:pPr marL="285750" indent="-285750">
              <a:buFont typeface="Arial" panose="020B0604020202020204" pitchFamily="34" charset="0"/>
              <a:buChar char="•"/>
            </a:pPr>
            <a:r>
              <a:rPr lang="en-US" dirty="0"/>
              <a:t>for each component of equity, a reconciliation between the carrying amount at the beginning and the end of the period, separately (as a minimum) disclosing changes resulting from:</a:t>
            </a:r>
          </a:p>
          <a:p>
            <a:pPr marL="1028700" lvl="1">
              <a:buFont typeface="Arial" panose="020B0604020202020204" pitchFamily="34" charset="0"/>
              <a:buChar char="•"/>
            </a:pPr>
            <a:r>
              <a:rPr lang="en-US" dirty="0"/>
              <a:t>profit or loss;</a:t>
            </a:r>
          </a:p>
          <a:p>
            <a:pPr marL="1028700" lvl="1">
              <a:buFont typeface="Arial" panose="020B0604020202020204" pitchFamily="34" charset="0"/>
              <a:buChar char="•"/>
            </a:pPr>
            <a:r>
              <a:rPr lang="en-US" dirty="0"/>
              <a:t>other comprehensive income; and</a:t>
            </a:r>
          </a:p>
          <a:p>
            <a:pPr marL="1028700" lvl="1">
              <a:buFont typeface="Arial" panose="020B0604020202020204" pitchFamily="34" charset="0"/>
              <a:buChar char="•"/>
            </a:pPr>
            <a:r>
              <a:rPr lang="en-US" dirty="0"/>
              <a:t>transactions with owners in their capacity as owners, showing separately contributions by and distributions to owners and changes in ownership interests in subsidiaries that do not result in a loss of control.</a:t>
            </a:r>
          </a:p>
          <a:p>
            <a:endParaRPr lang="en-US" dirty="0"/>
          </a:p>
          <a:p>
            <a:endParaRPr lang="en-US" dirty="0"/>
          </a:p>
          <a:p>
            <a:endParaRPr lang="en-US" dirty="0"/>
          </a:p>
          <a:p>
            <a:endParaRPr lang="en-US" dirty="0"/>
          </a:p>
          <a:p>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Equity</a:t>
            </a:r>
            <a:endParaRPr lang="it-IT" sz="3600" dirty="0"/>
          </a:p>
        </p:txBody>
      </p:sp>
    </p:spTree>
    <p:extLst>
      <p:ext uri="{BB962C8B-B14F-4D97-AF65-F5344CB8AC3E}">
        <p14:creationId xmlns:p14="http://schemas.microsoft.com/office/powerpoint/2010/main" val="1537442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An entity shall present, either in the statement of changes in equity or in the notes, the amount of dividends </a:t>
            </a:r>
            <a:r>
              <a:rPr lang="en-US" dirty="0" err="1"/>
              <a:t>recognised</a:t>
            </a:r>
            <a:r>
              <a:rPr lang="en-US" dirty="0"/>
              <a:t> as distributions to owners during the period, and the related amount of dividends per share. </a:t>
            </a:r>
          </a:p>
          <a:p>
            <a:r>
              <a:rPr lang="en-US" dirty="0"/>
              <a:t>Changes in an entity's equity between the beginning and the end of the reporting period reflect the increase or decrease in its net assets during the period. </a:t>
            </a:r>
          </a:p>
          <a:p>
            <a:r>
              <a:rPr lang="en-US" dirty="0"/>
              <a:t>Except for changes resulting from transactions with owners (such as equity contributions, reacquisitions of the entity's own equity instruments and dividends), the overall change in equity during a period represents the total amount of income and expense generated by the entity's activities during that period.</a:t>
            </a:r>
          </a:p>
          <a:p>
            <a:r>
              <a:rPr lang="en-US" dirty="0"/>
              <a:t>Adjustments required by IAS 8, changes in principles or correction of errors, require adjustments to the opening balance of retained earnings, except when an IFRS requires retrospective adjustment of another component of equity.</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Equity</a:t>
            </a:r>
            <a:endParaRPr lang="it-IT" sz="3600" dirty="0"/>
          </a:p>
        </p:txBody>
      </p:sp>
    </p:spTree>
    <p:extLst>
      <p:ext uri="{BB962C8B-B14F-4D97-AF65-F5344CB8AC3E}">
        <p14:creationId xmlns:p14="http://schemas.microsoft.com/office/powerpoint/2010/main" val="1474655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Equity</a:t>
            </a:r>
            <a:endParaRPr lang="it-IT" sz="3600" dirty="0"/>
          </a:p>
        </p:txBody>
      </p:sp>
      <p:pic>
        <p:nvPicPr>
          <p:cNvPr id="8" name="Picture 7">
            <a:extLst>
              <a:ext uri="{FF2B5EF4-FFF2-40B4-BE49-F238E27FC236}">
                <a16:creationId xmlns:a16="http://schemas.microsoft.com/office/drawing/2014/main" id="{54D2B976-976D-4ED9-9351-5BCB5B27E07F}"/>
              </a:ext>
            </a:extLst>
          </p:cNvPr>
          <p:cNvPicPr>
            <a:picLocks noChangeAspect="1"/>
          </p:cNvPicPr>
          <p:nvPr/>
        </p:nvPicPr>
        <p:blipFill>
          <a:blip r:embed="rId2"/>
          <a:stretch>
            <a:fillRect/>
          </a:stretch>
        </p:blipFill>
        <p:spPr>
          <a:xfrm>
            <a:off x="772211" y="1828799"/>
            <a:ext cx="8712805" cy="3106615"/>
          </a:xfrm>
          <a:prstGeom prst="rect">
            <a:avLst/>
          </a:prstGeom>
        </p:spPr>
      </p:pic>
    </p:spTree>
    <p:extLst>
      <p:ext uri="{BB962C8B-B14F-4D97-AF65-F5344CB8AC3E}">
        <p14:creationId xmlns:p14="http://schemas.microsoft.com/office/powerpoint/2010/main" val="2460457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2BB91-96A9-4E43-B52E-526D566EC565}"/>
              </a:ext>
            </a:extLst>
          </p:cNvPr>
          <p:cNvSpPr>
            <a:spLocks noGrp="1"/>
          </p:cNvSpPr>
          <p:nvPr>
            <p:ph type="title"/>
          </p:nvPr>
        </p:nvSpPr>
        <p:spPr/>
        <p:txBody>
          <a:bodyPr>
            <a:normAutofit fontScale="90000"/>
          </a:bodyPr>
          <a:lstStyle/>
          <a:p>
            <a:r>
              <a:rPr lang="en-US" dirty="0"/>
              <a:t>Equity</a:t>
            </a:r>
          </a:p>
        </p:txBody>
      </p:sp>
      <p:sp>
        <p:nvSpPr>
          <p:cNvPr id="4" name="Slide Number Placeholder 3">
            <a:extLst>
              <a:ext uri="{FF2B5EF4-FFF2-40B4-BE49-F238E27FC236}">
                <a16:creationId xmlns:a16="http://schemas.microsoft.com/office/drawing/2014/main" id="{1273D245-0089-44C1-A5BE-C59E4AB31B29}"/>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1A22365D-53FF-4766-8622-9FD97A71F59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8" name="Content Placeholder 7">
            <a:extLst>
              <a:ext uri="{FF2B5EF4-FFF2-40B4-BE49-F238E27FC236}">
                <a16:creationId xmlns:a16="http://schemas.microsoft.com/office/drawing/2014/main" id="{79FCAC38-615D-427E-BDAA-57BCF2F1AABD}"/>
              </a:ext>
            </a:extLst>
          </p:cNvPr>
          <p:cNvSpPr>
            <a:spLocks noGrp="1"/>
          </p:cNvSpPr>
          <p:nvPr>
            <p:ph idx="1"/>
          </p:nvPr>
        </p:nvSpPr>
        <p:spPr>
          <a:xfrm>
            <a:off x="677334" y="1144737"/>
            <a:ext cx="8596668" cy="4707862"/>
          </a:xfrm>
        </p:spPr>
        <p:txBody>
          <a:bodyPr/>
          <a:lstStyle/>
          <a:p>
            <a:r>
              <a:rPr lang="en-US" dirty="0"/>
              <a:t>Profit in the profit and loss for the year is then reopened as an increasing element of the opening equity next year. In the example reported the company realized 6.220 profit. When the shareholders meeting approves the FS they decide how to allocate this created value. If this is maintained in the retaining earnings its means these resources are retained within the company</a:t>
            </a:r>
          </a:p>
        </p:txBody>
      </p:sp>
      <p:graphicFrame>
        <p:nvGraphicFramePr>
          <p:cNvPr id="9" name="Table 8">
            <a:extLst>
              <a:ext uri="{FF2B5EF4-FFF2-40B4-BE49-F238E27FC236}">
                <a16:creationId xmlns:a16="http://schemas.microsoft.com/office/drawing/2014/main" id="{2F885530-5D1B-440F-9EF0-872FF750C351}"/>
              </a:ext>
            </a:extLst>
          </p:cNvPr>
          <p:cNvGraphicFramePr>
            <a:graphicFrameLocks noGrp="1"/>
          </p:cNvGraphicFramePr>
          <p:nvPr>
            <p:extLst>
              <p:ext uri="{D42A27DB-BD31-4B8C-83A1-F6EECF244321}">
                <p14:modId xmlns:p14="http://schemas.microsoft.com/office/powerpoint/2010/main" val="2612573457"/>
              </p:ext>
            </p:extLst>
          </p:nvPr>
        </p:nvGraphicFramePr>
        <p:xfrm>
          <a:off x="861767" y="2692400"/>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Profit for the period</a:t>
                      </a:r>
                    </a:p>
                  </a:txBody>
                  <a:tcPr/>
                </a:tc>
                <a:tc>
                  <a:txBody>
                    <a:bodyPr/>
                    <a:lstStyle/>
                    <a:p>
                      <a:pPr algn="r"/>
                      <a:r>
                        <a:rPr lang="en-US" dirty="0"/>
                        <a:t>6.220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Retaining earnings (Equity)</a:t>
                      </a:r>
                    </a:p>
                  </a:txBody>
                  <a:tcPr/>
                </a:tc>
                <a:tc>
                  <a:txBody>
                    <a:bodyPr/>
                    <a:lstStyle/>
                    <a:p>
                      <a:pPr algn="r"/>
                      <a:endParaRPr lang="en-US" dirty="0"/>
                    </a:p>
                  </a:txBody>
                  <a:tcPr/>
                </a:tc>
                <a:tc>
                  <a:txBody>
                    <a:bodyPr/>
                    <a:lstStyle/>
                    <a:p>
                      <a:pPr algn="r"/>
                      <a:r>
                        <a:rPr lang="en-US" dirty="0"/>
                        <a:t>6.220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3353231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2BB91-96A9-4E43-B52E-526D566EC565}"/>
              </a:ext>
            </a:extLst>
          </p:cNvPr>
          <p:cNvSpPr>
            <a:spLocks noGrp="1"/>
          </p:cNvSpPr>
          <p:nvPr>
            <p:ph type="title"/>
          </p:nvPr>
        </p:nvSpPr>
        <p:spPr/>
        <p:txBody>
          <a:bodyPr>
            <a:normAutofit fontScale="90000"/>
          </a:bodyPr>
          <a:lstStyle/>
          <a:p>
            <a:r>
              <a:rPr lang="en-US" dirty="0"/>
              <a:t>Equity</a:t>
            </a:r>
          </a:p>
        </p:txBody>
      </p:sp>
      <p:sp>
        <p:nvSpPr>
          <p:cNvPr id="4" name="Slide Number Placeholder 3">
            <a:extLst>
              <a:ext uri="{FF2B5EF4-FFF2-40B4-BE49-F238E27FC236}">
                <a16:creationId xmlns:a16="http://schemas.microsoft.com/office/drawing/2014/main" id="{1273D245-0089-44C1-A5BE-C59E4AB31B29}"/>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1A22365D-53FF-4766-8622-9FD97A71F59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8" name="Content Placeholder 7">
            <a:extLst>
              <a:ext uri="{FF2B5EF4-FFF2-40B4-BE49-F238E27FC236}">
                <a16:creationId xmlns:a16="http://schemas.microsoft.com/office/drawing/2014/main" id="{79FCAC38-615D-427E-BDAA-57BCF2F1AABD}"/>
              </a:ext>
            </a:extLst>
          </p:cNvPr>
          <p:cNvSpPr>
            <a:spLocks noGrp="1"/>
          </p:cNvSpPr>
          <p:nvPr>
            <p:ph idx="1"/>
          </p:nvPr>
        </p:nvSpPr>
        <p:spPr>
          <a:xfrm>
            <a:off x="677334" y="1144737"/>
            <a:ext cx="8596668" cy="4707862"/>
          </a:xfrm>
        </p:spPr>
        <p:txBody>
          <a:bodyPr/>
          <a:lstStyle/>
          <a:p>
            <a:r>
              <a:rPr lang="en-US" dirty="0"/>
              <a:t>It is possible that shareholders would like to claim for the value or part of the value produced by the company. This value, namely profit, is claimed through dividends. The payment of dividends is normally decided by a shareholders meeting. The decision produce a reduction of equity against payables to shareholders</a:t>
            </a:r>
          </a:p>
          <a:p>
            <a:r>
              <a:rPr lang="en-US" dirty="0"/>
              <a:t>At the decision:</a:t>
            </a:r>
          </a:p>
          <a:p>
            <a:endParaRPr lang="en-US" dirty="0"/>
          </a:p>
          <a:p>
            <a:endParaRPr lang="en-US" dirty="0"/>
          </a:p>
          <a:p>
            <a:endParaRPr lang="en-US" dirty="0"/>
          </a:p>
          <a:p>
            <a:r>
              <a:rPr lang="en-US" dirty="0"/>
              <a:t>At the payment:</a:t>
            </a:r>
          </a:p>
        </p:txBody>
      </p:sp>
      <p:graphicFrame>
        <p:nvGraphicFramePr>
          <p:cNvPr id="9" name="Table 8">
            <a:extLst>
              <a:ext uri="{FF2B5EF4-FFF2-40B4-BE49-F238E27FC236}">
                <a16:creationId xmlns:a16="http://schemas.microsoft.com/office/drawing/2014/main" id="{2F885530-5D1B-440F-9EF0-872FF750C351}"/>
              </a:ext>
            </a:extLst>
          </p:cNvPr>
          <p:cNvGraphicFramePr>
            <a:graphicFrameLocks noGrp="1"/>
          </p:cNvGraphicFramePr>
          <p:nvPr>
            <p:extLst>
              <p:ext uri="{D42A27DB-BD31-4B8C-83A1-F6EECF244321}">
                <p14:modId xmlns:p14="http://schemas.microsoft.com/office/powerpoint/2010/main" val="2622871095"/>
              </p:ext>
            </p:extLst>
          </p:nvPr>
        </p:nvGraphicFramePr>
        <p:xfrm>
          <a:off x="853059" y="3177124"/>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Equity</a:t>
                      </a:r>
                    </a:p>
                  </a:txBody>
                  <a:tcPr/>
                </a:tc>
                <a:tc>
                  <a:txBody>
                    <a:bodyPr/>
                    <a:lstStyle/>
                    <a:p>
                      <a:pPr algn="r"/>
                      <a:r>
                        <a:rPr lang="en-US" dirty="0"/>
                        <a:t>6.000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Payables to shareholders</a:t>
                      </a:r>
                    </a:p>
                  </a:txBody>
                  <a:tcPr/>
                </a:tc>
                <a:tc>
                  <a:txBody>
                    <a:bodyPr/>
                    <a:lstStyle/>
                    <a:p>
                      <a:pPr algn="r"/>
                      <a:endParaRPr lang="en-US" dirty="0"/>
                    </a:p>
                  </a:txBody>
                  <a:tcPr/>
                </a:tc>
                <a:tc>
                  <a:txBody>
                    <a:bodyPr/>
                    <a:lstStyle/>
                    <a:p>
                      <a:pPr algn="r"/>
                      <a:r>
                        <a:rPr lang="en-US" dirty="0"/>
                        <a:t>6.000</a:t>
                      </a:r>
                    </a:p>
                  </a:txBody>
                  <a:tcPr/>
                </a:tc>
                <a:extLst>
                  <a:ext uri="{0D108BD9-81ED-4DB2-BD59-A6C34878D82A}">
                    <a16:rowId xmlns:a16="http://schemas.microsoft.com/office/drawing/2014/main" val="1610387038"/>
                  </a:ext>
                </a:extLst>
              </a:tr>
            </a:tbl>
          </a:graphicData>
        </a:graphic>
      </p:graphicFrame>
      <p:graphicFrame>
        <p:nvGraphicFramePr>
          <p:cNvPr id="7" name="Table 6">
            <a:extLst>
              <a:ext uri="{FF2B5EF4-FFF2-40B4-BE49-F238E27FC236}">
                <a16:creationId xmlns:a16="http://schemas.microsoft.com/office/drawing/2014/main" id="{F9DBE032-8824-4516-A095-DE3B479B988F}"/>
              </a:ext>
            </a:extLst>
          </p:cNvPr>
          <p:cNvGraphicFramePr>
            <a:graphicFrameLocks noGrp="1"/>
          </p:cNvGraphicFramePr>
          <p:nvPr>
            <p:extLst>
              <p:ext uri="{D42A27DB-BD31-4B8C-83A1-F6EECF244321}">
                <p14:modId xmlns:p14="http://schemas.microsoft.com/office/powerpoint/2010/main" val="723282745"/>
              </p:ext>
            </p:extLst>
          </p:nvPr>
        </p:nvGraphicFramePr>
        <p:xfrm>
          <a:off x="853059" y="4814450"/>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Payables to shareholders</a:t>
                      </a:r>
                    </a:p>
                  </a:txBody>
                  <a:tcPr/>
                </a:tc>
                <a:tc>
                  <a:txBody>
                    <a:bodyPr/>
                    <a:lstStyle/>
                    <a:p>
                      <a:pPr algn="r"/>
                      <a:r>
                        <a:rPr lang="en-US" dirty="0"/>
                        <a:t>6.000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Cash</a:t>
                      </a:r>
                    </a:p>
                  </a:txBody>
                  <a:tcPr/>
                </a:tc>
                <a:tc>
                  <a:txBody>
                    <a:bodyPr/>
                    <a:lstStyle/>
                    <a:p>
                      <a:pPr algn="r"/>
                      <a:endParaRPr lang="en-US" dirty="0"/>
                    </a:p>
                  </a:txBody>
                  <a:tcPr/>
                </a:tc>
                <a:tc>
                  <a:txBody>
                    <a:bodyPr/>
                    <a:lstStyle/>
                    <a:p>
                      <a:pPr algn="r"/>
                      <a:r>
                        <a:rPr lang="en-US" dirty="0"/>
                        <a:t>6.000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6584639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2BB91-96A9-4E43-B52E-526D566EC565}"/>
              </a:ext>
            </a:extLst>
          </p:cNvPr>
          <p:cNvSpPr>
            <a:spLocks noGrp="1"/>
          </p:cNvSpPr>
          <p:nvPr>
            <p:ph type="title"/>
          </p:nvPr>
        </p:nvSpPr>
        <p:spPr/>
        <p:txBody>
          <a:bodyPr>
            <a:normAutofit fontScale="90000"/>
          </a:bodyPr>
          <a:lstStyle/>
          <a:p>
            <a:r>
              <a:rPr lang="en-US" dirty="0"/>
              <a:t>Equity</a:t>
            </a:r>
          </a:p>
        </p:txBody>
      </p:sp>
      <p:sp>
        <p:nvSpPr>
          <p:cNvPr id="4" name="Slide Number Placeholder 3">
            <a:extLst>
              <a:ext uri="{FF2B5EF4-FFF2-40B4-BE49-F238E27FC236}">
                <a16:creationId xmlns:a16="http://schemas.microsoft.com/office/drawing/2014/main" id="{1273D245-0089-44C1-A5BE-C59E4AB31B29}"/>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1A22365D-53FF-4766-8622-9FD97A71F59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8" name="Content Placeholder 7">
            <a:extLst>
              <a:ext uri="{FF2B5EF4-FFF2-40B4-BE49-F238E27FC236}">
                <a16:creationId xmlns:a16="http://schemas.microsoft.com/office/drawing/2014/main" id="{79FCAC38-615D-427E-BDAA-57BCF2F1AABD}"/>
              </a:ext>
            </a:extLst>
          </p:cNvPr>
          <p:cNvSpPr>
            <a:spLocks noGrp="1"/>
          </p:cNvSpPr>
          <p:nvPr>
            <p:ph idx="1"/>
          </p:nvPr>
        </p:nvSpPr>
        <p:spPr>
          <a:xfrm>
            <a:off x="677334" y="1144737"/>
            <a:ext cx="8596668" cy="4707862"/>
          </a:xfrm>
        </p:spPr>
        <p:txBody>
          <a:bodyPr/>
          <a:lstStyle/>
          <a:p>
            <a:r>
              <a:rPr lang="en-US" dirty="0"/>
              <a:t>The equity is also the statement in which are cumulated the changes represented in OCI. IAS 19 i.e. requires companies to reassess the value of the post employment benefit in order to represent the fair value based on a actuarial model. When changes are identified these are represented in the OCI</a:t>
            </a:r>
          </a:p>
          <a:p>
            <a:endParaRPr lang="en-US" dirty="0"/>
          </a:p>
          <a:p>
            <a:endParaRPr lang="en-US" dirty="0"/>
          </a:p>
          <a:p>
            <a:endParaRPr lang="en-US" dirty="0"/>
          </a:p>
          <a:p>
            <a:r>
              <a:rPr lang="en-US" dirty="0"/>
              <a:t>This change is represented in a specific reserve in the equity. You might call it IAS 19 reserve. This reserve will never be reversed in the P&amp;L as at the moment of payment of post employment benefit actually you will pay the nominal value. Then this reserve is going to be reduced as you go next to the payment moment.</a:t>
            </a:r>
          </a:p>
        </p:txBody>
      </p:sp>
      <p:graphicFrame>
        <p:nvGraphicFramePr>
          <p:cNvPr id="9" name="Table 8">
            <a:extLst>
              <a:ext uri="{FF2B5EF4-FFF2-40B4-BE49-F238E27FC236}">
                <a16:creationId xmlns:a16="http://schemas.microsoft.com/office/drawing/2014/main" id="{2F885530-5D1B-440F-9EF0-872FF750C351}"/>
              </a:ext>
            </a:extLst>
          </p:cNvPr>
          <p:cNvGraphicFramePr>
            <a:graphicFrameLocks noGrp="1"/>
          </p:cNvGraphicFramePr>
          <p:nvPr>
            <p:extLst>
              <p:ext uri="{D42A27DB-BD31-4B8C-83A1-F6EECF244321}">
                <p14:modId xmlns:p14="http://schemas.microsoft.com/office/powerpoint/2010/main" val="543038889"/>
              </p:ext>
            </p:extLst>
          </p:nvPr>
        </p:nvGraphicFramePr>
        <p:xfrm>
          <a:off x="853059" y="2561771"/>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Changes in Post Emp Fund</a:t>
                      </a:r>
                    </a:p>
                  </a:txBody>
                  <a:tcPr/>
                </a:tc>
                <a:tc>
                  <a:txBody>
                    <a:bodyPr/>
                    <a:lstStyle/>
                    <a:p>
                      <a:pPr algn="r"/>
                      <a:r>
                        <a:rPr lang="en-US" dirty="0"/>
                        <a:t>10.000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Post Employment Fund</a:t>
                      </a:r>
                    </a:p>
                  </a:txBody>
                  <a:tcPr/>
                </a:tc>
                <a:tc>
                  <a:txBody>
                    <a:bodyPr/>
                    <a:lstStyle/>
                    <a:p>
                      <a:pPr algn="r"/>
                      <a:endParaRPr lang="en-US" dirty="0"/>
                    </a:p>
                  </a:txBody>
                  <a:tcPr/>
                </a:tc>
                <a:tc>
                  <a:txBody>
                    <a:bodyPr/>
                    <a:lstStyle/>
                    <a:p>
                      <a:pPr algn="r"/>
                      <a:r>
                        <a:rPr lang="en-US" dirty="0"/>
                        <a:t>10.000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948940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2BB91-96A9-4E43-B52E-526D566EC565}"/>
              </a:ext>
            </a:extLst>
          </p:cNvPr>
          <p:cNvSpPr>
            <a:spLocks noGrp="1"/>
          </p:cNvSpPr>
          <p:nvPr>
            <p:ph type="title"/>
          </p:nvPr>
        </p:nvSpPr>
        <p:spPr/>
        <p:txBody>
          <a:bodyPr>
            <a:normAutofit fontScale="90000"/>
          </a:bodyPr>
          <a:lstStyle/>
          <a:p>
            <a:r>
              <a:rPr lang="en-US" dirty="0"/>
              <a:t>Equity</a:t>
            </a:r>
          </a:p>
        </p:txBody>
      </p:sp>
      <p:sp>
        <p:nvSpPr>
          <p:cNvPr id="4" name="Slide Number Placeholder 3">
            <a:extLst>
              <a:ext uri="{FF2B5EF4-FFF2-40B4-BE49-F238E27FC236}">
                <a16:creationId xmlns:a16="http://schemas.microsoft.com/office/drawing/2014/main" id="{1273D245-0089-44C1-A5BE-C59E4AB31B29}"/>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1A22365D-53FF-4766-8622-9FD97A71F59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8" name="Content Placeholder 7">
            <a:extLst>
              <a:ext uri="{FF2B5EF4-FFF2-40B4-BE49-F238E27FC236}">
                <a16:creationId xmlns:a16="http://schemas.microsoft.com/office/drawing/2014/main" id="{79FCAC38-615D-427E-BDAA-57BCF2F1AABD}"/>
              </a:ext>
            </a:extLst>
          </p:cNvPr>
          <p:cNvSpPr>
            <a:spLocks noGrp="1"/>
          </p:cNvSpPr>
          <p:nvPr>
            <p:ph idx="1"/>
          </p:nvPr>
        </p:nvSpPr>
        <p:spPr>
          <a:xfrm>
            <a:off x="677334" y="1144737"/>
            <a:ext cx="8596668" cy="4707862"/>
          </a:xfrm>
        </p:spPr>
        <p:txBody>
          <a:bodyPr/>
          <a:lstStyle/>
          <a:p>
            <a:r>
              <a:rPr lang="en-US" dirty="0"/>
              <a:t>Other changes to be represented in the OCI are changes in exchange rate. When you buy something on credit in a different currency it is common (and expected) that at the payment date the exchange rate will be different from the exchange rate at the purchase date. i.e. On November I purchased a phone from a US supplier at a price of $800. The exchange rate was 0,9 then the exchange was Euro 720. For simplification purposes let’s assume no VAT</a:t>
            </a:r>
          </a:p>
          <a:p>
            <a:endParaRPr lang="en-US" dirty="0"/>
          </a:p>
          <a:p>
            <a:endParaRPr lang="en-US" dirty="0"/>
          </a:p>
          <a:p>
            <a:r>
              <a:rPr lang="en-US" dirty="0"/>
              <a:t>On December I’m going to pay this phone. Now the exchange rate is 0,95, then the countervalue in Euro is 760. I realized a loss on exchange rate of 40</a:t>
            </a:r>
          </a:p>
          <a:p>
            <a:endParaRPr lang="en-US" dirty="0"/>
          </a:p>
          <a:p>
            <a:endParaRPr lang="en-US" dirty="0"/>
          </a:p>
          <a:p>
            <a:endParaRPr lang="en-US" dirty="0"/>
          </a:p>
          <a:p>
            <a:endParaRPr lang="en-US" dirty="0"/>
          </a:p>
        </p:txBody>
      </p:sp>
      <p:graphicFrame>
        <p:nvGraphicFramePr>
          <p:cNvPr id="9" name="Table 8">
            <a:extLst>
              <a:ext uri="{FF2B5EF4-FFF2-40B4-BE49-F238E27FC236}">
                <a16:creationId xmlns:a16="http://schemas.microsoft.com/office/drawing/2014/main" id="{2F885530-5D1B-440F-9EF0-872FF750C351}"/>
              </a:ext>
            </a:extLst>
          </p:cNvPr>
          <p:cNvGraphicFramePr>
            <a:graphicFrameLocks noGrp="1"/>
          </p:cNvGraphicFramePr>
          <p:nvPr>
            <p:extLst>
              <p:ext uri="{D42A27DB-BD31-4B8C-83A1-F6EECF244321}">
                <p14:modId xmlns:p14="http://schemas.microsoft.com/office/powerpoint/2010/main" val="789876301"/>
              </p:ext>
            </p:extLst>
          </p:nvPr>
        </p:nvGraphicFramePr>
        <p:xfrm>
          <a:off x="826934" y="2924575"/>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Phone</a:t>
                      </a:r>
                    </a:p>
                  </a:txBody>
                  <a:tcPr/>
                </a:tc>
                <a:tc>
                  <a:txBody>
                    <a:bodyPr/>
                    <a:lstStyle/>
                    <a:p>
                      <a:pPr algn="r"/>
                      <a:r>
                        <a:rPr lang="en-US" dirty="0"/>
                        <a:t>720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Payables</a:t>
                      </a:r>
                    </a:p>
                  </a:txBody>
                  <a:tcPr/>
                </a:tc>
                <a:tc>
                  <a:txBody>
                    <a:bodyPr/>
                    <a:lstStyle/>
                    <a:p>
                      <a:pPr algn="r"/>
                      <a:endParaRPr lang="en-US" dirty="0"/>
                    </a:p>
                  </a:txBody>
                  <a:tcPr/>
                </a:tc>
                <a:tc>
                  <a:txBody>
                    <a:bodyPr/>
                    <a:lstStyle/>
                    <a:p>
                      <a:pPr algn="r"/>
                      <a:r>
                        <a:rPr lang="en-US" dirty="0"/>
                        <a:t>720</a:t>
                      </a:r>
                    </a:p>
                  </a:txBody>
                  <a:tcPr/>
                </a:tc>
                <a:extLst>
                  <a:ext uri="{0D108BD9-81ED-4DB2-BD59-A6C34878D82A}">
                    <a16:rowId xmlns:a16="http://schemas.microsoft.com/office/drawing/2014/main" val="1610387038"/>
                  </a:ext>
                </a:extLst>
              </a:tr>
            </a:tbl>
          </a:graphicData>
        </a:graphic>
      </p:graphicFrame>
      <p:graphicFrame>
        <p:nvGraphicFramePr>
          <p:cNvPr id="7" name="Table 6">
            <a:extLst>
              <a:ext uri="{FF2B5EF4-FFF2-40B4-BE49-F238E27FC236}">
                <a16:creationId xmlns:a16="http://schemas.microsoft.com/office/drawing/2014/main" id="{F0D1FC65-2559-4FCE-BBEA-00FBA2FED7C3}"/>
              </a:ext>
            </a:extLst>
          </p:cNvPr>
          <p:cNvGraphicFramePr>
            <a:graphicFrameLocks noGrp="1"/>
          </p:cNvGraphicFramePr>
          <p:nvPr>
            <p:extLst>
              <p:ext uri="{D42A27DB-BD31-4B8C-83A1-F6EECF244321}">
                <p14:modId xmlns:p14="http://schemas.microsoft.com/office/powerpoint/2010/main" val="2642936631"/>
              </p:ext>
            </p:extLst>
          </p:nvPr>
        </p:nvGraphicFramePr>
        <p:xfrm>
          <a:off x="826934" y="4465072"/>
          <a:ext cx="6669503" cy="110744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Payables</a:t>
                      </a:r>
                    </a:p>
                  </a:txBody>
                  <a:tcPr/>
                </a:tc>
                <a:tc>
                  <a:txBody>
                    <a:bodyPr/>
                    <a:lstStyle/>
                    <a:p>
                      <a:pPr algn="r"/>
                      <a:r>
                        <a:rPr lang="en-US" dirty="0"/>
                        <a:t>720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Loss on exchange rate</a:t>
                      </a:r>
                    </a:p>
                  </a:txBody>
                  <a:tcPr/>
                </a:tc>
                <a:tc>
                  <a:txBody>
                    <a:bodyPr/>
                    <a:lstStyle/>
                    <a:p>
                      <a:pPr algn="r"/>
                      <a:r>
                        <a:rPr lang="en-US" dirty="0"/>
                        <a:t>40</a:t>
                      </a:r>
                    </a:p>
                  </a:txBody>
                  <a:tcPr/>
                </a:tc>
                <a:tc>
                  <a:txBody>
                    <a:bodyPr/>
                    <a:lstStyle/>
                    <a:p>
                      <a:pPr algn="r"/>
                      <a:endParaRPr lang="en-US" dirty="0"/>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Cash</a:t>
                      </a:r>
                    </a:p>
                  </a:txBody>
                  <a:tcPr/>
                </a:tc>
                <a:tc>
                  <a:txBody>
                    <a:bodyPr/>
                    <a:lstStyle/>
                    <a:p>
                      <a:pPr algn="r"/>
                      <a:endParaRPr lang="en-US" dirty="0"/>
                    </a:p>
                  </a:txBody>
                  <a:tcPr/>
                </a:tc>
                <a:tc>
                  <a:txBody>
                    <a:bodyPr/>
                    <a:lstStyle/>
                    <a:p>
                      <a:pPr algn="r"/>
                      <a:r>
                        <a:rPr lang="en-US" dirty="0"/>
                        <a:t>760</a:t>
                      </a:r>
                    </a:p>
                  </a:txBody>
                  <a:tcPr/>
                </a:tc>
                <a:extLst>
                  <a:ext uri="{0D108BD9-81ED-4DB2-BD59-A6C34878D82A}">
                    <a16:rowId xmlns:a16="http://schemas.microsoft.com/office/drawing/2014/main" val="3530375587"/>
                  </a:ext>
                </a:extLst>
              </a:tr>
            </a:tbl>
          </a:graphicData>
        </a:graphic>
      </p:graphicFrame>
    </p:spTree>
    <p:extLst>
      <p:ext uri="{BB962C8B-B14F-4D97-AF65-F5344CB8AC3E}">
        <p14:creationId xmlns:p14="http://schemas.microsoft.com/office/powerpoint/2010/main" val="41014631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2BB91-96A9-4E43-B52E-526D566EC565}"/>
              </a:ext>
            </a:extLst>
          </p:cNvPr>
          <p:cNvSpPr>
            <a:spLocks noGrp="1"/>
          </p:cNvSpPr>
          <p:nvPr>
            <p:ph type="title"/>
          </p:nvPr>
        </p:nvSpPr>
        <p:spPr/>
        <p:txBody>
          <a:bodyPr>
            <a:normAutofit fontScale="90000"/>
          </a:bodyPr>
          <a:lstStyle/>
          <a:p>
            <a:r>
              <a:rPr lang="en-US" dirty="0"/>
              <a:t>Equity</a:t>
            </a:r>
          </a:p>
        </p:txBody>
      </p:sp>
      <p:sp>
        <p:nvSpPr>
          <p:cNvPr id="4" name="Slide Number Placeholder 3">
            <a:extLst>
              <a:ext uri="{FF2B5EF4-FFF2-40B4-BE49-F238E27FC236}">
                <a16:creationId xmlns:a16="http://schemas.microsoft.com/office/drawing/2014/main" id="{1273D245-0089-44C1-A5BE-C59E4AB31B29}"/>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1A22365D-53FF-4766-8622-9FD97A71F59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8" name="Content Placeholder 7">
            <a:extLst>
              <a:ext uri="{FF2B5EF4-FFF2-40B4-BE49-F238E27FC236}">
                <a16:creationId xmlns:a16="http://schemas.microsoft.com/office/drawing/2014/main" id="{79FCAC38-615D-427E-BDAA-57BCF2F1AABD}"/>
              </a:ext>
            </a:extLst>
          </p:cNvPr>
          <p:cNvSpPr>
            <a:spLocks noGrp="1"/>
          </p:cNvSpPr>
          <p:nvPr>
            <p:ph idx="1"/>
          </p:nvPr>
        </p:nvSpPr>
        <p:spPr>
          <a:xfrm>
            <a:off x="677334" y="1144737"/>
            <a:ext cx="8596668" cy="4707862"/>
          </a:xfrm>
        </p:spPr>
        <p:txBody>
          <a:bodyPr/>
          <a:lstStyle/>
          <a:p>
            <a:r>
              <a:rPr lang="en-US" dirty="0"/>
              <a:t>Let’s assume at the end of the period when I’m preparing the FS the company didn’t pay the payables yet. It means this loss has not being realized thus it is necessary to recognize it in the OCI</a:t>
            </a:r>
          </a:p>
          <a:p>
            <a:endParaRPr lang="en-US" dirty="0"/>
          </a:p>
          <a:p>
            <a:endParaRPr lang="en-US" dirty="0"/>
          </a:p>
          <a:p>
            <a:endParaRPr lang="en-US" dirty="0"/>
          </a:p>
          <a:p>
            <a:r>
              <a:rPr lang="en-US" dirty="0"/>
              <a:t>The payables are increased for 40 as this new value better represent the actual value of the obligations at year end. At the moment the loss is not realized as payment is not occurred yet. This value will be represented in a specific reserve in the equity. When payment is made (in next year), then the loss is realized thus it is reversed in the P&amp;L</a:t>
            </a:r>
          </a:p>
          <a:p>
            <a:endParaRPr lang="en-US" dirty="0"/>
          </a:p>
          <a:p>
            <a:endParaRPr lang="en-US" dirty="0"/>
          </a:p>
          <a:p>
            <a:endParaRPr lang="en-US" dirty="0"/>
          </a:p>
          <a:p>
            <a:endParaRPr lang="en-US" dirty="0"/>
          </a:p>
        </p:txBody>
      </p:sp>
      <p:graphicFrame>
        <p:nvGraphicFramePr>
          <p:cNvPr id="9" name="Table 8">
            <a:extLst>
              <a:ext uri="{FF2B5EF4-FFF2-40B4-BE49-F238E27FC236}">
                <a16:creationId xmlns:a16="http://schemas.microsoft.com/office/drawing/2014/main" id="{2F885530-5D1B-440F-9EF0-872FF750C351}"/>
              </a:ext>
            </a:extLst>
          </p:cNvPr>
          <p:cNvGraphicFramePr>
            <a:graphicFrameLocks noGrp="1"/>
          </p:cNvGraphicFramePr>
          <p:nvPr>
            <p:extLst>
              <p:ext uri="{D42A27DB-BD31-4B8C-83A1-F6EECF244321}">
                <p14:modId xmlns:p14="http://schemas.microsoft.com/office/powerpoint/2010/main" val="1898498857"/>
              </p:ext>
            </p:extLst>
          </p:nvPr>
        </p:nvGraphicFramePr>
        <p:xfrm>
          <a:off x="826934" y="2193055"/>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Loss on exchange rate</a:t>
                      </a:r>
                    </a:p>
                  </a:txBody>
                  <a:tcPr/>
                </a:tc>
                <a:tc>
                  <a:txBody>
                    <a:bodyPr/>
                    <a:lstStyle/>
                    <a:p>
                      <a:pPr algn="r"/>
                      <a:r>
                        <a:rPr lang="en-US" dirty="0"/>
                        <a:t>40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Payables</a:t>
                      </a:r>
                    </a:p>
                  </a:txBody>
                  <a:tcPr/>
                </a:tc>
                <a:tc>
                  <a:txBody>
                    <a:bodyPr/>
                    <a:lstStyle/>
                    <a:p>
                      <a:pPr algn="r"/>
                      <a:endParaRPr lang="en-US" dirty="0"/>
                    </a:p>
                  </a:txBody>
                  <a:tcPr/>
                </a:tc>
                <a:tc>
                  <a:txBody>
                    <a:bodyPr/>
                    <a:lstStyle/>
                    <a:p>
                      <a:pPr algn="r"/>
                      <a:r>
                        <a:rPr lang="en-US" dirty="0"/>
                        <a:t>40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4940187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OIC 28 requires more detailed information if compared to IAS. Statement is more rigid and comprises the following information to be included mandatory:</a:t>
            </a:r>
          </a:p>
          <a:p>
            <a:pPr marL="400050" indent="-400050">
              <a:buFont typeface="+mj-lt"/>
              <a:buAutoNum type="romanUcPeriod"/>
            </a:pPr>
            <a:r>
              <a:rPr lang="en-US" dirty="0"/>
              <a:t>Share capital</a:t>
            </a:r>
          </a:p>
          <a:p>
            <a:pPr marL="400050" indent="-400050">
              <a:buFont typeface="+mj-lt"/>
              <a:buAutoNum type="romanUcPeriod"/>
            </a:pPr>
            <a:r>
              <a:rPr lang="en-US" dirty="0"/>
              <a:t>Share premium reserve</a:t>
            </a:r>
          </a:p>
          <a:p>
            <a:pPr marL="400050" indent="-400050">
              <a:buFont typeface="+mj-lt"/>
              <a:buAutoNum type="romanUcPeriod"/>
            </a:pPr>
            <a:r>
              <a:rPr lang="en-US" dirty="0"/>
              <a:t>Revaluation reserve</a:t>
            </a:r>
          </a:p>
          <a:p>
            <a:pPr marL="400050" indent="-400050">
              <a:buFont typeface="+mj-lt"/>
              <a:buAutoNum type="romanUcPeriod"/>
            </a:pPr>
            <a:r>
              <a:rPr lang="en-US" dirty="0"/>
              <a:t>Legal reserve</a:t>
            </a:r>
          </a:p>
          <a:p>
            <a:pPr marL="400050" indent="-400050">
              <a:buFont typeface="+mj-lt"/>
              <a:buAutoNum type="romanUcPeriod"/>
            </a:pPr>
            <a:r>
              <a:rPr lang="en-US" dirty="0"/>
              <a:t>Own shares reserve</a:t>
            </a:r>
          </a:p>
          <a:p>
            <a:pPr marL="400050" indent="-400050">
              <a:buFont typeface="+mj-lt"/>
              <a:buAutoNum type="romanUcPeriod"/>
            </a:pPr>
            <a:r>
              <a:rPr lang="en-US" dirty="0"/>
              <a:t>Statutory reserves</a:t>
            </a:r>
          </a:p>
          <a:p>
            <a:pPr marL="400050" indent="-400050">
              <a:buFont typeface="+mj-lt"/>
              <a:buAutoNum type="romanUcPeriod"/>
            </a:pPr>
            <a:r>
              <a:rPr lang="en-US" dirty="0"/>
              <a:t>Other reserves</a:t>
            </a:r>
          </a:p>
          <a:p>
            <a:pPr marL="400050" indent="-400050">
              <a:buFont typeface="+mj-lt"/>
              <a:buAutoNum type="romanUcPeriod"/>
            </a:pPr>
            <a:r>
              <a:rPr lang="en-US" dirty="0"/>
              <a:t>Profit (loss) carryforward</a:t>
            </a:r>
          </a:p>
          <a:p>
            <a:pPr marL="400050" indent="-400050">
              <a:buFont typeface="+mj-lt"/>
              <a:buAutoNum type="romanUcPeriod"/>
            </a:pPr>
            <a:r>
              <a:rPr lang="en-US" dirty="0"/>
              <a:t>Result of the year</a:t>
            </a:r>
          </a:p>
          <a:p>
            <a:r>
              <a:rPr lang="en-US" dirty="0"/>
              <a:t>Disclosure is not different to IAS/IFRS</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IAS vs OIC</a:t>
            </a:r>
            <a:endParaRPr lang="it-IT" sz="3600" dirty="0"/>
          </a:p>
        </p:txBody>
      </p:sp>
    </p:spTree>
    <p:extLst>
      <p:ext uri="{BB962C8B-B14F-4D97-AF65-F5344CB8AC3E}">
        <p14:creationId xmlns:p14="http://schemas.microsoft.com/office/powerpoint/2010/main" val="823390167"/>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12577</TotalTime>
  <Words>1411</Words>
  <Application>Microsoft Office PowerPoint</Application>
  <PresentationFormat>Widescreen</PresentationFormat>
  <Paragraphs>173</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Trebuchet MS</vt:lpstr>
      <vt:lpstr>Wingdings 3</vt:lpstr>
      <vt:lpstr>Facet</vt:lpstr>
      <vt:lpstr>Accounting</vt:lpstr>
      <vt:lpstr>PowerPoint Presentation</vt:lpstr>
      <vt:lpstr>PowerPoint Presentation</vt:lpstr>
      <vt:lpstr>PowerPoint Presentation</vt:lpstr>
      <vt:lpstr>PowerPoint Presentation</vt:lpstr>
      <vt:lpstr>PowerPoint Presentation</vt:lpstr>
      <vt:lpstr>Equity</vt:lpstr>
      <vt:lpstr>Equity</vt:lpstr>
      <vt:lpstr>Equity</vt:lpstr>
      <vt:lpstr>Equity</vt:lpstr>
      <vt:lpstr>Equity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310</cp:revision>
  <dcterms:created xsi:type="dcterms:W3CDTF">2020-02-10T13:29:01Z</dcterms:created>
  <dcterms:modified xsi:type="dcterms:W3CDTF">2025-04-03T06:00:37Z</dcterms:modified>
</cp:coreProperties>
</file>