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4"/>
  </p:sldMasterIdLst>
  <p:notesMasterIdLst>
    <p:notesMasterId r:id="rId30"/>
  </p:notesMasterIdLst>
  <p:handoutMasterIdLst>
    <p:handoutMasterId r:id="rId31"/>
  </p:handoutMasterIdLst>
  <p:sldIdLst>
    <p:sldId id="256" r:id="rId5"/>
    <p:sldId id="257" r:id="rId6"/>
    <p:sldId id="264" r:id="rId7"/>
    <p:sldId id="424" r:id="rId8"/>
    <p:sldId id="425" r:id="rId9"/>
    <p:sldId id="421" r:id="rId10"/>
    <p:sldId id="422" r:id="rId11"/>
    <p:sldId id="380" r:id="rId12"/>
    <p:sldId id="423" r:id="rId13"/>
    <p:sldId id="426" r:id="rId14"/>
    <p:sldId id="441" r:id="rId15"/>
    <p:sldId id="427" r:id="rId16"/>
    <p:sldId id="432" r:id="rId17"/>
    <p:sldId id="428" r:id="rId18"/>
    <p:sldId id="429" r:id="rId19"/>
    <p:sldId id="433" r:id="rId20"/>
    <p:sldId id="430" r:id="rId21"/>
    <p:sldId id="431" r:id="rId22"/>
    <p:sldId id="435" r:id="rId23"/>
    <p:sldId id="436" r:id="rId24"/>
    <p:sldId id="437" r:id="rId25"/>
    <p:sldId id="438" r:id="rId26"/>
    <p:sldId id="439" r:id="rId27"/>
    <p:sldId id="440" r:id="rId28"/>
    <p:sldId id="434" r:id="rId29"/>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Maria Ginevra De Romanis" initials="MGDR" lastIdx="44" clrIdx="0">
    <p:extLst>
      <p:ext uri="{19B8F6BF-5375-455C-9EA6-DF929625EA0E}">
        <p15:presenceInfo xmlns:p15="http://schemas.microsoft.com/office/powerpoint/2012/main" userId="S-1-5-21-8915387-119489993-1287535205-22575" providerId="AD"/>
      </p:ext>
    </p:extLst>
  </p:cmAuthor>
  <p:cmAuthor id="2" name="Maria Ginevra De Romanis" initials="MGDR [2]" lastIdx="4" clrIdx="1">
    <p:extLst>
      <p:ext uri="{19B8F6BF-5375-455C-9EA6-DF929625EA0E}">
        <p15:presenceInfo xmlns:p15="http://schemas.microsoft.com/office/powerpoint/2012/main" userId="S::Ginevra.De-Romanis@it.ey.com::04f3489d-b5a9-465c-8151-dfa8aa20095f"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clrMru>
    <a:srgbClr val="767870"/>
    <a:srgbClr val="858488"/>
    <a:srgbClr val="7B946B"/>
    <a:srgbClr val="A6B69B"/>
    <a:srgbClr val="516743"/>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7602B4B0-2667-4AAB-931E-8A9DE6AC6991}" v="1" dt="2025-04-03T06:00:57.977"/>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660"/>
  </p:normalViewPr>
  <p:slideViewPr>
    <p:cSldViewPr snapToGrid="0">
      <p:cViewPr varScale="1">
        <p:scale>
          <a:sx n="102" d="100"/>
          <a:sy n="102" d="100"/>
        </p:scale>
        <p:origin x="120" y="576"/>
      </p:cViewPr>
      <p:guideLst/>
    </p:cSldViewPr>
  </p:slideViewPr>
  <p:notesTextViewPr>
    <p:cViewPr>
      <p:scale>
        <a:sx n="1" d="1"/>
        <a:sy n="1" d="1"/>
      </p:scale>
      <p:origin x="0" y="0"/>
    </p:cViewPr>
  </p:notesTextViewPr>
  <p:notesViewPr>
    <p:cSldViewPr snapToGrid="0">
      <p:cViewPr varScale="1">
        <p:scale>
          <a:sx n="84" d="100"/>
          <a:sy n="84" d="100"/>
        </p:scale>
        <p:origin x="2976" y="102"/>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 Type="http://schemas.openxmlformats.org/officeDocument/2006/relationships/customXml" Target="../customXml/item3.xml"/><Relationship Id="rId21" Type="http://schemas.openxmlformats.org/officeDocument/2006/relationships/slide" Target="slides/slide17.xml"/><Relationship Id="rId34" Type="http://schemas.openxmlformats.org/officeDocument/2006/relationships/viewProps" Target="viewProp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presProps" Target="presProps.xml"/><Relationship Id="rId38" Type="http://schemas.microsoft.com/office/2015/10/relationships/revisionInfo" Target="revisionInfo.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commentAuthors" Target="commentAuthors.xml"/><Relationship Id="rId37" Type="http://schemas.microsoft.com/office/2016/11/relationships/changesInfo" Target="changesInfos/changesInfo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tableStyles" Target="tableStyle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handoutMaster" Target="handoutMasters/handoutMaster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notesMaster" Target="notesMasters/notesMaster1.xml"/><Relationship Id="rId35" Type="http://schemas.openxmlformats.org/officeDocument/2006/relationships/theme" Target="theme/theme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Francesco Lucà" userId="be252dd4-0f5a-48eb-bdff-dd588f7f9609" providerId="ADAL" clId="{7602B4B0-2667-4AAB-931E-8A9DE6AC6991}"/>
    <pc:docChg chg="modSld modMainMaster">
      <pc:chgData name="Francesco Lucà" userId="be252dd4-0f5a-48eb-bdff-dd588f7f9609" providerId="ADAL" clId="{7602B4B0-2667-4AAB-931E-8A9DE6AC6991}" dt="2025-04-03T06:00:57.977" v="0"/>
      <pc:docMkLst>
        <pc:docMk/>
      </pc:docMkLst>
      <pc:sldChg chg="modSp">
        <pc:chgData name="Francesco Lucà" userId="be252dd4-0f5a-48eb-bdff-dd588f7f9609" providerId="ADAL" clId="{7602B4B0-2667-4AAB-931E-8A9DE6AC6991}" dt="2025-04-03T06:00:57.977" v="0"/>
        <pc:sldMkLst>
          <pc:docMk/>
          <pc:sldMk cId="3762391800" sldId="256"/>
        </pc:sldMkLst>
        <pc:spChg chg="mod">
          <ac:chgData name="Francesco Lucà" userId="be252dd4-0f5a-48eb-bdff-dd588f7f9609" providerId="ADAL" clId="{7602B4B0-2667-4AAB-931E-8A9DE6AC6991}" dt="2025-04-03T06:00:57.977" v="0"/>
          <ac:spMkLst>
            <pc:docMk/>
            <pc:sldMk cId="3762391800" sldId="256"/>
            <ac:spMk id="6" creationId="{AC3F5F94-FE68-4AEF-8871-3A3DB0DEB556}"/>
          </ac:spMkLst>
        </pc:spChg>
      </pc:sldChg>
      <pc:sldChg chg="modSp">
        <pc:chgData name="Francesco Lucà" userId="be252dd4-0f5a-48eb-bdff-dd588f7f9609" providerId="ADAL" clId="{7602B4B0-2667-4AAB-931E-8A9DE6AC6991}" dt="2025-04-03T06:00:57.977" v="0"/>
        <pc:sldMkLst>
          <pc:docMk/>
          <pc:sldMk cId="3210307374" sldId="257"/>
        </pc:sldMkLst>
        <pc:spChg chg="mod">
          <ac:chgData name="Francesco Lucà" userId="be252dd4-0f5a-48eb-bdff-dd588f7f9609" providerId="ADAL" clId="{7602B4B0-2667-4AAB-931E-8A9DE6AC6991}" dt="2025-04-03T06:00:57.977" v="0"/>
          <ac:spMkLst>
            <pc:docMk/>
            <pc:sldMk cId="3210307374" sldId="257"/>
            <ac:spMk id="2" creationId="{4123189D-7033-4030-97A7-3010BBB0C76F}"/>
          </ac:spMkLst>
        </pc:spChg>
      </pc:sldChg>
      <pc:sldChg chg="modSp">
        <pc:chgData name="Francesco Lucà" userId="be252dd4-0f5a-48eb-bdff-dd588f7f9609" providerId="ADAL" clId="{7602B4B0-2667-4AAB-931E-8A9DE6AC6991}" dt="2025-04-03T06:00:57.977" v="0"/>
        <pc:sldMkLst>
          <pc:docMk/>
          <pc:sldMk cId="4067835570" sldId="264"/>
        </pc:sldMkLst>
        <pc:spChg chg="mod">
          <ac:chgData name="Francesco Lucà" userId="be252dd4-0f5a-48eb-bdff-dd588f7f9609" providerId="ADAL" clId="{7602B4B0-2667-4AAB-931E-8A9DE6AC6991}" dt="2025-04-03T06:00:57.977" v="0"/>
          <ac:spMkLst>
            <pc:docMk/>
            <pc:sldMk cId="4067835570" sldId="264"/>
            <ac:spMk id="5" creationId="{8C3E4923-532B-4BA0-B1A3-FBC8AC2F013D}"/>
          </ac:spMkLst>
        </pc:spChg>
      </pc:sldChg>
      <pc:sldChg chg="modSp">
        <pc:chgData name="Francesco Lucà" userId="be252dd4-0f5a-48eb-bdff-dd588f7f9609" providerId="ADAL" clId="{7602B4B0-2667-4AAB-931E-8A9DE6AC6991}" dt="2025-04-03T06:00:57.977" v="0"/>
        <pc:sldMkLst>
          <pc:docMk/>
          <pc:sldMk cId="3957015102" sldId="380"/>
        </pc:sldMkLst>
        <pc:spChg chg="mod">
          <ac:chgData name="Francesco Lucà" userId="be252dd4-0f5a-48eb-bdff-dd588f7f9609" providerId="ADAL" clId="{7602B4B0-2667-4AAB-931E-8A9DE6AC6991}" dt="2025-04-03T06:00:57.977" v="0"/>
          <ac:spMkLst>
            <pc:docMk/>
            <pc:sldMk cId="3957015102" sldId="380"/>
            <ac:spMk id="5" creationId="{8C3E4923-532B-4BA0-B1A3-FBC8AC2F013D}"/>
          </ac:spMkLst>
        </pc:spChg>
      </pc:sldChg>
      <pc:sldChg chg="modSp">
        <pc:chgData name="Francesco Lucà" userId="be252dd4-0f5a-48eb-bdff-dd588f7f9609" providerId="ADAL" clId="{7602B4B0-2667-4AAB-931E-8A9DE6AC6991}" dt="2025-04-03T06:00:57.977" v="0"/>
        <pc:sldMkLst>
          <pc:docMk/>
          <pc:sldMk cId="3590681306" sldId="421"/>
        </pc:sldMkLst>
        <pc:spChg chg="mod">
          <ac:chgData name="Francesco Lucà" userId="be252dd4-0f5a-48eb-bdff-dd588f7f9609" providerId="ADAL" clId="{7602B4B0-2667-4AAB-931E-8A9DE6AC6991}" dt="2025-04-03T06:00:57.977" v="0"/>
          <ac:spMkLst>
            <pc:docMk/>
            <pc:sldMk cId="3590681306" sldId="421"/>
            <ac:spMk id="5" creationId="{8C3E4923-532B-4BA0-B1A3-FBC8AC2F013D}"/>
          </ac:spMkLst>
        </pc:spChg>
      </pc:sldChg>
      <pc:sldChg chg="modSp">
        <pc:chgData name="Francesco Lucà" userId="be252dd4-0f5a-48eb-bdff-dd588f7f9609" providerId="ADAL" clId="{7602B4B0-2667-4AAB-931E-8A9DE6AC6991}" dt="2025-04-03T06:00:57.977" v="0"/>
        <pc:sldMkLst>
          <pc:docMk/>
          <pc:sldMk cId="300323576" sldId="422"/>
        </pc:sldMkLst>
        <pc:spChg chg="mod">
          <ac:chgData name="Francesco Lucà" userId="be252dd4-0f5a-48eb-bdff-dd588f7f9609" providerId="ADAL" clId="{7602B4B0-2667-4AAB-931E-8A9DE6AC6991}" dt="2025-04-03T06:00:57.977" v="0"/>
          <ac:spMkLst>
            <pc:docMk/>
            <pc:sldMk cId="300323576" sldId="422"/>
            <ac:spMk id="5" creationId="{8C3E4923-532B-4BA0-B1A3-FBC8AC2F013D}"/>
          </ac:spMkLst>
        </pc:spChg>
      </pc:sldChg>
      <pc:sldChg chg="modSp">
        <pc:chgData name="Francesco Lucà" userId="be252dd4-0f5a-48eb-bdff-dd588f7f9609" providerId="ADAL" clId="{7602B4B0-2667-4AAB-931E-8A9DE6AC6991}" dt="2025-04-03T06:00:57.977" v="0"/>
        <pc:sldMkLst>
          <pc:docMk/>
          <pc:sldMk cId="2700279595" sldId="423"/>
        </pc:sldMkLst>
        <pc:spChg chg="mod">
          <ac:chgData name="Francesco Lucà" userId="be252dd4-0f5a-48eb-bdff-dd588f7f9609" providerId="ADAL" clId="{7602B4B0-2667-4AAB-931E-8A9DE6AC6991}" dt="2025-04-03T06:00:57.977" v="0"/>
          <ac:spMkLst>
            <pc:docMk/>
            <pc:sldMk cId="2700279595" sldId="423"/>
            <ac:spMk id="5" creationId="{8C3E4923-532B-4BA0-B1A3-FBC8AC2F013D}"/>
          </ac:spMkLst>
        </pc:spChg>
      </pc:sldChg>
      <pc:sldChg chg="modSp">
        <pc:chgData name="Francesco Lucà" userId="be252dd4-0f5a-48eb-bdff-dd588f7f9609" providerId="ADAL" clId="{7602B4B0-2667-4AAB-931E-8A9DE6AC6991}" dt="2025-04-03T06:00:57.977" v="0"/>
        <pc:sldMkLst>
          <pc:docMk/>
          <pc:sldMk cId="3103081440" sldId="424"/>
        </pc:sldMkLst>
        <pc:spChg chg="mod">
          <ac:chgData name="Francesco Lucà" userId="be252dd4-0f5a-48eb-bdff-dd588f7f9609" providerId="ADAL" clId="{7602B4B0-2667-4AAB-931E-8A9DE6AC6991}" dt="2025-04-03T06:00:57.977" v="0"/>
          <ac:spMkLst>
            <pc:docMk/>
            <pc:sldMk cId="3103081440" sldId="424"/>
            <ac:spMk id="5" creationId="{8C3E4923-532B-4BA0-B1A3-FBC8AC2F013D}"/>
          </ac:spMkLst>
        </pc:spChg>
      </pc:sldChg>
      <pc:sldChg chg="modSp">
        <pc:chgData name="Francesco Lucà" userId="be252dd4-0f5a-48eb-bdff-dd588f7f9609" providerId="ADAL" clId="{7602B4B0-2667-4AAB-931E-8A9DE6AC6991}" dt="2025-04-03T06:00:57.977" v="0"/>
        <pc:sldMkLst>
          <pc:docMk/>
          <pc:sldMk cId="2161155392" sldId="425"/>
        </pc:sldMkLst>
        <pc:spChg chg="mod">
          <ac:chgData name="Francesco Lucà" userId="be252dd4-0f5a-48eb-bdff-dd588f7f9609" providerId="ADAL" clId="{7602B4B0-2667-4AAB-931E-8A9DE6AC6991}" dt="2025-04-03T06:00:57.977" v="0"/>
          <ac:spMkLst>
            <pc:docMk/>
            <pc:sldMk cId="2161155392" sldId="425"/>
            <ac:spMk id="5" creationId="{8C3E4923-532B-4BA0-B1A3-FBC8AC2F013D}"/>
          </ac:spMkLst>
        </pc:spChg>
      </pc:sldChg>
      <pc:sldChg chg="modSp">
        <pc:chgData name="Francesco Lucà" userId="be252dd4-0f5a-48eb-bdff-dd588f7f9609" providerId="ADAL" clId="{7602B4B0-2667-4AAB-931E-8A9DE6AC6991}" dt="2025-04-03T06:00:57.977" v="0"/>
        <pc:sldMkLst>
          <pc:docMk/>
          <pc:sldMk cId="3509390146" sldId="426"/>
        </pc:sldMkLst>
        <pc:spChg chg="mod">
          <ac:chgData name="Francesco Lucà" userId="be252dd4-0f5a-48eb-bdff-dd588f7f9609" providerId="ADAL" clId="{7602B4B0-2667-4AAB-931E-8A9DE6AC6991}" dt="2025-04-03T06:00:57.977" v="0"/>
          <ac:spMkLst>
            <pc:docMk/>
            <pc:sldMk cId="3509390146" sldId="426"/>
            <ac:spMk id="5" creationId="{8C3E4923-532B-4BA0-B1A3-FBC8AC2F013D}"/>
          </ac:spMkLst>
        </pc:spChg>
      </pc:sldChg>
      <pc:sldChg chg="modSp">
        <pc:chgData name="Francesco Lucà" userId="be252dd4-0f5a-48eb-bdff-dd588f7f9609" providerId="ADAL" clId="{7602B4B0-2667-4AAB-931E-8A9DE6AC6991}" dt="2025-04-03T06:00:57.977" v="0"/>
        <pc:sldMkLst>
          <pc:docMk/>
          <pc:sldMk cId="4106348393" sldId="427"/>
        </pc:sldMkLst>
        <pc:spChg chg="mod">
          <ac:chgData name="Francesco Lucà" userId="be252dd4-0f5a-48eb-bdff-dd588f7f9609" providerId="ADAL" clId="{7602B4B0-2667-4AAB-931E-8A9DE6AC6991}" dt="2025-04-03T06:00:57.977" v="0"/>
          <ac:spMkLst>
            <pc:docMk/>
            <pc:sldMk cId="4106348393" sldId="427"/>
            <ac:spMk id="5" creationId="{8C3E4923-532B-4BA0-B1A3-FBC8AC2F013D}"/>
          </ac:spMkLst>
        </pc:spChg>
      </pc:sldChg>
      <pc:sldChg chg="modSp">
        <pc:chgData name="Francesco Lucà" userId="be252dd4-0f5a-48eb-bdff-dd588f7f9609" providerId="ADAL" clId="{7602B4B0-2667-4AAB-931E-8A9DE6AC6991}" dt="2025-04-03T06:00:57.977" v="0"/>
        <pc:sldMkLst>
          <pc:docMk/>
          <pc:sldMk cId="134844136" sldId="428"/>
        </pc:sldMkLst>
        <pc:spChg chg="mod">
          <ac:chgData name="Francesco Lucà" userId="be252dd4-0f5a-48eb-bdff-dd588f7f9609" providerId="ADAL" clId="{7602B4B0-2667-4AAB-931E-8A9DE6AC6991}" dt="2025-04-03T06:00:57.977" v="0"/>
          <ac:spMkLst>
            <pc:docMk/>
            <pc:sldMk cId="134844136" sldId="428"/>
            <ac:spMk id="5" creationId="{8C3E4923-532B-4BA0-B1A3-FBC8AC2F013D}"/>
          </ac:spMkLst>
        </pc:spChg>
      </pc:sldChg>
      <pc:sldChg chg="modSp">
        <pc:chgData name="Francesco Lucà" userId="be252dd4-0f5a-48eb-bdff-dd588f7f9609" providerId="ADAL" clId="{7602B4B0-2667-4AAB-931E-8A9DE6AC6991}" dt="2025-04-03T06:00:57.977" v="0"/>
        <pc:sldMkLst>
          <pc:docMk/>
          <pc:sldMk cId="4069177587" sldId="429"/>
        </pc:sldMkLst>
        <pc:spChg chg="mod">
          <ac:chgData name="Francesco Lucà" userId="be252dd4-0f5a-48eb-bdff-dd588f7f9609" providerId="ADAL" clId="{7602B4B0-2667-4AAB-931E-8A9DE6AC6991}" dt="2025-04-03T06:00:57.977" v="0"/>
          <ac:spMkLst>
            <pc:docMk/>
            <pc:sldMk cId="4069177587" sldId="429"/>
            <ac:spMk id="5" creationId="{8C3E4923-532B-4BA0-B1A3-FBC8AC2F013D}"/>
          </ac:spMkLst>
        </pc:spChg>
      </pc:sldChg>
      <pc:sldChg chg="modSp">
        <pc:chgData name="Francesco Lucà" userId="be252dd4-0f5a-48eb-bdff-dd588f7f9609" providerId="ADAL" clId="{7602B4B0-2667-4AAB-931E-8A9DE6AC6991}" dt="2025-04-03T06:00:57.977" v="0"/>
        <pc:sldMkLst>
          <pc:docMk/>
          <pc:sldMk cId="30187443" sldId="430"/>
        </pc:sldMkLst>
        <pc:spChg chg="mod">
          <ac:chgData name="Francesco Lucà" userId="be252dd4-0f5a-48eb-bdff-dd588f7f9609" providerId="ADAL" clId="{7602B4B0-2667-4AAB-931E-8A9DE6AC6991}" dt="2025-04-03T06:00:57.977" v="0"/>
          <ac:spMkLst>
            <pc:docMk/>
            <pc:sldMk cId="30187443" sldId="430"/>
            <ac:spMk id="5" creationId="{8C3E4923-532B-4BA0-B1A3-FBC8AC2F013D}"/>
          </ac:spMkLst>
        </pc:spChg>
      </pc:sldChg>
      <pc:sldChg chg="modSp">
        <pc:chgData name="Francesco Lucà" userId="be252dd4-0f5a-48eb-bdff-dd588f7f9609" providerId="ADAL" clId="{7602B4B0-2667-4AAB-931E-8A9DE6AC6991}" dt="2025-04-03T06:00:57.977" v="0"/>
        <pc:sldMkLst>
          <pc:docMk/>
          <pc:sldMk cId="1345593232" sldId="431"/>
        </pc:sldMkLst>
        <pc:spChg chg="mod">
          <ac:chgData name="Francesco Lucà" userId="be252dd4-0f5a-48eb-bdff-dd588f7f9609" providerId="ADAL" clId="{7602B4B0-2667-4AAB-931E-8A9DE6AC6991}" dt="2025-04-03T06:00:57.977" v="0"/>
          <ac:spMkLst>
            <pc:docMk/>
            <pc:sldMk cId="1345593232" sldId="431"/>
            <ac:spMk id="5" creationId="{8C3E4923-532B-4BA0-B1A3-FBC8AC2F013D}"/>
          </ac:spMkLst>
        </pc:spChg>
      </pc:sldChg>
      <pc:sldChg chg="modSp">
        <pc:chgData name="Francesco Lucà" userId="be252dd4-0f5a-48eb-bdff-dd588f7f9609" providerId="ADAL" clId="{7602B4B0-2667-4AAB-931E-8A9DE6AC6991}" dt="2025-04-03T06:00:57.977" v="0"/>
        <pc:sldMkLst>
          <pc:docMk/>
          <pc:sldMk cId="1741781274" sldId="432"/>
        </pc:sldMkLst>
        <pc:spChg chg="mod">
          <ac:chgData name="Francesco Lucà" userId="be252dd4-0f5a-48eb-bdff-dd588f7f9609" providerId="ADAL" clId="{7602B4B0-2667-4AAB-931E-8A9DE6AC6991}" dt="2025-04-03T06:00:57.977" v="0"/>
          <ac:spMkLst>
            <pc:docMk/>
            <pc:sldMk cId="1741781274" sldId="432"/>
            <ac:spMk id="5" creationId="{8C3E4923-532B-4BA0-B1A3-FBC8AC2F013D}"/>
          </ac:spMkLst>
        </pc:spChg>
      </pc:sldChg>
      <pc:sldChg chg="modSp">
        <pc:chgData name="Francesco Lucà" userId="be252dd4-0f5a-48eb-bdff-dd588f7f9609" providerId="ADAL" clId="{7602B4B0-2667-4AAB-931E-8A9DE6AC6991}" dt="2025-04-03T06:00:57.977" v="0"/>
        <pc:sldMkLst>
          <pc:docMk/>
          <pc:sldMk cId="1258332185" sldId="433"/>
        </pc:sldMkLst>
        <pc:spChg chg="mod">
          <ac:chgData name="Francesco Lucà" userId="be252dd4-0f5a-48eb-bdff-dd588f7f9609" providerId="ADAL" clId="{7602B4B0-2667-4AAB-931E-8A9DE6AC6991}" dt="2025-04-03T06:00:57.977" v="0"/>
          <ac:spMkLst>
            <pc:docMk/>
            <pc:sldMk cId="1258332185" sldId="433"/>
            <ac:spMk id="5" creationId="{8C3E4923-532B-4BA0-B1A3-FBC8AC2F013D}"/>
          </ac:spMkLst>
        </pc:spChg>
      </pc:sldChg>
      <pc:sldChg chg="modSp">
        <pc:chgData name="Francesco Lucà" userId="be252dd4-0f5a-48eb-bdff-dd588f7f9609" providerId="ADAL" clId="{7602B4B0-2667-4AAB-931E-8A9DE6AC6991}" dt="2025-04-03T06:00:57.977" v="0"/>
        <pc:sldMkLst>
          <pc:docMk/>
          <pc:sldMk cId="2210613114" sldId="434"/>
        </pc:sldMkLst>
        <pc:spChg chg="mod">
          <ac:chgData name="Francesco Lucà" userId="be252dd4-0f5a-48eb-bdff-dd588f7f9609" providerId="ADAL" clId="{7602B4B0-2667-4AAB-931E-8A9DE6AC6991}" dt="2025-04-03T06:00:57.977" v="0"/>
          <ac:spMkLst>
            <pc:docMk/>
            <pc:sldMk cId="2210613114" sldId="434"/>
            <ac:spMk id="5" creationId="{8C3E4923-532B-4BA0-B1A3-FBC8AC2F013D}"/>
          </ac:spMkLst>
        </pc:spChg>
      </pc:sldChg>
      <pc:sldChg chg="modSp">
        <pc:chgData name="Francesco Lucà" userId="be252dd4-0f5a-48eb-bdff-dd588f7f9609" providerId="ADAL" clId="{7602B4B0-2667-4AAB-931E-8A9DE6AC6991}" dt="2025-04-03T06:00:57.977" v="0"/>
        <pc:sldMkLst>
          <pc:docMk/>
          <pc:sldMk cId="3759339104" sldId="435"/>
        </pc:sldMkLst>
        <pc:spChg chg="mod">
          <ac:chgData name="Francesco Lucà" userId="be252dd4-0f5a-48eb-bdff-dd588f7f9609" providerId="ADAL" clId="{7602B4B0-2667-4AAB-931E-8A9DE6AC6991}" dt="2025-04-03T06:00:57.977" v="0"/>
          <ac:spMkLst>
            <pc:docMk/>
            <pc:sldMk cId="3759339104" sldId="435"/>
            <ac:spMk id="5" creationId="{8C3E4923-532B-4BA0-B1A3-FBC8AC2F013D}"/>
          </ac:spMkLst>
        </pc:spChg>
      </pc:sldChg>
      <pc:sldChg chg="modSp">
        <pc:chgData name="Francesco Lucà" userId="be252dd4-0f5a-48eb-bdff-dd588f7f9609" providerId="ADAL" clId="{7602B4B0-2667-4AAB-931E-8A9DE6AC6991}" dt="2025-04-03T06:00:57.977" v="0"/>
        <pc:sldMkLst>
          <pc:docMk/>
          <pc:sldMk cId="2917420897" sldId="436"/>
        </pc:sldMkLst>
        <pc:spChg chg="mod">
          <ac:chgData name="Francesco Lucà" userId="be252dd4-0f5a-48eb-bdff-dd588f7f9609" providerId="ADAL" clId="{7602B4B0-2667-4AAB-931E-8A9DE6AC6991}" dt="2025-04-03T06:00:57.977" v="0"/>
          <ac:spMkLst>
            <pc:docMk/>
            <pc:sldMk cId="2917420897" sldId="436"/>
            <ac:spMk id="5" creationId="{8C3E4923-532B-4BA0-B1A3-FBC8AC2F013D}"/>
          </ac:spMkLst>
        </pc:spChg>
      </pc:sldChg>
      <pc:sldChg chg="modSp">
        <pc:chgData name="Francesco Lucà" userId="be252dd4-0f5a-48eb-bdff-dd588f7f9609" providerId="ADAL" clId="{7602B4B0-2667-4AAB-931E-8A9DE6AC6991}" dt="2025-04-03T06:00:57.977" v="0"/>
        <pc:sldMkLst>
          <pc:docMk/>
          <pc:sldMk cId="1264241172" sldId="437"/>
        </pc:sldMkLst>
        <pc:spChg chg="mod">
          <ac:chgData name="Francesco Lucà" userId="be252dd4-0f5a-48eb-bdff-dd588f7f9609" providerId="ADAL" clId="{7602B4B0-2667-4AAB-931E-8A9DE6AC6991}" dt="2025-04-03T06:00:57.977" v="0"/>
          <ac:spMkLst>
            <pc:docMk/>
            <pc:sldMk cId="1264241172" sldId="437"/>
            <ac:spMk id="5" creationId="{8C3E4923-532B-4BA0-B1A3-FBC8AC2F013D}"/>
          </ac:spMkLst>
        </pc:spChg>
      </pc:sldChg>
      <pc:sldChg chg="modSp">
        <pc:chgData name="Francesco Lucà" userId="be252dd4-0f5a-48eb-bdff-dd588f7f9609" providerId="ADAL" clId="{7602B4B0-2667-4AAB-931E-8A9DE6AC6991}" dt="2025-04-03T06:00:57.977" v="0"/>
        <pc:sldMkLst>
          <pc:docMk/>
          <pc:sldMk cId="2382341836" sldId="438"/>
        </pc:sldMkLst>
        <pc:spChg chg="mod">
          <ac:chgData name="Francesco Lucà" userId="be252dd4-0f5a-48eb-bdff-dd588f7f9609" providerId="ADAL" clId="{7602B4B0-2667-4AAB-931E-8A9DE6AC6991}" dt="2025-04-03T06:00:57.977" v="0"/>
          <ac:spMkLst>
            <pc:docMk/>
            <pc:sldMk cId="2382341836" sldId="438"/>
            <ac:spMk id="5" creationId="{8C3E4923-532B-4BA0-B1A3-FBC8AC2F013D}"/>
          </ac:spMkLst>
        </pc:spChg>
      </pc:sldChg>
      <pc:sldChg chg="modSp">
        <pc:chgData name="Francesco Lucà" userId="be252dd4-0f5a-48eb-bdff-dd588f7f9609" providerId="ADAL" clId="{7602B4B0-2667-4AAB-931E-8A9DE6AC6991}" dt="2025-04-03T06:00:57.977" v="0"/>
        <pc:sldMkLst>
          <pc:docMk/>
          <pc:sldMk cId="1308085631" sldId="439"/>
        </pc:sldMkLst>
        <pc:spChg chg="mod">
          <ac:chgData name="Francesco Lucà" userId="be252dd4-0f5a-48eb-bdff-dd588f7f9609" providerId="ADAL" clId="{7602B4B0-2667-4AAB-931E-8A9DE6AC6991}" dt="2025-04-03T06:00:57.977" v="0"/>
          <ac:spMkLst>
            <pc:docMk/>
            <pc:sldMk cId="1308085631" sldId="439"/>
            <ac:spMk id="5" creationId="{8C3E4923-532B-4BA0-B1A3-FBC8AC2F013D}"/>
          </ac:spMkLst>
        </pc:spChg>
      </pc:sldChg>
      <pc:sldChg chg="modSp">
        <pc:chgData name="Francesco Lucà" userId="be252dd4-0f5a-48eb-bdff-dd588f7f9609" providerId="ADAL" clId="{7602B4B0-2667-4AAB-931E-8A9DE6AC6991}" dt="2025-04-03T06:00:57.977" v="0"/>
        <pc:sldMkLst>
          <pc:docMk/>
          <pc:sldMk cId="3876599330" sldId="440"/>
        </pc:sldMkLst>
        <pc:spChg chg="mod">
          <ac:chgData name="Francesco Lucà" userId="be252dd4-0f5a-48eb-bdff-dd588f7f9609" providerId="ADAL" clId="{7602B4B0-2667-4AAB-931E-8A9DE6AC6991}" dt="2025-04-03T06:00:57.977" v="0"/>
          <ac:spMkLst>
            <pc:docMk/>
            <pc:sldMk cId="3876599330" sldId="440"/>
            <ac:spMk id="5" creationId="{8C3E4923-532B-4BA0-B1A3-FBC8AC2F013D}"/>
          </ac:spMkLst>
        </pc:spChg>
      </pc:sldChg>
      <pc:sldChg chg="modSp">
        <pc:chgData name="Francesco Lucà" userId="be252dd4-0f5a-48eb-bdff-dd588f7f9609" providerId="ADAL" clId="{7602B4B0-2667-4AAB-931E-8A9DE6AC6991}" dt="2025-04-03T06:00:57.977" v="0"/>
        <pc:sldMkLst>
          <pc:docMk/>
          <pc:sldMk cId="2656501587" sldId="441"/>
        </pc:sldMkLst>
        <pc:spChg chg="mod">
          <ac:chgData name="Francesco Lucà" userId="be252dd4-0f5a-48eb-bdff-dd588f7f9609" providerId="ADAL" clId="{7602B4B0-2667-4AAB-931E-8A9DE6AC6991}" dt="2025-04-03T06:00:57.977" v="0"/>
          <ac:spMkLst>
            <pc:docMk/>
            <pc:sldMk cId="2656501587" sldId="441"/>
            <ac:spMk id="5" creationId="{8C3E4923-532B-4BA0-B1A3-FBC8AC2F013D}"/>
          </ac:spMkLst>
        </pc:spChg>
      </pc:sldChg>
      <pc:sldMasterChg chg="modSp modSldLayout">
        <pc:chgData name="Francesco Lucà" userId="be252dd4-0f5a-48eb-bdff-dd588f7f9609" providerId="ADAL" clId="{7602B4B0-2667-4AAB-931E-8A9DE6AC6991}" dt="2025-04-03T06:00:57.977" v="0"/>
        <pc:sldMasterMkLst>
          <pc:docMk/>
          <pc:sldMasterMk cId="0" sldId="2147483648"/>
        </pc:sldMasterMkLst>
        <pc:spChg chg="mod">
          <ac:chgData name="Francesco Lucà" userId="be252dd4-0f5a-48eb-bdff-dd588f7f9609" providerId="ADAL" clId="{7602B4B0-2667-4AAB-931E-8A9DE6AC6991}" dt="2025-04-03T06:00:57.977" v="0"/>
          <ac:spMkLst>
            <pc:docMk/>
            <pc:sldMasterMk cId="0" sldId="2147483648"/>
            <ac:spMk id="19" creationId="{DBE90251-E50E-4F70-9059-73CB9BD5D14C}"/>
          </ac:spMkLst>
        </pc:spChg>
        <pc:sldLayoutChg chg="modSp">
          <pc:chgData name="Francesco Lucà" userId="be252dd4-0f5a-48eb-bdff-dd588f7f9609" providerId="ADAL" clId="{7602B4B0-2667-4AAB-931E-8A9DE6AC6991}" dt="2025-04-03T06:00:57.977" v="0"/>
          <pc:sldLayoutMkLst>
            <pc:docMk/>
            <pc:sldMasterMk cId="0" sldId="2147483648"/>
            <pc:sldLayoutMk cId="0" sldId="2147483649"/>
          </pc:sldLayoutMkLst>
          <pc:spChg chg="mod">
            <ac:chgData name="Francesco Lucà" userId="be252dd4-0f5a-48eb-bdff-dd588f7f9609" providerId="ADAL" clId="{7602B4B0-2667-4AAB-931E-8A9DE6AC6991}" dt="2025-04-03T06:00:57.977" v="0"/>
            <ac:spMkLst>
              <pc:docMk/>
              <pc:sldMasterMk cId="0" sldId="2147483648"/>
              <pc:sldLayoutMk cId="0" sldId="2147483649"/>
              <ac:spMk id="5" creationId="{00000000-0000-0000-0000-000000000000}"/>
            </ac:spMkLst>
          </pc:spChg>
        </pc:sldLayoutChg>
        <pc:sldLayoutChg chg="modSp">
          <pc:chgData name="Francesco Lucà" userId="be252dd4-0f5a-48eb-bdff-dd588f7f9609" providerId="ADAL" clId="{7602B4B0-2667-4AAB-931E-8A9DE6AC6991}" dt="2025-04-03T06:00:57.977" v="0"/>
          <pc:sldLayoutMkLst>
            <pc:docMk/>
            <pc:sldMasterMk cId="0" sldId="2147483648"/>
            <pc:sldLayoutMk cId="0" sldId="2147483650"/>
          </pc:sldLayoutMkLst>
          <pc:spChg chg="mod">
            <ac:chgData name="Francesco Lucà" userId="be252dd4-0f5a-48eb-bdff-dd588f7f9609" providerId="ADAL" clId="{7602B4B0-2667-4AAB-931E-8A9DE6AC6991}" dt="2025-04-03T06:00:57.977" v="0"/>
            <ac:spMkLst>
              <pc:docMk/>
              <pc:sldMasterMk cId="0" sldId="2147483648"/>
              <pc:sldLayoutMk cId="0" sldId="2147483650"/>
              <ac:spMk id="7" creationId="{DCFEDAC5-2BE6-4643-BF60-FB5CDB35D320}"/>
            </ac:spMkLst>
          </pc:spChg>
        </pc:sldLayoutChg>
        <pc:sldLayoutChg chg="modSp">
          <pc:chgData name="Francesco Lucà" userId="be252dd4-0f5a-48eb-bdff-dd588f7f9609" providerId="ADAL" clId="{7602B4B0-2667-4AAB-931E-8A9DE6AC6991}" dt="2025-04-03T06:00:57.977" v="0"/>
          <pc:sldLayoutMkLst>
            <pc:docMk/>
            <pc:sldMasterMk cId="0" sldId="2147483648"/>
            <pc:sldLayoutMk cId="0" sldId="2147483651"/>
          </pc:sldLayoutMkLst>
          <pc:spChg chg="mod">
            <ac:chgData name="Francesco Lucà" userId="be252dd4-0f5a-48eb-bdff-dd588f7f9609" providerId="ADAL" clId="{7602B4B0-2667-4AAB-931E-8A9DE6AC6991}" dt="2025-04-03T06:00:57.977" v="0"/>
            <ac:spMkLst>
              <pc:docMk/>
              <pc:sldMasterMk cId="0" sldId="2147483648"/>
              <pc:sldLayoutMk cId="0" sldId="2147483651"/>
              <ac:spMk id="7" creationId="{1FBDE0DB-B7C8-4E47-BA1C-CBFD312A2560}"/>
            </ac:spMkLst>
          </pc:spChg>
        </pc:sldLayoutChg>
        <pc:sldLayoutChg chg="modSp">
          <pc:chgData name="Francesco Lucà" userId="be252dd4-0f5a-48eb-bdff-dd588f7f9609" providerId="ADAL" clId="{7602B4B0-2667-4AAB-931E-8A9DE6AC6991}" dt="2025-04-03T06:00:57.977" v="0"/>
          <pc:sldLayoutMkLst>
            <pc:docMk/>
            <pc:sldMasterMk cId="0" sldId="2147483648"/>
            <pc:sldLayoutMk cId="0" sldId="2147483653"/>
          </pc:sldLayoutMkLst>
          <pc:spChg chg="mod">
            <ac:chgData name="Francesco Lucà" userId="be252dd4-0f5a-48eb-bdff-dd588f7f9609" providerId="ADAL" clId="{7602B4B0-2667-4AAB-931E-8A9DE6AC6991}" dt="2025-04-03T06:00:57.977" v="0"/>
            <ac:spMkLst>
              <pc:docMk/>
              <pc:sldMasterMk cId="0" sldId="2147483648"/>
              <pc:sldLayoutMk cId="0" sldId="2147483653"/>
              <ac:spMk id="10" creationId="{0A84F43F-4D6A-4103-84BF-20D4BCCDC6C7}"/>
            </ac:spMkLst>
          </pc:spChg>
        </pc:sldLayoutChg>
        <pc:sldLayoutChg chg="modSp">
          <pc:chgData name="Francesco Lucà" userId="be252dd4-0f5a-48eb-bdff-dd588f7f9609" providerId="ADAL" clId="{7602B4B0-2667-4AAB-931E-8A9DE6AC6991}" dt="2025-04-03T06:00:57.977" v="0"/>
          <pc:sldLayoutMkLst>
            <pc:docMk/>
            <pc:sldMasterMk cId="0" sldId="2147483648"/>
            <pc:sldLayoutMk cId="0" sldId="2147483654"/>
          </pc:sldLayoutMkLst>
          <pc:spChg chg="mod">
            <ac:chgData name="Francesco Lucà" userId="be252dd4-0f5a-48eb-bdff-dd588f7f9609" providerId="ADAL" clId="{7602B4B0-2667-4AAB-931E-8A9DE6AC6991}" dt="2025-04-03T06:00:57.977" v="0"/>
            <ac:spMkLst>
              <pc:docMk/>
              <pc:sldMasterMk cId="0" sldId="2147483648"/>
              <pc:sldLayoutMk cId="0" sldId="2147483654"/>
              <ac:spMk id="6" creationId="{972F6892-4893-4AB2-A5E1-C16731E8F940}"/>
            </ac:spMkLst>
          </pc:spChg>
        </pc:sldLayoutChg>
        <pc:sldLayoutChg chg="modSp">
          <pc:chgData name="Francesco Lucà" userId="be252dd4-0f5a-48eb-bdff-dd588f7f9609" providerId="ADAL" clId="{7602B4B0-2667-4AAB-931E-8A9DE6AC6991}" dt="2025-04-03T06:00:57.977" v="0"/>
          <pc:sldLayoutMkLst>
            <pc:docMk/>
            <pc:sldMasterMk cId="0" sldId="2147483648"/>
            <pc:sldLayoutMk cId="0" sldId="2147483655"/>
          </pc:sldLayoutMkLst>
          <pc:spChg chg="mod">
            <ac:chgData name="Francesco Lucà" userId="be252dd4-0f5a-48eb-bdff-dd588f7f9609" providerId="ADAL" clId="{7602B4B0-2667-4AAB-931E-8A9DE6AC6991}" dt="2025-04-03T06:00:57.977" v="0"/>
            <ac:spMkLst>
              <pc:docMk/>
              <pc:sldMasterMk cId="0" sldId="2147483648"/>
              <pc:sldLayoutMk cId="0" sldId="2147483655"/>
              <ac:spMk id="5" creationId="{3D7765DB-9576-4791-8BC6-60A51297AB20}"/>
            </ac:spMkLst>
          </pc:spChg>
        </pc:sldLayoutChg>
        <pc:sldLayoutChg chg="modSp">
          <pc:chgData name="Francesco Lucà" userId="be252dd4-0f5a-48eb-bdff-dd588f7f9609" providerId="ADAL" clId="{7602B4B0-2667-4AAB-931E-8A9DE6AC6991}" dt="2025-04-03T06:00:57.977" v="0"/>
          <pc:sldLayoutMkLst>
            <pc:docMk/>
            <pc:sldMasterMk cId="0" sldId="2147483648"/>
            <pc:sldLayoutMk cId="0" sldId="2147483657"/>
          </pc:sldLayoutMkLst>
          <pc:spChg chg="mod">
            <ac:chgData name="Francesco Lucà" userId="be252dd4-0f5a-48eb-bdff-dd588f7f9609" providerId="ADAL" clId="{7602B4B0-2667-4AAB-931E-8A9DE6AC6991}" dt="2025-04-03T06:00:57.977" v="0"/>
            <ac:spMkLst>
              <pc:docMk/>
              <pc:sldMasterMk cId="0" sldId="2147483648"/>
              <pc:sldLayoutMk cId="0" sldId="2147483657"/>
              <ac:spMk id="8" creationId="{206D1285-B7B0-46E7-8374-9F29CB516D28}"/>
            </ac:spMkLst>
          </pc:spChg>
        </pc:sldLayoutChg>
        <pc:sldLayoutChg chg="modSp">
          <pc:chgData name="Francesco Lucà" userId="be252dd4-0f5a-48eb-bdff-dd588f7f9609" providerId="ADAL" clId="{7602B4B0-2667-4AAB-931E-8A9DE6AC6991}" dt="2025-04-03T06:00:57.977" v="0"/>
          <pc:sldLayoutMkLst>
            <pc:docMk/>
            <pc:sldMasterMk cId="0" sldId="2147483648"/>
            <pc:sldLayoutMk cId="0" sldId="2147483659"/>
          </pc:sldLayoutMkLst>
          <pc:spChg chg="mod">
            <ac:chgData name="Francesco Lucà" userId="be252dd4-0f5a-48eb-bdff-dd588f7f9609" providerId="ADAL" clId="{7602B4B0-2667-4AAB-931E-8A9DE6AC6991}" dt="2025-04-03T06:00:57.977" v="0"/>
            <ac:spMkLst>
              <pc:docMk/>
              <pc:sldMasterMk cId="0" sldId="2147483648"/>
              <pc:sldLayoutMk cId="0" sldId="2147483659"/>
              <ac:spMk id="7" creationId="{5EB915C7-9804-4AD5-B222-376816D7313C}"/>
            </ac:spMkLst>
          </pc:spChg>
        </pc:sldLayoutChg>
        <pc:sldLayoutChg chg="modSp">
          <pc:chgData name="Francesco Lucà" userId="be252dd4-0f5a-48eb-bdff-dd588f7f9609" providerId="ADAL" clId="{7602B4B0-2667-4AAB-931E-8A9DE6AC6991}" dt="2025-04-03T06:00:57.977" v="0"/>
          <pc:sldLayoutMkLst>
            <pc:docMk/>
            <pc:sldMasterMk cId="0" sldId="2147483648"/>
            <pc:sldLayoutMk cId="0" sldId="2147483660"/>
          </pc:sldLayoutMkLst>
          <pc:spChg chg="mod">
            <ac:chgData name="Francesco Lucà" userId="be252dd4-0f5a-48eb-bdff-dd588f7f9609" providerId="ADAL" clId="{7602B4B0-2667-4AAB-931E-8A9DE6AC6991}" dt="2025-04-03T06:00:57.977" v="0"/>
            <ac:spMkLst>
              <pc:docMk/>
              <pc:sldMasterMk cId="0" sldId="2147483648"/>
              <pc:sldLayoutMk cId="0" sldId="2147483660"/>
              <ac:spMk id="7" creationId="{115393F0-9A04-4FA8-9A4B-459FC8E8176F}"/>
            </ac:spMkLst>
          </pc:spChg>
        </pc:sldLayoutChg>
        <pc:sldLayoutChg chg="modSp">
          <pc:chgData name="Francesco Lucà" userId="be252dd4-0f5a-48eb-bdff-dd588f7f9609" providerId="ADAL" clId="{7602B4B0-2667-4AAB-931E-8A9DE6AC6991}" dt="2025-04-03T06:00:57.977" v="0"/>
          <pc:sldLayoutMkLst>
            <pc:docMk/>
            <pc:sldMasterMk cId="0" sldId="2147483648"/>
            <pc:sldLayoutMk cId="0" sldId="2147483661"/>
          </pc:sldLayoutMkLst>
          <pc:spChg chg="mod">
            <ac:chgData name="Francesco Lucà" userId="be252dd4-0f5a-48eb-bdff-dd588f7f9609" providerId="ADAL" clId="{7602B4B0-2667-4AAB-931E-8A9DE6AC6991}" dt="2025-04-03T06:00:57.977" v="0"/>
            <ac:spMkLst>
              <pc:docMk/>
              <pc:sldMasterMk cId="0" sldId="2147483648"/>
              <pc:sldLayoutMk cId="0" sldId="2147483661"/>
              <ac:spMk id="10" creationId="{2B57DD83-1FB9-4E91-8500-F9838750784A}"/>
            </ac:spMkLst>
          </pc:spChg>
        </pc:sldLayoutChg>
        <pc:sldLayoutChg chg="modSp">
          <pc:chgData name="Francesco Lucà" userId="be252dd4-0f5a-48eb-bdff-dd588f7f9609" providerId="ADAL" clId="{7602B4B0-2667-4AAB-931E-8A9DE6AC6991}" dt="2025-04-03T06:00:57.977" v="0"/>
          <pc:sldLayoutMkLst>
            <pc:docMk/>
            <pc:sldMasterMk cId="0" sldId="2147483648"/>
            <pc:sldLayoutMk cId="0" sldId="2147483662"/>
          </pc:sldLayoutMkLst>
          <pc:spChg chg="mod">
            <ac:chgData name="Francesco Lucà" userId="be252dd4-0f5a-48eb-bdff-dd588f7f9609" providerId="ADAL" clId="{7602B4B0-2667-4AAB-931E-8A9DE6AC6991}" dt="2025-04-03T06:00:57.977" v="0"/>
            <ac:spMkLst>
              <pc:docMk/>
              <pc:sldMasterMk cId="0" sldId="2147483648"/>
              <pc:sldLayoutMk cId="0" sldId="2147483662"/>
              <ac:spMk id="7" creationId="{9D4B1F55-5964-4986-86B0-0E5E5D5DAFA0}"/>
            </ac:spMkLst>
          </pc:spChg>
        </pc:sldLayoutChg>
        <pc:sldLayoutChg chg="modSp">
          <pc:chgData name="Francesco Lucà" userId="be252dd4-0f5a-48eb-bdff-dd588f7f9609" providerId="ADAL" clId="{7602B4B0-2667-4AAB-931E-8A9DE6AC6991}" dt="2025-04-03T06:00:57.977" v="0"/>
          <pc:sldLayoutMkLst>
            <pc:docMk/>
            <pc:sldMasterMk cId="0" sldId="2147483648"/>
            <pc:sldLayoutMk cId="0" sldId="2147483663"/>
          </pc:sldLayoutMkLst>
          <pc:spChg chg="mod">
            <ac:chgData name="Francesco Lucà" userId="be252dd4-0f5a-48eb-bdff-dd588f7f9609" providerId="ADAL" clId="{7602B4B0-2667-4AAB-931E-8A9DE6AC6991}" dt="2025-04-03T06:00:57.977" v="0"/>
            <ac:spMkLst>
              <pc:docMk/>
              <pc:sldMasterMk cId="0" sldId="2147483648"/>
              <pc:sldLayoutMk cId="0" sldId="2147483663"/>
              <ac:spMk id="10" creationId="{9137E32A-642F-498B-8820-23CE5BABB7DA}"/>
            </ac:spMkLst>
          </pc:spChg>
        </pc:sldLayoutChg>
        <pc:sldLayoutChg chg="modSp">
          <pc:chgData name="Francesco Lucà" userId="be252dd4-0f5a-48eb-bdff-dd588f7f9609" providerId="ADAL" clId="{7602B4B0-2667-4AAB-931E-8A9DE6AC6991}" dt="2025-04-03T06:00:57.977" v="0"/>
          <pc:sldLayoutMkLst>
            <pc:docMk/>
            <pc:sldMasterMk cId="0" sldId="2147483648"/>
            <pc:sldLayoutMk cId="0" sldId="2147483664"/>
          </pc:sldLayoutMkLst>
          <pc:spChg chg="mod">
            <ac:chgData name="Francesco Lucà" userId="be252dd4-0f5a-48eb-bdff-dd588f7f9609" providerId="ADAL" clId="{7602B4B0-2667-4AAB-931E-8A9DE6AC6991}" dt="2025-04-03T06:00:57.977" v="0"/>
            <ac:spMkLst>
              <pc:docMk/>
              <pc:sldMasterMk cId="0" sldId="2147483648"/>
              <pc:sldLayoutMk cId="0" sldId="2147483664"/>
              <ac:spMk id="8" creationId="{DA57C756-6A10-44F0-8934-26A46FF537B9}"/>
            </ac:spMkLst>
          </pc:spChg>
        </pc:sldLayoutChg>
        <pc:sldLayoutChg chg="modSp">
          <pc:chgData name="Francesco Lucà" userId="be252dd4-0f5a-48eb-bdff-dd588f7f9609" providerId="ADAL" clId="{7602B4B0-2667-4AAB-931E-8A9DE6AC6991}" dt="2025-04-03T06:00:57.977" v="0"/>
          <pc:sldLayoutMkLst>
            <pc:docMk/>
            <pc:sldMasterMk cId="0" sldId="2147483648"/>
            <pc:sldLayoutMk cId="0" sldId="2147483665"/>
          </pc:sldLayoutMkLst>
          <pc:spChg chg="mod">
            <ac:chgData name="Francesco Lucà" userId="be252dd4-0f5a-48eb-bdff-dd588f7f9609" providerId="ADAL" clId="{7602B4B0-2667-4AAB-931E-8A9DE6AC6991}" dt="2025-04-03T06:00:57.977" v="0"/>
            <ac:spMkLst>
              <pc:docMk/>
              <pc:sldMasterMk cId="0" sldId="2147483648"/>
              <pc:sldLayoutMk cId="0" sldId="2147483665"/>
              <ac:spMk id="8" creationId="{2242F33D-8501-46C4-87D9-371E66EAA626}"/>
            </ac:spMkLst>
          </pc:spChg>
        </pc:sldLayoutChg>
        <pc:sldLayoutChg chg="modSp">
          <pc:chgData name="Francesco Lucà" userId="be252dd4-0f5a-48eb-bdff-dd588f7f9609" providerId="ADAL" clId="{7602B4B0-2667-4AAB-931E-8A9DE6AC6991}" dt="2025-04-03T06:00:57.977" v="0"/>
          <pc:sldLayoutMkLst>
            <pc:docMk/>
            <pc:sldMasterMk cId="0" sldId="2147483648"/>
            <pc:sldLayoutMk cId="0" sldId="2147483666"/>
          </pc:sldLayoutMkLst>
          <pc:spChg chg="mod">
            <ac:chgData name="Francesco Lucà" userId="be252dd4-0f5a-48eb-bdff-dd588f7f9609" providerId="ADAL" clId="{7602B4B0-2667-4AAB-931E-8A9DE6AC6991}" dt="2025-04-03T06:00:57.977" v="0"/>
            <ac:spMkLst>
              <pc:docMk/>
              <pc:sldMasterMk cId="0" sldId="2147483648"/>
              <pc:sldLayoutMk cId="0" sldId="2147483666"/>
              <ac:spMk id="8" creationId="{4EABA913-35FB-4554-BA05-782A2FC05AC7}"/>
            </ac:spMkLst>
          </pc:spChg>
        </pc:sldLayoutChg>
        <pc:sldLayoutChg chg="modSp">
          <pc:chgData name="Francesco Lucà" userId="be252dd4-0f5a-48eb-bdff-dd588f7f9609" providerId="ADAL" clId="{7602B4B0-2667-4AAB-931E-8A9DE6AC6991}" dt="2025-04-03T06:00:57.977" v="0"/>
          <pc:sldLayoutMkLst>
            <pc:docMk/>
            <pc:sldMasterMk cId="0" sldId="2147483648"/>
            <pc:sldLayoutMk cId="0" sldId="2147483667"/>
          </pc:sldLayoutMkLst>
          <pc:spChg chg="mod">
            <ac:chgData name="Francesco Lucà" userId="be252dd4-0f5a-48eb-bdff-dd588f7f9609" providerId="ADAL" clId="{7602B4B0-2667-4AAB-931E-8A9DE6AC6991}" dt="2025-04-03T06:00:57.977" v="0"/>
            <ac:spMkLst>
              <pc:docMk/>
              <pc:sldMasterMk cId="0" sldId="2147483648"/>
              <pc:sldLayoutMk cId="0" sldId="2147483667"/>
              <ac:spMk id="7" creationId="{4FB66AB8-BAC9-4C81-9CB5-45484C4097F9}"/>
            </ac:spMkLst>
          </pc:spChg>
        </pc:sldLayoutChg>
      </pc:sldMasterChg>
    </pc:docChg>
  </pc:docChgLst>
  <pc:docChgLst>
    <pc:chgData name="Francesco Lucà" userId="be252dd4-0f5a-48eb-bdff-dd588f7f9609" providerId="ADAL" clId="{A31A3357-5924-4C03-962F-E5B2C6555F78}"/>
    <pc:docChg chg="modSld modMainMaster">
      <pc:chgData name="Francesco Lucà" userId="be252dd4-0f5a-48eb-bdff-dd588f7f9609" providerId="ADAL" clId="{A31A3357-5924-4C03-962F-E5B2C6555F78}" dt="2022-04-05T21:43:09.523" v="0"/>
      <pc:docMkLst>
        <pc:docMk/>
      </pc:docMkLst>
      <pc:sldChg chg="modSp">
        <pc:chgData name="Francesco Lucà" userId="be252dd4-0f5a-48eb-bdff-dd588f7f9609" providerId="ADAL" clId="{A31A3357-5924-4C03-962F-E5B2C6555F78}" dt="2022-04-05T21:43:09.523" v="0"/>
        <pc:sldMkLst>
          <pc:docMk/>
          <pc:sldMk cId="3762391800" sldId="256"/>
        </pc:sldMkLst>
      </pc:sldChg>
      <pc:sldChg chg="modSp">
        <pc:chgData name="Francesco Lucà" userId="be252dd4-0f5a-48eb-bdff-dd588f7f9609" providerId="ADAL" clId="{A31A3357-5924-4C03-962F-E5B2C6555F78}" dt="2022-04-05T21:43:09.523" v="0"/>
        <pc:sldMkLst>
          <pc:docMk/>
          <pc:sldMk cId="3210307374" sldId="257"/>
        </pc:sldMkLst>
      </pc:sldChg>
      <pc:sldChg chg="modSp">
        <pc:chgData name="Francesco Lucà" userId="be252dd4-0f5a-48eb-bdff-dd588f7f9609" providerId="ADAL" clId="{A31A3357-5924-4C03-962F-E5B2C6555F78}" dt="2022-04-05T21:43:09.523" v="0"/>
        <pc:sldMkLst>
          <pc:docMk/>
          <pc:sldMk cId="4067835570" sldId="264"/>
        </pc:sldMkLst>
      </pc:sldChg>
      <pc:sldChg chg="modSp">
        <pc:chgData name="Francesco Lucà" userId="be252dd4-0f5a-48eb-bdff-dd588f7f9609" providerId="ADAL" clId="{A31A3357-5924-4C03-962F-E5B2C6555F78}" dt="2022-04-05T21:43:09.523" v="0"/>
        <pc:sldMkLst>
          <pc:docMk/>
          <pc:sldMk cId="3957015102" sldId="380"/>
        </pc:sldMkLst>
      </pc:sldChg>
      <pc:sldChg chg="modSp">
        <pc:chgData name="Francesco Lucà" userId="be252dd4-0f5a-48eb-bdff-dd588f7f9609" providerId="ADAL" clId="{A31A3357-5924-4C03-962F-E5B2C6555F78}" dt="2022-04-05T21:43:09.523" v="0"/>
        <pc:sldMkLst>
          <pc:docMk/>
          <pc:sldMk cId="3590681306" sldId="421"/>
        </pc:sldMkLst>
      </pc:sldChg>
      <pc:sldChg chg="modSp">
        <pc:chgData name="Francesco Lucà" userId="be252dd4-0f5a-48eb-bdff-dd588f7f9609" providerId="ADAL" clId="{A31A3357-5924-4C03-962F-E5B2C6555F78}" dt="2022-04-05T21:43:09.523" v="0"/>
        <pc:sldMkLst>
          <pc:docMk/>
          <pc:sldMk cId="300323576" sldId="422"/>
        </pc:sldMkLst>
      </pc:sldChg>
      <pc:sldChg chg="modSp">
        <pc:chgData name="Francesco Lucà" userId="be252dd4-0f5a-48eb-bdff-dd588f7f9609" providerId="ADAL" clId="{A31A3357-5924-4C03-962F-E5B2C6555F78}" dt="2022-04-05T21:43:09.523" v="0"/>
        <pc:sldMkLst>
          <pc:docMk/>
          <pc:sldMk cId="2700279595" sldId="423"/>
        </pc:sldMkLst>
      </pc:sldChg>
      <pc:sldChg chg="modSp">
        <pc:chgData name="Francesco Lucà" userId="be252dd4-0f5a-48eb-bdff-dd588f7f9609" providerId="ADAL" clId="{A31A3357-5924-4C03-962F-E5B2C6555F78}" dt="2022-04-05T21:43:09.523" v="0"/>
        <pc:sldMkLst>
          <pc:docMk/>
          <pc:sldMk cId="3103081440" sldId="424"/>
        </pc:sldMkLst>
      </pc:sldChg>
      <pc:sldChg chg="modSp">
        <pc:chgData name="Francesco Lucà" userId="be252dd4-0f5a-48eb-bdff-dd588f7f9609" providerId="ADAL" clId="{A31A3357-5924-4C03-962F-E5B2C6555F78}" dt="2022-04-05T21:43:09.523" v="0"/>
        <pc:sldMkLst>
          <pc:docMk/>
          <pc:sldMk cId="2161155392" sldId="425"/>
        </pc:sldMkLst>
      </pc:sldChg>
      <pc:sldChg chg="modSp">
        <pc:chgData name="Francesco Lucà" userId="be252dd4-0f5a-48eb-bdff-dd588f7f9609" providerId="ADAL" clId="{A31A3357-5924-4C03-962F-E5B2C6555F78}" dt="2022-04-05T21:43:09.523" v="0"/>
        <pc:sldMkLst>
          <pc:docMk/>
          <pc:sldMk cId="3509390146" sldId="426"/>
        </pc:sldMkLst>
      </pc:sldChg>
      <pc:sldChg chg="modSp">
        <pc:chgData name="Francesco Lucà" userId="be252dd4-0f5a-48eb-bdff-dd588f7f9609" providerId="ADAL" clId="{A31A3357-5924-4C03-962F-E5B2C6555F78}" dt="2022-04-05T21:43:09.523" v="0"/>
        <pc:sldMkLst>
          <pc:docMk/>
          <pc:sldMk cId="4106348393" sldId="427"/>
        </pc:sldMkLst>
      </pc:sldChg>
      <pc:sldChg chg="modSp">
        <pc:chgData name="Francesco Lucà" userId="be252dd4-0f5a-48eb-bdff-dd588f7f9609" providerId="ADAL" clId="{A31A3357-5924-4C03-962F-E5B2C6555F78}" dt="2022-04-05T21:43:09.523" v="0"/>
        <pc:sldMkLst>
          <pc:docMk/>
          <pc:sldMk cId="134844136" sldId="428"/>
        </pc:sldMkLst>
      </pc:sldChg>
      <pc:sldChg chg="modSp">
        <pc:chgData name="Francesco Lucà" userId="be252dd4-0f5a-48eb-bdff-dd588f7f9609" providerId="ADAL" clId="{A31A3357-5924-4C03-962F-E5B2C6555F78}" dt="2022-04-05T21:43:09.523" v="0"/>
        <pc:sldMkLst>
          <pc:docMk/>
          <pc:sldMk cId="4069177587" sldId="429"/>
        </pc:sldMkLst>
      </pc:sldChg>
      <pc:sldChg chg="modSp">
        <pc:chgData name="Francesco Lucà" userId="be252dd4-0f5a-48eb-bdff-dd588f7f9609" providerId="ADAL" clId="{A31A3357-5924-4C03-962F-E5B2C6555F78}" dt="2022-04-05T21:43:09.523" v="0"/>
        <pc:sldMkLst>
          <pc:docMk/>
          <pc:sldMk cId="30187443" sldId="430"/>
        </pc:sldMkLst>
      </pc:sldChg>
      <pc:sldChg chg="modSp">
        <pc:chgData name="Francesco Lucà" userId="be252dd4-0f5a-48eb-bdff-dd588f7f9609" providerId="ADAL" clId="{A31A3357-5924-4C03-962F-E5B2C6555F78}" dt="2022-04-05T21:43:09.523" v="0"/>
        <pc:sldMkLst>
          <pc:docMk/>
          <pc:sldMk cId="1345593232" sldId="431"/>
        </pc:sldMkLst>
      </pc:sldChg>
      <pc:sldChg chg="modSp">
        <pc:chgData name="Francesco Lucà" userId="be252dd4-0f5a-48eb-bdff-dd588f7f9609" providerId="ADAL" clId="{A31A3357-5924-4C03-962F-E5B2C6555F78}" dt="2022-04-05T21:43:09.523" v="0"/>
        <pc:sldMkLst>
          <pc:docMk/>
          <pc:sldMk cId="1741781274" sldId="432"/>
        </pc:sldMkLst>
      </pc:sldChg>
      <pc:sldChg chg="modSp">
        <pc:chgData name="Francesco Lucà" userId="be252dd4-0f5a-48eb-bdff-dd588f7f9609" providerId="ADAL" clId="{A31A3357-5924-4C03-962F-E5B2C6555F78}" dt="2022-04-05T21:43:09.523" v="0"/>
        <pc:sldMkLst>
          <pc:docMk/>
          <pc:sldMk cId="1258332185" sldId="433"/>
        </pc:sldMkLst>
      </pc:sldChg>
      <pc:sldChg chg="modSp">
        <pc:chgData name="Francesco Lucà" userId="be252dd4-0f5a-48eb-bdff-dd588f7f9609" providerId="ADAL" clId="{A31A3357-5924-4C03-962F-E5B2C6555F78}" dt="2022-04-05T21:43:09.523" v="0"/>
        <pc:sldMkLst>
          <pc:docMk/>
          <pc:sldMk cId="2210613114" sldId="434"/>
        </pc:sldMkLst>
      </pc:sldChg>
      <pc:sldChg chg="modSp">
        <pc:chgData name="Francesco Lucà" userId="be252dd4-0f5a-48eb-bdff-dd588f7f9609" providerId="ADAL" clId="{A31A3357-5924-4C03-962F-E5B2C6555F78}" dt="2022-04-05T21:43:09.523" v="0"/>
        <pc:sldMkLst>
          <pc:docMk/>
          <pc:sldMk cId="3759339104" sldId="435"/>
        </pc:sldMkLst>
      </pc:sldChg>
      <pc:sldChg chg="modSp">
        <pc:chgData name="Francesco Lucà" userId="be252dd4-0f5a-48eb-bdff-dd588f7f9609" providerId="ADAL" clId="{A31A3357-5924-4C03-962F-E5B2C6555F78}" dt="2022-04-05T21:43:09.523" v="0"/>
        <pc:sldMkLst>
          <pc:docMk/>
          <pc:sldMk cId="2917420897" sldId="436"/>
        </pc:sldMkLst>
      </pc:sldChg>
      <pc:sldChg chg="modSp">
        <pc:chgData name="Francesco Lucà" userId="be252dd4-0f5a-48eb-bdff-dd588f7f9609" providerId="ADAL" clId="{A31A3357-5924-4C03-962F-E5B2C6555F78}" dt="2022-04-05T21:43:09.523" v="0"/>
        <pc:sldMkLst>
          <pc:docMk/>
          <pc:sldMk cId="1264241172" sldId="437"/>
        </pc:sldMkLst>
      </pc:sldChg>
      <pc:sldChg chg="modSp">
        <pc:chgData name="Francesco Lucà" userId="be252dd4-0f5a-48eb-bdff-dd588f7f9609" providerId="ADAL" clId="{A31A3357-5924-4C03-962F-E5B2C6555F78}" dt="2022-04-05T21:43:09.523" v="0"/>
        <pc:sldMkLst>
          <pc:docMk/>
          <pc:sldMk cId="2382341836" sldId="438"/>
        </pc:sldMkLst>
      </pc:sldChg>
      <pc:sldChg chg="modSp">
        <pc:chgData name="Francesco Lucà" userId="be252dd4-0f5a-48eb-bdff-dd588f7f9609" providerId="ADAL" clId="{A31A3357-5924-4C03-962F-E5B2C6555F78}" dt="2022-04-05T21:43:09.523" v="0"/>
        <pc:sldMkLst>
          <pc:docMk/>
          <pc:sldMk cId="1308085631" sldId="439"/>
        </pc:sldMkLst>
      </pc:sldChg>
      <pc:sldChg chg="modSp">
        <pc:chgData name="Francesco Lucà" userId="be252dd4-0f5a-48eb-bdff-dd588f7f9609" providerId="ADAL" clId="{A31A3357-5924-4C03-962F-E5B2C6555F78}" dt="2022-04-05T21:43:09.523" v="0"/>
        <pc:sldMkLst>
          <pc:docMk/>
          <pc:sldMk cId="3876599330" sldId="440"/>
        </pc:sldMkLst>
      </pc:sldChg>
      <pc:sldChg chg="modSp">
        <pc:chgData name="Francesco Lucà" userId="be252dd4-0f5a-48eb-bdff-dd588f7f9609" providerId="ADAL" clId="{A31A3357-5924-4C03-962F-E5B2C6555F78}" dt="2022-04-05T21:43:09.523" v="0"/>
        <pc:sldMkLst>
          <pc:docMk/>
          <pc:sldMk cId="2656501587" sldId="441"/>
        </pc:sldMkLst>
      </pc:sldChg>
      <pc:sldMasterChg chg="modSp modSldLayout">
        <pc:chgData name="Francesco Lucà" userId="be252dd4-0f5a-48eb-bdff-dd588f7f9609" providerId="ADAL" clId="{A31A3357-5924-4C03-962F-E5B2C6555F78}" dt="2022-04-05T21:43:09.523" v="0"/>
        <pc:sldMasterMkLst>
          <pc:docMk/>
          <pc:sldMasterMk cId="0" sldId="2147483648"/>
        </pc:sldMasterMkLst>
        <pc:sldLayoutChg chg="modSp">
          <pc:chgData name="Francesco Lucà" userId="be252dd4-0f5a-48eb-bdff-dd588f7f9609" providerId="ADAL" clId="{A31A3357-5924-4C03-962F-E5B2C6555F78}" dt="2022-04-05T21:43:09.523" v="0"/>
          <pc:sldLayoutMkLst>
            <pc:docMk/>
            <pc:sldMasterMk cId="0" sldId="2147483648"/>
            <pc:sldLayoutMk cId="0" sldId="2147483649"/>
          </pc:sldLayoutMkLst>
        </pc:sldLayoutChg>
        <pc:sldLayoutChg chg="modSp">
          <pc:chgData name="Francesco Lucà" userId="be252dd4-0f5a-48eb-bdff-dd588f7f9609" providerId="ADAL" clId="{A31A3357-5924-4C03-962F-E5B2C6555F78}" dt="2022-04-05T21:43:09.523" v="0"/>
          <pc:sldLayoutMkLst>
            <pc:docMk/>
            <pc:sldMasterMk cId="0" sldId="2147483648"/>
            <pc:sldLayoutMk cId="0" sldId="2147483650"/>
          </pc:sldLayoutMkLst>
        </pc:sldLayoutChg>
        <pc:sldLayoutChg chg="modSp">
          <pc:chgData name="Francesco Lucà" userId="be252dd4-0f5a-48eb-bdff-dd588f7f9609" providerId="ADAL" clId="{A31A3357-5924-4C03-962F-E5B2C6555F78}" dt="2022-04-05T21:43:09.523" v="0"/>
          <pc:sldLayoutMkLst>
            <pc:docMk/>
            <pc:sldMasterMk cId="0" sldId="2147483648"/>
            <pc:sldLayoutMk cId="0" sldId="2147483651"/>
          </pc:sldLayoutMkLst>
        </pc:sldLayoutChg>
        <pc:sldLayoutChg chg="modSp">
          <pc:chgData name="Francesco Lucà" userId="be252dd4-0f5a-48eb-bdff-dd588f7f9609" providerId="ADAL" clId="{A31A3357-5924-4C03-962F-E5B2C6555F78}" dt="2022-04-05T21:43:09.523" v="0"/>
          <pc:sldLayoutMkLst>
            <pc:docMk/>
            <pc:sldMasterMk cId="0" sldId="2147483648"/>
            <pc:sldLayoutMk cId="0" sldId="2147483653"/>
          </pc:sldLayoutMkLst>
        </pc:sldLayoutChg>
        <pc:sldLayoutChg chg="modSp">
          <pc:chgData name="Francesco Lucà" userId="be252dd4-0f5a-48eb-bdff-dd588f7f9609" providerId="ADAL" clId="{A31A3357-5924-4C03-962F-E5B2C6555F78}" dt="2022-04-05T21:43:09.523" v="0"/>
          <pc:sldLayoutMkLst>
            <pc:docMk/>
            <pc:sldMasterMk cId="0" sldId="2147483648"/>
            <pc:sldLayoutMk cId="0" sldId="2147483654"/>
          </pc:sldLayoutMkLst>
        </pc:sldLayoutChg>
        <pc:sldLayoutChg chg="modSp">
          <pc:chgData name="Francesco Lucà" userId="be252dd4-0f5a-48eb-bdff-dd588f7f9609" providerId="ADAL" clId="{A31A3357-5924-4C03-962F-E5B2C6555F78}" dt="2022-04-05T21:43:09.523" v="0"/>
          <pc:sldLayoutMkLst>
            <pc:docMk/>
            <pc:sldMasterMk cId="0" sldId="2147483648"/>
            <pc:sldLayoutMk cId="0" sldId="2147483655"/>
          </pc:sldLayoutMkLst>
        </pc:sldLayoutChg>
        <pc:sldLayoutChg chg="modSp">
          <pc:chgData name="Francesco Lucà" userId="be252dd4-0f5a-48eb-bdff-dd588f7f9609" providerId="ADAL" clId="{A31A3357-5924-4C03-962F-E5B2C6555F78}" dt="2022-04-05T21:43:09.523" v="0"/>
          <pc:sldLayoutMkLst>
            <pc:docMk/>
            <pc:sldMasterMk cId="0" sldId="2147483648"/>
            <pc:sldLayoutMk cId="0" sldId="2147483657"/>
          </pc:sldLayoutMkLst>
        </pc:sldLayoutChg>
        <pc:sldLayoutChg chg="modSp">
          <pc:chgData name="Francesco Lucà" userId="be252dd4-0f5a-48eb-bdff-dd588f7f9609" providerId="ADAL" clId="{A31A3357-5924-4C03-962F-E5B2C6555F78}" dt="2022-04-05T21:43:09.523" v="0"/>
          <pc:sldLayoutMkLst>
            <pc:docMk/>
            <pc:sldMasterMk cId="0" sldId="2147483648"/>
            <pc:sldLayoutMk cId="0" sldId="2147483659"/>
          </pc:sldLayoutMkLst>
        </pc:sldLayoutChg>
        <pc:sldLayoutChg chg="modSp">
          <pc:chgData name="Francesco Lucà" userId="be252dd4-0f5a-48eb-bdff-dd588f7f9609" providerId="ADAL" clId="{A31A3357-5924-4C03-962F-E5B2C6555F78}" dt="2022-04-05T21:43:09.523" v="0"/>
          <pc:sldLayoutMkLst>
            <pc:docMk/>
            <pc:sldMasterMk cId="0" sldId="2147483648"/>
            <pc:sldLayoutMk cId="0" sldId="2147483660"/>
          </pc:sldLayoutMkLst>
        </pc:sldLayoutChg>
        <pc:sldLayoutChg chg="modSp">
          <pc:chgData name="Francesco Lucà" userId="be252dd4-0f5a-48eb-bdff-dd588f7f9609" providerId="ADAL" clId="{A31A3357-5924-4C03-962F-E5B2C6555F78}" dt="2022-04-05T21:43:09.523" v="0"/>
          <pc:sldLayoutMkLst>
            <pc:docMk/>
            <pc:sldMasterMk cId="0" sldId="2147483648"/>
            <pc:sldLayoutMk cId="0" sldId="2147483661"/>
          </pc:sldLayoutMkLst>
        </pc:sldLayoutChg>
        <pc:sldLayoutChg chg="modSp">
          <pc:chgData name="Francesco Lucà" userId="be252dd4-0f5a-48eb-bdff-dd588f7f9609" providerId="ADAL" clId="{A31A3357-5924-4C03-962F-E5B2C6555F78}" dt="2022-04-05T21:43:09.523" v="0"/>
          <pc:sldLayoutMkLst>
            <pc:docMk/>
            <pc:sldMasterMk cId="0" sldId="2147483648"/>
            <pc:sldLayoutMk cId="0" sldId="2147483662"/>
          </pc:sldLayoutMkLst>
        </pc:sldLayoutChg>
        <pc:sldLayoutChg chg="modSp">
          <pc:chgData name="Francesco Lucà" userId="be252dd4-0f5a-48eb-bdff-dd588f7f9609" providerId="ADAL" clId="{A31A3357-5924-4C03-962F-E5B2C6555F78}" dt="2022-04-05T21:43:09.523" v="0"/>
          <pc:sldLayoutMkLst>
            <pc:docMk/>
            <pc:sldMasterMk cId="0" sldId="2147483648"/>
            <pc:sldLayoutMk cId="0" sldId="2147483663"/>
          </pc:sldLayoutMkLst>
        </pc:sldLayoutChg>
        <pc:sldLayoutChg chg="modSp">
          <pc:chgData name="Francesco Lucà" userId="be252dd4-0f5a-48eb-bdff-dd588f7f9609" providerId="ADAL" clId="{A31A3357-5924-4C03-962F-E5B2C6555F78}" dt="2022-04-05T21:43:09.523" v="0"/>
          <pc:sldLayoutMkLst>
            <pc:docMk/>
            <pc:sldMasterMk cId="0" sldId="2147483648"/>
            <pc:sldLayoutMk cId="0" sldId="2147483664"/>
          </pc:sldLayoutMkLst>
        </pc:sldLayoutChg>
        <pc:sldLayoutChg chg="modSp">
          <pc:chgData name="Francesco Lucà" userId="be252dd4-0f5a-48eb-bdff-dd588f7f9609" providerId="ADAL" clId="{A31A3357-5924-4C03-962F-E5B2C6555F78}" dt="2022-04-05T21:43:09.523" v="0"/>
          <pc:sldLayoutMkLst>
            <pc:docMk/>
            <pc:sldMasterMk cId="0" sldId="2147483648"/>
            <pc:sldLayoutMk cId="0" sldId="2147483665"/>
          </pc:sldLayoutMkLst>
        </pc:sldLayoutChg>
        <pc:sldLayoutChg chg="modSp">
          <pc:chgData name="Francesco Lucà" userId="be252dd4-0f5a-48eb-bdff-dd588f7f9609" providerId="ADAL" clId="{A31A3357-5924-4C03-962F-E5B2C6555F78}" dt="2022-04-05T21:43:09.523" v="0"/>
          <pc:sldLayoutMkLst>
            <pc:docMk/>
            <pc:sldMasterMk cId="0" sldId="2147483648"/>
            <pc:sldLayoutMk cId="0" sldId="2147483666"/>
          </pc:sldLayoutMkLst>
        </pc:sldLayoutChg>
        <pc:sldLayoutChg chg="modSp">
          <pc:chgData name="Francesco Lucà" userId="be252dd4-0f5a-48eb-bdff-dd588f7f9609" providerId="ADAL" clId="{A31A3357-5924-4C03-962F-E5B2C6555F78}" dt="2022-04-05T21:43:09.523" v="0"/>
          <pc:sldLayoutMkLst>
            <pc:docMk/>
            <pc:sldMasterMk cId="0" sldId="2147483648"/>
            <pc:sldLayoutMk cId="0" sldId="2147483667"/>
          </pc:sldLayoutMkLst>
        </pc:sldLayoutChg>
      </pc:sldMasterChg>
    </pc:docChg>
  </pc:docChgLst>
  <pc:docChgLst>
    <pc:chgData name="Francesco Lucà" userId="be252dd4-0f5a-48eb-bdff-dd588f7f9609" providerId="ADAL" clId="{D57576A1-A728-4B8F-86BF-F74027859CB4}"/>
    <pc:docChg chg="custSel modSld modMainMaster">
      <pc:chgData name="Francesco Lucà" userId="be252dd4-0f5a-48eb-bdff-dd588f7f9609" providerId="ADAL" clId="{D57576A1-A728-4B8F-86BF-F74027859CB4}" dt="2023-04-27T13:14:31.485" v="1" actId="1592"/>
      <pc:docMkLst>
        <pc:docMk/>
      </pc:docMkLst>
      <pc:sldChg chg="modSp">
        <pc:chgData name="Francesco Lucà" userId="be252dd4-0f5a-48eb-bdff-dd588f7f9609" providerId="ADAL" clId="{D57576A1-A728-4B8F-86BF-F74027859CB4}" dt="2023-03-31T15:12:51.364" v="0"/>
        <pc:sldMkLst>
          <pc:docMk/>
          <pc:sldMk cId="3762391800" sldId="256"/>
        </pc:sldMkLst>
      </pc:sldChg>
      <pc:sldChg chg="modSp">
        <pc:chgData name="Francesco Lucà" userId="be252dd4-0f5a-48eb-bdff-dd588f7f9609" providerId="ADAL" clId="{D57576A1-A728-4B8F-86BF-F74027859CB4}" dt="2023-03-31T15:12:51.364" v="0"/>
        <pc:sldMkLst>
          <pc:docMk/>
          <pc:sldMk cId="3210307374" sldId="257"/>
        </pc:sldMkLst>
      </pc:sldChg>
      <pc:sldChg chg="modSp">
        <pc:chgData name="Francesco Lucà" userId="be252dd4-0f5a-48eb-bdff-dd588f7f9609" providerId="ADAL" clId="{D57576A1-A728-4B8F-86BF-F74027859CB4}" dt="2023-03-31T15:12:51.364" v="0"/>
        <pc:sldMkLst>
          <pc:docMk/>
          <pc:sldMk cId="4067835570" sldId="264"/>
        </pc:sldMkLst>
      </pc:sldChg>
      <pc:sldChg chg="modSp">
        <pc:chgData name="Francesco Lucà" userId="be252dd4-0f5a-48eb-bdff-dd588f7f9609" providerId="ADAL" clId="{D57576A1-A728-4B8F-86BF-F74027859CB4}" dt="2023-03-31T15:12:51.364" v="0"/>
        <pc:sldMkLst>
          <pc:docMk/>
          <pc:sldMk cId="3957015102" sldId="380"/>
        </pc:sldMkLst>
      </pc:sldChg>
      <pc:sldChg chg="modSp">
        <pc:chgData name="Francesco Lucà" userId="be252dd4-0f5a-48eb-bdff-dd588f7f9609" providerId="ADAL" clId="{D57576A1-A728-4B8F-86BF-F74027859CB4}" dt="2023-03-31T15:12:51.364" v="0"/>
        <pc:sldMkLst>
          <pc:docMk/>
          <pc:sldMk cId="3590681306" sldId="421"/>
        </pc:sldMkLst>
      </pc:sldChg>
      <pc:sldChg chg="modSp">
        <pc:chgData name="Francesco Lucà" userId="be252dd4-0f5a-48eb-bdff-dd588f7f9609" providerId="ADAL" clId="{D57576A1-A728-4B8F-86BF-F74027859CB4}" dt="2023-03-31T15:12:51.364" v="0"/>
        <pc:sldMkLst>
          <pc:docMk/>
          <pc:sldMk cId="300323576" sldId="422"/>
        </pc:sldMkLst>
      </pc:sldChg>
      <pc:sldChg chg="modSp">
        <pc:chgData name="Francesco Lucà" userId="be252dd4-0f5a-48eb-bdff-dd588f7f9609" providerId="ADAL" clId="{D57576A1-A728-4B8F-86BF-F74027859CB4}" dt="2023-03-31T15:12:51.364" v="0"/>
        <pc:sldMkLst>
          <pc:docMk/>
          <pc:sldMk cId="2700279595" sldId="423"/>
        </pc:sldMkLst>
      </pc:sldChg>
      <pc:sldChg chg="modSp">
        <pc:chgData name="Francesco Lucà" userId="be252dd4-0f5a-48eb-bdff-dd588f7f9609" providerId="ADAL" clId="{D57576A1-A728-4B8F-86BF-F74027859CB4}" dt="2023-03-31T15:12:51.364" v="0"/>
        <pc:sldMkLst>
          <pc:docMk/>
          <pc:sldMk cId="3103081440" sldId="424"/>
        </pc:sldMkLst>
      </pc:sldChg>
      <pc:sldChg chg="modSp">
        <pc:chgData name="Francesco Lucà" userId="be252dd4-0f5a-48eb-bdff-dd588f7f9609" providerId="ADAL" clId="{D57576A1-A728-4B8F-86BF-F74027859CB4}" dt="2023-03-31T15:12:51.364" v="0"/>
        <pc:sldMkLst>
          <pc:docMk/>
          <pc:sldMk cId="2161155392" sldId="425"/>
        </pc:sldMkLst>
      </pc:sldChg>
      <pc:sldChg chg="modSp">
        <pc:chgData name="Francesco Lucà" userId="be252dd4-0f5a-48eb-bdff-dd588f7f9609" providerId="ADAL" clId="{D57576A1-A728-4B8F-86BF-F74027859CB4}" dt="2023-03-31T15:12:51.364" v="0"/>
        <pc:sldMkLst>
          <pc:docMk/>
          <pc:sldMk cId="3509390146" sldId="426"/>
        </pc:sldMkLst>
      </pc:sldChg>
      <pc:sldChg chg="modSp">
        <pc:chgData name="Francesco Lucà" userId="be252dd4-0f5a-48eb-bdff-dd588f7f9609" providerId="ADAL" clId="{D57576A1-A728-4B8F-86BF-F74027859CB4}" dt="2023-03-31T15:12:51.364" v="0"/>
        <pc:sldMkLst>
          <pc:docMk/>
          <pc:sldMk cId="4106348393" sldId="427"/>
        </pc:sldMkLst>
      </pc:sldChg>
      <pc:sldChg chg="modSp">
        <pc:chgData name="Francesco Lucà" userId="be252dd4-0f5a-48eb-bdff-dd588f7f9609" providerId="ADAL" clId="{D57576A1-A728-4B8F-86BF-F74027859CB4}" dt="2023-03-31T15:12:51.364" v="0"/>
        <pc:sldMkLst>
          <pc:docMk/>
          <pc:sldMk cId="134844136" sldId="428"/>
        </pc:sldMkLst>
      </pc:sldChg>
      <pc:sldChg chg="modSp">
        <pc:chgData name="Francesco Lucà" userId="be252dd4-0f5a-48eb-bdff-dd588f7f9609" providerId="ADAL" clId="{D57576A1-A728-4B8F-86BF-F74027859CB4}" dt="2023-03-31T15:12:51.364" v="0"/>
        <pc:sldMkLst>
          <pc:docMk/>
          <pc:sldMk cId="4069177587" sldId="429"/>
        </pc:sldMkLst>
      </pc:sldChg>
      <pc:sldChg chg="modSp">
        <pc:chgData name="Francesco Lucà" userId="be252dd4-0f5a-48eb-bdff-dd588f7f9609" providerId="ADAL" clId="{D57576A1-A728-4B8F-86BF-F74027859CB4}" dt="2023-03-31T15:12:51.364" v="0"/>
        <pc:sldMkLst>
          <pc:docMk/>
          <pc:sldMk cId="30187443" sldId="430"/>
        </pc:sldMkLst>
      </pc:sldChg>
      <pc:sldChg chg="modSp">
        <pc:chgData name="Francesco Lucà" userId="be252dd4-0f5a-48eb-bdff-dd588f7f9609" providerId="ADAL" clId="{D57576A1-A728-4B8F-86BF-F74027859CB4}" dt="2023-03-31T15:12:51.364" v="0"/>
        <pc:sldMkLst>
          <pc:docMk/>
          <pc:sldMk cId="1345593232" sldId="431"/>
        </pc:sldMkLst>
      </pc:sldChg>
      <pc:sldChg chg="modSp">
        <pc:chgData name="Francesco Lucà" userId="be252dd4-0f5a-48eb-bdff-dd588f7f9609" providerId="ADAL" clId="{D57576A1-A728-4B8F-86BF-F74027859CB4}" dt="2023-03-31T15:12:51.364" v="0"/>
        <pc:sldMkLst>
          <pc:docMk/>
          <pc:sldMk cId="1741781274" sldId="432"/>
        </pc:sldMkLst>
      </pc:sldChg>
      <pc:sldChg chg="modSp">
        <pc:chgData name="Francesco Lucà" userId="be252dd4-0f5a-48eb-bdff-dd588f7f9609" providerId="ADAL" clId="{D57576A1-A728-4B8F-86BF-F74027859CB4}" dt="2023-03-31T15:12:51.364" v="0"/>
        <pc:sldMkLst>
          <pc:docMk/>
          <pc:sldMk cId="1258332185" sldId="433"/>
        </pc:sldMkLst>
      </pc:sldChg>
      <pc:sldChg chg="modSp">
        <pc:chgData name="Francesco Lucà" userId="be252dd4-0f5a-48eb-bdff-dd588f7f9609" providerId="ADAL" clId="{D57576A1-A728-4B8F-86BF-F74027859CB4}" dt="2023-03-31T15:12:51.364" v="0"/>
        <pc:sldMkLst>
          <pc:docMk/>
          <pc:sldMk cId="2210613114" sldId="434"/>
        </pc:sldMkLst>
      </pc:sldChg>
      <pc:sldChg chg="modSp">
        <pc:chgData name="Francesco Lucà" userId="be252dd4-0f5a-48eb-bdff-dd588f7f9609" providerId="ADAL" clId="{D57576A1-A728-4B8F-86BF-F74027859CB4}" dt="2023-03-31T15:12:51.364" v="0"/>
        <pc:sldMkLst>
          <pc:docMk/>
          <pc:sldMk cId="3759339104" sldId="435"/>
        </pc:sldMkLst>
      </pc:sldChg>
      <pc:sldChg chg="modSp">
        <pc:chgData name="Francesco Lucà" userId="be252dd4-0f5a-48eb-bdff-dd588f7f9609" providerId="ADAL" clId="{D57576A1-A728-4B8F-86BF-F74027859CB4}" dt="2023-03-31T15:12:51.364" v="0"/>
        <pc:sldMkLst>
          <pc:docMk/>
          <pc:sldMk cId="2917420897" sldId="436"/>
        </pc:sldMkLst>
      </pc:sldChg>
      <pc:sldChg chg="modSp">
        <pc:chgData name="Francesco Lucà" userId="be252dd4-0f5a-48eb-bdff-dd588f7f9609" providerId="ADAL" clId="{D57576A1-A728-4B8F-86BF-F74027859CB4}" dt="2023-03-31T15:12:51.364" v="0"/>
        <pc:sldMkLst>
          <pc:docMk/>
          <pc:sldMk cId="1264241172" sldId="437"/>
        </pc:sldMkLst>
      </pc:sldChg>
      <pc:sldChg chg="modSp">
        <pc:chgData name="Francesco Lucà" userId="be252dd4-0f5a-48eb-bdff-dd588f7f9609" providerId="ADAL" clId="{D57576A1-A728-4B8F-86BF-F74027859CB4}" dt="2023-03-31T15:12:51.364" v="0"/>
        <pc:sldMkLst>
          <pc:docMk/>
          <pc:sldMk cId="2382341836" sldId="438"/>
        </pc:sldMkLst>
      </pc:sldChg>
      <pc:sldChg chg="modSp">
        <pc:chgData name="Francesco Lucà" userId="be252dd4-0f5a-48eb-bdff-dd588f7f9609" providerId="ADAL" clId="{D57576A1-A728-4B8F-86BF-F74027859CB4}" dt="2023-03-31T15:12:51.364" v="0"/>
        <pc:sldMkLst>
          <pc:docMk/>
          <pc:sldMk cId="1308085631" sldId="439"/>
        </pc:sldMkLst>
      </pc:sldChg>
      <pc:sldChg chg="modSp delCm">
        <pc:chgData name="Francesco Lucà" userId="be252dd4-0f5a-48eb-bdff-dd588f7f9609" providerId="ADAL" clId="{D57576A1-A728-4B8F-86BF-F74027859CB4}" dt="2023-04-27T13:14:31.485" v="1" actId="1592"/>
        <pc:sldMkLst>
          <pc:docMk/>
          <pc:sldMk cId="3876599330" sldId="440"/>
        </pc:sldMkLst>
      </pc:sldChg>
      <pc:sldChg chg="modSp">
        <pc:chgData name="Francesco Lucà" userId="be252dd4-0f5a-48eb-bdff-dd588f7f9609" providerId="ADAL" clId="{D57576A1-A728-4B8F-86BF-F74027859CB4}" dt="2023-03-31T15:12:51.364" v="0"/>
        <pc:sldMkLst>
          <pc:docMk/>
          <pc:sldMk cId="2656501587" sldId="441"/>
        </pc:sldMkLst>
      </pc:sldChg>
      <pc:sldMasterChg chg="modSp modSldLayout">
        <pc:chgData name="Francesco Lucà" userId="be252dd4-0f5a-48eb-bdff-dd588f7f9609" providerId="ADAL" clId="{D57576A1-A728-4B8F-86BF-F74027859CB4}" dt="2023-03-31T15:12:51.364" v="0"/>
        <pc:sldMasterMkLst>
          <pc:docMk/>
          <pc:sldMasterMk cId="0" sldId="2147483648"/>
        </pc:sldMasterMkLst>
        <pc:sldLayoutChg chg="modSp">
          <pc:chgData name="Francesco Lucà" userId="be252dd4-0f5a-48eb-bdff-dd588f7f9609" providerId="ADAL" clId="{D57576A1-A728-4B8F-86BF-F74027859CB4}" dt="2023-03-31T15:12:51.364" v="0"/>
          <pc:sldLayoutMkLst>
            <pc:docMk/>
            <pc:sldMasterMk cId="0" sldId="2147483648"/>
            <pc:sldLayoutMk cId="0" sldId="2147483649"/>
          </pc:sldLayoutMkLst>
        </pc:sldLayoutChg>
        <pc:sldLayoutChg chg="modSp">
          <pc:chgData name="Francesco Lucà" userId="be252dd4-0f5a-48eb-bdff-dd588f7f9609" providerId="ADAL" clId="{D57576A1-A728-4B8F-86BF-F74027859CB4}" dt="2023-03-31T15:12:51.364" v="0"/>
          <pc:sldLayoutMkLst>
            <pc:docMk/>
            <pc:sldMasterMk cId="0" sldId="2147483648"/>
            <pc:sldLayoutMk cId="0" sldId="2147483650"/>
          </pc:sldLayoutMkLst>
        </pc:sldLayoutChg>
        <pc:sldLayoutChg chg="modSp">
          <pc:chgData name="Francesco Lucà" userId="be252dd4-0f5a-48eb-bdff-dd588f7f9609" providerId="ADAL" clId="{D57576A1-A728-4B8F-86BF-F74027859CB4}" dt="2023-03-31T15:12:51.364" v="0"/>
          <pc:sldLayoutMkLst>
            <pc:docMk/>
            <pc:sldMasterMk cId="0" sldId="2147483648"/>
            <pc:sldLayoutMk cId="0" sldId="2147483651"/>
          </pc:sldLayoutMkLst>
        </pc:sldLayoutChg>
        <pc:sldLayoutChg chg="modSp">
          <pc:chgData name="Francesco Lucà" userId="be252dd4-0f5a-48eb-bdff-dd588f7f9609" providerId="ADAL" clId="{D57576A1-A728-4B8F-86BF-F74027859CB4}" dt="2023-03-31T15:12:51.364" v="0"/>
          <pc:sldLayoutMkLst>
            <pc:docMk/>
            <pc:sldMasterMk cId="0" sldId="2147483648"/>
            <pc:sldLayoutMk cId="0" sldId="2147483653"/>
          </pc:sldLayoutMkLst>
        </pc:sldLayoutChg>
        <pc:sldLayoutChg chg="modSp">
          <pc:chgData name="Francesco Lucà" userId="be252dd4-0f5a-48eb-bdff-dd588f7f9609" providerId="ADAL" clId="{D57576A1-A728-4B8F-86BF-F74027859CB4}" dt="2023-03-31T15:12:51.364" v="0"/>
          <pc:sldLayoutMkLst>
            <pc:docMk/>
            <pc:sldMasterMk cId="0" sldId="2147483648"/>
            <pc:sldLayoutMk cId="0" sldId="2147483654"/>
          </pc:sldLayoutMkLst>
        </pc:sldLayoutChg>
        <pc:sldLayoutChg chg="modSp">
          <pc:chgData name="Francesco Lucà" userId="be252dd4-0f5a-48eb-bdff-dd588f7f9609" providerId="ADAL" clId="{D57576A1-A728-4B8F-86BF-F74027859CB4}" dt="2023-03-31T15:12:51.364" v="0"/>
          <pc:sldLayoutMkLst>
            <pc:docMk/>
            <pc:sldMasterMk cId="0" sldId="2147483648"/>
            <pc:sldLayoutMk cId="0" sldId="2147483655"/>
          </pc:sldLayoutMkLst>
        </pc:sldLayoutChg>
        <pc:sldLayoutChg chg="modSp">
          <pc:chgData name="Francesco Lucà" userId="be252dd4-0f5a-48eb-bdff-dd588f7f9609" providerId="ADAL" clId="{D57576A1-A728-4B8F-86BF-F74027859CB4}" dt="2023-03-31T15:12:51.364" v="0"/>
          <pc:sldLayoutMkLst>
            <pc:docMk/>
            <pc:sldMasterMk cId="0" sldId="2147483648"/>
            <pc:sldLayoutMk cId="0" sldId="2147483657"/>
          </pc:sldLayoutMkLst>
        </pc:sldLayoutChg>
        <pc:sldLayoutChg chg="modSp">
          <pc:chgData name="Francesco Lucà" userId="be252dd4-0f5a-48eb-bdff-dd588f7f9609" providerId="ADAL" clId="{D57576A1-A728-4B8F-86BF-F74027859CB4}" dt="2023-03-31T15:12:51.364" v="0"/>
          <pc:sldLayoutMkLst>
            <pc:docMk/>
            <pc:sldMasterMk cId="0" sldId="2147483648"/>
            <pc:sldLayoutMk cId="0" sldId="2147483659"/>
          </pc:sldLayoutMkLst>
        </pc:sldLayoutChg>
        <pc:sldLayoutChg chg="modSp">
          <pc:chgData name="Francesco Lucà" userId="be252dd4-0f5a-48eb-bdff-dd588f7f9609" providerId="ADAL" clId="{D57576A1-A728-4B8F-86BF-F74027859CB4}" dt="2023-03-31T15:12:51.364" v="0"/>
          <pc:sldLayoutMkLst>
            <pc:docMk/>
            <pc:sldMasterMk cId="0" sldId="2147483648"/>
            <pc:sldLayoutMk cId="0" sldId="2147483660"/>
          </pc:sldLayoutMkLst>
        </pc:sldLayoutChg>
        <pc:sldLayoutChg chg="modSp">
          <pc:chgData name="Francesco Lucà" userId="be252dd4-0f5a-48eb-bdff-dd588f7f9609" providerId="ADAL" clId="{D57576A1-A728-4B8F-86BF-F74027859CB4}" dt="2023-03-31T15:12:51.364" v="0"/>
          <pc:sldLayoutMkLst>
            <pc:docMk/>
            <pc:sldMasterMk cId="0" sldId="2147483648"/>
            <pc:sldLayoutMk cId="0" sldId="2147483661"/>
          </pc:sldLayoutMkLst>
        </pc:sldLayoutChg>
        <pc:sldLayoutChg chg="modSp">
          <pc:chgData name="Francesco Lucà" userId="be252dd4-0f5a-48eb-bdff-dd588f7f9609" providerId="ADAL" clId="{D57576A1-A728-4B8F-86BF-F74027859CB4}" dt="2023-03-31T15:12:51.364" v="0"/>
          <pc:sldLayoutMkLst>
            <pc:docMk/>
            <pc:sldMasterMk cId="0" sldId="2147483648"/>
            <pc:sldLayoutMk cId="0" sldId="2147483662"/>
          </pc:sldLayoutMkLst>
        </pc:sldLayoutChg>
        <pc:sldLayoutChg chg="modSp">
          <pc:chgData name="Francesco Lucà" userId="be252dd4-0f5a-48eb-bdff-dd588f7f9609" providerId="ADAL" clId="{D57576A1-A728-4B8F-86BF-F74027859CB4}" dt="2023-03-31T15:12:51.364" v="0"/>
          <pc:sldLayoutMkLst>
            <pc:docMk/>
            <pc:sldMasterMk cId="0" sldId="2147483648"/>
            <pc:sldLayoutMk cId="0" sldId="2147483663"/>
          </pc:sldLayoutMkLst>
        </pc:sldLayoutChg>
        <pc:sldLayoutChg chg="modSp">
          <pc:chgData name="Francesco Lucà" userId="be252dd4-0f5a-48eb-bdff-dd588f7f9609" providerId="ADAL" clId="{D57576A1-A728-4B8F-86BF-F74027859CB4}" dt="2023-03-31T15:12:51.364" v="0"/>
          <pc:sldLayoutMkLst>
            <pc:docMk/>
            <pc:sldMasterMk cId="0" sldId="2147483648"/>
            <pc:sldLayoutMk cId="0" sldId="2147483664"/>
          </pc:sldLayoutMkLst>
        </pc:sldLayoutChg>
        <pc:sldLayoutChg chg="modSp">
          <pc:chgData name="Francesco Lucà" userId="be252dd4-0f5a-48eb-bdff-dd588f7f9609" providerId="ADAL" clId="{D57576A1-A728-4B8F-86BF-F74027859CB4}" dt="2023-03-31T15:12:51.364" v="0"/>
          <pc:sldLayoutMkLst>
            <pc:docMk/>
            <pc:sldMasterMk cId="0" sldId="2147483648"/>
            <pc:sldLayoutMk cId="0" sldId="2147483665"/>
          </pc:sldLayoutMkLst>
        </pc:sldLayoutChg>
        <pc:sldLayoutChg chg="modSp">
          <pc:chgData name="Francesco Lucà" userId="be252dd4-0f5a-48eb-bdff-dd588f7f9609" providerId="ADAL" clId="{D57576A1-A728-4B8F-86BF-F74027859CB4}" dt="2023-03-31T15:12:51.364" v="0"/>
          <pc:sldLayoutMkLst>
            <pc:docMk/>
            <pc:sldMasterMk cId="0" sldId="2147483648"/>
            <pc:sldLayoutMk cId="0" sldId="2147483666"/>
          </pc:sldLayoutMkLst>
        </pc:sldLayoutChg>
        <pc:sldLayoutChg chg="modSp">
          <pc:chgData name="Francesco Lucà" userId="be252dd4-0f5a-48eb-bdff-dd588f7f9609" providerId="ADAL" clId="{D57576A1-A728-4B8F-86BF-F74027859CB4}" dt="2023-03-31T15:12:51.364" v="0"/>
          <pc:sldLayoutMkLst>
            <pc:docMk/>
            <pc:sldMasterMk cId="0" sldId="2147483648"/>
            <pc:sldLayoutMk cId="0" sldId="2147483667"/>
          </pc:sldLayoutMkLst>
        </pc:sldLayoutChg>
      </pc:sldMasterChg>
    </pc:docChg>
  </pc:docChgLst>
</pc:chgInfo>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072001DA-E9F7-4CD8-9703-643E234495E4}"/>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it-IT"/>
          </a:p>
        </p:txBody>
      </p:sp>
      <p:sp>
        <p:nvSpPr>
          <p:cNvPr id="3" name="Date Placeholder 2">
            <a:extLst>
              <a:ext uri="{FF2B5EF4-FFF2-40B4-BE49-F238E27FC236}">
                <a16:creationId xmlns:a16="http://schemas.microsoft.com/office/drawing/2014/main" id="{CFD6BDAE-364C-42C2-96EB-F55D24DD8D9A}"/>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C4FAD352-3AC7-432D-9B29-1A758E792695}" type="datetimeFigureOut">
              <a:rPr lang="it-IT" smtClean="0"/>
              <a:t>03/04/2025</a:t>
            </a:fld>
            <a:endParaRPr lang="it-IT"/>
          </a:p>
        </p:txBody>
      </p:sp>
      <p:sp>
        <p:nvSpPr>
          <p:cNvPr id="4" name="Footer Placeholder 3">
            <a:extLst>
              <a:ext uri="{FF2B5EF4-FFF2-40B4-BE49-F238E27FC236}">
                <a16:creationId xmlns:a16="http://schemas.microsoft.com/office/drawing/2014/main" id="{4C368C27-04D5-429A-A011-239761A98B68}"/>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r>
              <a:rPr lang="en-US"/>
              <a:t>Accounting – B.A. Global Governance</a:t>
            </a:r>
            <a:endParaRPr lang="it-IT"/>
          </a:p>
        </p:txBody>
      </p:sp>
      <p:sp>
        <p:nvSpPr>
          <p:cNvPr id="5" name="Slide Number Placeholder 4">
            <a:extLst>
              <a:ext uri="{FF2B5EF4-FFF2-40B4-BE49-F238E27FC236}">
                <a16:creationId xmlns:a16="http://schemas.microsoft.com/office/drawing/2014/main" id="{3B180A5F-B986-4821-9962-E3E6138A240E}"/>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4EF4AB45-27DC-4FD4-BA92-E71BECEBE66B}" type="slidenum">
              <a:rPr lang="it-IT" smtClean="0"/>
              <a:t>‹#›</a:t>
            </a:fld>
            <a:endParaRPr lang="it-IT"/>
          </a:p>
        </p:txBody>
      </p:sp>
    </p:spTree>
    <p:extLst>
      <p:ext uri="{BB962C8B-B14F-4D97-AF65-F5344CB8AC3E}">
        <p14:creationId xmlns:p14="http://schemas.microsoft.com/office/powerpoint/2010/main" val="4287416062"/>
      </p:ext>
    </p:extLst>
  </p:cSld>
  <p:clrMap bg1="lt1" tx1="dk1" bg2="lt2" tx2="dk2" accent1="accent1" accent2="accent2" accent3="accent3" accent4="accent4" accent5="accent5" accent6="accent6" hlink="hlink" folHlink="folHlink"/>
  <p:hf hd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it-IT"/>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41A170F3-909B-4670-B722-8B3EE7ABA351}" type="datetimeFigureOut">
              <a:rPr lang="it-IT" smtClean="0"/>
              <a:t>03/04/2025</a:t>
            </a:fld>
            <a:endParaRPr lang="it-IT"/>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it-IT"/>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it-IT"/>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r>
              <a:rPr lang="en-US"/>
              <a:t>Accounting – B.A. Global Governance</a:t>
            </a:r>
            <a:endParaRPr lang="it-IT"/>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D373BA80-6B0B-4930-BCA2-3675C4C457D9}" type="slidenum">
              <a:rPr lang="it-IT" smtClean="0"/>
              <a:t>‹#›</a:t>
            </a:fld>
            <a:endParaRPr lang="it-IT"/>
          </a:p>
        </p:txBody>
      </p:sp>
    </p:spTree>
    <p:extLst>
      <p:ext uri="{BB962C8B-B14F-4D97-AF65-F5344CB8AC3E}">
        <p14:creationId xmlns:p14="http://schemas.microsoft.com/office/powerpoint/2010/main" val="3327607679"/>
      </p:ext>
    </p:extLst>
  </p:cSld>
  <p:clrMap bg1="lt1" tx1="dk1" bg2="lt2" tx2="dk2" accent1="accent1" accent2="accent2" accent3="accent3" accent4="accent4" accent5="accent5" accent6="accent6" hlink="hlink" folHlink="folHlink"/>
  <p:hf hdr="0" dt="0"/>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32" name="Straight Connector 31"/>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4"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0"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1" name="Isosceles Triangle 30"/>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hasCustomPrompt="1"/>
          </p:nvPr>
        </p:nvSpPr>
        <p:spPr>
          <a:xfrm>
            <a:off x="1507067" y="2404534"/>
            <a:ext cx="7766936" cy="1646302"/>
          </a:xfrm>
        </p:spPr>
        <p:txBody>
          <a:bodyPr anchor="ctr">
            <a:noAutofit/>
          </a:bodyPr>
          <a:lstStyle>
            <a:lvl1pPr algn="r">
              <a:defRPr sz="5400">
                <a:solidFill>
                  <a:schemeClr val="accent1"/>
                </a:solidFill>
              </a:defRPr>
            </a:lvl1pPr>
          </a:lstStyle>
          <a:p>
            <a:r>
              <a:rPr lang="en-US" dirty="0"/>
              <a:t>Accounting</a:t>
            </a:r>
          </a:p>
        </p:txBody>
      </p:sp>
      <p:sp>
        <p:nvSpPr>
          <p:cNvPr id="3" name="Subtitle 2"/>
          <p:cNvSpPr>
            <a:spLocks noGrp="1"/>
          </p:cNvSpPr>
          <p:nvPr>
            <p:ph type="subTitle" idx="1" hasCustomPrompt="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dirty="0"/>
              <a:t>How companies’ operations are translated into numbers, an introduction to the Financial Statements</a:t>
            </a:r>
          </a:p>
        </p:txBody>
      </p:sp>
      <p:sp>
        <p:nvSpPr>
          <p:cNvPr id="5" name="Footer Placeholder 4"/>
          <p:cNvSpPr>
            <a:spLocks noGrp="1"/>
          </p:cNvSpPr>
          <p:nvPr>
            <p:ph type="ftr" sz="quarter" idx="11"/>
          </p:nvPr>
        </p:nvSpPr>
        <p:spPr>
          <a:xfrm>
            <a:off x="3434935" y="6041361"/>
            <a:ext cx="3911200" cy="365125"/>
          </a:xfrm>
          <a:prstGeom prst="rect">
            <a:avLst/>
          </a:prstGeom>
        </p:spPr>
        <p:txBody>
          <a:bodyPr/>
          <a:lstStyle/>
          <a:p>
            <a:pPr algn="ctr"/>
            <a:r>
              <a:rPr lang="it-IT" dirty="0"/>
              <a:t>Accounting – B.A. Global </a:t>
            </a:r>
            <a:r>
              <a:rPr lang="it-IT" dirty="0" err="1"/>
              <a:t>Governance</a:t>
            </a:r>
            <a:endParaRPr lang="it-IT" dirty="0"/>
          </a:p>
          <a:p>
            <a:pPr algn="ctr"/>
            <a:r>
              <a:rPr lang="it-IT" dirty="0"/>
              <a:t>A.Y. 2024-2025</a:t>
            </a:r>
          </a:p>
          <a:p>
            <a:pPr algn="ctr"/>
            <a:r>
              <a:rPr lang="it-IT" dirty="0"/>
              <a:t>Prof. M.G. De Romanis</a:t>
            </a:r>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pic>
        <p:nvPicPr>
          <p:cNvPr id="1026" name="Picture 2" descr="Risultato immagini per logo tor vergata">
            <a:extLst>
              <a:ext uri="{FF2B5EF4-FFF2-40B4-BE49-F238E27FC236}">
                <a16:creationId xmlns:a16="http://schemas.microsoft.com/office/drawing/2014/main" id="{EBEC1118-599D-4219-A6E3-4BF9BF8DB215}"/>
              </a:ext>
            </a:extLst>
          </p:cNvPr>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690429" y="5806283"/>
            <a:ext cx="816638" cy="816638"/>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628650"/>
          </a:xfrm>
        </p:spPr>
        <p:txBody>
          <a:bodyPr>
            <a:normAutofit/>
          </a:bodyPr>
          <a:lstStyle>
            <a:lvl1pPr>
              <a:defRPr sz="3600"/>
            </a:lvl1pPr>
          </a:lstStyle>
          <a:p>
            <a:r>
              <a:rPr lang="en-US"/>
              <a:t>Click to edit Master title style</a:t>
            </a:r>
            <a:endParaRPr lang="en-US" dirty="0"/>
          </a:p>
        </p:txBody>
      </p:sp>
      <p:sp>
        <p:nvSpPr>
          <p:cNvPr id="3" name="Content Placeholder 2"/>
          <p:cNvSpPr>
            <a:spLocks noGrp="1"/>
          </p:cNvSpPr>
          <p:nvPr>
            <p:ph idx="1"/>
          </p:nvPr>
        </p:nvSpPr>
        <p:spPr>
          <a:xfrm>
            <a:off x="677334" y="1075069"/>
            <a:ext cx="8596668" cy="4707862"/>
          </a:xfrm>
        </p:spPr>
        <p:txBody>
          <a:bodyPr/>
          <a:lstStyle>
            <a:lvl1pPr marL="0" indent="0">
              <a:buNone/>
              <a:defRPr>
                <a:ln>
                  <a:noFill/>
                </a:ln>
              </a:defRPr>
            </a:lvl1pPr>
          </a:lstStyle>
          <a:p>
            <a:pPr lvl="0"/>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
        <p:nvSpPr>
          <p:cNvPr id="7" name="Footer Placeholder 4">
            <a:extLst>
              <a:ext uri="{FF2B5EF4-FFF2-40B4-BE49-F238E27FC236}">
                <a16:creationId xmlns:a16="http://schemas.microsoft.com/office/drawing/2014/main" id="{DCFEDAC5-2BE6-4643-BF60-FB5CDB35D320}"/>
              </a:ext>
            </a:extLst>
          </p:cNvPr>
          <p:cNvSpPr>
            <a:spLocks noGrp="1"/>
          </p:cNvSpPr>
          <p:nvPr>
            <p:ph type="ftr" sz="quarter" idx="3"/>
          </p:nvPr>
        </p:nvSpPr>
        <p:spPr>
          <a:xfrm>
            <a:off x="3434935" y="6041361"/>
            <a:ext cx="3911200" cy="365125"/>
          </a:xfrm>
          <a:prstGeom prst="rect">
            <a:avLst/>
          </a:prstGeom>
        </p:spPr>
        <p:txBody>
          <a:bodyPr/>
          <a:lstStyle>
            <a:lvl1pPr>
              <a:defRPr lang="en-US" sz="900" kern="1200" dirty="0" smtClean="0">
                <a:solidFill>
                  <a:schemeClr val="tx1">
                    <a:tint val="75000"/>
                  </a:schemeClr>
                </a:solidFill>
                <a:latin typeface="+mn-lt"/>
                <a:ea typeface="+mn-ea"/>
                <a:cs typeface="+mn-cs"/>
              </a:defRPr>
            </a:lvl1pPr>
          </a:lstStyle>
          <a:p>
            <a:pPr algn="ctr"/>
            <a:r>
              <a:rPr lang="en-US" dirty="0"/>
              <a:t>Accounting – B.A. Global Governance</a:t>
            </a:r>
          </a:p>
          <a:p>
            <a:pPr algn="ctr"/>
            <a:r>
              <a:rPr lang="en-US" dirty="0"/>
              <a:t>A.Y. 2024-2025</a:t>
            </a:r>
          </a:p>
          <a:p>
            <a:pPr algn="ctr"/>
            <a:r>
              <a:rPr lang="en-US" dirty="0"/>
              <a:t>Prof. M.G. De Romanis</a:t>
            </a: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
        <p:nvSpPr>
          <p:cNvPr id="7" name="Footer Placeholder 4">
            <a:extLst>
              <a:ext uri="{FF2B5EF4-FFF2-40B4-BE49-F238E27FC236}">
                <a16:creationId xmlns:a16="http://schemas.microsoft.com/office/drawing/2014/main" id="{1FBDE0DB-B7C8-4E47-BA1C-CBFD312A2560}"/>
              </a:ext>
            </a:extLst>
          </p:cNvPr>
          <p:cNvSpPr>
            <a:spLocks noGrp="1"/>
          </p:cNvSpPr>
          <p:nvPr>
            <p:ph type="ftr" sz="quarter" idx="3"/>
          </p:nvPr>
        </p:nvSpPr>
        <p:spPr>
          <a:xfrm>
            <a:off x="3434935" y="6041361"/>
            <a:ext cx="3911200" cy="365125"/>
          </a:xfrm>
          <a:prstGeom prst="rect">
            <a:avLst/>
          </a:prstGeom>
        </p:spPr>
        <p:txBody>
          <a:bodyPr/>
          <a:lstStyle>
            <a:lvl1pPr>
              <a:defRPr lang="en-US" sz="900" kern="1200" dirty="0" smtClean="0">
                <a:solidFill>
                  <a:schemeClr val="tx1">
                    <a:tint val="75000"/>
                  </a:schemeClr>
                </a:solidFill>
                <a:latin typeface="+mn-lt"/>
                <a:ea typeface="+mn-ea"/>
                <a:cs typeface="+mn-cs"/>
              </a:defRPr>
            </a:lvl1pPr>
          </a:lstStyle>
          <a:p>
            <a:pPr algn="ctr"/>
            <a:r>
              <a:rPr lang="en-US" dirty="0"/>
              <a:t>Accounting – B.A. Global Governance</a:t>
            </a:r>
          </a:p>
          <a:p>
            <a:pPr algn="ctr"/>
            <a:r>
              <a:rPr lang="en-US" dirty="0"/>
              <a:t>A.Y. 2024-2025</a:t>
            </a:r>
          </a:p>
          <a:p>
            <a:pPr algn="ctr"/>
            <a:r>
              <a:rPr lang="en-US" dirty="0"/>
              <a:t>Prof. M.G. De Romanis</a:t>
            </a: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Slide Number Placeholder 6"/>
          <p:cNvSpPr>
            <a:spLocks noGrp="1"/>
          </p:cNvSpPr>
          <p:nvPr>
            <p:ph type="sldNum" sz="quarter" idx="12"/>
          </p:nvPr>
        </p:nvSpPr>
        <p:spPr/>
        <p:txBody>
          <a:bodyPr/>
          <a:lstStyle/>
          <a:p>
            <a:fld id="{6FF9F0C5-380F-41C2-899A-BAC0F0927E16}" type="slidenum">
              <a:rPr lang="en-US" dirty="0"/>
              <a:t>‹#›</a:t>
            </a:fld>
            <a:endParaRPr lang="en-US" dirty="0"/>
          </a:p>
        </p:txBody>
      </p:sp>
      <p:sp>
        <p:nvSpPr>
          <p:cNvPr id="8" name="Footer Placeholder 4">
            <a:extLst>
              <a:ext uri="{FF2B5EF4-FFF2-40B4-BE49-F238E27FC236}">
                <a16:creationId xmlns:a16="http://schemas.microsoft.com/office/drawing/2014/main" id="{2242F33D-8501-46C4-87D9-371E66EAA626}"/>
              </a:ext>
            </a:extLst>
          </p:cNvPr>
          <p:cNvSpPr>
            <a:spLocks noGrp="1"/>
          </p:cNvSpPr>
          <p:nvPr>
            <p:ph type="ftr" sz="quarter" idx="3"/>
          </p:nvPr>
        </p:nvSpPr>
        <p:spPr>
          <a:xfrm>
            <a:off x="3434935" y="6041361"/>
            <a:ext cx="3911200" cy="365125"/>
          </a:xfrm>
          <a:prstGeom prst="rect">
            <a:avLst/>
          </a:prstGeom>
        </p:spPr>
        <p:txBody>
          <a:bodyPr/>
          <a:lstStyle>
            <a:lvl1pPr>
              <a:defRPr lang="en-US" sz="900" kern="1200" dirty="0" smtClean="0">
                <a:solidFill>
                  <a:schemeClr val="tx1">
                    <a:tint val="75000"/>
                  </a:schemeClr>
                </a:solidFill>
                <a:latin typeface="+mn-lt"/>
                <a:ea typeface="+mn-ea"/>
                <a:cs typeface="+mn-cs"/>
              </a:defRPr>
            </a:lvl1pPr>
          </a:lstStyle>
          <a:p>
            <a:pPr algn="ctr"/>
            <a:r>
              <a:rPr lang="en-US" dirty="0"/>
              <a:t>Accounting – B.A. Global Governance</a:t>
            </a:r>
          </a:p>
          <a:p>
            <a:pPr algn="ctr"/>
            <a:r>
              <a:rPr lang="en-US" dirty="0"/>
              <a:t>A.Y. 2024-2025</a:t>
            </a:r>
          </a:p>
          <a:p>
            <a:pPr algn="ctr"/>
            <a:r>
              <a:rPr lang="en-US" dirty="0"/>
              <a:t>Prof. M.G. De Romanis</a:t>
            </a: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9" name="Slide Number Placeholder 8"/>
          <p:cNvSpPr>
            <a:spLocks noGrp="1"/>
          </p:cNvSpPr>
          <p:nvPr>
            <p:ph type="sldNum" sz="quarter" idx="12"/>
          </p:nvPr>
        </p:nvSpPr>
        <p:spPr/>
        <p:txBody>
          <a:bodyPr/>
          <a:lstStyle/>
          <a:p>
            <a:fld id="{D57F1E4F-1CFF-5643-939E-217C01CDF565}" type="slidenum">
              <a:rPr lang="en-US" dirty="0"/>
              <a:pPr/>
              <a:t>‹#›</a:t>
            </a:fld>
            <a:endParaRPr lang="en-US" dirty="0"/>
          </a:p>
        </p:txBody>
      </p:sp>
      <p:sp>
        <p:nvSpPr>
          <p:cNvPr id="10" name="Footer Placeholder 4">
            <a:extLst>
              <a:ext uri="{FF2B5EF4-FFF2-40B4-BE49-F238E27FC236}">
                <a16:creationId xmlns:a16="http://schemas.microsoft.com/office/drawing/2014/main" id="{0A84F43F-4D6A-4103-84BF-20D4BCCDC6C7}"/>
              </a:ext>
            </a:extLst>
          </p:cNvPr>
          <p:cNvSpPr>
            <a:spLocks noGrp="1"/>
          </p:cNvSpPr>
          <p:nvPr>
            <p:ph type="ftr" sz="quarter" idx="13"/>
          </p:nvPr>
        </p:nvSpPr>
        <p:spPr>
          <a:xfrm>
            <a:off x="3434935" y="6041361"/>
            <a:ext cx="3911200" cy="365125"/>
          </a:xfrm>
          <a:prstGeom prst="rect">
            <a:avLst/>
          </a:prstGeom>
        </p:spPr>
        <p:txBody>
          <a:bodyPr/>
          <a:lstStyle>
            <a:lvl1pPr>
              <a:defRPr lang="en-US" sz="900" kern="1200" dirty="0" smtClean="0">
                <a:solidFill>
                  <a:schemeClr val="tx1">
                    <a:tint val="75000"/>
                  </a:schemeClr>
                </a:solidFill>
                <a:latin typeface="+mn-lt"/>
                <a:ea typeface="+mn-ea"/>
                <a:cs typeface="+mn-cs"/>
              </a:defRPr>
            </a:lvl1pPr>
          </a:lstStyle>
          <a:p>
            <a:pPr algn="ctr"/>
            <a:r>
              <a:rPr lang="en-US" dirty="0"/>
              <a:t>Accounting – B.A. Global Governance</a:t>
            </a:r>
          </a:p>
          <a:p>
            <a:pPr algn="ctr"/>
            <a:r>
              <a:rPr lang="en-US" dirty="0"/>
              <a:t>A.Y. 2024-2025</a:t>
            </a:r>
          </a:p>
          <a:p>
            <a:pPr algn="ctr"/>
            <a:r>
              <a:rPr lang="en-US" dirty="0"/>
              <a:t>Prof. M.G. De Romanis</a:t>
            </a:r>
          </a:p>
          <a:p>
            <a:pPr algn="ctr"/>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a:t>Click to edit Master title style</a:t>
            </a:r>
            <a:endParaRPr lang="en-US" dirty="0"/>
          </a:p>
        </p:txBody>
      </p:sp>
      <p:sp>
        <p:nvSpPr>
          <p:cNvPr id="5" name="Slide Number Placeholder 4"/>
          <p:cNvSpPr>
            <a:spLocks noGrp="1"/>
          </p:cNvSpPr>
          <p:nvPr>
            <p:ph type="sldNum" sz="quarter" idx="12"/>
          </p:nvPr>
        </p:nvSpPr>
        <p:spPr/>
        <p:txBody>
          <a:bodyPr/>
          <a:lstStyle/>
          <a:p>
            <a:fld id="{D57F1E4F-1CFF-5643-939E-217C01CDF565}" type="slidenum">
              <a:rPr lang="en-US" dirty="0"/>
              <a:pPr/>
              <a:t>‹#›</a:t>
            </a:fld>
            <a:endParaRPr lang="en-US" dirty="0"/>
          </a:p>
        </p:txBody>
      </p:sp>
      <p:sp>
        <p:nvSpPr>
          <p:cNvPr id="6" name="Footer Placeholder 4">
            <a:extLst>
              <a:ext uri="{FF2B5EF4-FFF2-40B4-BE49-F238E27FC236}">
                <a16:creationId xmlns:a16="http://schemas.microsoft.com/office/drawing/2014/main" id="{972F6892-4893-4AB2-A5E1-C16731E8F940}"/>
              </a:ext>
            </a:extLst>
          </p:cNvPr>
          <p:cNvSpPr>
            <a:spLocks noGrp="1"/>
          </p:cNvSpPr>
          <p:nvPr>
            <p:ph type="ftr" sz="quarter" idx="3"/>
          </p:nvPr>
        </p:nvSpPr>
        <p:spPr>
          <a:xfrm>
            <a:off x="3434935" y="6041361"/>
            <a:ext cx="3911200" cy="365125"/>
          </a:xfrm>
          <a:prstGeom prst="rect">
            <a:avLst/>
          </a:prstGeom>
        </p:spPr>
        <p:txBody>
          <a:bodyPr/>
          <a:lstStyle>
            <a:lvl1pPr>
              <a:defRPr lang="en-US" sz="900" kern="1200" dirty="0" smtClean="0">
                <a:solidFill>
                  <a:schemeClr val="tx1">
                    <a:tint val="75000"/>
                  </a:schemeClr>
                </a:solidFill>
                <a:latin typeface="+mn-lt"/>
                <a:ea typeface="+mn-ea"/>
                <a:cs typeface="+mn-cs"/>
              </a:defRPr>
            </a:lvl1pPr>
          </a:lstStyle>
          <a:p>
            <a:pPr algn="ctr"/>
            <a:r>
              <a:rPr lang="en-US" dirty="0"/>
              <a:t>Accounting – B.A. Global Governance</a:t>
            </a:r>
          </a:p>
          <a:p>
            <a:pPr algn="ctr"/>
            <a:r>
              <a:rPr lang="en-US" dirty="0"/>
              <a:t>A.Y. 2024-2025</a:t>
            </a:r>
          </a:p>
          <a:p>
            <a:pPr algn="ctr"/>
            <a:r>
              <a:rPr lang="en-US" dirty="0"/>
              <a:t>Prof. M.G. De Romanis</a:t>
            </a: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fld id="{D57F1E4F-1CFF-5643-939E-217C01CDF565}" type="slidenum">
              <a:rPr lang="en-US" dirty="0"/>
              <a:pPr/>
              <a:t>‹#›</a:t>
            </a:fld>
            <a:endParaRPr lang="en-US" dirty="0"/>
          </a:p>
        </p:txBody>
      </p:sp>
      <p:sp>
        <p:nvSpPr>
          <p:cNvPr id="5" name="Footer Placeholder 4">
            <a:extLst>
              <a:ext uri="{FF2B5EF4-FFF2-40B4-BE49-F238E27FC236}">
                <a16:creationId xmlns:a16="http://schemas.microsoft.com/office/drawing/2014/main" id="{3D7765DB-9576-4791-8BC6-60A51297AB20}"/>
              </a:ext>
            </a:extLst>
          </p:cNvPr>
          <p:cNvSpPr>
            <a:spLocks noGrp="1"/>
          </p:cNvSpPr>
          <p:nvPr>
            <p:ph type="ftr" sz="quarter" idx="3"/>
          </p:nvPr>
        </p:nvSpPr>
        <p:spPr>
          <a:xfrm>
            <a:off x="3434935" y="6041361"/>
            <a:ext cx="3911200" cy="365125"/>
          </a:xfrm>
          <a:prstGeom prst="rect">
            <a:avLst/>
          </a:prstGeom>
        </p:spPr>
        <p:txBody>
          <a:bodyPr/>
          <a:lstStyle>
            <a:lvl1pPr>
              <a:defRPr lang="en-US" sz="900" kern="1200" dirty="0" smtClean="0">
                <a:solidFill>
                  <a:schemeClr val="tx1">
                    <a:tint val="75000"/>
                  </a:schemeClr>
                </a:solidFill>
                <a:latin typeface="+mn-lt"/>
                <a:ea typeface="+mn-ea"/>
                <a:cs typeface="+mn-cs"/>
              </a:defRPr>
            </a:lvl1pPr>
          </a:lstStyle>
          <a:p>
            <a:pPr algn="ctr"/>
            <a:r>
              <a:rPr lang="en-US" dirty="0"/>
              <a:t>Accounting – B.A. Global Governance</a:t>
            </a:r>
          </a:p>
          <a:p>
            <a:pPr algn="ctr"/>
            <a:r>
              <a:rPr lang="en-US" dirty="0"/>
              <a:t>A.Y. 2024-2025</a:t>
            </a:r>
          </a:p>
          <a:p>
            <a:pPr algn="ctr"/>
            <a:r>
              <a:rPr lang="en-US" dirty="0"/>
              <a:t>Prof. M.G. De Romanis</a:t>
            </a: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a:t>Edit Master text styles</a:t>
            </a:r>
          </a:p>
        </p:txBody>
      </p:sp>
      <p:sp>
        <p:nvSpPr>
          <p:cNvPr id="7" name="Slide Number Placeholder 6"/>
          <p:cNvSpPr>
            <a:spLocks noGrp="1"/>
          </p:cNvSpPr>
          <p:nvPr>
            <p:ph type="sldNum" sz="quarter" idx="12"/>
          </p:nvPr>
        </p:nvSpPr>
        <p:spPr/>
        <p:txBody>
          <a:bodyPr/>
          <a:lstStyle/>
          <a:p>
            <a:fld id="{519954A3-9DFD-4C44-94BA-B95130A3BA1C}" type="slidenum">
              <a:rPr lang="en-US" dirty="0"/>
              <a:t>‹#›</a:t>
            </a:fld>
            <a:endParaRPr lang="en-US" dirty="0"/>
          </a:p>
        </p:txBody>
      </p:sp>
      <p:sp>
        <p:nvSpPr>
          <p:cNvPr id="8" name="Footer Placeholder 4">
            <a:extLst>
              <a:ext uri="{FF2B5EF4-FFF2-40B4-BE49-F238E27FC236}">
                <a16:creationId xmlns:a16="http://schemas.microsoft.com/office/drawing/2014/main" id="{4EABA913-35FB-4554-BA05-782A2FC05AC7}"/>
              </a:ext>
            </a:extLst>
          </p:cNvPr>
          <p:cNvSpPr>
            <a:spLocks noGrp="1"/>
          </p:cNvSpPr>
          <p:nvPr>
            <p:ph type="ftr" sz="quarter" idx="3"/>
          </p:nvPr>
        </p:nvSpPr>
        <p:spPr>
          <a:xfrm>
            <a:off x="3434935" y="6041361"/>
            <a:ext cx="3911200" cy="365125"/>
          </a:xfrm>
          <a:prstGeom prst="rect">
            <a:avLst/>
          </a:prstGeom>
        </p:spPr>
        <p:txBody>
          <a:bodyPr/>
          <a:lstStyle>
            <a:lvl1pPr>
              <a:defRPr lang="en-US" sz="900" kern="1200" dirty="0" smtClean="0">
                <a:solidFill>
                  <a:schemeClr val="tx1">
                    <a:tint val="75000"/>
                  </a:schemeClr>
                </a:solidFill>
                <a:latin typeface="+mn-lt"/>
                <a:ea typeface="+mn-ea"/>
                <a:cs typeface="+mn-cs"/>
              </a:defRPr>
            </a:lvl1pPr>
          </a:lstStyle>
          <a:p>
            <a:pPr algn="ctr"/>
            <a:r>
              <a:rPr lang="en-US" dirty="0"/>
              <a:t>Accounting – B.A. Global Governance</a:t>
            </a:r>
          </a:p>
          <a:p>
            <a:pPr algn="ctr"/>
            <a:r>
              <a:rPr lang="en-US" dirty="0"/>
              <a:t>A.Y. 2024-2025</a:t>
            </a:r>
          </a:p>
          <a:p>
            <a:pPr algn="ctr"/>
            <a:r>
              <a:rPr lang="en-US" dirty="0"/>
              <a:t>Prof. M.G. De Romanis</a:t>
            </a: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
        <p:nvSpPr>
          <p:cNvPr id="8" name="Footer Placeholder 4">
            <a:extLst>
              <a:ext uri="{FF2B5EF4-FFF2-40B4-BE49-F238E27FC236}">
                <a16:creationId xmlns:a16="http://schemas.microsoft.com/office/drawing/2014/main" id="{206D1285-B7B0-46E7-8374-9F29CB516D28}"/>
              </a:ext>
            </a:extLst>
          </p:cNvPr>
          <p:cNvSpPr>
            <a:spLocks noGrp="1"/>
          </p:cNvSpPr>
          <p:nvPr>
            <p:ph type="ftr" sz="quarter" idx="3"/>
          </p:nvPr>
        </p:nvSpPr>
        <p:spPr>
          <a:xfrm>
            <a:off x="3434935" y="6041361"/>
            <a:ext cx="3911200" cy="365125"/>
          </a:xfrm>
          <a:prstGeom prst="rect">
            <a:avLst/>
          </a:prstGeom>
        </p:spPr>
        <p:txBody>
          <a:bodyPr/>
          <a:lstStyle>
            <a:lvl1pPr>
              <a:defRPr lang="en-US" sz="900" kern="1200" dirty="0" smtClean="0">
                <a:solidFill>
                  <a:schemeClr val="tx1">
                    <a:tint val="75000"/>
                  </a:schemeClr>
                </a:solidFill>
                <a:latin typeface="+mn-lt"/>
                <a:ea typeface="+mn-ea"/>
                <a:cs typeface="+mn-cs"/>
              </a:defRPr>
            </a:lvl1pPr>
          </a:lstStyle>
          <a:p>
            <a:pPr algn="ctr"/>
            <a:r>
              <a:rPr lang="en-US" dirty="0"/>
              <a:t>Accounting – B.A. Global Governance</a:t>
            </a:r>
          </a:p>
          <a:p>
            <a:pPr algn="ctr"/>
            <a:r>
              <a:rPr lang="en-US" dirty="0"/>
              <a:t>A.Y. 2024-2025</a:t>
            </a:r>
          </a:p>
          <a:p>
            <a:pPr algn="ctr"/>
            <a:r>
              <a:rPr lang="en-US" dirty="0"/>
              <a:t>Prof. M.G. De Romanis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
        <p:nvSpPr>
          <p:cNvPr id="7" name="Footer Placeholder 4">
            <a:extLst>
              <a:ext uri="{FF2B5EF4-FFF2-40B4-BE49-F238E27FC236}">
                <a16:creationId xmlns:a16="http://schemas.microsoft.com/office/drawing/2014/main" id="{115393F0-9A04-4FA8-9A4B-459FC8E8176F}"/>
              </a:ext>
            </a:extLst>
          </p:cNvPr>
          <p:cNvSpPr>
            <a:spLocks noGrp="1"/>
          </p:cNvSpPr>
          <p:nvPr>
            <p:ph type="ftr" sz="quarter" idx="3"/>
          </p:nvPr>
        </p:nvSpPr>
        <p:spPr>
          <a:xfrm>
            <a:off x="3434935" y="6041361"/>
            <a:ext cx="3911200" cy="365125"/>
          </a:xfrm>
          <a:prstGeom prst="rect">
            <a:avLst/>
          </a:prstGeom>
        </p:spPr>
        <p:txBody>
          <a:bodyPr/>
          <a:lstStyle>
            <a:lvl1pPr>
              <a:defRPr lang="en-US" sz="900" kern="1200" dirty="0" smtClean="0">
                <a:solidFill>
                  <a:schemeClr val="tx1">
                    <a:tint val="75000"/>
                  </a:schemeClr>
                </a:solidFill>
                <a:latin typeface="+mn-lt"/>
                <a:ea typeface="+mn-ea"/>
                <a:cs typeface="+mn-cs"/>
              </a:defRPr>
            </a:lvl1pPr>
          </a:lstStyle>
          <a:p>
            <a:pPr algn="ctr"/>
            <a:r>
              <a:rPr lang="en-US" dirty="0"/>
              <a:t>Accounting – B.A. Global Governance</a:t>
            </a:r>
          </a:p>
          <a:p>
            <a:pPr algn="ctr"/>
            <a:r>
              <a:rPr lang="en-US" dirty="0"/>
              <a:t>A.Y. 2024-2025</a:t>
            </a:r>
          </a:p>
          <a:p>
            <a:pPr algn="ctr"/>
            <a:r>
              <a:rPr lang="en-US" dirty="0"/>
              <a:t>Prof. M.G. De Romanis</a:t>
            </a: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
        <p:nvSpPr>
          <p:cNvPr id="20" name="TextBox 19"/>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2" name="TextBox 21"/>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latin typeface="Arial"/>
              </a:rPr>
              <a:t>”</a:t>
            </a:r>
            <a:endParaRPr lang="en-US" dirty="0">
              <a:solidFill>
                <a:schemeClr val="accent1">
                  <a:lumMod val="60000"/>
                  <a:lumOff val="40000"/>
                </a:schemeClr>
              </a:solidFill>
              <a:latin typeface="Arial"/>
            </a:endParaRPr>
          </a:p>
        </p:txBody>
      </p:sp>
      <p:sp>
        <p:nvSpPr>
          <p:cNvPr id="10" name="Footer Placeholder 4">
            <a:extLst>
              <a:ext uri="{FF2B5EF4-FFF2-40B4-BE49-F238E27FC236}">
                <a16:creationId xmlns:a16="http://schemas.microsoft.com/office/drawing/2014/main" id="{2B57DD83-1FB9-4E91-8500-F9838750784A}"/>
              </a:ext>
            </a:extLst>
          </p:cNvPr>
          <p:cNvSpPr>
            <a:spLocks noGrp="1"/>
          </p:cNvSpPr>
          <p:nvPr>
            <p:ph type="ftr" sz="quarter" idx="3"/>
          </p:nvPr>
        </p:nvSpPr>
        <p:spPr>
          <a:xfrm>
            <a:off x="3434935" y="6041361"/>
            <a:ext cx="3911200" cy="365125"/>
          </a:xfrm>
          <a:prstGeom prst="rect">
            <a:avLst/>
          </a:prstGeom>
        </p:spPr>
        <p:txBody>
          <a:bodyPr/>
          <a:lstStyle>
            <a:lvl1pPr>
              <a:defRPr lang="en-US" sz="900" kern="1200" dirty="0" smtClean="0">
                <a:solidFill>
                  <a:schemeClr val="tx1">
                    <a:tint val="75000"/>
                  </a:schemeClr>
                </a:solidFill>
                <a:latin typeface="+mn-lt"/>
                <a:ea typeface="+mn-ea"/>
                <a:cs typeface="+mn-cs"/>
              </a:defRPr>
            </a:lvl1pPr>
          </a:lstStyle>
          <a:p>
            <a:pPr algn="ctr"/>
            <a:r>
              <a:rPr lang="en-US" dirty="0"/>
              <a:t>Accounting – B.A. Global Governance</a:t>
            </a:r>
          </a:p>
          <a:p>
            <a:pPr algn="ctr"/>
            <a:r>
              <a:rPr lang="en-US" dirty="0"/>
              <a:t>A.Y. 2024-2025</a:t>
            </a:r>
          </a:p>
          <a:p>
            <a:pPr algn="ctr"/>
            <a:r>
              <a:rPr lang="en-US" dirty="0"/>
              <a:t>Prof. M.G. De Romanis</a:t>
            </a: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
        <p:nvSpPr>
          <p:cNvPr id="7" name="Footer Placeholder 4">
            <a:extLst>
              <a:ext uri="{FF2B5EF4-FFF2-40B4-BE49-F238E27FC236}">
                <a16:creationId xmlns:a16="http://schemas.microsoft.com/office/drawing/2014/main" id="{9D4B1F55-5964-4986-86B0-0E5E5D5DAFA0}"/>
              </a:ext>
            </a:extLst>
          </p:cNvPr>
          <p:cNvSpPr>
            <a:spLocks noGrp="1"/>
          </p:cNvSpPr>
          <p:nvPr>
            <p:ph type="ftr" sz="quarter" idx="3"/>
          </p:nvPr>
        </p:nvSpPr>
        <p:spPr>
          <a:xfrm>
            <a:off x="3434935" y="6041361"/>
            <a:ext cx="3911200" cy="365125"/>
          </a:xfrm>
          <a:prstGeom prst="rect">
            <a:avLst/>
          </a:prstGeom>
        </p:spPr>
        <p:txBody>
          <a:bodyPr/>
          <a:lstStyle>
            <a:lvl1pPr>
              <a:defRPr lang="en-US" sz="900" kern="1200" dirty="0" smtClean="0">
                <a:solidFill>
                  <a:schemeClr val="tx1">
                    <a:tint val="75000"/>
                  </a:schemeClr>
                </a:solidFill>
                <a:latin typeface="+mn-lt"/>
                <a:ea typeface="+mn-ea"/>
                <a:cs typeface="+mn-cs"/>
              </a:defRPr>
            </a:lvl1pPr>
          </a:lstStyle>
          <a:p>
            <a:pPr algn="ctr"/>
            <a:r>
              <a:rPr lang="en-US" dirty="0"/>
              <a:t>Accounting – B.A. Global Governance</a:t>
            </a:r>
          </a:p>
          <a:p>
            <a:pPr algn="ctr"/>
            <a:r>
              <a:rPr lang="en-US" dirty="0"/>
              <a:t>A.Y. 2024-2025</a:t>
            </a:r>
          </a:p>
          <a:p>
            <a:pPr algn="ctr"/>
            <a:r>
              <a:rPr lang="en-US" dirty="0"/>
              <a:t>Prof. M.G. De Romanis</a:t>
            </a: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10" name="Footer Placeholder 4">
            <a:extLst>
              <a:ext uri="{FF2B5EF4-FFF2-40B4-BE49-F238E27FC236}">
                <a16:creationId xmlns:a16="http://schemas.microsoft.com/office/drawing/2014/main" id="{9137E32A-642F-498B-8820-23CE5BABB7DA}"/>
              </a:ext>
            </a:extLst>
          </p:cNvPr>
          <p:cNvSpPr>
            <a:spLocks noGrp="1"/>
          </p:cNvSpPr>
          <p:nvPr>
            <p:ph type="ftr" sz="quarter" idx="3"/>
          </p:nvPr>
        </p:nvSpPr>
        <p:spPr>
          <a:xfrm>
            <a:off x="3434935" y="6041361"/>
            <a:ext cx="3911200" cy="365125"/>
          </a:xfrm>
          <a:prstGeom prst="rect">
            <a:avLst/>
          </a:prstGeom>
        </p:spPr>
        <p:txBody>
          <a:bodyPr/>
          <a:lstStyle>
            <a:lvl1pPr>
              <a:defRPr lang="en-US" sz="900" kern="1200" dirty="0" smtClean="0">
                <a:solidFill>
                  <a:schemeClr val="tx1">
                    <a:tint val="75000"/>
                  </a:schemeClr>
                </a:solidFill>
                <a:latin typeface="+mn-lt"/>
                <a:ea typeface="+mn-ea"/>
                <a:cs typeface="+mn-cs"/>
              </a:defRPr>
            </a:lvl1pPr>
          </a:lstStyle>
          <a:p>
            <a:pPr algn="ctr"/>
            <a:r>
              <a:rPr lang="en-US" dirty="0"/>
              <a:t>Accounting – B.A. Global Governance</a:t>
            </a:r>
          </a:p>
          <a:p>
            <a:pPr algn="ctr"/>
            <a:r>
              <a:rPr lang="en-US" dirty="0"/>
              <a:t>A.Y. 2024-2025</a:t>
            </a:r>
          </a:p>
          <a:p>
            <a:pPr algn="ctr"/>
            <a:r>
              <a:rPr lang="en-US" dirty="0"/>
              <a:t>Prof. M.G. De Romanis</a:t>
            </a: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
        <p:nvSpPr>
          <p:cNvPr id="8" name="Footer Placeholder 4">
            <a:extLst>
              <a:ext uri="{FF2B5EF4-FFF2-40B4-BE49-F238E27FC236}">
                <a16:creationId xmlns:a16="http://schemas.microsoft.com/office/drawing/2014/main" id="{DA57C756-6A10-44F0-8934-26A46FF537B9}"/>
              </a:ext>
            </a:extLst>
          </p:cNvPr>
          <p:cNvSpPr>
            <a:spLocks noGrp="1"/>
          </p:cNvSpPr>
          <p:nvPr>
            <p:ph type="ftr" sz="quarter" idx="3"/>
          </p:nvPr>
        </p:nvSpPr>
        <p:spPr>
          <a:xfrm>
            <a:off x="3434935" y="6041361"/>
            <a:ext cx="3911200" cy="365125"/>
          </a:xfrm>
          <a:prstGeom prst="rect">
            <a:avLst/>
          </a:prstGeom>
        </p:spPr>
        <p:txBody>
          <a:bodyPr/>
          <a:lstStyle>
            <a:lvl1pPr>
              <a:defRPr lang="en-US" sz="900" kern="1200" dirty="0" smtClean="0">
                <a:solidFill>
                  <a:schemeClr val="tx1">
                    <a:tint val="75000"/>
                  </a:schemeClr>
                </a:solidFill>
                <a:latin typeface="+mn-lt"/>
                <a:ea typeface="+mn-ea"/>
                <a:cs typeface="+mn-cs"/>
              </a:defRPr>
            </a:lvl1pPr>
          </a:lstStyle>
          <a:p>
            <a:pPr algn="ctr"/>
            <a:r>
              <a:rPr lang="en-US" dirty="0"/>
              <a:t>Accounting – B.A. Global Governance</a:t>
            </a:r>
          </a:p>
          <a:p>
            <a:pPr algn="ctr"/>
            <a:r>
              <a:rPr lang="en-US" dirty="0"/>
              <a:t>A.Y. 2024-2025</a:t>
            </a:r>
          </a:p>
          <a:p>
            <a:pPr algn="ctr"/>
            <a:r>
              <a:rPr lang="en-US" dirty="0"/>
              <a:t>Prof. M.G. De Romanis</a:t>
            </a: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6" name="Slide Number Placeholder 5"/>
          <p:cNvSpPr>
            <a:spLocks noGrp="1"/>
          </p:cNvSpPr>
          <p:nvPr>
            <p:ph type="sldNum" sz="quarter" idx="12"/>
          </p:nvPr>
        </p:nvSpPr>
        <p:spPr/>
        <p:txBody>
          <a:bodyPr/>
          <a:lstStyle/>
          <a:p>
            <a:fld id="{89333C77-0158-454C-844F-B7AB9BD7DAD4}" type="slidenum">
              <a:rPr lang="en-US" dirty="0"/>
              <a:t>‹#›</a:t>
            </a:fld>
            <a:endParaRPr lang="en-US" dirty="0"/>
          </a:p>
        </p:txBody>
      </p:sp>
      <p:sp>
        <p:nvSpPr>
          <p:cNvPr id="7" name="Footer Placeholder 4">
            <a:extLst>
              <a:ext uri="{FF2B5EF4-FFF2-40B4-BE49-F238E27FC236}">
                <a16:creationId xmlns:a16="http://schemas.microsoft.com/office/drawing/2014/main" id="{4FB66AB8-BAC9-4C81-9CB5-45484C4097F9}"/>
              </a:ext>
            </a:extLst>
          </p:cNvPr>
          <p:cNvSpPr>
            <a:spLocks noGrp="1"/>
          </p:cNvSpPr>
          <p:nvPr>
            <p:ph type="ftr" sz="quarter" idx="3"/>
          </p:nvPr>
        </p:nvSpPr>
        <p:spPr>
          <a:xfrm>
            <a:off x="3434935" y="6041361"/>
            <a:ext cx="3911200" cy="365125"/>
          </a:xfrm>
          <a:prstGeom prst="rect">
            <a:avLst/>
          </a:prstGeom>
        </p:spPr>
        <p:txBody>
          <a:bodyPr/>
          <a:lstStyle>
            <a:lvl1pPr>
              <a:defRPr lang="en-US" sz="900" kern="1200" dirty="0" smtClean="0">
                <a:solidFill>
                  <a:schemeClr val="tx1">
                    <a:tint val="75000"/>
                  </a:schemeClr>
                </a:solidFill>
                <a:latin typeface="+mn-lt"/>
                <a:ea typeface="+mn-ea"/>
                <a:cs typeface="+mn-cs"/>
              </a:defRPr>
            </a:lvl1pPr>
          </a:lstStyle>
          <a:p>
            <a:pPr algn="ctr"/>
            <a:r>
              <a:rPr lang="en-US" dirty="0"/>
              <a:t>Accounting – B.A. Global Governance</a:t>
            </a:r>
          </a:p>
          <a:p>
            <a:pPr algn="ctr"/>
            <a:r>
              <a:rPr lang="en-US" dirty="0"/>
              <a:t>A.Y. 2024-2025</a:t>
            </a:r>
          </a:p>
          <a:p>
            <a:pPr algn="ctr"/>
            <a:r>
              <a:rPr lang="en-US" dirty="0"/>
              <a:t>Prof. M.G. De Romanis</a:t>
            </a:r>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
        <p:nvSpPr>
          <p:cNvPr id="7" name="Footer Placeholder 4">
            <a:extLst>
              <a:ext uri="{FF2B5EF4-FFF2-40B4-BE49-F238E27FC236}">
                <a16:creationId xmlns:a16="http://schemas.microsoft.com/office/drawing/2014/main" id="{5EB915C7-9804-4AD5-B222-376816D7313C}"/>
              </a:ext>
            </a:extLst>
          </p:cNvPr>
          <p:cNvSpPr>
            <a:spLocks noGrp="1"/>
          </p:cNvSpPr>
          <p:nvPr>
            <p:ph type="ftr" sz="quarter" idx="3"/>
          </p:nvPr>
        </p:nvSpPr>
        <p:spPr>
          <a:xfrm>
            <a:off x="3434935" y="6041361"/>
            <a:ext cx="3911200" cy="365125"/>
          </a:xfrm>
          <a:prstGeom prst="rect">
            <a:avLst/>
          </a:prstGeom>
        </p:spPr>
        <p:txBody>
          <a:bodyPr/>
          <a:lstStyle>
            <a:lvl1pPr>
              <a:defRPr lang="en-US" sz="900" kern="1200" dirty="0" smtClean="0">
                <a:solidFill>
                  <a:schemeClr val="tx1">
                    <a:tint val="75000"/>
                  </a:schemeClr>
                </a:solidFill>
                <a:latin typeface="+mn-lt"/>
                <a:ea typeface="+mn-ea"/>
                <a:cs typeface="+mn-cs"/>
              </a:defRPr>
            </a:lvl1pPr>
          </a:lstStyle>
          <a:p>
            <a:pPr algn="ctr"/>
            <a:r>
              <a:rPr lang="en-US" dirty="0"/>
              <a:t>Accounting – B.A. Global Governance</a:t>
            </a:r>
          </a:p>
          <a:p>
            <a:pPr algn="ctr"/>
            <a:r>
              <a:rPr lang="en-US" dirty="0"/>
              <a:t>A.Y. 2024-2025</a:t>
            </a:r>
          </a:p>
          <a:p>
            <a:pPr algn="ctr"/>
            <a:r>
              <a:rPr lang="en-US" dirty="0"/>
              <a:t>Prof. M.G. De Romanis</a:t>
            </a: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Isosceles Triangle 28"/>
            <p:cNvSpPr/>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D57F1E4F-1CFF-5643-939E-217C01CDF565}" type="slidenum">
              <a:rPr lang="en-US" dirty="0"/>
              <a:pPr/>
              <a:t>‹#›</a:t>
            </a:fld>
            <a:endParaRPr lang="en-US" dirty="0"/>
          </a:p>
        </p:txBody>
      </p:sp>
      <p:sp>
        <p:nvSpPr>
          <p:cNvPr id="19" name="Footer Placeholder 4">
            <a:extLst>
              <a:ext uri="{FF2B5EF4-FFF2-40B4-BE49-F238E27FC236}">
                <a16:creationId xmlns:a16="http://schemas.microsoft.com/office/drawing/2014/main" id="{DBE90251-E50E-4F70-9059-73CB9BD5D14C}"/>
              </a:ext>
            </a:extLst>
          </p:cNvPr>
          <p:cNvSpPr>
            <a:spLocks noGrp="1"/>
          </p:cNvSpPr>
          <p:nvPr>
            <p:ph type="ftr" sz="quarter" idx="3"/>
          </p:nvPr>
        </p:nvSpPr>
        <p:spPr>
          <a:xfrm>
            <a:off x="3434935" y="6041361"/>
            <a:ext cx="3911200" cy="365125"/>
          </a:xfrm>
          <a:prstGeom prst="rect">
            <a:avLst/>
          </a:prstGeom>
        </p:spPr>
        <p:txBody>
          <a:bodyPr/>
          <a:lstStyle>
            <a:lvl1pPr>
              <a:defRPr lang="en-US" sz="900" kern="1200" dirty="0" smtClean="0">
                <a:solidFill>
                  <a:schemeClr val="tx1">
                    <a:tint val="75000"/>
                  </a:schemeClr>
                </a:solidFill>
                <a:latin typeface="+mn-lt"/>
                <a:ea typeface="+mn-ea"/>
                <a:cs typeface="+mn-cs"/>
              </a:defRPr>
            </a:lvl1pPr>
          </a:lstStyle>
          <a:p>
            <a:pPr algn="ctr"/>
            <a:r>
              <a:rPr lang="en-US" dirty="0"/>
              <a:t>Accounting – B.A. Global Governance</a:t>
            </a:r>
          </a:p>
          <a:p>
            <a:pPr algn="ctr"/>
            <a:r>
              <a:rPr lang="en-US" dirty="0"/>
              <a:t>A.Y. 2024-2025</a:t>
            </a:r>
          </a:p>
          <a:p>
            <a:pPr algn="ctr"/>
            <a:r>
              <a:rPr lang="en-US" dirty="0"/>
              <a:t>Prof. M.G. De Romanis</a:t>
            </a:r>
          </a:p>
        </p:txBody>
      </p:sp>
      <p:pic>
        <p:nvPicPr>
          <p:cNvPr id="30" name="Picture 2" descr="Risultato immagini per logo tor vergata">
            <a:extLst>
              <a:ext uri="{FF2B5EF4-FFF2-40B4-BE49-F238E27FC236}">
                <a16:creationId xmlns:a16="http://schemas.microsoft.com/office/drawing/2014/main" id="{A62B4192-56B1-49E3-965F-2379CA5A68B3}"/>
              </a:ext>
            </a:extLst>
          </p:cNvPr>
          <p:cNvPicPr>
            <a:picLocks noChangeAspect="1" noChangeArrowheads="1"/>
          </p:cNvPicPr>
          <p:nvPr userDrawn="1"/>
        </p:nvPicPr>
        <p:blipFill>
          <a:blip r:embed="rId18">
            <a:extLst>
              <a:ext uri="{28A0092B-C50C-407E-A947-70E740481C1C}">
                <a14:useLocalDpi xmlns:a14="http://schemas.microsoft.com/office/drawing/2010/main" val="0"/>
              </a:ext>
            </a:extLst>
          </a:blip>
          <a:srcRect/>
          <a:stretch>
            <a:fillRect/>
          </a:stretch>
        </p:blipFill>
        <p:spPr bwMode="auto">
          <a:xfrm>
            <a:off x="690429" y="5806283"/>
            <a:ext cx="816638" cy="816638"/>
          </a:xfrm>
          <a:prstGeom prst="rect">
            <a:avLst/>
          </a:prstGeom>
          <a:noFill/>
          <a:extLst>
            <a:ext uri="{909E8E84-426E-40DD-AFC4-6F175D3DCCD1}">
              <a14:hiddenFill xmlns:a14="http://schemas.microsoft.com/office/drawing/2010/main">
                <a:solidFill>
                  <a:srgbClr val="FFFFFF"/>
                </a:solidFill>
              </a14:hiddenFill>
            </a:ext>
          </a:extLst>
        </p:spPr>
      </p:pic>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65" r:id="rId4"/>
    <p:sldLayoutId id="2147483653" r:id="rId5"/>
    <p:sldLayoutId id="2147483654" r:id="rId6"/>
    <p:sldLayoutId id="2147483655" r:id="rId7"/>
    <p:sldLayoutId id="2147483666" r:id="rId8"/>
    <p:sldLayoutId id="2147483657" r:id="rId9"/>
    <p:sldLayoutId id="2147483660" r:id="rId10"/>
    <p:sldLayoutId id="2147483661" r:id="rId11"/>
    <p:sldLayoutId id="2147483662" r:id="rId12"/>
    <p:sldLayoutId id="2147483663" r:id="rId13"/>
    <p:sldLayoutId id="2147483664" r:id="rId14"/>
    <p:sldLayoutId id="2147483667" r:id="rId15"/>
    <p:sldLayoutId id="2147483659" r:id="rId16"/>
  </p:sldLayoutIdLst>
  <p:hf hdr="0" dt="0"/>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B959354-8CF4-4BD0-AA31-AB15829A4047}"/>
              </a:ext>
            </a:extLst>
          </p:cNvPr>
          <p:cNvSpPr>
            <a:spLocks noGrp="1"/>
          </p:cNvSpPr>
          <p:nvPr>
            <p:ph type="ctrTitle"/>
          </p:nvPr>
        </p:nvSpPr>
        <p:spPr/>
        <p:txBody>
          <a:bodyPr/>
          <a:lstStyle/>
          <a:p>
            <a:r>
              <a:rPr lang="it-IT" dirty="0"/>
              <a:t>Accounting</a:t>
            </a:r>
          </a:p>
        </p:txBody>
      </p:sp>
      <p:sp>
        <p:nvSpPr>
          <p:cNvPr id="3" name="Subtitle 2">
            <a:extLst>
              <a:ext uri="{FF2B5EF4-FFF2-40B4-BE49-F238E27FC236}">
                <a16:creationId xmlns:a16="http://schemas.microsoft.com/office/drawing/2014/main" id="{A2ACCC5E-AC02-409F-AC4A-5D7BDD34C366}"/>
              </a:ext>
            </a:extLst>
          </p:cNvPr>
          <p:cNvSpPr>
            <a:spLocks noGrp="1"/>
          </p:cNvSpPr>
          <p:nvPr>
            <p:ph type="subTitle" idx="1"/>
          </p:nvPr>
        </p:nvSpPr>
        <p:spPr/>
        <p:txBody>
          <a:bodyPr/>
          <a:lstStyle/>
          <a:p>
            <a:r>
              <a:rPr lang="en-US" dirty="0"/>
              <a:t>Balance Sheet: Liabilities</a:t>
            </a:r>
          </a:p>
        </p:txBody>
      </p:sp>
      <p:sp>
        <p:nvSpPr>
          <p:cNvPr id="6" name="Footer Placeholder 5">
            <a:extLst>
              <a:ext uri="{FF2B5EF4-FFF2-40B4-BE49-F238E27FC236}">
                <a16:creationId xmlns:a16="http://schemas.microsoft.com/office/drawing/2014/main" id="{AC3F5F94-FE68-4AEF-8871-3A3DB0DEB556}"/>
              </a:ext>
            </a:extLst>
          </p:cNvPr>
          <p:cNvSpPr>
            <a:spLocks noGrp="1"/>
          </p:cNvSpPr>
          <p:nvPr>
            <p:ph type="ftr" sz="quarter" idx="11"/>
          </p:nvPr>
        </p:nvSpPr>
        <p:spPr/>
        <p:txBody>
          <a:bodyPr/>
          <a:lstStyle/>
          <a:p>
            <a:pPr algn="ctr"/>
            <a:r>
              <a:rPr lang="en-US" dirty="0"/>
              <a:t>Accounting – B.A. Global Governance</a:t>
            </a:r>
          </a:p>
          <a:p>
            <a:pPr algn="ctr"/>
            <a:r>
              <a:rPr lang="en-US" dirty="0"/>
              <a:t>A.Y. 2024-2025</a:t>
            </a:r>
          </a:p>
          <a:p>
            <a:pPr algn="ctr"/>
            <a:r>
              <a:rPr lang="it-IT" dirty="0"/>
              <a:t>Prof. M.G. De Romanis</a:t>
            </a:r>
            <a:endParaRPr lang="en-US" dirty="0"/>
          </a:p>
        </p:txBody>
      </p:sp>
    </p:spTree>
    <p:extLst>
      <p:ext uri="{BB962C8B-B14F-4D97-AF65-F5344CB8AC3E}">
        <p14:creationId xmlns:p14="http://schemas.microsoft.com/office/powerpoint/2010/main" val="376239180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oter Placeholder 1">
            <a:extLst>
              <a:ext uri="{FF2B5EF4-FFF2-40B4-BE49-F238E27FC236}">
                <a16:creationId xmlns:a16="http://schemas.microsoft.com/office/drawing/2014/main" id="{4123189D-7033-4030-97A7-3010BBB0C76F}"/>
              </a:ext>
            </a:extLst>
          </p:cNvPr>
          <p:cNvSpPr>
            <a:spLocks noGrp="1"/>
          </p:cNvSpPr>
          <p:nvPr>
            <p:ph type="ftr" sz="quarter" idx="3"/>
          </p:nvPr>
        </p:nvSpPr>
        <p:spPr/>
        <p:txBody>
          <a:bodyPr/>
          <a:lstStyle/>
          <a:p>
            <a:pPr algn="ctr"/>
            <a:r>
              <a:rPr lang="en-US" dirty="0"/>
              <a:t>Accounting – B.A. Global Governance</a:t>
            </a:r>
          </a:p>
          <a:p>
            <a:pPr algn="ctr"/>
            <a:r>
              <a:rPr lang="en-US" dirty="0"/>
              <a:t>A.Y. 2024-2025</a:t>
            </a:r>
          </a:p>
          <a:p>
            <a:pPr algn="ctr"/>
            <a:r>
              <a:rPr lang="it-IT" dirty="0"/>
              <a:t>Prof. M.G. De Romanis</a:t>
            </a:r>
            <a:endParaRPr lang="en-US" dirty="0"/>
          </a:p>
          <a:p>
            <a:pPr algn="ctr"/>
            <a:endParaRPr lang="en-US" dirty="0"/>
          </a:p>
        </p:txBody>
      </p:sp>
      <p:sp>
        <p:nvSpPr>
          <p:cNvPr id="3" name="Slide Number Placeholder 2">
            <a:extLst>
              <a:ext uri="{FF2B5EF4-FFF2-40B4-BE49-F238E27FC236}">
                <a16:creationId xmlns:a16="http://schemas.microsoft.com/office/drawing/2014/main" id="{7B08F58F-50C7-4582-A687-BA2FFFA6E6D5}"/>
              </a:ext>
            </a:extLst>
          </p:cNvPr>
          <p:cNvSpPr>
            <a:spLocks noGrp="1"/>
          </p:cNvSpPr>
          <p:nvPr>
            <p:ph type="sldNum" sz="quarter" idx="12"/>
          </p:nvPr>
        </p:nvSpPr>
        <p:spPr/>
        <p:txBody>
          <a:bodyPr/>
          <a:lstStyle/>
          <a:p>
            <a:fld id="{D57F1E4F-1CFF-5643-939E-217C01CDF565}" type="slidenum">
              <a:rPr lang="en-US" smtClean="0"/>
              <a:pPr/>
              <a:t>2</a:t>
            </a:fld>
            <a:endParaRPr lang="en-US" dirty="0"/>
          </a:p>
        </p:txBody>
      </p:sp>
      <p:sp>
        <p:nvSpPr>
          <p:cNvPr id="4" name="TextBox 3">
            <a:extLst>
              <a:ext uri="{FF2B5EF4-FFF2-40B4-BE49-F238E27FC236}">
                <a16:creationId xmlns:a16="http://schemas.microsoft.com/office/drawing/2014/main" id="{72A98D0B-F431-48B9-AFF1-D25A0DEFEE3B}"/>
              </a:ext>
            </a:extLst>
          </p:cNvPr>
          <p:cNvSpPr txBox="1"/>
          <p:nvPr/>
        </p:nvSpPr>
        <p:spPr>
          <a:xfrm>
            <a:off x="1313563" y="1053947"/>
            <a:ext cx="7277100" cy="1754326"/>
          </a:xfrm>
          <a:prstGeom prst="rect">
            <a:avLst/>
          </a:prstGeom>
          <a:noFill/>
        </p:spPr>
        <p:txBody>
          <a:bodyPr wrap="square" rtlCol="0">
            <a:spAutoFit/>
          </a:bodyPr>
          <a:lstStyle/>
          <a:p>
            <a:r>
              <a:rPr lang="it-IT" dirty="0"/>
              <a:t>Agenda</a:t>
            </a:r>
          </a:p>
          <a:p>
            <a:pPr marL="342900" indent="-342900">
              <a:buFont typeface="+mj-lt"/>
              <a:buAutoNum type="arabicPeriod"/>
            </a:pPr>
            <a:r>
              <a:rPr lang="en-US" dirty="0"/>
              <a:t>Payables</a:t>
            </a:r>
          </a:p>
          <a:p>
            <a:pPr marL="342900" indent="-342900">
              <a:buFont typeface="+mj-lt"/>
              <a:buAutoNum type="arabicPeriod"/>
            </a:pPr>
            <a:r>
              <a:rPr lang="en-US" dirty="0"/>
              <a:t>Derecognition </a:t>
            </a:r>
          </a:p>
          <a:p>
            <a:pPr marL="342900" indent="-342900">
              <a:buFont typeface="+mj-lt"/>
              <a:buAutoNum type="arabicPeriod"/>
            </a:pPr>
            <a:r>
              <a:rPr lang="en-US" dirty="0"/>
              <a:t>Reverse factoring</a:t>
            </a:r>
          </a:p>
          <a:p>
            <a:pPr marL="342900" indent="-342900">
              <a:buFont typeface="+mj-lt"/>
              <a:buAutoNum type="arabicPeriod"/>
            </a:pPr>
            <a:endParaRPr lang="en-US" dirty="0"/>
          </a:p>
          <a:p>
            <a:endParaRPr lang="it-IT" dirty="0"/>
          </a:p>
        </p:txBody>
      </p:sp>
    </p:spTree>
    <p:extLst>
      <p:ext uri="{BB962C8B-B14F-4D97-AF65-F5344CB8AC3E}">
        <p14:creationId xmlns:p14="http://schemas.microsoft.com/office/powerpoint/2010/main" val="321030737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EFAD49E-71DB-4C0A-819D-80F99B2379AC}"/>
              </a:ext>
            </a:extLst>
          </p:cNvPr>
          <p:cNvSpPr>
            <a:spLocks noGrp="1"/>
          </p:cNvSpPr>
          <p:nvPr>
            <p:ph idx="1"/>
          </p:nvPr>
        </p:nvSpPr>
        <p:spPr/>
        <p:txBody>
          <a:bodyPr>
            <a:normAutofit/>
          </a:bodyPr>
          <a:lstStyle/>
          <a:p>
            <a:r>
              <a:rPr lang="en-US" dirty="0"/>
              <a:t>Account payables include liabilities for which invoices have been received and liabilities for goods and services received that have not been matched with related invoices.</a:t>
            </a:r>
          </a:p>
          <a:p>
            <a:r>
              <a:rPr lang="en-US" dirty="0"/>
              <a:t>Accounts payables represent the amount of cash that the companies owe to their suppliers as the result of purchasing goods or rendering the services on credits.</a:t>
            </a:r>
          </a:p>
          <a:p>
            <a:r>
              <a:rPr lang="en-US" dirty="0"/>
              <a:t>According to IFRS 9 trade payables are to be recognized at fair value and then measured at amortized cost. </a:t>
            </a:r>
          </a:p>
          <a:p>
            <a:r>
              <a:rPr lang="en-US" dirty="0"/>
              <a:t>The company should record and recognize as payable at the time they record and recognize the expenses or assets of the same transactions.</a:t>
            </a:r>
          </a:p>
          <a:p>
            <a:r>
              <a:rPr lang="en-US" dirty="0"/>
              <a:t>You can distinguish between trade payables and financial payables.</a:t>
            </a:r>
          </a:p>
          <a:p>
            <a:endParaRPr lang="en-US" dirty="0"/>
          </a:p>
          <a:p>
            <a:r>
              <a:rPr lang="en-US" dirty="0"/>
              <a:t>Fair value represents the intrinsic value of an asset/liabilities. IFRS 13 defines it as the value which an asset will be exchanged, a liabilities paid, between parties aware and available, in a transaction between independents parties. </a:t>
            </a:r>
          </a:p>
          <a:p>
            <a:pPr marL="285750" indent="-285750">
              <a:buFont typeface="Arial" panose="020B0604020202020204" pitchFamily="34" charset="0"/>
              <a:buChar char="•"/>
            </a:pPr>
            <a:endParaRPr lang="en-US" dirty="0"/>
          </a:p>
        </p:txBody>
      </p:sp>
      <p:sp>
        <p:nvSpPr>
          <p:cNvPr id="4" name="Slide Number Placeholder 3">
            <a:extLst>
              <a:ext uri="{FF2B5EF4-FFF2-40B4-BE49-F238E27FC236}">
                <a16:creationId xmlns:a16="http://schemas.microsoft.com/office/drawing/2014/main" id="{B7A507E0-E5ED-44FD-BEAA-41DC11B70EFD}"/>
              </a:ext>
            </a:extLst>
          </p:cNvPr>
          <p:cNvSpPr>
            <a:spLocks noGrp="1"/>
          </p:cNvSpPr>
          <p:nvPr>
            <p:ph type="sldNum" sz="quarter" idx="12"/>
          </p:nvPr>
        </p:nvSpPr>
        <p:spPr/>
        <p:txBody>
          <a:bodyPr/>
          <a:lstStyle/>
          <a:p>
            <a:fld id="{D57F1E4F-1CFF-5643-939E-217C01CDF565}" type="slidenum">
              <a:rPr lang="en-US" smtClean="0"/>
              <a:pPr/>
              <a:t>3</a:t>
            </a:fld>
            <a:endParaRPr lang="en-US" dirty="0"/>
          </a:p>
        </p:txBody>
      </p:sp>
      <p:sp>
        <p:nvSpPr>
          <p:cNvPr id="5" name="Footer Placeholder 4">
            <a:extLst>
              <a:ext uri="{FF2B5EF4-FFF2-40B4-BE49-F238E27FC236}">
                <a16:creationId xmlns:a16="http://schemas.microsoft.com/office/drawing/2014/main" id="{8C3E4923-532B-4BA0-B1A3-FBC8AC2F013D}"/>
              </a:ext>
            </a:extLst>
          </p:cNvPr>
          <p:cNvSpPr>
            <a:spLocks noGrp="1"/>
          </p:cNvSpPr>
          <p:nvPr>
            <p:ph type="ftr" sz="quarter" idx="3"/>
          </p:nvPr>
        </p:nvSpPr>
        <p:spPr/>
        <p:txBody>
          <a:bodyPr/>
          <a:lstStyle/>
          <a:p>
            <a:pPr algn="ctr"/>
            <a:r>
              <a:rPr lang="en-US" dirty="0"/>
              <a:t>Accounting – B.A. Global Governance</a:t>
            </a:r>
          </a:p>
          <a:p>
            <a:pPr algn="ctr"/>
            <a:r>
              <a:rPr lang="en-US" dirty="0"/>
              <a:t>A.Y. 2024-2025</a:t>
            </a:r>
          </a:p>
          <a:p>
            <a:pPr algn="ctr"/>
            <a:r>
              <a:rPr lang="en-US" dirty="0"/>
              <a:t>Prof. M.G. De Romanis</a:t>
            </a:r>
          </a:p>
        </p:txBody>
      </p:sp>
      <p:sp>
        <p:nvSpPr>
          <p:cNvPr id="6" name="TextBox 5">
            <a:extLst>
              <a:ext uri="{FF2B5EF4-FFF2-40B4-BE49-F238E27FC236}">
                <a16:creationId xmlns:a16="http://schemas.microsoft.com/office/drawing/2014/main" id="{C592C796-1792-4E43-97BD-200DBA28D18C}"/>
              </a:ext>
            </a:extLst>
          </p:cNvPr>
          <p:cNvSpPr txBox="1"/>
          <p:nvPr/>
        </p:nvSpPr>
        <p:spPr>
          <a:xfrm>
            <a:off x="818225" y="454241"/>
            <a:ext cx="8424909" cy="646331"/>
          </a:xfrm>
          <a:prstGeom prst="rect">
            <a:avLst/>
          </a:prstGeom>
          <a:noFill/>
        </p:spPr>
        <p:txBody>
          <a:bodyPr wrap="square" rtlCol="0">
            <a:spAutoFit/>
          </a:bodyPr>
          <a:lstStyle/>
          <a:p>
            <a:r>
              <a:rPr lang="en-US" sz="3600" dirty="0"/>
              <a:t>Payables</a:t>
            </a:r>
            <a:endParaRPr lang="it-IT" sz="3600" dirty="0"/>
          </a:p>
        </p:txBody>
      </p:sp>
    </p:spTree>
    <p:extLst>
      <p:ext uri="{BB962C8B-B14F-4D97-AF65-F5344CB8AC3E}">
        <p14:creationId xmlns:p14="http://schemas.microsoft.com/office/powerpoint/2010/main" val="406783557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EFAD49E-71DB-4C0A-819D-80F99B2379AC}"/>
              </a:ext>
            </a:extLst>
          </p:cNvPr>
          <p:cNvSpPr>
            <a:spLocks noGrp="1"/>
          </p:cNvSpPr>
          <p:nvPr>
            <p:ph idx="1"/>
          </p:nvPr>
        </p:nvSpPr>
        <p:spPr/>
        <p:txBody>
          <a:bodyPr>
            <a:normAutofit/>
          </a:bodyPr>
          <a:lstStyle/>
          <a:p>
            <a:r>
              <a:rPr lang="en-US" dirty="0"/>
              <a:t>Trade payable are classified in the balance sheet within the current liabilities and form part of the working capital. The classification of account payables within current liabilities is because of these are normally paid within a short period (less than 12 months).</a:t>
            </a:r>
          </a:p>
          <a:p>
            <a:r>
              <a:rPr lang="en-US" dirty="0"/>
              <a:t>When payable is expected to be paid more than one year, then that liabilities should be recording in non-current liabilities categories.</a:t>
            </a:r>
          </a:p>
          <a:p>
            <a:endParaRPr lang="en-US" dirty="0"/>
          </a:p>
          <a:p>
            <a:pPr marL="285750" indent="-285750">
              <a:buFont typeface="Arial" panose="020B0604020202020204" pitchFamily="34" charset="0"/>
              <a:buChar char="•"/>
            </a:pPr>
            <a:endParaRPr lang="en-US" dirty="0"/>
          </a:p>
        </p:txBody>
      </p:sp>
      <p:sp>
        <p:nvSpPr>
          <p:cNvPr id="4" name="Slide Number Placeholder 3">
            <a:extLst>
              <a:ext uri="{FF2B5EF4-FFF2-40B4-BE49-F238E27FC236}">
                <a16:creationId xmlns:a16="http://schemas.microsoft.com/office/drawing/2014/main" id="{B7A507E0-E5ED-44FD-BEAA-41DC11B70EFD}"/>
              </a:ext>
            </a:extLst>
          </p:cNvPr>
          <p:cNvSpPr>
            <a:spLocks noGrp="1"/>
          </p:cNvSpPr>
          <p:nvPr>
            <p:ph type="sldNum" sz="quarter" idx="12"/>
          </p:nvPr>
        </p:nvSpPr>
        <p:spPr/>
        <p:txBody>
          <a:bodyPr/>
          <a:lstStyle/>
          <a:p>
            <a:fld id="{D57F1E4F-1CFF-5643-939E-217C01CDF565}" type="slidenum">
              <a:rPr lang="en-US" smtClean="0"/>
              <a:pPr/>
              <a:t>4</a:t>
            </a:fld>
            <a:endParaRPr lang="en-US" dirty="0"/>
          </a:p>
        </p:txBody>
      </p:sp>
      <p:sp>
        <p:nvSpPr>
          <p:cNvPr id="5" name="Footer Placeholder 4">
            <a:extLst>
              <a:ext uri="{FF2B5EF4-FFF2-40B4-BE49-F238E27FC236}">
                <a16:creationId xmlns:a16="http://schemas.microsoft.com/office/drawing/2014/main" id="{8C3E4923-532B-4BA0-B1A3-FBC8AC2F013D}"/>
              </a:ext>
            </a:extLst>
          </p:cNvPr>
          <p:cNvSpPr>
            <a:spLocks noGrp="1"/>
          </p:cNvSpPr>
          <p:nvPr>
            <p:ph type="ftr" sz="quarter" idx="3"/>
          </p:nvPr>
        </p:nvSpPr>
        <p:spPr/>
        <p:txBody>
          <a:bodyPr/>
          <a:lstStyle/>
          <a:p>
            <a:pPr algn="ctr"/>
            <a:r>
              <a:rPr lang="en-US" dirty="0"/>
              <a:t>Accounting – B.A. Global Governance</a:t>
            </a:r>
          </a:p>
          <a:p>
            <a:pPr algn="ctr"/>
            <a:r>
              <a:rPr lang="en-US" dirty="0"/>
              <a:t>A.Y. 2024-2025</a:t>
            </a:r>
          </a:p>
          <a:p>
            <a:pPr algn="ctr"/>
            <a:r>
              <a:rPr lang="en-US" dirty="0"/>
              <a:t>Prof. M.G. De Romanis</a:t>
            </a:r>
          </a:p>
        </p:txBody>
      </p:sp>
      <p:sp>
        <p:nvSpPr>
          <p:cNvPr id="6" name="TextBox 5">
            <a:extLst>
              <a:ext uri="{FF2B5EF4-FFF2-40B4-BE49-F238E27FC236}">
                <a16:creationId xmlns:a16="http://schemas.microsoft.com/office/drawing/2014/main" id="{C592C796-1792-4E43-97BD-200DBA28D18C}"/>
              </a:ext>
            </a:extLst>
          </p:cNvPr>
          <p:cNvSpPr txBox="1"/>
          <p:nvPr/>
        </p:nvSpPr>
        <p:spPr>
          <a:xfrm>
            <a:off x="818225" y="454241"/>
            <a:ext cx="8424909" cy="646331"/>
          </a:xfrm>
          <a:prstGeom prst="rect">
            <a:avLst/>
          </a:prstGeom>
          <a:noFill/>
        </p:spPr>
        <p:txBody>
          <a:bodyPr wrap="square" rtlCol="0">
            <a:spAutoFit/>
          </a:bodyPr>
          <a:lstStyle/>
          <a:p>
            <a:r>
              <a:rPr lang="en-US" sz="3600" dirty="0"/>
              <a:t>Payables</a:t>
            </a:r>
            <a:endParaRPr lang="it-IT" sz="3600" dirty="0"/>
          </a:p>
        </p:txBody>
      </p:sp>
    </p:spTree>
    <p:extLst>
      <p:ext uri="{BB962C8B-B14F-4D97-AF65-F5344CB8AC3E}">
        <p14:creationId xmlns:p14="http://schemas.microsoft.com/office/powerpoint/2010/main" val="310308144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EFAD49E-71DB-4C0A-819D-80F99B2379AC}"/>
              </a:ext>
            </a:extLst>
          </p:cNvPr>
          <p:cNvSpPr>
            <a:spLocks noGrp="1"/>
          </p:cNvSpPr>
          <p:nvPr>
            <p:ph idx="1"/>
          </p:nvPr>
        </p:nvSpPr>
        <p:spPr/>
        <p:txBody>
          <a:bodyPr>
            <a:normAutofit/>
          </a:bodyPr>
          <a:lstStyle/>
          <a:p>
            <a:r>
              <a:rPr lang="en-US" dirty="0"/>
              <a:t>Payables might be recorded also against a transaction different from a sale of goods and service. Example of payables are:</a:t>
            </a:r>
          </a:p>
          <a:p>
            <a:pPr marL="285750" indent="-285750">
              <a:buFont typeface="Arial" panose="020B0604020202020204" pitchFamily="34" charset="0"/>
              <a:buChar char="•"/>
            </a:pPr>
            <a:r>
              <a:rPr lang="en-US" dirty="0"/>
              <a:t>Payables to employees</a:t>
            </a:r>
          </a:p>
          <a:p>
            <a:pPr marL="285750" indent="-285750">
              <a:buFont typeface="Arial" panose="020B0604020202020204" pitchFamily="34" charset="0"/>
              <a:buChar char="•"/>
            </a:pPr>
            <a:r>
              <a:rPr lang="en-US" dirty="0"/>
              <a:t>Advances from subsidiaries</a:t>
            </a:r>
          </a:p>
          <a:p>
            <a:pPr marL="285750" indent="-285750">
              <a:buFont typeface="Arial" panose="020B0604020202020204" pitchFamily="34" charset="0"/>
              <a:buChar char="•"/>
            </a:pPr>
            <a:r>
              <a:rPr lang="en-US" dirty="0"/>
              <a:t>Received deposits to cover potential damages or losses</a:t>
            </a:r>
          </a:p>
          <a:p>
            <a:pPr marL="285750" indent="-285750">
              <a:buFont typeface="Arial" panose="020B0604020202020204" pitchFamily="34" charset="0"/>
              <a:buChar char="•"/>
            </a:pPr>
            <a:r>
              <a:rPr lang="en-US" dirty="0"/>
              <a:t>Received deposits as a guarantee of performance or payment</a:t>
            </a:r>
          </a:p>
          <a:p>
            <a:pPr marL="285750" indent="-285750">
              <a:buFont typeface="Arial" panose="020B0604020202020204" pitchFamily="34" charset="0"/>
              <a:buChar char="•"/>
            </a:pPr>
            <a:r>
              <a:rPr lang="en-US" dirty="0"/>
              <a:t>Dividends and interest payable</a:t>
            </a:r>
          </a:p>
          <a:p>
            <a:pPr marL="285750" indent="-285750">
              <a:buFont typeface="Arial" panose="020B0604020202020204" pitchFamily="34" charset="0"/>
              <a:buChar char="•"/>
            </a:pPr>
            <a:r>
              <a:rPr lang="en-US" dirty="0"/>
              <a:t>Etc. </a:t>
            </a:r>
          </a:p>
          <a:p>
            <a:endParaRPr lang="en-US" dirty="0"/>
          </a:p>
          <a:p>
            <a:pPr marL="285750" indent="-285750">
              <a:buFont typeface="Arial" panose="020B0604020202020204" pitchFamily="34" charset="0"/>
              <a:buChar char="•"/>
            </a:pPr>
            <a:endParaRPr lang="en-US" dirty="0"/>
          </a:p>
        </p:txBody>
      </p:sp>
      <p:sp>
        <p:nvSpPr>
          <p:cNvPr id="4" name="Slide Number Placeholder 3">
            <a:extLst>
              <a:ext uri="{FF2B5EF4-FFF2-40B4-BE49-F238E27FC236}">
                <a16:creationId xmlns:a16="http://schemas.microsoft.com/office/drawing/2014/main" id="{B7A507E0-E5ED-44FD-BEAA-41DC11B70EFD}"/>
              </a:ext>
            </a:extLst>
          </p:cNvPr>
          <p:cNvSpPr>
            <a:spLocks noGrp="1"/>
          </p:cNvSpPr>
          <p:nvPr>
            <p:ph type="sldNum" sz="quarter" idx="12"/>
          </p:nvPr>
        </p:nvSpPr>
        <p:spPr/>
        <p:txBody>
          <a:bodyPr/>
          <a:lstStyle/>
          <a:p>
            <a:fld id="{D57F1E4F-1CFF-5643-939E-217C01CDF565}" type="slidenum">
              <a:rPr lang="en-US" smtClean="0"/>
              <a:pPr/>
              <a:t>5</a:t>
            </a:fld>
            <a:endParaRPr lang="en-US" dirty="0"/>
          </a:p>
        </p:txBody>
      </p:sp>
      <p:sp>
        <p:nvSpPr>
          <p:cNvPr id="5" name="Footer Placeholder 4">
            <a:extLst>
              <a:ext uri="{FF2B5EF4-FFF2-40B4-BE49-F238E27FC236}">
                <a16:creationId xmlns:a16="http://schemas.microsoft.com/office/drawing/2014/main" id="{8C3E4923-532B-4BA0-B1A3-FBC8AC2F013D}"/>
              </a:ext>
            </a:extLst>
          </p:cNvPr>
          <p:cNvSpPr>
            <a:spLocks noGrp="1"/>
          </p:cNvSpPr>
          <p:nvPr>
            <p:ph type="ftr" sz="quarter" idx="3"/>
          </p:nvPr>
        </p:nvSpPr>
        <p:spPr/>
        <p:txBody>
          <a:bodyPr/>
          <a:lstStyle/>
          <a:p>
            <a:pPr algn="ctr"/>
            <a:r>
              <a:rPr lang="en-US" dirty="0"/>
              <a:t>Accounting – B.A. Global Governance</a:t>
            </a:r>
          </a:p>
          <a:p>
            <a:pPr algn="ctr"/>
            <a:r>
              <a:rPr lang="en-US" dirty="0"/>
              <a:t>A.Y. 2024-2025</a:t>
            </a:r>
          </a:p>
          <a:p>
            <a:pPr algn="ctr"/>
            <a:r>
              <a:rPr lang="en-US" dirty="0"/>
              <a:t>Prof. M.G. De Romanis</a:t>
            </a:r>
          </a:p>
        </p:txBody>
      </p:sp>
      <p:sp>
        <p:nvSpPr>
          <p:cNvPr id="6" name="TextBox 5">
            <a:extLst>
              <a:ext uri="{FF2B5EF4-FFF2-40B4-BE49-F238E27FC236}">
                <a16:creationId xmlns:a16="http://schemas.microsoft.com/office/drawing/2014/main" id="{C592C796-1792-4E43-97BD-200DBA28D18C}"/>
              </a:ext>
            </a:extLst>
          </p:cNvPr>
          <p:cNvSpPr txBox="1"/>
          <p:nvPr/>
        </p:nvSpPr>
        <p:spPr>
          <a:xfrm>
            <a:off x="818225" y="454241"/>
            <a:ext cx="8424909" cy="646331"/>
          </a:xfrm>
          <a:prstGeom prst="rect">
            <a:avLst/>
          </a:prstGeom>
          <a:noFill/>
        </p:spPr>
        <p:txBody>
          <a:bodyPr wrap="square" rtlCol="0">
            <a:spAutoFit/>
          </a:bodyPr>
          <a:lstStyle/>
          <a:p>
            <a:r>
              <a:rPr lang="en-US" sz="3600" dirty="0"/>
              <a:t>Payables</a:t>
            </a:r>
            <a:endParaRPr lang="it-IT" sz="3600" dirty="0"/>
          </a:p>
        </p:txBody>
      </p:sp>
    </p:spTree>
    <p:extLst>
      <p:ext uri="{BB962C8B-B14F-4D97-AF65-F5344CB8AC3E}">
        <p14:creationId xmlns:p14="http://schemas.microsoft.com/office/powerpoint/2010/main" val="216115539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EFAD49E-71DB-4C0A-819D-80F99B2379AC}"/>
              </a:ext>
            </a:extLst>
          </p:cNvPr>
          <p:cNvSpPr>
            <a:spLocks noGrp="1"/>
          </p:cNvSpPr>
          <p:nvPr>
            <p:ph idx="1"/>
          </p:nvPr>
        </p:nvSpPr>
        <p:spPr/>
        <p:txBody>
          <a:bodyPr>
            <a:normAutofit lnSpcReduction="10000"/>
          </a:bodyPr>
          <a:lstStyle/>
          <a:p>
            <a:r>
              <a:rPr lang="en-US" dirty="0"/>
              <a:t>Trade payable are recognized in consideration of a commercial transaction, meaning an exchange of goods or services.</a:t>
            </a:r>
          </a:p>
          <a:p>
            <a:r>
              <a:rPr lang="en-US" dirty="0"/>
              <a:t>Company has to recognize payables in the moment where transaction has been operated, thus goods or services have been received. </a:t>
            </a:r>
          </a:p>
          <a:p>
            <a:r>
              <a:rPr lang="en-US" dirty="0"/>
              <a:t>When transaction is received the following journal entries is operated:</a:t>
            </a:r>
          </a:p>
          <a:p>
            <a:endParaRPr lang="en-US" dirty="0"/>
          </a:p>
          <a:p>
            <a:endParaRPr lang="en-US" dirty="0"/>
          </a:p>
          <a:p>
            <a:endParaRPr lang="en-US" dirty="0"/>
          </a:p>
          <a:p>
            <a:endParaRPr lang="en-US" dirty="0"/>
          </a:p>
          <a:p>
            <a:r>
              <a:rPr lang="en-US" dirty="0"/>
              <a:t>Goods/services represent the expenses sustained by the company for purchasing of goods or services while payables are the amount owed to the supplier. The initial recognition of payables is usually based on the agreement thus the initial recognition might be judged on the occurrence or not of some events. In other words sometimes the initial recognition might be complex.</a:t>
            </a:r>
          </a:p>
          <a:p>
            <a:endParaRPr lang="en-US" dirty="0"/>
          </a:p>
        </p:txBody>
      </p:sp>
      <p:sp>
        <p:nvSpPr>
          <p:cNvPr id="4" name="Slide Number Placeholder 3">
            <a:extLst>
              <a:ext uri="{FF2B5EF4-FFF2-40B4-BE49-F238E27FC236}">
                <a16:creationId xmlns:a16="http://schemas.microsoft.com/office/drawing/2014/main" id="{B7A507E0-E5ED-44FD-BEAA-41DC11B70EFD}"/>
              </a:ext>
            </a:extLst>
          </p:cNvPr>
          <p:cNvSpPr>
            <a:spLocks noGrp="1"/>
          </p:cNvSpPr>
          <p:nvPr>
            <p:ph type="sldNum" sz="quarter" idx="12"/>
          </p:nvPr>
        </p:nvSpPr>
        <p:spPr/>
        <p:txBody>
          <a:bodyPr/>
          <a:lstStyle/>
          <a:p>
            <a:fld id="{D57F1E4F-1CFF-5643-939E-217C01CDF565}" type="slidenum">
              <a:rPr lang="en-US" smtClean="0"/>
              <a:pPr/>
              <a:t>6</a:t>
            </a:fld>
            <a:endParaRPr lang="en-US" dirty="0"/>
          </a:p>
        </p:txBody>
      </p:sp>
      <p:sp>
        <p:nvSpPr>
          <p:cNvPr id="5" name="Footer Placeholder 4">
            <a:extLst>
              <a:ext uri="{FF2B5EF4-FFF2-40B4-BE49-F238E27FC236}">
                <a16:creationId xmlns:a16="http://schemas.microsoft.com/office/drawing/2014/main" id="{8C3E4923-532B-4BA0-B1A3-FBC8AC2F013D}"/>
              </a:ext>
            </a:extLst>
          </p:cNvPr>
          <p:cNvSpPr>
            <a:spLocks noGrp="1"/>
          </p:cNvSpPr>
          <p:nvPr>
            <p:ph type="ftr" sz="quarter" idx="3"/>
          </p:nvPr>
        </p:nvSpPr>
        <p:spPr/>
        <p:txBody>
          <a:bodyPr/>
          <a:lstStyle/>
          <a:p>
            <a:pPr algn="ctr"/>
            <a:r>
              <a:rPr lang="en-US" dirty="0"/>
              <a:t>Accounting – B.A. Global Governance</a:t>
            </a:r>
          </a:p>
          <a:p>
            <a:pPr algn="ctr"/>
            <a:r>
              <a:rPr lang="en-US" dirty="0"/>
              <a:t>A.Y. 2024-2025</a:t>
            </a:r>
          </a:p>
          <a:p>
            <a:pPr algn="ctr"/>
            <a:r>
              <a:rPr lang="en-US" dirty="0"/>
              <a:t>Prof. M.G. De Romanis</a:t>
            </a:r>
          </a:p>
        </p:txBody>
      </p:sp>
      <p:sp>
        <p:nvSpPr>
          <p:cNvPr id="6" name="TextBox 5">
            <a:extLst>
              <a:ext uri="{FF2B5EF4-FFF2-40B4-BE49-F238E27FC236}">
                <a16:creationId xmlns:a16="http://schemas.microsoft.com/office/drawing/2014/main" id="{C592C796-1792-4E43-97BD-200DBA28D18C}"/>
              </a:ext>
            </a:extLst>
          </p:cNvPr>
          <p:cNvSpPr txBox="1"/>
          <p:nvPr/>
        </p:nvSpPr>
        <p:spPr>
          <a:xfrm>
            <a:off x="818225" y="454241"/>
            <a:ext cx="8424909" cy="646331"/>
          </a:xfrm>
          <a:prstGeom prst="rect">
            <a:avLst/>
          </a:prstGeom>
          <a:noFill/>
        </p:spPr>
        <p:txBody>
          <a:bodyPr wrap="square" rtlCol="0">
            <a:spAutoFit/>
          </a:bodyPr>
          <a:lstStyle/>
          <a:p>
            <a:r>
              <a:rPr lang="en-US" sz="3600" dirty="0"/>
              <a:t>Trade Payables</a:t>
            </a:r>
            <a:endParaRPr lang="it-IT" sz="3600" dirty="0"/>
          </a:p>
        </p:txBody>
      </p:sp>
      <p:graphicFrame>
        <p:nvGraphicFramePr>
          <p:cNvPr id="7" name="Table 6">
            <a:extLst>
              <a:ext uri="{FF2B5EF4-FFF2-40B4-BE49-F238E27FC236}">
                <a16:creationId xmlns:a16="http://schemas.microsoft.com/office/drawing/2014/main" id="{E4E1317C-7601-4D62-BB9E-23D112A8DE06}"/>
              </a:ext>
            </a:extLst>
          </p:cNvPr>
          <p:cNvGraphicFramePr>
            <a:graphicFrameLocks noGrp="1"/>
          </p:cNvGraphicFramePr>
          <p:nvPr>
            <p:extLst>
              <p:ext uri="{D42A27DB-BD31-4B8C-83A1-F6EECF244321}">
                <p14:modId xmlns:p14="http://schemas.microsoft.com/office/powerpoint/2010/main" val="219808422"/>
              </p:ext>
            </p:extLst>
          </p:nvPr>
        </p:nvGraphicFramePr>
        <p:xfrm>
          <a:off x="818225" y="3163666"/>
          <a:ext cx="6272106" cy="736600"/>
        </p:xfrm>
        <a:graphic>
          <a:graphicData uri="http://schemas.openxmlformats.org/drawingml/2006/table">
            <a:tbl>
              <a:tblPr firstRow="1" bandRow="1">
                <a:tableStyleId>{9D7B26C5-4107-4FEC-AEDC-1716B250A1EF}</a:tableStyleId>
              </a:tblPr>
              <a:tblGrid>
                <a:gridCol w="784645">
                  <a:extLst>
                    <a:ext uri="{9D8B030D-6E8A-4147-A177-3AD203B41FA5}">
                      <a16:colId xmlns:a16="http://schemas.microsoft.com/office/drawing/2014/main" val="3251389968"/>
                    </a:ext>
                  </a:extLst>
                </a:gridCol>
                <a:gridCol w="3446214">
                  <a:extLst>
                    <a:ext uri="{9D8B030D-6E8A-4147-A177-3AD203B41FA5}">
                      <a16:colId xmlns:a16="http://schemas.microsoft.com/office/drawing/2014/main" val="3813811915"/>
                    </a:ext>
                  </a:extLst>
                </a:gridCol>
                <a:gridCol w="1157149">
                  <a:extLst>
                    <a:ext uri="{9D8B030D-6E8A-4147-A177-3AD203B41FA5}">
                      <a16:colId xmlns:a16="http://schemas.microsoft.com/office/drawing/2014/main" val="2006376887"/>
                    </a:ext>
                  </a:extLst>
                </a:gridCol>
                <a:gridCol w="884098">
                  <a:extLst>
                    <a:ext uri="{9D8B030D-6E8A-4147-A177-3AD203B41FA5}">
                      <a16:colId xmlns:a16="http://schemas.microsoft.com/office/drawing/2014/main" val="2540506348"/>
                    </a:ext>
                  </a:extLst>
                </a:gridCol>
              </a:tblGrid>
              <a:tr h="0">
                <a:tc>
                  <a:txBody>
                    <a:bodyPr/>
                    <a:lstStyle/>
                    <a:p>
                      <a:r>
                        <a:rPr lang="en-US" dirty="0"/>
                        <a:t>IN</a:t>
                      </a:r>
                    </a:p>
                  </a:txBody>
                  <a:tcPr/>
                </a:tc>
                <a:tc>
                  <a:txBody>
                    <a:bodyPr/>
                    <a:lstStyle/>
                    <a:p>
                      <a:r>
                        <a:rPr lang="en-US" dirty="0"/>
                        <a:t>Goods/services</a:t>
                      </a:r>
                    </a:p>
                  </a:txBody>
                  <a:tcPr/>
                </a:tc>
                <a:tc>
                  <a:txBody>
                    <a:bodyPr/>
                    <a:lstStyle/>
                    <a:p>
                      <a:pPr algn="r"/>
                      <a:r>
                        <a:rPr lang="en-US" dirty="0"/>
                        <a:t>3.000</a:t>
                      </a:r>
                    </a:p>
                  </a:txBody>
                  <a:tcPr/>
                </a:tc>
                <a:tc>
                  <a:txBody>
                    <a:bodyPr/>
                    <a:lstStyle/>
                    <a:p>
                      <a:pPr algn="r"/>
                      <a:endParaRPr lang="en-US" dirty="0"/>
                    </a:p>
                  </a:txBody>
                  <a:tcPr/>
                </a:tc>
                <a:extLst>
                  <a:ext uri="{0D108BD9-81ED-4DB2-BD59-A6C34878D82A}">
                    <a16:rowId xmlns:a16="http://schemas.microsoft.com/office/drawing/2014/main" val="2548901374"/>
                  </a:ext>
                </a:extLst>
              </a:tr>
              <a:tr h="370840">
                <a:tc>
                  <a:txBody>
                    <a:bodyPr/>
                    <a:lstStyle/>
                    <a:p>
                      <a:r>
                        <a:rPr lang="en-US" dirty="0"/>
                        <a:t>OUT</a:t>
                      </a:r>
                    </a:p>
                  </a:txBody>
                  <a:tcPr/>
                </a:tc>
                <a:tc>
                  <a:txBody>
                    <a:bodyPr/>
                    <a:lstStyle/>
                    <a:p>
                      <a:r>
                        <a:rPr lang="en-US" dirty="0"/>
                        <a:t>Payables</a:t>
                      </a:r>
                    </a:p>
                  </a:txBody>
                  <a:tcPr/>
                </a:tc>
                <a:tc>
                  <a:txBody>
                    <a:bodyPr/>
                    <a:lstStyle/>
                    <a:p>
                      <a:pPr algn="r"/>
                      <a:endParaRPr lang="en-US" dirty="0"/>
                    </a:p>
                  </a:txBody>
                  <a:tcPr/>
                </a:tc>
                <a:tc>
                  <a:txBody>
                    <a:bodyPr/>
                    <a:lstStyle/>
                    <a:p>
                      <a:pPr algn="r"/>
                      <a:r>
                        <a:rPr lang="en-US" dirty="0"/>
                        <a:t>3.000</a:t>
                      </a:r>
                    </a:p>
                  </a:txBody>
                  <a:tcPr/>
                </a:tc>
                <a:extLst>
                  <a:ext uri="{0D108BD9-81ED-4DB2-BD59-A6C34878D82A}">
                    <a16:rowId xmlns:a16="http://schemas.microsoft.com/office/drawing/2014/main" val="1610387038"/>
                  </a:ext>
                </a:extLst>
              </a:tr>
            </a:tbl>
          </a:graphicData>
        </a:graphic>
      </p:graphicFrame>
    </p:spTree>
    <p:extLst>
      <p:ext uri="{BB962C8B-B14F-4D97-AF65-F5344CB8AC3E}">
        <p14:creationId xmlns:p14="http://schemas.microsoft.com/office/powerpoint/2010/main" val="359068130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EFAD49E-71DB-4C0A-819D-80F99B2379AC}"/>
              </a:ext>
            </a:extLst>
          </p:cNvPr>
          <p:cNvSpPr>
            <a:spLocks noGrp="1"/>
          </p:cNvSpPr>
          <p:nvPr>
            <p:ph idx="1"/>
          </p:nvPr>
        </p:nvSpPr>
        <p:spPr/>
        <p:txBody>
          <a:bodyPr>
            <a:normAutofit/>
          </a:bodyPr>
          <a:lstStyle/>
          <a:p>
            <a:r>
              <a:rPr lang="en-US" dirty="0"/>
              <a:t>When the service is rendered or goods delivered in and no invoice has been received yet the Company must accrued for the amount owed to supplier based on the fair value of goods or services received. </a:t>
            </a:r>
          </a:p>
          <a:p>
            <a:endParaRPr lang="en-US" dirty="0"/>
          </a:p>
          <a:p>
            <a:endParaRPr lang="en-US" dirty="0"/>
          </a:p>
          <a:p>
            <a:r>
              <a:rPr lang="en-US" dirty="0"/>
              <a:t>The above journal entry allows the company recording for the expense sustained and accruing for the relative amount within the liabilities. When invoice is received:</a:t>
            </a:r>
          </a:p>
          <a:p>
            <a:endParaRPr lang="en-US" dirty="0"/>
          </a:p>
          <a:p>
            <a:endParaRPr lang="en-US" dirty="0"/>
          </a:p>
          <a:p>
            <a:endParaRPr lang="en-US" dirty="0"/>
          </a:p>
          <a:p>
            <a:r>
              <a:rPr lang="en-US" dirty="0"/>
              <a:t>The above journal entry offsets the amount of invoice to be received versus trade payables to be recorded nominally to a specific supplier.</a:t>
            </a:r>
          </a:p>
          <a:p>
            <a:endParaRPr lang="en-US" dirty="0"/>
          </a:p>
        </p:txBody>
      </p:sp>
      <p:sp>
        <p:nvSpPr>
          <p:cNvPr id="4" name="Slide Number Placeholder 3">
            <a:extLst>
              <a:ext uri="{FF2B5EF4-FFF2-40B4-BE49-F238E27FC236}">
                <a16:creationId xmlns:a16="http://schemas.microsoft.com/office/drawing/2014/main" id="{B7A507E0-E5ED-44FD-BEAA-41DC11B70EFD}"/>
              </a:ext>
            </a:extLst>
          </p:cNvPr>
          <p:cNvSpPr>
            <a:spLocks noGrp="1"/>
          </p:cNvSpPr>
          <p:nvPr>
            <p:ph type="sldNum" sz="quarter" idx="12"/>
          </p:nvPr>
        </p:nvSpPr>
        <p:spPr/>
        <p:txBody>
          <a:bodyPr/>
          <a:lstStyle/>
          <a:p>
            <a:fld id="{D57F1E4F-1CFF-5643-939E-217C01CDF565}" type="slidenum">
              <a:rPr lang="en-US" smtClean="0"/>
              <a:pPr/>
              <a:t>7</a:t>
            </a:fld>
            <a:endParaRPr lang="en-US" dirty="0"/>
          </a:p>
        </p:txBody>
      </p:sp>
      <p:sp>
        <p:nvSpPr>
          <p:cNvPr id="5" name="Footer Placeholder 4">
            <a:extLst>
              <a:ext uri="{FF2B5EF4-FFF2-40B4-BE49-F238E27FC236}">
                <a16:creationId xmlns:a16="http://schemas.microsoft.com/office/drawing/2014/main" id="{8C3E4923-532B-4BA0-B1A3-FBC8AC2F013D}"/>
              </a:ext>
            </a:extLst>
          </p:cNvPr>
          <p:cNvSpPr>
            <a:spLocks noGrp="1"/>
          </p:cNvSpPr>
          <p:nvPr>
            <p:ph type="ftr" sz="quarter" idx="3"/>
          </p:nvPr>
        </p:nvSpPr>
        <p:spPr/>
        <p:txBody>
          <a:bodyPr/>
          <a:lstStyle/>
          <a:p>
            <a:pPr algn="ctr"/>
            <a:r>
              <a:rPr lang="en-US" dirty="0"/>
              <a:t>Accounting – B.A. Global Governance</a:t>
            </a:r>
          </a:p>
          <a:p>
            <a:pPr algn="ctr"/>
            <a:r>
              <a:rPr lang="en-US" dirty="0"/>
              <a:t>A.Y. 2024-2025</a:t>
            </a:r>
          </a:p>
          <a:p>
            <a:pPr algn="ctr"/>
            <a:r>
              <a:rPr lang="en-US" dirty="0"/>
              <a:t>Prof. M.G. De Romanis</a:t>
            </a:r>
          </a:p>
        </p:txBody>
      </p:sp>
      <p:sp>
        <p:nvSpPr>
          <p:cNvPr id="6" name="TextBox 5">
            <a:extLst>
              <a:ext uri="{FF2B5EF4-FFF2-40B4-BE49-F238E27FC236}">
                <a16:creationId xmlns:a16="http://schemas.microsoft.com/office/drawing/2014/main" id="{C592C796-1792-4E43-97BD-200DBA28D18C}"/>
              </a:ext>
            </a:extLst>
          </p:cNvPr>
          <p:cNvSpPr txBox="1"/>
          <p:nvPr/>
        </p:nvSpPr>
        <p:spPr>
          <a:xfrm>
            <a:off x="818225" y="454241"/>
            <a:ext cx="8424909" cy="646331"/>
          </a:xfrm>
          <a:prstGeom prst="rect">
            <a:avLst/>
          </a:prstGeom>
          <a:noFill/>
        </p:spPr>
        <p:txBody>
          <a:bodyPr wrap="square" rtlCol="0">
            <a:spAutoFit/>
          </a:bodyPr>
          <a:lstStyle/>
          <a:p>
            <a:r>
              <a:rPr lang="en-US" sz="3600" dirty="0"/>
              <a:t>Trade Payables</a:t>
            </a:r>
            <a:endParaRPr lang="it-IT" sz="3600" dirty="0"/>
          </a:p>
        </p:txBody>
      </p:sp>
      <p:graphicFrame>
        <p:nvGraphicFramePr>
          <p:cNvPr id="7" name="Table 6">
            <a:extLst>
              <a:ext uri="{FF2B5EF4-FFF2-40B4-BE49-F238E27FC236}">
                <a16:creationId xmlns:a16="http://schemas.microsoft.com/office/drawing/2014/main" id="{E4E1317C-7601-4D62-BB9E-23D112A8DE06}"/>
              </a:ext>
            </a:extLst>
          </p:cNvPr>
          <p:cNvGraphicFramePr>
            <a:graphicFrameLocks noGrp="1"/>
          </p:cNvGraphicFramePr>
          <p:nvPr>
            <p:extLst>
              <p:ext uri="{D42A27DB-BD31-4B8C-83A1-F6EECF244321}">
                <p14:modId xmlns:p14="http://schemas.microsoft.com/office/powerpoint/2010/main" val="526790395"/>
              </p:ext>
            </p:extLst>
          </p:nvPr>
        </p:nvGraphicFramePr>
        <p:xfrm>
          <a:off x="818225" y="1975985"/>
          <a:ext cx="6272106" cy="736600"/>
        </p:xfrm>
        <a:graphic>
          <a:graphicData uri="http://schemas.openxmlformats.org/drawingml/2006/table">
            <a:tbl>
              <a:tblPr firstRow="1" bandRow="1">
                <a:tableStyleId>{9D7B26C5-4107-4FEC-AEDC-1716B250A1EF}</a:tableStyleId>
              </a:tblPr>
              <a:tblGrid>
                <a:gridCol w="784645">
                  <a:extLst>
                    <a:ext uri="{9D8B030D-6E8A-4147-A177-3AD203B41FA5}">
                      <a16:colId xmlns:a16="http://schemas.microsoft.com/office/drawing/2014/main" val="3251389968"/>
                    </a:ext>
                  </a:extLst>
                </a:gridCol>
                <a:gridCol w="3446214">
                  <a:extLst>
                    <a:ext uri="{9D8B030D-6E8A-4147-A177-3AD203B41FA5}">
                      <a16:colId xmlns:a16="http://schemas.microsoft.com/office/drawing/2014/main" val="3813811915"/>
                    </a:ext>
                  </a:extLst>
                </a:gridCol>
                <a:gridCol w="1157149">
                  <a:extLst>
                    <a:ext uri="{9D8B030D-6E8A-4147-A177-3AD203B41FA5}">
                      <a16:colId xmlns:a16="http://schemas.microsoft.com/office/drawing/2014/main" val="2006376887"/>
                    </a:ext>
                  </a:extLst>
                </a:gridCol>
                <a:gridCol w="884098">
                  <a:extLst>
                    <a:ext uri="{9D8B030D-6E8A-4147-A177-3AD203B41FA5}">
                      <a16:colId xmlns:a16="http://schemas.microsoft.com/office/drawing/2014/main" val="2540506348"/>
                    </a:ext>
                  </a:extLst>
                </a:gridCol>
              </a:tblGrid>
              <a:tr h="0">
                <a:tc>
                  <a:txBody>
                    <a:bodyPr/>
                    <a:lstStyle/>
                    <a:p>
                      <a:r>
                        <a:rPr lang="en-US" dirty="0"/>
                        <a:t>IN</a:t>
                      </a:r>
                    </a:p>
                  </a:txBody>
                  <a:tcPr/>
                </a:tc>
                <a:tc>
                  <a:txBody>
                    <a:bodyPr/>
                    <a:lstStyle/>
                    <a:p>
                      <a:r>
                        <a:rPr lang="en-US" dirty="0"/>
                        <a:t>Goods/services</a:t>
                      </a:r>
                    </a:p>
                  </a:txBody>
                  <a:tcPr/>
                </a:tc>
                <a:tc>
                  <a:txBody>
                    <a:bodyPr/>
                    <a:lstStyle/>
                    <a:p>
                      <a:pPr algn="r"/>
                      <a:r>
                        <a:rPr lang="en-US" dirty="0"/>
                        <a:t>3.000</a:t>
                      </a:r>
                    </a:p>
                  </a:txBody>
                  <a:tcPr/>
                </a:tc>
                <a:tc>
                  <a:txBody>
                    <a:bodyPr/>
                    <a:lstStyle/>
                    <a:p>
                      <a:pPr algn="r"/>
                      <a:endParaRPr lang="en-US" dirty="0"/>
                    </a:p>
                  </a:txBody>
                  <a:tcPr/>
                </a:tc>
                <a:extLst>
                  <a:ext uri="{0D108BD9-81ED-4DB2-BD59-A6C34878D82A}">
                    <a16:rowId xmlns:a16="http://schemas.microsoft.com/office/drawing/2014/main" val="2548901374"/>
                  </a:ext>
                </a:extLst>
              </a:tr>
              <a:tr h="370840">
                <a:tc>
                  <a:txBody>
                    <a:bodyPr/>
                    <a:lstStyle/>
                    <a:p>
                      <a:r>
                        <a:rPr lang="en-US" dirty="0"/>
                        <a:t>OUT</a:t>
                      </a:r>
                    </a:p>
                  </a:txBody>
                  <a:tcPr/>
                </a:tc>
                <a:tc>
                  <a:txBody>
                    <a:bodyPr/>
                    <a:lstStyle/>
                    <a:p>
                      <a:r>
                        <a:rPr lang="en-US" dirty="0"/>
                        <a:t>Invoice to be received</a:t>
                      </a:r>
                    </a:p>
                  </a:txBody>
                  <a:tcPr/>
                </a:tc>
                <a:tc>
                  <a:txBody>
                    <a:bodyPr/>
                    <a:lstStyle/>
                    <a:p>
                      <a:pPr algn="r"/>
                      <a:endParaRPr lang="en-US" dirty="0"/>
                    </a:p>
                  </a:txBody>
                  <a:tcPr/>
                </a:tc>
                <a:tc>
                  <a:txBody>
                    <a:bodyPr/>
                    <a:lstStyle/>
                    <a:p>
                      <a:pPr algn="r"/>
                      <a:r>
                        <a:rPr lang="en-US" dirty="0"/>
                        <a:t>3.000</a:t>
                      </a:r>
                    </a:p>
                  </a:txBody>
                  <a:tcPr/>
                </a:tc>
                <a:extLst>
                  <a:ext uri="{0D108BD9-81ED-4DB2-BD59-A6C34878D82A}">
                    <a16:rowId xmlns:a16="http://schemas.microsoft.com/office/drawing/2014/main" val="1610387038"/>
                  </a:ext>
                </a:extLst>
              </a:tr>
            </a:tbl>
          </a:graphicData>
        </a:graphic>
      </p:graphicFrame>
      <p:graphicFrame>
        <p:nvGraphicFramePr>
          <p:cNvPr id="8" name="Table 7">
            <a:extLst>
              <a:ext uri="{FF2B5EF4-FFF2-40B4-BE49-F238E27FC236}">
                <a16:creationId xmlns:a16="http://schemas.microsoft.com/office/drawing/2014/main" id="{7C6308BB-8D4B-4820-804E-A62CD49A0AFC}"/>
              </a:ext>
            </a:extLst>
          </p:cNvPr>
          <p:cNvGraphicFramePr>
            <a:graphicFrameLocks noGrp="1"/>
          </p:cNvGraphicFramePr>
          <p:nvPr>
            <p:extLst>
              <p:ext uri="{D42A27DB-BD31-4B8C-83A1-F6EECF244321}">
                <p14:modId xmlns:p14="http://schemas.microsoft.com/office/powerpoint/2010/main" val="315391517"/>
              </p:ext>
            </p:extLst>
          </p:nvPr>
        </p:nvGraphicFramePr>
        <p:xfrm>
          <a:off x="818225" y="3754999"/>
          <a:ext cx="6272106" cy="1107440"/>
        </p:xfrm>
        <a:graphic>
          <a:graphicData uri="http://schemas.openxmlformats.org/drawingml/2006/table">
            <a:tbl>
              <a:tblPr firstRow="1" bandRow="1">
                <a:tableStyleId>{9D7B26C5-4107-4FEC-AEDC-1716B250A1EF}</a:tableStyleId>
              </a:tblPr>
              <a:tblGrid>
                <a:gridCol w="784645">
                  <a:extLst>
                    <a:ext uri="{9D8B030D-6E8A-4147-A177-3AD203B41FA5}">
                      <a16:colId xmlns:a16="http://schemas.microsoft.com/office/drawing/2014/main" val="3251389968"/>
                    </a:ext>
                  </a:extLst>
                </a:gridCol>
                <a:gridCol w="3446214">
                  <a:extLst>
                    <a:ext uri="{9D8B030D-6E8A-4147-A177-3AD203B41FA5}">
                      <a16:colId xmlns:a16="http://schemas.microsoft.com/office/drawing/2014/main" val="3813811915"/>
                    </a:ext>
                  </a:extLst>
                </a:gridCol>
                <a:gridCol w="1157149">
                  <a:extLst>
                    <a:ext uri="{9D8B030D-6E8A-4147-A177-3AD203B41FA5}">
                      <a16:colId xmlns:a16="http://schemas.microsoft.com/office/drawing/2014/main" val="2006376887"/>
                    </a:ext>
                  </a:extLst>
                </a:gridCol>
                <a:gridCol w="884098">
                  <a:extLst>
                    <a:ext uri="{9D8B030D-6E8A-4147-A177-3AD203B41FA5}">
                      <a16:colId xmlns:a16="http://schemas.microsoft.com/office/drawing/2014/main" val="2540506348"/>
                    </a:ext>
                  </a:extLst>
                </a:gridCol>
              </a:tblGrid>
              <a:tr h="0">
                <a:tc>
                  <a:txBody>
                    <a:bodyPr/>
                    <a:lstStyle/>
                    <a:p>
                      <a:r>
                        <a:rPr lang="en-US" dirty="0"/>
                        <a:t>IN</a:t>
                      </a:r>
                    </a:p>
                  </a:txBody>
                  <a:tcPr/>
                </a:tc>
                <a:tc>
                  <a:txBody>
                    <a:bodyPr/>
                    <a:lstStyle/>
                    <a:p>
                      <a:r>
                        <a:rPr lang="en-US" dirty="0"/>
                        <a:t>Invoice to be received</a:t>
                      </a:r>
                    </a:p>
                  </a:txBody>
                  <a:tcPr/>
                </a:tc>
                <a:tc>
                  <a:txBody>
                    <a:bodyPr/>
                    <a:lstStyle/>
                    <a:p>
                      <a:pPr algn="r"/>
                      <a:r>
                        <a:rPr lang="en-US" dirty="0"/>
                        <a:t>3.000</a:t>
                      </a:r>
                    </a:p>
                  </a:txBody>
                  <a:tcPr/>
                </a:tc>
                <a:tc>
                  <a:txBody>
                    <a:bodyPr/>
                    <a:lstStyle/>
                    <a:p>
                      <a:pPr algn="r"/>
                      <a:endParaRPr lang="en-US" dirty="0"/>
                    </a:p>
                  </a:txBody>
                  <a:tcPr/>
                </a:tc>
                <a:extLst>
                  <a:ext uri="{0D108BD9-81ED-4DB2-BD59-A6C34878D82A}">
                    <a16:rowId xmlns:a16="http://schemas.microsoft.com/office/drawing/2014/main" val="2548901374"/>
                  </a:ext>
                </a:extLst>
              </a:tr>
              <a:tr h="370840">
                <a:tc>
                  <a:txBody>
                    <a:bodyPr/>
                    <a:lstStyle/>
                    <a:p>
                      <a:r>
                        <a:rPr lang="en-US" dirty="0"/>
                        <a:t>IN</a:t>
                      </a:r>
                    </a:p>
                  </a:txBody>
                  <a:tcPr/>
                </a:tc>
                <a:tc>
                  <a:txBody>
                    <a:bodyPr/>
                    <a:lstStyle/>
                    <a:p>
                      <a:r>
                        <a:rPr lang="en-US" dirty="0"/>
                        <a:t>VAT on purchases</a:t>
                      </a:r>
                    </a:p>
                  </a:txBody>
                  <a:tcPr/>
                </a:tc>
                <a:tc>
                  <a:txBody>
                    <a:bodyPr/>
                    <a:lstStyle/>
                    <a:p>
                      <a:pPr algn="r"/>
                      <a:r>
                        <a:rPr lang="en-US" dirty="0"/>
                        <a:t>660</a:t>
                      </a:r>
                    </a:p>
                  </a:txBody>
                  <a:tcPr/>
                </a:tc>
                <a:tc>
                  <a:txBody>
                    <a:bodyPr/>
                    <a:lstStyle/>
                    <a:p>
                      <a:pPr algn="r"/>
                      <a:endParaRPr lang="en-US" dirty="0"/>
                    </a:p>
                  </a:txBody>
                  <a:tcPr/>
                </a:tc>
                <a:extLst>
                  <a:ext uri="{0D108BD9-81ED-4DB2-BD59-A6C34878D82A}">
                    <a16:rowId xmlns:a16="http://schemas.microsoft.com/office/drawing/2014/main" val="2503420529"/>
                  </a:ext>
                </a:extLst>
              </a:tr>
              <a:tr h="370840">
                <a:tc>
                  <a:txBody>
                    <a:bodyPr/>
                    <a:lstStyle/>
                    <a:p>
                      <a:r>
                        <a:rPr lang="en-US" dirty="0"/>
                        <a:t>OUT</a:t>
                      </a:r>
                    </a:p>
                  </a:txBody>
                  <a:tcPr/>
                </a:tc>
                <a:tc>
                  <a:txBody>
                    <a:bodyPr/>
                    <a:lstStyle/>
                    <a:p>
                      <a:r>
                        <a:rPr lang="en-US" dirty="0"/>
                        <a:t>Trade payables</a:t>
                      </a:r>
                    </a:p>
                  </a:txBody>
                  <a:tcPr/>
                </a:tc>
                <a:tc>
                  <a:txBody>
                    <a:bodyPr/>
                    <a:lstStyle/>
                    <a:p>
                      <a:pPr algn="r"/>
                      <a:endParaRPr lang="en-US" dirty="0"/>
                    </a:p>
                  </a:txBody>
                  <a:tcPr/>
                </a:tc>
                <a:tc>
                  <a:txBody>
                    <a:bodyPr/>
                    <a:lstStyle/>
                    <a:p>
                      <a:pPr algn="r"/>
                      <a:r>
                        <a:rPr lang="en-US" dirty="0"/>
                        <a:t>3.660</a:t>
                      </a:r>
                    </a:p>
                  </a:txBody>
                  <a:tcPr/>
                </a:tc>
                <a:extLst>
                  <a:ext uri="{0D108BD9-81ED-4DB2-BD59-A6C34878D82A}">
                    <a16:rowId xmlns:a16="http://schemas.microsoft.com/office/drawing/2014/main" val="1610387038"/>
                  </a:ext>
                </a:extLst>
              </a:tr>
            </a:tbl>
          </a:graphicData>
        </a:graphic>
      </p:graphicFrame>
    </p:spTree>
    <p:extLst>
      <p:ext uri="{BB962C8B-B14F-4D97-AF65-F5344CB8AC3E}">
        <p14:creationId xmlns:p14="http://schemas.microsoft.com/office/powerpoint/2010/main" val="30032357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EFAD49E-71DB-4C0A-819D-80F99B2379AC}"/>
              </a:ext>
            </a:extLst>
          </p:cNvPr>
          <p:cNvSpPr>
            <a:spLocks noGrp="1"/>
          </p:cNvSpPr>
          <p:nvPr>
            <p:ph idx="1"/>
          </p:nvPr>
        </p:nvSpPr>
        <p:spPr>
          <a:xfrm>
            <a:off x="677334" y="1075069"/>
            <a:ext cx="8596668" cy="4707862"/>
          </a:xfrm>
        </p:spPr>
        <p:txBody>
          <a:bodyPr>
            <a:normAutofit/>
          </a:bodyPr>
          <a:lstStyle/>
          <a:p>
            <a:r>
              <a:rPr lang="en-US" dirty="0"/>
              <a:t>It happens that invoices are to be corrected because 1) are erroneously received or 2) goods and service are returned or 3) any subsequent agreement between parties and are to be fully or partially corrected.</a:t>
            </a:r>
          </a:p>
          <a:p>
            <a:r>
              <a:rPr lang="en-US" dirty="0"/>
              <a:t>A debit note, or debit memo, is a commercial formal document issued by the seller to the buyer. This document cancel full or part of a previously received invoice. </a:t>
            </a:r>
          </a:p>
          <a:p>
            <a:r>
              <a:rPr lang="en-US" dirty="0"/>
              <a:t>i.e. a company has checked a purchasing invoice contained an higher amount for Euro 5.000 and obtained this to be corrected by supplier.</a:t>
            </a:r>
          </a:p>
          <a:p>
            <a:r>
              <a:rPr lang="en-US" dirty="0"/>
              <a:t>When a debit note is received the accounting is the following:</a:t>
            </a:r>
          </a:p>
          <a:p>
            <a:endParaRPr lang="en-US" dirty="0"/>
          </a:p>
          <a:p>
            <a:endParaRPr lang="en-US" dirty="0"/>
          </a:p>
          <a:p>
            <a:pPr marL="285750" indent="-285750">
              <a:buFont typeface="Arial" panose="020B0604020202020204" pitchFamily="34" charset="0"/>
              <a:buChar char="•"/>
            </a:pPr>
            <a:endParaRPr lang="en-US" dirty="0"/>
          </a:p>
        </p:txBody>
      </p:sp>
      <p:sp>
        <p:nvSpPr>
          <p:cNvPr id="4" name="Slide Number Placeholder 3">
            <a:extLst>
              <a:ext uri="{FF2B5EF4-FFF2-40B4-BE49-F238E27FC236}">
                <a16:creationId xmlns:a16="http://schemas.microsoft.com/office/drawing/2014/main" id="{B7A507E0-E5ED-44FD-BEAA-41DC11B70EFD}"/>
              </a:ext>
            </a:extLst>
          </p:cNvPr>
          <p:cNvSpPr>
            <a:spLocks noGrp="1"/>
          </p:cNvSpPr>
          <p:nvPr>
            <p:ph type="sldNum" sz="quarter" idx="12"/>
          </p:nvPr>
        </p:nvSpPr>
        <p:spPr/>
        <p:txBody>
          <a:bodyPr/>
          <a:lstStyle/>
          <a:p>
            <a:fld id="{D57F1E4F-1CFF-5643-939E-217C01CDF565}" type="slidenum">
              <a:rPr lang="en-US" smtClean="0"/>
              <a:pPr/>
              <a:t>8</a:t>
            </a:fld>
            <a:endParaRPr lang="en-US" dirty="0"/>
          </a:p>
        </p:txBody>
      </p:sp>
      <p:sp>
        <p:nvSpPr>
          <p:cNvPr id="5" name="Footer Placeholder 4">
            <a:extLst>
              <a:ext uri="{FF2B5EF4-FFF2-40B4-BE49-F238E27FC236}">
                <a16:creationId xmlns:a16="http://schemas.microsoft.com/office/drawing/2014/main" id="{8C3E4923-532B-4BA0-B1A3-FBC8AC2F013D}"/>
              </a:ext>
            </a:extLst>
          </p:cNvPr>
          <p:cNvSpPr>
            <a:spLocks noGrp="1"/>
          </p:cNvSpPr>
          <p:nvPr>
            <p:ph type="ftr" sz="quarter" idx="3"/>
          </p:nvPr>
        </p:nvSpPr>
        <p:spPr/>
        <p:txBody>
          <a:bodyPr/>
          <a:lstStyle/>
          <a:p>
            <a:pPr algn="ctr"/>
            <a:r>
              <a:rPr lang="en-US" dirty="0"/>
              <a:t>Accounting – B.A. Global Governance</a:t>
            </a:r>
          </a:p>
          <a:p>
            <a:pPr algn="ctr"/>
            <a:r>
              <a:rPr lang="en-US" dirty="0"/>
              <a:t>A.Y. 2024-2025</a:t>
            </a:r>
          </a:p>
          <a:p>
            <a:pPr algn="ctr"/>
            <a:r>
              <a:rPr lang="en-US" dirty="0"/>
              <a:t>Prof. M.G. De Romanis</a:t>
            </a:r>
          </a:p>
        </p:txBody>
      </p:sp>
      <p:sp>
        <p:nvSpPr>
          <p:cNvPr id="6" name="TextBox 5">
            <a:extLst>
              <a:ext uri="{FF2B5EF4-FFF2-40B4-BE49-F238E27FC236}">
                <a16:creationId xmlns:a16="http://schemas.microsoft.com/office/drawing/2014/main" id="{C592C796-1792-4E43-97BD-200DBA28D18C}"/>
              </a:ext>
            </a:extLst>
          </p:cNvPr>
          <p:cNvSpPr txBox="1"/>
          <p:nvPr/>
        </p:nvSpPr>
        <p:spPr>
          <a:xfrm>
            <a:off x="818225" y="454241"/>
            <a:ext cx="8424909" cy="646331"/>
          </a:xfrm>
          <a:prstGeom prst="rect">
            <a:avLst/>
          </a:prstGeom>
          <a:noFill/>
        </p:spPr>
        <p:txBody>
          <a:bodyPr wrap="square" rtlCol="0">
            <a:spAutoFit/>
          </a:bodyPr>
          <a:lstStyle/>
          <a:p>
            <a:r>
              <a:rPr lang="en-US" sz="3600" dirty="0"/>
              <a:t>Debit note</a:t>
            </a:r>
            <a:endParaRPr lang="it-IT" sz="3600" dirty="0"/>
          </a:p>
        </p:txBody>
      </p:sp>
      <p:graphicFrame>
        <p:nvGraphicFramePr>
          <p:cNvPr id="7" name="Table 6">
            <a:extLst>
              <a:ext uri="{FF2B5EF4-FFF2-40B4-BE49-F238E27FC236}">
                <a16:creationId xmlns:a16="http://schemas.microsoft.com/office/drawing/2014/main" id="{51D7A52C-1267-4301-A51B-D90BA560E1DD}"/>
              </a:ext>
            </a:extLst>
          </p:cNvPr>
          <p:cNvGraphicFramePr>
            <a:graphicFrameLocks noGrp="1"/>
          </p:cNvGraphicFramePr>
          <p:nvPr>
            <p:extLst>
              <p:ext uri="{D42A27DB-BD31-4B8C-83A1-F6EECF244321}">
                <p14:modId xmlns:p14="http://schemas.microsoft.com/office/powerpoint/2010/main" val="770009504"/>
              </p:ext>
            </p:extLst>
          </p:nvPr>
        </p:nvGraphicFramePr>
        <p:xfrm>
          <a:off x="1839615" y="4364667"/>
          <a:ext cx="6272106" cy="1107440"/>
        </p:xfrm>
        <a:graphic>
          <a:graphicData uri="http://schemas.openxmlformats.org/drawingml/2006/table">
            <a:tbl>
              <a:tblPr firstRow="1" bandRow="1">
                <a:tableStyleId>{9D7B26C5-4107-4FEC-AEDC-1716B250A1EF}</a:tableStyleId>
              </a:tblPr>
              <a:tblGrid>
                <a:gridCol w="784645">
                  <a:extLst>
                    <a:ext uri="{9D8B030D-6E8A-4147-A177-3AD203B41FA5}">
                      <a16:colId xmlns:a16="http://schemas.microsoft.com/office/drawing/2014/main" val="3251389968"/>
                    </a:ext>
                  </a:extLst>
                </a:gridCol>
                <a:gridCol w="3446214">
                  <a:extLst>
                    <a:ext uri="{9D8B030D-6E8A-4147-A177-3AD203B41FA5}">
                      <a16:colId xmlns:a16="http://schemas.microsoft.com/office/drawing/2014/main" val="3813811915"/>
                    </a:ext>
                  </a:extLst>
                </a:gridCol>
                <a:gridCol w="1157149">
                  <a:extLst>
                    <a:ext uri="{9D8B030D-6E8A-4147-A177-3AD203B41FA5}">
                      <a16:colId xmlns:a16="http://schemas.microsoft.com/office/drawing/2014/main" val="2006376887"/>
                    </a:ext>
                  </a:extLst>
                </a:gridCol>
                <a:gridCol w="884098">
                  <a:extLst>
                    <a:ext uri="{9D8B030D-6E8A-4147-A177-3AD203B41FA5}">
                      <a16:colId xmlns:a16="http://schemas.microsoft.com/office/drawing/2014/main" val="2540506348"/>
                    </a:ext>
                  </a:extLst>
                </a:gridCol>
              </a:tblGrid>
              <a:tr h="0">
                <a:tc>
                  <a:txBody>
                    <a:bodyPr/>
                    <a:lstStyle/>
                    <a:p>
                      <a:r>
                        <a:rPr lang="en-US" dirty="0"/>
                        <a:t>IN</a:t>
                      </a:r>
                    </a:p>
                  </a:txBody>
                  <a:tcPr/>
                </a:tc>
                <a:tc>
                  <a:txBody>
                    <a:bodyPr/>
                    <a:lstStyle/>
                    <a:p>
                      <a:r>
                        <a:rPr lang="en-US" dirty="0"/>
                        <a:t>Debit Note</a:t>
                      </a:r>
                    </a:p>
                  </a:txBody>
                  <a:tcPr/>
                </a:tc>
                <a:tc>
                  <a:txBody>
                    <a:bodyPr/>
                    <a:lstStyle/>
                    <a:p>
                      <a:pPr algn="r"/>
                      <a:r>
                        <a:rPr lang="en-US" sz="1800" kern="1200" dirty="0">
                          <a:solidFill>
                            <a:schemeClr val="tx1"/>
                          </a:solidFill>
                          <a:latin typeface="+mn-lt"/>
                          <a:ea typeface="+mn-ea"/>
                          <a:cs typeface="+mn-cs"/>
                        </a:rPr>
                        <a:t>6.100</a:t>
                      </a:r>
                    </a:p>
                  </a:txBody>
                  <a:tcPr/>
                </a:tc>
                <a:tc>
                  <a:txBody>
                    <a:bodyPr/>
                    <a:lstStyle/>
                    <a:p>
                      <a:pPr algn="r"/>
                      <a:endParaRPr lang="en-US" sz="1800" kern="1200" dirty="0">
                        <a:solidFill>
                          <a:schemeClr val="tx1"/>
                        </a:solidFill>
                        <a:latin typeface="+mn-lt"/>
                        <a:ea typeface="+mn-ea"/>
                        <a:cs typeface="+mn-cs"/>
                      </a:endParaRPr>
                    </a:p>
                  </a:txBody>
                  <a:tcPr/>
                </a:tc>
                <a:extLst>
                  <a:ext uri="{0D108BD9-81ED-4DB2-BD59-A6C34878D82A}">
                    <a16:rowId xmlns:a16="http://schemas.microsoft.com/office/drawing/2014/main" val="2548901374"/>
                  </a:ext>
                </a:extLst>
              </a:tr>
              <a:tr h="370840">
                <a:tc>
                  <a:txBody>
                    <a:bodyPr/>
                    <a:lstStyle/>
                    <a:p>
                      <a:r>
                        <a:rPr lang="en-US" dirty="0"/>
                        <a:t>OUT</a:t>
                      </a:r>
                    </a:p>
                  </a:txBody>
                  <a:tcPr/>
                </a:tc>
                <a:tc>
                  <a:txBody>
                    <a:bodyPr/>
                    <a:lstStyle/>
                    <a:p>
                      <a:r>
                        <a:rPr lang="en-US" dirty="0"/>
                        <a:t>VAT on purchases</a:t>
                      </a:r>
                    </a:p>
                  </a:txBody>
                  <a:tcPr/>
                </a:tc>
                <a:tc>
                  <a:txBody>
                    <a:bodyPr/>
                    <a:lstStyle/>
                    <a:p>
                      <a:pPr algn="r"/>
                      <a:endParaRPr lang="en-US" sz="1800" kern="1200" dirty="0">
                        <a:solidFill>
                          <a:schemeClr val="tx1"/>
                        </a:solidFill>
                        <a:latin typeface="+mn-lt"/>
                        <a:ea typeface="+mn-ea"/>
                        <a:cs typeface="+mn-cs"/>
                      </a:endParaRPr>
                    </a:p>
                  </a:txBody>
                  <a:tcPr/>
                </a:tc>
                <a:tc>
                  <a:txBody>
                    <a:bodyPr/>
                    <a:lstStyle/>
                    <a:p>
                      <a:pPr algn="r"/>
                      <a:r>
                        <a:rPr lang="en-US" sz="1800" kern="1200" dirty="0">
                          <a:solidFill>
                            <a:schemeClr val="tx1"/>
                          </a:solidFill>
                          <a:latin typeface="+mn-lt"/>
                          <a:ea typeface="+mn-ea"/>
                          <a:cs typeface="+mn-cs"/>
                        </a:rPr>
                        <a:t>1.100</a:t>
                      </a:r>
                    </a:p>
                  </a:txBody>
                  <a:tcPr/>
                </a:tc>
                <a:extLst>
                  <a:ext uri="{0D108BD9-81ED-4DB2-BD59-A6C34878D82A}">
                    <a16:rowId xmlns:a16="http://schemas.microsoft.com/office/drawing/2014/main" val="2458154987"/>
                  </a:ext>
                </a:extLst>
              </a:tr>
              <a:tr h="370840">
                <a:tc>
                  <a:txBody>
                    <a:bodyPr/>
                    <a:lstStyle/>
                    <a:p>
                      <a:r>
                        <a:rPr lang="en-US" dirty="0"/>
                        <a:t>OUT</a:t>
                      </a:r>
                    </a:p>
                  </a:txBody>
                  <a:tcPr/>
                </a:tc>
                <a:tc>
                  <a:txBody>
                    <a:bodyPr/>
                    <a:lstStyle/>
                    <a:p>
                      <a:r>
                        <a:rPr lang="en-US" dirty="0"/>
                        <a:t>Costs</a:t>
                      </a:r>
                    </a:p>
                  </a:txBody>
                  <a:tcPr/>
                </a:tc>
                <a:tc>
                  <a:txBody>
                    <a:bodyPr/>
                    <a:lstStyle/>
                    <a:p>
                      <a:pPr algn="r"/>
                      <a:endParaRPr lang="en-US" sz="1800" kern="1200" dirty="0">
                        <a:solidFill>
                          <a:schemeClr val="tx1"/>
                        </a:solidFill>
                        <a:latin typeface="+mn-lt"/>
                        <a:ea typeface="+mn-ea"/>
                        <a:cs typeface="+mn-cs"/>
                      </a:endParaRPr>
                    </a:p>
                  </a:txBody>
                  <a:tcPr/>
                </a:tc>
                <a:tc>
                  <a:txBody>
                    <a:bodyPr/>
                    <a:lstStyle/>
                    <a:p>
                      <a:pPr algn="r"/>
                      <a:r>
                        <a:rPr lang="en-US" sz="1800" kern="1200" dirty="0">
                          <a:solidFill>
                            <a:schemeClr val="tx1"/>
                          </a:solidFill>
                          <a:latin typeface="+mn-lt"/>
                          <a:ea typeface="+mn-ea"/>
                          <a:cs typeface="+mn-cs"/>
                        </a:rPr>
                        <a:t>5.000</a:t>
                      </a:r>
                    </a:p>
                  </a:txBody>
                  <a:tcPr/>
                </a:tc>
                <a:extLst>
                  <a:ext uri="{0D108BD9-81ED-4DB2-BD59-A6C34878D82A}">
                    <a16:rowId xmlns:a16="http://schemas.microsoft.com/office/drawing/2014/main" val="1610387038"/>
                  </a:ext>
                </a:extLst>
              </a:tr>
            </a:tbl>
          </a:graphicData>
        </a:graphic>
      </p:graphicFrame>
    </p:spTree>
    <p:extLst>
      <p:ext uri="{BB962C8B-B14F-4D97-AF65-F5344CB8AC3E}">
        <p14:creationId xmlns:p14="http://schemas.microsoft.com/office/powerpoint/2010/main" val="395701510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EFAD49E-71DB-4C0A-819D-80F99B2379AC}"/>
              </a:ext>
            </a:extLst>
          </p:cNvPr>
          <p:cNvSpPr>
            <a:spLocks noGrp="1"/>
          </p:cNvSpPr>
          <p:nvPr>
            <p:ph idx="1"/>
          </p:nvPr>
        </p:nvSpPr>
        <p:spPr/>
        <p:txBody>
          <a:bodyPr>
            <a:normAutofit/>
          </a:bodyPr>
          <a:lstStyle/>
          <a:p>
            <a:r>
              <a:rPr lang="en-US" dirty="0"/>
              <a:t>Trade payables could be derecognized when are paid or transferred to another party.</a:t>
            </a:r>
          </a:p>
          <a:p>
            <a:endParaRPr lang="en-US" dirty="0"/>
          </a:p>
          <a:p>
            <a:endParaRPr lang="en-US" dirty="0"/>
          </a:p>
          <a:p>
            <a:endParaRPr lang="en-US" dirty="0"/>
          </a:p>
          <a:p>
            <a:r>
              <a:rPr lang="en-US" dirty="0"/>
              <a:t>When paid payables are cancelled from the balance sheet and are no more reported in the financial statements. </a:t>
            </a:r>
          </a:p>
          <a:p>
            <a:endParaRPr lang="en-US" dirty="0"/>
          </a:p>
          <a:p>
            <a:endParaRPr lang="en-US" dirty="0"/>
          </a:p>
        </p:txBody>
      </p:sp>
      <p:sp>
        <p:nvSpPr>
          <p:cNvPr id="4" name="Slide Number Placeholder 3">
            <a:extLst>
              <a:ext uri="{FF2B5EF4-FFF2-40B4-BE49-F238E27FC236}">
                <a16:creationId xmlns:a16="http://schemas.microsoft.com/office/drawing/2014/main" id="{B7A507E0-E5ED-44FD-BEAA-41DC11B70EFD}"/>
              </a:ext>
            </a:extLst>
          </p:cNvPr>
          <p:cNvSpPr>
            <a:spLocks noGrp="1"/>
          </p:cNvSpPr>
          <p:nvPr>
            <p:ph type="sldNum" sz="quarter" idx="12"/>
          </p:nvPr>
        </p:nvSpPr>
        <p:spPr/>
        <p:txBody>
          <a:bodyPr/>
          <a:lstStyle/>
          <a:p>
            <a:fld id="{D57F1E4F-1CFF-5643-939E-217C01CDF565}" type="slidenum">
              <a:rPr lang="en-US" smtClean="0"/>
              <a:pPr/>
              <a:t>9</a:t>
            </a:fld>
            <a:endParaRPr lang="en-US" dirty="0"/>
          </a:p>
        </p:txBody>
      </p:sp>
      <p:sp>
        <p:nvSpPr>
          <p:cNvPr id="5" name="Footer Placeholder 4">
            <a:extLst>
              <a:ext uri="{FF2B5EF4-FFF2-40B4-BE49-F238E27FC236}">
                <a16:creationId xmlns:a16="http://schemas.microsoft.com/office/drawing/2014/main" id="{8C3E4923-532B-4BA0-B1A3-FBC8AC2F013D}"/>
              </a:ext>
            </a:extLst>
          </p:cNvPr>
          <p:cNvSpPr>
            <a:spLocks noGrp="1"/>
          </p:cNvSpPr>
          <p:nvPr>
            <p:ph type="ftr" sz="quarter" idx="3"/>
          </p:nvPr>
        </p:nvSpPr>
        <p:spPr/>
        <p:txBody>
          <a:bodyPr/>
          <a:lstStyle/>
          <a:p>
            <a:pPr algn="ctr"/>
            <a:r>
              <a:rPr lang="en-US" dirty="0"/>
              <a:t>Accounting – B.A. Global Governance</a:t>
            </a:r>
          </a:p>
          <a:p>
            <a:pPr algn="ctr"/>
            <a:r>
              <a:rPr lang="en-US" dirty="0"/>
              <a:t>A.Y. 2024-2025</a:t>
            </a:r>
          </a:p>
          <a:p>
            <a:pPr algn="ctr"/>
            <a:r>
              <a:rPr lang="en-US" dirty="0"/>
              <a:t>Prof. M.G. De Romanis</a:t>
            </a:r>
          </a:p>
        </p:txBody>
      </p:sp>
      <p:sp>
        <p:nvSpPr>
          <p:cNvPr id="6" name="TextBox 5">
            <a:extLst>
              <a:ext uri="{FF2B5EF4-FFF2-40B4-BE49-F238E27FC236}">
                <a16:creationId xmlns:a16="http://schemas.microsoft.com/office/drawing/2014/main" id="{C592C796-1792-4E43-97BD-200DBA28D18C}"/>
              </a:ext>
            </a:extLst>
          </p:cNvPr>
          <p:cNvSpPr txBox="1"/>
          <p:nvPr/>
        </p:nvSpPr>
        <p:spPr>
          <a:xfrm>
            <a:off x="818225" y="454241"/>
            <a:ext cx="8424909" cy="646331"/>
          </a:xfrm>
          <a:prstGeom prst="rect">
            <a:avLst/>
          </a:prstGeom>
          <a:noFill/>
        </p:spPr>
        <p:txBody>
          <a:bodyPr wrap="square" rtlCol="0">
            <a:spAutoFit/>
          </a:bodyPr>
          <a:lstStyle/>
          <a:p>
            <a:r>
              <a:rPr lang="en-US" sz="3600" dirty="0"/>
              <a:t>Trade Payables</a:t>
            </a:r>
            <a:endParaRPr lang="it-IT" sz="3600" dirty="0"/>
          </a:p>
        </p:txBody>
      </p:sp>
      <p:graphicFrame>
        <p:nvGraphicFramePr>
          <p:cNvPr id="7" name="Table 6">
            <a:extLst>
              <a:ext uri="{FF2B5EF4-FFF2-40B4-BE49-F238E27FC236}">
                <a16:creationId xmlns:a16="http://schemas.microsoft.com/office/drawing/2014/main" id="{E4E1317C-7601-4D62-BB9E-23D112A8DE06}"/>
              </a:ext>
            </a:extLst>
          </p:cNvPr>
          <p:cNvGraphicFramePr>
            <a:graphicFrameLocks noGrp="1"/>
          </p:cNvGraphicFramePr>
          <p:nvPr>
            <p:extLst>
              <p:ext uri="{D42A27DB-BD31-4B8C-83A1-F6EECF244321}">
                <p14:modId xmlns:p14="http://schemas.microsoft.com/office/powerpoint/2010/main" val="85460894"/>
              </p:ext>
            </p:extLst>
          </p:nvPr>
        </p:nvGraphicFramePr>
        <p:xfrm>
          <a:off x="818225" y="1975985"/>
          <a:ext cx="6272106" cy="736600"/>
        </p:xfrm>
        <a:graphic>
          <a:graphicData uri="http://schemas.openxmlformats.org/drawingml/2006/table">
            <a:tbl>
              <a:tblPr firstRow="1" bandRow="1">
                <a:tableStyleId>{9D7B26C5-4107-4FEC-AEDC-1716B250A1EF}</a:tableStyleId>
              </a:tblPr>
              <a:tblGrid>
                <a:gridCol w="784645">
                  <a:extLst>
                    <a:ext uri="{9D8B030D-6E8A-4147-A177-3AD203B41FA5}">
                      <a16:colId xmlns:a16="http://schemas.microsoft.com/office/drawing/2014/main" val="3251389968"/>
                    </a:ext>
                  </a:extLst>
                </a:gridCol>
                <a:gridCol w="3446214">
                  <a:extLst>
                    <a:ext uri="{9D8B030D-6E8A-4147-A177-3AD203B41FA5}">
                      <a16:colId xmlns:a16="http://schemas.microsoft.com/office/drawing/2014/main" val="3813811915"/>
                    </a:ext>
                  </a:extLst>
                </a:gridCol>
                <a:gridCol w="1157149">
                  <a:extLst>
                    <a:ext uri="{9D8B030D-6E8A-4147-A177-3AD203B41FA5}">
                      <a16:colId xmlns:a16="http://schemas.microsoft.com/office/drawing/2014/main" val="2006376887"/>
                    </a:ext>
                  </a:extLst>
                </a:gridCol>
                <a:gridCol w="884098">
                  <a:extLst>
                    <a:ext uri="{9D8B030D-6E8A-4147-A177-3AD203B41FA5}">
                      <a16:colId xmlns:a16="http://schemas.microsoft.com/office/drawing/2014/main" val="2540506348"/>
                    </a:ext>
                  </a:extLst>
                </a:gridCol>
              </a:tblGrid>
              <a:tr h="0">
                <a:tc>
                  <a:txBody>
                    <a:bodyPr/>
                    <a:lstStyle/>
                    <a:p>
                      <a:r>
                        <a:rPr lang="en-US" dirty="0"/>
                        <a:t>IN</a:t>
                      </a:r>
                    </a:p>
                  </a:txBody>
                  <a:tcPr/>
                </a:tc>
                <a:tc>
                  <a:txBody>
                    <a:bodyPr/>
                    <a:lstStyle/>
                    <a:p>
                      <a:r>
                        <a:rPr lang="en-US" dirty="0"/>
                        <a:t>Trade payables</a:t>
                      </a:r>
                    </a:p>
                  </a:txBody>
                  <a:tcPr/>
                </a:tc>
                <a:tc>
                  <a:txBody>
                    <a:bodyPr/>
                    <a:lstStyle/>
                    <a:p>
                      <a:pPr algn="r"/>
                      <a:r>
                        <a:rPr lang="en-US" dirty="0"/>
                        <a:t>3.660</a:t>
                      </a:r>
                    </a:p>
                  </a:txBody>
                  <a:tcPr/>
                </a:tc>
                <a:tc>
                  <a:txBody>
                    <a:bodyPr/>
                    <a:lstStyle/>
                    <a:p>
                      <a:pPr algn="r"/>
                      <a:endParaRPr lang="en-US" dirty="0"/>
                    </a:p>
                  </a:txBody>
                  <a:tcPr/>
                </a:tc>
                <a:extLst>
                  <a:ext uri="{0D108BD9-81ED-4DB2-BD59-A6C34878D82A}">
                    <a16:rowId xmlns:a16="http://schemas.microsoft.com/office/drawing/2014/main" val="2548901374"/>
                  </a:ext>
                </a:extLst>
              </a:tr>
              <a:tr h="370840">
                <a:tc>
                  <a:txBody>
                    <a:bodyPr/>
                    <a:lstStyle/>
                    <a:p>
                      <a:r>
                        <a:rPr lang="en-US" dirty="0"/>
                        <a:t>OUT</a:t>
                      </a:r>
                    </a:p>
                  </a:txBody>
                  <a:tcPr/>
                </a:tc>
                <a:tc>
                  <a:txBody>
                    <a:bodyPr/>
                    <a:lstStyle/>
                    <a:p>
                      <a:r>
                        <a:rPr lang="en-US" dirty="0"/>
                        <a:t>Cash</a:t>
                      </a:r>
                    </a:p>
                  </a:txBody>
                  <a:tcPr/>
                </a:tc>
                <a:tc>
                  <a:txBody>
                    <a:bodyPr/>
                    <a:lstStyle/>
                    <a:p>
                      <a:pPr algn="r"/>
                      <a:endParaRPr lang="en-US" dirty="0"/>
                    </a:p>
                  </a:txBody>
                  <a:tcPr/>
                </a:tc>
                <a:tc>
                  <a:txBody>
                    <a:bodyPr/>
                    <a:lstStyle/>
                    <a:p>
                      <a:pPr algn="r"/>
                      <a:r>
                        <a:rPr lang="en-US" dirty="0"/>
                        <a:t>3.660</a:t>
                      </a:r>
                    </a:p>
                  </a:txBody>
                  <a:tcPr/>
                </a:tc>
                <a:extLst>
                  <a:ext uri="{0D108BD9-81ED-4DB2-BD59-A6C34878D82A}">
                    <a16:rowId xmlns:a16="http://schemas.microsoft.com/office/drawing/2014/main" val="1610387038"/>
                  </a:ext>
                </a:extLst>
              </a:tr>
            </a:tbl>
          </a:graphicData>
        </a:graphic>
      </p:graphicFrame>
    </p:spTree>
    <p:extLst>
      <p:ext uri="{BB962C8B-B14F-4D97-AF65-F5344CB8AC3E}">
        <p14:creationId xmlns:p14="http://schemas.microsoft.com/office/powerpoint/2010/main" val="270027959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EFAD49E-71DB-4C0A-819D-80F99B2379AC}"/>
              </a:ext>
            </a:extLst>
          </p:cNvPr>
          <p:cNvSpPr>
            <a:spLocks noGrp="1"/>
          </p:cNvSpPr>
          <p:nvPr>
            <p:ph idx="1"/>
          </p:nvPr>
        </p:nvSpPr>
        <p:spPr/>
        <p:txBody>
          <a:bodyPr>
            <a:normAutofit/>
          </a:bodyPr>
          <a:lstStyle/>
          <a:p>
            <a:r>
              <a:rPr lang="en-US" dirty="0"/>
              <a:t>Sometime happens payables are not paid by cash but with the issuance of a note payable. Notes payables are amount companies owe for which a formal, written instruments of debit has been issued.</a:t>
            </a:r>
          </a:p>
          <a:p>
            <a:r>
              <a:rPr lang="en-US" dirty="0"/>
              <a:t>Note payables are formal promises to pay a certain amount in favor to a payee. </a:t>
            </a:r>
          </a:p>
          <a:p>
            <a:r>
              <a:rPr lang="en-US" dirty="0"/>
              <a:t>In terms of accounting notes payable represent a liability in which is written the face amount of the promissory note issued.</a:t>
            </a:r>
          </a:p>
          <a:p>
            <a:r>
              <a:rPr lang="en-US" dirty="0"/>
              <a:t>When payables are paid the following JE is entered:</a:t>
            </a:r>
          </a:p>
          <a:p>
            <a:endParaRPr lang="en-US" dirty="0"/>
          </a:p>
          <a:p>
            <a:endParaRPr lang="en-US" dirty="0"/>
          </a:p>
          <a:p>
            <a:r>
              <a:rPr lang="en-US" dirty="0"/>
              <a:t>It is common the issuer / borrower to pay interests. Usually interests are capitalized on the amount of liability through the following JE:</a:t>
            </a:r>
          </a:p>
          <a:p>
            <a:endParaRPr lang="en-US" dirty="0"/>
          </a:p>
          <a:p>
            <a:endParaRPr lang="en-US" dirty="0"/>
          </a:p>
          <a:p>
            <a:endParaRPr lang="en-US" dirty="0"/>
          </a:p>
          <a:p>
            <a:endParaRPr lang="en-US" dirty="0"/>
          </a:p>
          <a:p>
            <a:endParaRPr lang="en-US" dirty="0"/>
          </a:p>
          <a:p>
            <a:endParaRPr lang="en-US" dirty="0"/>
          </a:p>
        </p:txBody>
      </p:sp>
      <p:sp>
        <p:nvSpPr>
          <p:cNvPr id="4" name="Slide Number Placeholder 3">
            <a:extLst>
              <a:ext uri="{FF2B5EF4-FFF2-40B4-BE49-F238E27FC236}">
                <a16:creationId xmlns:a16="http://schemas.microsoft.com/office/drawing/2014/main" id="{B7A507E0-E5ED-44FD-BEAA-41DC11B70EFD}"/>
              </a:ext>
            </a:extLst>
          </p:cNvPr>
          <p:cNvSpPr>
            <a:spLocks noGrp="1"/>
          </p:cNvSpPr>
          <p:nvPr>
            <p:ph type="sldNum" sz="quarter" idx="12"/>
          </p:nvPr>
        </p:nvSpPr>
        <p:spPr/>
        <p:txBody>
          <a:bodyPr/>
          <a:lstStyle/>
          <a:p>
            <a:fld id="{D57F1E4F-1CFF-5643-939E-217C01CDF565}" type="slidenum">
              <a:rPr lang="en-US" smtClean="0"/>
              <a:pPr/>
              <a:t>10</a:t>
            </a:fld>
            <a:endParaRPr lang="en-US" dirty="0"/>
          </a:p>
        </p:txBody>
      </p:sp>
      <p:sp>
        <p:nvSpPr>
          <p:cNvPr id="5" name="Footer Placeholder 4">
            <a:extLst>
              <a:ext uri="{FF2B5EF4-FFF2-40B4-BE49-F238E27FC236}">
                <a16:creationId xmlns:a16="http://schemas.microsoft.com/office/drawing/2014/main" id="{8C3E4923-532B-4BA0-B1A3-FBC8AC2F013D}"/>
              </a:ext>
            </a:extLst>
          </p:cNvPr>
          <p:cNvSpPr>
            <a:spLocks noGrp="1"/>
          </p:cNvSpPr>
          <p:nvPr>
            <p:ph type="ftr" sz="quarter" idx="3"/>
          </p:nvPr>
        </p:nvSpPr>
        <p:spPr/>
        <p:txBody>
          <a:bodyPr/>
          <a:lstStyle/>
          <a:p>
            <a:pPr algn="ctr"/>
            <a:r>
              <a:rPr lang="en-US" dirty="0"/>
              <a:t>Accounting – B.A. Global Governance</a:t>
            </a:r>
          </a:p>
          <a:p>
            <a:pPr algn="ctr"/>
            <a:r>
              <a:rPr lang="en-US" dirty="0"/>
              <a:t>A.Y. 2024-2025</a:t>
            </a:r>
          </a:p>
          <a:p>
            <a:pPr algn="ctr"/>
            <a:r>
              <a:rPr lang="en-US" dirty="0"/>
              <a:t>Prof. M.G. De Romanis</a:t>
            </a:r>
          </a:p>
        </p:txBody>
      </p:sp>
      <p:sp>
        <p:nvSpPr>
          <p:cNvPr id="6" name="TextBox 5">
            <a:extLst>
              <a:ext uri="{FF2B5EF4-FFF2-40B4-BE49-F238E27FC236}">
                <a16:creationId xmlns:a16="http://schemas.microsoft.com/office/drawing/2014/main" id="{C592C796-1792-4E43-97BD-200DBA28D18C}"/>
              </a:ext>
            </a:extLst>
          </p:cNvPr>
          <p:cNvSpPr txBox="1"/>
          <p:nvPr/>
        </p:nvSpPr>
        <p:spPr>
          <a:xfrm>
            <a:off x="818225" y="454241"/>
            <a:ext cx="8424909" cy="646331"/>
          </a:xfrm>
          <a:prstGeom prst="rect">
            <a:avLst/>
          </a:prstGeom>
          <a:noFill/>
        </p:spPr>
        <p:txBody>
          <a:bodyPr wrap="square" rtlCol="0">
            <a:spAutoFit/>
          </a:bodyPr>
          <a:lstStyle/>
          <a:p>
            <a:r>
              <a:rPr lang="en-US" sz="3600" dirty="0"/>
              <a:t>Trade Payables</a:t>
            </a:r>
            <a:endParaRPr lang="it-IT" sz="3600" dirty="0"/>
          </a:p>
        </p:txBody>
      </p:sp>
      <p:graphicFrame>
        <p:nvGraphicFramePr>
          <p:cNvPr id="8" name="Table 7">
            <a:extLst>
              <a:ext uri="{FF2B5EF4-FFF2-40B4-BE49-F238E27FC236}">
                <a16:creationId xmlns:a16="http://schemas.microsoft.com/office/drawing/2014/main" id="{EF5A0AEC-5D7B-4B68-9C4F-9058128F8256}"/>
              </a:ext>
            </a:extLst>
          </p:cNvPr>
          <p:cNvGraphicFramePr>
            <a:graphicFrameLocks noGrp="1"/>
          </p:cNvGraphicFramePr>
          <p:nvPr>
            <p:extLst>
              <p:ext uri="{D42A27DB-BD31-4B8C-83A1-F6EECF244321}">
                <p14:modId xmlns:p14="http://schemas.microsoft.com/office/powerpoint/2010/main" val="2881198154"/>
              </p:ext>
            </p:extLst>
          </p:nvPr>
        </p:nvGraphicFramePr>
        <p:xfrm>
          <a:off x="818225" y="3536826"/>
          <a:ext cx="6272106" cy="736600"/>
        </p:xfrm>
        <a:graphic>
          <a:graphicData uri="http://schemas.openxmlformats.org/drawingml/2006/table">
            <a:tbl>
              <a:tblPr firstRow="1" bandRow="1">
                <a:tableStyleId>{9D7B26C5-4107-4FEC-AEDC-1716B250A1EF}</a:tableStyleId>
              </a:tblPr>
              <a:tblGrid>
                <a:gridCol w="784645">
                  <a:extLst>
                    <a:ext uri="{9D8B030D-6E8A-4147-A177-3AD203B41FA5}">
                      <a16:colId xmlns:a16="http://schemas.microsoft.com/office/drawing/2014/main" val="3251389968"/>
                    </a:ext>
                  </a:extLst>
                </a:gridCol>
                <a:gridCol w="3446214">
                  <a:extLst>
                    <a:ext uri="{9D8B030D-6E8A-4147-A177-3AD203B41FA5}">
                      <a16:colId xmlns:a16="http://schemas.microsoft.com/office/drawing/2014/main" val="3813811915"/>
                    </a:ext>
                  </a:extLst>
                </a:gridCol>
                <a:gridCol w="1157149">
                  <a:extLst>
                    <a:ext uri="{9D8B030D-6E8A-4147-A177-3AD203B41FA5}">
                      <a16:colId xmlns:a16="http://schemas.microsoft.com/office/drawing/2014/main" val="2006376887"/>
                    </a:ext>
                  </a:extLst>
                </a:gridCol>
                <a:gridCol w="884098">
                  <a:extLst>
                    <a:ext uri="{9D8B030D-6E8A-4147-A177-3AD203B41FA5}">
                      <a16:colId xmlns:a16="http://schemas.microsoft.com/office/drawing/2014/main" val="2540506348"/>
                    </a:ext>
                  </a:extLst>
                </a:gridCol>
              </a:tblGrid>
              <a:tr h="0">
                <a:tc>
                  <a:txBody>
                    <a:bodyPr/>
                    <a:lstStyle/>
                    <a:p>
                      <a:r>
                        <a:rPr lang="en-US" dirty="0"/>
                        <a:t>IN</a:t>
                      </a:r>
                    </a:p>
                  </a:txBody>
                  <a:tcPr/>
                </a:tc>
                <a:tc>
                  <a:txBody>
                    <a:bodyPr/>
                    <a:lstStyle/>
                    <a:p>
                      <a:r>
                        <a:rPr lang="en-US" dirty="0"/>
                        <a:t>Trade payables</a:t>
                      </a:r>
                    </a:p>
                  </a:txBody>
                  <a:tcPr/>
                </a:tc>
                <a:tc>
                  <a:txBody>
                    <a:bodyPr/>
                    <a:lstStyle/>
                    <a:p>
                      <a:pPr algn="r"/>
                      <a:r>
                        <a:rPr lang="en-US" dirty="0"/>
                        <a:t>3.000</a:t>
                      </a:r>
                    </a:p>
                  </a:txBody>
                  <a:tcPr/>
                </a:tc>
                <a:tc>
                  <a:txBody>
                    <a:bodyPr/>
                    <a:lstStyle/>
                    <a:p>
                      <a:pPr algn="r"/>
                      <a:endParaRPr lang="en-US" dirty="0"/>
                    </a:p>
                  </a:txBody>
                  <a:tcPr/>
                </a:tc>
                <a:extLst>
                  <a:ext uri="{0D108BD9-81ED-4DB2-BD59-A6C34878D82A}">
                    <a16:rowId xmlns:a16="http://schemas.microsoft.com/office/drawing/2014/main" val="2548901374"/>
                  </a:ext>
                </a:extLst>
              </a:tr>
              <a:tr h="370840">
                <a:tc>
                  <a:txBody>
                    <a:bodyPr/>
                    <a:lstStyle/>
                    <a:p>
                      <a:r>
                        <a:rPr lang="en-US" dirty="0"/>
                        <a:t>OUT</a:t>
                      </a:r>
                    </a:p>
                  </a:txBody>
                  <a:tcPr/>
                </a:tc>
                <a:tc>
                  <a:txBody>
                    <a:bodyPr/>
                    <a:lstStyle/>
                    <a:p>
                      <a:r>
                        <a:rPr lang="en-US" dirty="0"/>
                        <a:t>Notes payables</a:t>
                      </a:r>
                    </a:p>
                  </a:txBody>
                  <a:tcPr/>
                </a:tc>
                <a:tc>
                  <a:txBody>
                    <a:bodyPr/>
                    <a:lstStyle/>
                    <a:p>
                      <a:pPr algn="r"/>
                      <a:endParaRPr lang="en-US" dirty="0"/>
                    </a:p>
                  </a:txBody>
                  <a:tcPr/>
                </a:tc>
                <a:tc>
                  <a:txBody>
                    <a:bodyPr/>
                    <a:lstStyle/>
                    <a:p>
                      <a:pPr algn="r"/>
                      <a:r>
                        <a:rPr lang="en-US" dirty="0"/>
                        <a:t>3.000</a:t>
                      </a:r>
                    </a:p>
                  </a:txBody>
                  <a:tcPr/>
                </a:tc>
                <a:extLst>
                  <a:ext uri="{0D108BD9-81ED-4DB2-BD59-A6C34878D82A}">
                    <a16:rowId xmlns:a16="http://schemas.microsoft.com/office/drawing/2014/main" val="1610387038"/>
                  </a:ext>
                </a:extLst>
              </a:tr>
            </a:tbl>
          </a:graphicData>
        </a:graphic>
      </p:graphicFrame>
      <p:graphicFrame>
        <p:nvGraphicFramePr>
          <p:cNvPr id="9" name="Table 8">
            <a:extLst>
              <a:ext uri="{FF2B5EF4-FFF2-40B4-BE49-F238E27FC236}">
                <a16:creationId xmlns:a16="http://schemas.microsoft.com/office/drawing/2014/main" id="{54EBCFC5-A1CD-468C-8F31-9F10E8D15E14}"/>
              </a:ext>
            </a:extLst>
          </p:cNvPr>
          <p:cNvGraphicFramePr>
            <a:graphicFrameLocks noGrp="1"/>
          </p:cNvGraphicFramePr>
          <p:nvPr>
            <p:extLst>
              <p:ext uri="{D42A27DB-BD31-4B8C-83A1-F6EECF244321}">
                <p14:modId xmlns:p14="http://schemas.microsoft.com/office/powerpoint/2010/main" val="3452812157"/>
              </p:ext>
            </p:extLst>
          </p:nvPr>
        </p:nvGraphicFramePr>
        <p:xfrm>
          <a:off x="818225" y="5046331"/>
          <a:ext cx="6272106" cy="736600"/>
        </p:xfrm>
        <a:graphic>
          <a:graphicData uri="http://schemas.openxmlformats.org/drawingml/2006/table">
            <a:tbl>
              <a:tblPr firstRow="1" bandRow="1">
                <a:tableStyleId>{9D7B26C5-4107-4FEC-AEDC-1716B250A1EF}</a:tableStyleId>
              </a:tblPr>
              <a:tblGrid>
                <a:gridCol w="784645">
                  <a:extLst>
                    <a:ext uri="{9D8B030D-6E8A-4147-A177-3AD203B41FA5}">
                      <a16:colId xmlns:a16="http://schemas.microsoft.com/office/drawing/2014/main" val="3251389968"/>
                    </a:ext>
                  </a:extLst>
                </a:gridCol>
                <a:gridCol w="3446214">
                  <a:extLst>
                    <a:ext uri="{9D8B030D-6E8A-4147-A177-3AD203B41FA5}">
                      <a16:colId xmlns:a16="http://schemas.microsoft.com/office/drawing/2014/main" val="3813811915"/>
                    </a:ext>
                  </a:extLst>
                </a:gridCol>
                <a:gridCol w="1157149">
                  <a:extLst>
                    <a:ext uri="{9D8B030D-6E8A-4147-A177-3AD203B41FA5}">
                      <a16:colId xmlns:a16="http://schemas.microsoft.com/office/drawing/2014/main" val="2006376887"/>
                    </a:ext>
                  </a:extLst>
                </a:gridCol>
                <a:gridCol w="884098">
                  <a:extLst>
                    <a:ext uri="{9D8B030D-6E8A-4147-A177-3AD203B41FA5}">
                      <a16:colId xmlns:a16="http://schemas.microsoft.com/office/drawing/2014/main" val="2540506348"/>
                    </a:ext>
                  </a:extLst>
                </a:gridCol>
              </a:tblGrid>
              <a:tr h="0">
                <a:tc>
                  <a:txBody>
                    <a:bodyPr/>
                    <a:lstStyle/>
                    <a:p>
                      <a:r>
                        <a:rPr lang="en-US" dirty="0"/>
                        <a:t>IN</a:t>
                      </a:r>
                    </a:p>
                  </a:txBody>
                  <a:tcPr/>
                </a:tc>
                <a:tc>
                  <a:txBody>
                    <a:bodyPr/>
                    <a:lstStyle/>
                    <a:p>
                      <a:r>
                        <a:rPr lang="en-US" dirty="0"/>
                        <a:t>Interests</a:t>
                      </a:r>
                    </a:p>
                  </a:txBody>
                  <a:tcPr/>
                </a:tc>
                <a:tc>
                  <a:txBody>
                    <a:bodyPr/>
                    <a:lstStyle/>
                    <a:p>
                      <a:pPr algn="r"/>
                      <a:r>
                        <a:rPr lang="en-US" dirty="0"/>
                        <a:t>99</a:t>
                      </a:r>
                    </a:p>
                  </a:txBody>
                  <a:tcPr/>
                </a:tc>
                <a:tc>
                  <a:txBody>
                    <a:bodyPr/>
                    <a:lstStyle/>
                    <a:p>
                      <a:pPr algn="r"/>
                      <a:endParaRPr lang="en-US" dirty="0"/>
                    </a:p>
                  </a:txBody>
                  <a:tcPr/>
                </a:tc>
                <a:extLst>
                  <a:ext uri="{0D108BD9-81ED-4DB2-BD59-A6C34878D82A}">
                    <a16:rowId xmlns:a16="http://schemas.microsoft.com/office/drawing/2014/main" val="2548901374"/>
                  </a:ext>
                </a:extLst>
              </a:tr>
              <a:tr h="370840">
                <a:tc>
                  <a:txBody>
                    <a:bodyPr/>
                    <a:lstStyle/>
                    <a:p>
                      <a:r>
                        <a:rPr lang="en-US" dirty="0"/>
                        <a:t>OUT</a:t>
                      </a:r>
                    </a:p>
                  </a:txBody>
                  <a:tcPr/>
                </a:tc>
                <a:tc>
                  <a:txBody>
                    <a:bodyPr/>
                    <a:lstStyle/>
                    <a:p>
                      <a:r>
                        <a:rPr lang="en-US" dirty="0"/>
                        <a:t>Trade payables</a:t>
                      </a:r>
                    </a:p>
                  </a:txBody>
                  <a:tcPr/>
                </a:tc>
                <a:tc>
                  <a:txBody>
                    <a:bodyPr/>
                    <a:lstStyle/>
                    <a:p>
                      <a:pPr algn="r"/>
                      <a:endParaRPr lang="en-US" dirty="0"/>
                    </a:p>
                  </a:txBody>
                  <a:tcPr/>
                </a:tc>
                <a:tc>
                  <a:txBody>
                    <a:bodyPr/>
                    <a:lstStyle/>
                    <a:p>
                      <a:pPr algn="r"/>
                      <a:r>
                        <a:rPr lang="en-US" dirty="0"/>
                        <a:t>99</a:t>
                      </a:r>
                    </a:p>
                  </a:txBody>
                  <a:tcPr/>
                </a:tc>
                <a:extLst>
                  <a:ext uri="{0D108BD9-81ED-4DB2-BD59-A6C34878D82A}">
                    <a16:rowId xmlns:a16="http://schemas.microsoft.com/office/drawing/2014/main" val="1610387038"/>
                  </a:ext>
                </a:extLst>
              </a:tr>
            </a:tbl>
          </a:graphicData>
        </a:graphic>
      </p:graphicFrame>
    </p:spTree>
    <p:extLst>
      <p:ext uri="{BB962C8B-B14F-4D97-AF65-F5344CB8AC3E}">
        <p14:creationId xmlns:p14="http://schemas.microsoft.com/office/powerpoint/2010/main" val="350939014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EFAD49E-71DB-4C0A-819D-80F99B2379AC}"/>
              </a:ext>
            </a:extLst>
          </p:cNvPr>
          <p:cNvSpPr>
            <a:spLocks noGrp="1"/>
          </p:cNvSpPr>
          <p:nvPr>
            <p:ph idx="1"/>
          </p:nvPr>
        </p:nvSpPr>
        <p:spPr/>
        <p:txBody>
          <a:bodyPr>
            <a:normAutofit/>
          </a:bodyPr>
          <a:lstStyle/>
          <a:p>
            <a:r>
              <a:rPr lang="en-US" dirty="0"/>
              <a:t>When the note payables is paid actually you pay also the cumulated interests. The JE is the following:</a:t>
            </a:r>
          </a:p>
          <a:p>
            <a:endParaRPr lang="en-US" dirty="0"/>
          </a:p>
          <a:p>
            <a:endParaRPr lang="en-US" dirty="0"/>
          </a:p>
          <a:p>
            <a:endParaRPr lang="en-US" dirty="0"/>
          </a:p>
          <a:p>
            <a:endParaRPr lang="en-US" dirty="0"/>
          </a:p>
          <a:p>
            <a:endParaRPr lang="en-US" dirty="0"/>
          </a:p>
          <a:p>
            <a:endParaRPr lang="en-US" dirty="0"/>
          </a:p>
          <a:p>
            <a:endParaRPr lang="en-US" dirty="0"/>
          </a:p>
          <a:p>
            <a:endParaRPr lang="en-US" dirty="0"/>
          </a:p>
        </p:txBody>
      </p:sp>
      <p:sp>
        <p:nvSpPr>
          <p:cNvPr id="4" name="Slide Number Placeholder 3">
            <a:extLst>
              <a:ext uri="{FF2B5EF4-FFF2-40B4-BE49-F238E27FC236}">
                <a16:creationId xmlns:a16="http://schemas.microsoft.com/office/drawing/2014/main" id="{B7A507E0-E5ED-44FD-BEAA-41DC11B70EFD}"/>
              </a:ext>
            </a:extLst>
          </p:cNvPr>
          <p:cNvSpPr>
            <a:spLocks noGrp="1"/>
          </p:cNvSpPr>
          <p:nvPr>
            <p:ph type="sldNum" sz="quarter" idx="12"/>
          </p:nvPr>
        </p:nvSpPr>
        <p:spPr/>
        <p:txBody>
          <a:bodyPr/>
          <a:lstStyle/>
          <a:p>
            <a:fld id="{D57F1E4F-1CFF-5643-939E-217C01CDF565}" type="slidenum">
              <a:rPr lang="en-US" smtClean="0"/>
              <a:pPr/>
              <a:t>11</a:t>
            </a:fld>
            <a:endParaRPr lang="en-US" dirty="0"/>
          </a:p>
        </p:txBody>
      </p:sp>
      <p:sp>
        <p:nvSpPr>
          <p:cNvPr id="5" name="Footer Placeholder 4">
            <a:extLst>
              <a:ext uri="{FF2B5EF4-FFF2-40B4-BE49-F238E27FC236}">
                <a16:creationId xmlns:a16="http://schemas.microsoft.com/office/drawing/2014/main" id="{8C3E4923-532B-4BA0-B1A3-FBC8AC2F013D}"/>
              </a:ext>
            </a:extLst>
          </p:cNvPr>
          <p:cNvSpPr>
            <a:spLocks noGrp="1"/>
          </p:cNvSpPr>
          <p:nvPr>
            <p:ph type="ftr" sz="quarter" idx="3"/>
          </p:nvPr>
        </p:nvSpPr>
        <p:spPr/>
        <p:txBody>
          <a:bodyPr/>
          <a:lstStyle/>
          <a:p>
            <a:pPr algn="ctr"/>
            <a:r>
              <a:rPr lang="en-US" dirty="0"/>
              <a:t>Accounting – B.A. Global Governance</a:t>
            </a:r>
          </a:p>
          <a:p>
            <a:pPr algn="ctr"/>
            <a:r>
              <a:rPr lang="en-US" dirty="0"/>
              <a:t>A.Y. 2024-2025</a:t>
            </a:r>
          </a:p>
          <a:p>
            <a:pPr algn="ctr"/>
            <a:r>
              <a:rPr lang="en-US" dirty="0"/>
              <a:t>Prof. M.G. De Romanis</a:t>
            </a:r>
          </a:p>
        </p:txBody>
      </p:sp>
      <p:sp>
        <p:nvSpPr>
          <p:cNvPr id="6" name="TextBox 5">
            <a:extLst>
              <a:ext uri="{FF2B5EF4-FFF2-40B4-BE49-F238E27FC236}">
                <a16:creationId xmlns:a16="http://schemas.microsoft.com/office/drawing/2014/main" id="{C592C796-1792-4E43-97BD-200DBA28D18C}"/>
              </a:ext>
            </a:extLst>
          </p:cNvPr>
          <p:cNvSpPr txBox="1"/>
          <p:nvPr/>
        </p:nvSpPr>
        <p:spPr>
          <a:xfrm>
            <a:off x="818225" y="454241"/>
            <a:ext cx="8424909" cy="646331"/>
          </a:xfrm>
          <a:prstGeom prst="rect">
            <a:avLst/>
          </a:prstGeom>
          <a:noFill/>
        </p:spPr>
        <p:txBody>
          <a:bodyPr wrap="square" rtlCol="0">
            <a:spAutoFit/>
          </a:bodyPr>
          <a:lstStyle/>
          <a:p>
            <a:r>
              <a:rPr lang="en-US" sz="3600" dirty="0"/>
              <a:t>Trade Payables</a:t>
            </a:r>
            <a:endParaRPr lang="it-IT" sz="3600" dirty="0"/>
          </a:p>
        </p:txBody>
      </p:sp>
      <p:graphicFrame>
        <p:nvGraphicFramePr>
          <p:cNvPr id="8" name="Table 7">
            <a:extLst>
              <a:ext uri="{FF2B5EF4-FFF2-40B4-BE49-F238E27FC236}">
                <a16:creationId xmlns:a16="http://schemas.microsoft.com/office/drawing/2014/main" id="{EF5A0AEC-5D7B-4B68-9C4F-9058128F8256}"/>
              </a:ext>
            </a:extLst>
          </p:cNvPr>
          <p:cNvGraphicFramePr>
            <a:graphicFrameLocks noGrp="1"/>
          </p:cNvGraphicFramePr>
          <p:nvPr>
            <p:extLst>
              <p:ext uri="{D42A27DB-BD31-4B8C-83A1-F6EECF244321}">
                <p14:modId xmlns:p14="http://schemas.microsoft.com/office/powerpoint/2010/main" val="1108984099"/>
              </p:ext>
            </p:extLst>
          </p:nvPr>
        </p:nvGraphicFramePr>
        <p:xfrm>
          <a:off x="818225" y="1968551"/>
          <a:ext cx="6272106" cy="1107440"/>
        </p:xfrm>
        <a:graphic>
          <a:graphicData uri="http://schemas.openxmlformats.org/drawingml/2006/table">
            <a:tbl>
              <a:tblPr firstRow="1" bandRow="1">
                <a:tableStyleId>{9D7B26C5-4107-4FEC-AEDC-1716B250A1EF}</a:tableStyleId>
              </a:tblPr>
              <a:tblGrid>
                <a:gridCol w="784645">
                  <a:extLst>
                    <a:ext uri="{9D8B030D-6E8A-4147-A177-3AD203B41FA5}">
                      <a16:colId xmlns:a16="http://schemas.microsoft.com/office/drawing/2014/main" val="3251389968"/>
                    </a:ext>
                  </a:extLst>
                </a:gridCol>
                <a:gridCol w="3446214">
                  <a:extLst>
                    <a:ext uri="{9D8B030D-6E8A-4147-A177-3AD203B41FA5}">
                      <a16:colId xmlns:a16="http://schemas.microsoft.com/office/drawing/2014/main" val="3813811915"/>
                    </a:ext>
                  </a:extLst>
                </a:gridCol>
                <a:gridCol w="1157149">
                  <a:extLst>
                    <a:ext uri="{9D8B030D-6E8A-4147-A177-3AD203B41FA5}">
                      <a16:colId xmlns:a16="http://schemas.microsoft.com/office/drawing/2014/main" val="2006376887"/>
                    </a:ext>
                  </a:extLst>
                </a:gridCol>
                <a:gridCol w="884098">
                  <a:extLst>
                    <a:ext uri="{9D8B030D-6E8A-4147-A177-3AD203B41FA5}">
                      <a16:colId xmlns:a16="http://schemas.microsoft.com/office/drawing/2014/main" val="2540506348"/>
                    </a:ext>
                  </a:extLst>
                </a:gridCol>
              </a:tblGrid>
              <a:tr h="0">
                <a:tc>
                  <a:txBody>
                    <a:bodyPr/>
                    <a:lstStyle/>
                    <a:p>
                      <a:r>
                        <a:rPr lang="en-US" dirty="0"/>
                        <a:t>IN</a:t>
                      </a:r>
                    </a:p>
                  </a:txBody>
                  <a:tcPr/>
                </a:tc>
                <a:tc>
                  <a:txBody>
                    <a:bodyPr/>
                    <a:lstStyle/>
                    <a:p>
                      <a:r>
                        <a:rPr lang="en-US" dirty="0"/>
                        <a:t>Notes payables</a:t>
                      </a:r>
                    </a:p>
                  </a:txBody>
                  <a:tcPr/>
                </a:tc>
                <a:tc>
                  <a:txBody>
                    <a:bodyPr/>
                    <a:lstStyle/>
                    <a:p>
                      <a:pPr algn="r"/>
                      <a:r>
                        <a:rPr lang="en-US" dirty="0"/>
                        <a:t>3.000</a:t>
                      </a:r>
                    </a:p>
                  </a:txBody>
                  <a:tcPr/>
                </a:tc>
                <a:tc>
                  <a:txBody>
                    <a:bodyPr/>
                    <a:lstStyle/>
                    <a:p>
                      <a:pPr algn="r"/>
                      <a:endParaRPr lang="en-US" dirty="0"/>
                    </a:p>
                  </a:txBody>
                  <a:tcPr/>
                </a:tc>
                <a:extLst>
                  <a:ext uri="{0D108BD9-81ED-4DB2-BD59-A6C34878D82A}">
                    <a16:rowId xmlns:a16="http://schemas.microsoft.com/office/drawing/2014/main" val="2548901374"/>
                  </a:ext>
                </a:extLst>
              </a:tr>
              <a:tr h="370840">
                <a:tc>
                  <a:txBody>
                    <a:bodyPr/>
                    <a:lstStyle/>
                    <a:p>
                      <a:r>
                        <a:rPr lang="en-US" dirty="0"/>
                        <a:t>IN</a:t>
                      </a:r>
                    </a:p>
                  </a:txBody>
                  <a:tcPr/>
                </a:tc>
                <a:tc>
                  <a:txBody>
                    <a:bodyPr/>
                    <a:lstStyle/>
                    <a:p>
                      <a:r>
                        <a:rPr lang="en-US" dirty="0"/>
                        <a:t>Trade payables (for interests)</a:t>
                      </a:r>
                    </a:p>
                  </a:txBody>
                  <a:tcPr/>
                </a:tc>
                <a:tc>
                  <a:txBody>
                    <a:bodyPr/>
                    <a:lstStyle/>
                    <a:p>
                      <a:pPr algn="r"/>
                      <a:r>
                        <a:rPr lang="en-US" dirty="0"/>
                        <a:t>99</a:t>
                      </a:r>
                    </a:p>
                  </a:txBody>
                  <a:tcPr/>
                </a:tc>
                <a:tc>
                  <a:txBody>
                    <a:bodyPr/>
                    <a:lstStyle/>
                    <a:p>
                      <a:pPr algn="r"/>
                      <a:endParaRPr lang="en-US" dirty="0"/>
                    </a:p>
                  </a:txBody>
                  <a:tcPr/>
                </a:tc>
                <a:extLst>
                  <a:ext uri="{0D108BD9-81ED-4DB2-BD59-A6C34878D82A}">
                    <a16:rowId xmlns:a16="http://schemas.microsoft.com/office/drawing/2014/main" val="1137781018"/>
                  </a:ext>
                </a:extLst>
              </a:tr>
              <a:tr h="370840">
                <a:tc>
                  <a:txBody>
                    <a:bodyPr/>
                    <a:lstStyle/>
                    <a:p>
                      <a:r>
                        <a:rPr lang="en-US" dirty="0"/>
                        <a:t>OUT</a:t>
                      </a:r>
                    </a:p>
                  </a:txBody>
                  <a:tcPr/>
                </a:tc>
                <a:tc>
                  <a:txBody>
                    <a:bodyPr/>
                    <a:lstStyle/>
                    <a:p>
                      <a:r>
                        <a:rPr lang="en-US" dirty="0"/>
                        <a:t>Cash</a:t>
                      </a:r>
                    </a:p>
                  </a:txBody>
                  <a:tcPr/>
                </a:tc>
                <a:tc>
                  <a:txBody>
                    <a:bodyPr/>
                    <a:lstStyle/>
                    <a:p>
                      <a:pPr algn="r"/>
                      <a:endParaRPr lang="en-US" dirty="0"/>
                    </a:p>
                  </a:txBody>
                  <a:tcPr/>
                </a:tc>
                <a:tc>
                  <a:txBody>
                    <a:bodyPr/>
                    <a:lstStyle/>
                    <a:p>
                      <a:pPr algn="r"/>
                      <a:r>
                        <a:rPr lang="en-US" dirty="0"/>
                        <a:t>3.099</a:t>
                      </a:r>
                    </a:p>
                  </a:txBody>
                  <a:tcPr/>
                </a:tc>
                <a:extLst>
                  <a:ext uri="{0D108BD9-81ED-4DB2-BD59-A6C34878D82A}">
                    <a16:rowId xmlns:a16="http://schemas.microsoft.com/office/drawing/2014/main" val="1610387038"/>
                  </a:ext>
                </a:extLst>
              </a:tr>
            </a:tbl>
          </a:graphicData>
        </a:graphic>
      </p:graphicFrame>
    </p:spTree>
    <p:extLst>
      <p:ext uri="{BB962C8B-B14F-4D97-AF65-F5344CB8AC3E}">
        <p14:creationId xmlns:p14="http://schemas.microsoft.com/office/powerpoint/2010/main" val="265650158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EFAD49E-71DB-4C0A-819D-80F99B2379AC}"/>
              </a:ext>
            </a:extLst>
          </p:cNvPr>
          <p:cNvSpPr>
            <a:spLocks noGrp="1"/>
          </p:cNvSpPr>
          <p:nvPr>
            <p:ph idx="1"/>
          </p:nvPr>
        </p:nvSpPr>
        <p:spPr>
          <a:xfrm>
            <a:off x="677334" y="1075069"/>
            <a:ext cx="8596668" cy="4707862"/>
          </a:xfrm>
        </p:spPr>
        <p:txBody>
          <a:bodyPr>
            <a:normAutofit/>
          </a:bodyPr>
          <a:lstStyle/>
          <a:p>
            <a:r>
              <a:rPr lang="en-US" dirty="0"/>
              <a:t>A company may elect for transferring its payables to another entity against cash. </a:t>
            </a:r>
          </a:p>
          <a:p>
            <a:r>
              <a:rPr lang="en-US" dirty="0"/>
              <a:t>This operation is known as </a:t>
            </a:r>
            <a:r>
              <a:rPr lang="en-US" b="1" u="sng" dirty="0"/>
              <a:t>reverse factoring,</a:t>
            </a:r>
            <a:r>
              <a:rPr lang="en-US" dirty="0"/>
              <a:t> or indirect factoring. As well as factoring, derecognition is discussed in the IFRS 9.</a:t>
            </a:r>
          </a:p>
          <a:p>
            <a:r>
              <a:rPr lang="en-US" dirty="0"/>
              <a:t>The reason for reverse factoring is because of liquidity issues. The debtor turns to bank asking for a certain amount of cash against the payment of its payables to creditor. The payables written because of the regulation of trade payables are financial payables</a:t>
            </a:r>
          </a:p>
        </p:txBody>
      </p:sp>
      <p:sp>
        <p:nvSpPr>
          <p:cNvPr id="4" name="Slide Number Placeholder 3">
            <a:extLst>
              <a:ext uri="{FF2B5EF4-FFF2-40B4-BE49-F238E27FC236}">
                <a16:creationId xmlns:a16="http://schemas.microsoft.com/office/drawing/2014/main" id="{B7A507E0-E5ED-44FD-BEAA-41DC11B70EFD}"/>
              </a:ext>
            </a:extLst>
          </p:cNvPr>
          <p:cNvSpPr>
            <a:spLocks noGrp="1"/>
          </p:cNvSpPr>
          <p:nvPr>
            <p:ph type="sldNum" sz="quarter" idx="12"/>
          </p:nvPr>
        </p:nvSpPr>
        <p:spPr/>
        <p:txBody>
          <a:bodyPr/>
          <a:lstStyle/>
          <a:p>
            <a:fld id="{D57F1E4F-1CFF-5643-939E-217C01CDF565}" type="slidenum">
              <a:rPr lang="en-US" smtClean="0"/>
              <a:pPr/>
              <a:t>12</a:t>
            </a:fld>
            <a:endParaRPr lang="en-US" dirty="0"/>
          </a:p>
        </p:txBody>
      </p:sp>
      <p:sp>
        <p:nvSpPr>
          <p:cNvPr id="5" name="Footer Placeholder 4">
            <a:extLst>
              <a:ext uri="{FF2B5EF4-FFF2-40B4-BE49-F238E27FC236}">
                <a16:creationId xmlns:a16="http://schemas.microsoft.com/office/drawing/2014/main" id="{8C3E4923-532B-4BA0-B1A3-FBC8AC2F013D}"/>
              </a:ext>
            </a:extLst>
          </p:cNvPr>
          <p:cNvSpPr>
            <a:spLocks noGrp="1"/>
          </p:cNvSpPr>
          <p:nvPr>
            <p:ph type="ftr" sz="quarter" idx="3"/>
          </p:nvPr>
        </p:nvSpPr>
        <p:spPr/>
        <p:txBody>
          <a:bodyPr/>
          <a:lstStyle/>
          <a:p>
            <a:pPr algn="ctr"/>
            <a:r>
              <a:rPr lang="en-US" dirty="0"/>
              <a:t>Accounting – B.A. Global Governance</a:t>
            </a:r>
          </a:p>
          <a:p>
            <a:pPr algn="ctr"/>
            <a:r>
              <a:rPr lang="en-US" dirty="0"/>
              <a:t>A.Y. 2024-2025</a:t>
            </a:r>
          </a:p>
          <a:p>
            <a:pPr algn="ctr"/>
            <a:r>
              <a:rPr lang="en-US" dirty="0"/>
              <a:t>Prof. M.G. De Romanis</a:t>
            </a:r>
          </a:p>
        </p:txBody>
      </p:sp>
      <p:sp>
        <p:nvSpPr>
          <p:cNvPr id="7" name="TextBox 6">
            <a:extLst>
              <a:ext uri="{FF2B5EF4-FFF2-40B4-BE49-F238E27FC236}">
                <a16:creationId xmlns:a16="http://schemas.microsoft.com/office/drawing/2014/main" id="{9E40A3D3-7C64-4F4C-8AE8-A0E10CB74D10}"/>
              </a:ext>
            </a:extLst>
          </p:cNvPr>
          <p:cNvSpPr txBox="1"/>
          <p:nvPr/>
        </p:nvSpPr>
        <p:spPr>
          <a:xfrm>
            <a:off x="818225" y="454241"/>
            <a:ext cx="8424909" cy="646331"/>
          </a:xfrm>
          <a:prstGeom prst="rect">
            <a:avLst/>
          </a:prstGeom>
          <a:noFill/>
        </p:spPr>
        <p:txBody>
          <a:bodyPr wrap="square" rtlCol="0">
            <a:spAutoFit/>
          </a:bodyPr>
          <a:lstStyle/>
          <a:p>
            <a:r>
              <a:rPr lang="en-US" sz="3600" dirty="0"/>
              <a:t>Derecognition of payables</a:t>
            </a:r>
            <a:endParaRPr lang="it-IT" sz="3600" dirty="0"/>
          </a:p>
        </p:txBody>
      </p:sp>
    </p:spTree>
    <p:extLst>
      <p:ext uri="{BB962C8B-B14F-4D97-AF65-F5344CB8AC3E}">
        <p14:creationId xmlns:p14="http://schemas.microsoft.com/office/powerpoint/2010/main" val="410634839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EFAD49E-71DB-4C0A-819D-80F99B2379AC}"/>
              </a:ext>
            </a:extLst>
          </p:cNvPr>
          <p:cNvSpPr>
            <a:spLocks noGrp="1"/>
          </p:cNvSpPr>
          <p:nvPr>
            <p:ph idx="1"/>
          </p:nvPr>
        </p:nvSpPr>
        <p:spPr>
          <a:xfrm>
            <a:off x="677334" y="1075069"/>
            <a:ext cx="8596668" cy="4707862"/>
          </a:xfrm>
        </p:spPr>
        <p:txBody>
          <a:bodyPr>
            <a:normAutofit/>
          </a:bodyPr>
          <a:lstStyle/>
          <a:p>
            <a:r>
              <a:rPr lang="en-US" dirty="0"/>
              <a:t>A company turns to a bank to obtain a delay of 90 days for its trade payables written in the FS for an amount of Euro 3.660. Bank agrees the delay to the company and accepts to pay its trade payables to supplier on behalf of the company. The configuration of this operation is similar to a loan from the bank, even if the bank does not directly give cash to company. The cost of this operation will be Euro 340, paid at reimbursement. When the reverse factoring is obtained the company derecognize the payables from its balance sheet through the following:</a:t>
            </a:r>
          </a:p>
          <a:p>
            <a:endParaRPr lang="en-US" dirty="0"/>
          </a:p>
          <a:p>
            <a:endParaRPr lang="en-US" dirty="0"/>
          </a:p>
          <a:p>
            <a:r>
              <a:rPr lang="en-US" dirty="0"/>
              <a:t>After 90 days the company reimburses the amount borrowed by the bank:</a:t>
            </a:r>
          </a:p>
        </p:txBody>
      </p:sp>
      <p:sp>
        <p:nvSpPr>
          <p:cNvPr id="4" name="Slide Number Placeholder 3">
            <a:extLst>
              <a:ext uri="{FF2B5EF4-FFF2-40B4-BE49-F238E27FC236}">
                <a16:creationId xmlns:a16="http://schemas.microsoft.com/office/drawing/2014/main" id="{B7A507E0-E5ED-44FD-BEAA-41DC11B70EFD}"/>
              </a:ext>
            </a:extLst>
          </p:cNvPr>
          <p:cNvSpPr>
            <a:spLocks noGrp="1"/>
          </p:cNvSpPr>
          <p:nvPr>
            <p:ph type="sldNum" sz="quarter" idx="12"/>
          </p:nvPr>
        </p:nvSpPr>
        <p:spPr/>
        <p:txBody>
          <a:bodyPr/>
          <a:lstStyle/>
          <a:p>
            <a:fld id="{D57F1E4F-1CFF-5643-939E-217C01CDF565}" type="slidenum">
              <a:rPr lang="en-US" smtClean="0"/>
              <a:pPr/>
              <a:t>13</a:t>
            </a:fld>
            <a:endParaRPr lang="en-US" dirty="0"/>
          </a:p>
        </p:txBody>
      </p:sp>
      <p:sp>
        <p:nvSpPr>
          <p:cNvPr id="5" name="Footer Placeholder 4">
            <a:extLst>
              <a:ext uri="{FF2B5EF4-FFF2-40B4-BE49-F238E27FC236}">
                <a16:creationId xmlns:a16="http://schemas.microsoft.com/office/drawing/2014/main" id="{8C3E4923-532B-4BA0-B1A3-FBC8AC2F013D}"/>
              </a:ext>
            </a:extLst>
          </p:cNvPr>
          <p:cNvSpPr>
            <a:spLocks noGrp="1"/>
          </p:cNvSpPr>
          <p:nvPr>
            <p:ph type="ftr" sz="quarter" idx="3"/>
          </p:nvPr>
        </p:nvSpPr>
        <p:spPr/>
        <p:txBody>
          <a:bodyPr/>
          <a:lstStyle/>
          <a:p>
            <a:pPr algn="ctr"/>
            <a:r>
              <a:rPr lang="en-US" dirty="0"/>
              <a:t>Accounting – B.A. Global Governance</a:t>
            </a:r>
          </a:p>
          <a:p>
            <a:pPr algn="ctr"/>
            <a:r>
              <a:rPr lang="en-US" dirty="0"/>
              <a:t>A.Y. 2024-2025</a:t>
            </a:r>
          </a:p>
          <a:p>
            <a:pPr algn="ctr"/>
            <a:r>
              <a:rPr lang="en-US" dirty="0"/>
              <a:t>Prof. M.G. De Romanis</a:t>
            </a:r>
          </a:p>
        </p:txBody>
      </p:sp>
      <p:sp>
        <p:nvSpPr>
          <p:cNvPr id="7" name="TextBox 6">
            <a:extLst>
              <a:ext uri="{FF2B5EF4-FFF2-40B4-BE49-F238E27FC236}">
                <a16:creationId xmlns:a16="http://schemas.microsoft.com/office/drawing/2014/main" id="{9E40A3D3-7C64-4F4C-8AE8-A0E10CB74D10}"/>
              </a:ext>
            </a:extLst>
          </p:cNvPr>
          <p:cNvSpPr txBox="1"/>
          <p:nvPr/>
        </p:nvSpPr>
        <p:spPr>
          <a:xfrm>
            <a:off x="818225" y="454241"/>
            <a:ext cx="8424909" cy="646331"/>
          </a:xfrm>
          <a:prstGeom prst="rect">
            <a:avLst/>
          </a:prstGeom>
          <a:noFill/>
        </p:spPr>
        <p:txBody>
          <a:bodyPr wrap="square" rtlCol="0">
            <a:spAutoFit/>
          </a:bodyPr>
          <a:lstStyle/>
          <a:p>
            <a:r>
              <a:rPr lang="en-US" sz="3600" dirty="0"/>
              <a:t>Derecognition of payables</a:t>
            </a:r>
            <a:endParaRPr lang="it-IT" sz="3600" dirty="0"/>
          </a:p>
        </p:txBody>
      </p:sp>
      <p:graphicFrame>
        <p:nvGraphicFramePr>
          <p:cNvPr id="6" name="Table 5">
            <a:extLst>
              <a:ext uri="{FF2B5EF4-FFF2-40B4-BE49-F238E27FC236}">
                <a16:creationId xmlns:a16="http://schemas.microsoft.com/office/drawing/2014/main" id="{783DC9D0-B148-4512-94CB-CD1097DEB964}"/>
              </a:ext>
            </a:extLst>
          </p:cNvPr>
          <p:cNvGraphicFramePr>
            <a:graphicFrameLocks noGrp="1"/>
          </p:cNvGraphicFramePr>
          <p:nvPr>
            <p:extLst>
              <p:ext uri="{D42A27DB-BD31-4B8C-83A1-F6EECF244321}">
                <p14:modId xmlns:p14="http://schemas.microsoft.com/office/powerpoint/2010/main" val="545402700"/>
              </p:ext>
            </p:extLst>
          </p:nvPr>
        </p:nvGraphicFramePr>
        <p:xfrm>
          <a:off x="818225" y="3429000"/>
          <a:ext cx="6272106" cy="736600"/>
        </p:xfrm>
        <a:graphic>
          <a:graphicData uri="http://schemas.openxmlformats.org/drawingml/2006/table">
            <a:tbl>
              <a:tblPr firstRow="1" bandRow="1">
                <a:tableStyleId>{9D7B26C5-4107-4FEC-AEDC-1716B250A1EF}</a:tableStyleId>
              </a:tblPr>
              <a:tblGrid>
                <a:gridCol w="784645">
                  <a:extLst>
                    <a:ext uri="{9D8B030D-6E8A-4147-A177-3AD203B41FA5}">
                      <a16:colId xmlns:a16="http://schemas.microsoft.com/office/drawing/2014/main" val="3251389968"/>
                    </a:ext>
                  </a:extLst>
                </a:gridCol>
                <a:gridCol w="3446214">
                  <a:extLst>
                    <a:ext uri="{9D8B030D-6E8A-4147-A177-3AD203B41FA5}">
                      <a16:colId xmlns:a16="http://schemas.microsoft.com/office/drawing/2014/main" val="3813811915"/>
                    </a:ext>
                  </a:extLst>
                </a:gridCol>
                <a:gridCol w="1157149">
                  <a:extLst>
                    <a:ext uri="{9D8B030D-6E8A-4147-A177-3AD203B41FA5}">
                      <a16:colId xmlns:a16="http://schemas.microsoft.com/office/drawing/2014/main" val="2006376887"/>
                    </a:ext>
                  </a:extLst>
                </a:gridCol>
                <a:gridCol w="884098">
                  <a:extLst>
                    <a:ext uri="{9D8B030D-6E8A-4147-A177-3AD203B41FA5}">
                      <a16:colId xmlns:a16="http://schemas.microsoft.com/office/drawing/2014/main" val="2540506348"/>
                    </a:ext>
                  </a:extLst>
                </a:gridCol>
              </a:tblGrid>
              <a:tr h="0">
                <a:tc>
                  <a:txBody>
                    <a:bodyPr/>
                    <a:lstStyle/>
                    <a:p>
                      <a:r>
                        <a:rPr lang="en-US" dirty="0"/>
                        <a:t>IN</a:t>
                      </a:r>
                    </a:p>
                  </a:txBody>
                  <a:tcPr/>
                </a:tc>
                <a:tc>
                  <a:txBody>
                    <a:bodyPr/>
                    <a:lstStyle/>
                    <a:p>
                      <a:r>
                        <a:rPr lang="en-US" dirty="0"/>
                        <a:t>Trade payables</a:t>
                      </a:r>
                    </a:p>
                  </a:txBody>
                  <a:tcPr/>
                </a:tc>
                <a:tc>
                  <a:txBody>
                    <a:bodyPr/>
                    <a:lstStyle/>
                    <a:p>
                      <a:pPr algn="r"/>
                      <a:r>
                        <a:rPr lang="en-US" dirty="0"/>
                        <a:t>3.660</a:t>
                      </a:r>
                    </a:p>
                  </a:txBody>
                  <a:tcPr/>
                </a:tc>
                <a:tc>
                  <a:txBody>
                    <a:bodyPr/>
                    <a:lstStyle/>
                    <a:p>
                      <a:pPr algn="r"/>
                      <a:endParaRPr lang="en-US" dirty="0"/>
                    </a:p>
                  </a:txBody>
                  <a:tcPr/>
                </a:tc>
                <a:extLst>
                  <a:ext uri="{0D108BD9-81ED-4DB2-BD59-A6C34878D82A}">
                    <a16:rowId xmlns:a16="http://schemas.microsoft.com/office/drawing/2014/main" val="2548901374"/>
                  </a:ext>
                </a:extLst>
              </a:tr>
              <a:tr h="370840">
                <a:tc>
                  <a:txBody>
                    <a:bodyPr/>
                    <a:lstStyle/>
                    <a:p>
                      <a:r>
                        <a:rPr lang="en-US" dirty="0"/>
                        <a:t>OUT</a:t>
                      </a:r>
                    </a:p>
                  </a:txBody>
                  <a:tcPr/>
                </a:tc>
                <a:tc>
                  <a:txBody>
                    <a:bodyPr/>
                    <a:lstStyle/>
                    <a:p>
                      <a:r>
                        <a:rPr lang="en-US" dirty="0"/>
                        <a:t>Payables to bank</a:t>
                      </a:r>
                    </a:p>
                  </a:txBody>
                  <a:tcPr/>
                </a:tc>
                <a:tc>
                  <a:txBody>
                    <a:bodyPr/>
                    <a:lstStyle/>
                    <a:p>
                      <a:pPr algn="r"/>
                      <a:endParaRPr lang="en-US" dirty="0"/>
                    </a:p>
                  </a:txBody>
                  <a:tcPr/>
                </a:tc>
                <a:tc>
                  <a:txBody>
                    <a:bodyPr/>
                    <a:lstStyle/>
                    <a:p>
                      <a:pPr algn="r"/>
                      <a:r>
                        <a:rPr lang="en-US" dirty="0"/>
                        <a:t>3.660</a:t>
                      </a:r>
                    </a:p>
                  </a:txBody>
                  <a:tcPr/>
                </a:tc>
                <a:extLst>
                  <a:ext uri="{0D108BD9-81ED-4DB2-BD59-A6C34878D82A}">
                    <a16:rowId xmlns:a16="http://schemas.microsoft.com/office/drawing/2014/main" val="1610387038"/>
                  </a:ext>
                </a:extLst>
              </a:tr>
            </a:tbl>
          </a:graphicData>
        </a:graphic>
      </p:graphicFrame>
      <p:graphicFrame>
        <p:nvGraphicFramePr>
          <p:cNvPr id="8" name="Table 7">
            <a:extLst>
              <a:ext uri="{FF2B5EF4-FFF2-40B4-BE49-F238E27FC236}">
                <a16:creationId xmlns:a16="http://schemas.microsoft.com/office/drawing/2014/main" id="{862FBBDF-F5D4-4594-A1A1-76543AD198AB}"/>
              </a:ext>
            </a:extLst>
          </p:cNvPr>
          <p:cNvGraphicFramePr>
            <a:graphicFrameLocks noGrp="1"/>
          </p:cNvGraphicFramePr>
          <p:nvPr/>
        </p:nvGraphicFramePr>
        <p:xfrm>
          <a:off x="818225" y="4603945"/>
          <a:ext cx="6272106" cy="1107440"/>
        </p:xfrm>
        <a:graphic>
          <a:graphicData uri="http://schemas.openxmlformats.org/drawingml/2006/table">
            <a:tbl>
              <a:tblPr firstRow="1" bandRow="1">
                <a:tableStyleId>{9D7B26C5-4107-4FEC-AEDC-1716B250A1EF}</a:tableStyleId>
              </a:tblPr>
              <a:tblGrid>
                <a:gridCol w="784645">
                  <a:extLst>
                    <a:ext uri="{9D8B030D-6E8A-4147-A177-3AD203B41FA5}">
                      <a16:colId xmlns:a16="http://schemas.microsoft.com/office/drawing/2014/main" val="3251389968"/>
                    </a:ext>
                  </a:extLst>
                </a:gridCol>
                <a:gridCol w="3446214">
                  <a:extLst>
                    <a:ext uri="{9D8B030D-6E8A-4147-A177-3AD203B41FA5}">
                      <a16:colId xmlns:a16="http://schemas.microsoft.com/office/drawing/2014/main" val="3813811915"/>
                    </a:ext>
                  </a:extLst>
                </a:gridCol>
                <a:gridCol w="1157149">
                  <a:extLst>
                    <a:ext uri="{9D8B030D-6E8A-4147-A177-3AD203B41FA5}">
                      <a16:colId xmlns:a16="http://schemas.microsoft.com/office/drawing/2014/main" val="2006376887"/>
                    </a:ext>
                  </a:extLst>
                </a:gridCol>
                <a:gridCol w="884098">
                  <a:extLst>
                    <a:ext uri="{9D8B030D-6E8A-4147-A177-3AD203B41FA5}">
                      <a16:colId xmlns:a16="http://schemas.microsoft.com/office/drawing/2014/main" val="2540506348"/>
                    </a:ext>
                  </a:extLst>
                </a:gridCol>
              </a:tblGrid>
              <a:tr h="0">
                <a:tc>
                  <a:txBody>
                    <a:bodyPr/>
                    <a:lstStyle/>
                    <a:p>
                      <a:r>
                        <a:rPr lang="en-US" dirty="0"/>
                        <a:t>IN</a:t>
                      </a:r>
                    </a:p>
                  </a:txBody>
                  <a:tcPr/>
                </a:tc>
                <a:tc>
                  <a:txBody>
                    <a:bodyPr/>
                    <a:lstStyle/>
                    <a:p>
                      <a:r>
                        <a:rPr lang="en-US" dirty="0"/>
                        <a:t>Payables to bank</a:t>
                      </a:r>
                    </a:p>
                  </a:txBody>
                  <a:tcPr/>
                </a:tc>
                <a:tc>
                  <a:txBody>
                    <a:bodyPr/>
                    <a:lstStyle/>
                    <a:p>
                      <a:pPr algn="r"/>
                      <a:r>
                        <a:rPr lang="en-US" dirty="0"/>
                        <a:t>3.660</a:t>
                      </a:r>
                    </a:p>
                  </a:txBody>
                  <a:tcPr/>
                </a:tc>
                <a:tc>
                  <a:txBody>
                    <a:bodyPr/>
                    <a:lstStyle/>
                    <a:p>
                      <a:pPr algn="r"/>
                      <a:endParaRPr lang="en-US" dirty="0"/>
                    </a:p>
                  </a:txBody>
                  <a:tcPr/>
                </a:tc>
                <a:extLst>
                  <a:ext uri="{0D108BD9-81ED-4DB2-BD59-A6C34878D82A}">
                    <a16:rowId xmlns:a16="http://schemas.microsoft.com/office/drawing/2014/main" val="2548901374"/>
                  </a:ext>
                </a:extLst>
              </a:tr>
              <a:tr h="370840">
                <a:tc>
                  <a:txBody>
                    <a:bodyPr/>
                    <a:lstStyle/>
                    <a:p>
                      <a:r>
                        <a:rPr lang="en-US" dirty="0"/>
                        <a:t>IN</a:t>
                      </a:r>
                    </a:p>
                  </a:txBody>
                  <a:tcPr/>
                </a:tc>
                <a:tc>
                  <a:txBody>
                    <a:bodyPr/>
                    <a:lstStyle/>
                    <a:p>
                      <a:r>
                        <a:rPr lang="en-US" dirty="0"/>
                        <a:t>Interests</a:t>
                      </a:r>
                    </a:p>
                  </a:txBody>
                  <a:tcPr/>
                </a:tc>
                <a:tc>
                  <a:txBody>
                    <a:bodyPr/>
                    <a:lstStyle/>
                    <a:p>
                      <a:pPr algn="r"/>
                      <a:r>
                        <a:rPr lang="en-US" dirty="0"/>
                        <a:t>340</a:t>
                      </a:r>
                    </a:p>
                  </a:txBody>
                  <a:tcPr/>
                </a:tc>
                <a:tc>
                  <a:txBody>
                    <a:bodyPr/>
                    <a:lstStyle/>
                    <a:p>
                      <a:pPr algn="r"/>
                      <a:endParaRPr lang="en-US" dirty="0"/>
                    </a:p>
                  </a:txBody>
                  <a:tcPr/>
                </a:tc>
                <a:extLst>
                  <a:ext uri="{0D108BD9-81ED-4DB2-BD59-A6C34878D82A}">
                    <a16:rowId xmlns:a16="http://schemas.microsoft.com/office/drawing/2014/main" val="1610387038"/>
                  </a:ext>
                </a:extLst>
              </a:tr>
              <a:tr h="370840">
                <a:tc>
                  <a:txBody>
                    <a:bodyPr/>
                    <a:lstStyle/>
                    <a:p>
                      <a:r>
                        <a:rPr lang="en-US" dirty="0"/>
                        <a:t>OUT</a:t>
                      </a:r>
                    </a:p>
                  </a:txBody>
                  <a:tcPr/>
                </a:tc>
                <a:tc>
                  <a:txBody>
                    <a:bodyPr/>
                    <a:lstStyle/>
                    <a:p>
                      <a:r>
                        <a:rPr lang="en-US" dirty="0"/>
                        <a:t>Cash</a:t>
                      </a:r>
                    </a:p>
                  </a:txBody>
                  <a:tcPr/>
                </a:tc>
                <a:tc>
                  <a:txBody>
                    <a:bodyPr/>
                    <a:lstStyle/>
                    <a:p>
                      <a:pPr algn="r"/>
                      <a:endParaRPr lang="en-US" dirty="0"/>
                    </a:p>
                  </a:txBody>
                  <a:tcPr/>
                </a:tc>
                <a:tc>
                  <a:txBody>
                    <a:bodyPr/>
                    <a:lstStyle/>
                    <a:p>
                      <a:pPr algn="r"/>
                      <a:r>
                        <a:rPr lang="en-US" dirty="0"/>
                        <a:t>4.000</a:t>
                      </a:r>
                    </a:p>
                  </a:txBody>
                  <a:tcPr/>
                </a:tc>
                <a:extLst>
                  <a:ext uri="{0D108BD9-81ED-4DB2-BD59-A6C34878D82A}">
                    <a16:rowId xmlns:a16="http://schemas.microsoft.com/office/drawing/2014/main" val="638357831"/>
                  </a:ext>
                </a:extLst>
              </a:tr>
            </a:tbl>
          </a:graphicData>
        </a:graphic>
      </p:graphicFrame>
    </p:spTree>
    <p:extLst>
      <p:ext uri="{BB962C8B-B14F-4D97-AF65-F5344CB8AC3E}">
        <p14:creationId xmlns:p14="http://schemas.microsoft.com/office/powerpoint/2010/main" val="174178127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EFAD49E-71DB-4C0A-819D-80F99B2379AC}"/>
              </a:ext>
            </a:extLst>
          </p:cNvPr>
          <p:cNvSpPr>
            <a:spLocks noGrp="1"/>
          </p:cNvSpPr>
          <p:nvPr>
            <p:ph idx="1"/>
          </p:nvPr>
        </p:nvSpPr>
        <p:spPr>
          <a:xfrm>
            <a:off x="677334" y="1075069"/>
            <a:ext cx="8596668" cy="4707862"/>
          </a:xfrm>
        </p:spPr>
        <p:txBody>
          <a:bodyPr>
            <a:normAutofit/>
          </a:bodyPr>
          <a:lstStyle/>
          <a:p>
            <a:r>
              <a:rPr lang="en-US" dirty="0"/>
              <a:t>A company may raise capital through loans by financial institutions, as i.e. banks.</a:t>
            </a:r>
          </a:p>
          <a:p>
            <a:r>
              <a:rPr lang="en-US" dirty="0"/>
              <a:t>Usually loan is defined by an agreement between the bank (lender) and the company (borrower), by which this last is engaged in repaying the amount received plus a certain amount of interests. </a:t>
            </a:r>
          </a:p>
          <a:p>
            <a:r>
              <a:rPr lang="en-US" dirty="0"/>
              <a:t>Interests represent the cost of capital for the borrower and is accounted as an expense. The payable to bank, both principal and interest, is accounted in the financial liabilities. </a:t>
            </a:r>
          </a:p>
          <a:p>
            <a:r>
              <a:rPr lang="en-US" dirty="0"/>
              <a:t>When loan is received the company write for the following JE:</a:t>
            </a:r>
          </a:p>
          <a:p>
            <a:endParaRPr lang="en-US" dirty="0"/>
          </a:p>
          <a:p>
            <a:endParaRPr lang="en-US" dirty="0"/>
          </a:p>
          <a:p>
            <a:endParaRPr lang="en-US" dirty="0"/>
          </a:p>
        </p:txBody>
      </p:sp>
      <p:sp>
        <p:nvSpPr>
          <p:cNvPr id="4" name="Slide Number Placeholder 3">
            <a:extLst>
              <a:ext uri="{FF2B5EF4-FFF2-40B4-BE49-F238E27FC236}">
                <a16:creationId xmlns:a16="http://schemas.microsoft.com/office/drawing/2014/main" id="{B7A507E0-E5ED-44FD-BEAA-41DC11B70EFD}"/>
              </a:ext>
            </a:extLst>
          </p:cNvPr>
          <p:cNvSpPr>
            <a:spLocks noGrp="1"/>
          </p:cNvSpPr>
          <p:nvPr>
            <p:ph type="sldNum" sz="quarter" idx="12"/>
          </p:nvPr>
        </p:nvSpPr>
        <p:spPr/>
        <p:txBody>
          <a:bodyPr/>
          <a:lstStyle/>
          <a:p>
            <a:fld id="{D57F1E4F-1CFF-5643-939E-217C01CDF565}" type="slidenum">
              <a:rPr lang="en-US" smtClean="0"/>
              <a:pPr/>
              <a:t>14</a:t>
            </a:fld>
            <a:endParaRPr lang="en-US" dirty="0"/>
          </a:p>
        </p:txBody>
      </p:sp>
      <p:sp>
        <p:nvSpPr>
          <p:cNvPr id="5" name="Footer Placeholder 4">
            <a:extLst>
              <a:ext uri="{FF2B5EF4-FFF2-40B4-BE49-F238E27FC236}">
                <a16:creationId xmlns:a16="http://schemas.microsoft.com/office/drawing/2014/main" id="{8C3E4923-532B-4BA0-B1A3-FBC8AC2F013D}"/>
              </a:ext>
            </a:extLst>
          </p:cNvPr>
          <p:cNvSpPr>
            <a:spLocks noGrp="1"/>
          </p:cNvSpPr>
          <p:nvPr>
            <p:ph type="ftr" sz="quarter" idx="3"/>
          </p:nvPr>
        </p:nvSpPr>
        <p:spPr/>
        <p:txBody>
          <a:bodyPr/>
          <a:lstStyle/>
          <a:p>
            <a:pPr algn="ctr"/>
            <a:r>
              <a:rPr lang="en-US" dirty="0"/>
              <a:t>Accounting – B.A. Global Governance</a:t>
            </a:r>
          </a:p>
          <a:p>
            <a:pPr algn="ctr"/>
            <a:r>
              <a:rPr lang="en-US" dirty="0"/>
              <a:t>A.Y. 2024-2025</a:t>
            </a:r>
          </a:p>
          <a:p>
            <a:pPr algn="ctr"/>
            <a:r>
              <a:rPr lang="en-US" dirty="0"/>
              <a:t>Prof. M.G. De Romanis</a:t>
            </a:r>
          </a:p>
        </p:txBody>
      </p:sp>
      <p:sp>
        <p:nvSpPr>
          <p:cNvPr id="7" name="TextBox 6">
            <a:extLst>
              <a:ext uri="{FF2B5EF4-FFF2-40B4-BE49-F238E27FC236}">
                <a16:creationId xmlns:a16="http://schemas.microsoft.com/office/drawing/2014/main" id="{9E40A3D3-7C64-4F4C-8AE8-A0E10CB74D10}"/>
              </a:ext>
            </a:extLst>
          </p:cNvPr>
          <p:cNvSpPr txBox="1"/>
          <p:nvPr/>
        </p:nvSpPr>
        <p:spPr>
          <a:xfrm>
            <a:off x="818225" y="454241"/>
            <a:ext cx="8424909" cy="646331"/>
          </a:xfrm>
          <a:prstGeom prst="rect">
            <a:avLst/>
          </a:prstGeom>
          <a:noFill/>
        </p:spPr>
        <p:txBody>
          <a:bodyPr wrap="square" rtlCol="0">
            <a:spAutoFit/>
          </a:bodyPr>
          <a:lstStyle/>
          <a:p>
            <a:r>
              <a:rPr lang="en-US" sz="3600" dirty="0"/>
              <a:t>Financial payables</a:t>
            </a:r>
            <a:endParaRPr lang="it-IT" sz="3600" dirty="0"/>
          </a:p>
        </p:txBody>
      </p:sp>
      <p:graphicFrame>
        <p:nvGraphicFramePr>
          <p:cNvPr id="9" name="Table 8">
            <a:extLst>
              <a:ext uri="{FF2B5EF4-FFF2-40B4-BE49-F238E27FC236}">
                <a16:creationId xmlns:a16="http://schemas.microsoft.com/office/drawing/2014/main" id="{4B0A2E01-5A2F-4BC1-A70B-5938B81DAEAA}"/>
              </a:ext>
            </a:extLst>
          </p:cNvPr>
          <p:cNvGraphicFramePr>
            <a:graphicFrameLocks noGrp="1"/>
          </p:cNvGraphicFramePr>
          <p:nvPr>
            <p:extLst>
              <p:ext uri="{D42A27DB-BD31-4B8C-83A1-F6EECF244321}">
                <p14:modId xmlns:p14="http://schemas.microsoft.com/office/powerpoint/2010/main" val="753282791"/>
              </p:ext>
            </p:extLst>
          </p:nvPr>
        </p:nvGraphicFramePr>
        <p:xfrm>
          <a:off x="818225" y="4126274"/>
          <a:ext cx="6272106" cy="736600"/>
        </p:xfrm>
        <a:graphic>
          <a:graphicData uri="http://schemas.openxmlformats.org/drawingml/2006/table">
            <a:tbl>
              <a:tblPr firstRow="1" bandRow="1">
                <a:tableStyleId>{9D7B26C5-4107-4FEC-AEDC-1716B250A1EF}</a:tableStyleId>
              </a:tblPr>
              <a:tblGrid>
                <a:gridCol w="784645">
                  <a:extLst>
                    <a:ext uri="{9D8B030D-6E8A-4147-A177-3AD203B41FA5}">
                      <a16:colId xmlns:a16="http://schemas.microsoft.com/office/drawing/2014/main" val="3251389968"/>
                    </a:ext>
                  </a:extLst>
                </a:gridCol>
                <a:gridCol w="3446214">
                  <a:extLst>
                    <a:ext uri="{9D8B030D-6E8A-4147-A177-3AD203B41FA5}">
                      <a16:colId xmlns:a16="http://schemas.microsoft.com/office/drawing/2014/main" val="3813811915"/>
                    </a:ext>
                  </a:extLst>
                </a:gridCol>
                <a:gridCol w="1157149">
                  <a:extLst>
                    <a:ext uri="{9D8B030D-6E8A-4147-A177-3AD203B41FA5}">
                      <a16:colId xmlns:a16="http://schemas.microsoft.com/office/drawing/2014/main" val="2006376887"/>
                    </a:ext>
                  </a:extLst>
                </a:gridCol>
                <a:gridCol w="884098">
                  <a:extLst>
                    <a:ext uri="{9D8B030D-6E8A-4147-A177-3AD203B41FA5}">
                      <a16:colId xmlns:a16="http://schemas.microsoft.com/office/drawing/2014/main" val="2540506348"/>
                    </a:ext>
                  </a:extLst>
                </a:gridCol>
              </a:tblGrid>
              <a:tr h="0">
                <a:tc>
                  <a:txBody>
                    <a:bodyPr/>
                    <a:lstStyle/>
                    <a:p>
                      <a:r>
                        <a:rPr lang="en-US" dirty="0"/>
                        <a:t>IN</a:t>
                      </a:r>
                    </a:p>
                  </a:txBody>
                  <a:tcPr/>
                </a:tc>
                <a:tc>
                  <a:txBody>
                    <a:bodyPr/>
                    <a:lstStyle/>
                    <a:p>
                      <a:r>
                        <a:rPr lang="en-US" dirty="0"/>
                        <a:t>Cash</a:t>
                      </a:r>
                    </a:p>
                  </a:txBody>
                  <a:tcPr/>
                </a:tc>
                <a:tc>
                  <a:txBody>
                    <a:bodyPr/>
                    <a:lstStyle/>
                    <a:p>
                      <a:pPr algn="r"/>
                      <a:r>
                        <a:rPr lang="en-US" dirty="0"/>
                        <a:t>10.000</a:t>
                      </a:r>
                    </a:p>
                  </a:txBody>
                  <a:tcPr/>
                </a:tc>
                <a:tc>
                  <a:txBody>
                    <a:bodyPr/>
                    <a:lstStyle/>
                    <a:p>
                      <a:pPr algn="r"/>
                      <a:endParaRPr lang="en-US" dirty="0"/>
                    </a:p>
                  </a:txBody>
                  <a:tcPr/>
                </a:tc>
                <a:extLst>
                  <a:ext uri="{0D108BD9-81ED-4DB2-BD59-A6C34878D82A}">
                    <a16:rowId xmlns:a16="http://schemas.microsoft.com/office/drawing/2014/main" val="2548901374"/>
                  </a:ext>
                </a:extLst>
              </a:tr>
              <a:tr h="370840">
                <a:tc>
                  <a:txBody>
                    <a:bodyPr/>
                    <a:lstStyle/>
                    <a:p>
                      <a:r>
                        <a:rPr lang="en-US" dirty="0"/>
                        <a:t>OUT</a:t>
                      </a:r>
                    </a:p>
                  </a:txBody>
                  <a:tcPr/>
                </a:tc>
                <a:tc>
                  <a:txBody>
                    <a:bodyPr/>
                    <a:lstStyle/>
                    <a:p>
                      <a:r>
                        <a:rPr lang="en-US" dirty="0"/>
                        <a:t>Loan</a:t>
                      </a:r>
                    </a:p>
                  </a:txBody>
                  <a:tcPr/>
                </a:tc>
                <a:tc>
                  <a:txBody>
                    <a:bodyPr/>
                    <a:lstStyle/>
                    <a:p>
                      <a:pPr algn="r"/>
                      <a:endParaRPr lang="en-US" dirty="0"/>
                    </a:p>
                  </a:txBody>
                  <a:tcPr/>
                </a:tc>
                <a:tc>
                  <a:txBody>
                    <a:bodyPr/>
                    <a:lstStyle/>
                    <a:p>
                      <a:pPr algn="r"/>
                      <a:r>
                        <a:rPr lang="en-US" dirty="0"/>
                        <a:t>10.000</a:t>
                      </a:r>
                    </a:p>
                  </a:txBody>
                  <a:tcPr/>
                </a:tc>
                <a:extLst>
                  <a:ext uri="{0D108BD9-81ED-4DB2-BD59-A6C34878D82A}">
                    <a16:rowId xmlns:a16="http://schemas.microsoft.com/office/drawing/2014/main" val="1610387038"/>
                  </a:ext>
                </a:extLst>
              </a:tr>
            </a:tbl>
          </a:graphicData>
        </a:graphic>
      </p:graphicFrame>
    </p:spTree>
    <p:extLst>
      <p:ext uri="{BB962C8B-B14F-4D97-AF65-F5344CB8AC3E}">
        <p14:creationId xmlns:p14="http://schemas.microsoft.com/office/powerpoint/2010/main" val="13484413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EFAD49E-71DB-4C0A-819D-80F99B2379AC}"/>
              </a:ext>
            </a:extLst>
          </p:cNvPr>
          <p:cNvSpPr>
            <a:spLocks noGrp="1"/>
          </p:cNvSpPr>
          <p:nvPr>
            <p:ph idx="1"/>
          </p:nvPr>
        </p:nvSpPr>
        <p:spPr>
          <a:xfrm>
            <a:off x="677334" y="1075069"/>
            <a:ext cx="8596668" cy="4707862"/>
          </a:xfrm>
        </p:spPr>
        <p:txBody>
          <a:bodyPr>
            <a:normAutofit/>
          </a:bodyPr>
          <a:lstStyle/>
          <a:p>
            <a:r>
              <a:rPr lang="en-US" dirty="0"/>
              <a:t>It happens the borrower has to pay an upfront fee to bank. Usually this amount is direct retained from the amount of cash obtained by the lender. In this last case the record is the following:</a:t>
            </a:r>
          </a:p>
          <a:p>
            <a:endParaRPr lang="en-US" dirty="0"/>
          </a:p>
          <a:p>
            <a:endParaRPr lang="en-US" dirty="0"/>
          </a:p>
          <a:p>
            <a:endParaRPr lang="en-US" dirty="0"/>
          </a:p>
          <a:p>
            <a:r>
              <a:rPr lang="en-US" dirty="0"/>
              <a:t>The upfront fee represents an additional cost of capital to be paid by the borrower. If this was not retained at the emission the entry would be:</a:t>
            </a:r>
          </a:p>
          <a:p>
            <a:endParaRPr lang="en-US" dirty="0"/>
          </a:p>
          <a:p>
            <a:endParaRPr lang="en-US" dirty="0"/>
          </a:p>
          <a:p>
            <a:endParaRPr lang="en-US" dirty="0"/>
          </a:p>
          <a:p>
            <a:endParaRPr lang="en-US" dirty="0"/>
          </a:p>
        </p:txBody>
      </p:sp>
      <p:sp>
        <p:nvSpPr>
          <p:cNvPr id="4" name="Slide Number Placeholder 3">
            <a:extLst>
              <a:ext uri="{FF2B5EF4-FFF2-40B4-BE49-F238E27FC236}">
                <a16:creationId xmlns:a16="http://schemas.microsoft.com/office/drawing/2014/main" id="{B7A507E0-E5ED-44FD-BEAA-41DC11B70EFD}"/>
              </a:ext>
            </a:extLst>
          </p:cNvPr>
          <p:cNvSpPr>
            <a:spLocks noGrp="1"/>
          </p:cNvSpPr>
          <p:nvPr>
            <p:ph type="sldNum" sz="quarter" idx="12"/>
          </p:nvPr>
        </p:nvSpPr>
        <p:spPr/>
        <p:txBody>
          <a:bodyPr/>
          <a:lstStyle/>
          <a:p>
            <a:fld id="{D57F1E4F-1CFF-5643-939E-217C01CDF565}" type="slidenum">
              <a:rPr lang="en-US" smtClean="0"/>
              <a:pPr/>
              <a:t>15</a:t>
            </a:fld>
            <a:endParaRPr lang="en-US" dirty="0"/>
          </a:p>
        </p:txBody>
      </p:sp>
      <p:sp>
        <p:nvSpPr>
          <p:cNvPr id="5" name="Footer Placeholder 4">
            <a:extLst>
              <a:ext uri="{FF2B5EF4-FFF2-40B4-BE49-F238E27FC236}">
                <a16:creationId xmlns:a16="http://schemas.microsoft.com/office/drawing/2014/main" id="{8C3E4923-532B-4BA0-B1A3-FBC8AC2F013D}"/>
              </a:ext>
            </a:extLst>
          </p:cNvPr>
          <p:cNvSpPr>
            <a:spLocks noGrp="1"/>
          </p:cNvSpPr>
          <p:nvPr>
            <p:ph type="ftr" sz="quarter" idx="3"/>
          </p:nvPr>
        </p:nvSpPr>
        <p:spPr/>
        <p:txBody>
          <a:bodyPr/>
          <a:lstStyle/>
          <a:p>
            <a:pPr algn="ctr"/>
            <a:r>
              <a:rPr lang="en-US" dirty="0"/>
              <a:t>Accounting – B.A. Global Governance</a:t>
            </a:r>
          </a:p>
          <a:p>
            <a:pPr algn="ctr"/>
            <a:r>
              <a:rPr lang="en-US" dirty="0"/>
              <a:t>A.Y. 2024-2025</a:t>
            </a:r>
          </a:p>
          <a:p>
            <a:pPr algn="ctr"/>
            <a:r>
              <a:rPr lang="en-US" dirty="0"/>
              <a:t>Prof. M.G. De Romanis</a:t>
            </a:r>
          </a:p>
        </p:txBody>
      </p:sp>
      <p:sp>
        <p:nvSpPr>
          <p:cNvPr id="7" name="TextBox 6">
            <a:extLst>
              <a:ext uri="{FF2B5EF4-FFF2-40B4-BE49-F238E27FC236}">
                <a16:creationId xmlns:a16="http://schemas.microsoft.com/office/drawing/2014/main" id="{9E40A3D3-7C64-4F4C-8AE8-A0E10CB74D10}"/>
              </a:ext>
            </a:extLst>
          </p:cNvPr>
          <p:cNvSpPr txBox="1"/>
          <p:nvPr/>
        </p:nvSpPr>
        <p:spPr>
          <a:xfrm>
            <a:off x="818225" y="454241"/>
            <a:ext cx="8424909" cy="646331"/>
          </a:xfrm>
          <a:prstGeom prst="rect">
            <a:avLst/>
          </a:prstGeom>
          <a:noFill/>
        </p:spPr>
        <p:txBody>
          <a:bodyPr wrap="square" rtlCol="0">
            <a:spAutoFit/>
          </a:bodyPr>
          <a:lstStyle/>
          <a:p>
            <a:r>
              <a:rPr lang="en-US" sz="3600" dirty="0"/>
              <a:t>Financial payables</a:t>
            </a:r>
            <a:endParaRPr lang="it-IT" sz="3600" dirty="0"/>
          </a:p>
        </p:txBody>
      </p:sp>
      <p:graphicFrame>
        <p:nvGraphicFramePr>
          <p:cNvPr id="9" name="Table 8">
            <a:extLst>
              <a:ext uri="{FF2B5EF4-FFF2-40B4-BE49-F238E27FC236}">
                <a16:creationId xmlns:a16="http://schemas.microsoft.com/office/drawing/2014/main" id="{4B0A2E01-5A2F-4BC1-A70B-5938B81DAEAA}"/>
              </a:ext>
            </a:extLst>
          </p:cNvPr>
          <p:cNvGraphicFramePr>
            <a:graphicFrameLocks noGrp="1"/>
          </p:cNvGraphicFramePr>
          <p:nvPr>
            <p:extLst>
              <p:ext uri="{D42A27DB-BD31-4B8C-83A1-F6EECF244321}">
                <p14:modId xmlns:p14="http://schemas.microsoft.com/office/powerpoint/2010/main" val="785653445"/>
              </p:ext>
            </p:extLst>
          </p:nvPr>
        </p:nvGraphicFramePr>
        <p:xfrm>
          <a:off x="818225" y="2047308"/>
          <a:ext cx="6272106" cy="1107440"/>
        </p:xfrm>
        <a:graphic>
          <a:graphicData uri="http://schemas.openxmlformats.org/drawingml/2006/table">
            <a:tbl>
              <a:tblPr firstRow="1" bandRow="1">
                <a:tableStyleId>{9D7B26C5-4107-4FEC-AEDC-1716B250A1EF}</a:tableStyleId>
              </a:tblPr>
              <a:tblGrid>
                <a:gridCol w="784645">
                  <a:extLst>
                    <a:ext uri="{9D8B030D-6E8A-4147-A177-3AD203B41FA5}">
                      <a16:colId xmlns:a16="http://schemas.microsoft.com/office/drawing/2014/main" val="3251389968"/>
                    </a:ext>
                  </a:extLst>
                </a:gridCol>
                <a:gridCol w="3446214">
                  <a:extLst>
                    <a:ext uri="{9D8B030D-6E8A-4147-A177-3AD203B41FA5}">
                      <a16:colId xmlns:a16="http://schemas.microsoft.com/office/drawing/2014/main" val="3813811915"/>
                    </a:ext>
                  </a:extLst>
                </a:gridCol>
                <a:gridCol w="1157149">
                  <a:extLst>
                    <a:ext uri="{9D8B030D-6E8A-4147-A177-3AD203B41FA5}">
                      <a16:colId xmlns:a16="http://schemas.microsoft.com/office/drawing/2014/main" val="2006376887"/>
                    </a:ext>
                  </a:extLst>
                </a:gridCol>
                <a:gridCol w="884098">
                  <a:extLst>
                    <a:ext uri="{9D8B030D-6E8A-4147-A177-3AD203B41FA5}">
                      <a16:colId xmlns:a16="http://schemas.microsoft.com/office/drawing/2014/main" val="2540506348"/>
                    </a:ext>
                  </a:extLst>
                </a:gridCol>
              </a:tblGrid>
              <a:tr h="0">
                <a:tc>
                  <a:txBody>
                    <a:bodyPr/>
                    <a:lstStyle/>
                    <a:p>
                      <a:r>
                        <a:rPr lang="en-US" dirty="0"/>
                        <a:t>IN</a:t>
                      </a:r>
                    </a:p>
                  </a:txBody>
                  <a:tcPr/>
                </a:tc>
                <a:tc>
                  <a:txBody>
                    <a:bodyPr/>
                    <a:lstStyle/>
                    <a:p>
                      <a:r>
                        <a:rPr lang="en-US" dirty="0"/>
                        <a:t>Cash</a:t>
                      </a:r>
                    </a:p>
                  </a:txBody>
                  <a:tcPr/>
                </a:tc>
                <a:tc>
                  <a:txBody>
                    <a:bodyPr/>
                    <a:lstStyle/>
                    <a:p>
                      <a:pPr algn="r"/>
                      <a:r>
                        <a:rPr lang="en-US" dirty="0"/>
                        <a:t>9.500</a:t>
                      </a:r>
                    </a:p>
                  </a:txBody>
                  <a:tcPr/>
                </a:tc>
                <a:tc>
                  <a:txBody>
                    <a:bodyPr/>
                    <a:lstStyle/>
                    <a:p>
                      <a:pPr algn="r"/>
                      <a:endParaRPr lang="en-US" dirty="0"/>
                    </a:p>
                  </a:txBody>
                  <a:tcPr/>
                </a:tc>
                <a:extLst>
                  <a:ext uri="{0D108BD9-81ED-4DB2-BD59-A6C34878D82A}">
                    <a16:rowId xmlns:a16="http://schemas.microsoft.com/office/drawing/2014/main" val="2548901374"/>
                  </a:ext>
                </a:extLst>
              </a:tr>
              <a:tr h="370840">
                <a:tc>
                  <a:txBody>
                    <a:bodyPr/>
                    <a:lstStyle/>
                    <a:p>
                      <a:r>
                        <a:rPr lang="en-US" dirty="0"/>
                        <a:t>IN</a:t>
                      </a:r>
                    </a:p>
                  </a:txBody>
                  <a:tcPr/>
                </a:tc>
                <a:tc>
                  <a:txBody>
                    <a:bodyPr/>
                    <a:lstStyle/>
                    <a:p>
                      <a:r>
                        <a:rPr lang="en-US" dirty="0"/>
                        <a:t>Upfront Fee</a:t>
                      </a:r>
                    </a:p>
                  </a:txBody>
                  <a:tcPr/>
                </a:tc>
                <a:tc>
                  <a:txBody>
                    <a:bodyPr/>
                    <a:lstStyle/>
                    <a:p>
                      <a:pPr algn="r"/>
                      <a:r>
                        <a:rPr lang="en-US" dirty="0"/>
                        <a:t>500</a:t>
                      </a:r>
                    </a:p>
                  </a:txBody>
                  <a:tcPr/>
                </a:tc>
                <a:tc>
                  <a:txBody>
                    <a:bodyPr/>
                    <a:lstStyle/>
                    <a:p>
                      <a:pPr algn="r"/>
                      <a:endParaRPr lang="en-US" dirty="0"/>
                    </a:p>
                  </a:txBody>
                  <a:tcPr/>
                </a:tc>
                <a:extLst>
                  <a:ext uri="{0D108BD9-81ED-4DB2-BD59-A6C34878D82A}">
                    <a16:rowId xmlns:a16="http://schemas.microsoft.com/office/drawing/2014/main" val="1610387038"/>
                  </a:ext>
                </a:extLst>
              </a:tr>
              <a:tr h="370840">
                <a:tc>
                  <a:txBody>
                    <a:bodyPr/>
                    <a:lstStyle/>
                    <a:p>
                      <a:r>
                        <a:rPr lang="en-US" dirty="0"/>
                        <a:t>OUT</a:t>
                      </a:r>
                    </a:p>
                  </a:txBody>
                  <a:tcPr/>
                </a:tc>
                <a:tc>
                  <a:txBody>
                    <a:bodyPr/>
                    <a:lstStyle/>
                    <a:p>
                      <a:r>
                        <a:rPr lang="en-US" dirty="0"/>
                        <a:t>Loan</a:t>
                      </a:r>
                    </a:p>
                  </a:txBody>
                  <a:tcPr/>
                </a:tc>
                <a:tc>
                  <a:txBody>
                    <a:bodyPr/>
                    <a:lstStyle/>
                    <a:p>
                      <a:pPr algn="r"/>
                      <a:endParaRPr lang="en-US" dirty="0"/>
                    </a:p>
                  </a:txBody>
                  <a:tcPr/>
                </a:tc>
                <a:tc>
                  <a:txBody>
                    <a:bodyPr/>
                    <a:lstStyle/>
                    <a:p>
                      <a:pPr algn="r"/>
                      <a:r>
                        <a:rPr lang="en-US" dirty="0"/>
                        <a:t>10.000</a:t>
                      </a:r>
                    </a:p>
                  </a:txBody>
                  <a:tcPr/>
                </a:tc>
                <a:extLst>
                  <a:ext uri="{0D108BD9-81ED-4DB2-BD59-A6C34878D82A}">
                    <a16:rowId xmlns:a16="http://schemas.microsoft.com/office/drawing/2014/main" val="3641109539"/>
                  </a:ext>
                </a:extLst>
              </a:tr>
            </a:tbl>
          </a:graphicData>
        </a:graphic>
      </p:graphicFrame>
      <p:graphicFrame>
        <p:nvGraphicFramePr>
          <p:cNvPr id="8" name="Table 7">
            <a:extLst>
              <a:ext uri="{FF2B5EF4-FFF2-40B4-BE49-F238E27FC236}">
                <a16:creationId xmlns:a16="http://schemas.microsoft.com/office/drawing/2014/main" id="{3BBE0936-0552-496C-9A9C-DD932D4F0665}"/>
              </a:ext>
            </a:extLst>
          </p:cNvPr>
          <p:cNvGraphicFramePr>
            <a:graphicFrameLocks noGrp="1"/>
          </p:cNvGraphicFramePr>
          <p:nvPr>
            <p:extLst>
              <p:ext uri="{D42A27DB-BD31-4B8C-83A1-F6EECF244321}">
                <p14:modId xmlns:p14="http://schemas.microsoft.com/office/powerpoint/2010/main" val="3733174897"/>
              </p:ext>
            </p:extLst>
          </p:nvPr>
        </p:nvGraphicFramePr>
        <p:xfrm>
          <a:off x="818225" y="4101484"/>
          <a:ext cx="6272106" cy="1107440"/>
        </p:xfrm>
        <a:graphic>
          <a:graphicData uri="http://schemas.openxmlformats.org/drawingml/2006/table">
            <a:tbl>
              <a:tblPr firstRow="1" bandRow="1">
                <a:tableStyleId>{9D7B26C5-4107-4FEC-AEDC-1716B250A1EF}</a:tableStyleId>
              </a:tblPr>
              <a:tblGrid>
                <a:gridCol w="784645">
                  <a:extLst>
                    <a:ext uri="{9D8B030D-6E8A-4147-A177-3AD203B41FA5}">
                      <a16:colId xmlns:a16="http://schemas.microsoft.com/office/drawing/2014/main" val="3251389968"/>
                    </a:ext>
                  </a:extLst>
                </a:gridCol>
                <a:gridCol w="3446214">
                  <a:extLst>
                    <a:ext uri="{9D8B030D-6E8A-4147-A177-3AD203B41FA5}">
                      <a16:colId xmlns:a16="http://schemas.microsoft.com/office/drawing/2014/main" val="3813811915"/>
                    </a:ext>
                  </a:extLst>
                </a:gridCol>
                <a:gridCol w="1157149">
                  <a:extLst>
                    <a:ext uri="{9D8B030D-6E8A-4147-A177-3AD203B41FA5}">
                      <a16:colId xmlns:a16="http://schemas.microsoft.com/office/drawing/2014/main" val="2006376887"/>
                    </a:ext>
                  </a:extLst>
                </a:gridCol>
                <a:gridCol w="884098">
                  <a:extLst>
                    <a:ext uri="{9D8B030D-6E8A-4147-A177-3AD203B41FA5}">
                      <a16:colId xmlns:a16="http://schemas.microsoft.com/office/drawing/2014/main" val="2540506348"/>
                    </a:ext>
                  </a:extLst>
                </a:gridCol>
              </a:tblGrid>
              <a:tr h="0">
                <a:tc>
                  <a:txBody>
                    <a:bodyPr/>
                    <a:lstStyle/>
                    <a:p>
                      <a:r>
                        <a:rPr lang="en-US" dirty="0"/>
                        <a:t>IN</a:t>
                      </a:r>
                    </a:p>
                  </a:txBody>
                  <a:tcPr/>
                </a:tc>
                <a:tc>
                  <a:txBody>
                    <a:bodyPr/>
                    <a:lstStyle/>
                    <a:p>
                      <a:r>
                        <a:rPr lang="en-US" dirty="0"/>
                        <a:t>Cash</a:t>
                      </a:r>
                    </a:p>
                  </a:txBody>
                  <a:tcPr/>
                </a:tc>
                <a:tc>
                  <a:txBody>
                    <a:bodyPr/>
                    <a:lstStyle/>
                    <a:p>
                      <a:pPr algn="r"/>
                      <a:r>
                        <a:rPr lang="en-US" dirty="0"/>
                        <a:t>10.000</a:t>
                      </a:r>
                    </a:p>
                  </a:txBody>
                  <a:tcPr/>
                </a:tc>
                <a:tc>
                  <a:txBody>
                    <a:bodyPr/>
                    <a:lstStyle/>
                    <a:p>
                      <a:pPr algn="r"/>
                      <a:endParaRPr lang="en-US" dirty="0"/>
                    </a:p>
                  </a:txBody>
                  <a:tcPr/>
                </a:tc>
                <a:extLst>
                  <a:ext uri="{0D108BD9-81ED-4DB2-BD59-A6C34878D82A}">
                    <a16:rowId xmlns:a16="http://schemas.microsoft.com/office/drawing/2014/main" val="2548901374"/>
                  </a:ext>
                </a:extLst>
              </a:tr>
              <a:tr h="370840">
                <a:tc>
                  <a:txBody>
                    <a:bodyPr/>
                    <a:lstStyle/>
                    <a:p>
                      <a:r>
                        <a:rPr lang="en-US" dirty="0"/>
                        <a:t>IN</a:t>
                      </a:r>
                    </a:p>
                  </a:txBody>
                  <a:tcPr/>
                </a:tc>
                <a:tc>
                  <a:txBody>
                    <a:bodyPr/>
                    <a:lstStyle/>
                    <a:p>
                      <a:r>
                        <a:rPr lang="en-US" dirty="0"/>
                        <a:t>Upfront Fee</a:t>
                      </a:r>
                    </a:p>
                  </a:txBody>
                  <a:tcPr/>
                </a:tc>
                <a:tc>
                  <a:txBody>
                    <a:bodyPr/>
                    <a:lstStyle/>
                    <a:p>
                      <a:pPr algn="r"/>
                      <a:r>
                        <a:rPr lang="en-US" dirty="0"/>
                        <a:t>500</a:t>
                      </a:r>
                    </a:p>
                  </a:txBody>
                  <a:tcPr/>
                </a:tc>
                <a:tc>
                  <a:txBody>
                    <a:bodyPr/>
                    <a:lstStyle/>
                    <a:p>
                      <a:pPr algn="r"/>
                      <a:endParaRPr lang="en-US" dirty="0"/>
                    </a:p>
                  </a:txBody>
                  <a:tcPr/>
                </a:tc>
                <a:extLst>
                  <a:ext uri="{0D108BD9-81ED-4DB2-BD59-A6C34878D82A}">
                    <a16:rowId xmlns:a16="http://schemas.microsoft.com/office/drawing/2014/main" val="1610387038"/>
                  </a:ext>
                </a:extLst>
              </a:tr>
              <a:tr h="370840">
                <a:tc>
                  <a:txBody>
                    <a:bodyPr/>
                    <a:lstStyle/>
                    <a:p>
                      <a:r>
                        <a:rPr lang="en-US" dirty="0"/>
                        <a:t>OUT</a:t>
                      </a:r>
                    </a:p>
                  </a:txBody>
                  <a:tcPr/>
                </a:tc>
                <a:tc>
                  <a:txBody>
                    <a:bodyPr/>
                    <a:lstStyle/>
                    <a:p>
                      <a:r>
                        <a:rPr lang="en-US" dirty="0"/>
                        <a:t>Loan</a:t>
                      </a:r>
                    </a:p>
                  </a:txBody>
                  <a:tcPr/>
                </a:tc>
                <a:tc>
                  <a:txBody>
                    <a:bodyPr/>
                    <a:lstStyle/>
                    <a:p>
                      <a:pPr algn="r"/>
                      <a:endParaRPr lang="en-US" dirty="0"/>
                    </a:p>
                  </a:txBody>
                  <a:tcPr/>
                </a:tc>
                <a:tc>
                  <a:txBody>
                    <a:bodyPr/>
                    <a:lstStyle/>
                    <a:p>
                      <a:pPr algn="r"/>
                      <a:r>
                        <a:rPr lang="en-US" dirty="0"/>
                        <a:t>10.500</a:t>
                      </a:r>
                    </a:p>
                  </a:txBody>
                  <a:tcPr/>
                </a:tc>
                <a:extLst>
                  <a:ext uri="{0D108BD9-81ED-4DB2-BD59-A6C34878D82A}">
                    <a16:rowId xmlns:a16="http://schemas.microsoft.com/office/drawing/2014/main" val="3641109539"/>
                  </a:ext>
                </a:extLst>
              </a:tr>
            </a:tbl>
          </a:graphicData>
        </a:graphic>
      </p:graphicFrame>
    </p:spTree>
    <p:extLst>
      <p:ext uri="{BB962C8B-B14F-4D97-AF65-F5344CB8AC3E}">
        <p14:creationId xmlns:p14="http://schemas.microsoft.com/office/powerpoint/2010/main" val="406917758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EFAD49E-71DB-4C0A-819D-80F99B2379AC}"/>
              </a:ext>
            </a:extLst>
          </p:cNvPr>
          <p:cNvSpPr>
            <a:spLocks noGrp="1"/>
          </p:cNvSpPr>
          <p:nvPr>
            <p:ph idx="1"/>
          </p:nvPr>
        </p:nvSpPr>
        <p:spPr>
          <a:xfrm>
            <a:off x="677334" y="1075069"/>
            <a:ext cx="8596668" cy="4707862"/>
          </a:xfrm>
        </p:spPr>
        <p:txBody>
          <a:bodyPr>
            <a:normAutofit/>
          </a:bodyPr>
          <a:lstStyle/>
          <a:p>
            <a:r>
              <a:rPr lang="en-US" dirty="0"/>
              <a:t>Often a company may elect for </a:t>
            </a:r>
            <a:r>
              <a:rPr lang="en-US" dirty="0" err="1"/>
              <a:t>rediscuss</a:t>
            </a:r>
            <a:r>
              <a:rPr lang="en-US" dirty="0"/>
              <a:t> the original agreement with the bank. IFRS 9 provides a contract is not wholly new if in the substance has not changed. In this case original agreement has not to be derecognized against the new agreed terms and conditions. </a:t>
            </a:r>
          </a:p>
          <a:p>
            <a:r>
              <a:rPr lang="en-US" dirty="0"/>
              <a:t>When a contract change the substance of the original contract the entity should derecognize the original contract and record for a new one. </a:t>
            </a:r>
          </a:p>
          <a:p>
            <a:r>
              <a:rPr lang="en-US" dirty="0"/>
              <a:t>A company must assess if quantitively and qualitatively affected the substance of the contract. The qualitative assessment is made by reading the contract (i.e. change in termination date). Terms of a loan are considered to have been substantially modified when the net present value of the cash flows under the new terms, including any fees paid net of any fees received and discounted using the original effective interest rate differs by at least 10 per cent from the present value of the remaining cash flows under the original terms. </a:t>
            </a:r>
          </a:p>
        </p:txBody>
      </p:sp>
      <p:sp>
        <p:nvSpPr>
          <p:cNvPr id="4" name="Slide Number Placeholder 3">
            <a:extLst>
              <a:ext uri="{FF2B5EF4-FFF2-40B4-BE49-F238E27FC236}">
                <a16:creationId xmlns:a16="http://schemas.microsoft.com/office/drawing/2014/main" id="{B7A507E0-E5ED-44FD-BEAA-41DC11B70EFD}"/>
              </a:ext>
            </a:extLst>
          </p:cNvPr>
          <p:cNvSpPr>
            <a:spLocks noGrp="1"/>
          </p:cNvSpPr>
          <p:nvPr>
            <p:ph type="sldNum" sz="quarter" idx="12"/>
          </p:nvPr>
        </p:nvSpPr>
        <p:spPr/>
        <p:txBody>
          <a:bodyPr/>
          <a:lstStyle/>
          <a:p>
            <a:fld id="{D57F1E4F-1CFF-5643-939E-217C01CDF565}" type="slidenum">
              <a:rPr lang="en-US" smtClean="0"/>
              <a:pPr/>
              <a:t>16</a:t>
            </a:fld>
            <a:endParaRPr lang="en-US" dirty="0"/>
          </a:p>
        </p:txBody>
      </p:sp>
      <p:sp>
        <p:nvSpPr>
          <p:cNvPr id="5" name="Footer Placeholder 4">
            <a:extLst>
              <a:ext uri="{FF2B5EF4-FFF2-40B4-BE49-F238E27FC236}">
                <a16:creationId xmlns:a16="http://schemas.microsoft.com/office/drawing/2014/main" id="{8C3E4923-532B-4BA0-B1A3-FBC8AC2F013D}"/>
              </a:ext>
            </a:extLst>
          </p:cNvPr>
          <p:cNvSpPr>
            <a:spLocks noGrp="1"/>
          </p:cNvSpPr>
          <p:nvPr>
            <p:ph type="ftr" sz="quarter" idx="3"/>
          </p:nvPr>
        </p:nvSpPr>
        <p:spPr/>
        <p:txBody>
          <a:bodyPr/>
          <a:lstStyle/>
          <a:p>
            <a:pPr algn="ctr"/>
            <a:r>
              <a:rPr lang="en-US" dirty="0"/>
              <a:t>Accounting – B.A. Global Governance</a:t>
            </a:r>
          </a:p>
          <a:p>
            <a:pPr algn="ctr"/>
            <a:r>
              <a:rPr lang="en-US" dirty="0"/>
              <a:t>A.Y. 2024-2025</a:t>
            </a:r>
          </a:p>
          <a:p>
            <a:pPr algn="ctr"/>
            <a:r>
              <a:rPr lang="en-US" dirty="0"/>
              <a:t>Prof. M.G. De Romanis</a:t>
            </a:r>
          </a:p>
        </p:txBody>
      </p:sp>
      <p:sp>
        <p:nvSpPr>
          <p:cNvPr id="7" name="TextBox 6">
            <a:extLst>
              <a:ext uri="{FF2B5EF4-FFF2-40B4-BE49-F238E27FC236}">
                <a16:creationId xmlns:a16="http://schemas.microsoft.com/office/drawing/2014/main" id="{9E40A3D3-7C64-4F4C-8AE8-A0E10CB74D10}"/>
              </a:ext>
            </a:extLst>
          </p:cNvPr>
          <p:cNvSpPr txBox="1"/>
          <p:nvPr/>
        </p:nvSpPr>
        <p:spPr>
          <a:xfrm>
            <a:off x="818225" y="454241"/>
            <a:ext cx="8424909" cy="646331"/>
          </a:xfrm>
          <a:prstGeom prst="rect">
            <a:avLst/>
          </a:prstGeom>
          <a:noFill/>
        </p:spPr>
        <p:txBody>
          <a:bodyPr wrap="square" rtlCol="0">
            <a:spAutoFit/>
          </a:bodyPr>
          <a:lstStyle/>
          <a:p>
            <a:r>
              <a:rPr lang="en-US" sz="3600" dirty="0"/>
              <a:t>Financial payables</a:t>
            </a:r>
            <a:endParaRPr lang="it-IT" sz="3600" dirty="0"/>
          </a:p>
        </p:txBody>
      </p:sp>
    </p:spTree>
    <p:extLst>
      <p:ext uri="{BB962C8B-B14F-4D97-AF65-F5344CB8AC3E}">
        <p14:creationId xmlns:p14="http://schemas.microsoft.com/office/powerpoint/2010/main" val="125833218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EFAD49E-71DB-4C0A-819D-80F99B2379AC}"/>
              </a:ext>
            </a:extLst>
          </p:cNvPr>
          <p:cNvSpPr>
            <a:spLocks noGrp="1"/>
          </p:cNvSpPr>
          <p:nvPr>
            <p:ph idx="1"/>
          </p:nvPr>
        </p:nvSpPr>
        <p:spPr>
          <a:xfrm>
            <a:off x="677334" y="1075069"/>
            <a:ext cx="8596668" cy="4707862"/>
          </a:xfrm>
        </p:spPr>
        <p:txBody>
          <a:bodyPr>
            <a:normAutofit/>
          </a:bodyPr>
          <a:lstStyle/>
          <a:p>
            <a:r>
              <a:rPr lang="en-US" sz="1600" dirty="0"/>
              <a:t>When new terms and conditions don’t affect the substance of the contract usually this is not reflected in any journal entry but is reflected by a difference in interest or termination date. </a:t>
            </a:r>
          </a:p>
          <a:p>
            <a:r>
              <a:rPr lang="en-US" sz="1600" dirty="0"/>
              <a:t>A company obtains a renewal of its loan which original termination was on 2019 and remaining sum was Euro 6.000 at a rate of 2%.  New conditions are:</a:t>
            </a:r>
          </a:p>
          <a:p>
            <a:pPr marL="1028700" lvl="1">
              <a:spcBef>
                <a:spcPts val="0"/>
              </a:spcBef>
              <a:buFont typeface="Arial" panose="020B0604020202020204" pitchFamily="34" charset="0"/>
              <a:buChar char="•"/>
            </a:pPr>
            <a:r>
              <a:rPr lang="en-US" sz="1400" dirty="0"/>
              <a:t>New termination on 2021;</a:t>
            </a:r>
          </a:p>
          <a:p>
            <a:pPr marL="1028700" lvl="1">
              <a:spcBef>
                <a:spcPts val="0"/>
              </a:spcBef>
              <a:buFont typeface="Arial" panose="020B0604020202020204" pitchFamily="34" charset="0"/>
              <a:buChar char="•"/>
            </a:pPr>
            <a:r>
              <a:rPr lang="en-US" sz="1400" dirty="0"/>
              <a:t>Sum Euro 10.000</a:t>
            </a:r>
          </a:p>
          <a:p>
            <a:pPr marL="1028700" lvl="1">
              <a:spcBef>
                <a:spcPts val="0"/>
              </a:spcBef>
              <a:buFont typeface="Arial" panose="020B0604020202020204" pitchFamily="34" charset="0"/>
              <a:buChar char="•"/>
            </a:pPr>
            <a:r>
              <a:rPr lang="en-US" sz="1400" dirty="0"/>
              <a:t>Rate 2%</a:t>
            </a:r>
          </a:p>
          <a:p>
            <a:pPr marL="1028700" lvl="1">
              <a:spcBef>
                <a:spcPts val="0"/>
              </a:spcBef>
              <a:buFont typeface="Arial" panose="020B0604020202020204" pitchFamily="34" charset="0"/>
              <a:buChar char="•"/>
            </a:pPr>
            <a:r>
              <a:rPr lang="en-US" sz="1400" dirty="0"/>
              <a:t>Upfront fee 500</a:t>
            </a:r>
          </a:p>
          <a:p>
            <a:r>
              <a:rPr lang="en-US" sz="1600" dirty="0"/>
              <a:t>After assessing these new conditions affect the substance of contract the company records for the derecognition of the original loan and the recognition of the new one:</a:t>
            </a:r>
          </a:p>
          <a:p>
            <a:endParaRPr lang="en-US" dirty="0"/>
          </a:p>
        </p:txBody>
      </p:sp>
      <p:sp>
        <p:nvSpPr>
          <p:cNvPr id="4" name="Slide Number Placeholder 3">
            <a:extLst>
              <a:ext uri="{FF2B5EF4-FFF2-40B4-BE49-F238E27FC236}">
                <a16:creationId xmlns:a16="http://schemas.microsoft.com/office/drawing/2014/main" id="{B7A507E0-E5ED-44FD-BEAA-41DC11B70EFD}"/>
              </a:ext>
            </a:extLst>
          </p:cNvPr>
          <p:cNvSpPr>
            <a:spLocks noGrp="1"/>
          </p:cNvSpPr>
          <p:nvPr>
            <p:ph type="sldNum" sz="quarter" idx="12"/>
          </p:nvPr>
        </p:nvSpPr>
        <p:spPr/>
        <p:txBody>
          <a:bodyPr/>
          <a:lstStyle/>
          <a:p>
            <a:fld id="{D57F1E4F-1CFF-5643-939E-217C01CDF565}" type="slidenum">
              <a:rPr lang="en-US" smtClean="0"/>
              <a:pPr/>
              <a:t>17</a:t>
            </a:fld>
            <a:endParaRPr lang="en-US" dirty="0"/>
          </a:p>
        </p:txBody>
      </p:sp>
      <p:sp>
        <p:nvSpPr>
          <p:cNvPr id="5" name="Footer Placeholder 4">
            <a:extLst>
              <a:ext uri="{FF2B5EF4-FFF2-40B4-BE49-F238E27FC236}">
                <a16:creationId xmlns:a16="http://schemas.microsoft.com/office/drawing/2014/main" id="{8C3E4923-532B-4BA0-B1A3-FBC8AC2F013D}"/>
              </a:ext>
            </a:extLst>
          </p:cNvPr>
          <p:cNvSpPr>
            <a:spLocks noGrp="1"/>
          </p:cNvSpPr>
          <p:nvPr>
            <p:ph type="ftr" sz="quarter" idx="3"/>
          </p:nvPr>
        </p:nvSpPr>
        <p:spPr/>
        <p:txBody>
          <a:bodyPr/>
          <a:lstStyle/>
          <a:p>
            <a:pPr algn="ctr"/>
            <a:r>
              <a:rPr lang="en-US" dirty="0"/>
              <a:t>Accounting – B.A. Global Governance</a:t>
            </a:r>
          </a:p>
          <a:p>
            <a:pPr algn="ctr"/>
            <a:r>
              <a:rPr lang="en-US" dirty="0"/>
              <a:t>A.Y. 2024-2025</a:t>
            </a:r>
          </a:p>
          <a:p>
            <a:pPr algn="ctr"/>
            <a:r>
              <a:rPr lang="en-US" dirty="0"/>
              <a:t>Prof. M.G. De Romanis</a:t>
            </a:r>
          </a:p>
        </p:txBody>
      </p:sp>
      <p:sp>
        <p:nvSpPr>
          <p:cNvPr id="7" name="TextBox 6">
            <a:extLst>
              <a:ext uri="{FF2B5EF4-FFF2-40B4-BE49-F238E27FC236}">
                <a16:creationId xmlns:a16="http://schemas.microsoft.com/office/drawing/2014/main" id="{9E40A3D3-7C64-4F4C-8AE8-A0E10CB74D10}"/>
              </a:ext>
            </a:extLst>
          </p:cNvPr>
          <p:cNvSpPr txBox="1"/>
          <p:nvPr/>
        </p:nvSpPr>
        <p:spPr>
          <a:xfrm>
            <a:off x="818225" y="454241"/>
            <a:ext cx="8424909" cy="646331"/>
          </a:xfrm>
          <a:prstGeom prst="rect">
            <a:avLst/>
          </a:prstGeom>
          <a:noFill/>
        </p:spPr>
        <p:txBody>
          <a:bodyPr wrap="square" rtlCol="0">
            <a:spAutoFit/>
          </a:bodyPr>
          <a:lstStyle/>
          <a:p>
            <a:r>
              <a:rPr lang="en-US" sz="3600" dirty="0"/>
              <a:t>Financial payables</a:t>
            </a:r>
            <a:endParaRPr lang="it-IT" sz="3600" dirty="0"/>
          </a:p>
        </p:txBody>
      </p:sp>
      <p:graphicFrame>
        <p:nvGraphicFramePr>
          <p:cNvPr id="9" name="Table 8">
            <a:extLst>
              <a:ext uri="{FF2B5EF4-FFF2-40B4-BE49-F238E27FC236}">
                <a16:creationId xmlns:a16="http://schemas.microsoft.com/office/drawing/2014/main" id="{4B0A2E01-5A2F-4BC1-A70B-5938B81DAEAA}"/>
              </a:ext>
            </a:extLst>
          </p:cNvPr>
          <p:cNvGraphicFramePr>
            <a:graphicFrameLocks noGrp="1"/>
          </p:cNvGraphicFramePr>
          <p:nvPr>
            <p:extLst>
              <p:ext uri="{D42A27DB-BD31-4B8C-83A1-F6EECF244321}">
                <p14:modId xmlns:p14="http://schemas.microsoft.com/office/powerpoint/2010/main" val="3298902857"/>
              </p:ext>
            </p:extLst>
          </p:nvPr>
        </p:nvGraphicFramePr>
        <p:xfrm>
          <a:off x="818225" y="4304651"/>
          <a:ext cx="6272106" cy="1478280"/>
        </p:xfrm>
        <a:graphic>
          <a:graphicData uri="http://schemas.openxmlformats.org/drawingml/2006/table">
            <a:tbl>
              <a:tblPr firstRow="1" bandRow="1">
                <a:tableStyleId>{9D7B26C5-4107-4FEC-AEDC-1716B250A1EF}</a:tableStyleId>
              </a:tblPr>
              <a:tblGrid>
                <a:gridCol w="784645">
                  <a:extLst>
                    <a:ext uri="{9D8B030D-6E8A-4147-A177-3AD203B41FA5}">
                      <a16:colId xmlns:a16="http://schemas.microsoft.com/office/drawing/2014/main" val="3251389968"/>
                    </a:ext>
                  </a:extLst>
                </a:gridCol>
                <a:gridCol w="3446214">
                  <a:extLst>
                    <a:ext uri="{9D8B030D-6E8A-4147-A177-3AD203B41FA5}">
                      <a16:colId xmlns:a16="http://schemas.microsoft.com/office/drawing/2014/main" val="3813811915"/>
                    </a:ext>
                  </a:extLst>
                </a:gridCol>
                <a:gridCol w="1157149">
                  <a:extLst>
                    <a:ext uri="{9D8B030D-6E8A-4147-A177-3AD203B41FA5}">
                      <a16:colId xmlns:a16="http://schemas.microsoft.com/office/drawing/2014/main" val="2006376887"/>
                    </a:ext>
                  </a:extLst>
                </a:gridCol>
                <a:gridCol w="884098">
                  <a:extLst>
                    <a:ext uri="{9D8B030D-6E8A-4147-A177-3AD203B41FA5}">
                      <a16:colId xmlns:a16="http://schemas.microsoft.com/office/drawing/2014/main" val="2540506348"/>
                    </a:ext>
                  </a:extLst>
                </a:gridCol>
              </a:tblGrid>
              <a:tr h="0">
                <a:tc>
                  <a:txBody>
                    <a:bodyPr/>
                    <a:lstStyle/>
                    <a:p>
                      <a:r>
                        <a:rPr lang="en-US" dirty="0"/>
                        <a:t>IN</a:t>
                      </a:r>
                    </a:p>
                  </a:txBody>
                  <a:tcPr/>
                </a:tc>
                <a:tc>
                  <a:txBody>
                    <a:bodyPr/>
                    <a:lstStyle/>
                    <a:p>
                      <a:r>
                        <a:rPr lang="en-US" dirty="0"/>
                        <a:t>Original Loan (remaining sum)</a:t>
                      </a:r>
                    </a:p>
                  </a:txBody>
                  <a:tcPr/>
                </a:tc>
                <a:tc>
                  <a:txBody>
                    <a:bodyPr/>
                    <a:lstStyle/>
                    <a:p>
                      <a:pPr algn="r"/>
                      <a:r>
                        <a:rPr lang="en-US" dirty="0"/>
                        <a:t>6.000</a:t>
                      </a:r>
                    </a:p>
                  </a:txBody>
                  <a:tcPr/>
                </a:tc>
                <a:tc>
                  <a:txBody>
                    <a:bodyPr/>
                    <a:lstStyle/>
                    <a:p>
                      <a:pPr algn="r"/>
                      <a:endParaRPr lang="en-US" dirty="0"/>
                    </a:p>
                  </a:txBody>
                  <a:tcPr/>
                </a:tc>
                <a:extLst>
                  <a:ext uri="{0D108BD9-81ED-4DB2-BD59-A6C34878D82A}">
                    <a16:rowId xmlns:a16="http://schemas.microsoft.com/office/drawing/2014/main" val="2548901374"/>
                  </a:ext>
                </a:extLst>
              </a:tr>
              <a:tr h="370840">
                <a:tc>
                  <a:txBody>
                    <a:bodyPr/>
                    <a:lstStyle/>
                    <a:p>
                      <a:r>
                        <a:rPr lang="en-US" dirty="0"/>
                        <a:t>IN</a:t>
                      </a:r>
                    </a:p>
                  </a:txBody>
                  <a:tcPr/>
                </a:tc>
                <a:tc>
                  <a:txBody>
                    <a:bodyPr/>
                    <a:lstStyle/>
                    <a:p>
                      <a:r>
                        <a:rPr lang="en-US" dirty="0"/>
                        <a:t>Upfront Fee</a:t>
                      </a:r>
                    </a:p>
                  </a:txBody>
                  <a:tcPr/>
                </a:tc>
                <a:tc>
                  <a:txBody>
                    <a:bodyPr/>
                    <a:lstStyle/>
                    <a:p>
                      <a:pPr algn="r"/>
                      <a:r>
                        <a:rPr lang="en-US" dirty="0"/>
                        <a:t>500</a:t>
                      </a:r>
                    </a:p>
                  </a:txBody>
                  <a:tcPr/>
                </a:tc>
                <a:tc>
                  <a:txBody>
                    <a:bodyPr/>
                    <a:lstStyle/>
                    <a:p>
                      <a:pPr algn="r"/>
                      <a:endParaRPr lang="en-US" dirty="0"/>
                    </a:p>
                  </a:txBody>
                  <a:tcPr/>
                </a:tc>
                <a:extLst>
                  <a:ext uri="{0D108BD9-81ED-4DB2-BD59-A6C34878D82A}">
                    <a16:rowId xmlns:a16="http://schemas.microsoft.com/office/drawing/2014/main" val="1610387038"/>
                  </a:ext>
                </a:extLst>
              </a:tr>
              <a:tr h="370840">
                <a:tc>
                  <a:txBody>
                    <a:bodyPr/>
                    <a:lstStyle/>
                    <a:p>
                      <a:r>
                        <a:rPr lang="en-US" dirty="0"/>
                        <a:t>IN</a:t>
                      </a:r>
                    </a:p>
                  </a:txBody>
                  <a:tcPr/>
                </a:tc>
                <a:tc>
                  <a:txBody>
                    <a:bodyPr/>
                    <a:lstStyle/>
                    <a:p>
                      <a:r>
                        <a:rPr lang="en-US" dirty="0"/>
                        <a:t>Cash</a:t>
                      </a:r>
                    </a:p>
                  </a:txBody>
                  <a:tcPr/>
                </a:tc>
                <a:tc>
                  <a:txBody>
                    <a:bodyPr/>
                    <a:lstStyle/>
                    <a:p>
                      <a:pPr algn="r"/>
                      <a:r>
                        <a:rPr lang="en-US" dirty="0"/>
                        <a:t>3.500</a:t>
                      </a:r>
                    </a:p>
                  </a:txBody>
                  <a:tcPr/>
                </a:tc>
                <a:tc>
                  <a:txBody>
                    <a:bodyPr/>
                    <a:lstStyle/>
                    <a:p>
                      <a:pPr algn="r"/>
                      <a:endParaRPr lang="en-US" dirty="0"/>
                    </a:p>
                  </a:txBody>
                  <a:tcPr/>
                </a:tc>
                <a:extLst>
                  <a:ext uri="{0D108BD9-81ED-4DB2-BD59-A6C34878D82A}">
                    <a16:rowId xmlns:a16="http://schemas.microsoft.com/office/drawing/2014/main" val="3256520757"/>
                  </a:ext>
                </a:extLst>
              </a:tr>
              <a:tr h="370840">
                <a:tc>
                  <a:txBody>
                    <a:bodyPr/>
                    <a:lstStyle/>
                    <a:p>
                      <a:r>
                        <a:rPr lang="en-US" dirty="0"/>
                        <a:t>OUT</a:t>
                      </a:r>
                    </a:p>
                  </a:txBody>
                  <a:tcPr/>
                </a:tc>
                <a:tc>
                  <a:txBody>
                    <a:bodyPr/>
                    <a:lstStyle/>
                    <a:p>
                      <a:r>
                        <a:rPr lang="en-US" dirty="0"/>
                        <a:t>Loan</a:t>
                      </a:r>
                    </a:p>
                  </a:txBody>
                  <a:tcPr/>
                </a:tc>
                <a:tc>
                  <a:txBody>
                    <a:bodyPr/>
                    <a:lstStyle/>
                    <a:p>
                      <a:pPr algn="r"/>
                      <a:endParaRPr lang="en-US" dirty="0"/>
                    </a:p>
                  </a:txBody>
                  <a:tcPr/>
                </a:tc>
                <a:tc>
                  <a:txBody>
                    <a:bodyPr/>
                    <a:lstStyle/>
                    <a:p>
                      <a:pPr algn="r"/>
                      <a:r>
                        <a:rPr lang="en-US" dirty="0"/>
                        <a:t>10.000</a:t>
                      </a:r>
                    </a:p>
                  </a:txBody>
                  <a:tcPr/>
                </a:tc>
                <a:extLst>
                  <a:ext uri="{0D108BD9-81ED-4DB2-BD59-A6C34878D82A}">
                    <a16:rowId xmlns:a16="http://schemas.microsoft.com/office/drawing/2014/main" val="3641109539"/>
                  </a:ext>
                </a:extLst>
              </a:tr>
            </a:tbl>
          </a:graphicData>
        </a:graphic>
      </p:graphicFrame>
    </p:spTree>
    <p:extLst>
      <p:ext uri="{BB962C8B-B14F-4D97-AF65-F5344CB8AC3E}">
        <p14:creationId xmlns:p14="http://schemas.microsoft.com/office/powerpoint/2010/main" val="3018744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EFAD49E-71DB-4C0A-819D-80F99B2379AC}"/>
              </a:ext>
            </a:extLst>
          </p:cNvPr>
          <p:cNvSpPr>
            <a:spLocks noGrp="1"/>
          </p:cNvSpPr>
          <p:nvPr>
            <p:ph idx="1"/>
          </p:nvPr>
        </p:nvSpPr>
        <p:spPr>
          <a:xfrm>
            <a:off x="677334" y="1075069"/>
            <a:ext cx="8596668" cy="4707862"/>
          </a:xfrm>
        </p:spPr>
        <p:txBody>
          <a:bodyPr>
            <a:normAutofit/>
          </a:bodyPr>
          <a:lstStyle/>
          <a:p>
            <a:r>
              <a:rPr lang="en-US" dirty="0"/>
              <a:t>A loan is to be derecognized when paid or transferred. Loan is usually paid periodically by a systematic repayment plan</a:t>
            </a:r>
          </a:p>
        </p:txBody>
      </p:sp>
      <p:sp>
        <p:nvSpPr>
          <p:cNvPr id="4" name="Slide Number Placeholder 3">
            <a:extLst>
              <a:ext uri="{FF2B5EF4-FFF2-40B4-BE49-F238E27FC236}">
                <a16:creationId xmlns:a16="http://schemas.microsoft.com/office/drawing/2014/main" id="{B7A507E0-E5ED-44FD-BEAA-41DC11B70EFD}"/>
              </a:ext>
            </a:extLst>
          </p:cNvPr>
          <p:cNvSpPr>
            <a:spLocks noGrp="1"/>
          </p:cNvSpPr>
          <p:nvPr>
            <p:ph type="sldNum" sz="quarter" idx="12"/>
          </p:nvPr>
        </p:nvSpPr>
        <p:spPr/>
        <p:txBody>
          <a:bodyPr/>
          <a:lstStyle/>
          <a:p>
            <a:fld id="{D57F1E4F-1CFF-5643-939E-217C01CDF565}" type="slidenum">
              <a:rPr lang="en-US" smtClean="0"/>
              <a:pPr/>
              <a:t>18</a:t>
            </a:fld>
            <a:endParaRPr lang="en-US" dirty="0"/>
          </a:p>
        </p:txBody>
      </p:sp>
      <p:sp>
        <p:nvSpPr>
          <p:cNvPr id="5" name="Footer Placeholder 4">
            <a:extLst>
              <a:ext uri="{FF2B5EF4-FFF2-40B4-BE49-F238E27FC236}">
                <a16:creationId xmlns:a16="http://schemas.microsoft.com/office/drawing/2014/main" id="{8C3E4923-532B-4BA0-B1A3-FBC8AC2F013D}"/>
              </a:ext>
            </a:extLst>
          </p:cNvPr>
          <p:cNvSpPr>
            <a:spLocks noGrp="1"/>
          </p:cNvSpPr>
          <p:nvPr>
            <p:ph type="ftr" sz="quarter" idx="3"/>
          </p:nvPr>
        </p:nvSpPr>
        <p:spPr/>
        <p:txBody>
          <a:bodyPr/>
          <a:lstStyle/>
          <a:p>
            <a:pPr algn="ctr"/>
            <a:r>
              <a:rPr lang="en-US" dirty="0"/>
              <a:t>Accounting – B.A. Global Governance</a:t>
            </a:r>
          </a:p>
          <a:p>
            <a:pPr algn="ctr"/>
            <a:r>
              <a:rPr lang="en-US" dirty="0"/>
              <a:t>A.Y. 2024-2025</a:t>
            </a:r>
          </a:p>
          <a:p>
            <a:pPr algn="ctr"/>
            <a:r>
              <a:rPr lang="en-US" dirty="0"/>
              <a:t>Prof. M.G. De Romanis</a:t>
            </a:r>
          </a:p>
        </p:txBody>
      </p:sp>
      <p:sp>
        <p:nvSpPr>
          <p:cNvPr id="7" name="TextBox 6">
            <a:extLst>
              <a:ext uri="{FF2B5EF4-FFF2-40B4-BE49-F238E27FC236}">
                <a16:creationId xmlns:a16="http://schemas.microsoft.com/office/drawing/2014/main" id="{9E40A3D3-7C64-4F4C-8AE8-A0E10CB74D10}"/>
              </a:ext>
            </a:extLst>
          </p:cNvPr>
          <p:cNvSpPr txBox="1"/>
          <p:nvPr/>
        </p:nvSpPr>
        <p:spPr>
          <a:xfrm>
            <a:off x="818225" y="454241"/>
            <a:ext cx="8424909" cy="646331"/>
          </a:xfrm>
          <a:prstGeom prst="rect">
            <a:avLst/>
          </a:prstGeom>
          <a:noFill/>
        </p:spPr>
        <p:txBody>
          <a:bodyPr wrap="square" rtlCol="0">
            <a:spAutoFit/>
          </a:bodyPr>
          <a:lstStyle/>
          <a:p>
            <a:r>
              <a:rPr lang="en-US" sz="3600" dirty="0"/>
              <a:t>Financial payables</a:t>
            </a:r>
            <a:endParaRPr lang="it-IT" sz="3600" dirty="0"/>
          </a:p>
        </p:txBody>
      </p:sp>
      <p:graphicFrame>
        <p:nvGraphicFramePr>
          <p:cNvPr id="8" name="Table 7">
            <a:extLst>
              <a:ext uri="{FF2B5EF4-FFF2-40B4-BE49-F238E27FC236}">
                <a16:creationId xmlns:a16="http://schemas.microsoft.com/office/drawing/2014/main" id="{BD3F7056-899B-492E-B931-39B4A246C2E3}"/>
              </a:ext>
            </a:extLst>
          </p:cNvPr>
          <p:cNvGraphicFramePr>
            <a:graphicFrameLocks noGrp="1"/>
          </p:cNvGraphicFramePr>
          <p:nvPr>
            <p:extLst>
              <p:ext uri="{D42A27DB-BD31-4B8C-83A1-F6EECF244321}">
                <p14:modId xmlns:p14="http://schemas.microsoft.com/office/powerpoint/2010/main" val="1391877977"/>
              </p:ext>
            </p:extLst>
          </p:nvPr>
        </p:nvGraphicFramePr>
        <p:xfrm>
          <a:off x="818225" y="1962133"/>
          <a:ext cx="6272106" cy="1107440"/>
        </p:xfrm>
        <a:graphic>
          <a:graphicData uri="http://schemas.openxmlformats.org/drawingml/2006/table">
            <a:tbl>
              <a:tblPr firstRow="1" bandRow="1">
                <a:tableStyleId>{9D7B26C5-4107-4FEC-AEDC-1716B250A1EF}</a:tableStyleId>
              </a:tblPr>
              <a:tblGrid>
                <a:gridCol w="784645">
                  <a:extLst>
                    <a:ext uri="{9D8B030D-6E8A-4147-A177-3AD203B41FA5}">
                      <a16:colId xmlns:a16="http://schemas.microsoft.com/office/drawing/2014/main" val="3251389968"/>
                    </a:ext>
                  </a:extLst>
                </a:gridCol>
                <a:gridCol w="3446214">
                  <a:extLst>
                    <a:ext uri="{9D8B030D-6E8A-4147-A177-3AD203B41FA5}">
                      <a16:colId xmlns:a16="http://schemas.microsoft.com/office/drawing/2014/main" val="3813811915"/>
                    </a:ext>
                  </a:extLst>
                </a:gridCol>
                <a:gridCol w="1157149">
                  <a:extLst>
                    <a:ext uri="{9D8B030D-6E8A-4147-A177-3AD203B41FA5}">
                      <a16:colId xmlns:a16="http://schemas.microsoft.com/office/drawing/2014/main" val="2006376887"/>
                    </a:ext>
                  </a:extLst>
                </a:gridCol>
                <a:gridCol w="884098">
                  <a:extLst>
                    <a:ext uri="{9D8B030D-6E8A-4147-A177-3AD203B41FA5}">
                      <a16:colId xmlns:a16="http://schemas.microsoft.com/office/drawing/2014/main" val="2540506348"/>
                    </a:ext>
                  </a:extLst>
                </a:gridCol>
              </a:tblGrid>
              <a:tr h="0">
                <a:tc>
                  <a:txBody>
                    <a:bodyPr/>
                    <a:lstStyle/>
                    <a:p>
                      <a:r>
                        <a:rPr lang="en-US" dirty="0"/>
                        <a:t>IN</a:t>
                      </a:r>
                    </a:p>
                  </a:txBody>
                  <a:tcPr/>
                </a:tc>
                <a:tc>
                  <a:txBody>
                    <a:bodyPr/>
                    <a:lstStyle/>
                    <a:p>
                      <a:r>
                        <a:rPr lang="en-US" dirty="0"/>
                        <a:t>Loan</a:t>
                      </a:r>
                    </a:p>
                  </a:txBody>
                  <a:tcPr/>
                </a:tc>
                <a:tc>
                  <a:txBody>
                    <a:bodyPr/>
                    <a:lstStyle/>
                    <a:p>
                      <a:pPr algn="r"/>
                      <a:r>
                        <a:rPr lang="en-US" dirty="0"/>
                        <a:t>800</a:t>
                      </a:r>
                    </a:p>
                  </a:txBody>
                  <a:tcPr/>
                </a:tc>
                <a:tc>
                  <a:txBody>
                    <a:bodyPr/>
                    <a:lstStyle/>
                    <a:p>
                      <a:pPr algn="r"/>
                      <a:endParaRPr lang="en-US" dirty="0"/>
                    </a:p>
                  </a:txBody>
                  <a:tcPr/>
                </a:tc>
                <a:extLst>
                  <a:ext uri="{0D108BD9-81ED-4DB2-BD59-A6C34878D82A}">
                    <a16:rowId xmlns:a16="http://schemas.microsoft.com/office/drawing/2014/main" val="2548901374"/>
                  </a:ext>
                </a:extLst>
              </a:tr>
              <a:tr h="370840">
                <a:tc>
                  <a:txBody>
                    <a:bodyPr/>
                    <a:lstStyle/>
                    <a:p>
                      <a:r>
                        <a:rPr lang="en-US" dirty="0"/>
                        <a:t>IN</a:t>
                      </a:r>
                    </a:p>
                  </a:txBody>
                  <a:tcPr/>
                </a:tc>
                <a:tc>
                  <a:txBody>
                    <a:bodyPr/>
                    <a:lstStyle/>
                    <a:p>
                      <a:r>
                        <a:rPr lang="en-US" dirty="0"/>
                        <a:t>Interests</a:t>
                      </a:r>
                    </a:p>
                  </a:txBody>
                  <a:tcPr/>
                </a:tc>
                <a:tc>
                  <a:txBody>
                    <a:bodyPr/>
                    <a:lstStyle/>
                    <a:p>
                      <a:pPr algn="r"/>
                      <a:r>
                        <a:rPr lang="en-US" dirty="0"/>
                        <a:t>200</a:t>
                      </a:r>
                    </a:p>
                  </a:txBody>
                  <a:tcPr/>
                </a:tc>
                <a:tc>
                  <a:txBody>
                    <a:bodyPr/>
                    <a:lstStyle/>
                    <a:p>
                      <a:pPr algn="r"/>
                      <a:endParaRPr lang="en-US" dirty="0"/>
                    </a:p>
                  </a:txBody>
                  <a:tcPr/>
                </a:tc>
                <a:extLst>
                  <a:ext uri="{0D108BD9-81ED-4DB2-BD59-A6C34878D82A}">
                    <a16:rowId xmlns:a16="http://schemas.microsoft.com/office/drawing/2014/main" val="1610387038"/>
                  </a:ext>
                </a:extLst>
              </a:tr>
              <a:tr h="370840">
                <a:tc>
                  <a:txBody>
                    <a:bodyPr/>
                    <a:lstStyle/>
                    <a:p>
                      <a:r>
                        <a:rPr lang="en-US" dirty="0"/>
                        <a:t>OUT</a:t>
                      </a:r>
                    </a:p>
                  </a:txBody>
                  <a:tcPr/>
                </a:tc>
                <a:tc>
                  <a:txBody>
                    <a:bodyPr/>
                    <a:lstStyle/>
                    <a:p>
                      <a:r>
                        <a:rPr lang="en-US" dirty="0"/>
                        <a:t>Cash</a:t>
                      </a:r>
                    </a:p>
                  </a:txBody>
                  <a:tcPr/>
                </a:tc>
                <a:tc>
                  <a:txBody>
                    <a:bodyPr/>
                    <a:lstStyle/>
                    <a:p>
                      <a:pPr algn="r"/>
                      <a:endParaRPr lang="en-US" dirty="0"/>
                    </a:p>
                  </a:txBody>
                  <a:tcPr/>
                </a:tc>
                <a:tc>
                  <a:txBody>
                    <a:bodyPr/>
                    <a:lstStyle/>
                    <a:p>
                      <a:pPr algn="r"/>
                      <a:r>
                        <a:rPr lang="en-US" dirty="0"/>
                        <a:t>1.000</a:t>
                      </a:r>
                    </a:p>
                  </a:txBody>
                  <a:tcPr/>
                </a:tc>
                <a:extLst>
                  <a:ext uri="{0D108BD9-81ED-4DB2-BD59-A6C34878D82A}">
                    <a16:rowId xmlns:a16="http://schemas.microsoft.com/office/drawing/2014/main" val="3641109539"/>
                  </a:ext>
                </a:extLst>
              </a:tr>
            </a:tbl>
          </a:graphicData>
        </a:graphic>
      </p:graphicFrame>
    </p:spTree>
    <p:extLst>
      <p:ext uri="{BB962C8B-B14F-4D97-AF65-F5344CB8AC3E}">
        <p14:creationId xmlns:p14="http://schemas.microsoft.com/office/powerpoint/2010/main" val="134559323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EFAD49E-71DB-4C0A-819D-80F99B2379AC}"/>
              </a:ext>
            </a:extLst>
          </p:cNvPr>
          <p:cNvSpPr>
            <a:spLocks noGrp="1"/>
          </p:cNvSpPr>
          <p:nvPr>
            <p:ph idx="1"/>
          </p:nvPr>
        </p:nvSpPr>
        <p:spPr/>
        <p:txBody>
          <a:bodyPr>
            <a:normAutofit/>
          </a:bodyPr>
          <a:lstStyle/>
          <a:p>
            <a:r>
              <a:rPr lang="en-US" dirty="0"/>
              <a:t>The amortized cost of a financial asset or financial liability at each reporting date is the net of the following amounts:</a:t>
            </a:r>
          </a:p>
          <a:p>
            <a:pPr marL="1085850" lvl="1" indent="-342900">
              <a:buFont typeface="+mj-lt"/>
              <a:buAutoNum type="alphaLcParenR"/>
            </a:pPr>
            <a:r>
              <a:rPr lang="en-US" dirty="0"/>
              <a:t>the amount at which the financial asset or financial liability is measured at initial recognition;</a:t>
            </a:r>
          </a:p>
          <a:p>
            <a:pPr marL="1085850" lvl="1" indent="-342900">
              <a:buFont typeface="+mj-lt"/>
              <a:buAutoNum type="alphaLcParenR"/>
            </a:pPr>
            <a:r>
              <a:rPr lang="en-US" dirty="0"/>
              <a:t>minus any repayments of the principal;</a:t>
            </a:r>
          </a:p>
          <a:p>
            <a:pPr marL="1085850" lvl="1" indent="-342900">
              <a:buFont typeface="+mj-lt"/>
              <a:buAutoNum type="alphaLcParenR"/>
            </a:pPr>
            <a:r>
              <a:rPr lang="en-US" dirty="0"/>
              <a:t>plus or minus the cumulative amortization using the effective interest method of any difference between the amount at initial recognition and the maturity amount; and</a:t>
            </a:r>
          </a:p>
          <a:p>
            <a:pPr marL="1085850" lvl="1" indent="-342900">
              <a:buFont typeface="+mj-lt"/>
              <a:buAutoNum type="alphaLcParenR"/>
            </a:pPr>
            <a:r>
              <a:rPr lang="en-US" dirty="0"/>
              <a:t>minus, in the case of a financial asset, any reduction for impairment or </a:t>
            </a:r>
            <a:r>
              <a:rPr lang="en-US" dirty="0" err="1"/>
              <a:t>uncollectibility</a:t>
            </a:r>
            <a:r>
              <a:rPr lang="en-US" dirty="0"/>
              <a:t>.</a:t>
            </a:r>
          </a:p>
          <a:p>
            <a:r>
              <a:rPr lang="en-US" dirty="0"/>
              <a:t>Trade payable which are usually paid within one year are measured at an undiscounted amount. When these are regulated beyond one year it could be necessary amortized cost to be calculated.</a:t>
            </a:r>
          </a:p>
          <a:p>
            <a:pPr marL="1085850" lvl="1" indent="-342900">
              <a:buFont typeface="+mj-lt"/>
              <a:buAutoNum type="alphaLcParenR"/>
            </a:pPr>
            <a:endParaRPr lang="en-US" dirty="0"/>
          </a:p>
        </p:txBody>
      </p:sp>
      <p:sp>
        <p:nvSpPr>
          <p:cNvPr id="4" name="Slide Number Placeholder 3">
            <a:extLst>
              <a:ext uri="{FF2B5EF4-FFF2-40B4-BE49-F238E27FC236}">
                <a16:creationId xmlns:a16="http://schemas.microsoft.com/office/drawing/2014/main" id="{B7A507E0-E5ED-44FD-BEAA-41DC11B70EFD}"/>
              </a:ext>
            </a:extLst>
          </p:cNvPr>
          <p:cNvSpPr>
            <a:spLocks noGrp="1"/>
          </p:cNvSpPr>
          <p:nvPr>
            <p:ph type="sldNum" sz="quarter" idx="12"/>
          </p:nvPr>
        </p:nvSpPr>
        <p:spPr/>
        <p:txBody>
          <a:bodyPr/>
          <a:lstStyle/>
          <a:p>
            <a:fld id="{D57F1E4F-1CFF-5643-939E-217C01CDF565}" type="slidenum">
              <a:rPr lang="en-US" smtClean="0"/>
              <a:pPr/>
              <a:t>19</a:t>
            </a:fld>
            <a:endParaRPr lang="en-US" dirty="0"/>
          </a:p>
        </p:txBody>
      </p:sp>
      <p:sp>
        <p:nvSpPr>
          <p:cNvPr id="5" name="Footer Placeholder 4">
            <a:extLst>
              <a:ext uri="{FF2B5EF4-FFF2-40B4-BE49-F238E27FC236}">
                <a16:creationId xmlns:a16="http://schemas.microsoft.com/office/drawing/2014/main" id="{8C3E4923-532B-4BA0-B1A3-FBC8AC2F013D}"/>
              </a:ext>
            </a:extLst>
          </p:cNvPr>
          <p:cNvSpPr>
            <a:spLocks noGrp="1"/>
          </p:cNvSpPr>
          <p:nvPr>
            <p:ph type="ftr" sz="quarter" idx="3"/>
          </p:nvPr>
        </p:nvSpPr>
        <p:spPr/>
        <p:txBody>
          <a:bodyPr/>
          <a:lstStyle/>
          <a:p>
            <a:pPr algn="ctr"/>
            <a:r>
              <a:rPr lang="en-US" dirty="0"/>
              <a:t>Accounting – B.A. Global Governance</a:t>
            </a:r>
          </a:p>
          <a:p>
            <a:pPr algn="ctr"/>
            <a:r>
              <a:rPr lang="en-US" dirty="0"/>
              <a:t>A.Y. 2024-2025</a:t>
            </a:r>
          </a:p>
          <a:p>
            <a:pPr algn="ctr"/>
            <a:r>
              <a:rPr lang="en-US" dirty="0"/>
              <a:t>Prof. M.G. De Romanis</a:t>
            </a:r>
          </a:p>
        </p:txBody>
      </p:sp>
      <p:sp>
        <p:nvSpPr>
          <p:cNvPr id="6" name="TextBox 5">
            <a:extLst>
              <a:ext uri="{FF2B5EF4-FFF2-40B4-BE49-F238E27FC236}">
                <a16:creationId xmlns:a16="http://schemas.microsoft.com/office/drawing/2014/main" id="{C592C796-1792-4E43-97BD-200DBA28D18C}"/>
              </a:ext>
            </a:extLst>
          </p:cNvPr>
          <p:cNvSpPr txBox="1"/>
          <p:nvPr/>
        </p:nvSpPr>
        <p:spPr>
          <a:xfrm>
            <a:off x="818225" y="454241"/>
            <a:ext cx="8424909" cy="646331"/>
          </a:xfrm>
          <a:prstGeom prst="rect">
            <a:avLst/>
          </a:prstGeom>
          <a:noFill/>
        </p:spPr>
        <p:txBody>
          <a:bodyPr wrap="square" rtlCol="0">
            <a:spAutoFit/>
          </a:bodyPr>
          <a:lstStyle/>
          <a:p>
            <a:r>
              <a:rPr lang="en-US" sz="3600" dirty="0"/>
              <a:t>Amortized cost</a:t>
            </a:r>
            <a:endParaRPr lang="it-IT" sz="3600" dirty="0"/>
          </a:p>
        </p:txBody>
      </p:sp>
    </p:spTree>
    <p:extLst>
      <p:ext uri="{BB962C8B-B14F-4D97-AF65-F5344CB8AC3E}">
        <p14:creationId xmlns:p14="http://schemas.microsoft.com/office/powerpoint/2010/main" val="375933910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3" name="Content Placeholder 2">
                <a:extLst>
                  <a:ext uri="{FF2B5EF4-FFF2-40B4-BE49-F238E27FC236}">
                    <a16:creationId xmlns:a16="http://schemas.microsoft.com/office/drawing/2014/main" id="{1EFAD49E-71DB-4C0A-819D-80F99B2379AC}"/>
                  </a:ext>
                </a:extLst>
              </p:cNvPr>
              <p:cNvSpPr>
                <a:spLocks noGrp="1"/>
              </p:cNvSpPr>
              <p:nvPr>
                <p:ph idx="1"/>
              </p:nvPr>
            </p:nvSpPr>
            <p:spPr>
              <a:xfrm>
                <a:off x="732345" y="1100572"/>
                <a:ext cx="8596668" cy="4707862"/>
              </a:xfrm>
            </p:spPr>
            <p:txBody>
              <a:bodyPr>
                <a:normAutofit fontScale="70000" lnSpcReduction="20000"/>
              </a:bodyPr>
              <a:lstStyle/>
              <a:p>
                <a:r>
                  <a:rPr lang="en-US" dirty="0"/>
                  <a:t>On 1 January 20X0, an entity obtains a 5 years loan for Euro 300.000, incurring transaction costs of Euro 3.300 thus the net amount obtained is 296.700 after costs. Terms and conditions of the agreement provide the following:</a:t>
                </a:r>
              </a:p>
              <a:p>
                <a:r>
                  <a:rPr lang="en-US" dirty="0"/>
                  <a:t>Rate: 3% to be paid at the end of each year;</a:t>
                </a:r>
              </a:p>
              <a:p>
                <a:r>
                  <a:rPr lang="en-US" dirty="0"/>
                  <a:t>Reimbursement plan: interests at 01/10 of each year, capital at the end</a:t>
                </a:r>
              </a:p>
              <a:p>
                <a:r>
                  <a:rPr lang="en-US" dirty="0"/>
                  <a:t>You need to calculate IRR, interest rate of return, meaning the rate, steady across the loan period, at which the net present value of all the cash flows (both positive and negative) equal zero. </a:t>
                </a:r>
              </a:p>
              <a:p>
                <a:pPr algn="ctr"/>
                <a:endParaRPr lang="en-US" dirty="0"/>
              </a:p>
              <a:p>
                <a:pPr algn="ctr"/>
                <a:r>
                  <a:rPr lang="en-US" dirty="0"/>
                  <a:t>IRR = </a:t>
                </a:r>
                <a:r>
                  <a:rPr lang="en-US" dirty="0" err="1"/>
                  <a:t>InC</a:t>
                </a:r>
                <a:r>
                  <a:rPr lang="en-US" dirty="0"/>
                  <a:t> – I</a:t>
                </a:r>
                <a14:m>
                  <m:oMath xmlns:m="http://schemas.openxmlformats.org/officeDocument/2006/math">
                    <m:sSup>
                      <m:sSupPr>
                        <m:ctrlPr>
                          <a:rPr lang="nn-NO" i="1">
                            <a:latin typeface="Cambria Math" panose="02040503050406030204" pitchFamily="18" charset="0"/>
                          </a:rPr>
                        </m:ctrlPr>
                      </m:sSupPr>
                      <m:e>
                        <m:r>
                          <a:rPr lang="it-IT" i="1">
                            <a:latin typeface="Cambria Math" panose="02040503050406030204" pitchFamily="18" charset="0"/>
                          </a:rPr>
                          <m:t>(1+</m:t>
                        </m:r>
                        <m:r>
                          <a:rPr lang="it-IT" i="1">
                            <a:latin typeface="Cambria Math" panose="02040503050406030204" pitchFamily="18" charset="0"/>
                          </a:rPr>
                          <m:t>𝑖</m:t>
                        </m:r>
                        <m:r>
                          <a:rPr lang="it-IT" i="1">
                            <a:latin typeface="Cambria Math" panose="02040503050406030204" pitchFamily="18" charset="0"/>
                          </a:rPr>
                          <m:t>)</m:t>
                        </m:r>
                      </m:e>
                      <m:sup>
                        <m:r>
                          <a:rPr lang="it-IT" i="1">
                            <a:latin typeface="Cambria Math" panose="02040503050406030204" pitchFamily="18" charset="0"/>
                          </a:rPr>
                          <m:t>−</m:t>
                        </m:r>
                        <m:r>
                          <a:rPr lang="it-IT" b="0" i="1" smtClean="0">
                            <a:latin typeface="Cambria Math" panose="02040503050406030204" pitchFamily="18" charset="0"/>
                          </a:rPr>
                          <m:t>1</m:t>
                        </m:r>
                      </m:sup>
                    </m:sSup>
                  </m:oMath>
                </a14:m>
                <a:r>
                  <a:rPr lang="nn-NO" dirty="0"/>
                  <a:t>- I</a:t>
                </a:r>
                <a14:m>
                  <m:oMath xmlns:m="http://schemas.openxmlformats.org/officeDocument/2006/math">
                    <m:sSup>
                      <m:sSupPr>
                        <m:ctrlPr>
                          <a:rPr lang="nn-NO" i="1">
                            <a:latin typeface="Cambria Math" panose="02040503050406030204" pitchFamily="18" charset="0"/>
                          </a:rPr>
                        </m:ctrlPr>
                      </m:sSupPr>
                      <m:e>
                        <m:r>
                          <a:rPr lang="it-IT" i="1">
                            <a:latin typeface="Cambria Math" panose="02040503050406030204" pitchFamily="18" charset="0"/>
                          </a:rPr>
                          <m:t>(1+</m:t>
                        </m:r>
                        <m:r>
                          <a:rPr lang="it-IT" i="1">
                            <a:latin typeface="Cambria Math" panose="02040503050406030204" pitchFamily="18" charset="0"/>
                          </a:rPr>
                          <m:t>𝑖</m:t>
                        </m:r>
                        <m:r>
                          <a:rPr lang="it-IT" i="1">
                            <a:latin typeface="Cambria Math" panose="02040503050406030204" pitchFamily="18" charset="0"/>
                          </a:rPr>
                          <m:t>)</m:t>
                        </m:r>
                      </m:e>
                      <m:sup>
                        <m:r>
                          <a:rPr lang="it-IT" i="1">
                            <a:latin typeface="Cambria Math" panose="02040503050406030204" pitchFamily="18" charset="0"/>
                          </a:rPr>
                          <m:t>−</m:t>
                        </m:r>
                        <m:r>
                          <a:rPr lang="it-IT" b="0" i="1" smtClean="0">
                            <a:latin typeface="Cambria Math" panose="02040503050406030204" pitchFamily="18" charset="0"/>
                          </a:rPr>
                          <m:t>2</m:t>
                        </m:r>
                      </m:sup>
                    </m:sSup>
                    <m:r>
                      <a:rPr lang="it-IT" i="1">
                        <a:latin typeface="Cambria Math" panose="02040503050406030204" pitchFamily="18" charset="0"/>
                      </a:rPr>
                      <m:t> </m:t>
                    </m:r>
                  </m:oMath>
                </a14:m>
                <a:r>
                  <a:rPr lang="nn-NO" dirty="0"/>
                  <a:t>- I</a:t>
                </a:r>
                <a14:m>
                  <m:oMath xmlns:m="http://schemas.openxmlformats.org/officeDocument/2006/math">
                    <m:sSup>
                      <m:sSupPr>
                        <m:ctrlPr>
                          <a:rPr lang="nn-NO" i="1">
                            <a:latin typeface="Cambria Math" panose="02040503050406030204" pitchFamily="18" charset="0"/>
                          </a:rPr>
                        </m:ctrlPr>
                      </m:sSupPr>
                      <m:e>
                        <m:r>
                          <a:rPr lang="it-IT" i="1">
                            <a:latin typeface="Cambria Math" panose="02040503050406030204" pitchFamily="18" charset="0"/>
                          </a:rPr>
                          <m:t>(1+</m:t>
                        </m:r>
                        <m:r>
                          <a:rPr lang="it-IT" i="1">
                            <a:latin typeface="Cambria Math" panose="02040503050406030204" pitchFamily="18" charset="0"/>
                          </a:rPr>
                          <m:t>𝑖</m:t>
                        </m:r>
                        <m:r>
                          <a:rPr lang="it-IT" i="1">
                            <a:latin typeface="Cambria Math" panose="02040503050406030204" pitchFamily="18" charset="0"/>
                          </a:rPr>
                          <m:t>)</m:t>
                        </m:r>
                      </m:e>
                      <m:sup>
                        <m:r>
                          <a:rPr lang="it-IT" i="1">
                            <a:latin typeface="Cambria Math" panose="02040503050406030204" pitchFamily="18" charset="0"/>
                          </a:rPr>
                          <m:t>−</m:t>
                        </m:r>
                        <m:r>
                          <a:rPr lang="it-IT" b="0" i="1" smtClean="0">
                            <a:latin typeface="Cambria Math" panose="02040503050406030204" pitchFamily="18" charset="0"/>
                          </a:rPr>
                          <m:t>3</m:t>
                        </m:r>
                      </m:sup>
                    </m:sSup>
                  </m:oMath>
                </a14:m>
                <a:r>
                  <a:rPr lang="nn-NO" dirty="0"/>
                  <a:t> - I</a:t>
                </a:r>
                <a14:m>
                  <m:oMath xmlns:m="http://schemas.openxmlformats.org/officeDocument/2006/math">
                    <m:sSup>
                      <m:sSupPr>
                        <m:ctrlPr>
                          <a:rPr lang="nn-NO" i="1">
                            <a:latin typeface="Cambria Math" panose="02040503050406030204" pitchFamily="18" charset="0"/>
                          </a:rPr>
                        </m:ctrlPr>
                      </m:sSupPr>
                      <m:e>
                        <m:r>
                          <a:rPr lang="it-IT" i="1">
                            <a:latin typeface="Cambria Math" panose="02040503050406030204" pitchFamily="18" charset="0"/>
                          </a:rPr>
                          <m:t>(1+</m:t>
                        </m:r>
                        <m:r>
                          <a:rPr lang="it-IT" i="1">
                            <a:latin typeface="Cambria Math" panose="02040503050406030204" pitchFamily="18" charset="0"/>
                          </a:rPr>
                          <m:t>𝑖</m:t>
                        </m:r>
                        <m:r>
                          <a:rPr lang="it-IT" i="1">
                            <a:latin typeface="Cambria Math" panose="02040503050406030204" pitchFamily="18" charset="0"/>
                          </a:rPr>
                          <m:t>)</m:t>
                        </m:r>
                      </m:e>
                      <m:sup>
                        <m:r>
                          <a:rPr lang="it-IT" i="1">
                            <a:latin typeface="Cambria Math" panose="02040503050406030204" pitchFamily="18" charset="0"/>
                          </a:rPr>
                          <m:t>−</m:t>
                        </m:r>
                        <m:r>
                          <a:rPr lang="it-IT" b="0" i="1" smtClean="0">
                            <a:latin typeface="Cambria Math" panose="02040503050406030204" pitchFamily="18" charset="0"/>
                          </a:rPr>
                          <m:t>4</m:t>
                        </m:r>
                      </m:sup>
                    </m:sSup>
                  </m:oMath>
                </a14:m>
                <a:r>
                  <a:rPr lang="nn-NO" dirty="0"/>
                  <a:t>- (EndC+I) </a:t>
                </a:r>
                <a14:m>
                  <m:oMath xmlns:m="http://schemas.openxmlformats.org/officeDocument/2006/math">
                    <m:sSup>
                      <m:sSupPr>
                        <m:ctrlPr>
                          <a:rPr lang="nn-NO" i="1" smtClean="0">
                            <a:latin typeface="Cambria Math" panose="02040503050406030204" pitchFamily="18" charset="0"/>
                          </a:rPr>
                        </m:ctrlPr>
                      </m:sSupPr>
                      <m:e>
                        <m:r>
                          <a:rPr lang="it-IT" b="0" i="1" smtClean="0">
                            <a:latin typeface="Cambria Math" panose="02040503050406030204" pitchFamily="18" charset="0"/>
                          </a:rPr>
                          <m:t>(1+</m:t>
                        </m:r>
                        <m:r>
                          <a:rPr lang="it-IT" b="0" i="1" smtClean="0">
                            <a:latin typeface="Cambria Math" panose="02040503050406030204" pitchFamily="18" charset="0"/>
                          </a:rPr>
                          <m:t>𝑖</m:t>
                        </m:r>
                        <m:r>
                          <a:rPr lang="it-IT" b="0" i="1" smtClean="0">
                            <a:latin typeface="Cambria Math" panose="02040503050406030204" pitchFamily="18" charset="0"/>
                          </a:rPr>
                          <m:t>)</m:t>
                        </m:r>
                      </m:e>
                      <m:sup>
                        <m:r>
                          <a:rPr lang="it-IT" b="0" i="1" smtClean="0">
                            <a:latin typeface="Cambria Math" panose="02040503050406030204" pitchFamily="18" charset="0"/>
                          </a:rPr>
                          <m:t>−5</m:t>
                        </m:r>
                      </m:sup>
                    </m:sSup>
                  </m:oMath>
                </a14:m>
                <a:r>
                  <a:rPr lang="nn-NO" dirty="0"/>
                  <a:t> = 0</a:t>
                </a:r>
                <a:endParaRPr lang="en-US" dirty="0"/>
              </a:p>
              <a:p>
                <a:endParaRPr lang="en-US" dirty="0"/>
              </a:p>
              <a:p>
                <a:r>
                  <a:rPr lang="en-US" dirty="0"/>
                  <a:t>Where:</a:t>
                </a:r>
              </a:p>
              <a:p>
                <a:r>
                  <a:rPr lang="en-US" dirty="0" err="1"/>
                  <a:t>InC</a:t>
                </a:r>
                <a:r>
                  <a:rPr lang="en-US" dirty="0"/>
                  <a:t>= initial capital (296.700)</a:t>
                </a:r>
              </a:p>
              <a:p>
                <a:r>
                  <a:rPr lang="en-US" dirty="0"/>
                  <a:t>I= interest 300.000 x 3% = 9.000</a:t>
                </a:r>
              </a:p>
              <a:p>
                <a:r>
                  <a:rPr lang="en-US" dirty="0" err="1"/>
                  <a:t>EndC</a:t>
                </a:r>
                <a:r>
                  <a:rPr lang="en-US" dirty="0"/>
                  <a:t>= ending capital (300.000)</a:t>
                </a:r>
              </a:p>
              <a:p>
                <a:pPr algn="ctr"/>
                <a:endParaRPr lang="en-US" dirty="0"/>
              </a:p>
              <a:p>
                <a:pPr algn="ctr"/>
                <a:r>
                  <a:rPr lang="en-US" dirty="0"/>
                  <a:t>IRR = 296.700 – 9.000</a:t>
                </a:r>
                <a14:m>
                  <m:oMath xmlns:m="http://schemas.openxmlformats.org/officeDocument/2006/math">
                    <m:sSup>
                      <m:sSupPr>
                        <m:ctrlPr>
                          <a:rPr lang="nn-NO" i="1">
                            <a:latin typeface="Cambria Math" panose="02040503050406030204" pitchFamily="18" charset="0"/>
                          </a:rPr>
                        </m:ctrlPr>
                      </m:sSupPr>
                      <m:e>
                        <m:r>
                          <a:rPr lang="it-IT" i="1">
                            <a:latin typeface="Cambria Math" panose="02040503050406030204" pitchFamily="18" charset="0"/>
                          </a:rPr>
                          <m:t>(1+</m:t>
                        </m:r>
                        <m:r>
                          <a:rPr lang="it-IT" i="1">
                            <a:latin typeface="Cambria Math" panose="02040503050406030204" pitchFamily="18" charset="0"/>
                          </a:rPr>
                          <m:t>𝑖</m:t>
                        </m:r>
                        <m:r>
                          <a:rPr lang="it-IT" i="1">
                            <a:latin typeface="Cambria Math" panose="02040503050406030204" pitchFamily="18" charset="0"/>
                          </a:rPr>
                          <m:t>)</m:t>
                        </m:r>
                      </m:e>
                      <m:sup>
                        <m:r>
                          <a:rPr lang="it-IT" i="1">
                            <a:latin typeface="Cambria Math" panose="02040503050406030204" pitchFamily="18" charset="0"/>
                          </a:rPr>
                          <m:t>−1</m:t>
                        </m:r>
                      </m:sup>
                    </m:sSup>
                  </m:oMath>
                </a14:m>
                <a:r>
                  <a:rPr lang="nn-NO" dirty="0"/>
                  <a:t>- </a:t>
                </a:r>
                <a14:m>
                  <m:oMath xmlns:m="http://schemas.openxmlformats.org/officeDocument/2006/math">
                    <m:r>
                      <a:rPr lang="it-IT" b="0" i="0" smtClean="0">
                        <a:latin typeface="Cambria Math" panose="02040503050406030204" pitchFamily="18" charset="0"/>
                      </a:rPr>
                      <m:t>9.000</m:t>
                    </m:r>
                    <m:sSup>
                      <m:sSupPr>
                        <m:ctrlPr>
                          <a:rPr lang="nn-NO" i="1">
                            <a:latin typeface="Cambria Math" panose="02040503050406030204" pitchFamily="18" charset="0"/>
                          </a:rPr>
                        </m:ctrlPr>
                      </m:sSupPr>
                      <m:e>
                        <m:r>
                          <a:rPr lang="it-IT" i="1">
                            <a:latin typeface="Cambria Math" panose="02040503050406030204" pitchFamily="18" charset="0"/>
                          </a:rPr>
                          <m:t>(1+</m:t>
                        </m:r>
                        <m:r>
                          <a:rPr lang="it-IT" i="1">
                            <a:latin typeface="Cambria Math" panose="02040503050406030204" pitchFamily="18" charset="0"/>
                          </a:rPr>
                          <m:t>𝑖</m:t>
                        </m:r>
                        <m:r>
                          <a:rPr lang="it-IT" i="1">
                            <a:latin typeface="Cambria Math" panose="02040503050406030204" pitchFamily="18" charset="0"/>
                          </a:rPr>
                          <m:t>)</m:t>
                        </m:r>
                      </m:e>
                      <m:sup>
                        <m:r>
                          <a:rPr lang="it-IT" i="1">
                            <a:latin typeface="Cambria Math" panose="02040503050406030204" pitchFamily="18" charset="0"/>
                          </a:rPr>
                          <m:t>−2</m:t>
                        </m:r>
                      </m:sup>
                    </m:sSup>
                    <m:r>
                      <a:rPr lang="it-IT" i="1">
                        <a:latin typeface="Cambria Math" panose="02040503050406030204" pitchFamily="18" charset="0"/>
                      </a:rPr>
                      <m:t> </m:t>
                    </m:r>
                  </m:oMath>
                </a14:m>
                <a:r>
                  <a:rPr lang="nn-NO" dirty="0"/>
                  <a:t>- 9.000</a:t>
                </a:r>
                <a14:m>
                  <m:oMath xmlns:m="http://schemas.openxmlformats.org/officeDocument/2006/math">
                    <m:sSup>
                      <m:sSupPr>
                        <m:ctrlPr>
                          <a:rPr lang="nn-NO" i="1">
                            <a:latin typeface="Cambria Math" panose="02040503050406030204" pitchFamily="18" charset="0"/>
                          </a:rPr>
                        </m:ctrlPr>
                      </m:sSupPr>
                      <m:e>
                        <m:r>
                          <a:rPr lang="it-IT" i="1">
                            <a:latin typeface="Cambria Math" panose="02040503050406030204" pitchFamily="18" charset="0"/>
                          </a:rPr>
                          <m:t>(1+</m:t>
                        </m:r>
                        <m:r>
                          <a:rPr lang="it-IT" i="1">
                            <a:latin typeface="Cambria Math" panose="02040503050406030204" pitchFamily="18" charset="0"/>
                          </a:rPr>
                          <m:t>𝑖</m:t>
                        </m:r>
                        <m:r>
                          <a:rPr lang="it-IT" i="1">
                            <a:latin typeface="Cambria Math" panose="02040503050406030204" pitchFamily="18" charset="0"/>
                          </a:rPr>
                          <m:t>)</m:t>
                        </m:r>
                      </m:e>
                      <m:sup>
                        <m:r>
                          <a:rPr lang="it-IT" i="1">
                            <a:latin typeface="Cambria Math" panose="02040503050406030204" pitchFamily="18" charset="0"/>
                          </a:rPr>
                          <m:t>−3</m:t>
                        </m:r>
                      </m:sup>
                    </m:sSup>
                  </m:oMath>
                </a14:m>
                <a:r>
                  <a:rPr lang="nn-NO" dirty="0"/>
                  <a:t> - </a:t>
                </a:r>
                <a14:m>
                  <m:oMath xmlns:m="http://schemas.openxmlformats.org/officeDocument/2006/math">
                    <m:r>
                      <a:rPr lang="it-IT" b="0" i="0" smtClean="0">
                        <a:latin typeface="Cambria Math" panose="02040503050406030204" pitchFamily="18" charset="0"/>
                      </a:rPr>
                      <m:t>9.000</m:t>
                    </m:r>
                    <m:sSup>
                      <m:sSupPr>
                        <m:ctrlPr>
                          <a:rPr lang="nn-NO" i="1">
                            <a:latin typeface="Cambria Math" panose="02040503050406030204" pitchFamily="18" charset="0"/>
                          </a:rPr>
                        </m:ctrlPr>
                      </m:sSupPr>
                      <m:e>
                        <m:r>
                          <a:rPr lang="it-IT" i="1">
                            <a:latin typeface="Cambria Math" panose="02040503050406030204" pitchFamily="18" charset="0"/>
                          </a:rPr>
                          <m:t>(1+</m:t>
                        </m:r>
                        <m:r>
                          <a:rPr lang="it-IT" i="1">
                            <a:latin typeface="Cambria Math" panose="02040503050406030204" pitchFamily="18" charset="0"/>
                          </a:rPr>
                          <m:t>𝑖</m:t>
                        </m:r>
                        <m:r>
                          <a:rPr lang="it-IT" i="1">
                            <a:latin typeface="Cambria Math" panose="02040503050406030204" pitchFamily="18" charset="0"/>
                          </a:rPr>
                          <m:t>)</m:t>
                        </m:r>
                      </m:e>
                      <m:sup>
                        <m:r>
                          <a:rPr lang="it-IT" i="1">
                            <a:latin typeface="Cambria Math" panose="02040503050406030204" pitchFamily="18" charset="0"/>
                          </a:rPr>
                          <m:t>−4</m:t>
                        </m:r>
                      </m:sup>
                    </m:sSup>
                  </m:oMath>
                </a14:m>
                <a:r>
                  <a:rPr lang="nn-NO" dirty="0"/>
                  <a:t>- (309.000) </a:t>
                </a:r>
                <a14:m>
                  <m:oMath xmlns:m="http://schemas.openxmlformats.org/officeDocument/2006/math">
                    <m:sSup>
                      <m:sSupPr>
                        <m:ctrlPr>
                          <a:rPr lang="nn-NO" i="1">
                            <a:latin typeface="Cambria Math" panose="02040503050406030204" pitchFamily="18" charset="0"/>
                          </a:rPr>
                        </m:ctrlPr>
                      </m:sSupPr>
                      <m:e>
                        <m:r>
                          <a:rPr lang="it-IT" i="1">
                            <a:latin typeface="Cambria Math" panose="02040503050406030204" pitchFamily="18" charset="0"/>
                          </a:rPr>
                          <m:t>(1+</m:t>
                        </m:r>
                        <m:r>
                          <a:rPr lang="it-IT" i="1">
                            <a:latin typeface="Cambria Math" panose="02040503050406030204" pitchFamily="18" charset="0"/>
                          </a:rPr>
                          <m:t>𝑖</m:t>
                        </m:r>
                        <m:r>
                          <a:rPr lang="it-IT" i="1">
                            <a:latin typeface="Cambria Math" panose="02040503050406030204" pitchFamily="18" charset="0"/>
                          </a:rPr>
                          <m:t>)</m:t>
                        </m:r>
                      </m:e>
                      <m:sup>
                        <m:r>
                          <a:rPr lang="it-IT" i="1">
                            <a:latin typeface="Cambria Math" panose="02040503050406030204" pitchFamily="18" charset="0"/>
                          </a:rPr>
                          <m:t>−5</m:t>
                        </m:r>
                      </m:sup>
                    </m:sSup>
                  </m:oMath>
                </a14:m>
                <a:r>
                  <a:rPr lang="nn-NO" dirty="0"/>
                  <a:t> = 0</a:t>
                </a:r>
                <a:endParaRPr lang="en-US" dirty="0"/>
              </a:p>
              <a:p>
                <a:endParaRPr lang="en-US" dirty="0"/>
              </a:p>
              <a:p>
                <a:r>
                  <a:rPr lang="en-US" sz="1500" dirty="0"/>
                  <a:t>The effective interest rate of 3,242% is the rate that discounts the expected cash flows on the bond to the initial carrying amount.</a:t>
                </a:r>
              </a:p>
              <a:p>
                <a:endParaRPr lang="en-US" dirty="0"/>
              </a:p>
            </p:txBody>
          </p:sp>
        </mc:Choice>
        <mc:Fallback xmlns="">
          <p:sp>
            <p:nvSpPr>
              <p:cNvPr id="3" name="Content Placeholder 2">
                <a:extLst>
                  <a:ext uri="{FF2B5EF4-FFF2-40B4-BE49-F238E27FC236}">
                    <a16:creationId xmlns:a16="http://schemas.microsoft.com/office/drawing/2014/main" id="{1EFAD49E-71DB-4C0A-819D-80F99B2379AC}"/>
                  </a:ext>
                </a:extLst>
              </p:cNvPr>
              <p:cNvSpPr>
                <a:spLocks noGrp="1" noRot="1" noChangeAspect="1" noMove="1" noResize="1" noEditPoints="1" noAdjustHandles="1" noChangeArrowheads="1" noChangeShapeType="1" noTextEdit="1"/>
              </p:cNvSpPr>
              <p:nvPr>
                <p:ph idx="1"/>
              </p:nvPr>
            </p:nvSpPr>
            <p:spPr>
              <a:xfrm>
                <a:off x="732345" y="1100572"/>
                <a:ext cx="8596668" cy="4707862"/>
              </a:xfrm>
              <a:blipFill>
                <a:blip r:embed="rId2"/>
                <a:stretch>
                  <a:fillRect l="-71" t="-907" b="-777"/>
                </a:stretch>
              </a:blipFill>
            </p:spPr>
            <p:txBody>
              <a:bodyPr/>
              <a:lstStyle/>
              <a:p>
                <a:r>
                  <a:rPr lang="en-US">
                    <a:noFill/>
                  </a:rPr>
                  <a:t> </a:t>
                </a:r>
              </a:p>
            </p:txBody>
          </p:sp>
        </mc:Fallback>
      </mc:AlternateContent>
      <p:sp>
        <p:nvSpPr>
          <p:cNvPr id="4" name="Slide Number Placeholder 3">
            <a:extLst>
              <a:ext uri="{FF2B5EF4-FFF2-40B4-BE49-F238E27FC236}">
                <a16:creationId xmlns:a16="http://schemas.microsoft.com/office/drawing/2014/main" id="{B7A507E0-E5ED-44FD-BEAA-41DC11B70EFD}"/>
              </a:ext>
            </a:extLst>
          </p:cNvPr>
          <p:cNvSpPr>
            <a:spLocks noGrp="1"/>
          </p:cNvSpPr>
          <p:nvPr>
            <p:ph type="sldNum" sz="quarter" idx="12"/>
          </p:nvPr>
        </p:nvSpPr>
        <p:spPr/>
        <p:txBody>
          <a:bodyPr/>
          <a:lstStyle/>
          <a:p>
            <a:fld id="{D57F1E4F-1CFF-5643-939E-217C01CDF565}" type="slidenum">
              <a:rPr lang="en-US" smtClean="0"/>
              <a:pPr/>
              <a:t>20</a:t>
            </a:fld>
            <a:endParaRPr lang="en-US" dirty="0"/>
          </a:p>
        </p:txBody>
      </p:sp>
      <p:sp>
        <p:nvSpPr>
          <p:cNvPr id="5" name="Footer Placeholder 4">
            <a:extLst>
              <a:ext uri="{FF2B5EF4-FFF2-40B4-BE49-F238E27FC236}">
                <a16:creationId xmlns:a16="http://schemas.microsoft.com/office/drawing/2014/main" id="{8C3E4923-532B-4BA0-B1A3-FBC8AC2F013D}"/>
              </a:ext>
            </a:extLst>
          </p:cNvPr>
          <p:cNvSpPr>
            <a:spLocks noGrp="1"/>
          </p:cNvSpPr>
          <p:nvPr>
            <p:ph type="ftr" sz="quarter" idx="3"/>
          </p:nvPr>
        </p:nvSpPr>
        <p:spPr/>
        <p:txBody>
          <a:bodyPr/>
          <a:lstStyle/>
          <a:p>
            <a:pPr algn="ctr"/>
            <a:r>
              <a:rPr lang="en-US" dirty="0"/>
              <a:t>Accounting – B.A. Global Governance</a:t>
            </a:r>
          </a:p>
          <a:p>
            <a:pPr algn="ctr"/>
            <a:r>
              <a:rPr lang="en-US" dirty="0"/>
              <a:t>A.Y. 2024-2025</a:t>
            </a:r>
          </a:p>
          <a:p>
            <a:pPr algn="ctr"/>
            <a:r>
              <a:rPr lang="en-US" dirty="0"/>
              <a:t>Prof. M.G. De Romanis</a:t>
            </a:r>
          </a:p>
        </p:txBody>
      </p:sp>
      <p:sp>
        <p:nvSpPr>
          <p:cNvPr id="6" name="TextBox 5">
            <a:extLst>
              <a:ext uri="{FF2B5EF4-FFF2-40B4-BE49-F238E27FC236}">
                <a16:creationId xmlns:a16="http://schemas.microsoft.com/office/drawing/2014/main" id="{C592C796-1792-4E43-97BD-200DBA28D18C}"/>
              </a:ext>
            </a:extLst>
          </p:cNvPr>
          <p:cNvSpPr txBox="1"/>
          <p:nvPr/>
        </p:nvSpPr>
        <p:spPr>
          <a:xfrm>
            <a:off x="818225" y="454241"/>
            <a:ext cx="8424909" cy="646331"/>
          </a:xfrm>
          <a:prstGeom prst="rect">
            <a:avLst/>
          </a:prstGeom>
          <a:noFill/>
        </p:spPr>
        <p:txBody>
          <a:bodyPr wrap="square" rtlCol="0">
            <a:spAutoFit/>
          </a:bodyPr>
          <a:lstStyle/>
          <a:p>
            <a:r>
              <a:rPr lang="en-US" sz="3600" dirty="0"/>
              <a:t>Amortized cost</a:t>
            </a:r>
            <a:endParaRPr lang="it-IT" sz="3600" dirty="0"/>
          </a:p>
        </p:txBody>
      </p:sp>
    </p:spTree>
    <p:extLst>
      <p:ext uri="{BB962C8B-B14F-4D97-AF65-F5344CB8AC3E}">
        <p14:creationId xmlns:p14="http://schemas.microsoft.com/office/powerpoint/2010/main" val="291742089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EFAD49E-71DB-4C0A-819D-80F99B2379AC}"/>
              </a:ext>
            </a:extLst>
          </p:cNvPr>
          <p:cNvSpPr>
            <a:spLocks noGrp="1"/>
          </p:cNvSpPr>
          <p:nvPr>
            <p:ph idx="1"/>
          </p:nvPr>
        </p:nvSpPr>
        <p:spPr>
          <a:xfrm>
            <a:off x="732345" y="1100572"/>
            <a:ext cx="8596668" cy="4707862"/>
          </a:xfrm>
        </p:spPr>
        <p:txBody>
          <a:bodyPr>
            <a:normAutofit/>
          </a:bodyPr>
          <a:lstStyle/>
          <a:p>
            <a:r>
              <a:rPr lang="en-US" dirty="0"/>
              <a:t>The effect of calculation is the following development:</a:t>
            </a:r>
          </a:p>
          <a:p>
            <a:endParaRPr lang="en-US" dirty="0"/>
          </a:p>
          <a:p>
            <a:endParaRPr lang="en-US" dirty="0"/>
          </a:p>
          <a:p>
            <a:endParaRPr lang="en-US" dirty="0"/>
          </a:p>
          <a:p>
            <a:endParaRPr lang="en-US" dirty="0"/>
          </a:p>
          <a:p>
            <a:endParaRPr lang="en-US" dirty="0"/>
          </a:p>
          <a:p>
            <a:endParaRPr lang="en-US" dirty="0"/>
          </a:p>
          <a:p>
            <a:endParaRPr lang="en-US" dirty="0"/>
          </a:p>
          <a:p>
            <a:endParaRPr lang="en-US" dirty="0"/>
          </a:p>
          <a:p>
            <a:endParaRPr lang="en-US" dirty="0"/>
          </a:p>
        </p:txBody>
      </p:sp>
      <p:sp>
        <p:nvSpPr>
          <p:cNvPr id="4" name="Slide Number Placeholder 3">
            <a:extLst>
              <a:ext uri="{FF2B5EF4-FFF2-40B4-BE49-F238E27FC236}">
                <a16:creationId xmlns:a16="http://schemas.microsoft.com/office/drawing/2014/main" id="{B7A507E0-E5ED-44FD-BEAA-41DC11B70EFD}"/>
              </a:ext>
            </a:extLst>
          </p:cNvPr>
          <p:cNvSpPr>
            <a:spLocks noGrp="1"/>
          </p:cNvSpPr>
          <p:nvPr>
            <p:ph type="sldNum" sz="quarter" idx="12"/>
          </p:nvPr>
        </p:nvSpPr>
        <p:spPr/>
        <p:txBody>
          <a:bodyPr/>
          <a:lstStyle/>
          <a:p>
            <a:fld id="{D57F1E4F-1CFF-5643-939E-217C01CDF565}" type="slidenum">
              <a:rPr lang="en-US" smtClean="0"/>
              <a:pPr/>
              <a:t>21</a:t>
            </a:fld>
            <a:endParaRPr lang="en-US" dirty="0"/>
          </a:p>
        </p:txBody>
      </p:sp>
      <p:sp>
        <p:nvSpPr>
          <p:cNvPr id="5" name="Footer Placeholder 4">
            <a:extLst>
              <a:ext uri="{FF2B5EF4-FFF2-40B4-BE49-F238E27FC236}">
                <a16:creationId xmlns:a16="http://schemas.microsoft.com/office/drawing/2014/main" id="{8C3E4923-532B-4BA0-B1A3-FBC8AC2F013D}"/>
              </a:ext>
            </a:extLst>
          </p:cNvPr>
          <p:cNvSpPr>
            <a:spLocks noGrp="1"/>
          </p:cNvSpPr>
          <p:nvPr>
            <p:ph type="ftr" sz="quarter" idx="3"/>
          </p:nvPr>
        </p:nvSpPr>
        <p:spPr/>
        <p:txBody>
          <a:bodyPr/>
          <a:lstStyle/>
          <a:p>
            <a:pPr algn="ctr"/>
            <a:r>
              <a:rPr lang="en-US" dirty="0"/>
              <a:t>Accounting – B.A. Global Governance</a:t>
            </a:r>
          </a:p>
          <a:p>
            <a:pPr algn="ctr"/>
            <a:r>
              <a:rPr lang="en-US" dirty="0"/>
              <a:t>A.Y. 2024-2025</a:t>
            </a:r>
          </a:p>
          <a:p>
            <a:pPr algn="ctr"/>
            <a:r>
              <a:rPr lang="en-US" dirty="0"/>
              <a:t>Prof. M.G. De Romanis</a:t>
            </a:r>
          </a:p>
        </p:txBody>
      </p:sp>
      <p:graphicFrame>
        <p:nvGraphicFramePr>
          <p:cNvPr id="12" name="Table 11">
            <a:extLst>
              <a:ext uri="{FF2B5EF4-FFF2-40B4-BE49-F238E27FC236}">
                <a16:creationId xmlns:a16="http://schemas.microsoft.com/office/drawing/2014/main" id="{73370954-EEF8-4784-8C47-FDF55369DA5C}"/>
              </a:ext>
            </a:extLst>
          </p:cNvPr>
          <p:cNvGraphicFramePr>
            <a:graphicFrameLocks noGrp="1"/>
          </p:cNvGraphicFramePr>
          <p:nvPr/>
        </p:nvGraphicFramePr>
        <p:xfrm>
          <a:off x="804332" y="1518112"/>
          <a:ext cx="8128000" cy="2865120"/>
        </p:xfrm>
        <a:graphic>
          <a:graphicData uri="http://schemas.openxmlformats.org/drawingml/2006/table">
            <a:tbl>
              <a:tblPr firstRow="1" bandRow="1">
                <a:tableStyleId>{5C22544A-7EE6-4342-B048-85BDC9FD1C3A}</a:tableStyleId>
              </a:tblPr>
              <a:tblGrid>
                <a:gridCol w="1625600">
                  <a:extLst>
                    <a:ext uri="{9D8B030D-6E8A-4147-A177-3AD203B41FA5}">
                      <a16:colId xmlns:a16="http://schemas.microsoft.com/office/drawing/2014/main" val="2974620910"/>
                    </a:ext>
                  </a:extLst>
                </a:gridCol>
                <a:gridCol w="1625600">
                  <a:extLst>
                    <a:ext uri="{9D8B030D-6E8A-4147-A177-3AD203B41FA5}">
                      <a16:colId xmlns:a16="http://schemas.microsoft.com/office/drawing/2014/main" val="1941963057"/>
                    </a:ext>
                  </a:extLst>
                </a:gridCol>
                <a:gridCol w="1625600">
                  <a:extLst>
                    <a:ext uri="{9D8B030D-6E8A-4147-A177-3AD203B41FA5}">
                      <a16:colId xmlns:a16="http://schemas.microsoft.com/office/drawing/2014/main" val="1337754055"/>
                    </a:ext>
                  </a:extLst>
                </a:gridCol>
                <a:gridCol w="1625600">
                  <a:extLst>
                    <a:ext uri="{9D8B030D-6E8A-4147-A177-3AD203B41FA5}">
                      <a16:colId xmlns:a16="http://schemas.microsoft.com/office/drawing/2014/main" val="1741910318"/>
                    </a:ext>
                  </a:extLst>
                </a:gridCol>
                <a:gridCol w="1625600">
                  <a:extLst>
                    <a:ext uri="{9D8B030D-6E8A-4147-A177-3AD203B41FA5}">
                      <a16:colId xmlns:a16="http://schemas.microsoft.com/office/drawing/2014/main" val="2637423756"/>
                    </a:ext>
                  </a:extLst>
                </a:gridCol>
              </a:tblGrid>
              <a:tr h="370840">
                <a:tc>
                  <a:txBody>
                    <a:bodyPr/>
                    <a:lstStyle/>
                    <a:p>
                      <a:pPr algn="ctr"/>
                      <a:r>
                        <a:rPr lang="en-US" sz="1200" dirty="0"/>
                        <a:t>Year</a:t>
                      </a:r>
                    </a:p>
                  </a:txBody>
                  <a:tcPr anchor="ctr"/>
                </a:tc>
                <a:tc>
                  <a:txBody>
                    <a:bodyPr/>
                    <a:lstStyle/>
                    <a:p>
                      <a:pPr algn="ctr"/>
                      <a:r>
                        <a:rPr lang="en-US" sz="1200" dirty="0"/>
                        <a:t>Accounting Value at the beginning of period</a:t>
                      </a:r>
                    </a:p>
                  </a:txBody>
                  <a:tcPr anchor="ctr"/>
                </a:tc>
                <a:tc>
                  <a:txBody>
                    <a:bodyPr/>
                    <a:lstStyle/>
                    <a:p>
                      <a:pPr algn="ctr"/>
                      <a:r>
                        <a:rPr lang="en-US" sz="1200" dirty="0"/>
                        <a:t>Positive interests calculated by IRR</a:t>
                      </a:r>
                    </a:p>
                  </a:txBody>
                  <a:tcPr anchor="ctr"/>
                </a:tc>
                <a:tc>
                  <a:txBody>
                    <a:bodyPr/>
                    <a:lstStyle/>
                    <a:p>
                      <a:pPr algn="ctr"/>
                      <a:r>
                        <a:rPr lang="en-US" sz="1200" dirty="0"/>
                        <a:t>Cash flows</a:t>
                      </a:r>
                    </a:p>
                  </a:txBody>
                  <a:tcPr anchor="ctr"/>
                </a:tc>
                <a:tc>
                  <a:txBody>
                    <a:bodyPr/>
                    <a:lstStyle/>
                    <a:p>
                      <a:pPr algn="ctr"/>
                      <a:r>
                        <a:rPr lang="en-US" sz="1200" dirty="0"/>
                        <a:t>Accounting Value at the closing of period</a:t>
                      </a:r>
                    </a:p>
                  </a:txBody>
                  <a:tcPr anchor="ctr"/>
                </a:tc>
                <a:extLst>
                  <a:ext uri="{0D108BD9-81ED-4DB2-BD59-A6C34878D82A}">
                    <a16:rowId xmlns:a16="http://schemas.microsoft.com/office/drawing/2014/main" val="1382059701"/>
                  </a:ext>
                </a:extLst>
              </a:tr>
              <a:tr h="370840">
                <a:tc>
                  <a:txBody>
                    <a:bodyPr/>
                    <a:lstStyle/>
                    <a:p>
                      <a:pPr algn="ctr"/>
                      <a:endParaRPr lang="en-US" sz="1200" dirty="0"/>
                    </a:p>
                  </a:txBody>
                  <a:tcPr anchor="ctr"/>
                </a:tc>
                <a:tc>
                  <a:txBody>
                    <a:bodyPr/>
                    <a:lstStyle/>
                    <a:p>
                      <a:pPr algn="ctr"/>
                      <a:r>
                        <a:rPr lang="en-US" sz="1200" dirty="0"/>
                        <a:t>a</a:t>
                      </a:r>
                    </a:p>
                  </a:txBody>
                  <a:tcPr anchor="ctr"/>
                </a:tc>
                <a:tc>
                  <a:txBody>
                    <a:bodyPr/>
                    <a:lstStyle/>
                    <a:p>
                      <a:pPr algn="ctr"/>
                      <a:r>
                        <a:rPr lang="en-US" sz="1200" dirty="0"/>
                        <a:t>b = a x 3,242%</a:t>
                      </a:r>
                    </a:p>
                  </a:txBody>
                  <a:tcPr anchor="ctr"/>
                </a:tc>
                <a:tc>
                  <a:txBody>
                    <a:bodyPr/>
                    <a:lstStyle/>
                    <a:p>
                      <a:pPr algn="ctr"/>
                      <a:r>
                        <a:rPr lang="en-US" sz="1200" dirty="0"/>
                        <a:t>c</a:t>
                      </a:r>
                    </a:p>
                  </a:txBody>
                  <a:tcPr anchor="ctr"/>
                </a:tc>
                <a:tc>
                  <a:txBody>
                    <a:bodyPr/>
                    <a:lstStyle/>
                    <a:p>
                      <a:pPr algn="ctr"/>
                      <a:endParaRPr lang="en-US" sz="1200"/>
                    </a:p>
                  </a:txBody>
                  <a:tcPr anchor="ctr"/>
                </a:tc>
                <a:extLst>
                  <a:ext uri="{0D108BD9-81ED-4DB2-BD59-A6C34878D82A}">
                    <a16:rowId xmlns:a16="http://schemas.microsoft.com/office/drawing/2014/main" val="77013530"/>
                  </a:ext>
                </a:extLst>
              </a:tr>
              <a:tr h="370840">
                <a:tc>
                  <a:txBody>
                    <a:bodyPr/>
                    <a:lstStyle/>
                    <a:p>
                      <a:pPr algn="ctr"/>
                      <a:r>
                        <a:rPr lang="en-US" sz="1200" dirty="0"/>
                        <a:t>20X0</a:t>
                      </a:r>
                    </a:p>
                  </a:txBody>
                  <a:tcPr anchor="ctr"/>
                </a:tc>
                <a:tc>
                  <a:txBody>
                    <a:bodyPr/>
                    <a:lstStyle/>
                    <a:p>
                      <a:pPr algn="ctr"/>
                      <a:r>
                        <a:rPr lang="en-US" sz="1200" dirty="0"/>
                        <a:t>296.700</a:t>
                      </a:r>
                    </a:p>
                  </a:txBody>
                  <a:tcPr anchor="ctr"/>
                </a:tc>
                <a:tc>
                  <a:txBody>
                    <a:bodyPr/>
                    <a:lstStyle/>
                    <a:p>
                      <a:pPr algn="ctr"/>
                      <a:r>
                        <a:rPr lang="en-US" sz="1200" dirty="0"/>
                        <a:t>9.619</a:t>
                      </a:r>
                    </a:p>
                  </a:txBody>
                  <a:tcPr anchor="ctr"/>
                </a:tc>
                <a:tc>
                  <a:txBody>
                    <a:bodyPr/>
                    <a:lstStyle/>
                    <a:p>
                      <a:pPr algn="ctr"/>
                      <a:r>
                        <a:rPr lang="en-US" sz="1200" dirty="0"/>
                        <a:t>(9.000)</a:t>
                      </a:r>
                    </a:p>
                  </a:txBody>
                  <a:tcPr anchor="ctr"/>
                </a:tc>
                <a:tc>
                  <a:txBody>
                    <a:bodyPr/>
                    <a:lstStyle/>
                    <a:p>
                      <a:pPr algn="ctr"/>
                      <a:r>
                        <a:rPr lang="en-US" sz="1200" dirty="0"/>
                        <a:t>297.319</a:t>
                      </a:r>
                    </a:p>
                  </a:txBody>
                  <a:tcPr anchor="ctr"/>
                </a:tc>
                <a:extLst>
                  <a:ext uri="{0D108BD9-81ED-4DB2-BD59-A6C34878D82A}">
                    <a16:rowId xmlns:a16="http://schemas.microsoft.com/office/drawing/2014/main" val="2799823818"/>
                  </a:ext>
                </a:extLst>
              </a:tr>
              <a:tr h="370840">
                <a:tc>
                  <a:txBody>
                    <a:bodyPr/>
                    <a:lstStyle/>
                    <a:p>
                      <a:pPr algn="ctr"/>
                      <a:r>
                        <a:rPr lang="en-US" sz="1200" dirty="0"/>
                        <a:t>20X1</a:t>
                      </a:r>
                    </a:p>
                  </a:txBody>
                  <a:tcPr anchor="ctr"/>
                </a:tc>
                <a:tc>
                  <a:txBody>
                    <a:bodyPr/>
                    <a:lstStyle/>
                    <a:p>
                      <a:pPr algn="ctr"/>
                      <a:r>
                        <a:rPr lang="en-US" sz="1200" dirty="0"/>
                        <a:t>297.319</a:t>
                      </a:r>
                    </a:p>
                  </a:txBody>
                  <a:tcPr anchor="ctr"/>
                </a:tc>
                <a:tc>
                  <a:txBody>
                    <a:bodyPr/>
                    <a:lstStyle/>
                    <a:p>
                      <a:pPr algn="ctr"/>
                      <a:r>
                        <a:rPr lang="en-US" sz="1200" dirty="0"/>
                        <a:t>9.639</a:t>
                      </a:r>
                    </a:p>
                  </a:txBody>
                  <a:tcPr anchor="ctr"/>
                </a:tc>
                <a:tc>
                  <a:txBody>
                    <a:bodyPr/>
                    <a:lstStyle/>
                    <a:p>
                      <a:pPr algn="ctr"/>
                      <a:r>
                        <a:rPr lang="en-US" sz="1200" dirty="0"/>
                        <a:t>(9.000)</a:t>
                      </a:r>
                    </a:p>
                  </a:txBody>
                  <a:tcPr anchor="ctr"/>
                </a:tc>
                <a:tc>
                  <a:txBody>
                    <a:bodyPr/>
                    <a:lstStyle/>
                    <a:p>
                      <a:pPr algn="ctr"/>
                      <a:r>
                        <a:rPr lang="en-US" sz="1200" dirty="0"/>
                        <a:t>297.958</a:t>
                      </a:r>
                    </a:p>
                  </a:txBody>
                  <a:tcPr anchor="ctr"/>
                </a:tc>
                <a:extLst>
                  <a:ext uri="{0D108BD9-81ED-4DB2-BD59-A6C34878D82A}">
                    <a16:rowId xmlns:a16="http://schemas.microsoft.com/office/drawing/2014/main" val="219576113"/>
                  </a:ext>
                </a:extLst>
              </a:tr>
              <a:tr h="370840">
                <a:tc>
                  <a:txBody>
                    <a:bodyPr/>
                    <a:lstStyle/>
                    <a:p>
                      <a:pPr algn="ctr"/>
                      <a:r>
                        <a:rPr lang="en-US" sz="1200" dirty="0"/>
                        <a:t>20X2</a:t>
                      </a:r>
                    </a:p>
                  </a:txBody>
                  <a:tcPr anchor="ctr"/>
                </a:tc>
                <a:tc>
                  <a:txBody>
                    <a:bodyPr/>
                    <a:lstStyle/>
                    <a:p>
                      <a:pPr algn="ctr"/>
                      <a:r>
                        <a:rPr lang="en-US" sz="1200" dirty="0"/>
                        <a:t>297.958</a:t>
                      </a:r>
                    </a:p>
                  </a:txBody>
                  <a:tcPr anchor="ctr"/>
                </a:tc>
                <a:tc>
                  <a:txBody>
                    <a:bodyPr/>
                    <a:lstStyle/>
                    <a:p>
                      <a:pPr algn="ctr"/>
                      <a:r>
                        <a:rPr lang="en-US" sz="1200" dirty="0"/>
                        <a:t>9.659</a:t>
                      </a:r>
                    </a:p>
                  </a:txBody>
                  <a:tcPr anchor="ctr"/>
                </a:tc>
                <a:tc>
                  <a:txBody>
                    <a:bodyPr/>
                    <a:lstStyle/>
                    <a:p>
                      <a:pPr algn="ctr"/>
                      <a:r>
                        <a:rPr lang="en-US" sz="1200" dirty="0"/>
                        <a:t>(9.000)</a:t>
                      </a:r>
                    </a:p>
                  </a:txBody>
                  <a:tcPr anchor="ctr"/>
                </a:tc>
                <a:tc>
                  <a:txBody>
                    <a:bodyPr/>
                    <a:lstStyle/>
                    <a:p>
                      <a:pPr algn="ctr"/>
                      <a:r>
                        <a:rPr lang="en-US" sz="1200" dirty="0"/>
                        <a:t>298.617</a:t>
                      </a:r>
                    </a:p>
                  </a:txBody>
                  <a:tcPr anchor="ctr"/>
                </a:tc>
                <a:extLst>
                  <a:ext uri="{0D108BD9-81ED-4DB2-BD59-A6C34878D82A}">
                    <a16:rowId xmlns:a16="http://schemas.microsoft.com/office/drawing/2014/main" val="266702447"/>
                  </a:ext>
                </a:extLst>
              </a:tr>
              <a:tr h="370840">
                <a:tc>
                  <a:txBody>
                    <a:bodyPr/>
                    <a:lstStyle/>
                    <a:p>
                      <a:pPr algn="ctr"/>
                      <a:r>
                        <a:rPr lang="en-US" sz="1200" dirty="0"/>
                        <a:t>20X3</a:t>
                      </a:r>
                    </a:p>
                  </a:txBody>
                  <a:tcPr anchor="ctr"/>
                </a:tc>
                <a:tc>
                  <a:txBody>
                    <a:bodyPr/>
                    <a:lstStyle/>
                    <a:p>
                      <a:pPr algn="ctr"/>
                      <a:r>
                        <a:rPr lang="en-US" sz="1200" dirty="0"/>
                        <a:t>298.617</a:t>
                      </a:r>
                    </a:p>
                  </a:txBody>
                  <a:tcPr anchor="ctr"/>
                </a:tc>
                <a:tc>
                  <a:txBody>
                    <a:bodyPr/>
                    <a:lstStyle/>
                    <a:p>
                      <a:pPr algn="ctr"/>
                      <a:r>
                        <a:rPr lang="en-US" sz="1200" dirty="0"/>
                        <a:t>9.681</a:t>
                      </a:r>
                    </a:p>
                  </a:txBody>
                  <a:tcPr anchor="ctr"/>
                </a:tc>
                <a:tc>
                  <a:txBody>
                    <a:bodyPr/>
                    <a:lstStyle/>
                    <a:p>
                      <a:pPr algn="ctr"/>
                      <a:r>
                        <a:rPr lang="en-US" sz="1200" dirty="0"/>
                        <a:t>(9.000)</a:t>
                      </a:r>
                    </a:p>
                  </a:txBody>
                  <a:tcPr anchor="ctr"/>
                </a:tc>
                <a:tc>
                  <a:txBody>
                    <a:bodyPr/>
                    <a:lstStyle/>
                    <a:p>
                      <a:pPr algn="ctr"/>
                      <a:r>
                        <a:rPr lang="en-US" sz="1200" dirty="0"/>
                        <a:t>299.298</a:t>
                      </a:r>
                    </a:p>
                  </a:txBody>
                  <a:tcPr anchor="ctr"/>
                </a:tc>
                <a:extLst>
                  <a:ext uri="{0D108BD9-81ED-4DB2-BD59-A6C34878D82A}">
                    <a16:rowId xmlns:a16="http://schemas.microsoft.com/office/drawing/2014/main" val="659606418"/>
                  </a:ext>
                </a:extLst>
              </a:tr>
              <a:tr h="370840">
                <a:tc>
                  <a:txBody>
                    <a:bodyPr/>
                    <a:lstStyle/>
                    <a:p>
                      <a:pPr algn="ctr"/>
                      <a:r>
                        <a:rPr lang="en-US" sz="1200" dirty="0"/>
                        <a:t>20X4</a:t>
                      </a:r>
                    </a:p>
                  </a:txBody>
                  <a:tcPr anchor="ctr"/>
                </a:tc>
                <a:tc>
                  <a:txBody>
                    <a:bodyPr/>
                    <a:lstStyle/>
                    <a:p>
                      <a:pPr algn="ctr"/>
                      <a:r>
                        <a:rPr lang="en-US" sz="1200" dirty="0"/>
                        <a:t>299.298</a:t>
                      </a:r>
                    </a:p>
                  </a:txBody>
                  <a:tcPr anchor="ctr"/>
                </a:tc>
                <a:tc>
                  <a:txBody>
                    <a:bodyPr/>
                    <a:lstStyle/>
                    <a:p>
                      <a:pPr algn="ctr"/>
                      <a:r>
                        <a:rPr lang="en-US" sz="1200" dirty="0"/>
                        <a:t>9.702</a:t>
                      </a:r>
                    </a:p>
                  </a:txBody>
                  <a:tcPr anchor="ctr"/>
                </a:tc>
                <a:tc>
                  <a:txBody>
                    <a:bodyPr/>
                    <a:lstStyle/>
                    <a:p>
                      <a:pPr algn="ctr"/>
                      <a:r>
                        <a:rPr lang="en-US" sz="1200" dirty="0"/>
                        <a:t>(9.000)</a:t>
                      </a:r>
                    </a:p>
                  </a:txBody>
                  <a:tcPr anchor="ctr"/>
                </a:tc>
                <a:tc>
                  <a:txBody>
                    <a:bodyPr/>
                    <a:lstStyle/>
                    <a:p>
                      <a:pPr algn="ctr"/>
                      <a:r>
                        <a:rPr lang="en-US" sz="1200" dirty="0"/>
                        <a:t>300.000</a:t>
                      </a:r>
                    </a:p>
                  </a:txBody>
                  <a:tcPr anchor="ctr"/>
                </a:tc>
                <a:extLst>
                  <a:ext uri="{0D108BD9-81ED-4DB2-BD59-A6C34878D82A}">
                    <a16:rowId xmlns:a16="http://schemas.microsoft.com/office/drawing/2014/main" val="837411417"/>
                  </a:ext>
                </a:extLst>
              </a:tr>
            </a:tbl>
          </a:graphicData>
        </a:graphic>
      </p:graphicFrame>
      <p:sp>
        <p:nvSpPr>
          <p:cNvPr id="7" name="TextBox 6">
            <a:extLst>
              <a:ext uri="{FF2B5EF4-FFF2-40B4-BE49-F238E27FC236}">
                <a16:creationId xmlns:a16="http://schemas.microsoft.com/office/drawing/2014/main" id="{87A21FA7-5373-4557-B635-CE38BD65D49B}"/>
              </a:ext>
            </a:extLst>
          </p:cNvPr>
          <p:cNvSpPr txBox="1"/>
          <p:nvPr/>
        </p:nvSpPr>
        <p:spPr>
          <a:xfrm>
            <a:off x="818225" y="454241"/>
            <a:ext cx="8424909" cy="646331"/>
          </a:xfrm>
          <a:prstGeom prst="rect">
            <a:avLst/>
          </a:prstGeom>
          <a:noFill/>
        </p:spPr>
        <p:txBody>
          <a:bodyPr wrap="square" rtlCol="0">
            <a:spAutoFit/>
          </a:bodyPr>
          <a:lstStyle/>
          <a:p>
            <a:r>
              <a:rPr lang="en-US" sz="3600" dirty="0"/>
              <a:t>Amortized cost</a:t>
            </a:r>
            <a:endParaRPr lang="it-IT" sz="3600" dirty="0"/>
          </a:p>
        </p:txBody>
      </p:sp>
    </p:spTree>
    <p:extLst>
      <p:ext uri="{BB962C8B-B14F-4D97-AF65-F5344CB8AC3E}">
        <p14:creationId xmlns:p14="http://schemas.microsoft.com/office/powerpoint/2010/main" val="126424117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EFAD49E-71DB-4C0A-819D-80F99B2379AC}"/>
              </a:ext>
            </a:extLst>
          </p:cNvPr>
          <p:cNvSpPr>
            <a:spLocks noGrp="1"/>
          </p:cNvSpPr>
          <p:nvPr>
            <p:ph idx="1"/>
          </p:nvPr>
        </p:nvSpPr>
        <p:spPr>
          <a:xfrm>
            <a:off x="732345" y="1100572"/>
            <a:ext cx="8596668" cy="4707862"/>
          </a:xfrm>
        </p:spPr>
        <p:txBody>
          <a:bodyPr>
            <a:normAutofit/>
          </a:bodyPr>
          <a:lstStyle/>
          <a:p>
            <a:r>
              <a:rPr lang="en-US" dirty="0"/>
              <a:t>At inception:</a:t>
            </a:r>
          </a:p>
          <a:p>
            <a:endParaRPr lang="en-US" dirty="0"/>
          </a:p>
          <a:p>
            <a:endParaRPr lang="en-US" dirty="0"/>
          </a:p>
          <a:p>
            <a:endParaRPr lang="en-US" dirty="0"/>
          </a:p>
          <a:p>
            <a:endParaRPr lang="en-US" dirty="0"/>
          </a:p>
          <a:p>
            <a:endParaRPr lang="en-US" dirty="0"/>
          </a:p>
          <a:p>
            <a:endParaRPr lang="en-US" dirty="0"/>
          </a:p>
          <a:p>
            <a:endParaRPr lang="en-US" dirty="0"/>
          </a:p>
          <a:p>
            <a:endParaRPr lang="en-US" dirty="0"/>
          </a:p>
          <a:p>
            <a:endParaRPr lang="en-US" dirty="0"/>
          </a:p>
          <a:p>
            <a:endParaRPr lang="en-US" dirty="0"/>
          </a:p>
          <a:p>
            <a:endParaRPr lang="en-US" dirty="0"/>
          </a:p>
          <a:p>
            <a:endParaRPr lang="en-US" dirty="0"/>
          </a:p>
        </p:txBody>
      </p:sp>
      <p:sp>
        <p:nvSpPr>
          <p:cNvPr id="4" name="Slide Number Placeholder 3">
            <a:extLst>
              <a:ext uri="{FF2B5EF4-FFF2-40B4-BE49-F238E27FC236}">
                <a16:creationId xmlns:a16="http://schemas.microsoft.com/office/drawing/2014/main" id="{B7A507E0-E5ED-44FD-BEAA-41DC11B70EFD}"/>
              </a:ext>
            </a:extLst>
          </p:cNvPr>
          <p:cNvSpPr>
            <a:spLocks noGrp="1"/>
          </p:cNvSpPr>
          <p:nvPr>
            <p:ph type="sldNum" sz="quarter" idx="12"/>
          </p:nvPr>
        </p:nvSpPr>
        <p:spPr/>
        <p:txBody>
          <a:bodyPr/>
          <a:lstStyle/>
          <a:p>
            <a:fld id="{D57F1E4F-1CFF-5643-939E-217C01CDF565}" type="slidenum">
              <a:rPr lang="en-US" smtClean="0"/>
              <a:pPr/>
              <a:t>22</a:t>
            </a:fld>
            <a:endParaRPr lang="en-US" dirty="0"/>
          </a:p>
        </p:txBody>
      </p:sp>
      <p:sp>
        <p:nvSpPr>
          <p:cNvPr id="5" name="Footer Placeholder 4">
            <a:extLst>
              <a:ext uri="{FF2B5EF4-FFF2-40B4-BE49-F238E27FC236}">
                <a16:creationId xmlns:a16="http://schemas.microsoft.com/office/drawing/2014/main" id="{8C3E4923-532B-4BA0-B1A3-FBC8AC2F013D}"/>
              </a:ext>
            </a:extLst>
          </p:cNvPr>
          <p:cNvSpPr>
            <a:spLocks noGrp="1"/>
          </p:cNvSpPr>
          <p:nvPr>
            <p:ph type="ftr" sz="quarter" idx="3"/>
          </p:nvPr>
        </p:nvSpPr>
        <p:spPr/>
        <p:txBody>
          <a:bodyPr/>
          <a:lstStyle/>
          <a:p>
            <a:pPr algn="ctr"/>
            <a:r>
              <a:rPr lang="en-US" dirty="0"/>
              <a:t>Accounting – B.A. Global Governance</a:t>
            </a:r>
          </a:p>
          <a:p>
            <a:pPr algn="ctr"/>
            <a:r>
              <a:rPr lang="en-US" dirty="0"/>
              <a:t>A.Y. 2024-2025</a:t>
            </a:r>
          </a:p>
          <a:p>
            <a:pPr algn="ctr"/>
            <a:r>
              <a:rPr lang="en-US" dirty="0"/>
              <a:t>Prof. M.G. De Romanis</a:t>
            </a:r>
          </a:p>
        </p:txBody>
      </p:sp>
      <p:sp>
        <p:nvSpPr>
          <p:cNvPr id="7" name="TextBox 6">
            <a:extLst>
              <a:ext uri="{FF2B5EF4-FFF2-40B4-BE49-F238E27FC236}">
                <a16:creationId xmlns:a16="http://schemas.microsoft.com/office/drawing/2014/main" id="{87A21FA7-5373-4557-B635-CE38BD65D49B}"/>
              </a:ext>
            </a:extLst>
          </p:cNvPr>
          <p:cNvSpPr txBox="1"/>
          <p:nvPr/>
        </p:nvSpPr>
        <p:spPr>
          <a:xfrm>
            <a:off x="818225" y="454241"/>
            <a:ext cx="8424909" cy="646331"/>
          </a:xfrm>
          <a:prstGeom prst="rect">
            <a:avLst/>
          </a:prstGeom>
          <a:noFill/>
        </p:spPr>
        <p:txBody>
          <a:bodyPr wrap="square" rtlCol="0">
            <a:spAutoFit/>
          </a:bodyPr>
          <a:lstStyle/>
          <a:p>
            <a:r>
              <a:rPr lang="en-US" sz="3600" dirty="0"/>
              <a:t>Amortized cost</a:t>
            </a:r>
            <a:endParaRPr lang="it-IT" sz="3600" dirty="0"/>
          </a:p>
        </p:txBody>
      </p:sp>
      <p:graphicFrame>
        <p:nvGraphicFramePr>
          <p:cNvPr id="8" name="Table 7">
            <a:extLst>
              <a:ext uri="{FF2B5EF4-FFF2-40B4-BE49-F238E27FC236}">
                <a16:creationId xmlns:a16="http://schemas.microsoft.com/office/drawing/2014/main" id="{AB63C71A-FC41-4742-97FA-D17F5A136B1C}"/>
              </a:ext>
            </a:extLst>
          </p:cNvPr>
          <p:cNvGraphicFramePr>
            <a:graphicFrameLocks noGrp="1"/>
          </p:cNvGraphicFramePr>
          <p:nvPr/>
        </p:nvGraphicFramePr>
        <p:xfrm>
          <a:off x="818224" y="1567779"/>
          <a:ext cx="6669503" cy="736600"/>
        </p:xfrm>
        <a:graphic>
          <a:graphicData uri="http://schemas.openxmlformats.org/drawingml/2006/table">
            <a:tbl>
              <a:tblPr firstRow="1" bandRow="1">
                <a:tableStyleId>{9D7B26C5-4107-4FEC-AEDC-1716B250A1EF}</a:tableStyleId>
              </a:tblPr>
              <a:tblGrid>
                <a:gridCol w="834360">
                  <a:extLst>
                    <a:ext uri="{9D8B030D-6E8A-4147-A177-3AD203B41FA5}">
                      <a16:colId xmlns:a16="http://schemas.microsoft.com/office/drawing/2014/main" val="3251389968"/>
                    </a:ext>
                  </a:extLst>
                </a:gridCol>
                <a:gridCol w="3480133">
                  <a:extLst>
                    <a:ext uri="{9D8B030D-6E8A-4147-A177-3AD203B41FA5}">
                      <a16:colId xmlns:a16="http://schemas.microsoft.com/office/drawing/2014/main" val="3813811915"/>
                    </a:ext>
                  </a:extLst>
                </a:gridCol>
                <a:gridCol w="1112808">
                  <a:extLst>
                    <a:ext uri="{9D8B030D-6E8A-4147-A177-3AD203B41FA5}">
                      <a16:colId xmlns:a16="http://schemas.microsoft.com/office/drawing/2014/main" val="2006376887"/>
                    </a:ext>
                  </a:extLst>
                </a:gridCol>
                <a:gridCol w="1242202">
                  <a:extLst>
                    <a:ext uri="{9D8B030D-6E8A-4147-A177-3AD203B41FA5}">
                      <a16:colId xmlns:a16="http://schemas.microsoft.com/office/drawing/2014/main" val="2540506348"/>
                    </a:ext>
                  </a:extLst>
                </a:gridCol>
              </a:tblGrid>
              <a:tr h="0">
                <a:tc>
                  <a:txBody>
                    <a:bodyPr/>
                    <a:lstStyle/>
                    <a:p>
                      <a:r>
                        <a:rPr lang="en-US" dirty="0"/>
                        <a:t>IN</a:t>
                      </a:r>
                    </a:p>
                  </a:txBody>
                  <a:tcPr/>
                </a:tc>
                <a:tc>
                  <a:txBody>
                    <a:bodyPr/>
                    <a:lstStyle/>
                    <a:p>
                      <a:r>
                        <a:rPr lang="en-US" dirty="0"/>
                        <a:t>Cash</a:t>
                      </a:r>
                    </a:p>
                  </a:txBody>
                  <a:tcPr/>
                </a:tc>
                <a:tc>
                  <a:txBody>
                    <a:bodyPr/>
                    <a:lstStyle/>
                    <a:p>
                      <a:pPr algn="r"/>
                      <a:r>
                        <a:rPr lang="en-US" dirty="0"/>
                        <a:t>296.700</a:t>
                      </a:r>
                    </a:p>
                  </a:txBody>
                  <a:tcPr/>
                </a:tc>
                <a:tc>
                  <a:txBody>
                    <a:bodyPr/>
                    <a:lstStyle/>
                    <a:p>
                      <a:pPr algn="r"/>
                      <a:endParaRPr lang="en-US" dirty="0"/>
                    </a:p>
                  </a:txBody>
                  <a:tcPr/>
                </a:tc>
                <a:extLst>
                  <a:ext uri="{0D108BD9-81ED-4DB2-BD59-A6C34878D82A}">
                    <a16:rowId xmlns:a16="http://schemas.microsoft.com/office/drawing/2014/main" val="2548901374"/>
                  </a:ext>
                </a:extLst>
              </a:tr>
              <a:tr h="370840">
                <a:tc>
                  <a:txBody>
                    <a:bodyPr/>
                    <a:lstStyle/>
                    <a:p>
                      <a:r>
                        <a:rPr lang="en-US" dirty="0"/>
                        <a:t>OUT</a:t>
                      </a:r>
                    </a:p>
                  </a:txBody>
                  <a:tcPr/>
                </a:tc>
                <a:tc>
                  <a:txBody>
                    <a:bodyPr/>
                    <a:lstStyle/>
                    <a:p>
                      <a:r>
                        <a:rPr lang="en-US" dirty="0"/>
                        <a:t>Loan</a:t>
                      </a:r>
                    </a:p>
                  </a:txBody>
                  <a:tcPr/>
                </a:tc>
                <a:tc>
                  <a:txBody>
                    <a:bodyPr/>
                    <a:lstStyle/>
                    <a:p>
                      <a:pPr algn="r"/>
                      <a:endParaRPr lang="en-US" dirty="0"/>
                    </a:p>
                  </a:txBody>
                  <a:tcPr/>
                </a:tc>
                <a:tc>
                  <a:txBody>
                    <a:bodyPr/>
                    <a:lstStyle/>
                    <a:p>
                      <a:pPr algn="r"/>
                      <a:r>
                        <a:rPr lang="en-US" dirty="0"/>
                        <a:t>296.700</a:t>
                      </a:r>
                    </a:p>
                  </a:txBody>
                  <a:tcPr/>
                </a:tc>
                <a:extLst>
                  <a:ext uri="{0D108BD9-81ED-4DB2-BD59-A6C34878D82A}">
                    <a16:rowId xmlns:a16="http://schemas.microsoft.com/office/drawing/2014/main" val="1610387038"/>
                  </a:ext>
                </a:extLst>
              </a:tr>
            </a:tbl>
          </a:graphicData>
        </a:graphic>
      </p:graphicFrame>
      <p:graphicFrame>
        <p:nvGraphicFramePr>
          <p:cNvPr id="9" name="Table 8">
            <a:extLst>
              <a:ext uri="{FF2B5EF4-FFF2-40B4-BE49-F238E27FC236}">
                <a16:creationId xmlns:a16="http://schemas.microsoft.com/office/drawing/2014/main" id="{7C784084-4131-457E-8C80-753622446B64}"/>
              </a:ext>
            </a:extLst>
          </p:cNvPr>
          <p:cNvGraphicFramePr>
            <a:graphicFrameLocks noGrp="1"/>
          </p:cNvGraphicFramePr>
          <p:nvPr/>
        </p:nvGraphicFramePr>
        <p:xfrm>
          <a:off x="1862019" y="3052635"/>
          <a:ext cx="1735195" cy="1296000"/>
        </p:xfrm>
        <a:graphic>
          <a:graphicData uri="http://schemas.openxmlformats.org/drawingml/2006/table">
            <a:tbl>
              <a:tblPr firstRow="1" bandRow="1">
                <a:tableStyleId>{2D5ABB26-0587-4C30-8999-92F81FD0307C}</a:tableStyleId>
              </a:tblPr>
              <a:tblGrid>
                <a:gridCol w="854929">
                  <a:extLst>
                    <a:ext uri="{9D8B030D-6E8A-4147-A177-3AD203B41FA5}">
                      <a16:colId xmlns:a16="http://schemas.microsoft.com/office/drawing/2014/main" val="122467612"/>
                    </a:ext>
                  </a:extLst>
                </a:gridCol>
                <a:gridCol w="880266">
                  <a:extLst>
                    <a:ext uri="{9D8B030D-6E8A-4147-A177-3AD203B41FA5}">
                      <a16:colId xmlns:a16="http://schemas.microsoft.com/office/drawing/2014/main" val="2021887314"/>
                    </a:ext>
                  </a:extLst>
                </a:gridCol>
              </a:tblGrid>
              <a:tr h="324000">
                <a:tc gridSpan="2">
                  <a:txBody>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lang="en-US" sz="1200" dirty="0"/>
                        <a:t>Cash</a:t>
                      </a:r>
                    </a:p>
                  </a:txBody>
                  <a:tcPr anchor="ctr">
                    <a:lnB w="12700" cap="flat" cmpd="sng" algn="ctr">
                      <a:solidFill>
                        <a:schemeClr val="tx1"/>
                      </a:solidFill>
                      <a:prstDash val="solid"/>
                      <a:round/>
                      <a:headEnd type="none" w="med" len="med"/>
                      <a:tailEnd type="none" w="med" len="med"/>
                    </a:lnB>
                  </a:tcPr>
                </a:tc>
                <a:tc hMerge="1">
                  <a:txBody>
                    <a:bodyPr/>
                    <a:lstStyle/>
                    <a:p>
                      <a:endParaRPr lang="en-US" dirty="0"/>
                    </a:p>
                  </a:txBody>
                  <a:tcP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336588593"/>
                  </a:ext>
                </a:extLst>
              </a:tr>
              <a:tr h="324000">
                <a:tc>
                  <a:txBody>
                    <a:bodyPr/>
                    <a:lstStyle/>
                    <a:p>
                      <a:pPr algn="r"/>
                      <a:r>
                        <a:rPr lang="en-US" sz="1200" dirty="0">
                          <a:solidFill>
                            <a:schemeClr val="tx1"/>
                          </a:solidFill>
                        </a:rPr>
                        <a:t>296.700</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tcPr>
                </a:tc>
                <a:tc>
                  <a:txBody>
                    <a:bodyPr/>
                    <a:lstStyle/>
                    <a:p>
                      <a:pPr algn="r"/>
                      <a:endParaRPr lang="en-US" sz="1200" dirty="0">
                        <a:solidFill>
                          <a:schemeClr val="tx1"/>
                        </a:solidFill>
                      </a:endParaRPr>
                    </a:p>
                  </a:txBody>
                  <a:tcP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tcPr>
                </a:tc>
                <a:extLst>
                  <a:ext uri="{0D108BD9-81ED-4DB2-BD59-A6C34878D82A}">
                    <a16:rowId xmlns:a16="http://schemas.microsoft.com/office/drawing/2014/main" val="780404791"/>
                  </a:ext>
                </a:extLst>
              </a:tr>
              <a:tr h="324000">
                <a:tc>
                  <a:txBody>
                    <a:bodyPr/>
                    <a:lstStyle/>
                    <a:p>
                      <a:pPr algn="r"/>
                      <a:endParaRPr lang="en-US" sz="12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tcPr>
                </a:tc>
                <a:tc>
                  <a:txBody>
                    <a:bodyPr/>
                    <a:lstStyle/>
                    <a:p>
                      <a:pPr algn="r"/>
                      <a:endParaRPr lang="en-US" sz="1200" dirty="0"/>
                    </a:p>
                  </a:txBody>
                  <a:tcP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36196196"/>
                  </a:ext>
                </a:extLst>
              </a:tr>
              <a:tr h="324000">
                <a:tc>
                  <a:txBody>
                    <a:bodyPr/>
                    <a:lstStyle/>
                    <a:p>
                      <a:pPr algn="r"/>
                      <a:r>
                        <a:rPr lang="en-US" sz="1200" b="1" dirty="0"/>
                        <a:t>296.700</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tcPr>
                </a:tc>
                <a:tc>
                  <a:txBody>
                    <a:bodyPr/>
                    <a:lstStyle/>
                    <a:p>
                      <a:pPr algn="r"/>
                      <a:endParaRPr lang="en-US" sz="1200" dirty="0"/>
                    </a:p>
                  </a:txBody>
                  <a:tcP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tcPr>
                </a:tc>
                <a:extLst>
                  <a:ext uri="{0D108BD9-81ED-4DB2-BD59-A6C34878D82A}">
                    <a16:rowId xmlns:a16="http://schemas.microsoft.com/office/drawing/2014/main" val="505182515"/>
                  </a:ext>
                </a:extLst>
              </a:tr>
            </a:tbl>
          </a:graphicData>
        </a:graphic>
      </p:graphicFrame>
      <p:graphicFrame>
        <p:nvGraphicFramePr>
          <p:cNvPr id="11" name="Table 10">
            <a:extLst>
              <a:ext uri="{FF2B5EF4-FFF2-40B4-BE49-F238E27FC236}">
                <a16:creationId xmlns:a16="http://schemas.microsoft.com/office/drawing/2014/main" id="{F7A363A7-5252-4A24-B5B5-A25B1CEC8812}"/>
              </a:ext>
            </a:extLst>
          </p:cNvPr>
          <p:cNvGraphicFramePr>
            <a:graphicFrameLocks noGrp="1"/>
          </p:cNvGraphicFramePr>
          <p:nvPr/>
        </p:nvGraphicFramePr>
        <p:xfrm>
          <a:off x="5968426" y="3052635"/>
          <a:ext cx="1735195" cy="1296000"/>
        </p:xfrm>
        <a:graphic>
          <a:graphicData uri="http://schemas.openxmlformats.org/drawingml/2006/table">
            <a:tbl>
              <a:tblPr firstRow="1" bandRow="1">
                <a:tableStyleId>{2D5ABB26-0587-4C30-8999-92F81FD0307C}</a:tableStyleId>
              </a:tblPr>
              <a:tblGrid>
                <a:gridCol w="854929">
                  <a:extLst>
                    <a:ext uri="{9D8B030D-6E8A-4147-A177-3AD203B41FA5}">
                      <a16:colId xmlns:a16="http://schemas.microsoft.com/office/drawing/2014/main" val="122467612"/>
                    </a:ext>
                  </a:extLst>
                </a:gridCol>
                <a:gridCol w="880266">
                  <a:extLst>
                    <a:ext uri="{9D8B030D-6E8A-4147-A177-3AD203B41FA5}">
                      <a16:colId xmlns:a16="http://schemas.microsoft.com/office/drawing/2014/main" val="2021887314"/>
                    </a:ext>
                  </a:extLst>
                </a:gridCol>
              </a:tblGrid>
              <a:tr h="324000">
                <a:tc gridSpan="2">
                  <a:txBody>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lang="en-US" sz="1200" dirty="0"/>
                        <a:t>Loan</a:t>
                      </a:r>
                    </a:p>
                  </a:txBody>
                  <a:tcPr anchor="ctr">
                    <a:lnB w="12700" cap="flat" cmpd="sng" algn="ctr">
                      <a:solidFill>
                        <a:schemeClr val="tx1"/>
                      </a:solidFill>
                      <a:prstDash val="solid"/>
                      <a:round/>
                      <a:headEnd type="none" w="med" len="med"/>
                      <a:tailEnd type="none" w="med" len="med"/>
                    </a:lnB>
                  </a:tcPr>
                </a:tc>
                <a:tc hMerge="1">
                  <a:txBody>
                    <a:bodyPr/>
                    <a:lstStyle/>
                    <a:p>
                      <a:endParaRPr lang="en-US" dirty="0"/>
                    </a:p>
                  </a:txBody>
                  <a:tcP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336588593"/>
                  </a:ext>
                </a:extLst>
              </a:tr>
              <a:tr h="324000">
                <a:tc>
                  <a:txBody>
                    <a:bodyPr/>
                    <a:lstStyle/>
                    <a:p>
                      <a:pPr algn="r"/>
                      <a:endParaRPr lang="en-US" sz="12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tcPr>
                </a:tc>
                <a:tc>
                  <a:txBody>
                    <a:bodyPr/>
                    <a:lstStyle/>
                    <a:p>
                      <a:pPr algn="r"/>
                      <a:r>
                        <a:rPr lang="en-US" sz="1200" dirty="0">
                          <a:solidFill>
                            <a:schemeClr val="tx1"/>
                          </a:solidFill>
                        </a:rPr>
                        <a:t>296.700</a:t>
                      </a:r>
                    </a:p>
                  </a:txBody>
                  <a:tcP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tcPr>
                </a:tc>
                <a:extLst>
                  <a:ext uri="{0D108BD9-81ED-4DB2-BD59-A6C34878D82A}">
                    <a16:rowId xmlns:a16="http://schemas.microsoft.com/office/drawing/2014/main" val="780404791"/>
                  </a:ext>
                </a:extLst>
              </a:tr>
              <a:tr h="324000">
                <a:tc>
                  <a:txBody>
                    <a:bodyPr/>
                    <a:lstStyle/>
                    <a:p>
                      <a:pPr algn="r"/>
                      <a:endParaRPr lang="en-US" sz="12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tcPr>
                </a:tc>
                <a:tc>
                  <a:txBody>
                    <a:bodyPr/>
                    <a:lstStyle/>
                    <a:p>
                      <a:pPr algn="r"/>
                      <a:endParaRPr lang="en-US" sz="1200" dirty="0"/>
                    </a:p>
                  </a:txBody>
                  <a:tcP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36196196"/>
                  </a:ext>
                </a:extLst>
              </a:tr>
              <a:tr h="324000">
                <a:tc>
                  <a:txBody>
                    <a:bodyPr/>
                    <a:lstStyle/>
                    <a:p>
                      <a:pPr algn="r"/>
                      <a:endParaRPr lang="en-US" sz="1200" b="1"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tcPr>
                </a:tc>
                <a:tc>
                  <a:txBody>
                    <a:bodyPr/>
                    <a:lstStyle/>
                    <a:p>
                      <a:pPr algn="r"/>
                      <a:r>
                        <a:rPr lang="en-US" sz="1200" dirty="0"/>
                        <a:t>296.700</a:t>
                      </a:r>
                    </a:p>
                  </a:txBody>
                  <a:tcP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tcPr>
                </a:tc>
                <a:extLst>
                  <a:ext uri="{0D108BD9-81ED-4DB2-BD59-A6C34878D82A}">
                    <a16:rowId xmlns:a16="http://schemas.microsoft.com/office/drawing/2014/main" val="505182515"/>
                  </a:ext>
                </a:extLst>
              </a:tr>
            </a:tbl>
          </a:graphicData>
        </a:graphic>
      </p:graphicFrame>
    </p:spTree>
    <p:extLst>
      <p:ext uri="{BB962C8B-B14F-4D97-AF65-F5344CB8AC3E}">
        <p14:creationId xmlns:p14="http://schemas.microsoft.com/office/powerpoint/2010/main" val="238234183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EFAD49E-71DB-4C0A-819D-80F99B2379AC}"/>
              </a:ext>
            </a:extLst>
          </p:cNvPr>
          <p:cNvSpPr>
            <a:spLocks noGrp="1"/>
          </p:cNvSpPr>
          <p:nvPr>
            <p:ph idx="1"/>
          </p:nvPr>
        </p:nvSpPr>
        <p:spPr>
          <a:xfrm>
            <a:off x="732345" y="1100572"/>
            <a:ext cx="8596668" cy="4707862"/>
          </a:xfrm>
        </p:spPr>
        <p:txBody>
          <a:bodyPr>
            <a:normAutofit/>
          </a:bodyPr>
          <a:lstStyle/>
          <a:p>
            <a:r>
              <a:rPr lang="en-US" dirty="0"/>
              <a:t>At the first payment:</a:t>
            </a:r>
          </a:p>
          <a:p>
            <a:endParaRPr lang="en-US" dirty="0"/>
          </a:p>
          <a:p>
            <a:endParaRPr lang="en-US" dirty="0"/>
          </a:p>
          <a:p>
            <a:endParaRPr lang="en-US" dirty="0"/>
          </a:p>
          <a:p>
            <a:endParaRPr lang="en-US" dirty="0"/>
          </a:p>
          <a:p>
            <a:endParaRPr lang="en-US" dirty="0"/>
          </a:p>
          <a:p>
            <a:endParaRPr lang="en-US" dirty="0"/>
          </a:p>
          <a:p>
            <a:endParaRPr lang="en-US" dirty="0"/>
          </a:p>
          <a:p>
            <a:endParaRPr lang="en-US" dirty="0"/>
          </a:p>
          <a:p>
            <a:endParaRPr lang="en-US" dirty="0"/>
          </a:p>
          <a:p>
            <a:endParaRPr lang="en-US" dirty="0"/>
          </a:p>
          <a:p>
            <a:endParaRPr lang="en-US" dirty="0"/>
          </a:p>
          <a:p>
            <a:endParaRPr lang="en-US" dirty="0"/>
          </a:p>
        </p:txBody>
      </p:sp>
      <p:sp>
        <p:nvSpPr>
          <p:cNvPr id="4" name="Slide Number Placeholder 3">
            <a:extLst>
              <a:ext uri="{FF2B5EF4-FFF2-40B4-BE49-F238E27FC236}">
                <a16:creationId xmlns:a16="http://schemas.microsoft.com/office/drawing/2014/main" id="{B7A507E0-E5ED-44FD-BEAA-41DC11B70EFD}"/>
              </a:ext>
            </a:extLst>
          </p:cNvPr>
          <p:cNvSpPr>
            <a:spLocks noGrp="1"/>
          </p:cNvSpPr>
          <p:nvPr>
            <p:ph type="sldNum" sz="quarter" idx="12"/>
          </p:nvPr>
        </p:nvSpPr>
        <p:spPr/>
        <p:txBody>
          <a:bodyPr/>
          <a:lstStyle/>
          <a:p>
            <a:fld id="{D57F1E4F-1CFF-5643-939E-217C01CDF565}" type="slidenum">
              <a:rPr lang="en-US" smtClean="0"/>
              <a:pPr/>
              <a:t>23</a:t>
            </a:fld>
            <a:endParaRPr lang="en-US" dirty="0"/>
          </a:p>
        </p:txBody>
      </p:sp>
      <p:sp>
        <p:nvSpPr>
          <p:cNvPr id="5" name="Footer Placeholder 4">
            <a:extLst>
              <a:ext uri="{FF2B5EF4-FFF2-40B4-BE49-F238E27FC236}">
                <a16:creationId xmlns:a16="http://schemas.microsoft.com/office/drawing/2014/main" id="{8C3E4923-532B-4BA0-B1A3-FBC8AC2F013D}"/>
              </a:ext>
            </a:extLst>
          </p:cNvPr>
          <p:cNvSpPr>
            <a:spLocks noGrp="1"/>
          </p:cNvSpPr>
          <p:nvPr>
            <p:ph type="ftr" sz="quarter" idx="3"/>
          </p:nvPr>
        </p:nvSpPr>
        <p:spPr/>
        <p:txBody>
          <a:bodyPr/>
          <a:lstStyle/>
          <a:p>
            <a:pPr algn="ctr"/>
            <a:r>
              <a:rPr lang="en-US" dirty="0"/>
              <a:t>Accounting – B.A. Global Governance</a:t>
            </a:r>
          </a:p>
          <a:p>
            <a:pPr algn="ctr"/>
            <a:r>
              <a:rPr lang="en-US" dirty="0"/>
              <a:t>A.Y. 2024-2025</a:t>
            </a:r>
          </a:p>
          <a:p>
            <a:pPr algn="ctr"/>
            <a:r>
              <a:rPr lang="en-US" dirty="0"/>
              <a:t>Prof. M.G. De Romanis</a:t>
            </a:r>
          </a:p>
        </p:txBody>
      </p:sp>
      <p:sp>
        <p:nvSpPr>
          <p:cNvPr id="7" name="TextBox 6">
            <a:extLst>
              <a:ext uri="{FF2B5EF4-FFF2-40B4-BE49-F238E27FC236}">
                <a16:creationId xmlns:a16="http://schemas.microsoft.com/office/drawing/2014/main" id="{87A21FA7-5373-4557-B635-CE38BD65D49B}"/>
              </a:ext>
            </a:extLst>
          </p:cNvPr>
          <p:cNvSpPr txBox="1"/>
          <p:nvPr/>
        </p:nvSpPr>
        <p:spPr>
          <a:xfrm>
            <a:off x="818225" y="454241"/>
            <a:ext cx="8424909" cy="646331"/>
          </a:xfrm>
          <a:prstGeom prst="rect">
            <a:avLst/>
          </a:prstGeom>
          <a:noFill/>
        </p:spPr>
        <p:txBody>
          <a:bodyPr wrap="square" rtlCol="0">
            <a:spAutoFit/>
          </a:bodyPr>
          <a:lstStyle/>
          <a:p>
            <a:r>
              <a:rPr lang="en-US" sz="3600" dirty="0"/>
              <a:t>Amortized cost</a:t>
            </a:r>
            <a:endParaRPr lang="it-IT" sz="3600" dirty="0"/>
          </a:p>
        </p:txBody>
      </p:sp>
      <p:graphicFrame>
        <p:nvGraphicFramePr>
          <p:cNvPr id="8" name="Table 7">
            <a:extLst>
              <a:ext uri="{FF2B5EF4-FFF2-40B4-BE49-F238E27FC236}">
                <a16:creationId xmlns:a16="http://schemas.microsoft.com/office/drawing/2014/main" id="{AB63C71A-FC41-4742-97FA-D17F5A136B1C}"/>
              </a:ext>
            </a:extLst>
          </p:cNvPr>
          <p:cNvGraphicFramePr>
            <a:graphicFrameLocks noGrp="1"/>
          </p:cNvGraphicFramePr>
          <p:nvPr/>
        </p:nvGraphicFramePr>
        <p:xfrm>
          <a:off x="818224" y="1567779"/>
          <a:ext cx="6669503" cy="736600"/>
        </p:xfrm>
        <a:graphic>
          <a:graphicData uri="http://schemas.openxmlformats.org/drawingml/2006/table">
            <a:tbl>
              <a:tblPr firstRow="1" bandRow="1">
                <a:tableStyleId>{9D7B26C5-4107-4FEC-AEDC-1716B250A1EF}</a:tableStyleId>
              </a:tblPr>
              <a:tblGrid>
                <a:gridCol w="834360">
                  <a:extLst>
                    <a:ext uri="{9D8B030D-6E8A-4147-A177-3AD203B41FA5}">
                      <a16:colId xmlns:a16="http://schemas.microsoft.com/office/drawing/2014/main" val="3251389968"/>
                    </a:ext>
                  </a:extLst>
                </a:gridCol>
                <a:gridCol w="3480133">
                  <a:extLst>
                    <a:ext uri="{9D8B030D-6E8A-4147-A177-3AD203B41FA5}">
                      <a16:colId xmlns:a16="http://schemas.microsoft.com/office/drawing/2014/main" val="3813811915"/>
                    </a:ext>
                  </a:extLst>
                </a:gridCol>
                <a:gridCol w="1112808">
                  <a:extLst>
                    <a:ext uri="{9D8B030D-6E8A-4147-A177-3AD203B41FA5}">
                      <a16:colId xmlns:a16="http://schemas.microsoft.com/office/drawing/2014/main" val="2006376887"/>
                    </a:ext>
                  </a:extLst>
                </a:gridCol>
                <a:gridCol w="1242202">
                  <a:extLst>
                    <a:ext uri="{9D8B030D-6E8A-4147-A177-3AD203B41FA5}">
                      <a16:colId xmlns:a16="http://schemas.microsoft.com/office/drawing/2014/main" val="2540506348"/>
                    </a:ext>
                  </a:extLst>
                </a:gridCol>
              </a:tblGrid>
              <a:tr h="0">
                <a:tc>
                  <a:txBody>
                    <a:bodyPr/>
                    <a:lstStyle/>
                    <a:p>
                      <a:r>
                        <a:rPr lang="en-US" dirty="0"/>
                        <a:t>IN</a:t>
                      </a:r>
                    </a:p>
                  </a:txBody>
                  <a:tcPr/>
                </a:tc>
                <a:tc>
                  <a:txBody>
                    <a:bodyPr/>
                    <a:lstStyle/>
                    <a:p>
                      <a:r>
                        <a:rPr lang="en-US" dirty="0"/>
                        <a:t>Interests</a:t>
                      </a:r>
                    </a:p>
                  </a:txBody>
                  <a:tcPr/>
                </a:tc>
                <a:tc>
                  <a:txBody>
                    <a:bodyPr/>
                    <a:lstStyle/>
                    <a:p>
                      <a:pPr algn="r"/>
                      <a:r>
                        <a:rPr lang="en-US" dirty="0"/>
                        <a:t>9.000</a:t>
                      </a:r>
                    </a:p>
                  </a:txBody>
                  <a:tcPr/>
                </a:tc>
                <a:tc>
                  <a:txBody>
                    <a:bodyPr/>
                    <a:lstStyle/>
                    <a:p>
                      <a:pPr algn="r"/>
                      <a:endParaRPr lang="en-US" dirty="0"/>
                    </a:p>
                  </a:txBody>
                  <a:tcPr/>
                </a:tc>
                <a:extLst>
                  <a:ext uri="{0D108BD9-81ED-4DB2-BD59-A6C34878D82A}">
                    <a16:rowId xmlns:a16="http://schemas.microsoft.com/office/drawing/2014/main" val="2548901374"/>
                  </a:ext>
                </a:extLst>
              </a:tr>
              <a:tr h="370840">
                <a:tc>
                  <a:txBody>
                    <a:bodyPr/>
                    <a:lstStyle/>
                    <a:p>
                      <a:r>
                        <a:rPr lang="en-US" dirty="0"/>
                        <a:t>OUT</a:t>
                      </a:r>
                    </a:p>
                  </a:txBody>
                  <a:tcPr/>
                </a:tc>
                <a:tc>
                  <a:txBody>
                    <a:bodyPr/>
                    <a:lstStyle/>
                    <a:p>
                      <a:r>
                        <a:rPr lang="en-US" dirty="0"/>
                        <a:t>Cash</a:t>
                      </a:r>
                    </a:p>
                  </a:txBody>
                  <a:tcPr/>
                </a:tc>
                <a:tc>
                  <a:txBody>
                    <a:bodyPr/>
                    <a:lstStyle/>
                    <a:p>
                      <a:pPr algn="r"/>
                      <a:endParaRPr lang="en-US" dirty="0"/>
                    </a:p>
                  </a:txBody>
                  <a:tcPr/>
                </a:tc>
                <a:tc>
                  <a:txBody>
                    <a:bodyPr/>
                    <a:lstStyle/>
                    <a:p>
                      <a:pPr algn="r"/>
                      <a:r>
                        <a:rPr lang="en-US" dirty="0"/>
                        <a:t>9.000</a:t>
                      </a:r>
                    </a:p>
                  </a:txBody>
                  <a:tcPr/>
                </a:tc>
                <a:extLst>
                  <a:ext uri="{0D108BD9-81ED-4DB2-BD59-A6C34878D82A}">
                    <a16:rowId xmlns:a16="http://schemas.microsoft.com/office/drawing/2014/main" val="1610387038"/>
                  </a:ext>
                </a:extLst>
              </a:tr>
            </a:tbl>
          </a:graphicData>
        </a:graphic>
      </p:graphicFrame>
      <p:graphicFrame>
        <p:nvGraphicFramePr>
          <p:cNvPr id="9" name="Table 8">
            <a:extLst>
              <a:ext uri="{FF2B5EF4-FFF2-40B4-BE49-F238E27FC236}">
                <a16:creationId xmlns:a16="http://schemas.microsoft.com/office/drawing/2014/main" id="{7C784084-4131-457E-8C80-753622446B64}"/>
              </a:ext>
            </a:extLst>
          </p:cNvPr>
          <p:cNvGraphicFramePr>
            <a:graphicFrameLocks noGrp="1"/>
          </p:cNvGraphicFramePr>
          <p:nvPr/>
        </p:nvGraphicFramePr>
        <p:xfrm>
          <a:off x="818223" y="3053193"/>
          <a:ext cx="1735195" cy="1296000"/>
        </p:xfrm>
        <a:graphic>
          <a:graphicData uri="http://schemas.openxmlformats.org/drawingml/2006/table">
            <a:tbl>
              <a:tblPr firstRow="1" bandRow="1">
                <a:tableStyleId>{2D5ABB26-0587-4C30-8999-92F81FD0307C}</a:tableStyleId>
              </a:tblPr>
              <a:tblGrid>
                <a:gridCol w="854929">
                  <a:extLst>
                    <a:ext uri="{9D8B030D-6E8A-4147-A177-3AD203B41FA5}">
                      <a16:colId xmlns:a16="http://schemas.microsoft.com/office/drawing/2014/main" val="122467612"/>
                    </a:ext>
                  </a:extLst>
                </a:gridCol>
                <a:gridCol w="880266">
                  <a:extLst>
                    <a:ext uri="{9D8B030D-6E8A-4147-A177-3AD203B41FA5}">
                      <a16:colId xmlns:a16="http://schemas.microsoft.com/office/drawing/2014/main" val="2021887314"/>
                    </a:ext>
                  </a:extLst>
                </a:gridCol>
              </a:tblGrid>
              <a:tr h="324000">
                <a:tc gridSpan="2">
                  <a:txBody>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lang="en-US" sz="1200" dirty="0"/>
                        <a:t>Cash</a:t>
                      </a:r>
                    </a:p>
                  </a:txBody>
                  <a:tcPr anchor="ctr">
                    <a:lnB w="12700" cap="flat" cmpd="sng" algn="ctr">
                      <a:solidFill>
                        <a:schemeClr val="tx1"/>
                      </a:solidFill>
                      <a:prstDash val="solid"/>
                      <a:round/>
                      <a:headEnd type="none" w="med" len="med"/>
                      <a:tailEnd type="none" w="med" len="med"/>
                    </a:lnB>
                  </a:tcPr>
                </a:tc>
                <a:tc hMerge="1">
                  <a:txBody>
                    <a:bodyPr/>
                    <a:lstStyle/>
                    <a:p>
                      <a:endParaRPr lang="en-US" dirty="0"/>
                    </a:p>
                  </a:txBody>
                  <a:tcP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336588593"/>
                  </a:ext>
                </a:extLst>
              </a:tr>
              <a:tr h="324000">
                <a:tc>
                  <a:txBody>
                    <a:bodyPr/>
                    <a:lstStyle/>
                    <a:p>
                      <a:pPr algn="r"/>
                      <a:r>
                        <a:rPr lang="en-US" sz="1200" dirty="0">
                          <a:solidFill>
                            <a:schemeClr val="tx1"/>
                          </a:solidFill>
                        </a:rPr>
                        <a:t>296.700</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tcPr>
                </a:tc>
                <a:tc>
                  <a:txBody>
                    <a:bodyPr/>
                    <a:lstStyle/>
                    <a:p>
                      <a:pPr algn="r"/>
                      <a:endParaRPr lang="en-US" sz="1200" dirty="0">
                        <a:solidFill>
                          <a:schemeClr val="tx1"/>
                        </a:solidFill>
                      </a:endParaRPr>
                    </a:p>
                  </a:txBody>
                  <a:tcP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tcPr>
                </a:tc>
                <a:extLst>
                  <a:ext uri="{0D108BD9-81ED-4DB2-BD59-A6C34878D82A}">
                    <a16:rowId xmlns:a16="http://schemas.microsoft.com/office/drawing/2014/main" val="780404791"/>
                  </a:ext>
                </a:extLst>
              </a:tr>
              <a:tr h="324000">
                <a:tc>
                  <a:txBody>
                    <a:bodyPr/>
                    <a:lstStyle/>
                    <a:p>
                      <a:pPr algn="r"/>
                      <a:endParaRPr lang="en-US" sz="12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tcPr>
                </a:tc>
                <a:tc>
                  <a:txBody>
                    <a:bodyPr/>
                    <a:lstStyle/>
                    <a:p>
                      <a:pPr algn="r"/>
                      <a:r>
                        <a:rPr lang="en-US" sz="1200" dirty="0"/>
                        <a:t>9.000</a:t>
                      </a:r>
                    </a:p>
                  </a:txBody>
                  <a:tcP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36196196"/>
                  </a:ext>
                </a:extLst>
              </a:tr>
              <a:tr h="324000">
                <a:tc>
                  <a:txBody>
                    <a:bodyPr/>
                    <a:lstStyle/>
                    <a:p>
                      <a:pPr algn="r"/>
                      <a:r>
                        <a:rPr lang="en-US" sz="1200" b="1" dirty="0"/>
                        <a:t>287.700</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tcPr>
                </a:tc>
                <a:tc>
                  <a:txBody>
                    <a:bodyPr/>
                    <a:lstStyle/>
                    <a:p>
                      <a:pPr algn="r"/>
                      <a:endParaRPr lang="en-US" sz="1200" dirty="0"/>
                    </a:p>
                  </a:txBody>
                  <a:tcP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tcPr>
                </a:tc>
                <a:extLst>
                  <a:ext uri="{0D108BD9-81ED-4DB2-BD59-A6C34878D82A}">
                    <a16:rowId xmlns:a16="http://schemas.microsoft.com/office/drawing/2014/main" val="505182515"/>
                  </a:ext>
                </a:extLst>
              </a:tr>
            </a:tbl>
          </a:graphicData>
        </a:graphic>
      </p:graphicFrame>
      <p:graphicFrame>
        <p:nvGraphicFramePr>
          <p:cNvPr id="10" name="Table 9">
            <a:extLst>
              <a:ext uri="{FF2B5EF4-FFF2-40B4-BE49-F238E27FC236}">
                <a16:creationId xmlns:a16="http://schemas.microsoft.com/office/drawing/2014/main" id="{C6E83935-5309-42F8-9984-C05C0090375B}"/>
              </a:ext>
            </a:extLst>
          </p:cNvPr>
          <p:cNvGraphicFramePr>
            <a:graphicFrameLocks noGrp="1"/>
          </p:cNvGraphicFramePr>
          <p:nvPr/>
        </p:nvGraphicFramePr>
        <p:xfrm>
          <a:off x="3816019" y="3052635"/>
          <a:ext cx="1735195" cy="1296000"/>
        </p:xfrm>
        <a:graphic>
          <a:graphicData uri="http://schemas.openxmlformats.org/drawingml/2006/table">
            <a:tbl>
              <a:tblPr firstRow="1" bandRow="1">
                <a:tableStyleId>{2D5ABB26-0587-4C30-8999-92F81FD0307C}</a:tableStyleId>
              </a:tblPr>
              <a:tblGrid>
                <a:gridCol w="854929">
                  <a:extLst>
                    <a:ext uri="{9D8B030D-6E8A-4147-A177-3AD203B41FA5}">
                      <a16:colId xmlns:a16="http://schemas.microsoft.com/office/drawing/2014/main" val="122467612"/>
                    </a:ext>
                  </a:extLst>
                </a:gridCol>
                <a:gridCol w="880266">
                  <a:extLst>
                    <a:ext uri="{9D8B030D-6E8A-4147-A177-3AD203B41FA5}">
                      <a16:colId xmlns:a16="http://schemas.microsoft.com/office/drawing/2014/main" val="2021887314"/>
                    </a:ext>
                  </a:extLst>
                </a:gridCol>
              </a:tblGrid>
              <a:tr h="324000">
                <a:tc gridSpan="2">
                  <a:txBody>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lang="en-US" sz="1200" dirty="0"/>
                        <a:t>Interests</a:t>
                      </a:r>
                    </a:p>
                  </a:txBody>
                  <a:tcPr anchor="ctr">
                    <a:lnB w="12700" cap="flat" cmpd="sng" algn="ctr">
                      <a:solidFill>
                        <a:schemeClr val="tx1"/>
                      </a:solidFill>
                      <a:prstDash val="solid"/>
                      <a:round/>
                      <a:headEnd type="none" w="med" len="med"/>
                      <a:tailEnd type="none" w="med" len="med"/>
                    </a:lnB>
                  </a:tcPr>
                </a:tc>
                <a:tc hMerge="1">
                  <a:txBody>
                    <a:bodyPr/>
                    <a:lstStyle/>
                    <a:p>
                      <a:endParaRPr lang="en-US" dirty="0"/>
                    </a:p>
                  </a:txBody>
                  <a:tcP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336588593"/>
                  </a:ext>
                </a:extLst>
              </a:tr>
              <a:tr h="324000">
                <a:tc>
                  <a:txBody>
                    <a:bodyPr/>
                    <a:lstStyle/>
                    <a:p>
                      <a:pPr algn="r"/>
                      <a:r>
                        <a:rPr lang="en-US" sz="1200" dirty="0">
                          <a:solidFill>
                            <a:schemeClr val="tx1"/>
                          </a:solidFill>
                        </a:rPr>
                        <a:t>9.000</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tcPr>
                </a:tc>
                <a:tc>
                  <a:txBody>
                    <a:bodyPr/>
                    <a:lstStyle/>
                    <a:p>
                      <a:pPr algn="r"/>
                      <a:endParaRPr lang="en-US" sz="1200" dirty="0">
                        <a:solidFill>
                          <a:schemeClr val="tx1"/>
                        </a:solidFill>
                      </a:endParaRPr>
                    </a:p>
                  </a:txBody>
                  <a:tcP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tcPr>
                </a:tc>
                <a:extLst>
                  <a:ext uri="{0D108BD9-81ED-4DB2-BD59-A6C34878D82A}">
                    <a16:rowId xmlns:a16="http://schemas.microsoft.com/office/drawing/2014/main" val="780404791"/>
                  </a:ext>
                </a:extLst>
              </a:tr>
              <a:tr h="324000">
                <a:tc>
                  <a:txBody>
                    <a:bodyPr/>
                    <a:lstStyle/>
                    <a:p>
                      <a:pPr algn="r"/>
                      <a:endParaRPr lang="en-US" sz="12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tcPr>
                </a:tc>
                <a:tc>
                  <a:txBody>
                    <a:bodyPr/>
                    <a:lstStyle/>
                    <a:p>
                      <a:pPr algn="r"/>
                      <a:endParaRPr lang="en-US" sz="1200" dirty="0"/>
                    </a:p>
                  </a:txBody>
                  <a:tcP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36196196"/>
                  </a:ext>
                </a:extLst>
              </a:tr>
              <a:tr h="324000">
                <a:tc>
                  <a:txBody>
                    <a:bodyPr/>
                    <a:lstStyle/>
                    <a:p>
                      <a:pPr algn="r"/>
                      <a:r>
                        <a:rPr lang="en-US" sz="1200" b="1" dirty="0"/>
                        <a:t>9.000</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tcPr>
                </a:tc>
                <a:tc>
                  <a:txBody>
                    <a:bodyPr/>
                    <a:lstStyle/>
                    <a:p>
                      <a:pPr algn="r"/>
                      <a:endParaRPr lang="en-US" sz="1200" dirty="0"/>
                    </a:p>
                  </a:txBody>
                  <a:tcP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tcPr>
                </a:tc>
                <a:extLst>
                  <a:ext uri="{0D108BD9-81ED-4DB2-BD59-A6C34878D82A}">
                    <a16:rowId xmlns:a16="http://schemas.microsoft.com/office/drawing/2014/main" val="505182515"/>
                  </a:ext>
                </a:extLst>
              </a:tr>
            </a:tbl>
          </a:graphicData>
        </a:graphic>
      </p:graphicFrame>
      <p:graphicFrame>
        <p:nvGraphicFramePr>
          <p:cNvPr id="11" name="Table 10">
            <a:extLst>
              <a:ext uri="{FF2B5EF4-FFF2-40B4-BE49-F238E27FC236}">
                <a16:creationId xmlns:a16="http://schemas.microsoft.com/office/drawing/2014/main" id="{F7A363A7-5252-4A24-B5B5-A25B1CEC8812}"/>
              </a:ext>
            </a:extLst>
          </p:cNvPr>
          <p:cNvGraphicFramePr>
            <a:graphicFrameLocks noGrp="1"/>
          </p:cNvGraphicFramePr>
          <p:nvPr/>
        </p:nvGraphicFramePr>
        <p:xfrm>
          <a:off x="6813815" y="3053193"/>
          <a:ext cx="1735195" cy="1296000"/>
        </p:xfrm>
        <a:graphic>
          <a:graphicData uri="http://schemas.openxmlformats.org/drawingml/2006/table">
            <a:tbl>
              <a:tblPr firstRow="1" bandRow="1">
                <a:tableStyleId>{2D5ABB26-0587-4C30-8999-92F81FD0307C}</a:tableStyleId>
              </a:tblPr>
              <a:tblGrid>
                <a:gridCol w="854929">
                  <a:extLst>
                    <a:ext uri="{9D8B030D-6E8A-4147-A177-3AD203B41FA5}">
                      <a16:colId xmlns:a16="http://schemas.microsoft.com/office/drawing/2014/main" val="122467612"/>
                    </a:ext>
                  </a:extLst>
                </a:gridCol>
                <a:gridCol w="880266">
                  <a:extLst>
                    <a:ext uri="{9D8B030D-6E8A-4147-A177-3AD203B41FA5}">
                      <a16:colId xmlns:a16="http://schemas.microsoft.com/office/drawing/2014/main" val="2021887314"/>
                    </a:ext>
                  </a:extLst>
                </a:gridCol>
              </a:tblGrid>
              <a:tr h="324000">
                <a:tc gridSpan="2">
                  <a:txBody>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lang="en-US" sz="1200" dirty="0"/>
                        <a:t>Loan</a:t>
                      </a:r>
                    </a:p>
                  </a:txBody>
                  <a:tcPr anchor="ctr">
                    <a:lnB w="12700" cap="flat" cmpd="sng" algn="ctr">
                      <a:solidFill>
                        <a:schemeClr val="tx1"/>
                      </a:solidFill>
                      <a:prstDash val="solid"/>
                      <a:round/>
                      <a:headEnd type="none" w="med" len="med"/>
                      <a:tailEnd type="none" w="med" len="med"/>
                    </a:lnB>
                  </a:tcPr>
                </a:tc>
                <a:tc hMerge="1">
                  <a:txBody>
                    <a:bodyPr/>
                    <a:lstStyle/>
                    <a:p>
                      <a:endParaRPr lang="en-US" dirty="0"/>
                    </a:p>
                  </a:txBody>
                  <a:tcP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336588593"/>
                  </a:ext>
                </a:extLst>
              </a:tr>
              <a:tr h="324000">
                <a:tc>
                  <a:txBody>
                    <a:bodyPr/>
                    <a:lstStyle/>
                    <a:p>
                      <a:pPr algn="r"/>
                      <a:endParaRPr lang="en-US" sz="12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tcPr>
                </a:tc>
                <a:tc>
                  <a:txBody>
                    <a:bodyPr/>
                    <a:lstStyle/>
                    <a:p>
                      <a:pPr algn="r"/>
                      <a:r>
                        <a:rPr lang="en-US" sz="1200" dirty="0">
                          <a:solidFill>
                            <a:schemeClr val="tx1"/>
                          </a:solidFill>
                        </a:rPr>
                        <a:t>296.700</a:t>
                      </a:r>
                    </a:p>
                  </a:txBody>
                  <a:tcP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tcPr>
                </a:tc>
                <a:extLst>
                  <a:ext uri="{0D108BD9-81ED-4DB2-BD59-A6C34878D82A}">
                    <a16:rowId xmlns:a16="http://schemas.microsoft.com/office/drawing/2014/main" val="780404791"/>
                  </a:ext>
                </a:extLst>
              </a:tr>
              <a:tr h="324000">
                <a:tc>
                  <a:txBody>
                    <a:bodyPr/>
                    <a:lstStyle/>
                    <a:p>
                      <a:pPr algn="r"/>
                      <a:endParaRPr lang="en-US" sz="12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tcPr>
                </a:tc>
                <a:tc>
                  <a:txBody>
                    <a:bodyPr/>
                    <a:lstStyle/>
                    <a:p>
                      <a:pPr algn="r"/>
                      <a:endParaRPr lang="en-US" sz="1200" dirty="0"/>
                    </a:p>
                  </a:txBody>
                  <a:tcP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36196196"/>
                  </a:ext>
                </a:extLst>
              </a:tr>
              <a:tr h="324000">
                <a:tc>
                  <a:txBody>
                    <a:bodyPr/>
                    <a:lstStyle/>
                    <a:p>
                      <a:pPr algn="r"/>
                      <a:endParaRPr lang="en-US" sz="1200" b="1"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tcPr>
                </a:tc>
                <a:tc>
                  <a:txBody>
                    <a:bodyPr/>
                    <a:lstStyle/>
                    <a:p>
                      <a:pPr algn="r"/>
                      <a:r>
                        <a:rPr lang="en-US" sz="1200" dirty="0"/>
                        <a:t>296.700</a:t>
                      </a:r>
                    </a:p>
                  </a:txBody>
                  <a:tcP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tcPr>
                </a:tc>
                <a:extLst>
                  <a:ext uri="{0D108BD9-81ED-4DB2-BD59-A6C34878D82A}">
                    <a16:rowId xmlns:a16="http://schemas.microsoft.com/office/drawing/2014/main" val="505182515"/>
                  </a:ext>
                </a:extLst>
              </a:tr>
            </a:tbl>
          </a:graphicData>
        </a:graphic>
      </p:graphicFrame>
    </p:spTree>
    <p:extLst>
      <p:ext uri="{BB962C8B-B14F-4D97-AF65-F5344CB8AC3E}">
        <p14:creationId xmlns:p14="http://schemas.microsoft.com/office/powerpoint/2010/main" val="1308085631"/>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EFAD49E-71DB-4C0A-819D-80F99B2379AC}"/>
              </a:ext>
            </a:extLst>
          </p:cNvPr>
          <p:cNvSpPr>
            <a:spLocks noGrp="1"/>
          </p:cNvSpPr>
          <p:nvPr>
            <p:ph idx="1"/>
          </p:nvPr>
        </p:nvSpPr>
        <p:spPr>
          <a:xfrm>
            <a:off x="732345" y="1100572"/>
            <a:ext cx="8596668" cy="4707862"/>
          </a:xfrm>
        </p:spPr>
        <p:txBody>
          <a:bodyPr>
            <a:normAutofit/>
          </a:bodyPr>
          <a:lstStyle/>
          <a:p>
            <a:r>
              <a:rPr lang="en-US" dirty="0"/>
              <a:t>Then you write for the amortized cost:</a:t>
            </a:r>
          </a:p>
          <a:p>
            <a:endParaRPr lang="en-US" dirty="0"/>
          </a:p>
          <a:p>
            <a:endParaRPr lang="en-US" dirty="0"/>
          </a:p>
          <a:p>
            <a:endParaRPr lang="en-US" dirty="0"/>
          </a:p>
          <a:p>
            <a:endParaRPr lang="en-US" dirty="0"/>
          </a:p>
          <a:p>
            <a:endParaRPr lang="en-US" dirty="0"/>
          </a:p>
          <a:p>
            <a:endParaRPr lang="en-US" dirty="0"/>
          </a:p>
          <a:p>
            <a:endParaRPr lang="en-US" dirty="0"/>
          </a:p>
          <a:p>
            <a:endParaRPr lang="en-US" dirty="0"/>
          </a:p>
          <a:p>
            <a:r>
              <a:rPr lang="en-US" dirty="0"/>
              <a:t>The effect you account for in the P&amp;L is the difference between interests paid (9.000) and effective rate interests (9.619).</a:t>
            </a:r>
          </a:p>
          <a:p>
            <a:endParaRPr lang="en-US" dirty="0"/>
          </a:p>
          <a:p>
            <a:endParaRPr lang="en-US" dirty="0"/>
          </a:p>
          <a:p>
            <a:endParaRPr lang="en-US" dirty="0"/>
          </a:p>
          <a:p>
            <a:endParaRPr lang="en-US" dirty="0"/>
          </a:p>
          <a:p>
            <a:endParaRPr lang="en-US" dirty="0"/>
          </a:p>
          <a:p>
            <a:endParaRPr lang="en-US" dirty="0"/>
          </a:p>
          <a:p>
            <a:endParaRPr lang="en-US" dirty="0"/>
          </a:p>
          <a:p>
            <a:endParaRPr lang="en-US" dirty="0"/>
          </a:p>
          <a:p>
            <a:endParaRPr lang="en-US" dirty="0"/>
          </a:p>
          <a:p>
            <a:endParaRPr lang="en-US" dirty="0"/>
          </a:p>
          <a:p>
            <a:endParaRPr lang="en-US" dirty="0"/>
          </a:p>
          <a:p>
            <a:endParaRPr lang="en-US" dirty="0"/>
          </a:p>
        </p:txBody>
      </p:sp>
      <p:sp>
        <p:nvSpPr>
          <p:cNvPr id="4" name="Slide Number Placeholder 3">
            <a:extLst>
              <a:ext uri="{FF2B5EF4-FFF2-40B4-BE49-F238E27FC236}">
                <a16:creationId xmlns:a16="http://schemas.microsoft.com/office/drawing/2014/main" id="{B7A507E0-E5ED-44FD-BEAA-41DC11B70EFD}"/>
              </a:ext>
            </a:extLst>
          </p:cNvPr>
          <p:cNvSpPr>
            <a:spLocks noGrp="1"/>
          </p:cNvSpPr>
          <p:nvPr>
            <p:ph type="sldNum" sz="quarter" idx="12"/>
          </p:nvPr>
        </p:nvSpPr>
        <p:spPr/>
        <p:txBody>
          <a:bodyPr/>
          <a:lstStyle/>
          <a:p>
            <a:fld id="{D57F1E4F-1CFF-5643-939E-217C01CDF565}" type="slidenum">
              <a:rPr lang="en-US" smtClean="0"/>
              <a:pPr/>
              <a:t>24</a:t>
            </a:fld>
            <a:endParaRPr lang="en-US" dirty="0"/>
          </a:p>
        </p:txBody>
      </p:sp>
      <p:sp>
        <p:nvSpPr>
          <p:cNvPr id="5" name="Footer Placeholder 4">
            <a:extLst>
              <a:ext uri="{FF2B5EF4-FFF2-40B4-BE49-F238E27FC236}">
                <a16:creationId xmlns:a16="http://schemas.microsoft.com/office/drawing/2014/main" id="{8C3E4923-532B-4BA0-B1A3-FBC8AC2F013D}"/>
              </a:ext>
            </a:extLst>
          </p:cNvPr>
          <p:cNvSpPr>
            <a:spLocks noGrp="1"/>
          </p:cNvSpPr>
          <p:nvPr>
            <p:ph type="ftr" sz="quarter" idx="3"/>
          </p:nvPr>
        </p:nvSpPr>
        <p:spPr/>
        <p:txBody>
          <a:bodyPr/>
          <a:lstStyle/>
          <a:p>
            <a:pPr algn="ctr"/>
            <a:r>
              <a:rPr lang="en-US" dirty="0"/>
              <a:t>Accounting – B.A. Global Governance</a:t>
            </a:r>
          </a:p>
          <a:p>
            <a:pPr algn="ctr"/>
            <a:r>
              <a:rPr lang="en-US" dirty="0"/>
              <a:t>A.Y. 2024-2025</a:t>
            </a:r>
          </a:p>
          <a:p>
            <a:pPr algn="ctr"/>
            <a:r>
              <a:rPr lang="en-US" dirty="0"/>
              <a:t>Prof. M.G. De Romanis</a:t>
            </a:r>
          </a:p>
        </p:txBody>
      </p:sp>
      <p:sp>
        <p:nvSpPr>
          <p:cNvPr id="7" name="TextBox 6">
            <a:extLst>
              <a:ext uri="{FF2B5EF4-FFF2-40B4-BE49-F238E27FC236}">
                <a16:creationId xmlns:a16="http://schemas.microsoft.com/office/drawing/2014/main" id="{87A21FA7-5373-4557-B635-CE38BD65D49B}"/>
              </a:ext>
            </a:extLst>
          </p:cNvPr>
          <p:cNvSpPr txBox="1"/>
          <p:nvPr/>
        </p:nvSpPr>
        <p:spPr>
          <a:xfrm>
            <a:off x="818225" y="454241"/>
            <a:ext cx="8424909" cy="646331"/>
          </a:xfrm>
          <a:prstGeom prst="rect">
            <a:avLst/>
          </a:prstGeom>
          <a:noFill/>
        </p:spPr>
        <p:txBody>
          <a:bodyPr wrap="square" rtlCol="0">
            <a:spAutoFit/>
          </a:bodyPr>
          <a:lstStyle/>
          <a:p>
            <a:r>
              <a:rPr lang="en-US" sz="3600" dirty="0"/>
              <a:t>Amortized cost</a:t>
            </a:r>
            <a:endParaRPr lang="it-IT" sz="3600" dirty="0"/>
          </a:p>
        </p:txBody>
      </p:sp>
      <p:graphicFrame>
        <p:nvGraphicFramePr>
          <p:cNvPr id="8" name="Table 7">
            <a:extLst>
              <a:ext uri="{FF2B5EF4-FFF2-40B4-BE49-F238E27FC236}">
                <a16:creationId xmlns:a16="http://schemas.microsoft.com/office/drawing/2014/main" id="{AB63C71A-FC41-4742-97FA-D17F5A136B1C}"/>
              </a:ext>
            </a:extLst>
          </p:cNvPr>
          <p:cNvGraphicFramePr>
            <a:graphicFrameLocks noGrp="1"/>
          </p:cNvGraphicFramePr>
          <p:nvPr/>
        </p:nvGraphicFramePr>
        <p:xfrm>
          <a:off x="818224" y="1567779"/>
          <a:ext cx="6669503" cy="736600"/>
        </p:xfrm>
        <a:graphic>
          <a:graphicData uri="http://schemas.openxmlformats.org/drawingml/2006/table">
            <a:tbl>
              <a:tblPr firstRow="1" bandRow="1">
                <a:tableStyleId>{9D7B26C5-4107-4FEC-AEDC-1716B250A1EF}</a:tableStyleId>
              </a:tblPr>
              <a:tblGrid>
                <a:gridCol w="834360">
                  <a:extLst>
                    <a:ext uri="{9D8B030D-6E8A-4147-A177-3AD203B41FA5}">
                      <a16:colId xmlns:a16="http://schemas.microsoft.com/office/drawing/2014/main" val="3251389968"/>
                    </a:ext>
                  </a:extLst>
                </a:gridCol>
                <a:gridCol w="3480133">
                  <a:extLst>
                    <a:ext uri="{9D8B030D-6E8A-4147-A177-3AD203B41FA5}">
                      <a16:colId xmlns:a16="http://schemas.microsoft.com/office/drawing/2014/main" val="3813811915"/>
                    </a:ext>
                  </a:extLst>
                </a:gridCol>
                <a:gridCol w="1112808">
                  <a:extLst>
                    <a:ext uri="{9D8B030D-6E8A-4147-A177-3AD203B41FA5}">
                      <a16:colId xmlns:a16="http://schemas.microsoft.com/office/drawing/2014/main" val="2006376887"/>
                    </a:ext>
                  </a:extLst>
                </a:gridCol>
                <a:gridCol w="1242202">
                  <a:extLst>
                    <a:ext uri="{9D8B030D-6E8A-4147-A177-3AD203B41FA5}">
                      <a16:colId xmlns:a16="http://schemas.microsoft.com/office/drawing/2014/main" val="2540506348"/>
                    </a:ext>
                  </a:extLst>
                </a:gridCol>
              </a:tblGrid>
              <a:tr h="0">
                <a:tc>
                  <a:txBody>
                    <a:bodyPr/>
                    <a:lstStyle/>
                    <a:p>
                      <a:r>
                        <a:rPr lang="en-US" dirty="0"/>
                        <a:t>IN</a:t>
                      </a:r>
                    </a:p>
                  </a:txBody>
                  <a:tcPr/>
                </a:tc>
                <a:tc>
                  <a:txBody>
                    <a:bodyPr/>
                    <a:lstStyle/>
                    <a:p>
                      <a:r>
                        <a:rPr lang="en-US" dirty="0"/>
                        <a:t>Interests</a:t>
                      </a:r>
                    </a:p>
                  </a:txBody>
                  <a:tcPr/>
                </a:tc>
                <a:tc>
                  <a:txBody>
                    <a:bodyPr/>
                    <a:lstStyle/>
                    <a:p>
                      <a:pPr algn="r"/>
                      <a:r>
                        <a:rPr lang="en-US" dirty="0"/>
                        <a:t>619</a:t>
                      </a:r>
                    </a:p>
                  </a:txBody>
                  <a:tcPr/>
                </a:tc>
                <a:tc>
                  <a:txBody>
                    <a:bodyPr/>
                    <a:lstStyle/>
                    <a:p>
                      <a:pPr algn="r"/>
                      <a:endParaRPr lang="en-US" dirty="0"/>
                    </a:p>
                  </a:txBody>
                  <a:tcPr/>
                </a:tc>
                <a:extLst>
                  <a:ext uri="{0D108BD9-81ED-4DB2-BD59-A6C34878D82A}">
                    <a16:rowId xmlns:a16="http://schemas.microsoft.com/office/drawing/2014/main" val="2548901374"/>
                  </a:ext>
                </a:extLst>
              </a:tr>
              <a:tr h="370840">
                <a:tc>
                  <a:txBody>
                    <a:bodyPr/>
                    <a:lstStyle/>
                    <a:p>
                      <a:r>
                        <a:rPr lang="en-US" dirty="0"/>
                        <a:t>OUT</a:t>
                      </a:r>
                    </a:p>
                  </a:txBody>
                  <a:tcPr/>
                </a:tc>
                <a:tc>
                  <a:txBody>
                    <a:bodyPr/>
                    <a:lstStyle/>
                    <a:p>
                      <a:r>
                        <a:rPr lang="en-US" dirty="0"/>
                        <a:t>Loan</a:t>
                      </a:r>
                    </a:p>
                  </a:txBody>
                  <a:tcPr/>
                </a:tc>
                <a:tc>
                  <a:txBody>
                    <a:bodyPr/>
                    <a:lstStyle/>
                    <a:p>
                      <a:pPr algn="r"/>
                      <a:endParaRPr lang="en-US" dirty="0"/>
                    </a:p>
                  </a:txBody>
                  <a:tcPr/>
                </a:tc>
                <a:tc>
                  <a:txBody>
                    <a:bodyPr/>
                    <a:lstStyle/>
                    <a:p>
                      <a:pPr algn="r"/>
                      <a:r>
                        <a:rPr lang="en-US" dirty="0"/>
                        <a:t>619</a:t>
                      </a:r>
                    </a:p>
                  </a:txBody>
                  <a:tcPr/>
                </a:tc>
                <a:extLst>
                  <a:ext uri="{0D108BD9-81ED-4DB2-BD59-A6C34878D82A}">
                    <a16:rowId xmlns:a16="http://schemas.microsoft.com/office/drawing/2014/main" val="1610387038"/>
                  </a:ext>
                </a:extLst>
              </a:tr>
            </a:tbl>
          </a:graphicData>
        </a:graphic>
      </p:graphicFrame>
      <p:graphicFrame>
        <p:nvGraphicFramePr>
          <p:cNvPr id="9" name="Table 8">
            <a:extLst>
              <a:ext uri="{FF2B5EF4-FFF2-40B4-BE49-F238E27FC236}">
                <a16:creationId xmlns:a16="http://schemas.microsoft.com/office/drawing/2014/main" id="{7C784084-4131-457E-8C80-753622446B64}"/>
              </a:ext>
            </a:extLst>
          </p:cNvPr>
          <p:cNvGraphicFramePr>
            <a:graphicFrameLocks noGrp="1"/>
          </p:cNvGraphicFramePr>
          <p:nvPr/>
        </p:nvGraphicFramePr>
        <p:xfrm>
          <a:off x="818223" y="3053193"/>
          <a:ext cx="1735195" cy="1296000"/>
        </p:xfrm>
        <a:graphic>
          <a:graphicData uri="http://schemas.openxmlformats.org/drawingml/2006/table">
            <a:tbl>
              <a:tblPr firstRow="1" bandRow="1">
                <a:tableStyleId>{2D5ABB26-0587-4C30-8999-92F81FD0307C}</a:tableStyleId>
              </a:tblPr>
              <a:tblGrid>
                <a:gridCol w="854929">
                  <a:extLst>
                    <a:ext uri="{9D8B030D-6E8A-4147-A177-3AD203B41FA5}">
                      <a16:colId xmlns:a16="http://schemas.microsoft.com/office/drawing/2014/main" val="122467612"/>
                    </a:ext>
                  </a:extLst>
                </a:gridCol>
                <a:gridCol w="880266">
                  <a:extLst>
                    <a:ext uri="{9D8B030D-6E8A-4147-A177-3AD203B41FA5}">
                      <a16:colId xmlns:a16="http://schemas.microsoft.com/office/drawing/2014/main" val="2021887314"/>
                    </a:ext>
                  </a:extLst>
                </a:gridCol>
              </a:tblGrid>
              <a:tr h="324000">
                <a:tc gridSpan="2">
                  <a:txBody>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lang="en-US" sz="1200" dirty="0"/>
                        <a:t>Cash</a:t>
                      </a:r>
                    </a:p>
                  </a:txBody>
                  <a:tcPr anchor="ctr">
                    <a:lnB w="12700" cap="flat" cmpd="sng" algn="ctr">
                      <a:solidFill>
                        <a:schemeClr val="tx1"/>
                      </a:solidFill>
                      <a:prstDash val="solid"/>
                      <a:round/>
                      <a:headEnd type="none" w="med" len="med"/>
                      <a:tailEnd type="none" w="med" len="med"/>
                    </a:lnB>
                  </a:tcPr>
                </a:tc>
                <a:tc hMerge="1">
                  <a:txBody>
                    <a:bodyPr/>
                    <a:lstStyle/>
                    <a:p>
                      <a:endParaRPr lang="en-US" dirty="0"/>
                    </a:p>
                  </a:txBody>
                  <a:tcP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336588593"/>
                  </a:ext>
                </a:extLst>
              </a:tr>
              <a:tr h="324000">
                <a:tc>
                  <a:txBody>
                    <a:bodyPr/>
                    <a:lstStyle/>
                    <a:p>
                      <a:pPr algn="r"/>
                      <a:r>
                        <a:rPr lang="en-US" sz="1200" dirty="0">
                          <a:solidFill>
                            <a:schemeClr val="tx1"/>
                          </a:solidFill>
                        </a:rPr>
                        <a:t>296.700</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tcPr>
                </a:tc>
                <a:tc>
                  <a:txBody>
                    <a:bodyPr/>
                    <a:lstStyle/>
                    <a:p>
                      <a:pPr algn="r"/>
                      <a:endParaRPr lang="en-US" sz="1200" dirty="0">
                        <a:solidFill>
                          <a:schemeClr val="tx1"/>
                        </a:solidFill>
                      </a:endParaRPr>
                    </a:p>
                  </a:txBody>
                  <a:tcP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tcPr>
                </a:tc>
                <a:extLst>
                  <a:ext uri="{0D108BD9-81ED-4DB2-BD59-A6C34878D82A}">
                    <a16:rowId xmlns:a16="http://schemas.microsoft.com/office/drawing/2014/main" val="780404791"/>
                  </a:ext>
                </a:extLst>
              </a:tr>
              <a:tr h="324000">
                <a:tc>
                  <a:txBody>
                    <a:bodyPr/>
                    <a:lstStyle/>
                    <a:p>
                      <a:pPr algn="r"/>
                      <a:endParaRPr lang="en-US" sz="12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tcPr>
                </a:tc>
                <a:tc>
                  <a:txBody>
                    <a:bodyPr/>
                    <a:lstStyle/>
                    <a:p>
                      <a:pPr algn="r"/>
                      <a:r>
                        <a:rPr lang="en-US" sz="1200" dirty="0"/>
                        <a:t>9.000</a:t>
                      </a:r>
                    </a:p>
                  </a:txBody>
                  <a:tcP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36196196"/>
                  </a:ext>
                </a:extLst>
              </a:tr>
              <a:tr h="324000">
                <a:tc>
                  <a:txBody>
                    <a:bodyPr/>
                    <a:lstStyle/>
                    <a:p>
                      <a:pPr algn="r"/>
                      <a:r>
                        <a:rPr lang="en-US" sz="1200" b="1" dirty="0"/>
                        <a:t>287.700</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tcPr>
                </a:tc>
                <a:tc>
                  <a:txBody>
                    <a:bodyPr/>
                    <a:lstStyle/>
                    <a:p>
                      <a:pPr algn="r"/>
                      <a:endParaRPr lang="en-US" sz="1200" dirty="0"/>
                    </a:p>
                  </a:txBody>
                  <a:tcP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tcPr>
                </a:tc>
                <a:extLst>
                  <a:ext uri="{0D108BD9-81ED-4DB2-BD59-A6C34878D82A}">
                    <a16:rowId xmlns:a16="http://schemas.microsoft.com/office/drawing/2014/main" val="505182515"/>
                  </a:ext>
                </a:extLst>
              </a:tr>
            </a:tbl>
          </a:graphicData>
        </a:graphic>
      </p:graphicFrame>
      <p:graphicFrame>
        <p:nvGraphicFramePr>
          <p:cNvPr id="10" name="Table 9">
            <a:extLst>
              <a:ext uri="{FF2B5EF4-FFF2-40B4-BE49-F238E27FC236}">
                <a16:creationId xmlns:a16="http://schemas.microsoft.com/office/drawing/2014/main" id="{C6E83935-5309-42F8-9984-C05C0090375B}"/>
              </a:ext>
            </a:extLst>
          </p:cNvPr>
          <p:cNvGraphicFramePr>
            <a:graphicFrameLocks noGrp="1"/>
          </p:cNvGraphicFramePr>
          <p:nvPr/>
        </p:nvGraphicFramePr>
        <p:xfrm>
          <a:off x="3816019" y="3052635"/>
          <a:ext cx="1735195" cy="1296000"/>
        </p:xfrm>
        <a:graphic>
          <a:graphicData uri="http://schemas.openxmlformats.org/drawingml/2006/table">
            <a:tbl>
              <a:tblPr firstRow="1" bandRow="1">
                <a:tableStyleId>{2D5ABB26-0587-4C30-8999-92F81FD0307C}</a:tableStyleId>
              </a:tblPr>
              <a:tblGrid>
                <a:gridCol w="854929">
                  <a:extLst>
                    <a:ext uri="{9D8B030D-6E8A-4147-A177-3AD203B41FA5}">
                      <a16:colId xmlns:a16="http://schemas.microsoft.com/office/drawing/2014/main" val="122467612"/>
                    </a:ext>
                  </a:extLst>
                </a:gridCol>
                <a:gridCol w="880266">
                  <a:extLst>
                    <a:ext uri="{9D8B030D-6E8A-4147-A177-3AD203B41FA5}">
                      <a16:colId xmlns:a16="http://schemas.microsoft.com/office/drawing/2014/main" val="2021887314"/>
                    </a:ext>
                  </a:extLst>
                </a:gridCol>
              </a:tblGrid>
              <a:tr h="324000">
                <a:tc gridSpan="2">
                  <a:txBody>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lang="en-US" sz="1200" dirty="0"/>
                        <a:t>Interests</a:t>
                      </a:r>
                    </a:p>
                  </a:txBody>
                  <a:tcPr anchor="ctr">
                    <a:lnB w="12700" cap="flat" cmpd="sng" algn="ctr">
                      <a:solidFill>
                        <a:schemeClr val="tx1"/>
                      </a:solidFill>
                      <a:prstDash val="solid"/>
                      <a:round/>
                      <a:headEnd type="none" w="med" len="med"/>
                      <a:tailEnd type="none" w="med" len="med"/>
                    </a:lnB>
                  </a:tcPr>
                </a:tc>
                <a:tc hMerge="1">
                  <a:txBody>
                    <a:bodyPr/>
                    <a:lstStyle/>
                    <a:p>
                      <a:endParaRPr lang="en-US" dirty="0"/>
                    </a:p>
                  </a:txBody>
                  <a:tcP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336588593"/>
                  </a:ext>
                </a:extLst>
              </a:tr>
              <a:tr h="324000">
                <a:tc>
                  <a:txBody>
                    <a:bodyPr/>
                    <a:lstStyle/>
                    <a:p>
                      <a:pPr algn="r"/>
                      <a:r>
                        <a:rPr lang="en-US" sz="1200" dirty="0">
                          <a:solidFill>
                            <a:schemeClr val="tx1"/>
                          </a:solidFill>
                        </a:rPr>
                        <a:t>9.000</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tcPr>
                </a:tc>
                <a:tc>
                  <a:txBody>
                    <a:bodyPr/>
                    <a:lstStyle/>
                    <a:p>
                      <a:pPr algn="r"/>
                      <a:endParaRPr lang="en-US" sz="1200" dirty="0">
                        <a:solidFill>
                          <a:schemeClr val="tx1"/>
                        </a:solidFill>
                      </a:endParaRPr>
                    </a:p>
                  </a:txBody>
                  <a:tcP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tcPr>
                </a:tc>
                <a:extLst>
                  <a:ext uri="{0D108BD9-81ED-4DB2-BD59-A6C34878D82A}">
                    <a16:rowId xmlns:a16="http://schemas.microsoft.com/office/drawing/2014/main" val="780404791"/>
                  </a:ext>
                </a:extLst>
              </a:tr>
              <a:tr h="324000">
                <a:tc>
                  <a:txBody>
                    <a:bodyPr/>
                    <a:lstStyle/>
                    <a:p>
                      <a:pPr algn="r"/>
                      <a:r>
                        <a:rPr lang="en-US" sz="1200" dirty="0"/>
                        <a:t>619</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tcPr>
                </a:tc>
                <a:tc>
                  <a:txBody>
                    <a:bodyPr/>
                    <a:lstStyle/>
                    <a:p>
                      <a:pPr algn="r"/>
                      <a:endParaRPr lang="en-US" sz="1200" dirty="0"/>
                    </a:p>
                  </a:txBody>
                  <a:tcP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36196196"/>
                  </a:ext>
                </a:extLst>
              </a:tr>
              <a:tr h="324000">
                <a:tc>
                  <a:txBody>
                    <a:bodyPr/>
                    <a:lstStyle/>
                    <a:p>
                      <a:pPr algn="r"/>
                      <a:r>
                        <a:rPr lang="en-US" sz="1200" b="1" dirty="0"/>
                        <a:t>9.619</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tcPr>
                </a:tc>
                <a:tc>
                  <a:txBody>
                    <a:bodyPr/>
                    <a:lstStyle/>
                    <a:p>
                      <a:pPr algn="r"/>
                      <a:endParaRPr lang="en-US" sz="1200" dirty="0"/>
                    </a:p>
                  </a:txBody>
                  <a:tcP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tcPr>
                </a:tc>
                <a:extLst>
                  <a:ext uri="{0D108BD9-81ED-4DB2-BD59-A6C34878D82A}">
                    <a16:rowId xmlns:a16="http://schemas.microsoft.com/office/drawing/2014/main" val="505182515"/>
                  </a:ext>
                </a:extLst>
              </a:tr>
            </a:tbl>
          </a:graphicData>
        </a:graphic>
      </p:graphicFrame>
      <p:graphicFrame>
        <p:nvGraphicFramePr>
          <p:cNvPr id="11" name="Table 10">
            <a:extLst>
              <a:ext uri="{FF2B5EF4-FFF2-40B4-BE49-F238E27FC236}">
                <a16:creationId xmlns:a16="http://schemas.microsoft.com/office/drawing/2014/main" id="{F7A363A7-5252-4A24-B5B5-A25B1CEC8812}"/>
              </a:ext>
            </a:extLst>
          </p:cNvPr>
          <p:cNvGraphicFramePr>
            <a:graphicFrameLocks noGrp="1"/>
          </p:cNvGraphicFramePr>
          <p:nvPr/>
        </p:nvGraphicFramePr>
        <p:xfrm>
          <a:off x="6813815" y="3053193"/>
          <a:ext cx="1735195" cy="1296000"/>
        </p:xfrm>
        <a:graphic>
          <a:graphicData uri="http://schemas.openxmlformats.org/drawingml/2006/table">
            <a:tbl>
              <a:tblPr firstRow="1" bandRow="1">
                <a:tableStyleId>{2D5ABB26-0587-4C30-8999-92F81FD0307C}</a:tableStyleId>
              </a:tblPr>
              <a:tblGrid>
                <a:gridCol w="854929">
                  <a:extLst>
                    <a:ext uri="{9D8B030D-6E8A-4147-A177-3AD203B41FA5}">
                      <a16:colId xmlns:a16="http://schemas.microsoft.com/office/drawing/2014/main" val="122467612"/>
                    </a:ext>
                  </a:extLst>
                </a:gridCol>
                <a:gridCol w="880266">
                  <a:extLst>
                    <a:ext uri="{9D8B030D-6E8A-4147-A177-3AD203B41FA5}">
                      <a16:colId xmlns:a16="http://schemas.microsoft.com/office/drawing/2014/main" val="2021887314"/>
                    </a:ext>
                  </a:extLst>
                </a:gridCol>
              </a:tblGrid>
              <a:tr h="324000">
                <a:tc gridSpan="2">
                  <a:txBody>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lang="en-US" sz="1200" dirty="0"/>
                        <a:t>Loan</a:t>
                      </a:r>
                    </a:p>
                  </a:txBody>
                  <a:tcPr anchor="ctr">
                    <a:lnB w="12700" cap="flat" cmpd="sng" algn="ctr">
                      <a:solidFill>
                        <a:schemeClr val="tx1"/>
                      </a:solidFill>
                      <a:prstDash val="solid"/>
                      <a:round/>
                      <a:headEnd type="none" w="med" len="med"/>
                      <a:tailEnd type="none" w="med" len="med"/>
                    </a:lnB>
                  </a:tcPr>
                </a:tc>
                <a:tc hMerge="1">
                  <a:txBody>
                    <a:bodyPr/>
                    <a:lstStyle/>
                    <a:p>
                      <a:endParaRPr lang="en-US" dirty="0"/>
                    </a:p>
                  </a:txBody>
                  <a:tcP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336588593"/>
                  </a:ext>
                </a:extLst>
              </a:tr>
              <a:tr h="324000">
                <a:tc>
                  <a:txBody>
                    <a:bodyPr/>
                    <a:lstStyle/>
                    <a:p>
                      <a:pPr algn="r"/>
                      <a:endParaRPr lang="en-US" sz="12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tcPr>
                </a:tc>
                <a:tc>
                  <a:txBody>
                    <a:bodyPr/>
                    <a:lstStyle/>
                    <a:p>
                      <a:pPr algn="r"/>
                      <a:r>
                        <a:rPr lang="en-US" sz="1200" dirty="0">
                          <a:solidFill>
                            <a:schemeClr val="tx1"/>
                          </a:solidFill>
                        </a:rPr>
                        <a:t>296.700</a:t>
                      </a:r>
                    </a:p>
                  </a:txBody>
                  <a:tcP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tcPr>
                </a:tc>
                <a:extLst>
                  <a:ext uri="{0D108BD9-81ED-4DB2-BD59-A6C34878D82A}">
                    <a16:rowId xmlns:a16="http://schemas.microsoft.com/office/drawing/2014/main" val="780404791"/>
                  </a:ext>
                </a:extLst>
              </a:tr>
              <a:tr h="324000">
                <a:tc>
                  <a:txBody>
                    <a:bodyPr/>
                    <a:lstStyle/>
                    <a:p>
                      <a:pPr algn="r"/>
                      <a:endParaRPr lang="en-US" sz="12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tcPr>
                </a:tc>
                <a:tc>
                  <a:txBody>
                    <a:bodyPr/>
                    <a:lstStyle/>
                    <a:p>
                      <a:pPr algn="r"/>
                      <a:r>
                        <a:rPr lang="en-US" sz="1200" dirty="0"/>
                        <a:t>619</a:t>
                      </a:r>
                    </a:p>
                  </a:txBody>
                  <a:tcP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36196196"/>
                  </a:ext>
                </a:extLst>
              </a:tr>
              <a:tr h="324000">
                <a:tc>
                  <a:txBody>
                    <a:bodyPr/>
                    <a:lstStyle/>
                    <a:p>
                      <a:pPr algn="r"/>
                      <a:endParaRPr lang="en-US" sz="1200" b="1"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tcPr>
                </a:tc>
                <a:tc>
                  <a:txBody>
                    <a:bodyPr/>
                    <a:lstStyle/>
                    <a:p>
                      <a:pPr algn="r"/>
                      <a:r>
                        <a:rPr lang="en-US" sz="1200" dirty="0"/>
                        <a:t>297.319</a:t>
                      </a:r>
                    </a:p>
                  </a:txBody>
                  <a:tcP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tcPr>
                </a:tc>
                <a:extLst>
                  <a:ext uri="{0D108BD9-81ED-4DB2-BD59-A6C34878D82A}">
                    <a16:rowId xmlns:a16="http://schemas.microsoft.com/office/drawing/2014/main" val="505182515"/>
                  </a:ext>
                </a:extLst>
              </a:tr>
            </a:tbl>
          </a:graphicData>
        </a:graphic>
      </p:graphicFrame>
    </p:spTree>
    <p:extLst>
      <p:ext uri="{BB962C8B-B14F-4D97-AF65-F5344CB8AC3E}">
        <p14:creationId xmlns:p14="http://schemas.microsoft.com/office/powerpoint/2010/main" val="3876599330"/>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EFAD49E-71DB-4C0A-819D-80F99B2379AC}"/>
              </a:ext>
            </a:extLst>
          </p:cNvPr>
          <p:cNvSpPr>
            <a:spLocks noGrp="1"/>
          </p:cNvSpPr>
          <p:nvPr>
            <p:ph idx="1"/>
          </p:nvPr>
        </p:nvSpPr>
        <p:spPr>
          <a:xfrm>
            <a:off x="677334" y="1075069"/>
            <a:ext cx="8596668" cy="4707862"/>
          </a:xfrm>
        </p:spPr>
        <p:txBody>
          <a:bodyPr>
            <a:normAutofit/>
          </a:bodyPr>
          <a:lstStyle/>
          <a:p>
            <a:r>
              <a:rPr lang="en-US" dirty="0"/>
              <a:t>OIC 19 requires trade payables to be recognized at amortized cost. Fair value is not allowed. </a:t>
            </a:r>
          </a:p>
          <a:p>
            <a:endParaRPr lang="en-US" dirty="0"/>
          </a:p>
          <a:p>
            <a:r>
              <a:rPr lang="en-US" dirty="0"/>
              <a:t>There are no other significant differences between GAAPs</a:t>
            </a:r>
          </a:p>
        </p:txBody>
      </p:sp>
      <p:sp>
        <p:nvSpPr>
          <p:cNvPr id="4" name="Slide Number Placeholder 3">
            <a:extLst>
              <a:ext uri="{FF2B5EF4-FFF2-40B4-BE49-F238E27FC236}">
                <a16:creationId xmlns:a16="http://schemas.microsoft.com/office/drawing/2014/main" id="{B7A507E0-E5ED-44FD-BEAA-41DC11B70EFD}"/>
              </a:ext>
            </a:extLst>
          </p:cNvPr>
          <p:cNvSpPr>
            <a:spLocks noGrp="1"/>
          </p:cNvSpPr>
          <p:nvPr>
            <p:ph type="sldNum" sz="quarter" idx="12"/>
          </p:nvPr>
        </p:nvSpPr>
        <p:spPr/>
        <p:txBody>
          <a:bodyPr/>
          <a:lstStyle/>
          <a:p>
            <a:fld id="{D57F1E4F-1CFF-5643-939E-217C01CDF565}" type="slidenum">
              <a:rPr lang="en-US" smtClean="0"/>
              <a:pPr/>
              <a:t>25</a:t>
            </a:fld>
            <a:endParaRPr lang="en-US" dirty="0"/>
          </a:p>
        </p:txBody>
      </p:sp>
      <p:sp>
        <p:nvSpPr>
          <p:cNvPr id="5" name="Footer Placeholder 4">
            <a:extLst>
              <a:ext uri="{FF2B5EF4-FFF2-40B4-BE49-F238E27FC236}">
                <a16:creationId xmlns:a16="http://schemas.microsoft.com/office/drawing/2014/main" id="{8C3E4923-532B-4BA0-B1A3-FBC8AC2F013D}"/>
              </a:ext>
            </a:extLst>
          </p:cNvPr>
          <p:cNvSpPr>
            <a:spLocks noGrp="1"/>
          </p:cNvSpPr>
          <p:nvPr>
            <p:ph type="ftr" sz="quarter" idx="3"/>
          </p:nvPr>
        </p:nvSpPr>
        <p:spPr/>
        <p:txBody>
          <a:bodyPr/>
          <a:lstStyle/>
          <a:p>
            <a:pPr algn="ctr"/>
            <a:r>
              <a:rPr lang="en-US" dirty="0"/>
              <a:t>Accounting – B.A. Global Governance</a:t>
            </a:r>
          </a:p>
          <a:p>
            <a:pPr algn="ctr"/>
            <a:r>
              <a:rPr lang="en-US" dirty="0"/>
              <a:t>A.Y. 2024-2025</a:t>
            </a:r>
          </a:p>
          <a:p>
            <a:pPr algn="ctr"/>
            <a:r>
              <a:rPr lang="en-US" dirty="0"/>
              <a:t>Prof. M.G. De Romanis</a:t>
            </a:r>
          </a:p>
        </p:txBody>
      </p:sp>
      <p:sp>
        <p:nvSpPr>
          <p:cNvPr id="7" name="TextBox 6">
            <a:extLst>
              <a:ext uri="{FF2B5EF4-FFF2-40B4-BE49-F238E27FC236}">
                <a16:creationId xmlns:a16="http://schemas.microsoft.com/office/drawing/2014/main" id="{9E40A3D3-7C64-4F4C-8AE8-A0E10CB74D10}"/>
              </a:ext>
            </a:extLst>
          </p:cNvPr>
          <p:cNvSpPr txBox="1"/>
          <p:nvPr/>
        </p:nvSpPr>
        <p:spPr>
          <a:xfrm>
            <a:off x="818225" y="454241"/>
            <a:ext cx="8424909" cy="646331"/>
          </a:xfrm>
          <a:prstGeom prst="rect">
            <a:avLst/>
          </a:prstGeom>
          <a:noFill/>
        </p:spPr>
        <p:txBody>
          <a:bodyPr wrap="square" rtlCol="0">
            <a:spAutoFit/>
          </a:bodyPr>
          <a:lstStyle/>
          <a:p>
            <a:r>
              <a:rPr lang="en-US" sz="3600" dirty="0"/>
              <a:t>IFRS vs OIC</a:t>
            </a:r>
            <a:endParaRPr lang="it-IT" sz="3600" dirty="0"/>
          </a:p>
        </p:txBody>
      </p:sp>
    </p:spTree>
    <p:extLst>
      <p:ext uri="{BB962C8B-B14F-4D97-AF65-F5344CB8AC3E}">
        <p14:creationId xmlns:p14="http://schemas.microsoft.com/office/powerpoint/2010/main" val="2210613114"/>
      </p:ext>
    </p:extLst>
  </p:cSld>
  <p:clrMapOvr>
    <a:masterClrMapping/>
  </p:clrMapOvr>
</p:sld>
</file>

<file path=ppt/theme/theme1.xml><?xml version="1.0" encoding="utf-8"?>
<a:theme xmlns:a="http://schemas.openxmlformats.org/drawingml/2006/main" name="Facet">
  <a:themeElements>
    <a:clrScheme name="Tor Vergata">
      <a:dk1>
        <a:srgbClr val="2F5A12"/>
      </a:dk1>
      <a:lt1>
        <a:sysClr val="window" lastClr="FFFFFF"/>
      </a:lt1>
      <a:dk2>
        <a:srgbClr val="000000"/>
      </a:dk2>
      <a:lt2>
        <a:srgbClr val="EBEBEB"/>
      </a:lt2>
      <a:accent1>
        <a:srgbClr val="2F5A12"/>
      </a:accent1>
      <a:accent2>
        <a:srgbClr val="99CA3C"/>
      </a:accent2>
      <a:accent3>
        <a:srgbClr val="E6B91E"/>
      </a:accent3>
      <a:accent4>
        <a:srgbClr val="EA7666"/>
      </a:accent4>
      <a:accent5>
        <a:srgbClr val="A7E8FF"/>
      </a:accent5>
      <a:accent6>
        <a:srgbClr val="C0B926"/>
      </a:accent6>
      <a:hlink>
        <a:srgbClr val="0070C0"/>
      </a:hlink>
      <a:folHlink>
        <a:srgbClr val="B9D18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508668DC041D7D45A5C0876B780FE68F" ma:contentTypeVersion="13" ma:contentTypeDescription="Create a new document." ma:contentTypeScope="" ma:versionID="9cb9b4dbefc00a076c0eee276cc9f42a">
  <xsd:schema xmlns:xsd="http://www.w3.org/2001/XMLSchema" xmlns:xs="http://www.w3.org/2001/XMLSchema" xmlns:p="http://schemas.microsoft.com/office/2006/metadata/properties" xmlns:ns3="c0f00013-1187-4842-8aba-46390426c69d" xmlns:ns4="e21eaf9b-2164-4684-aea2-21c9f12d8e7e" targetNamespace="http://schemas.microsoft.com/office/2006/metadata/properties" ma:root="true" ma:fieldsID="e4dd5ba6f4b466f5601194fd43f2b7dc" ns3:_="" ns4:_="">
    <xsd:import namespace="c0f00013-1187-4842-8aba-46390426c69d"/>
    <xsd:import namespace="e21eaf9b-2164-4684-aea2-21c9f12d8e7e"/>
    <xsd:element name="properties">
      <xsd:complexType>
        <xsd:sequence>
          <xsd:element name="documentManagement">
            <xsd:complexType>
              <xsd:all>
                <xsd:element ref="ns3:MediaServiceMetadata" minOccurs="0"/>
                <xsd:element ref="ns3:MediaServiceFastMetadata" minOccurs="0"/>
                <xsd:element ref="ns3:MediaServiceDateTaken" minOccurs="0"/>
                <xsd:element ref="ns3:MediaServiceAutoTags" minOccurs="0"/>
                <xsd:element ref="ns3:MediaServiceGenerationTime" minOccurs="0"/>
                <xsd:element ref="ns3:MediaServiceEventHashCode" minOccurs="0"/>
                <xsd:element ref="ns3:MediaServiceOCR" minOccurs="0"/>
                <xsd:element ref="ns3:MediaServiceAutoKeyPoints" minOccurs="0"/>
                <xsd:element ref="ns3:MediaServiceKeyPoints" minOccurs="0"/>
                <xsd:element ref="ns3:MediaServiceLocation" minOccurs="0"/>
                <xsd:element ref="ns4:SharedWithUsers" minOccurs="0"/>
                <xsd:element ref="ns4:SharedWithDetails" minOccurs="0"/>
                <xsd:element ref="ns4:SharingHintHash"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c0f00013-1187-4842-8aba-46390426c69d"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0" nillable="true" ma:displayName="MediaServiceDateTaken" ma:hidden="true" ma:internalName="MediaServiceDateTaken" ma:readOnly="true">
      <xsd:simpleType>
        <xsd:restriction base="dms:Text"/>
      </xsd:simpleType>
    </xsd:element>
    <xsd:element name="MediaServiceAutoTags" ma:index="11" nillable="true" ma:displayName="Tags" ma:internalName="MediaServiceAutoTag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ServiceOCR" ma:index="14" nillable="true" ma:displayName="Extracted Text" ma:internalName="MediaServiceOCR" ma:readOnly="true">
      <xsd:simpleType>
        <xsd:restriction base="dms:Note">
          <xsd:maxLength value="255"/>
        </xsd:restriction>
      </xsd:simpleType>
    </xsd:element>
    <xsd:element name="MediaServiceAutoKeyPoints" ma:index="15" nillable="true" ma:displayName="MediaServiceAutoKeyPoints" ma:hidden="true" ma:internalName="MediaServiceAutoKeyPoints" ma:readOnly="true">
      <xsd:simpleType>
        <xsd:restriction base="dms:Note"/>
      </xsd:simpleType>
    </xsd:element>
    <xsd:element name="MediaServiceKeyPoints" ma:index="16" nillable="true" ma:displayName="KeyPoints" ma:internalName="MediaServiceKeyPoints" ma:readOnly="true">
      <xsd:simpleType>
        <xsd:restriction base="dms:Note">
          <xsd:maxLength value="255"/>
        </xsd:restriction>
      </xsd:simpleType>
    </xsd:element>
    <xsd:element name="MediaServiceLocation" ma:index="17" nillable="true" ma:displayName="Location" ma:internalName="MediaServiceLocatio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e21eaf9b-2164-4684-aea2-21c9f12d8e7e" elementFormDefault="qualified">
    <xsd:import namespace="http://schemas.microsoft.com/office/2006/documentManagement/types"/>
    <xsd:import namespace="http://schemas.microsoft.com/office/infopath/2007/PartnerControls"/>
    <xsd:element name="SharedWithUsers" ma:index="1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9" nillable="true" ma:displayName="Shared With Details" ma:internalName="SharedWithDetails" ma:readOnly="true">
      <xsd:simpleType>
        <xsd:restriction base="dms:Note">
          <xsd:maxLength value="255"/>
        </xsd:restriction>
      </xsd:simpleType>
    </xsd:element>
    <xsd:element name="SharingHintHash" ma:index="20" nillable="true" ma:displayName="Sharing Hint Hash"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79687F5B-D2A1-4082-B31F-E25AB8C3880B}">
  <ds:schemaRefs>
    <ds:schemaRef ds:uri="http://schemas.microsoft.com/sharepoint/v3/contenttype/forms"/>
  </ds:schemaRefs>
</ds:datastoreItem>
</file>

<file path=customXml/itemProps2.xml><?xml version="1.0" encoding="utf-8"?>
<ds:datastoreItem xmlns:ds="http://schemas.openxmlformats.org/officeDocument/2006/customXml" ds:itemID="{36507F16-295D-4BB6-B6C4-9545257CE1B3}">
  <ds:schemaRefs>
    <ds:schemaRef ds:uri="http://schemas.microsoft.com/office/2006/metadata/properties"/>
    <ds:schemaRef ds:uri="http://schemas.microsoft.com/office/infopath/2007/PartnerControls"/>
  </ds:schemaRefs>
</ds:datastoreItem>
</file>

<file path=customXml/itemProps3.xml><?xml version="1.0" encoding="utf-8"?>
<ds:datastoreItem xmlns:ds="http://schemas.openxmlformats.org/officeDocument/2006/customXml" ds:itemID="{9A1E47AC-9866-4716-B631-4BAE1FB3CFA4}">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c0f00013-1187-4842-8aba-46390426c69d"/>
    <ds:schemaRef ds:uri="e21eaf9b-2164-4684-aea2-21c9f12d8e7e"/>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Facet</Template>
  <TotalTime>14040</TotalTime>
  <Words>2693</Words>
  <Application>Microsoft Office PowerPoint</Application>
  <PresentationFormat>Widescreen</PresentationFormat>
  <Paragraphs>488</Paragraphs>
  <Slides>25</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25</vt:i4>
      </vt:variant>
    </vt:vector>
  </HeadingPairs>
  <TitlesOfParts>
    <vt:vector size="31" baseType="lpstr">
      <vt:lpstr>Arial</vt:lpstr>
      <vt:lpstr>Calibri</vt:lpstr>
      <vt:lpstr>Cambria Math</vt:lpstr>
      <vt:lpstr>Trebuchet MS</vt:lpstr>
      <vt:lpstr>Wingdings 3</vt:lpstr>
      <vt:lpstr>Facet</vt:lpstr>
      <vt:lpstr>Accounting</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Francesco Lucà</dc:creator>
  <cp:lastModifiedBy>Francesco Lucà</cp:lastModifiedBy>
  <cp:revision>325</cp:revision>
  <dcterms:created xsi:type="dcterms:W3CDTF">2020-02-10T13:29:01Z</dcterms:created>
  <dcterms:modified xsi:type="dcterms:W3CDTF">2025-04-03T06:01:00Z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0x010100508668DC041D7D45A5C0876B780FE68F</vt:lpwstr>
  </property>
</Properties>
</file>