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handoutMasterIdLst>
    <p:handoutMasterId r:id="rId16"/>
  </p:handoutMasterIdLst>
  <p:sldIdLst>
    <p:sldId id="256" r:id="rId2"/>
    <p:sldId id="480" r:id="rId3"/>
    <p:sldId id="477" r:id="rId4"/>
    <p:sldId id="481" r:id="rId5"/>
    <p:sldId id="482" r:id="rId6"/>
    <p:sldId id="479" r:id="rId7"/>
    <p:sldId id="435" r:id="rId8"/>
    <p:sldId id="436" r:id="rId9"/>
    <p:sldId id="437" r:id="rId10"/>
    <p:sldId id="438" r:id="rId11"/>
    <p:sldId id="439" r:id="rId12"/>
    <p:sldId id="440" r:id="rId13"/>
    <p:sldId id="43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44"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1538D1-2BC7-40C4-9A67-881DC7E7EEC8}" v="34" dt="2025-05-07T07:41:11.061"/>
    <p1510:client id="{C0C2E1CC-9727-472A-9C40-C91CE27B8D65}" v="1" dt="2025-05-07T10:02:45.3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294" y="324"/>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081538D1-2BC7-40C4-9A67-881DC7E7EEC8}"/>
    <pc:docChg chg="undo custSel addSld delSld modSld modMainMaster">
      <pc:chgData name="Francesco Lucà" userId="be252dd4-0f5a-48eb-bdff-dd588f7f9609" providerId="ADAL" clId="{081538D1-2BC7-40C4-9A67-881DC7E7EEC8}" dt="2025-05-07T07:42:35.416" v="54" actId="20577"/>
      <pc:docMkLst>
        <pc:docMk/>
      </pc:docMkLst>
      <pc:sldChg chg="modSp mod">
        <pc:chgData name="Francesco Lucà" userId="be252dd4-0f5a-48eb-bdff-dd588f7f9609" providerId="ADAL" clId="{081538D1-2BC7-40C4-9A67-881DC7E7EEC8}" dt="2025-05-07T07:42:35.416" v="54" actId="20577"/>
        <pc:sldMkLst>
          <pc:docMk/>
          <pc:sldMk cId="3762391800" sldId="256"/>
        </pc:sldMkLst>
        <pc:spChg chg="mod">
          <ac:chgData name="Francesco Lucà" userId="be252dd4-0f5a-48eb-bdff-dd588f7f9609" providerId="ADAL" clId="{081538D1-2BC7-40C4-9A67-881DC7E7EEC8}" dt="2025-05-07T07:42:35.416" v="54" actId="20577"/>
          <ac:spMkLst>
            <pc:docMk/>
            <pc:sldMk cId="3762391800" sldId="256"/>
            <ac:spMk id="3" creationId="{A2ACCC5E-AC02-409F-AC4A-5D7BDD34C366}"/>
          </ac:spMkLst>
        </pc:spChg>
        <pc:spChg chg="mod">
          <ac:chgData name="Francesco Lucà" userId="be252dd4-0f5a-48eb-bdff-dd588f7f9609" providerId="ADAL" clId="{081538D1-2BC7-40C4-9A67-881DC7E7EEC8}" dt="2025-05-07T07:41:11.061" v="50"/>
          <ac:spMkLst>
            <pc:docMk/>
            <pc:sldMk cId="3762391800" sldId="256"/>
            <ac:spMk id="6" creationId="{AC3F5F94-FE68-4AEF-8871-3A3DB0DEB556}"/>
          </ac:spMkLst>
        </pc:spChg>
      </pc:sldChg>
      <pc:sldChg chg="modSp">
        <pc:chgData name="Francesco Lucà" userId="be252dd4-0f5a-48eb-bdff-dd588f7f9609" providerId="ADAL" clId="{081538D1-2BC7-40C4-9A67-881DC7E7EEC8}" dt="2025-05-07T07:41:11.061" v="50"/>
        <pc:sldMkLst>
          <pc:docMk/>
          <pc:sldMk cId="1227637148" sldId="477"/>
        </pc:sldMkLst>
        <pc:spChg chg="mod">
          <ac:chgData name="Francesco Lucà" userId="be252dd4-0f5a-48eb-bdff-dd588f7f9609" providerId="ADAL" clId="{081538D1-2BC7-40C4-9A67-881DC7E7EEC8}" dt="2025-05-07T07:33:54.297" v="31" actId="313"/>
          <ac:spMkLst>
            <pc:docMk/>
            <pc:sldMk cId="1227637148" sldId="477"/>
            <ac:spMk id="3" creationId="{516BA8F0-88BF-4DF2-80BE-7325023F4054}"/>
          </ac:spMkLst>
        </pc:spChg>
        <pc:spChg chg="mod">
          <ac:chgData name="Francesco Lucà" userId="be252dd4-0f5a-48eb-bdff-dd588f7f9609" providerId="ADAL" clId="{081538D1-2BC7-40C4-9A67-881DC7E7EEC8}" dt="2025-05-07T07:41:11.061" v="50"/>
          <ac:spMkLst>
            <pc:docMk/>
            <pc:sldMk cId="1227637148" sldId="477"/>
            <ac:spMk id="5" creationId="{97701319-DAB9-454C-A078-602B4F51BE90}"/>
          </ac:spMkLst>
        </pc:spChg>
      </pc:sldChg>
      <pc:sldChg chg="modSp mod">
        <pc:chgData name="Francesco Lucà" userId="be252dd4-0f5a-48eb-bdff-dd588f7f9609" providerId="ADAL" clId="{081538D1-2BC7-40C4-9A67-881DC7E7EEC8}" dt="2025-05-07T07:41:11.061" v="50"/>
        <pc:sldMkLst>
          <pc:docMk/>
          <pc:sldMk cId="1633679124" sldId="479"/>
        </pc:sldMkLst>
        <pc:spChg chg="mod">
          <ac:chgData name="Francesco Lucà" userId="be252dd4-0f5a-48eb-bdff-dd588f7f9609" providerId="ADAL" clId="{081538D1-2BC7-40C4-9A67-881DC7E7EEC8}" dt="2025-05-07T07:38:56.810" v="48" actId="20577"/>
          <ac:spMkLst>
            <pc:docMk/>
            <pc:sldMk cId="1633679124" sldId="479"/>
            <ac:spMk id="3" creationId="{516BA8F0-88BF-4DF2-80BE-7325023F4054}"/>
          </ac:spMkLst>
        </pc:spChg>
        <pc:spChg chg="mod">
          <ac:chgData name="Francesco Lucà" userId="be252dd4-0f5a-48eb-bdff-dd588f7f9609" providerId="ADAL" clId="{081538D1-2BC7-40C4-9A67-881DC7E7EEC8}" dt="2025-05-07T07:41:11.061" v="50"/>
          <ac:spMkLst>
            <pc:docMk/>
            <pc:sldMk cId="1633679124" sldId="479"/>
            <ac:spMk id="5" creationId="{97701319-DAB9-454C-A078-602B4F51BE90}"/>
          </ac:spMkLst>
        </pc:spChg>
        <pc:graphicFrameChg chg="mod">
          <ac:chgData name="Francesco Lucà" userId="be252dd4-0f5a-48eb-bdff-dd588f7f9609" providerId="ADAL" clId="{081538D1-2BC7-40C4-9A67-881DC7E7EEC8}" dt="2025-05-07T07:39:42.565" v="49"/>
          <ac:graphicFrameMkLst>
            <pc:docMk/>
            <pc:sldMk cId="1633679124" sldId="479"/>
            <ac:graphicFrameMk id="8" creationId="{4672985D-F2F6-4FE7-9E19-E169FA059213}"/>
          </ac:graphicFrameMkLst>
        </pc:graphicFrameChg>
      </pc:sldChg>
      <pc:sldChg chg="modSp">
        <pc:chgData name="Francesco Lucà" userId="be252dd4-0f5a-48eb-bdff-dd588f7f9609" providerId="ADAL" clId="{081538D1-2BC7-40C4-9A67-881DC7E7EEC8}" dt="2025-05-07T07:41:11.061" v="50"/>
        <pc:sldMkLst>
          <pc:docMk/>
          <pc:sldMk cId="1389604636" sldId="480"/>
        </pc:sldMkLst>
        <pc:spChg chg="mod">
          <ac:chgData name="Francesco Lucà" userId="be252dd4-0f5a-48eb-bdff-dd588f7f9609" providerId="ADAL" clId="{081538D1-2BC7-40C4-9A67-881DC7E7EEC8}" dt="2025-05-07T07:41:11.061" v="50"/>
          <ac:spMkLst>
            <pc:docMk/>
            <pc:sldMk cId="1389604636" sldId="480"/>
            <ac:spMk id="5" creationId="{97701319-DAB9-454C-A078-602B4F51BE90}"/>
          </ac:spMkLst>
        </pc:spChg>
      </pc:sldChg>
      <pc:sldChg chg="modSp mod">
        <pc:chgData name="Francesco Lucà" userId="be252dd4-0f5a-48eb-bdff-dd588f7f9609" providerId="ADAL" clId="{081538D1-2BC7-40C4-9A67-881DC7E7EEC8}" dt="2025-05-07T07:41:11.061" v="50"/>
        <pc:sldMkLst>
          <pc:docMk/>
          <pc:sldMk cId="3392350437" sldId="481"/>
        </pc:sldMkLst>
        <pc:spChg chg="mod">
          <ac:chgData name="Francesco Lucà" userId="be252dd4-0f5a-48eb-bdff-dd588f7f9609" providerId="ADAL" clId="{081538D1-2BC7-40C4-9A67-881DC7E7EEC8}" dt="2025-05-07T07:41:11.061" v="50"/>
          <ac:spMkLst>
            <pc:docMk/>
            <pc:sldMk cId="3392350437" sldId="481"/>
            <ac:spMk id="5" creationId="{97701319-DAB9-454C-A078-602B4F51BE90}"/>
          </ac:spMkLst>
        </pc:spChg>
        <pc:graphicFrameChg chg="modGraphic">
          <ac:chgData name="Francesco Lucà" userId="be252dd4-0f5a-48eb-bdff-dd588f7f9609" providerId="ADAL" clId="{081538D1-2BC7-40C4-9A67-881DC7E7EEC8}" dt="2025-05-07T07:37:54.336" v="35" actId="20577"/>
          <ac:graphicFrameMkLst>
            <pc:docMk/>
            <pc:sldMk cId="3392350437" sldId="481"/>
            <ac:graphicFrameMk id="6" creationId="{C0976963-7009-4BEA-ADAD-5099878E1828}"/>
          </ac:graphicFrameMkLst>
        </pc:graphicFrameChg>
        <pc:graphicFrameChg chg="modGraphic">
          <ac:chgData name="Francesco Lucà" userId="be252dd4-0f5a-48eb-bdff-dd588f7f9609" providerId="ADAL" clId="{081538D1-2BC7-40C4-9A67-881DC7E7EEC8}" dt="2025-05-07T07:38:03.392" v="41" actId="20577"/>
          <ac:graphicFrameMkLst>
            <pc:docMk/>
            <pc:sldMk cId="3392350437" sldId="481"/>
            <ac:graphicFrameMk id="7" creationId="{42551B9B-5F49-4F1E-ADA2-5ED926E50C45}"/>
          </ac:graphicFrameMkLst>
        </pc:graphicFrameChg>
        <pc:graphicFrameChg chg="modGraphic">
          <ac:chgData name="Francesco Lucà" userId="be252dd4-0f5a-48eb-bdff-dd588f7f9609" providerId="ADAL" clId="{081538D1-2BC7-40C4-9A67-881DC7E7EEC8}" dt="2025-05-07T07:38:07.620" v="43" actId="20577"/>
          <ac:graphicFrameMkLst>
            <pc:docMk/>
            <pc:sldMk cId="3392350437" sldId="481"/>
            <ac:graphicFrameMk id="8" creationId="{78FB8615-2156-4C79-AEF7-90EB57645994}"/>
          </ac:graphicFrameMkLst>
        </pc:graphicFrameChg>
      </pc:sldChg>
      <pc:sldChg chg="modSp mod">
        <pc:chgData name="Francesco Lucà" userId="be252dd4-0f5a-48eb-bdff-dd588f7f9609" providerId="ADAL" clId="{081538D1-2BC7-40C4-9A67-881DC7E7EEC8}" dt="2025-05-07T07:41:11.061" v="50"/>
        <pc:sldMkLst>
          <pc:docMk/>
          <pc:sldMk cId="3274534279" sldId="482"/>
        </pc:sldMkLst>
        <pc:spChg chg="mod">
          <ac:chgData name="Francesco Lucà" userId="be252dd4-0f5a-48eb-bdff-dd588f7f9609" providerId="ADAL" clId="{081538D1-2BC7-40C4-9A67-881DC7E7EEC8}" dt="2025-05-07T07:41:11.061" v="50"/>
          <ac:spMkLst>
            <pc:docMk/>
            <pc:sldMk cId="3274534279" sldId="482"/>
            <ac:spMk id="5" creationId="{97701319-DAB9-454C-A078-602B4F51BE90}"/>
          </ac:spMkLst>
        </pc:spChg>
        <pc:graphicFrameChg chg="modGraphic">
          <ac:chgData name="Francesco Lucà" userId="be252dd4-0f5a-48eb-bdff-dd588f7f9609" providerId="ADAL" clId="{081538D1-2BC7-40C4-9A67-881DC7E7EEC8}" dt="2025-05-07T07:38:23.927" v="47" actId="20577"/>
          <ac:graphicFrameMkLst>
            <pc:docMk/>
            <pc:sldMk cId="3274534279" sldId="482"/>
            <ac:graphicFrameMk id="9" creationId="{19677E17-738E-4858-B66F-F6445224ED48}"/>
          </ac:graphicFrameMkLst>
        </pc:graphicFrameChg>
      </pc:sldChg>
      <pc:sldChg chg="modSp add del">
        <pc:chgData name="Francesco Lucà" userId="be252dd4-0f5a-48eb-bdff-dd588f7f9609" providerId="ADAL" clId="{081538D1-2BC7-40C4-9A67-881DC7E7EEC8}" dt="2025-05-07T07:42:28.929" v="53" actId="47"/>
        <pc:sldMkLst>
          <pc:docMk/>
          <pc:sldMk cId="1308249809" sldId="483"/>
        </pc:sldMkLst>
        <pc:spChg chg="mod">
          <ac:chgData name="Francesco Lucà" userId="be252dd4-0f5a-48eb-bdff-dd588f7f9609" providerId="ADAL" clId="{081538D1-2BC7-40C4-9A67-881DC7E7EEC8}" dt="2025-05-07T07:41:11.061" v="50"/>
          <ac:spMkLst>
            <pc:docMk/>
            <pc:sldMk cId="1308249809" sldId="483"/>
            <ac:spMk id="5" creationId="{E1FC1853-0384-4F97-BAB8-CB27B93B2739}"/>
          </ac:spMkLst>
        </pc:spChg>
      </pc:sldChg>
      <pc:sldChg chg="modSp add del">
        <pc:chgData name="Francesco Lucà" userId="be252dd4-0f5a-48eb-bdff-dd588f7f9609" providerId="ADAL" clId="{081538D1-2BC7-40C4-9A67-881DC7E7EEC8}" dt="2025-05-07T07:42:28.929" v="53" actId="47"/>
        <pc:sldMkLst>
          <pc:docMk/>
          <pc:sldMk cId="421410834" sldId="516"/>
        </pc:sldMkLst>
        <pc:spChg chg="mod">
          <ac:chgData name="Francesco Lucà" userId="be252dd4-0f5a-48eb-bdff-dd588f7f9609" providerId="ADAL" clId="{081538D1-2BC7-40C4-9A67-881DC7E7EEC8}" dt="2025-05-07T07:41:11.061" v="50"/>
          <ac:spMkLst>
            <pc:docMk/>
            <pc:sldMk cId="421410834" sldId="516"/>
            <ac:spMk id="5" creationId="{387D8974-6228-4EC5-A09D-C270EC835E94}"/>
          </ac:spMkLst>
        </pc:spChg>
      </pc:sldChg>
      <pc:sldChg chg="modSp add del">
        <pc:chgData name="Francesco Lucà" userId="be252dd4-0f5a-48eb-bdff-dd588f7f9609" providerId="ADAL" clId="{081538D1-2BC7-40C4-9A67-881DC7E7EEC8}" dt="2025-05-07T07:42:28.929" v="53" actId="47"/>
        <pc:sldMkLst>
          <pc:docMk/>
          <pc:sldMk cId="504149783" sldId="517"/>
        </pc:sldMkLst>
        <pc:spChg chg="mod">
          <ac:chgData name="Francesco Lucà" userId="be252dd4-0f5a-48eb-bdff-dd588f7f9609" providerId="ADAL" clId="{081538D1-2BC7-40C4-9A67-881DC7E7EEC8}" dt="2025-05-07T07:41:11.061" v="50"/>
          <ac:spMkLst>
            <pc:docMk/>
            <pc:sldMk cId="504149783" sldId="517"/>
            <ac:spMk id="5" creationId="{E1FC1853-0384-4F97-BAB8-CB27B93B2739}"/>
          </ac:spMkLst>
        </pc:spChg>
      </pc:sldChg>
      <pc:sldChg chg="modSp add del">
        <pc:chgData name="Francesco Lucà" userId="be252dd4-0f5a-48eb-bdff-dd588f7f9609" providerId="ADAL" clId="{081538D1-2BC7-40C4-9A67-881DC7E7EEC8}" dt="2025-05-07T07:42:28.929" v="53" actId="47"/>
        <pc:sldMkLst>
          <pc:docMk/>
          <pc:sldMk cId="2595295277" sldId="518"/>
        </pc:sldMkLst>
        <pc:spChg chg="mod">
          <ac:chgData name="Francesco Lucà" userId="be252dd4-0f5a-48eb-bdff-dd588f7f9609" providerId="ADAL" clId="{081538D1-2BC7-40C4-9A67-881DC7E7EEC8}" dt="2025-05-07T07:41:11.061" v="50"/>
          <ac:spMkLst>
            <pc:docMk/>
            <pc:sldMk cId="2595295277" sldId="518"/>
            <ac:spMk id="5" creationId="{387D8974-6228-4EC5-A09D-C270EC835E94}"/>
          </ac:spMkLst>
        </pc:spChg>
      </pc:sldChg>
      <pc:sldChg chg="modSp add del">
        <pc:chgData name="Francesco Lucà" userId="be252dd4-0f5a-48eb-bdff-dd588f7f9609" providerId="ADAL" clId="{081538D1-2BC7-40C4-9A67-881DC7E7EEC8}" dt="2025-05-07T07:42:28.929" v="53" actId="47"/>
        <pc:sldMkLst>
          <pc:docMk/>
          <pc:sldMk cId="1968430150" sldId="519"/>
        </pc:sldMkLst>
        <pc:spChg chg="mod">
          <ac:chgData name="Francesco Lucà" userId="be252dd4-0f5a-48eb-bdff-dd588f7f9609" providerId="ADAL" clId="{081538D1-2BC7-40C4-9A67-881DC7E7EEC8}" dt="2025-05-07T07:41:11.061" v="50"/>
          <ac:spMkLst>
            <pc:docMk/>
            <pc:sldMk cId="1968430150" sldId="519"/>
            <ac:spMk id="5" creationId="{E1FC1853-0384-4F97-BAB8-CB27B93B2739}"/>
          </ac:spMkLst>
        </pc:spChg>
      </pc:sldChg>
      <pc:sldChg chg="modSp add del">
        <pc:chgData name="Francesco Lucà" userId="be252dd4-0f5a-48eb-bdff-dd588f7f9609" providerId="ADAL" clId="{081538D1-2BC7-40C4-9A67-881DC7E7EEC8}" dt="2025-05-07T07:42:28.929" v="53" actId="47"/>
        <pc:sldMkLst>
          <pc:docMk/>
          <pc:sldMk cId="264029358" sldId="520"/>
        </pc:sldMkLst>
        <pc:spChg chg="mod">
          <ac:chgData name="Francesco Lucà" userId="be252dd4-0f5a-48eb-bdff-dd588f7f9609" providerId="ADAL" clId="{081538D1-2BC7-40C4-9A67-881DC7E7EEC8}" dt="2025-05-07T07:41:11.061" v="50"/>
          <ac:spMkLst>
            <pc:docMk/>
            <pc:sldMk cId="264029358" sldId="520"/>
            <ac:spMk id="5" creationId="{E1FC1853-0384-4F97-BAB8-CB27B93B2739}"/>
          </ac:spMkLst>
        </pc:spChg>
      </pc:sldChg>
      <pc:sldMasterChg chg="modSp modSldLayout">
        <pc:chgData name="Francesco Lucà" userId="be252dd4-0f5a-48eb-bdff-dd588f7f9609" providerId="ADAL" clId="{081538D1-2BC7-40C4-9A67-881DC7E7EEC8}" dt="2025-05-07T07:41:11.061" v="50"/>
        <pc:sldMasterMkLst>
          <pc:docMk/>
          <pc:sldMasterMk cId="0" sldId="2147483648"/>
        </pc:sldMasterMkLst>
        <pc:spChg chg="mod">
          <ac:chgData name="Francesco Lucà" userId="be252dd4-0f5a-48eb-bdff-dd588f7f9609" providerId="ADAL" clId="{081538D1-2BC7-40C4-9A67-881DC7E7EEC8}" dt="2025-05-07T07:41:11.061" v="50"/>
          <ac:spMkLst>
            <pc:docMk/>
            <pc:sldMasterMk cId="0" sldId="2147483648"/>
            <ac:spMk id="19" creationId="{DBE90251-E50E-4F70-9059-73CB9BD5D14C}"/>
          </ac:spMkLst>
        </pc:spChg>
        <pc:sldLayoutChg chg="modSp">
          <pc:chgData name="Francesco Lucà" userId="be252dd4-0f5a-48eb-bdff-dd588f7f9609" providerId="ADAL" clId="{081538D1-2BC7-40C4-9A67-881DC7E7EEC8}" dt="2025-05-07T07:41:11.061" v="50"/>
          <pc:sldLayoutMkLst>
            <pc:docMk/>
            <pc:sldMasterMk cId="0" sldId="2147483648"/>
            <pc:sldLayoutMk cId="0" sldId="2147483649"/>
          </pc:sldLayoutMkLst>
          <pc:spChg chg="mod">
            <ac:chgData name="Francesco Lucà" userId="be252dd4-0f5a-48eb-bdff-dd588f7f9609" providerId="ADAL" clId="{081538D1-2BC7-40C4-9A67-881DC7E7EEC8}" dt="2025-05-07T07:41:11.061" v="5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0"/>
          </pc:sldLayoutMkLst>
          <pc:spChg chg="mod">
            <ac:chgData name="Francesco Lucà" userId="be252dd4-0f5a-48eb-bdff-dd588f7f9609" providerId="ADAL" clId="{081538D1-2BC7-40C4-9A67-881DC7E7EEC8}" dt="2025-05-07T07:41:11.061" v="5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1"/>
          </pc:sldLayoutMkLst>
          <pc:spChg chg="mod">
            <ac:chgData name="Francesco Lucà" userId="be252dd4-0f5a-48eb-bdff-dd588f7f9609" providerId="ADAL" clId="{081538D1-2BC7-40C4-9A67-881DC7E7EEC8}" dt="2025-05-07T07:41:11.061" v="5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3"/>
          </pc:sldLayoutMkLst>
          <pc:spChg chg="mod">
            <ac:chgData name="Francesco Lucà" userId="be252dd4-0f5a-48eb-bdff-dd588f7f9609" providerId="ADAL" clId="{081538D1-2BC7-40C4-9A67-881DC7E7EEC8}" dt="2025-05-07T07:41:11.061" v="5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4"/>
          </pc:sldLayoutMkLst>
          <pc:spChg chg="mod">
            <ac:chgData name="Francesco Lucà" userId="be252dd4-0f5a-48eb-bdff-dd588f7f9609" providerId="ADAL" clId="{081538D1-2BC7-40C4-9A67-881DC7E7EEC8}" dt="2025-05-07T07:41:11.061" v="5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5"/>
          </pc:sldLayoutMkLst>
          <pc:spChg chg="mod">
            <ac:chgData name="Francesco Lucà" userId="be252dd4-0f5a-48eb-bdff-dd588f7f9609" providerId="ADAL" clId="{081538D1-2BC7-40C4-9A67-881DC7E7EEC8}" dt="2025-05-07T07:41:11.061" v="5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7"/>
          </pc:sldLayoutMkLst>
          <pc:spChg chg="mod">
            <ac:chgData name="Francesco Lucà" userId="be252dd4-0f5a-48eb-bdff-dd588f7f9609" providerId="ADAL" clId="{081538D1-2BC7-40C4-9A67-881DC7E7EEC8}" dt="2025-05-07T07:41:11.061" v="5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59"/>
          </pc:sldLayoutMkLst>
          <pc:spChg chg="mod">
            <ac:chgData name="Francesco Lucà" userId="be252dd4-0f5a-48eb-bdff-dd588f7f9609" providerId="ADAL" clId="{081538D1-2BC7-40C4-9A67-881DC7E7EEC8}" dt="2025-05-07T07:41:11.061" v="5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0"/>
          </pc:sldLayoutMkLst>
          <pc:spChg chg="mod">
            <ac:chgData name="Francesco Lucà" userId="be252dd4-0f5a-48eb-bdff-dd588f7f9609" providerId="ADAL" clId="{081538D1-2BC7-40C4-9A67-881DC7E7EEC8}" dt="2025-05-07T07:41:11.061" v="5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1"/>
          </pc:sldLayoutMkLst>
          <pc:spChg chg="mod">
            <ac:chgData name="Francesco Lucà" userId="be252dd4-0f5a-48eb-bdff-dd588f7f9609" providerId="ADAL" clId="{081538D1-2BC7-40C4-9A67-881DC7E7EEC8}" dt="2025-05-07T07:41:11.061" v="5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2"/>
          </pc:sldLayoutMkLst>
          <pc:spChg chg="mod">
            <ac:chgData name="Francesco Lucà" userId="be252dd4-0f5a-48eb-bdff-dd588f7f9609" providerId="ADAL" clId="{081538D1-2BC7-40C4-9A67-881DC7E7EEC8}" dt="2025-05-07T07:41:11.061" v="5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3"/>
          </pc:sldLayoutMkLst>
          <pc:spChg chg="mod">
            <ac:chgData name="Francesco Lucà" userId="be252dd4-0f5a-48eb-bdff-dd588f7f9609" providerId="ADAL" clId="{081538D1-2BC7-40C4-9A67-881DC7E7EEC8}" dt="2025-05-07T07:41:11.061" v="5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4"/>
          </pc:sldLayoutMkLst>
          <pc:spChg chg="mod">
            <ac:chgData name="Francesco Lucà" userId="be252dd4-0f5a-48eb-bdff-dd588f7f9609" providerId="ADAL" clId="{081538D1-2BC7-40C4-9A67-881DC7E7EEC8}" dt="2025-05-07T07:41:11.061" v="5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5"/>
          </pc:sldLayoutMkLst>
          <pc:spChg chg="mod">
            <ac:chgData name="Francesco Lucà" userId="be252dd4-0f5a-48eb-bdff-dd588f7f9609" providerId="ADAL" clId="{081538D1-2BC7-40C4-9A67-881DC7E7EEC8}" dt="2025-05-07T07:41:11.061" v="5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6"/>
          </pc:sldLayoutMkLst>
          <pc:spChg chg="mod">
            <ac:chgData name="Francesco Lucà" userId="be252dd4-0f5a-48eb-bdff-dd588f7f9609" providerId="ADAL" clId="{081538D1-2BC7-40C4-9A67-881DC7E7EEC8}" dt="2025-05-07T07:41:11.061" v="5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081538D1-2BC7-40C4-9A67-881DC7E7EEC8}" dt="2025-05-07T07:41:11.061" v="50"/>
          <pc:sldLayoutMkLst>
            <pc:docMk/>
            <pc:sldMasterMk cId="0" sldId="2147483648"/>
            <pc:sldLayoutMk cId="0" sldId="2147483667"/>
          </pc:sldLayoutMkLst>
          <pc:spChg chg="mod">
            <ac:chgData name="Francesco Lucà" userId="be252dd4-0f5a-48eb-bdff-dd588f7f9609" providerId="ADAL" clId="{081538D1-2BC7-40C4-9A67-881DC7E7EEC8}" dt="2025-05-07T07:41:11.061" v="5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C0C2E1CC-9727-472A-9C40-C91CE27B8D65}"/>
    <pc:docChg chg="addSld modSld">
      <pc:chgData name="Francesco Lucà" userId="be252dd4-0f5a-48eb-bdff-dd588f7f9609" providerId="ADAL" clId="{C0C2E1CC-9727-472A-9C40-C91CE27B8D65}" dt="2025-05-07T10:03:00.673" v="26" actId="20577"/>
      <pc:docMkLst>
        <pc:docMk/>
      </pc:docMkLst>
      <pc:sldChg chg="modSp mod">
        <pc:chgData name="Francesco Lucà" userId="be252dd4-0f5a-48eb-bdff-dd588f7f9609" providerId="ADAL" clId="{C0C2E1CC-9727-472A-9C40-C91CE27B8D65}" dt="2025-05-07T10:03:00.673" v="26" actId="20577"/>
        <pc:sldMkLst>
          <pc:docMk/>
          <pc:sldMk cId="3762391800" sldId="256"/>
        </pc:sldMkLst>
        <pc:spChg chg="mod">
          <ac:chgData name="Francesco Lucà" userId="be252dd4-0f5a-48eb-bdff-dd588f7f9609" providerId="ADAL" clId="{C0C2E1CC-9727-472A-9C40-C91CE27B8D65}" dt="2025-05-07T10:03:00.673" v="26" actId="20577"/>
          <ac:spMkLst>
            <pc:docMk/>
            <pc:sldMk cId="3762391800" sldId="256"/>
            <ac:spMk id="3" creationId="{A2ACCC5E-AC02-409F-AC4A-5D7BDD34C366}"/>
          </ac:spMkLst>
        </pc:spChg>
      </pc:sldChg>
      <pc:sldChg chg="add">
        <pc:chgData name="Francesco Lucà" userId="be252dd4-0f5a-48eb-bdff-dd588f7f9609" providerId="ADAL" clId="{C0C2E1CC-9727-472A-9C40-C91CE27B8D65}" dt="2025-05-07T10:02:45.362" v="0"/>
        <pc:sldMkLst>
          <pc:docMk/>
          <pc:sldMk cId="2210613114" sldId="434"/>
        </pc:sldMkLst>
      </pc:sldChg>
      <pc:sldChg chg="add">
        <pc:chgData name="Francesco Lucà" userId="be252dd4-0f5a-48eb-bdff-dd588f7f9609" providerId="ADAL" clId="{C0C2E1CC-9727-472A-9C40-C91CE27B8D65}" dt="2025-05-07T10:02:45.362" v="0"/>
        <pc:sldMkLst>
          <pc:docMk/>
          <pc:sldMk cId="3759339104" sldId="435"/>
        </pc:sldMkLst>
      </pc:sldChg>
      <pc:sldChg chg="add">
        <pc:chgData name="Francesco Lucà" userId="be252dd4-0f5a-48eb-bdff-dd588f7f9609" providerId="ADAL" clId="{C0C2E1CC-9727-472A-9C40-C91CE27B8D65}" dt="2025-05-07T10:02:45.362" v="0"/>
        <pc:sldMkLst>
          <pc:docMk/>
          <pc:sldMk cId="2917420897" sldId="436"/>
        </pc:sldMkLst>
      </pc:sldChg>
      <pc:sldChg chg="add">
        <pc:chgData name="Francesco Lucà" userId="be252dd4-0f5a-48eb-bdff-dd588f7f9609" providerId="ADAL" clId="{C0C2E1CC-9727-472A-9C40-C91CE27B8D65}" dt="2025-05-07T10:02:45.362" v="0"/>
        <pc:sldMkLst>
          <pc:docMk/>
          <pc:sldMk cId="1264241172" sldId="437"/>
        </pc:sldMkLst>
      </pc:sldChg>
      <pc:sldChg chg="add">
        <pc:chgData name="Francesco Lucà" userId="be252dd4-0f5a-48eb-bdff-dd588f7f9609" providerId="ADAL" clId="{C0C2E1CC-9727-472A-9C40-C91CE27B8D65}" dt="2025-05-07T10:02:45.362" v="0"/>
        <pc:sldMkLst>
          <pc:docMk/>
          <pc:sldMk cId="2382341836" sldId="438"/>
        </pc:sldMkLst>
      </pc:sldChg>
      <pc:sldChg chg="add">
        <pc:chgData name="Francesco Lucà" userId="be252dd4-0f5a-48eb-bdff-dd588f7f9609" providerId="ADAL" clId="{C0C2E1CC-9727-472A-9C40-C91CE27B8D65}" dt="2025-05-07T10:02:45.362" v="0"/>
        <pc:sldMkLst>
          <pc:docMk/>
          <pc:sldMk cId="1308085631" sldId="439"/>
        </pc:sldMkLst>
      </pc:sldChg>
      <pc:sldChg chg="add">
        <pc:chgData name="Francesco Lucà" userId="be252dd4-0f5a-48eb-bdff-dd588f7f9609" providerId="ADAL" clId="{C0C2E1CC-9727-472A-9C40-C91CE27B8D65}" dt="2025-05-07T10:02:45.362" v="0"/>
        <pc:sldMkLst>
          <pc:docMk/>
          <pc:sldMk cId="3876599330" sldId="440"/>
        </pc:sldMkLst>
      </pc:sldChg>
    </pc:docChg>
  </pc:docChgLst>
  <pc:docChgLst>
    <pc:chgData name="Francesco Lucà" userId="be252dd4-0f5a-48eb-bdff-dd588f7f9609" providerId="ADAL" clId="{6E70622C-EC21-4C35-9405-DAF4FFDA66FF}"/>
    <pc:docChg chg="undo custSel addSld delSld modSld sldOrd">
      <pc:chgData name="Francesco Lucà" userId="be252dd4-0f5a-48eb-bdff-dd588f7f9609" providerId="ADAL" clId="{6E70622C-EC21-4C35-9405-DAF4FFDA66FF}" dt="2021-05-07T06:16:36.927" v="6982" actId="20577"/>
      <pc:docMkLst>
        <pc:docMk/>
      </pc:docMkLst>
      <pc:sldChg chg="modSp ord">
        <pc:chgData name="Francesco Lucà" userId="be252dd4-0f5a-48eb-bdff-dd588f7f9609" providerId="ADAL" clId="{6E70622C-EC21-4C35-9405-DAF4FFDA66FF}" dt="2021-05-07T06:16:36.927" v="6982" actId="20577"/>
        <pc:sldMkLst>
          <pc:docMk/>
          <pc:sldMk cId="3762391800" sldId="256"/>
        </pc:sldMkLst>
      </pc:sldChg>
      <pc:sldChg chg="del ord">
        <pc:chgData name="Francesco Lucà" userId="be252dd4-0f5a-48eb-bdff-dd588f7f9609" providerId="ADAL" clId="{6E70622C-EC21-4C35-9405-DAF4FFDA66FF}" dt="2021-05-06T20:09:38.392" v="19" actId="2696"/>
        <pc:sldMkLst>
          <pc:docMk/>
          <pc:sldMk cId="4067835570" sldId="264"/>
        </pc:sldMkLst>
      </pc:sldChg>
      <pc:sldChg chg="del">
        <pc:chgData name="Francesco Lucà" userId="be252dd4-0f5a-48eb-bdff-dd588f7f9609" providerId="ADAL" clId="{6E70622C-EC21-4C35-9405-DAF4FFDA66FF}" dt="2021-05-06T20:05:01.794" v="9" actId="2696"/>
        <pc:sldMkLst>
          <pc:docMk/>
          <pc:sldMk cId="3957015102" sldId="380"/>
        </pc:sldMkLst>
      </pc:sldChg>
      <pc:sldChg chg="del">
        <pc:chgData name="Francesco Lucà" userId="be252dd4-0f5a-48eb-bdff-dd588f7f9609" providerId="ADAL" clId="{6E70622C-EC21-4C35-9405-DAF4FFDA66FF}" dt="2021-05-06T20:05:01.242" v="1" actId="2696"/>
        <pc:sldMkLst>
          <pc:docMk/>
          <pc:sldMk cId="3103081440" sldId="424"/>
        </pc:sldMkLst>
      </pc:sldChg>
      <pc:sldChg chg="del">
        <pc:chgData name="Francesco Lucà" userId="be252dd4-0f5a-48eb-bdff-dd588f7f9609" providerId="ADAL" clId="{6E70622C-EC21-4C35-9405-DAF4FFDA66FF}" dt="2021-05-06T20:05:01.246" v="2" actId="2696"/>
        <pc:sldMkLst>
          <pc:docMk/>
          <pc:sldMk cId="2161155392" sldId="425"/>
        </pc:sldMkLst>
      </pc:sldChg>
      <pc:sldChg chg="del">
        <pc:chgData name="Francesco Lucà" userId="be252dd4-0f5a-48eb-bdff-dd588f7f9609" providerId="ADAL" clId="{6E70622C-EC21-4C35-9405-DAF4FFDA66FF}" dt="2021-05-06T20:05:01.801" v="10" actId="2696"/>
        <pc:sldMkLst>
          <pc:docMk/>
          <pc:sldMk cId="3509390146" sldId="426"/>
        </pc:sldMkLst>
      </pc:sldChg>
      <pc:sldChg chg="del">
        <pc:chgData name="Francesco Lucà" userId="be252dd4-0f5a-48eb-bdff-dd588f7f9609" providerId="ADAL" clId="{6E70622C-EC21-4C35-9405-DAF4FFDA66FF}" dt="2021-05-06T20:05:01.250" v="3" actId="2696"/>
        <pc:sldMkLst>
          <pc:docMk/>
          <pc:sldMk cId="2482734435" sldId="435"/>
        </pc:sldMkLst>
      </pc:sldChg>
      <pc:sldChg chg="del">
        <pc:chgData name="Francesco Lucà" userId="be252dd4-0f5a-48eb-bdff-dd588f7f9609" providerId="ADAL" clId="{6E70622C-EC21-4C35-9405-DAF4FFDA66FF}" dt="2021-05-06T20:05:01.773" v="4" actId="2696"/>
        <pc:sldMkLst>
          <pc:docMk/>
          <pc:sldMk cId="770762271" sldId="436"/>
        </pc:sldMkLst>
      </pc:sldChg>
      <pc:sldChg chg="del">
        <pc:chgData name="Francesco Lucà" userId="be252dd4-0f5a-48eb-bdff-dd588f7f9609" providerId="ADAL" clId="{6E70622C-EC21-4C35-9405-DAF4FFDA66FF}" dt="2021-05-06T20:05:01.777" v="5" actId="2696"/>
        <pc:sldMkLst>
          <pc:docMk/>
          <pc:sldMk cId="3784033921" sldId="437"/>
        </pc:sldMkLst>
      </pc:sldChg>
      <pc:sldChg chg="del">
        <pc:chgData name="Francesco Lucà" userId="be252dd4-0f5a-48eb-bdff-dd588f7f9609" providerId="ADAL" clId="{6E70622C-EC21-4C35-9405-DAF4FFDA66FF}" dt="2021-05-06T20:05:01.780" v="6" actId="2696"/>
        <pc:sldMkLst>
          <pc:docMk/>
          <pc:sldMk cId="3064189162" sldId="438"/>
        </pc:sldMkLst>
      </pc:sldChg>
      <pc:sldChg chg="del">
        <pc:chgData name="Francesco Lucà" userId="be252dd4-0f5a-48eb-bdff-dd588f7f9609" providerId="ADAL" clId="{6E70622C-EC21-4C35-9405-DAF4FFDA66FF}" dt="2021-05-06T20:05:01.786" v="7" actId="2696"/>
        <pc:sldMkLst>
          <pc:docMk/>
          <pc:sldMk cId="1251728351" sldId="439"/>
        </pc:sldMkLst>
      </pc:sldChg>
      <pc:sldChg chg="del">
        <pc:chgData name="Francesco Lucà" userId="be252dd4-0f5a-48eb-bdff-dd588f7f9609" providerId="ADAL" clId="{6E70622C-EC21-4C35-9405-DAF4FFDA66FF}" dt="2021-05-06T20:05:01.790" v="8" actId="2696"/>
        <pc:sldMkLst>
          <pc:docMk/>
          <pc:sldMk cId="3743745249" sldId="440"/>
        </pc:sldMkLst>
      </pc:sldChg>
      <pc:sldChg chg="del">
        <pc:chgData name="Francesco Lucà" userId="be252dd4-0f5a-48eb-bdff-dd588f7f9609" providerId="ADAL" clId="{6E70622C-EC21-4C35-9405-DAF4FFDA66FF}" dt="2021-05-06T20:05:01.237" v="0" actId="2696"/>
        <pc:sldMkLst>
          <pc:docMk/>
          <pc:sldMk cId="1373835815" sldId="441"/>
        </pc:sldMkLst>
      </pc:sldChg>
      <pc:sldChg chg="del">
        <pc:chgData name="Francesco Lucà" userId="be252dd4-0f5a-48eb-bdff-dd588f7f9609" providerId="ADAL" clId="{6E70622C-EC21-4C35-9405-DAF4FFDA66FF}" dt="2021-05-06T20:09:38.389" v="18" actId="2696"/>
        <pc:sldMkLst>
          <pc:docMk/>
          <pc:sldMk cId="3150166307" sldId="445"/>
        </pc:sldMkLst>
      </pc:sldChg>
      <pc:sldChg chg="del">
        <pc:chgData name="Francesco Lucà" userId="be252dd4-0f5a-48eb-bdff-dd588f7f9609" providerId="ADAL" clId="{6E70622C-EC21-4C35-9405-DAF4FFDA66FF}" dt="2021-05-06T20:09:38.386" v="17" actId="2696"/>
        <pc:sldMkLst>
          <pc:docMk/>
          <pc:sldMk cId="4104567428" sldId="456"/>
        </pc:sldMkLst>
      </pc:sldChg>
      <pc:sldChg chg="add del">
        <pc:chgData name="Francesco Lucà" userId="be252dd4-0f5a-48eb-bdff-dd588f7f9609" providerId="ADAL" clId="{6E70622C-EC21-4C35-9405-DAF4FFDA66FF}" dt="2021-05-07T05:29:24.402" v="2630" actId="2696"/>
        <pc:sldMkLst>
          <pc:docMk/>
          <pc:sldMk cId="945490867" sldId="470"/>
        </pc:sldMkLst>
      </pc:sldChg>
      <pc:sldChg chg="delSp modSp">
        <pc:chgData name="Francesco Lucà" userId="be252dd4-0f5a-48eb-bdff-dd588f7f9609" providerId="ADAL" clId="{6E70622C-EC21-4C35-9405-DAF4FFDA66FF}" dt="2021-05-07T05:03:55.736" v="722"/>
        <pc:sldMkLst>
          <pc:docMk/>
          <pc:sldMk cId="1227637148" sldId="477"/>
        </pc:sldMkLst>
      </pc:sldChg>
      <pc:sldChg chg="del">
        <pc:chgData name="Francesco Lucà" userId="be252dd4-0f5a-48eb-bdff-dd588f7f9609" providerId="ADAL" clId="{6E70622C-EC21-4C35-9405-DAF4FFDA66FF}" dt="2021-05-07T05:32:46.716" v="2897" actId="2696"/>
        <pc:sldMkLst>
          <pc:docMk/>
          <pc:sldMk cId="1509624174" sldId="478"/>
        </pc:sldMkLst>
      </pc:sldChg>
      <pc:sldChg chg="addSp delSp modSp">
        <pc:chgData name="Francesco Lucà" userId="be252dd4-0f5a-48eb-bdff-dd588f7f9609" providerId="ADAL" clId="{6E70622C-EC21-4C35-9405-DAF4FFDA66FF}" dt="2021-05-07T05:32:41.965" v="2896" actId="20577"/>
        <pc:sldMkLst>
          <pc:docMk/>
          <pc:sldMk cId="1633679124" sldId="479"/>
        </pc:sldMkLst>
      </pc:sldChg>
      <pc:sldChg chg="ord">
        <pc:chgData name="Francesco Lucà" userId="be252dd4-0f5a-48eb-bdff-dd588f7f9609" providerId="ADAL" clId="{6E70622C-EC21-4C35-9405-DAF4FFDA66FF}" dt="2021-05-07T04:57:35.103" v="20"/>
        <pc:sldMkLst>
          <pc:docMk/>
          <pc:sldMk cId="1389604636" sldId="480"/>
        </pc:sldMkLst>
      </pc:sldChg>
      <pc:sldChg chg="addSp modSp add">
        <pc:chgData name="Francesco Lucà" userId="be252dd4-0f5a-48eb-bdff-dd588f7f9609" providerId="ADAL" clId="{6E70622C-EC21-4C35-9405-DAF4FFDA66FF}" dt="2021-05-07T05:10:55.843" v="1298" actId="20577"/>
        <pc:sldMkLst>
          <pc:docMk/>
          <pc:sldMk cId="3392350437" sldId="481"/>
        </pc:sldMkLst>
      </pc:sldChg>
      <pc:sldChg chg="addSp delSp modSp add">
        <pc:chgData name="Francesco Lucà" userId="be252dd4-0f5a-48eb-bdff-dd588f7f9609" providerId="ADAL" clId="{6E70622C-EC21-4C35-9405-DAF4FFDA66FF}" dt="2021-05-07T05:19:10.942" v="1919" actId="20577"/>
        <pc:sldMkLst>
          <pc:docMk/>
          <pc:sldMk cId="3274534279" sldId="482"/>
        </pc:sldMkLst>
      </pc:sldChg>
      <pc:sldChg chg="addSp modSp add">
        <pc:chgData name="Francesco Lucà" userId="be252dd4-0f5a-48eb-bdff-dd588f7f9609" providerId="ADAL" clId="{6E70622C-EC21-4C35-9405-DAF4FFDA66FF}" dt="2021-05-07T05:50:14.203" v="4225" actId="27636"/>
        <pc:sldMkLst>
          <pc:docMk/>
          <pc:sldMk cId="1308249809" sldId="483"/>
        </pc:sldMkLst>
      </pc:sldChg>
      <pc:sldChg chg="modSp add">
        <pc:chgData name="Francesco Lucà" userId="be252dd4-0f5a-48eb-bdff-dd588f7f9609" providerId="ADAL" clId="{6E70622C-EC21-4C35-9405-DAF4FFDA66FF}" dt="2021-05-07T05:37:13.701" v="2906" actId="5793"/>
        <pc:sldMkLst>
          <pc:docMk/>
          <pc:sldMk cId="421410834" sldId="516"/>
        </pc:sldMkLst>
      </pc:sldChg>
      <pc:sldChg chg="delSp modSp add">
        <pc:chgData name="Francesco Lucà" userId="be252dd4-0f5a-48eb-bdff-dd588f7f9609" providerId="ADAL" clId="{6E70622C-EC21-4C35-9405-DAF4FFDA66FF}" dt="2021-05-07T06:05:13.709" v="5648" actId="5793"/>
        <pc:sldMkLst>
          <pc:docMk/>
          <pc:sldMk cId="504149783" sldId="517"/>
        </pc:sldMkLst>
      </pc:sldChg>
      <pc:sldChg chg="modSp add ord">
        <pc:chgData name="Francesco Lucà" userId="be252dd4-0f5a-48eb-bdff-dd588f7f9609" providerId="ADAL" clId="{6E70622C-EC21-4C35-9405-DAF4FFDA66FF}" dt="2021-05-07T05:57:23.911" v="4859" actId="6549"/>
        <pc:sldMkLst>
          <pc:docMk/>
          <pc:sldMk cId="2595295277" sldId="518"/>
        </pc:sldMkLst>
      </pc:sldChg>
      <pc:sldChg chg="addSp modSp add">
        <pc:chgData name="Francesco Lucà" userId="be252dd4-0f5a-48eb-bdff-dd588f7f9609" providerId="ADAL" clId="{6E70622C-EC21-4C35-9405-DAF4FFDA66FF}" dt="2021-05-07T06:11:43.169" v="6493" actId="20577"/>
        <pc:sldMkLst>
          <pc:docMk/>
          <pc:sldMk cId="1968430150" sldId="519"/>
        </pc:sldMkLst>
      </pc:sldChg>
      <pc:sldChg chg="addSp delSp modSp add">
        <pc:chgData name="Francesco Lucà" userId="be252dd4-0f5a-48eb-bdff-dd588f7f9609" providerId="ADAL" clId="{6E70622C-EC21-4C35-9405-DAF4FFDA66FF}" dt="2021-05-07T06:16:19.974" v="6961" actId="20577"/>
        <pc:sldMkLst>
          <pc:docMk/>
          <pc:sldMk cId="264029358" sldId="52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07/05/2025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07/05/2025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en-US" dirty="0"/>
              <a:t>Practice on Accounting – B.A. Global Governance</a:t>
            </a:r>
            <a:endParaRPr lang="it-IT" dirty="0"/>
          </a:p>
          <a:p>
            <a:pPr algn="ctr"/>
            <a:r>
              <a:rPr lang="it-IT" dirty="0"/>
              <a:t>A.Y. 2024-2025</a:t>
            </a:r>
          </a:p>
          <a:p>
            <a:pPr algn="ct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Provision </a:t>
            </a:r>
            <a:r>
              <a:rPr lang="en-US"/>
              <a:t>&amp; Liabilities</a:t>
            </a:r>
            <a:endParaRPr lang="en-US"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Practice on Accounting – B.A. Global Governance</a:t>
            </a:r>
          </a:p>
          <a:p>
            <a:pPr algn="ctr"/>
            <a:r>
              <a:rPr lang="en-US" dirty="0"/>
              <a:t>A.Y. 2024-2025</a:t>
            </a:r>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5D8A-BF25-430D-A721-02F8075ABE07}"/>
              </a:ext>
            </a:extLst>
          </p:cNvPr>
          <p:cNvSpPr>
            <a:spLocks noGrp="1"/>
          </p:cNvSpPr>
          <p:nvPr>
            <p:ph type="title"/>
          </p:nvPr>
        </p:nvSpPr>
        <p:spPr/>
        <p:txBody>
          <a:bodyPr>
            <a:normAutofit fontScale="90000"/>
          </a:bodyPr>
          <a:lstStyle/>
          <a:p>
            <a:r>
              <a:rPr lang="en-US" dirty="0"/>
              <a:t>Provisions</a:t>
            </a:r>
          </a:p>
        </p:txBody>
      </p:sp>
      <p:sp>
        <p:nvSpPr>
          <p:cNvPr id="3" name="Content Placeholder 2">
            <a:extLst>
              <a:ext uri="{FF2B5EF4-FFF2-40B4-BE49-F238E27FC236}">
                <a16:creationId xmlns:a16="http://schemas.microsoft.com/office/drawing/2014/main" id="{516BA8F0-88BF-4DF2-80BE-7325023F4054}"/>
              </a:ext>
            </a:extLst>
          </p:cNvPr>
          <p:cNvSpPr>
            <a:spLocks noGrp="1"/>
          </p:cNvSpPr>
          <p:nvPr>
            <p:ph idx="1"/>
          </p:nvPr>
        </p:nvSpPr>
        <p:spPr/>
        <p:txBody>
          <a:bodyPr/>
          <a:lstStyle/>
          <a:p>
            <a:r>
              <a:rPr lang="en-US" dirty="0"/>
              <a:t>Let’s think the provision fund as a cauldron where all expenses and risks are represented:</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65A8872F-9240-491C-83F7-CD4B483EAEAC}"/>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5" name="Footer Placeholder 4">
            <a:extLst>
              <a:ext uri="{FF2B5EF4-FFF2-40B4-BE49-F238E27FC236}">
                <a16:creationId xmlns:a16="http://schemas.microsoft.com/office/drawing/2014/main" id="{97701319-DAB9-454C-A078-602B4F51BE9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6">
            <a:extLst>
              <a:ext uri="{FF2B5EF4-FFF2-40B4-BE49-F238E27FC236}">
                <a16:creationId xmlns:a16="http://schemas.microsoft.com/office/drawing/2014/main" id="{4D593C29-3F96-459A-B4F2-6328AB8E133E}"/>
              </a:ext>
            </a:extLst>
          </p:cNvPr>
          <p:cNvGraphicFramePr>
            <a:graphicFrameLocks noGrp="1"/>
          </p:cNvGraphicFramePr>
          <p:nvPr>
            <p:extLst>
              <p:ext uri="{D42A27DB-BD31-4B8C-83A1-F6EECF244321}">
                <p14:modId xmlns:p14="http://schemas.microsoft.com/office/powerpoint/2010/main" val="1348139028"/>
              </p:ext>
            </p:extLst>
          </p:nvPr>
        </p:nvGraphicFramePr>
        <p:xfrm>
          <a:off x="804330" y="1825654"/>
          <a:ext cx="8128002" cy="384556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1646333995"/>
                    </a:ext>
                  </a:extLst>
                </a:gridCol>
                <a:gridCol w="1354667">
                  <a:extLst>
                    <a:ext uri="{9D8B030D-6E8A-4147-A177-3AD203B41FA5}">
                      <a16:colId xmlns:a16="http://schemas.microsoft.com/office/drawing/2014/main" val="2904040255"/>
                    </a:ext>
                  </a:extLst>
                </a:gridCol>
                <a:gridCol w="1354667">
                  <a:extLst>
                    <a:ext uri="{9D8B030D-6E8A-4147-A177-3AD203B41FA5}">
                      <a16:colId xmlns:a16="http://schemas.microsoft.com/office/drawing/2014/main" val="3643440548"/>
                    </a:ext>
                  </a:extLst>
                </a:gridCol>
                <a:gridCol w="1354667">
                  <a:extLst>
                    <a:ext uri="{9D8B030D-6E8A-4147-A177-3AD203B41FA5}">
                      <a16:colId xmlns:a16="http://schemas.microsoft.com/office/drawing/2014/main" val="4018988017"/>
                    </a:ext>
                  </a:extLst>
                </a:gridCol>
                <a:gridCol w="1354667">
                  <a:extLst>
                    <a:ext uri="{9D8B030D-6E8A-4147-A177-3AD203B41FA5}">
                      <a16:colId xmlns:a16="http://schemas.microsoft.com/office/drawing/2014/main" val="66912701"/>
                    </a:ext>
                  </a:extLst>
                </a:gridCol>
                <a:gridCol w="1354667">
                  <a:extLst>
                    <a:ext uri="{9D8B030D-6E8A-4147-A177-3AD203B41FA5}">
                      <a16:colId xmlns:a16="http://schemas.microsoft.com/office/drawing/2014/main" val="953282634"/>
                    </a:ext>
                  </a:extLst>
                </a:gridCol>
              </a:tblGrid>
              <a:tr h="370840">
                <a:tc>
                  <a:txBody>
                    <a:bodyPr/>
                    <a:lstStyle/>
                    <a:p>
                      <a:r>
                        <a:rPr lang="en-US" dirty="0"/>
                        <a:t>Nature</a:t>
                      </a:r>
                    </a:p>
                  </a:txBody>
                  <a:tcPr anchor="ctr"/>
                </a:tc>
                <a:tc>
                  <a:txBody>
                    <a:bodyPr/>
                    <a:lstStyle/>
                    <a:p>
                      <a:r>
                        <a:rPr lang="en-US" dirty="0"/>
                        <a:t>Provision Fund PY</a:t>
                      </a:r>
                    </a:p>
                  </a:txBody>
                  <a:tcPr anchor="ctr"/>
                </a:tc>
                <a:tc>
                  <a:txBody>
                    <a:bodyPr/>
                    <a:lstStyle/>
                    <a:p>
                      <a:r>
                        <a:rPr lang="en-US" dirty="0"/>
                        <a:t>Provision of the year</a:t>
                      </a:r>
                    </a:p>
                  </a:txBody>
                  <a:tcPr anchor="ctr"/>
                </a:tc>
                <a:tc>
                  <a:txBody>
                    <a:bodyPr/>
                    <a:lstStyle/>
                    <a:p>
                      <a:r>
                        <a:rPr lang="en-US" dirty="0"/>
                        <a:t>Use</a:t>
                      </a:r>
                    </a:p>
                  </a:txBody>
                  <a:tcPr anchor="ctr"/>
                </a:tc>
                <a:tc>
                  <a:txBody>
                    <a:bodyPr/>
                    <a:lstStyle/>
                    <a:p>
                      <a:r>
                        <a:rPr lang="en-US" dirty="0"/>
                        <a:t>Release</a:t>
                      </a:r>
                    </a:p>
                  </a:txBody>
                  <a:tcPr anchor="ctr"/>
                </a:tc>
                <a:tc>
                  <a:txBody>
                    <a:bodyPr/>
                    <a:lstStyle/>
                    <a:p>
                      <a:r>
                        <a:rPr lang="en-US" dirty="0"/>
                        <a:t>Provision Fund</a:t>
                      </a:r>
                    </a:p>
                  </a:txBody>
                  <a:tcPr anchor="ctr"/>
                </a:tc>
                <a:extLst>
                  <a:ext uri="{0D108BD9-81ED-4DB2-BD59-A6C34878D82A}">
                    <a16:rowId xmlns:a16="http://schemas.microsoft.com/office/drawing/2014/main" val="356298930"/>
                  </a:ext>
                </a:extLst>
              </a:tr>
              <a:tr h="370840">
                <a:tc>
                  <a:txBody>
                    <a:bodyPr/>
                    <a:lstStyle/>
                    <a:p>
                      <a:r>
                        <a:rPr lang="en-US" dirty="0"/>
                        <a:t>Risk on litigations</a:t>
                      </a:r>
                    </a:p>
                  </a:txBody>
                  <a:tcPr/>
                </a:tc>
                <a:tc>
                  <a:txBody>
                    <a:bodyPr/>
                    <a:lstStyle/>
                    <a:p>
                      <a:pPr algn="ctr"/>
                      <a:r>
                        <a:rPr lang="en-US" dirty="0"/>
                        <a:t>1.000</a:t>
                      </a:r>
                    </a:p>
                  </a:txBody>
                  <a:tcPr anchor="ctr"/>
                </a:tc>
                <a:tc>
                  <a:txBody>
                    <a:bodyPr/>
                    <a:lstStyle/>
                    <a:p>
                      <a:pPr algn="ctr"/>
                      <a:r>
                        <a:rPr lang="en-US" dirty="0"/>
                        <a:t>200</a:t>
                      </a:r>
                    </a:p>
                  </a:txBody>
                  <a:tcPr anchor="ctr"/>
                </a:tc>
                <a:tc>
                  <a:txBody>
                    <a:bodyPr/>
                    <a:lstStyle/>
                    <a:p>
                      <a:pPr algn="ctr"/>
                      <a:r>
                        <a:rPr lang="en-US" dirty="0"/>
                        <a:t>50</a:t>
                      </a:r>
                    </a:p>
                  </a:txBody>
                  <a:tcPr anchor="ctr"/>
                </a:tc>
                <a:tc>
                  <a:txBody>
                    <a:bodyPr/>
                    <a:lstStyle/>
                    <a:p>
                      <a:pPr algn="ctr"/>
                      <a:r>
                        <a:rPr lang="en-US" dirty="0"/>
                        <a:t>-</a:t>
                      </a:r>
                    </a:p>
                  </a:txBody>
                  <a:tcPr anchor="ctr"/>
                </a:tc>
                <a:tc>
                  <a:txBody>
                    <a:bodyPr/>
                    <a:lstStyle/>
                    <a:p>
                      <a:pPr algn="ctr"/>
                      <a:r>
                        <a:rPr lang="en-US" dirty="0"/>
                        <a:t>1.150</a:t>
                      </a:r>
                    </a:p>
                  </a:txBody>
                  <a:tcPr anchor="ctr"/>
                </a:tc>
                <a:extLst>
                  <a:ext uri="{0D108BD9-81ED-4DB2-BD59-A6C34878D82A}">
                    <a16:rowId xmlns:a16="http://schemas.microsoft.com/office/drawing/2014/main" val="2915646255"/>
                  </a:ext>
                </a:extLst>
              </a:tr>
              <a:tr h="370840">
                <a:tc>
                  <a:txBody>
                    <a:bodyPr/>
                    <a:lstStyle/>
                    <a:p>
                      <a:r>
                        <a:rPr lang="en-US" dirty="0"/>
                        <a:t>Employee litigation</a:t>
                      </a:r>
                    </a:p>
                  </a:txBody>
                  <a:tcPr/>
                </a:tc>
                <a:tc>
                  <a:txBody>
                    <a:bodyPr/>
                    <a:lstStyle/>
                    <a:p>
                      <a:pPr algn="ctr"/>
                      <a:r>
                        <a:rPr lang="en-US" dirty="0"/>
                        <a:t>-</a:t>
                      </a:r>
                    </a:p>
                  </a:txBody>
                  <a:tcPr anchor="ctr"/>
                </a:tc>
                <a:tc>
                  <a:txBody>
                    <a:bodyPr/>
                    <a:lstStyle/>
                    <a:p>
                      <a:pPr algn="ctr"/>
                      <a:r>
                        <a:rPr lang="en-US" dirty="0"/>
                        <a:t>400</a:t>
                      </a:r>
                    </a:p>
                  </a:txBody>
                  <a:tcPr anchor="ctr"/>
                </a:tc>
                <a:tc>
                  <a:txBody>
                    <a:bodyPr/>
                    <a:lstStyle/>
                    <a:p>
                      <a:pPr algn="ctr"/>
                      <a:endParaRPr lang="en-US" dirty="0"/>
                    </a:p>
                  </a:txBody>
                  <a:tcPr anchor="ctr"/>
                </a:tc>
                <a:tc>
                  <a:txBody>
                    <a:bodyPr/>
                    <a:lstStyle/>
                    <a:p>
                      <a:pPr algn="ctr"/>
                      <a:endParaRPr lang="en-US" dirty="0"/>
                    </a:p>
                  </a:txBody>
                  <a:tcPr anchor="ctr"/>
                </a:tc>
                <a:tc>
                  <a:txBody>
                    <a:bodyPr/>
                    <a:lstStyle/>
                    <a:p>
                      <a:pPr algn="ctr"/>
                      <a:r>
                        <a:rPr lang="en-US" dirty="0"/>
                        <a:t>400</a:t>
                      </a:r>
                    </a:p>
                  </a:txBody>
                  <a:tcPr anchor="ctr"/>
                </a:tc>
                <a:extLst>
                  <a:ext uri="{0D108BD9-81ED-4DB2-BD59-A6C34878D82A}">
                    <a16:rowId xmlns:a16="http://schemas.microsoft.com/office/drawing/2014/main" val="2137692094"/>
                  </a:ext>
                </a:extLst>
              </a:tr>
              <a:tr h="370840">
                <a:tc>
                  <a:txBody>
                    <a:bodyPr/>
                    <a:lstStyle/>
                    <a:p>
                      <a:r>
                        <a:rPr lang="en-US" dirty="0"/>
                        <a:t>Decommissioning </a:t>
                      </a:r>
                    </a:p>
                  </a:txBody>
                  <a:tcPr/>
                </a:tc>
                <a:tc>
                  <a:txBody>
                    <a:bodyPr/>
                    <a:lstStyle/>
                    <a:p>
                      <a:pPr algn="ctr"/>
                      <a:r>
                        <a:rPr lang="en-US" dirty="0"/>
                        <a:t>10.000</a:t>
                      </a:r>
                    </a:p>
                  </a:txBody>
                  <a:tcPr anchor="ctr"/>
                </a:tc>
                <a:tc>
                  <a:txBody>
                    <a:bodyPr/>
                    <a:lstStyle/>
                    <a:p>
                      <a:pPr algn="ctr"/>
                      <a:endParaRPr lang="en-US" dirty="0"/>
                    </a:p>
                  </a:txBody>
                  <a:tcPr anchor="ctr"/>
                </a:tc>
                <a:tc>
                  <a:txBody>
                    <a:bodyPr/>
                    <a:lstStyle/>
                    <a:p>
                      <a:pPr algn="ctr"/>
                      <a:endParaRPr lang="en-US" dirty="0"/>
                    </a:p>
                  </a:txBody>
                  <a:tcPr anchor="ctr"/>
                </a:tc>
                <a:tc>
                  <a:txBody>
                    <a:bodyPr/>
                    <a:lstStyle/>
                    <a:p>
                      <a:pPr algn="ctr"/>
                      <a:r>
                        <a:rPr lang="en-US" dirty="0"/>
                        <a:t>1.000</a:t>
                      </a:r>
                    </a:p>
                  </a:txBody>
                  <a:tcPr anchor="ctr"/>
                </a:tc>
                <a:tc>
                  <a:txBody>
                    <a:bodyPr/>
                    <a:lstStyle/>
                    <a:p>
                      <a:pPr algn="ctr"/>
                      <a:r>
                        <a:rPr lang="en-US" dirty="0"/>
                        <a:t>9.000</a:t>
                      </a:r>
                    </a:p>
                  </a:txBody>
                  <a:tcPr anchor="ctr"/>
                </a:tc>
                <a:extLst>
                  <a:ext uri="{0D108BD9-81ED-4DB2-BD59-A6C34878D82A}">
                    <a16:rowId xmlns:a16="http://schemas.microsoft.com/office/drawing/2014/main" val="4190907631"/>
                  </a:ext>
                </a:extLst>
              </a:tr>
              <a:tr h="370840">
                <a:tc>
                  <a:txBody>
                    <a:bodyPr/>
                    <a:lstStyle/>
                    <a:p>
                      <a:r>
                        <a:rPr lang="en-US" dirty="0"/>
                        <a:t>Tax litigation</a:t>
                      </a:r>
                    </a:p>
                  </a:txBody>
                  <a:tcPr/>
                </a:tc>
                <a:tc>
                  <a:txBody>
                    <a:bodyPr/>
                    <a:lstStyle/>
                    <a:p>
                      <a:pPr algn="ctr"/>
                      <a:r>
                        <a:rPr lang="en-US" dirty="0"/>
                        <a:t>2.000</a:t>
                      </a:r>
                    </a:p>
                  </a:txBody>
                  <a:tcPr anchor="ctr"/>
                </a:tc>
                <a:tc>
                  <a:txBody>
                    <a:bodyPr/>
                    <a:lstStyle/>
                    <a:p>
                      <a:pPr algn="ctr"/>
                      <a:endParaRPr lang="en-US" dirty="0"/>
                    </a:p>
                  </a:txBody>
                  <a:tcPr anchor="ctr"/>
                </a:tc>
                <a:tc>
                  <a:txBody>
                    <a:bodyPr/>
                    <a:lstStyle/>
                    <a:p>
                      <a:pPr algn="ctr"/>
                      <a:r>
                        <a:rPr lang="en-US" dirty="0"/>
                        <a:t>2.000</a:t>
                      </a:r>
                    </a:p>
                  </a:txBody>
                  <a:tcPr anchor="ctr"/>
                </a:tc>
                <a:tc>
                  <a:txBody>
                    <a:bodyPr/>
                    <a:lstStyle/>
                    <a:p>
                      <a:pPr algn="ctr"/>
                      <a:endParaRPr lang="en-US" dirty="0"/>
                    </a:p>
                  </a:txBody>
                  <a:tcPr anchor="ctr"/>
                </a:tc>
                <a:tc>
                  <a:txBody>
                    <a:bodyPr/>
                    <a:lstStyle/>
                    <a:p>
                      <a:pPr algn="ctr"/>
                      <a:r>
                        <a:rPr lang="en-US" dirty="0"/>
                        <a:t>-</a:t>
                      </a:r>
                    </a:p>
                  </a:txBody>
                  <a:tcPr anchor="ctr"/>
                </a:tc>
                <a:extLst>
                  <a:ext uri="{0D108BD9-81ED-4DB2-BD59-A6C34878D82A}">
                    <a16:rowId xmlns:a16="http://schemas.microsoft.com/office/drawing/2014/main" val="119757846"/>
                  </a:ext>
                </a:extLst>
              </a:tr>
              <a:tr h="370840">
                <a:tc>
                  <a:txBody>
                    <a:bodyPr/>
                    <a:lstStyle/>
                    <a:p>
                      <a:r>
                        <a:rPr lang="en-US" dirty="0"/>
                        <a:t>Total</a:t>
                      </a:r>
                    </a:p>
                  </a:txBody>
                  <a:tcPr/>
                </a:tc>
                <a:tc>
                  <a:txBody>
                    <a:bodyPr/>
                    <a:lstStyle/>
                    <a:p>
                      <a:pPr algn="ctr"/>
                      <a:r>
                        <a:rPr lang="en-US" dirty="0"/>
                        <a:t>13.000</a:t>
                      </a:r>
                    </a:p>
                  </a:txBody>
                  <a:tcPr anchor="ctr"/>
                </a:tc>
                <a:tc>
                  <a:txBody>
                    <a:bodyPr/>
                    <a:lstStyle/>
                    <a:p>
                      <a:pPr algn="ctr"/>
                      <a:r>
                        <a:rPr lang="en-US" dirty="0"/>
                        <a:t>600</a:t>
                      </a:r>
                    </a:p>
                  </a:txBody>
                  <a:tcPr anchor="ctr"/>
                </a:tc>
                <a:tc>
                  <a:txBody>
                    <a:bodyPr/>
                    <a:lstStyle/>
                    <a:p>
                      <a:pPr algn="ctr"/>
                      <a:r>
                        <a:rPr lang="en-US" dirty="0"/>
                        <a:t>2.050</a:t>
                      </a:r>
                    </a:p>
                  </a:txBody>
                  <a:tcPr anchor="ctr"/>
                </a:tc>
                <a:tc>
                  <a:txBody>
                    <a:bodyPr/>
                    <a:lstStyle/>
                    <a:p>
                      <a:pPr algn="ctr"/>
                      <a:r>
                        <a:rPr lang="en-US" dirty="0"/>
                        <a:t>1.000</a:t>
                      </a:r>
                    </a:p>
                  </a:txBody>
                  <a:tcPr anchor="ctr"/>
                </a:tc>
                <a:tc>
                  <a:txBody>
                    <a:bodyPr/>
                    <a:lstStyle/>
                    <a:p>
                      <a:pPr algn="ctr"/>
                      <a:r>
                        <a:rPr lang="en-US" dirty="0"/>
                        <a:t>10.550</a:t>
                      </a:r>
                    </a:p>
                  </a:txBody>
                  <a:tcPr anchor="ctr"/>
                </a:tc>
                <a:extLst>
                  <a:ext uri="{0D108BD9-81ED-4DB2-BD59-A6C34878D82A}">
                    <a16:rowId xmlns:a16="http://schemas.microsoft.com/office/drawing/2014/main" val="3960552152"/>
                  </a:ext>
                </a:extLst>
              </a:tr>
            </a:tbl>
          </a:graphicData>
        </a:graphic>
      </p:graphicFrame>
    </p:spTree>
    <p:extLst>
      <p:ext uri="{BB962C8B-B14F-4D97-AF65-F5344CB8AC3E}">
        <p14:creationId xmlns:p14="http://schemas.microsoft.com/office/powerpoint/2010/main" val="1389604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5D8A-BF25-430D-A721-02F8075ABE07}"/>
              </a:ext>
            </a:extLst>
          </p:cNvPr>
          <p:cNvSpPr>
            <a:spLocks noGrp="1"/>
          </p:cNvSpPr>
          <p:nvPr>
            <p:ph type="title"/>
          </p:nvPr>
        </p:nvSpPr>
        <p:spPr/>
        <p:txBody>
          <a:bodyPr>
            <a:normAutofit fontScale="90000"/>
          </a:bodyPr>
          <a:lstStyle/>
          <a:p>
            <a:r>
              <a:rPr lang="en-US" dirty="0"/>
              <a:t>Provisions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16BA8F0-88BF-4DF2-80BE-7325023F4054}"/>
                  </a:ext>
                </a:extLst>
              </p:cNvPr>
              <p:cNvSpPr>
                <a:spLocks noGrp="1"/>
              </p:cNvSpPr>
              <p:nvPr>
                <p:ph idx="1"/>
              </p:nvPr>
            </p:nvSpPr>
            <p:spPr/>
            <p:txBody>
              <a:bodyPr/>
              <a:lstStyle/>
              <a:p>
                <a:r>
                  <a:rPr lang="en-US" dirty="0"/>
                  <a:t>There is a specific kind of provision that is referred to future benefits to employees. The outcome and the amount is certain, what might not be defined is the length of the business relationship.</a:t>
                </a:r>
              </a:p>
              <a:p>
                <a:r>
                  <a:rPr lang="en-US" dirty="0"/>
                  <a:t>These kind of payment are ruled by IAS 19 and specifically are considered as a post employment benefits. These might be distinguished between defined and undefined contribution plan. </a:t>
                </a:r>
              </a:p>
              <a:p>
                <a:r>
                  <a:rPr lang="en-US" dirty="0"/>
                  <a:t>An example of defined contribution plan is the TFR (stands for </a:t>
                </a:r>
                <a:r>
                  <a:rPr lang="en-US" dirty="0" err="1"/>
                  <a:t>Trattamento</a:t>
                </a:r>
                <a:r>
                  <a:rPr lang="en-US" dirty="0"/>
                  <a:t> Fine </a:t>
                </a:r>
                <a:r>
                  <a:rPr lang="en-US" dirty="0" err="1"/>
                  <a:t>Rapporto</a:t>
                </a:r>
                <a:r>
                  <a:rPr lang="en-US" dirty="0"/>
                  <a:t>) in Italy for which a company pays every year to a fund chosen by the employee an amount equal to </a:t>
                </a:r>
                <a14:m>
                  <m:oMath xmlns:m="http://schemas.openxmlformats.org/officeDocument/2006/math">
                    <m:f>
                      <m:fPr>
                        <m:ctrlPr>
                          <a:rPr lang="en-US" i="1" dirty="0" smtClean="0">
                            <a:latin typeface="Cambria Math" panose="02040503050406030204" pitchFamily="18" charset="0"/>
                          </a:rPr>
                        </m:ctrlPr>
                      </m:fPr>
                      <m:num>
                        <m:r>
                          <a:rPr lang="it-IT" b="0" i="1" dirty="0" smtClean="0">
                            <a:latin typeface="Cambria Math" panose="02040503050406030204" pitchFamily="18" charset="0"/>
                          </a:rPr>
                          <m:t>1</m:t>
                        </m:r>
                      </m:num>
                      <m:den>
                        <m:r>
                          <a:rPr lang="it-IT" b="0" i="1" dirty="0" smtClean="0">
                            <a:latin typeface="Cambria Math" panose="02040503050406030204" pitchFamily="18" charset="0"/>
                          </a:rPr>
                          <m:t>13,5</m:t>
                        </m:r>
                      </m:den>
                    </m:f>
                  </m:oMath>
                </a14:m>
                <a:r>
                  <a:rPr lang="en-US" dirty="0"/>
                  <a:t> of the annual lord pay, as defined by law. The benefit at the end of employment will be equal to the amount contributed.</a:t>
                </a:r>
              </a:p>
              <a:p>
                <a:r>
                  <a:rPr lang="en-US" dirty="0"/>
                  <a:t> </a:t>
                </a:r>
              </a:p>
            </p:txBody>
          </p:sp>
        </mc:Choice>
        <mc:Fallback xmlns="">
          <p:sp>
            <p:nvSpPr>
              <p:cNvPr id="3" name="Content Placeholder 2">
                <a:extLst>
                  <a:ext uri="{FF2B5EF4-FFF2-40B4-BE49-F238E27FC236}">
                    <a16:creationId xmlns:a16="http://schemas.microsoft.com/office/drawing/2014/main" id="{516BA8F0-88BF-4DF2-80BE-7325023F4054}"/>
                  </a:ext>
                </a:extLst>
              </p:cNvPr>
              <p:cNvSpPr>
                <a:spLocks noGrp="1" noRot="1" noChangeAspect="1" noMove="1" noResize="1" noEditPoints="1" noAdjustHandles="1" noChangeArrowheads="1" noChangeShapeType="1" noTextEdit="1"/>
              </p:cNvSpPr>
              <p:nvPr>
                <p:ph idx="1"/>
              </p:nvPr>
            </p:nvSpPr>
            <p:spPr>
              <a:blipFill>
                <a:blip r:embed="rId2"/>
                <a:stretch>
                  <a:fillRect l="-567" t="-776" r="-134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65A8872F-9240-491C-83F7-CD4B483EAEAC}"/>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97701319-DAB9-454C-A078-602B4F51BE9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1227637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5D8A-BF25-430D-A721-02F8075ABE07}"/>
              </a:ext>
            </a:extLst>
          </p:cNvPr>
          <p:cNvSpPr>
            <a:spLocks noGrp="1"/>
          </p:cNvSpPr>
          <p:nvPr>
            <p:ph type="title"/>
          </p:nvPr>
        </p:nvSpPr>
        <p:spPr/>
        <p:txBody>
          <a:bodyPr>
            <a:normAutofit fontScale="90000"/>
          </a:bodyPr>
          <a:lstStyle/>
          <a:p>
            <a:r>
              <a:rPr lang="en-US" dirty="0"/>
              <a:t>Provisions</a:t>
            </a:r>
          </a:p>
        </p:txBody>
      </p:sp>
      <p:sp>
        <p:nvSpPr>
          <p:cNvPr id="3" name="Content Placeholder 2">
            <a:extLst>
              <a:ext uri="{FF2B5EF4-FFF2-40B4-BE49-F238E27FC236}">
                <a16:creationId xmlns:a16="http://schemas.microsoft.com/office/drawing/2014/main" id="{516BA8F0-88BF-4DF2-80BE-7325023F4054}"/>
              </a:ext>
            </a:extLst>
          </p:cNvPr>
          <p:cNvSpPr>
            <a:spLocks noGrp="1"/>
          </p:cNvSpPr>
          <p:nvPr>
            <p:ph idx="1"/>
          </p:nvPr>
        </p:nvSpPr>
        <p:spPr/>
        <p:txBody>
          <a:bodyPr/>
          <a:lstStyle/>
          <a:p>
            <a:r>
              <a:rPr lang="en-US" dirty="0"/>
              <a:t>The company X, that operates in Italy,</a:t>
            </a:r>
            <a:r>
              <a:rPr lang="it-IT" dirty="0"/>
              <a:t> </a:t>
            </a:r>
            <a:r>
              <a:rPr lang="en-US" dirty="0"/>
              <a:t>has a work contract with an employee which lord wage is Euro 30.000. Each year the company X accrues for the portion of TFR to be corresponded to the employee:</a:t>
            </a:r>
          </a:p>
          <a:p>
            <a:r>
              <a:rPr lang="en-US" dirty="0"/>
              <a:t>Year 1: 30.000/13,5 = 2.222</a:t>
            </a:r>
          </a:p>
          <a:p>
            <a:endParaRPr lang="en-US" dirty="0"/>
          </a:p>
          <a:p>
            <a:r>
              <a:rPr lang="it-IT" dirty="0"/>
              <a:t> </a:t>
            </a:r>
            <a:endParaRPr lang="en-US" dirty="0"/>
          </a:p>
          <a:p>
            <a:r>
              <a:rPr lang="en-US" dirty="0"/>
              <a:t> </a:t>
            </a:r>
          </a:p>
          <a:p>
            <a:r>
              <a:rPr lang="en-US" dirty="0"/>
              <a:t>In Year 2 at the end of June the employee left the company:</a:t>
            </a:r>
          </a:p>
          <a:p>
            <a:endParaRPr lang="en-US" dirty="0"/>
          </a:p>
          <a:p>
            <a:endParaRPr lang="en-US" dirty="0"/>
          </a:p>
        </p:txBody>
      </p:sp>
      <p:sp>
        <p:nvSpPr>
          <p:cNvPr id="4" name="Slide Number Placeholder 3">
            <a:extLst>
              <a:ext uri="{FF2B5EF4-FFF2-40B4-BE49-F238E27FC236}">
                <a16:creationId xmlns:a16="http://schemas.microsoft.com/office/drawing/2014/main" id="{65A8872F-9240-491C-83F7-CD4B483EAEAC}"/>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97701319-DAB9-454C-A078-602B4F51BE9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5">
            <a:extLst>
              <a:ext uri="{FF2B5EF4-FFF2-40B4-BE49-F238E27FC236}">
                <a16:creationId xmlns:a16="http://schemas.microsoft.com/office/drawing/2014/main" id="{C0976963-7009-4BEA-ADAD-5099878E1828}"/>
              </a:ext>
            </a:extLst>
          </p:cNvPr>
          <p:cNvGraphicFramePr>
            <a:graphicFrameLocks noGrp="1"/>
          </p:cNvGraphicFramePr>
          <p:nvPr>
            <p:extLst>
              <p:ext uri="{D42A27DB-BD31-4B8C-83A1-F6EECF244321}">
                <p14:modId xmlns:p14="http://schemas.microsoft.com/office/powerpoint/2010/main" val="1932589033"/>
              </p:ext>
            </p:extLst>
          </p:nvPr>
        </p:nvGraphicFramePr>
        <p:xfrm>
          <a:off x="1640916" y="2575017"/>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 for PEB (P&amp;L)</a:t>
                      </a:r>
                    </a:p>
                  </a:txBody>
                  <a:tcPr/>
                </a:tc>
                <a:tc>
                  <a:txBody>
                    <a:bodyPr/>
                    <a:lstStyle/>
                    <a:p>
                      <a:pPr algn="r"/>
                      <a:r>
                        <a:rPr lang="en-US" dirty="0"/>
                        <a:t>2.222</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PEB Fund(BS)</a:t>
                      </a:r>
                    </a:p>
                  </a:txBody>
                  <a:tcPr/>
                </a:tc>
                <a:tc>
                  <a:txBody>
                    <a:bodyPr/>
                    <a:lstStyle/>
                    <a:p>
                      <a:pPr algn="r"/>
                      <a:endParaRPr lang="en-US" dirty="0"/>
                    </a:p>
                  </a:txBody>
                  <a:tcPr/>
                </a:tc>
                <a:tc>
                  <a:txBody>
                    <a:bodyPr/>
                    <a:lstStyle/>
                    <a:p>
                      <a:pPr algn="r"/>
                      <a:r>
                        <a:rPr lang="en-US" dirty="0"/>
                        <a:t>2.222</a:t>
                      </a:r>
                    </a:p>
                  </a:txBody>
                  <a:tcPr/>
                </a:tc>
                <a:extLst>
                  <a:ext uri="{0D108BD9-81ED-4DB2-BD59-A6C34878D82A}">
                    <a16:rowId xmlns:a16="http://schemas.microsoft.com/office/drawing/2014/main" val="1610387038"/>
                  </a:ext>
                </a:extLst>
              </a:tr>
            </a:tbl>
          </a:graphicData>
        </a:graphic>
      </p:graphicFrame>
      <p:graphicFrame>
        <p:nvGraphicFramePr>
          <p:cNvPr id="7" name="Table 6">
            <a:extLst>
              <a:ext uri="{FF2B5EF4-FFF2-40B4-BE49-F238E27FC236}">
                <a16:creationId xmlns:a16="http://schemas.microsoft.com/office/drawing/2014/main" id="{42551B9B-5F49-4F1E-ADA2-5ED926E50C45}"/>
              </a:ext>
            </a:extLst>
          </p:cNvPr>
          <p:cNvGraphicFramePr>
            <a:graphicFrameLocks noGrp="1"/>
          </p:cNvGraphicFramePr>
          <p:nvPr>
            <p:extLst>
              <p:ext uri="{D42A27DB-BD31-4B8C-83A1-F6EECF244321}">
                <p14:modId xmlns:p14="http://schemas.microsoft.com/office/powerpoint/2010/main" val="2396893545"/>
              </p:ext>
            </p:extLst>
          </p:nvPr>
        </p:nvGraphicFramePr>
        <p:xfrm>
          <a:off x="1640915" y="406236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Provision for PEB (P&amp;L)</a:t>
                      </a:r>
                    </a:p>
                  </a:txBody>
                  <a:tcPr/>
                </a:tc>
                <a:tc>
                  <a:txBody>
                    <a:bodyPr/>
                    <a:lstStyle/>
                    <a:p>
                      <a:pPr algn="r"/>
                      <a:r>
                        <a:rPr lang="en-US" dirty="0"/>
                        <a:t>1.111</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PEB Fund (BS)</a:t>
                      </a:r>
                    </a:p>
                  </a:txBody>
                  <a:tcPr/>
                </a:tc>
                <a:tc>
                  <a:txBody>
                    <a:bodyPr/>
                    <a:lstStyle/>
                    <a:p>
                      <a:pPr algn="r"/>
                      <a:endParaRPr lang="en-US" dirty="0"/>
                    </a:p>
                  </a:txBody>
                  <a:tcPr/>
                </a:tc>
                <a:tc>
                  <a:txBody>
                    <a:bodyPr/>
                    <a:lstStyle/>
                    <a:p>
                      <a:pPr algn="r"/>
                      <a:r>
                        <a:rPr lang="en-US" dirty="0"/>
                        <a:t>1.111</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78FB8615-2156-4C79-AEF7-90EB57645994}"/>
              </a:ext>
            </a:extLst>
          </p:cNvPr>
          <p:cNvGraphicFramePr>
            <a:graphicFrameLocks noGrp="1"/>
          </p:cNvGraphicFramePr>
          <p:nvPr>
            <p:extLst>
              <p:ext uri="{D42A27DB-BD31-4B8C-83A1-F6EECF244321}">
                <p14:modId xmlns:p14="http://schemas.microsoft.com/office/powerpoint/2010/main" val="486450688"/>
              </p:ext>
            </p:extLst>
          </p:nvPr>
        </p:nvGraphicFramePr>
        <p:xfrm>
          <a:off x="1640914" y="5046331"/>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PEB Fund(BS)</a:t>
                      </a:r>
                    </a:p>
                  </a:txBody>
                  <a:tcPr/>
                </a:tc>
                <a:tc>
                  <a:txBody>
                    <a:bodyPr/>
                    <a:lstStyle/>
                    <a:p>
                      <a:pPr algn="r"/>
                      <a:r>
                        <a:rPr lang="en-US" dirty="0"/>
                        <a:t>3.333</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3.333</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392350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5D8A-BF25-430D-A721-02F8075ABE07}"/>
              </a:ext>
            </a:extLst>
          </p:cNvPr>
          <p:cNvSpPr>
            <a:spLocks noGrp="1"/>
          </p:cNvSpPr>
          <p:nvPr>
            <p:ph type="title"/>
          </p:nvPr>
        </p:nvSpPr>
        <p:spPr/>
        <p:txBody>
          <a:bodyPr>
            <a:normAutofit fontScale="90000"/>
          </a:bodyPr>
          <a:lstStyle/>
          <a:p>
            <a:r>
              <a:rPr lang="en-US" dirty="0"/>
              <a:t>Provisions</a:t>
            </a:r>
          </a:p>
        </p:txBody>
      </p:sp>
      <p:sp>
        <p:nvSpPr>
          <p:cNvPr id="3" name="Content Placeholder 2">
            <a:extLst>
              <a:ext uri="{FF2B5EF4-FFF2-40B4-BE49-F238E27FC236}">
                <a16:creationId xmlns:a16="http://schemas.microsoft.com/office/drawing/2014/main" id="{516BA8F0-88BF-4DF2-80BE-7325023F4054}"/>
              </a:ext>
            </a:extLst>
          </p:cNvPr>
          <p:cNvSpPr>
            <a:spLocks noGrp="1"/>
          </p:cNvSpPr>
          <p:nvPr>
            <p:ph idx="1"/>
          </p:nvPr>
        </p:nvSpPr>
        <p:spPr/>
        <p:txBody>
          <a:bodyPr>
            <a:normAutofit/>
          </a:bodyPr>
          <a:lstStyle/>
          <a:p>
            <a:r>
              <a:rPr lang="en-US" dirty="0"/>
              <a:t>Actually the Italian law provides that the accumulated benefit, at each closing period are to be revaluated considering the inflation (meaning the increase in cost of life). This is usually calculated considering a reference index. Italian law provides this index is given by the increase in cost of life published by ISTAT. The formula provides that accumulated benefits are to be revaluated as following:</a:t>
            </a:r>
          </a:p>
          <a:p>
            <a:pPr algn="ctr"/>
            <a:r>
              <a:rPr lang="en-US" dirty="0"/>
              <a:t>PEB Fund * [1,5% + (75%*ISTAT Index)]</a:t>
            </a:r>
          </a:p>
          <a:p>
            <a:r>
              <a:rPr lang="en-US" dirty="0"/>
              <a:t>PEB Fund = 2.222</a:t>
            </a:r>
          </a:p>
          <a:p>
            <a:r>
              <a:rPr lang="en-US" dirty="0"/>
              <a:t>ISTAT Index = 0,8%</a:t>
            </a:r>
          </a:p>
          <a:p>
            <a:pPr algn="ctr"/>
            <a:r>
              <a:rPr lang="en-US" dirty="0"/>
              <a:t>2.222 * [1,5% + (75%*0,8%)]= 2.222 * 2,1% = 47</a:t>
            </a:r>
          </a:p>
          <a:p>
            <a:endParaRPr lang="en-US" dirty="0"/>
          </a:p>
          <a:p>
            <a:endParaRPr lang="en-US" dirty="0"/>
          </a:p>
        </p:txBody>
      </p:sp>
      <p:sp>
        <p:nvSpPr>
          <p:cNvPr id="4" name="Slide Number Placeholder 3">
            <a:extLst>
              <a:ext uri="{FF2B5EF4-FFF2-40B4-BE49-F238E27FC236}">
                <a16:creationId xmlns:a16="http://schemas.microsoft.com/office/drawing/2014/main" id="{65A8872F-9240-491C-83F7-CD4B483EAEAC}"/>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97701319-DAB9-454C-A078-602B4F51BE9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9" name="Table 8">
            <a:extLst>
              <a:ext uri="{FF2B5EF4-FFF2-40B4-BE49-F238E27FC236}">
                <a16:creationId xmlns:a16="http://schemas.microsoft.com/office/drawing/2014/main" id="{19677E17-738E-4858-B66F-F6445224ED48}"/>
              </a:ext>
            </a:extLst>
          </p:cNvPr>
          <p:cNvGraphicFramePr>
            <a:graphicFrameLocks noGrp="1"/>
          </p:cNvGraphicFramePr>
          <p:nvPr>
            <p:extLst>
              <p:ext uri="{D42A27DB-BD31-4B8C-83A1-F6EECF244321}">
                <p14:modId xmlns:p14="http://schemas.microsoft.com/office/powerpoint/2010/main" val="3253107548"/>
              </p:ext>
            </p:extLst>
          </p:nvPr>
        </p:nvGraphicFramePr>
        <p:xfrm>
          <a:off x="1640916" y="4403817"/>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Revaluation of PEB (P&amp;L)</a:t>
                      </a:r>
                    </a:p>
                  </a:txBody>
                  <a:tcPr/>
                </a:tc>
                <a:tc>
                  <a:txBody>
                    <a:bodyPr/>
                    <a:lstStyle/>
                    <a:p>
                      <a:pPr algn="r"/>
                      <a:r>
                        <a:rPr lang="en-US" dirty="0"/>
                        <a:t>47</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PEB Fund(BS)</a:t>
                      </a:r>
                    </a:p>
                  </a:txBody>
                  <a:tcPr/>
                </a:tc>
                <a:tc>
                  <a:txBody>
                    <a:bodyPr/>
                    <a:lstStyle/>
                    <a:p>
                      <a:pPr algn="r"/>
                      <a:endParaRPr lang="en-US" dirty="0"/>
                    </a:p>
                  </a:txBody>
                  <a:tcPr/>
                </a:tc>
                <a:tc>
                  <a:txBody>
                    <a:bodyPr/>
                    <a:lstStyle/>
                    <a:p>
                      <a:pPr algn="r"/>
                      <a:r>
                        <a:rPr lang="en-US" dirty="0"/>
                        <a:t>47</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3274534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95D8A-BF25-430D-A721-02F8075ABE07}"/>
              </a:ext>
            </a:extLst>
          </p:cNvPr>
          <p:cNvSpPr>
            <a:spLocks noGrp="1"/>
          </p:cNvSpPr>
          <p:nvPr>
            <p:ph type="title"/>
          </p:nvPr>
        </p:nvSpPr>
        <p:spPr/>
        <p:txBody>
          <a:bodyPr>
            <a:normAutofit fontScale="90000"/>
          </a:bodyPr>
          <a:lstStyle/>
          <a:p>
            <a:r>
              <a:rPr lang="en-US" dirty="0"/>
              <a:t>Provisions</a:t>
            </a:r>
          </a:p>
        </p:txBody>
      </p:sp>
      <p:sp>
        <p:nvSpPr>
          <p:cNvPr id="3" name="Content Placeholder 2">
            <a:extLst>
              <a:ext uri="{FF2B5EF4-FFF2-40B4-BE49-F238E27FC236}">
                <a16:creationId xmlns:a16="http://schemas.microsoft.com/office/drawing/2014/main" id="{516BA8F0-88BF-4DF2-80BE-7325023F4054}"/>
              </a:ext>
            </a:extLst>
          </p:cNvPr>
          <p:cNvSpPr>
            <a:spLocks noGrp="1"/>
          </p:cNvSpPr>
          <p:nvPr>
            <p:ph idx="1"/>
          </p:nvPr>
        </p:nvSpPr>
        <p:spPr/>
        <p:txBody>
          <a:bodyPr/>
          <a:lstStyle/>
          <a:p>
            <a:r>
              <a:rPr lang="en-US" dirty="0"/>
              <a:t>Italian standards do not require any actualization of benefits to the employees as defined by OIC 31. On the contrary IAS 19 require those benefits to be actualized based on a complex model which often require the support of an expert. Actuarial techniques are hard to be implemented without any specific competency. The actuarial models consider many variables as the average age of employees, the kind of business, the turnover of employees, the increase in salary, inflation, the mortality etc. </a:t>
            </a:r>
          </a:p>
          <a:p>
            <a:r>
              <a:rPr lang="en-US" dirty="0"/>
              <a:t>All these considerations are evaluated in the actuarial model in order to get to the final result. All differences between the actual fund and the actualized one are to be accounted in the OCI. </a:t>
            </a:r>
          </a:p>
          <a:p>
            <a:r>
              <a:rPr lang="en-US" dirty="0"/>
              <a:t>Assume the actuarial model shows a PEB fund in the Y1 for Euro 2.200 then the accounting is:</a:t>
            </a:r>
          </a:p>
        </p:txBody>
      </p:sp>
      <p:sp>
        <p:nvSpPr>
          <p:cNvPr id="4" name="Slide Number Placeholder 3">
            <a:extLst>
              <a:ext uri="{FF2B5EF4-FFF2-40B4-BE49-F238E27FC236}">
                <a16:creationId xmlns:a16="http://schemas.microsoft.com/office/drawing/2014/main" id="{65A8872F-9240-491C-83F7-CD4B483EAEAC}"/>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97701319-DAB9-454C-A078-602B4F51BE90}"/>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8" name="Table 7">
            <a:extLst>
              <a:ext uri="{FF2B5EF4-FFF2-40B4-BE49-F238E27FC236}">
                <a16:creationId xmlns:a16="http://schemas.microsoft.com/office/drawing/2014/main" id="{4672985D-F2F6-4FE7-9E19-E169FA059213}"/>
              </a:ext>
            </a:extLst>
          </p:cNvPr>
          <p:cNvGraphicFramePr>
            <a:graphicFrameLocks noGrp="1"/>
          </p:cNvGraphicFramePr>
          <p:nvPr>
            <p:extLst>
              <p:ext uri="{D42A27DB-BD31-4B8C-83A1-F6EECF244321}">
                <p14:modId xmlns:p14="http://schemas.microsoft.com/office/powerpoint/2010/main" val="2710422206"/>
              </p:ext>
            </p:extLst>
          </p:nvPr>
        </p:nvGraphicFramePr>
        <p:xfrm>
          <a:off x="1640916" y="4807246"/>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4110162">
                  <a:extLst>
                    <a:ext uri="{9D8B030D-6E8A-4147-A177-3AD203B41FA5}">
                      <a16:colId xmlns:a16="http://schemas.microsoft.com/office/drawing/2014/main" val="3813811915"/>
                    </a:ext>
                  </a:extLst>
                </a:gridCol>
                <a:gridCol w="764931">
                  <a:extLst>
                    <a:ext uri="{9D8B030D-6E8A-4147-A177-3AD203B41FA5}">
                      <a16:colId xmlns:a16="http://schemas.microsoft.com/office/drawing/2014/main" val="2006376887"/>
                    </a:ext>
                  </a:extLst>
                </a:gridCol>
                <a:gridCol w="960050">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PEB Fund(BS)</a:t>
                      </a:r>
                    </a:p>
                  </a:txBody>
                  <a:tcPr/>
                </a:tc>
                <a:tc>
                  <a:txBody>
                    <a:bodyPr/>
                    <a:lstStyle/>
                    <a:p>
                      <a:pPr algn="r"/>
                      <a:r>
                        <a:rPr lang="en-US" dirty="0"/>
                        <a:t>22</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Actuarial </a:t>
                      </a:r>
                      <a:r>
                        <a:rPr lang="en-US" dirty="0" err="1"/>
                        <a:t>Gain&amp;Loss</a:t>
                      </a:r>
                      <a:r>
                        <a:rPr lang="en-US" dirty="0"/>
                        <a:t> Reserve (OCI/BS)</a:t>
                      </a:r>
                    </a:p>
                  </a:txBody>
                  <a:tcPr/>
                </a:tc>
                <a:tc>
                  <a:txBody>
                    <a:bodyPr/>
                    <a:lstStyle/>
                    <a:p>
                      <a:pPr algn="r"/>
                      <a:endParaRPr lang="en-US" dirty="0"/>
                    </a:p>
                  </a:txBody>
                  <a:tcPr/>
                </a:tc>
                <a:tc>
                  <a:txBody>
                    <a:bodyPr/>
                    <a:lstStyle/>
                    <a:p>
                      <a:pPr algn="r"/>
                      <a:r>
                        <a:rPr lang="en-US" dirty="0"/>
                        <a:t>22</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1633679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amortized cost of a financial asset or financial liability at each reporting date is the net of the following amounts:</a:t>
            </a:r>
          </a:p>
          <a:p>
            <a:pPr marL="1085850" lvl="1" indent="-342900">
              <a:buFont typeface="+mj-lt"/>
              <a:buAutoNum type="alphaLcParenR"/>
            </a:pPr>
            <a:r>
              <a:rPr lang="en-US" dirty="0"/>
              <a:t>the amount at which the financial asset or financial liability is measured at initial recognition;</a:t>
            </a:r>
          </a:p>
          <a:p>
            <a:pPr marL="1085850" lvl="1" indent="-342900">
              <a:buFont typeface="+mj-lt"/>
              <a:buAutoNum type="alphaLcParenR"/>
            </a:pPr>
            <a:r>
              <a:rPr lang="en-US" dirty="0"/>
              <a:t>minus any repayments of the principal;</a:t>
            </a:r>
          </a:p>
          <a:p>
            <a:pPr marL="1085850" lvl="1" indent="-342900">
              <a:buFont typeface="+mj-lt"/>
              <a:buAutoNum type="alphaLcParenR"/>
            </a:pPr>
            <a:r>
              <a:rPr lang="en-US" dirty="0"/>
              <a:t>plus or minus the cumulative amortization using the effective interest method of any difference between the amount at initial recognition and the maturity amount; and</a:t>
            </a:r>
          </a:p>
          <a:p>
            <a:pPr marL="1085850" lvl="1" indent="-342900">
              <a:buFont typeface="+mj-lt"/>
              <a:buAutoNum type="alphaLcParenR"/>
            </a:pPr>
            <a:r>
              <a:rPr lang="en-US" dirty="0"/>
              <a:t>minus, in the case of a financial asset, any reduction for impairment or </a:t>
            </a:r>
            <a:r>
              <a:rPr lang="en-US" dirty="0" err="1"/>
              <a:t>uncollectibility</a:t>
            </a:r>
            <a:r>
              <a:rPr lang="en-US" dirty="0"/>
              <a:t>.</a:t>
            </a:r>
          </a:p>
          <a:p>
            <a:r>
              <a:rPr lang="en-US" dirty="0"/>
              <a:t>Trade payable which are usually paid within one year are measured at an undiscounted amount. When these are regulated beyond one year it could be necessary amortized cost to be calculated.</a:t>
            </a:r>
          </a:p>
          <a:p>
            <a:pPr marL="1085850" lvl="1" indent="-342900">
              <a:buFont typeface="+mj-lt"/>
              <a:buAutoNum type="alphaLcParen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spTree>
    <p:extLst>
      <p:ext uri="{BB962C8B-B14F-4D97-AF65-F5344CB8AC3E}">
        <p14:creationId xmlns:p14="http://schemas.microsoft.com/office/powerpoint/2010/main" val="3759339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fontScale="70000" lnSpcReduction="20000"/>
              </a:bodyPr>
              <a:lstStyle/>
              <a:p>
                <a:r>
                  <a:rPr lang="en-US" dirty="0"/>
                  <a:t>On 1 January 20X0, an entity obtains a 5 years loan for Euro 300.000, incurring transaction costs of Euro 3.300 thus the net amount obtained is 296.700 after costs. Terms and conditions of the agreement provide the following:</a:t>
                </a:r>
              </a:p>
              <a:p>
                <a:r>
                  <a:rPr lang="en-US" dirty="0"/>
                  <a:t>Rate: 3% to be paid at the end of each year;</a:t>
                </a:r>
              </a:p>
              <a:p>
                <a:r>
                  <a:rPr lang="en-US" dirty="0"/>
                  <a:t>Reimbursement plan: interests at 01/10 of each year, capital at the end</a:t>
                </a:r>
              </a:p>
              <a:p>
                <a:r>
                  <a:rPr lang="en-US" dirty="0"/>
                  <a:t>You need to calculate IRR, interest rate of return, meaning the rate, steady across the loan period, at which the net present value of all the cash flows (both positive and negative) equal zero. </a:t>
                </a:r>
              </a:p>
              <a:p>
                <a:pPr algn="ctr"/>
                <a:endParaRPr lang="en-US" dirty="0"/>
              </a:p>
              <a:p>
                <a:pPr algn="ctr"/>
                <a:r>
                  <a:rPr lang="en-US" dirty="0"/>
                  <a:t>IRR = </a:t>
                </a:r>
                <a:r>
                  <a:rPr lang="en-US" dirty="0" err="1"/>
                  <a:t>InC</a:t>
                </a:r>
                <a:r>
                  <a:rPr lang="en-US" dirty="0"/>
                  <a:t> –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1</m:t>
                        </m:r>
                      </m:sup>
                    </m:sSup>
                  </m:oMath>
                </a14:m>
                <a:r>
                  <a:rPr lang="nn-NO" dirty="0"/>
                  <a:t>-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2</m:t>
                        </m:r>
                      </m:sup>
                    </m:sSup>
                    <m:r>
                      <a:rPr lang="it-IT" i="1">
                        <a:latin typeface="Cambria Math" panose="02040503050406030204" pitchFamily="18" charset="0"/>
                      </a:rPr>
                      <m:t> </m:t>
                    </m:r>
                  </m:oMath>
                </a14:m>
                <a:r>
                  <a:rPr lang="nn-NO" dirty="0"/>
                  <a:t>-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3</m:t>
                        </m:r>
                      </m:sup>
                    </m:sSup>
                  </m:oMath>
                </a14:m>
                <a:r>
                  <a:rPr lang="nn-NO" dirty="0"/>
                  <a:t> - I</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m:t>
                        </m:r>
                        <m:r>
                          <a:rPr lang="it-IT" b="0" i="1" smtClean="0">
                            <a:latin typeface="Cambria Math" panose="02040503050406030204" pitchFamily="18" charset="0"/>
                          </a:rPr>
                          <m:t>4</m:t>
                        </m:r>
                      </m:sup>
                    </m:sSup>
                  </m:oMath>
                </a14:m>
                <a:r>
                  <a:rPr lang="nn-NO" dirty="0"/>
                  <a:t>- (EndC+I) </a:t>
                </a:r>
                <a14:m>
                  <m:oMath xmlns:m="http://schemas.openxmlformats.org/officeDocument/2006/math">
                    <m:sSup>
                      <m:sSupPr>
                        <m:ctrlPr>
                          <a:rPr lang="nn-NO" i="1" smtClean="0">
                            <a:latin typeface="Cambria Math" panose="02040503050406030204" pitchFamily="18" charset="0"/>
                          </a:rPr>
                        </m:ctrlPr>
                      </m:sSupPr>
                      <m:e>
                        <m:r>
                          <a:rPr lang="it-IT" b="0" i="1" smtClean="0">
                            <a:latin typeface="Cambria Math" panose="02040503050406030204" pitchFamily="18" charset="0"/>
                          </a:rPr>
                          <m:t>(1+</m:t>
                        </m:r>
                        <m:r>
                          <a:rPr lang="it-IT" b="0" i="1" smtClean="0">
                            <a:latin typeface="Cambria Math" panose="02040503050406030204" pitchFamily="18" charset="0"/>
                          </a:rPr>
                          <m:t>𝑖</m:t>
                        </m:r>
                        <m:r>
                          <a:rPr lang="it-IT" b="0" i="1" smtClean="0">
                            <a:latin typeface="Cambria Math" panose="02040503050406030204" pitchFamily="18" charset="0"/>
                          </a:rPr>
                          <m:t>)</m:t>
                        </m:r>
                      </m:e>
                      <m:sup>
                        <m:r>
                          <a:rPr lang="it-IT" b="0" i="1" smtClean="0">
                            <a:latin typeface="Cambria Math" panose="02040503050406030204" pitchFamily="18" charset="0"/>
                          </a:rPr>
                          <m:t>−5</m:t>
                        </m:r>
                      </m:sup>
                    </m:sSup>
                  </m:oMath>
                </a14:m>
                <a:r>
                  <a:rPr lang="nn-NO" dirty="0"/>
                  <a:t> = 0</a:t>
                </a:r>
                <a:endParaRPr lang="en-US" dirty="0"/>
              </a:p>
              <a:p>
                <a:endParaRPr lang="en-US" dirty="0"/>
              </a:p>
              <a:p>
                <a:r>
                  <a:rPr lang="en-US" dirty="0"/>
                  <a:t>Where:</a:t>
                </a:r>
              </a:p>
              <a:p>
                <a:r>
                  <a:rPr lang="en-US" dirty="0" err="1"/>
                  <a:t>InC</a:t>
                </a:r>
                <a:r>
                  <a:rPr lang="en-US" dirty="0"/>
                  <a:t>= initial capital (296.700)</a:t>
                </a:r>
              </a:p>
              <a:p>
                <a:r>
                  <a:rPr lang="en-US" dirty="0"/>
                  <a:t>I= interest 300.000 x 3% = 9.000</a:t>
                </a:r>
              </a:p>
              <a:p>
                <a:r>
                  <a:rPr lang="en-US" dirty="0" err="1"/>
                  <a:t>EndC</a:t>
                </a:r>
                <a:r>
                  <a:rPr lang="en-US" dirty="0"/>
                  <a:t>= ending capital (300.000)</a:t>
                </a:r>
              </a:p>
              <a:p>
                <a:pPr algn="ctr"/>
                <a:endParaRPr lang="en-US" dirty="0"/>
              </a:p>
              <a:p>
                <a:pPr algn="ctr"/>
                <a:r>
                  <a:rPr lang="en-US" dirty="0"/>
                  <a:t>IRR = 296.700 – 9.000</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−1</m:t>
                        </m:r>
                      </m:sup>
                    </m:sSup>
                  </m:oMath>
                </a14:m>
                <a:r>
                  <a:rPr lang="nn-NO" dirty="0"/>
                  <a:t>- </a:t>
                </a:r>
                <a14:m>
                  <m:oMath xmlns:m="http://schemas.openxmlformats.org/officeDocument/2006/math">
                    <m:r>
                      <a:rPr lang="it-IT" b="0" i="0" smtClean="0">
                        <a:latin typeface="Cambria Math" panose="02040503050406030204" pitchFamily="18" charset="0"/>
                      </a:rPr>
                      <m:t>9.000</m:t>
                    </m:r>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−2</m:t>
                        </m:r>
                      </m:sup>
                    </m:sSup>
                    <m:r>
                      <a:rPr lang="it-IT" i="1">
                        <a:latin typeface="Cambria Math" panose="02040503050406030204" pitchFamily="18" charset="0"/>
                      </a:rPr>
                      <m:t> </m:t>
                    </m:r>
                  </m:oMath>
                </a14:m>
                <a:r>
                  <a:rPr lang="nn-NO" dirty="0"/>
                  <a:t>- 9.000</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−3</m:t>
                        </m:r>
                      </m:sup>
                    </m:sSup>
                  </m:oMath>
                </a14:m>
                <a:r>
                  <a:rPr lang="nn-NO" dirty="0"/>
                  <a:t> - </a:t>
                </a:r>
                <a14:m>
                  <m:oMath xmlns:m="http://schemas.openxmlformats.org/officeDocument/2006/math">
                    <m:r>
                      <a:rPr lang="it-IT" b="0" i="0" smtClean="0">
                        <a:latin typeface="Cambria Math" panose="02040503050406030204" pitchFamily="18" charset="0"/>
                      </a:rPr>
                      <m:t>9.000</m:t>
                    </m:r>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−4</m:t>
                        </m:r>
                      </m:sup>
                    </m:sSup>
                  </m:oMath>
                </a14:m>
                <a:r>
                  <a:rPr lang="nn-NO" dirty="0"/>
                  <a:t>- (309.000) </a:t>
                </a:r>
                <a14:m>
                  <m:oMath xmlns:m="http://schemas.openxmlformats.org/officeDocument/2006/math">
                    <m:sSup>
                      <m:sSupPr>
                        <m:ctrlPr>
                          <a:rPr lang="nn-NO" i="1">
                            <a:latin typeface="Cambria Math" panose="02040503050406030204" pitchFamily="18" charset="0"/>
                          </a:rPr>
                        </m:ctrlPr>
                      </m:sSupPr>
                      <m:e>
                        <m:r>
                          <a:rPr lang="it-IT" i="1">
                            <a:latin typeface="Cambria Math" panose="02040503050406030204" pitchFamily="18" charset="0"/>
                          </a:rPr>
                          <m:t>(1+</m:t>
                        </m:r>
                        <m:r>
                          <a:rPr lang="it-IT" i="1">
                            <a:latin typeface="Cambria Math" panose="02040503050406030204" pitchFamily="18" charset="0"/>
                          </a:rPr>
                          <m:t>𝑖</m:t>
                        </m:r>
                        <m:r>
                          <a:rPr lang="it-IT" i="1">
                            <a:latin typeface="Cambria Math" panose="02040503050406030204" pitchFamily="18" charset="0"/>
                          </a:rPr>
                          <m:t>)</m:t>
                        </m:r>
                      </m:e>
                      <m:sup>
                        <m:r>
                          <a:rPr lang="it-IT" i="1">
                            <a:latin typeface="Cambria Math" panose="02040503050406030204" pitchFamily="18" charset="0"/>
                          </a:rPr>
                          <m:t>−5</m:t>
                        </m:r>
                      </m:sup>
                    </m:sSup>
                  </m:oMath>
                </a14:m>
                <a:r>
                  <a:rPr lang="nn-NO" dirty="0"/>
                  <a:t> = 0</a:t>
                </a:r>
                <a:endParaRPr lang="en-US" dirty="0"/>
              </a:p>
              <a:p>
                <a:endParaRPr lang="en-US" dirty="0"/>
              </a:p>
              <a:p>
                <a:r>
                  <a:rPr lang="en-US" sz="1500" dirty="0"/>
                  <a:t>The effective interest rate of 3,242% is the rate that discounts the expected cash flows on the bond to the initial carrying amount.</a:t>
                </a:r>
              </a:p>
              <a:p>
                <a:endParaRPr lang="en-US" dirty="0"/>
              </a:p>
            </p:txBody>
          </p:sp>
        </mc:Choice>
        <mc:Fallback xmlns="">
          <p:sp>
            <p:nvSpPr>
              <p:cNvPr id="3" name="Content Placeholder 2">
                <a:extLst>
                  <a:ext uri="{FF2B5EF4-FFF2-40B4-BE49-F238E27FC236}">
                    <a16:creationId xmlns:a16="http://schemas.microsoft.com/office/drawing/2014/main" id="{1EFAD49E-71DB-4C0A-819D-80F99B2379AC}"/>
                  </a:ext>
                </a:extLst>
              </p:cNvPr>
              <p:cNvSpPr>
                <a:spLocks noGrp="1" noRot="1" noChangeAspect="1" noMove="1" noResize="1" noEditPoints="1" noAdjustHandles="1" noChangeArrowheads="1" noChangeShapeType="1" noTextEdit="1"/>
              </p:cNvSpPr>
              <p:nvPr>
                <p:ph idx="1"/>
              </p:nvPr>
            </p:nvSpPr>
            <p:spPr>
              <a:xfrm>
                <a:off x="732345" y="1100572"/>
                <a:ext cx="8596668" cy="4707862"/>
              </a:xfrm>
              <a:blipFill>
                <a:blip r:embed="rId2"/>
                <a:stretch>
                  <a:fillRect l="-71" t="-907" b="-777"/>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spTree>
    <p:extLst>
      <p:ext uri="{BB962C8B-B14F-4D97-AF65-F5344CB8AC3E}">
        <p14:creationId xmlns:p14="http://schemas.microsoft.com/office/powerpoint/2010/main" val="2917420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The effect of calculation is the following development: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12" name="Table 11">
            <a:extLst>
              <a:ext uri="{FF2B5EF4-FFF2-40B4-BE49-F238E27FC236}">
                <a16:creationId xmlns:a16="http://schemas.microsoft.com/office/drawing/2014/main" id="{73370954-EEF8-4784-8C47-FDF55369DA5C}"/>
              </a:ext>
            </a:extLst>
          </p:cNvPr>
          <p:cNvGraphicFramePr>
            <a:graphicFrameLocks noGrp="1"/>
          </p:cNvGraphicFramePr>
          <p:nvPr/>
        </p:nvGraphicFramePr>
        <p:xfrm>
          <a:off x="804332" y="1518112"/>
          <a:ext cx="8128000" cy="286512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974620910"/>
                    </a:ext>
                  </a:extLst>
                </a:gridCol>
                <a:gridCol w="1625600">
                  <a:extLst>
                    <a:ext uri="{9D8B030D-6E8A-4147-A177-3AD203B41FA5}">
                      <a16:colId xmlns:a16="http://schemas.microsoft.com/office/drawing/2014/main" val="1941963057"/>
                    </a:ext>
                  </a:extLst>
                </a:gridCol>
                <a:gridCol w="1625600">
                  <a:extLst>
                    <a:ext uri="{9D8B030D-6E8A-4147-A177-3AD203B41FA5}">
                      <a16:colId xmlns:a16="http://schemas.microsoft.com/office/drawing/2014/main" val="1337754055"/>
                    </a:ext>
                  </a:extLst>
                </a:gridCol>
                <a:gridCol w="1625600">
                  <a:extLst>
                    <a:ext uri="{9D8B030D-6E8A-4147-A177-3AD203B41FA5}">
                      <a16:colId xmlns:a16="http://schemas.microsoft.com/office/drawing/2014/main" val="1741910318"/>
                    </a:ext>
                  </a:extLst>
                </a:gridCol>
                <a:gridCol w="1625600">
                  <a:extLst>
                    <a:ext uri="{9D8B030D-6E8A-4147-A177-3AD203B41FA5}">
                      <a16:colId xmlns:a16="http://schemas.microsoft.com/office/drawing/2014/main" val="2637423756"/>
                    </a:ext>
                  </a:extLst>
                </a:gridCol>
              </a:tblGrid>
              <a:tr h="370840">
                <a:tc>
                  <a:txBody>
                    <a:bodyPr/>
                    <a:lstStyle/>
                    <a:p>
                      <a:pPr algn="ctr"/>
                      <a:r>
                        <a:rPr lang="en-US" sz="1200" dirty="0"/>
                        <a:t>Year</a:t>
                      </a:r>
                    </a:p>
                  </a:txBody>
                  <a:tcPr anchor="ctr"/>
                </a:tc>
                <a:tc>
                  <a:txBody>
                    <a:bodyPr/>
                    <a:lstStyle/>
                    <a:p>
                      <a:pPr algn="ctr"/>
                      <a:r>
                        <a:rPr lang="en-US" sz="1200" dirty="0"/>
                        <a:t>Accounting Value at the beginning of period</a:t>
                      </a:r>
                    </a:p>
                  </a:txBody>
                  <a:tcPr anchor="ctr"/>
                </a:tc>
                <a:tc>
                  <a:txBody>
                    <a:bodyPr/>
                    <a:lstStyle/>
                    <a:p>
                      <a:pPr algn="ctr"/>
                      <a:r>
                        <a:rPr lang="en-US" sz="1200" dirty="0"/>
                        <a:t>Positive interests calculated by IRR</a:t>
                      </a:r>
                    </a:p>
                  </a:txBody>
                  <a:tcPr anchor="ctr"/>
                </a:tc>
                <a:tc>
                  <a:txBody>
                    <a:bodyPr/>
                    <a:lstStyle/>
                    <a:p>
                      <a:pPr algn="ctr"/>
                      <a:r>
                        <a:rPr lang="en-US" sz="1200" dirty="0"/>
                        <a:t>Cash flows</a:t>
                      </a:r>
                    </a:p>
                  </a:txBody>
                  <a:tcPr anchor="ctr"/>
                </a:tc>
                <a:tc>
                  <a:txBody>
                    <a:bodyPr/>
                    <a:lstStyle/>
                    <a:p>
                      <a:pPr algn="ctr"/>
                      <a:r>
                        <a:rPr lang="en-US" sz="1200" dirty="0"/>
                        <a:t>Accounting Value at the closing of period</a:t>
                      </a:r>
                    </a:p>
                  </a:txBody>
                  <a:tcPr anchor="ctr"/>
                </a:tc>
                <a:extLst>
                  <a:ext uri="{0D108BD9-81ED-4DB2-BD59-A6C34878D82A}">
                    <a16:rowId xmlns:a16="http://schemas.microsoft.com/office/drawing/2014/main" val="1382059701"/>
                  </a:ext>
                </a:extLst>
              </a:tr>
              <a:tr h="370840">
                <a:tc>
                  <a:txBody>
                    <a:bodyPr/>
                    <a:lstStyle/>
                    <a:p>
                      <a:pPr algn="ctr"/>
                      <a:endParaRPr lang="en-US" sz="1200" dirty="0"/>
                    </a:p>
                  </a:txBody>
                  <a:tcPr anchor="ctr"/>
                </a:tc>
                <a:tc>
                  <a:txBody>
                    <a:bodyPr/>
                    <a:lstStyle/>
                    <a:p>
                      <a:pPr algn="ctr"/>
                      <a:r>
                        <a:rPr lang="en-US" sz="1200" dirty="0"/>
                        <a:t>a</a:t>
                      </a:r>
                    </a:p>
                  </a:txBody>
                  <a:tcPr anchor="ctr"/>
                </a:tc>
                <a:tc>
                  <a:txBody>
                    <a:bodyPr/>
                    <a:lstStyle/>
                    <a:p>
                      <a:pPr algn="ctr"/>
                      <a:r>
                        <a:rPr lang="en-US" sz="1200" dirty="0"/>
                        <a:t>b = a x 3,242%</a:t>
                      </a:r>
                    </a:p>
                  </a:txBody>
                  <a:tcPr anchor="ctr"/>
                </a:tc>
                <a:tc>
                  <a:txBody>
                    <a:bodyPr/>
                    <a:lstStyle/>
                    <a:p>
                      <a:pPr algn="ctr"/>
                      <a:r>
                        <a:rPr lang="en-US" sz="1200" dirty="0"/>
                        <a:t>c</a:t>
                      </a:r>
                    </a:p>
                  </a:txBody>
                  <a:tcPr anchor="ctr"/>
                </a:tc>
                <a:tc>
                  <a:txBody>
                    <a:bodyPr/>
                    <a:lstStyle/>
                    <a:p>
                      <a:pPr algn="ctr"/>
                      <a:endParaRPr lang="en-US" sz="1200"/>
                    </a:p>
                  </a:txBody>
                  <a:tcPr anchor="ctr"/>
                </a:tc>
                <a:extLst>
                  <a:ext uri="{0D108BD9-81ED-4DB2-BD59-A6C34878D82A}">
                    <a16:rowId xmlns:a16="http://schemas.microsoft.com/office/drawing/2014/main" val="77013530"/>
                  </a:ext>
                </a:extLst>
              </a:tr>
              <a:tr h="370840">
                <a:tc>
                  <a:txBody>
                    <a:bodyPr/>
                    <a:lstStyle/>
                    <a:p>
                      <a:pPr algn="ctr"/>
                      <a:r>
                        <a:rPr lang="en-US" sz="1200" dirty="0"/>
                        <a:t>20X0</a:t>
                      </a:r>
                    </a:p>
                  </a:txBody>
                  <a:tcPr anchor="ctr"/>
                </a:tc>
                <a:tc>
                  <a:txBody>
                    <a:bodyPr/>
                    <a:lstStyle/>
                    <a:p>
                      <a:pPr algn="ctr"/>
                      <a:r>
                        <a:rPr lang="en-US" sz="1200" dirty="0"/>
                        <a:t>296.700</a:t>
                      </a:r>
                    </a:p>
                  </a:txBody>
                  <a:tcPr anchor="ctr"/>
                </a:tc>
                <a:tc>
                  <a:txBody>
                    <a:bodyPr/>
                    <a:lstStyle/>
                    <a:p>
                      <a:pPr algn="ctr"/>
                      <a:r>
                        <a:rPr lang="en-US" sz="1200" dirty="0"/>
                        <a:t>9.619</a:t>
                      </a:r>
                    </a:p>
                  </a:txBody>
                  <a:tcPr anchor="ctr"/>
                </a:tc>
                <a:tc>
                  <a:txBody>
                    <a:bodyPr/>
                    <a:lstStyle/>
                    <a:p>
                      <a:pPr algn="ctr"/>
                      <a:r>
                        <a:rPr lang="en-US" sz="1200" dirty="0"/>
                        <a:t>(9.000)</a:t>
                      </a:r>
                    </a:p>
                  </a:txBody>
                  <a:tcPr anchor="ctr"/>
                </a:tc>
                <a:tc>
                  <a:txBody>
                    <a:bodyPr/>
                    <a:lstStyle/>
                    <a:p>
                      <a:pPr algn="ctr"/>
                      <a:r>
                        <a:rPr lang="en-US" sz="1200" dirty="0"/>
                        <a:t>297.319</a:t>
                      </a:r>
                    </a:p>
                  </a:txBody>
                  <a:tcPr anchor="ctr"/>
                </a:tc>
                <a:extLst>
                  <a:ext uri="{0D108BD9-81ED-4DB2-BD59-A6C34878D82A}">
                    <a16:rowId xmlns:a16="http://schemas.microsoft.com/office/drawing/2014/main" val="2799823818"/>
                  </a:ext>
                </a:extLst>
              </a:tr>
              <a:tr h="370840">
                <a:tc>
                  <a:txBody>
                    <a:bodyPr/>
                    <a:lstStyle/>
                    <a:p>
                      <a:pPr algn="ctr"/>
                      <a:r>
                        <a:rPr lang="en-US" sz="1200" dirty="0"/>
                        <a:t>20X1</a:t>
                      </a:r>
                    </a:p>
                  </a:txBody>
                  <a:tcPr anchor="ctr"/>
                </a:tc>
                <a:tc>
                  <a:txBody>
                    <a:bodyPr/>
                    <a:lstStyle/>
                    <a:p>
                      <a:pPr algn="ctr"/>
                      <a:r>
                        <a:rPr lang="en-US" sz="1200" dirty="0"/>
                        <a:t>297.319</a:t>
                      </a:r>
                    </a:p>
                  </a:txBody>
                  <a:tcPr anchor="ctr"/>
                </a:tc>
                <a:tc>
                  <a:txBody>
                    <a:bodyPr/>
                    <a:lstStyle/>
                    <a:p>
                      <a:pPr algn="ctr"/>
                      <a:r>
                        <a:rPr lang="en-US" sz="1200" dirty="0"/>
                        <a:t>9.639</a:t>
                      </a:r>
                    </a:p>
                  </a:txBody>
                  <a:tcPr anchor="ctr"/>
                </a:tc>
                <a:tc>
                  <a:txBody>
                    <a:bodyPr/>
                    <a:lstStyle/>
                    <a:p>
                      <a:pPr algn="ctr"/>
                      <a:r>
                        <a:rPr lang="en-US" sz="1200" dirty="0"/>
                        <a:t>(9.000)</a:t>
                      </a:r>
                    </a:p>
                  </a:txBody>
                  <a:tcPr anchor="ctr"/>
                </a:tc>
                <a:tc>
                  <a:txBody>
                    <a:bodyPr/>
                    <a:lstStyle/>
                    <a:p>
                      <a:pPr algn="ctr"/>
                      <a:r>
                        <a:rPr lang="en-US" sz="1200" dirty="0"/>
                        <a:t>297.958</a:t>
                      </a:r>
                    </a:p>
                  </a:txBody>
                  <a:tcPr anchor="ctr"/>
                </a:tc>
                <a:extLst>
                  <a:ext uri="{0D108BD9-81ED-4DB2-BD59-A6C34878D82A}">
                    <a16:rowId xmlns:a16="http://schemas.microsoft.com/office/drawing/2014/main" val="219576113"/>
                  </a:ext>
                </a:extLst>
              </a:tr>
              <a:tr h="370840">
                <a:tc>
                  <a:txBody>
                    <a:bodyPr/>
                    <a:lstStyle/>
                    <a:p>
                      <a:pPr algn="ctr"/>
                      <a:r>
                        <a:rPr lang="en-US" sz="1200" dirty="0"/>
                        <a:t>20X2</a:t>
                      </a:r>
                    </a:p>
                  </a:txBody>
                  <a:tcPr anchor="ctr"/>
                </a:tc>
                <a:tc>
                  <a:txBody>
                    <a:bodyPr/>
                    <a:lstStyle/>
                    <a:p>
                      <a:pPr algn="ctr"/>
                      <a:r>
                        <a:rPr lang="en-US" sz="1200" dirty="0"/>
                        <a:t>297.958</a:t>
                      </a:r>
                    </a:p>
                  </a:txBody>
                  <a:tcPr anchor="ctr"/>
                </a:tc>
                <a:tc>
                  <a:txBody>
                    <a:bodyPr/>
                    <a:lstStyle/>
                    <a:p>
                      <a:pPr algn="ctr"/>
                      <a:r>
                        <a:rPr lang="en-US" sz="1200" dirty="0"/>
                        <a:t>9.659</a:t>
                      </a:r>
                    </a:p>
                  </a:txBody>
                  <a:tcPr anchor="ctr"/>
                </a:tc>
                <a:tc>
                  <a:txBody>
                    <a:bodyPr/>
                    <a:lstStyle/>
                    <a:p>
                      <a:pPr algn="ctr"/>
                      <a:r>
                        <a:rPr lang="en-US" sz="1200" dirty="0"/>
                        <a:t>(9.000)</a:t>
                      </a:r>
                    </a:p>
                  </a:txBody>
                  <a:tcPr anchor="ctr"/>
                </a:tc>
                <a:tc>
                  <a:txBody>
                    <a:bodyPr/>
                    <a:lstStyle/>
                    <a:p>
                      <a:pPr algn="ctr"/>
                      <a:r>
                        <a:rPr lang="en-US" sz="1200" dirty="0"/>
                        <a:t>298.617</a:t>
                      </a:r>
                    </a:p>
                  </a:txBody>
                  <a:tcPr anchor="ctr"/>
                </a:tc>
                <a:extLst>
                  <a:ext uri="{0D108BD9-81ED-4DB2-BD59-A6C34878D82A}">
                    <a16:rowId xmlns:a16="http://schemas.microsoft.com/office/drawing/2014/main" val="266702447"/>
                  </a:ext>
                </a:extLst>
              </a:tr>
              <a:tr h="370840">
                <a:tc>
                  <a:txBody>
                    <a:bodyPr/>
                    <a:lstStyle/>
                    <a:p>
                      <a:pPr algn="ctr"/>
                      <a:r>
                        <a:rPr lang="en-US" sz="1200" dirty="0"/>
                        <a:t>20X3</a:t>
                      </a:r>
                    </a:p>
                  </a:txBody>
                  <a:tcPr anchor="ctr"/>
                </a:tc>
                <a:tc>
                  <a:txBody>
                    <a:bodyPr/>
                    <a:lstStyle/>
                    <a:p>
                      <a:pPr algn="ctr"/>
                      <a:r>
                        <a:rPr lang="en-US" sz="1200" dirty="0"/>
                        <a:t>298.617</a:t>
                      </a:r>
                    </a:p>
                  </a:txBody>
                  <a:tcPr anchor="ctr"/>
                </a:tc>
                <a:tc>
                  <a:txBody>
                    <a:bodyPr/>
                    <a:lstStyle/>
                    <a:p>
                      <a:pPr algn="ctr"/>
                      <a:r>
                        <a:rPr lang="en-US" sz="1200" dirty="0"/>
                        <a:t>9.681</a:t>
                      </a:r>
                    </a:p>
                  </a:txBody>
                  <a:tcPr anchor="ctr"/>
                </a:tc>
                <a:tc>
                  <a:txBody>
                    <a:bodyPr/>
                    <a:lstStyle/>
                    <a:p>
                      <a:pPr algn="ctr"/>
                      <a:r>
                        <a:rPr lang="en-US" sz="1200" dirty="0"/>
                        <a:t>(9.000)</a:t>
                      </a:r>
                    </a:p>
                  </a:txBody>
                  <a:tcPr anchor="ctr"/>
                </a:tc>
                <a:tc>
                  <a:txBody>
                    <a:bodyPr/>
                    <a:lstStyle/>
                    <a:p>
                      <a:pPr algn="ctr"/>
                      <a:r>
                        <a:rPr lang="en-US" sz="1200" dirty="0"/>
                        <a:t>299.298</a:t>
                      </a:r>
                    </a:p>
                  </a:txBody>
                  <a:tcPr anchor="ctr"/>
                </a:tc>
                <a:extLst>
                  <a:ext uri="{0D108BD9-81ED-4DB2-BD59-A6C34878D82A}">
                    <a16:rowId xmlns:a16="http://schemas.microsoft.com/office/drawing/2014/main" val="659606418"/>
                  </a:ext>
                </a:extLst>
              </a:tr>
              <a:tr h="370840">
                <a:tc>
                  <a:txBody>
                    <a:bodyPr/>
                    <a:lstStyle/>
                    <a:p>
                      <a:pPr algn="ctr"/>
                      <a:r>
                        <a:rPr lang="en-US" sz="1200" dirty="0"/>
                        <a:t>20X4</a:t>
                      </a:r>
                    </a:p>
                  </a:txBody>
                  <a:tcPr anchor="ctr"/>
                </a:tc>
                <a:tc>
                  <a:txBody>
                    <a:bodyPr/>
                    <a:lstStyle/>
                    <a:p>
                      <a:pPr algn="ctr"/>
                      <a:r>
                        <a:rPr lang="en-US" sz="1200" dirty="0"/>
                        <a:t>299.298</a:t>
                      </a:r>
                    </a:p>
                  </a:txBody>
                  <a:tcPr anchor="ctr"/>
                </a:tc>
                <a:tc>
                  <a:txBody>
                    <a:bodyPr/>
                    <a:lstStyle/>
                    <a:p>
                      <a:pPr algn="ctr"/>
                      <a:r>
                        <a:rPr lang="en-US" sz="1200" dirty="0"/>
                        <a:t>9.702</a:t>
                      </a:r>
                    </a:p>
                  </a:txBody>
                  <a:tcPr anchor="ctr"/>
                </a:tc>
                <a:tc>
                  <a:txBody>
                    <a:bodyPr/>
                    <a:lstStyle/>
                    <a:p>
                      <a:pPr algn="ctr"/>
                      <a:r>
                        <a:rPr lang="en-US" sz="1200" dirty="0"/>
                        <a:t>(9.000)</a:t>
                      </a:r>
                    </a:p>
                  </a:txBody>
                  <a:tcPr anchor="ctr"/>
                </a:tc>
                <a:tc>
                  <a:txBody>
                    <a:bodyPr/>
                    <a:lstStyle/>
                    <a:p>
                      <a:pPr algn="ctr"/>
                      <a:r>
                        <a:rPr lang="en-US" sz="1200" dirty="0"/>
                        <a:t>300.000</a:t>
                      </a:r>
                    </a:p>
                  </a:txBody>
                  <a:tcPr anchor="ctr"/>
                </a:tc>
                <a:extLst>
                  <a:ext uri="{0D108BD9-81ED-4DB2-BD59-A6C34878D82A}">
                    <a16:rowId xmlns:a16="http://schemas.microsoft.com/office/drawing/2014/main" val="837411417"/>
                  </a:ext>
                </a:extLst>
              </a:tr>
            </a:tbl>
          </a:graphicData>
        </a:graphic>
      </p:graphicFrame>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spTree>
    <p:extLst>
      <p:ext uri="{BB962C8B-B14F-4D97-AF65-F5344CB8AC3E}">
        <p14:creationId xmlns:p14="http://schemas.microsoft.com/office/powerpoint/2010/main" val="1264241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At inception:</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graphicFrame>
        <p:nvGraphicFramePr>
          <p:cNvPr id="8" name="Table 7">
            <a:extLst>
              <a:ext uri="{FF2B5EF4-FFF2-40B4-BE49-F238E27FC236}">
                <a16:creationId xmlns:a16="http://schemas.microsoft.com/office/drawing/2014/main" id="{AB63C71A-FC41-4742-97FA-D17F5A136B1C}"/>
              </a:ext>
            </a:extLst>
          </p:cNvPr>
          <p:cNvGraphicFramePr>
            <a:graphicFrameLocks noGrp="1"/>
          </p:cNvGraphicFramePr>
          <p:nvPr/>
        </p:nvGraphicFramePr>
        <p:xfrm>
          <a:off x="818224" y="156777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Cash</a:t>
                      </a:r>
                    </a:p>
                  </a:txBody>
                  <a:tcPr/>
                </a:tc>
                <a:tc>
                  <a:txBody>
                    <a:bodyPr/>
                    <a:lstStyle/>
                    <a:p>
                      <a:pPr algn="r"/>
                      <a:r>
                        <a:rPr lang="en-US" dirty="0"/>
                        <a:t>296.700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296.700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7C784084-4131-457E-8C80-753622446B64}"/>
              </a:ext>
            </a:extLst>
          </p:cNvPr>
          <p:cNvGraphicFramePr>
            <a:graphicFrameLocks noGrp="1"/>
          </p:cNvGraphicFramePr>
          <p:nvPr/>
        </p:nvGraphicFramePr>
        <p:xfrm>
          <a:off x="1862019"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F7A363A7-5252-4A24-B5B5-A25B1CEC8812}"/>
              </a:ext>
            </a:extLst>
          </p:cNvPr>
          <p:cNvGraphicFramePr>
            <a:graphicFrameLocks noGrp="1"/>
          </p:cNvGraphicFramePr>
          <p:nvPr/>
        </p:nvGraphicFramePr>
        <p:xfrm>
          <a:off x="5968426"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382341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At the first payment: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graphicFrame>
        <p:nvGraphicFramePr>
          <p:cNvPr id="8" name="Table 7">
            <a:extLst>
              <a:ext uri="{FF2B5EF4-FFF2-40B4-BE49-F238E27FC236}">
                <a16:creationId xmlns:a16="http://schemas.microsoft.com/office/drawing/2014/main" id="{AB63C71A-FC41-4742-97FA-D17F5A136B1C}"/>
              </a:ext>
            </a:extLst>
          </p:cNvPr>
          <p:cNvGraphicFramePr>
            <a:graphicFrameLocks noGrp="1"/>
          </p:cNvGraphicFramePr>
          <p:nvPr/>
        </p:nvGraphicFramePr>
        <p:xfrm>
          <a:off x="818224" y="156777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Interests</a:t>
                      </a:r>
                    </a:p>
                  </a:txBody>
                  <a:tcPr/>
                </a:tc>
                <a:tc>
                  <a:txBody>
                    <a:bodyPr/>
                    <a:lstStyle/>
                    <a:p>
                      <a:pPr algn="r"/>
                      <a:r>
                        <a:rPr lang="en-US" dirty="0"/>
                        <a:t>9.000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9.000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7C784084-4131-457E-8C80-753622446B64}"/>
              </a:ext>
            </a:extLst>
          </p:cNvPr>
          <p:cNvGraphicFramePr>
            <a:graphicFrameLocks noGrp="1"/>
          </p:cNvGraphicFramePr>
          <p:nvPr/>
        </p:nvGraphicFramePr>
        <p:xfrm>
          <a:off x="818223"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9.000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287.700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C6E83935-5309-42F8-9984-C05C0090375B}"/>
              </a:ext>
            </a:extLst>
          </p:cNvPr>
          <p:cNvGraphicFramePr>
            <a:graphicFrameLocks noGrp="1"/>
          </p:cNvGraphicFramePr>
          <p:nvPr/>
        </p:nvGraphicFramePr>
        <p:xfrm>
          <a:off x="3816019"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Interests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F7A363A7-5252-4A24-B5B5-A25B1CEC8812}"/>
              </a:ext>
            </a:extLst>
          </p:cNvPr>
          <p:cNvGraphicFramePr>
            <a:graphicFrameLocks noGrp="1"/>
          </p:cNvGraphicFramePr>
          <p:nvPr/>
        </p:nvGraphicFramePr>
        <p:xfrm>
          <a:off x="6813815"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308085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732345" y="1100572"/>
            <a:ext cx="8596668" cy="4707862"/>
          </a:xfrm>
        </p:spPr>
        <p:txBody>
          <a:bodyPr>
            <a:normAutofit/>
          </a:bodyPr>
          <a:lstStyle/>
          <a:p>
            <a:r>
              <a:rPr lang="en-US" dirty="0"/>
              <a:t>Then you write for the amortized cost: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The effect you account for in the P&amp;L is the difference between interests paid (9.000) and effective rate interests (9.619).</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7A21FA7-5373-4557-B635-CE38BD65D49B}"/>
              </a:ext>
            </a:extLst>
          </p:cNvPr>
          <p:cNvSpPr txBox="1"/>
          <p:nvPr/>
        </p:nvSpPr>
        <p:spPr>
          <a:xfrm>
            <a:off x="818225" y="454241"/>
            <a:ext cx="8424909" cy="646331"/>
          </a:xfrm>
          <a:prstGeom prst="rect">
            <a:avLst/>
          </a:prstGeom>
          <a:noFill/>
        </p:spPr>
        <p:txBody>
          <a:bodyPr wrap="square" rtlCol="0">
            <a:spAutoFit/>
          </a:bodyPr>
          <a:lstStyle/>
          <a:p>
            <a:r>
              <a:rPr lang="en-US" sz="3600" dirty="0"/>
              <a:t>Amortized cost</a:t>
            </a:r>
            <a:endParaRPr lang="it-IT" sz="3600" dirty="0"/>
          </a:p>
        </p:txBody>
      </p:sp>
      <p:graphicFrame>
        <p:nvGraphicFramePr>
          <p:cNvPr id="8" name="Table 7">
            <a:extLst>
              <a:ext uri="{FF2B5EF4-FFF2-40B4-BE49-F238E27FC236}">
                <a16:creationId xmlns:a16="http://schemas.microsoft.com/office/drawing/2014/main" id="{AB63C71A-FC41-4742-97FA-D17F5A136B1C}"/>
              </a:ext>
            </a:extLst>
          </p:cNvPr>
          <p:cNvGraphicFramePr>
            <a:graphicFrameLocks noGrp="1"/>
          </p:cNvGraphicFramePr>
          <p:nvPr/>
        </p:nvGraphicFramePr>
        <p:xfrm>
          <a:off x="818224" y="1567779"/>
          <a:ext cx="6669503"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480133">
                  <a:extLst>
                    <a:ext uri="{9D8B030D-6E8A-4147-A177-3AD203B41FA5}">
                      <a16:colId xmlns:a16="http://schemas.microsoft.com/office/drawing/2014/main" val="3813811915"/>
                    </a:ext>
                  </a:extLst>
                </a:gridCol>
                <a:gridCol w="1112808">
                  <a:extLst>
                    <a:ext uri="{9D8B030D-6E8A-4147-A177-3AD203B41FA5}">
                      <a16:colId xmlns:a16="http://schemas.microsoft.com/office/drawing/2014/main" val="2006376887"/>
                    </a:ext>
                  </a:extLst>
                </a:gridCol>
                <a:gridCol w="1242202">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Interests</a:t>
                      </a:r>
                    </a:p>
                  </a:txBody>
                  <a:tcPr/>
                </a:tc>
                <a:tc>
                  <a:txBody>
                    <a:bodyPr/>
                    <a:lstStyle/>
                    <a:p>
                      <a:pPr algn="r"/>
                      <a:r>
                        <a:rPr lang="en-US" dirty="0"/>
                        <a:t>619</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Loan</a:t>
                      </a:r>
                    </a:p>
                  </a:txBody>
                  <a:tcPr/>
                </a:tc>
                <a:tc>
                  <a:txBody>
                    <a:bodyPr/>
                    <a:lstStyle/>
                    <a:p>
                      <a:pPr algn="r"/>
                      <a:endParaRPr lang="en-US" dirty="0"/>
                    </a:p>
                  </a:txBody>
                  <a:tcPr/>
                </a:tc>
                <a:tc>
                  <a:txBody>
                    <a:bodyPr/>
                    <a:lstStyle/>
                    <a:p>
                      <a:pPr algn="r"/>
                      <a:r>
                        <a:rPr lang="en-US" dirty="0"/>
                        <a:t>619</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7C784084-4131-457E-8C80-753622446B64}"/>
              </a:ext>
            </a:extLst>
          </p:cNvPr>
          <p:cNvGraphicFramePr>
            <a:graphicFrameLocks noGrp="1"/>
          </p:cNvGraphicFramePr>
          <p:nvPr/>
        </p:nvGraphicFramePr>
        <p:xfrm>
          <a:off x="818223"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9.000</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287.700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C6E83935-5309-42F8-9984-C05C0090375B}"/>
              </a:ext>
            </a:extLst>
          </p:cNvPr>
          <p:cNvGraphicFramePr>
            <a:graphicFrameLocks noGrp="1"/>
          </p:cNvGraphicFramePr>
          <p:nvPr/>
        </p:nvGraphicFramePr>
        <p:xfrm>
          <a:off x="3816019" y="3052635"/>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Interests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dirty="0"/>
                        <a:t>619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9.619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F7A363A7-5252-4A24-B5B5-A25B1CEC8812}"/>
              </a:ext>
            </a:extLst>
          </p:cNvPr>
          <p:cNvGraphicFramePr>
            <a:graphicFrameLocks noGrp="1"/>
          </p:cNvGraphicFramePr>
          <p:nvPr/>
        </p:nvGraphicFramePr>
        <p:xfrm>
          <a:off x="6813815" y="3053193"/>
          <a:ext cx="1735195" cy="1296000"/>
        </p:xfrm>
        <a:graphic>
          <a:graphicData uri="http://schemas.openxmlformats.org/drawingml/2006/table">
            <a:tbl>
              <a:tblPr firstRow="1" bandRow="1">
                <a:tableStyleId>{2D5ABB26-0587-4C30-8999-92F81FD0307C}</a:tableStyleId>
              </a:tblPr>
              <a:tblGrid>
                <a:gridCol w="854929">
                  <a:extLst>
                    <a:ext uri="{9D8B030D-6E8A-4147-A177-3AD203B41FA5}">
                      <a16:colId xmlns:a16="http://schemas.microsoft.com/office/drawing/2014/main" val="122467612"/>
                    </a:ext>
                  </a:extLst>
                </a:gridCol>
                <a:gridCol w="880266">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Loan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296.700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200" dirty="0"/>
                        <a:t>619</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297.319</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876599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1075069"/>
            <a:ext cx="8596668" cy="4707862"/>
          </a:xfrm>
        </p:spPr>
        <p:txBody>
          <a:bodyPr>
            <a:normAutofit/>
          </a:bodyPr>
          <a:lstStyle/>
          <a:p>
            <a:r>
              <a:rPr lang="en-US" dirty="0"/>
              <a:t>OIC 19 requires trade payables to be recognized at amortized cost. Fair value is not allowed. </a:t>
            </a:r>
          </a:p>
          <a:p>
            <a:endParaRPr lang="en-US" dirty="0"/>
          </a:p>
          <a:p>
            <a:r>
              <a:rPr lang="en-US" dirty="0"/>
              <a:t>There are no other significant differences between GAAPs</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9E40A3D3-7C64-4F4C-8AE8-A0E10CB74D10}"/>
              </a:ext>
            </a:extLst>
          </p:cNvPr>
          <p:cNvSpPr txBox="1"/>
          <p:nvPr/>
        </p:nvSpPr>
        <p:spPr>
          <a:xfrm>
            <a:off x="818225" y="454241"/>
            <a:ext cx="8424909" cy="646331"/>
          </a:xfrm>
          <a:prstGeom prst="rect">
            <a:avLst/>
          </a:prstGeom>
          <a:noFill/>
        </p:spPr>
        <p:txBody>
          <a:bodyPr wrap="square" rtlCol="0">
            <a:spAutoFit/>
          </a:bodyPr>
          <a:lstStyle/>
          <a:p>
            <a:r>
              <a:rPr lang="en-US" sz="3600" dirty="0"/>
              <a:t>IFRS vs OIC</a:t>
            </a:r>
            <a:endParaRPr lang="it-IT" sz="3600" dirty="0"/>
          </a:p>
        </p:txBody>
      </p:sp>
    </p:spTree>
    <p:extLst>
      <p:ext uri="{BB962C8B-B14F-4D97-AF65-F5344CB8AC3E}">
        <p14:creationId xmlns:p14="http://schemas.microsoft.com/office/powerpoint/2010/main" val="2210613114"/>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14724</TotalTime>
  <Words>1375</Words>
  <Application>Microsoft Office PowerPoint</Application>
  <PresentationFormat>Widescreen</PresentationFormat>
  <Paragraphs>297</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Cambria Math</vt:lpstr>
      <vt:lpstr>Trebuchet MS</vt:lpstr>
      <vt:lpstr>Wingdings 3</vt:lpstr>
      <vt:lpstr>Facet</vt:lpstr>
      <vt:lpstr>Accounting</vt:lpstr>
      <vt:lpstr>Provisions</vt:lpstr>
      <vt:lpstr>Provisions</vt:lpstr>
      <vt:lpstr>Provisions</vt:lpstr>
      <vt:lpstr>Provisions</vt:lpstr>
      <vt:lpstr>Provisions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320</cp:revision>
  <dcterms:created xsi:type="dcterms:W3CDTF">2020-02-10T13:29:01Z</dcterms:created>
  <dcterms:modified xsi:type="dcterms:W3CDTF">2025-05-07T10:03:01Z</dcterms:modified>
</cp:coreProperties>
</file>