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1"/>
  </p:notesMasterIdLst>
  <p:handoutMasterIdLst>
    <p:handoutMasterId r:id="rId32"/>
  </p:handoutMasterIdLst>
  <p:sldIdLst>
    <p:sldId id="256" r:id="rId2"/>
    <p:sldId id="257" r:id="rId3"/>
    <p:sldId id="504" r:id="rId4"/>
    <p:sldId id="478" r:id="rId5"/>
    <p:sldId id="503" r:id="rId6"/>
    <p:sldId id="441" r:id="rId7"/>
    <p:sldId id="481" r:id="rId8"/>
    <p:sldId id="480" r:id="rId9"/>
    <p:sldId id="479" r:id="rId10"/>
    <p:sldId id="483" r:id="rId11"/>
    <p:sldId id="484" r:id="rId12"/>
    <p:sldId id="487" r:id="rId13"/>
    <p:sldId id="486" r:id="rId14"/>
    <p:sldId id="488" r:id="rId15"/>
    <p:sldId id="489" r:id="rId16"/>
    <p:sldId id="490" r:id="rId17"/>
    <p:sldId id="491" r:id="rId18"/>
    <p:sldId id="492" r:id="rId19"/>
    <p:sldId id="500" r:id="rId20"/>
    <p:sldId id="493" r:id="rId21"/>
    <p:sldId id="494" r:id="rId22"/>
    <p:sldId id="495" r:id="rId23"/>
    <p:sldId id="501" r:id="rId24"/>
    <p:sldId id="496" r:id="rId25"/>
    <p:sldId id="497" r:id="rId26"/>
    <p:sldId id="498" r:id="rId27"/>
    <p:sldId id="499" r:id="rId28"/>
    <p:sldId id="502" r:id="rId29"/>
    <p:sldId id="342"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a Ginevra De Romanis" initials="MGDR" lastIdx="57" clrIdx="0">
    <p:extLst>
      <p:ext uri="{19B8F6BF-5375-455C-9EA6-DF929625EA0E}">
        <p15:presenceInfo xmlns:p15="http://schemas.microsoft.com/office/powerpoint/2012/main" userId="S-1-5-21-8915387-119489993-1287535205-2257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8EAE7"/>
    <a:srgbClr val="767870"/>
    <a:srgbClr val="858488"/>
    <a:srgbClr val="7B946B"/>
    <a:srgbClr val="A6B69B"/>
    <a:srgbClr val="51674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8B6B34-C455-4B58-AC34-B648E52EF73D}" v="1" dt="2025-05-07T07:05:14.7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2" d="100"/>
          <a:sy n="102" d="100"/>
        </p:scale>
        <p:origin x="120" y="576"/>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3D66EAF0-746A-4D0D-A662-DDB7AF34C0CE}"/>
    <pc:docChg chg="modSld modMainMaster">
      <pc:chgData name="Francesco Lucà" userId="be252dd4-0f5a-48eb-bdff-dd588f7f9609" providerId="ADAL" clId="{3D66EAF0-746A-4D0D-A662-DDB7AF34C0CE}" dt="2022-04-27T17:26:44.301" v="0"/>
      <pc:docMkLst>
        <pc:docMk/>
      </pc:docMkLst>
      <pc:sldChg chg="modSp">
        <pc:chgData name="Francesco Lucà" userId="be252dd4-0f5a-48eb-bdff-dd588f7f9609" providerId="ADAL" clId="{3D66EAF0-746A-4D0D-A662-DDB7AF34C0CE}" dt="2022-04-27T17:26:44.301" v="0"/>
        <pc:sldMkLst>
          <pc:docMk/>
          <pc:sldMk cId="3762391800" sldId="256"/>
        </pc:sldMkLst>
      </pc:sldChg>
      <pc:sldChg chg="modSp">
        <pc:chgData name="Francesco Lucà" userId="be252dd4-0f5a-48eb-bdff-dd588f7f9609" providerId="ADAL" clId="{3D66EAF0-746A-4D0D-A662-DDB7AF34C0CE}" dt="2022-04-27T17:26:44.301" v="0"/>
        <pc:sldMkLst>
          <pc:docMk/>
          <pc:sldMk cId="3210307374" sldId="257"/>
        </pc:sldMkLst>
      </pc:sldChg>
      <pc:sldChg chg="modSp">
        <pc:chgData name="Francesco Lucà" userId="be252dd4-0f5a-48eb-bdff-dd588f7f9609" providerId="ADAL" clId="{3D66EAF0-746A-4D0D-A662-DDB7AF34C0CE}" dt="2022-04-27T17:26:44.301" v="0"/>
        <pc:sldMkLst>
          <pc:docMk/>
          <pc:sldMk cId="1676316254" sldId="441"/>
        </pc:sldMkLst>
      </pc:sldChg>
      <pc:sldChg chg="modSp">
        <pc:chgData name="Francesco Lucà" userId="be252dd4-0f5a-48eb-bdff-dd588f7f9609" providerId="ADAL" clId="{3D66EAF0-746A-4D0D-A662-DDB7AF34C0CE}" dt="2022-04-27T17:26:44.301" v="0"/>
        <pc:sldMkLst>
          <pc:docMk/>
          <pc:sldMk cId="2408268221" sldId="478"/>
        </pc:sldMkLst>
      </pc:sldChg>
      <pc:sldChg chg="modSp">
        <pc:chgData name="Francesco Lucà" userId="be252dd4-0f5a-48eb-bdff-dd588f7f9609" providerId="ADAL" clId="{3D66EAF0-746A-4D0D-A662-DDB7AF34C0CE}" dt="2022-04-27T17:26:44.301" v="0"/>
        <pc:sldMkLst>
          <pc:docMk/>
          <pc:sldMk cId="2593504405" sldId="479"/>
        </pc:sldMkLst>
      </pc:sldChg>
      <pc:sldChg chg="modSp">
        <pc:chgData name="Francesco Lucà" userId="be252dd4-0f5a-48eb-bdff-dd588f7f9609" providerId="ADAL" clId="{3D66EAF0-746A-4D0D-A662-DDB7AF34C0CE}" dt="2022-04-27T17:26:44.301" v="0"/>
        <pc:sldMkLst>
          <pc:docMk/>
          <pc:sldMk cId="2014459237" sldId="480"/>
        </pc:sldMkLst>
      </pc:sldChg>
      <pc:sldChg chg="modSp">
        <pc:chgData name="Francesco Lucà" userId="be252dd4-0f5a-48eb-bdff-dd588f7f9609" providerId="ADAL" clId="{3D66EAF0-746A-4D0D-A662-DDB7AF34C0CE}" dt="2022-04-27T17:26:44.301" v="0"/>
        <pc:sldMkLst>
          <pc:docMk/>
          <pc:sldMk cId="1289331880" sldId="481"/>
        </pc:sldMkLst>
      </pc:sldChg>
      <pc:sldChg chg="modSp">
        <pc:chgData name="Francesco Lucà" userId="be252dd4-0f5a-48eb-bdff-dd588f7f9609" providerId="ADAL" clId="{3D66EAF0-746A-4D0D-A662-DDB7AF34C0CE}" dt="2022-04-27T17:26:44.301" v="0"/>
        <pc:sldMkLst>
          <pc:docMk/>
          <pc:sldMk cId="2513262333" sldId="483"/>
        </pc:sldMkLst>
      </pc:sldChg>
      <pc:sldChg chg="modSp">
        <pc:chgData name="Francesco Lucà" userId="be252dd4-0f5a-48eb-bdff-dd588f7f9609" providerId="ADAL" clId="{3D66EAF0-746A-4D0D-A662-DDB7AF34C0CE}" dt="2022-04-27T17:26:44.301" v="0"/>
        <pc:sldMkLst>
          <pc:docMk/>
          <pc:sldMk cId="3398280265" sldId="484"/>
        </pc:sldMkLst>
      </pc:sldChg>
      <pc:sldChg chg="modSp">
        <pc:chgData name="Francesco Lucà" userId="be252dd4-0f5a-48eb-bdff-dd588f7f9609" providerId="ADAL" clId="{3D66EAF0-746A-4D0D-A662-DDB7AF34C0CE}" dt="2022-04-27T17:26:44.301" v="0"/>
        <pc:sldMkLst>
          <pc:docMk/>
          <pc:sldMk cId="1478117793" sldId="486"/>
        </pc:sldMkLst>
      </pc:sldChg>
      <pc:sldChg chg="modSp">
        <pc:chgData name="Francesco Lucà" userId="be252dd4-0f5a-48eb-bdff-dd588f7f9609" providerId="ADAL" clId="{3D66EAF0-746A-4D0D-A662-DDB7AF34C0CE}" dt="2022-04-27T17:26:44.301" v="0"/>
        <pc:sldMkLst>
          <pc:docMk/>
          <pc:sldMk cId="337613007" sldId="487"/>
        </pc:sldMkLst>
      </pc:sldChg>
      <pc:sldChg chg="modSp">
        <pc:chgData name="Francesco Lucà" userId="be252dd4-0f5a-48eb-bdff-dd588f7f9609" providerId="ADAL" clId="{3D66EAF0-746A-4D0D-A662-DDB7AF34C0CE}" dt="2022-04-27T17:26:44.301" v="0"/>
        <pc:sldMkLst>
          <pc:docMk/>
          <pc:sldMk cId="95266741" sldId="488"/>
        </pc:sldMkLst>
      </pc:sldChg>
      <pc:sldChg chg="modSp">
        <pc:chgData name="Francesco Lucà" userId="be252dd4-0f5a-48eb-bdff-dd588f7f9609" providerId="ADAL" clId="{3D66EAF0-746A-4D0D-A662-DDB7AF34C0CE}" dt="2022-04-27T17:26:44.301" v="0"/>
        <pc:sldMkLst>
          <pc:docMk/>
          <pc:sldMk cId="1325883977" sldId="489"/>
        </pc:sldMkLst>
      </pc:sldChg>
      <pc:sldChg chg="modSp">
        <pc:chgData name="Francesco Lucà" userId="be252dd4-0f5a-48eb-bdff-dd588f7f9609" providerId="ADAL" clId="{3D66EAF0-746A-4D0D-A662-DDB7AF34C0CE}" dt="2022-04-27T17:26:44.301" v="0"/>
        <pc:sldMkLst>
          <pc:docMk/>
          <pc:sldMk cId="668428888" sldId="490"/>
        </pc:sldMkLst>
      </pc:sldChg>
      <pc:sldChg chg="modSp">
        <pc:chgData name="Francesco Lucà" userId="be252dd4-0f5a-48eb-bdff-dd588f7f9609" providerId="ADAL" clId="{3D66EAF0-746A-4D0D-A662-DDB7AF34C0CE}" dt="2022-04-27T17:26:44.301" v="0"/>
        <pc:sldMkLst>
          <pc:docMk/>
          <pc:sldMk cId="502558627" sldId="491"/>
        </pc:sldMkLst>
      </pc:sldChg>
      <pc:sldChg chg="modSp">
        <pc:chgData name="Francesco Lucà" userId="be252dd4-0f5a-48eb-bdff-dd588f7f9609" providerId="ADAL" clId="{3D66EAF0-746A-4D0D-A662-DDB7AF34C0CE}" dt="2022-04-27T17:26:44.301" v="0"/>
        <pc:sldMkLst>
          <pc:docMk/>
          <pc:sldMk cId="1086001130" sldId="492"/>
        </pc:sldMkLst>
      </pc:sldChg>
      <pc:sldChg chg="modSp">
        <pc:chgData name="Francesco Lucà" userId="be252dd4-0f5a-48eb-bdff-dd588f7f9609" providerId="ADAL" clId="{3D66EAF0-746A-4D0D-A662-DDB7AF34C0CE}" dt="2022-04-27T17:26:44.301" v="0"/>
        <pc:sldMkLst>
          <pc:docMk/>
          <pc:sldMk cId="1267108675" sldId="493"/>
        </pc:sldMkLst>
      </pc:sldChg>
      <pc:sldChg chg="modSp">
        <pc:chgData name="Francesco Lucà" userId="be252dd4-0f5a-48eb-bdff-dd588f7f9609" providerId="ADAL" clId="{3D66EAF0-746A-4D0D-A662-DDB7AF34C0CE}" dt="2022-04-27T17:26:44.301" v="0"/>
        <pc:sldMkLst>
          <pc:docMk/>
          <pc:sldMk cId="4148295367" sldId="494"/>
        </pc:sldMkLst>
      </pc:sldChg>
      <pc:sldChg chg="modSp">
        <pc:chgData name="Francesco Lucà" userId="be252dd4-0f5a-48eb-bdff-dd588f7f9609" providerId="ADAL" clId="{3D66EAF0-746A-4D0D-A662-DDB7AF34C0CE}" dt="2022-04-27T17:26:44.301" v="0"/>
        <pc:sldMkLst>
          <pc:docMk/>
          <pc:sldMk cId="3636525941" sldId="495"/>
        </pc:sldMkLst>
      </pc:sldChg>
      <pc:sldChg chg="modSp">
        <pc:chgData name="Francesco Lucà" userId="be252dd4-0f5a-48eb-bdff-dd588f7f9609" providerId="ADAL" clId="{3D66EAF0-746A-4D0D-A662-DDB7AF34C0CE}" dt="2022-04-27T17:26:44.301" v="0"/>
        <pc:sldMkLst>
          <pc:docMk/>
          <pc:sldMk cId="81233445" sldId="496"/>
        </pc:sldMkLst>
      </pc:sldChg>
      <pc:sldChg chg="modSp">
        <pc:chgData name="Francesco Lucà" userId="be252dd4-0f5a-48eb-bdff-dd588f7f9609" providerId="ADAL" clId="{3D66EAF0-746A-4D0D-A662-DDB7AF34C0CE}" dt="2022-04-27T17:26:44.301" v="0"/>
        <pc:sldMkLst>
          <pc:docMk/>
          <pc:sldMk cId="2566085092" sldId="497"/>
        </pc:sldMkLst>
      </pc:sldChg>
      <pc:sldChg chg="modSp">
        <pc:chgData name="Francesco Lucà" userId="be252dd4-0f5a-48eb-bdff-dd588f7f9609" providerId="ADAL" clId="{3D66EAF0-746A-4D0D-A662-DDB7AF34C0CE}" dt="2022-04-27T17:26:44.301" v="0"/>
        <pc:sldMkLst>
          <pc:docMk/>
          <pc:sldMk cId="784367374" sldId="498"/>
        </pc:sldMkLst>
      </pc:sldChg>
      <pc:sldChg chg="modSp">
        <pc:chgData name="Francesco Lucà" userId="be252dd4-0f5a-48eb-bdff-dd588f7f9609" providerId="ADAL" clId="{3D66EAF0-746A-4D0D-A662-DDB7AF34C0CE}" dt="2022-04-27T17:26:44.301" v="0"/>
        <pc:sldMkLst>
          <pc:docMk/>
          <pc:sldMk cId="3331460819" sldId="499"/>
        </pc:sldMkLst>
      </pc:sldChg>
      <pc:sldChg chg="modSp">
        <pc:chgData name="Francesco Lucà" userId="be252dd4-0f5a-48eb-bdff-dd588f7f9609" providerId="ADAL" clId="{3D66EAF0-746A-4D0D-A662-DDB7AF34C0CE}" dt="2022-04-27T17:26:44.301" v="0"/>
        <pc:sldMkLst>
          <pc:docMk/>
          <pc:sldMk cId="3806884062" sldId="500"/>
        </pc:sldMkLst>
      </pc:sldChg>
      <pc:sldChg chg="modSp">
        <pc:chgData name="Francesco Lucà" userId="be252dd4-0f5a-48eb-bdff-dd588f7f9609" providerId="ADAL" clId="{3D66EAF0-746A-4D0D-A662-DDB7AF34C0CE}" dt="2022-04-27T17:26:44.301" v="0"/>
        <pc:sldMkLst>
          <pc:docMk/>
          <pc:sldMk cId="2157019852" sldId="501"/>
        </pc:sldMkLst>
      </pc:sldChg>
      <pc:sldChg chg="modSp">
        <pc:chgData name="Francesco Lucà" userId="be252dd4-0f5a-48eb-bdff-dd588f7f9609" providerId="ADAL" clId="{3D66EAF0-746A-4D0D-A662-DDB7AF34C0CE}" dt="2022-04-27T17:26:44.301" v="0"/>
        <pc:sldMkLst>
          <pc:docMk/>
          <pc:sldMk cId="359015602" sldId="502"/>
        </pc:sldMkLst>
      </pc:sldChg>
      <pc:sldChg chg="modSp">
        <pc:chgData name="Francesco Lucà" userId="be252dd4-0f5a-48eb-bdff-dd588f7f9609" providerId="ADAL" clId="{3D66EAF0-746A-4D0D-A662-DDB7AF34C0CE}" dt="2022-04-27T17:26:44.301" v="0"/>
        <pc:sldMkLst>
          <pc:docMk/>
          <pc:sldMk cId="406321062" sldId="503"/>
        </pc:sldMkLst>
      </pc:sldChg>
      <pc:sldChg chg="modSp">
        <pc:chgData name="Francesco Lucà" userId="be252dd4-0f5a-48eb-bdff-dd588f7f9609" providerId="ADAL" clId="{3D66EAF0-746A-4D0D-A662-DDB7AF34C0CE}" dt="2022-04-27T17:26:44.301" v="0"/>
        <pc:sldMkLst>
          <pc:docMk/>
          <pc:sldMk cId="2468784635" sldId="504"/>
        </pc:sldMkLst>
      </pc:sldChg>
      <pc:sldMasterChg chg="modSp modSldLayout">
        <pc:chgData name="Francesco Lucà" userId="be252dd4-0f5a-48eb-bdff-dd588f7f9609" providerId="ADAL" clId="{3D66EAF0-746A-4D0D-A662-DDB7AF34C0CE}" dt="2022-04-27T17:26:44.301" v="0"/>
        <pc:sldMasterMkLst>
          <pc:docMk/>
          <pc:sldMasterMk cId="0" sldId="2147483648"/>
        </pc:sldMasterMkLst>
        <pc:sldLayoutChg chg="modSp">
          <pc:chgData name="Francesco Lucà" userId="be252dd4-0f5a-48eb-bdff-dd588f7f9609" providerId="ADAL" clId="{3D66EAF0-746A-4D0D-A662-DDB7AF34C0CE}" dt="2022-04-27T17:26:44.301" v="0"/>
          <pc:sldLayoutMkLst>
            <pc:docMk/>
            <pc:sldMasterMk cId="0" sldId="2147483648"/>
            <pc:sldLayoutMk cId="0" sldId="2147483649"/>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50"/>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51"/>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53"/>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54"/>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55"/>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57"/>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59"/>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60"/>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61"/>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62"/>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63"/>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64"/>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65"/>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66"/>
          </pc:sldLayoutMkLst>
        </pc:sldLayoutChg>
        <pc:sldLayoutChg chg="modSp">
          <pc:chgData name="Francesco Lucà" userId="be252dd4-0f5a-48eb-bdff-dd588f7f9609" providerId="ADAL" clId="{3D66EAF0-746A-4D0D-A662-DDB7AF34C0CE}" dt="2022-04-27T17:26:44.301" v="0"/>
          <pc:sldLayoutMkLst>
            <pc:docMk/>
            <pc:sldMasterMk cId="0" sldId="2147483648"/>
            <pc:sldLayoutMk cId="0" sldId="2147483667"/>
          </pc:sldLayoutMkLst>
        </pc:sldLayoutChg>
      </pc:sldMasterChg>
    </pc:docChg>
  </pc:docChgLst>
  <pc:docChgLst>
    <pc:chgData name="Francesco Lucà" userId="be252dd4-0f5a-48eb-bdff-dd588f7f9609" providerId="ADAL" clId="{9A25B195-E6DE-4DE4-88D6-83967DF0BB64}"/>
    <pc:docChg chg="addSld delSld modSld modMainMaster">
      <pc:chgData name="Francesco Lucà" userId="be252dd4-0f5a-48eb-bdff-dd588f7f9609" providerId="ADAL" clId="{9A25B195-E6DE-4DE4-88D6-83967DF0BB64}" dt="2021-05-20T15:30:42.406" v="4" actId="2696"/>
      <pc:docMkLst>
        <pc:docMk/>
      </pc:docMkLst>
      <pc:sldChg chg="modSp">
        <pc:chgData name="Francesco Lucà" userId="be252dd4-0f5a-48eb-bdff-dd588f7f9609" providerId="ADAL" clId="{9A25B195-E6DE-4DE4-88D6-83967DF0BB64}" dt="2021-05-17T07:26:22.692" v="0"/>
        <pc:sldMkLst>
          <pc:docMk/>
          <pc:sldMk cId="3762391800" sldId="256"/>
        </pc:sldMkLst>
      </pc:sldChg>
      <pc:sldChg chg="modSp">
        <pc:chgData name="Francesco Lucà" userId="be252dd4-0f5a-48eb-bdff-dd588f7f9609" providerId="ADAL" clId="{9A25B195-E6DE-4DE4-88D6-83967DF0BB64}" dt="2021-05-17T07:28:39.619" v="1" actId="1036"/>
        <pc:sldMkLst>
          <pc:docMk/>
          <pc:sldMk cId="3210307374" sldId="257"/>
        </pc:sldMkLst>
      </pc:sldChg>
      <pc:sldChg chg="modSp">
        <pc:chgData name="Francesco Lucà" userId="be252dd4-0f5a-48eb-bdff-dd588f7f9609" providerId="ADAL" clId="{9A25B195-E6DE-4DE4-88D6-83967DF0BB64}" dt="2021-05-17T07:26:22.692" v="0"/>
        <pc:sldMkLst>
          <pc:docMk/>
          <pc:sldMk cId="1676316254" sldId="441"/>
        </pc:sldMkLst>
      </pc:sldChg>
      <pc:sldChg chg="modSp del">
        <pc:chgData name="Francesco Lucà" userId="be252dd4-0f5a-48eb-bdff-dd588f7f9609" providerId="ADAL" clId="{9A25B195-E6DE-4DE4-88D6-83967DF0BB64}" dt="2021-05-17T07:29:32.332" v="3" actId="2696"/>
        <pc:sldMkLst>
          <pc:docMk/>
          <pc:sldMk cId="2315865958" sldId="477"/>
        </pc:sldMkLst>
      </pc:sldChg>
      <pc:sldChg chg="modSp">
        <pc:chgData name="Francesco Lucà" userId="be252dd4-0f5a-48eb-bdff-dd588f7f9609" providerId="ADAL" clId="{9A25B195-E6DE-4DE4-88D6-83967DF0BB64}" dt="2021-05-17T07:26:22.692" v="0"/>
        <pc:sldMkLst>
          <pc:docMk/>
          <pc:sldMk cId="2408268221" sldId="478"/>
        </pc:sldMkLst>
      </pc:sldChg>
      <pc:sldChg chg="modSp">
        <pc:chgData name="Francesco Lucà" userId="be252dd4-0f5a-48eb-bdff-dd588f7f9609" providerId="ADAL" clId="{9A25B195-E6DE-4DE4-88D6-83967DF0BB64}" dt="2021-05-17T07:26:22.692" v="0"/>
        <pc:sldMkLst>
          <pc:docMk/>
          <pc:sldMk cId="2593504405" sldId="479"/>
        </pc:sldMkLst>
      </pc:sldChg>
      <pc:sldChg chg="modSp">
        <pc:chgData name="Francesco Lucà" userId="be252dd4-0f5a-48eb-bdff-dd588f7f9609" providerId="ADAL" clId="{9A25B195-E6DE-4DE4-88D6-83967DF0BB64}" dt="2021-05-17T07:26:22.692" v="0"/>
        <pc:sldMkLst>
          <pc:docMk/>
          <pc:sldMk cId="2014459237" sldId="480"/>
        </pc:sldMkLst>
      </pc:sldChg>
      <pc:sldChg chg="modSp">
        <pc:chgData name="Francesco Lucà" userId="be252dd4-0f5a-48eb-bdff-dd588f7f9609" providerId="ADAL" clId="{9A25B195-E6DE-4DE4-88D6-83967DF0BB64}" dt="2021-05-17T07:26:22.692" v="0"/>
        <pc:sldMkLst>
          <pc:docMk/>
          <pc:sldMk cId="1289331880" sldId="481"/>
        </pc:sldMkLst>
      </pc:sldChg>
      <pc:sldChg chg="modSp del">
        <pc:chgData name="Francesco Lucà" userId="be252dd4-0f5a-48eb-bdff-dd588f7f9609" providerId="ADAL" clId="{9A25B195-E6DE-4DE4-88D6-83967DF0BB64}" dt="2021-05-20T15:30:42.406" v="4" actId="2696"/>
        <pc:sldMkLst>
          <pc:docMk/>
          <pc:sldMk cId="3438765613" sldId="482"/>
        </pc:sldMkLst>
      </pc:sldChg>
      <pc:sldChg chg="modSp">
        <pc:chgData name="Francesco Lucà" userId="be252dd4-0f5a-48eb-bdff-dd588f7f9609" providerId="ADAL" clId="{9A25B195-E6DE-4DE4-88D6-83967DF0BB64}" dt="2021-05-17T07:26:22.692" v="0"/>
        <pc:sldMkLst>
          <pc:docMk/>
          <pc:sldMk cId="2513262333" sldId="483"/>
        </pc:sldMkLst>
      </pc:sldChg>
      <pc:sldChg chg="modSp">
        <pc:chgData name="Francesco Lucà" userId="be252dd4-0f5a-48eb-bdff-dd588f7f9609" providerId="ADAL" clId="{9A25B195-E6DE-4DE4-88D6-83967DF0BB64}" dt="2021-05-17T07:26:22.692" v="0"/>
        <pc:sldMkLst>
          <pc:docMk/>
          <pc:sldMk cId="3398280265" sldId="484"/>
        </pc:sldMkLst>
      </pc:sldChg>
      <pc:sldChg chg="modSp">
        <pc:chgData name="Francesco Lucà" userId="be252dd4-0f5a-48eb-bdff-dd588f7f9609" providerId="ADAL" clId="{9A25B195-E6DE-4DE4-88D6-83967DF0BB64}" dt="2021-05-17T07:26:22.692" v="0"/>
        <pc:sldMkLst>
          <pc:docMk/>
          <pc:sldMk cId="1478117793" sldId="486"/>
        </pc:sldMkLst>
      </pc:sldChg>
      <pc:sldChg chg="modSp">
        <pc:chgData name="Francesco Lucà" userId="be252dd4-0f5a-48eb-bdff-dd588f7f9609" providerId="ADAL" clId="{9A25B195-E6DE-4DE4-88D6-83967DF0BB64}" dt="2021-05-17T07:26:22.692" v="0"/>
        <pc:sldMkLst>
          <pc:docMk/>
          <pc:sldMk cId="337613007" sldId="487"/>
        </pc:sldMkLst>
      </pc:sldChg>
      <pc:sldChg chg="modSp">
        <pc:chgData name="Francesco Lucà" userId="be252dd4-0f5a-48eb-bdff-dd588f7f9609" providerId="ADAL" clId="{9A25B195-E6DE-4DE4-88D6-83967DF0BB64}" dt="2021-05-17T07:26:22.692" v="0"/>
        <pc:sldMkLst>
          <pc:docMk/>
          <pc:sldMk cId="95266741" sldId="488"/>
        </pc:sldMkLst>
      </pc:sldChg>
      <pc:sldChg chg="modSp">
        <pc:chgData name="Francesco Lucà" userId="be252dd4-0f5a-48eb-bdff-dd588f7f9609" providerId="ADAL" clId="{9A25B195-E6DE-4DE4-88D6-83967DF0BB64}" dt="2021-05-17T07:26:22.692" v="0"/>
        <pc:sldMkLst>
          <pc:docMk/>
          <pc:sldMk cId="1325883977" sldId="489"/>
        </pc:sldMkLst>
      </pc:sldChg>
      <pc:sldChg chg="modSp">
        <pc:chgData name="Francesco Lucà" userId="be252dd4-0f5a-48eb-bdff-dd588f7f9609" providerId="ADAL" clId="{9A25B195-E6DE-4DE4-88D6-83967DF0BB64}" dt="2021-05-17T07:26:22.692" v="0"/>
        <pc:sldMkLst>
          <pc:docMk/>
          <pc:sldMk cId="668428888" sldId="490"/>
        </pc:sldMkLst>
      </pc:sldChg>
      <pc:sldChg chg="modSp">
        <pc:chgData name="Francesco Lucà" userId="be252dd4-0f5a-48eb-bdff-dd588f7f9609" providerId="ADAL" clId="{9A25B195-E6DE-4DE4-88D6-83967DF0BB64}" dt="2021-05-17T07:26:22.692" v="0"/>
        <pc:sldMkLst>
          <pc:docMk/>
          <pc:sldMk cId="502558627" sldId="491"/>
        </pc:sldMkLst>
      </pc:sldChg>
      <pc:sldChg chg="modSp">
        <pc:chgData name="Francesco Lucà" userId="be252dd4-0f5a-48eb-bdff-dd588f7f9609" providerId="ADAL" clId="{9A25B195-E6DE-4DE4-88D6-83967DF0BB64}" dt="2021-05-17T07:26:22.692" v="0"/>
        <pc:sldMkLst>
          <pc:docMk/>
          <pc:sldMk cId="1086001130" sldId="492"/>
        </pc:sldMkLst>
      </pc:sldChg>
      <pc:sldChg chg="modSp">
        <pc:chgData name="Francesco Lucà" userId="be252dd4-0f5a-48eb-bdff-dd588f7f9609" providerId="ADAL" clId="{9A25B195-E6DE-4DE4-88D6-83967DF0BB64}" dt="2021-05-17T07:26:22.692" v="0"/>
        <pc:sldMkLst>
          <pc:docMk/>
          <pc:sldMk cId="1267108675" sldId="493"/>
        </pc:sldMkLst>
      </pc:sldChg>
      <pc:sldChg chg="modSp">
        <pc:chgData name="Francesco Lucà" userId="be252dd4-0f5a-48eb-bdff-dd588f7f9609" providerId="ADAL" clId="{9A25B195-E6DE-4DE4-88D6-83967DF0BB64}" dt="2021-05-17T07:26:22.692" v="0"/>
        <pc:sldMkLst>
          <pc:docMk/>
          <pc:sldMk cId="4148295367" sldId="494"/>
        </pc:sldMkLst>
      </pc:sldChg>
      <pc:sldChg chg="modSp">
        <pc:chgData name="Francesco Lucà" userId="be252dd4-0f5a-48eb-bdff-dd588f7f9609" providerId="ADAL" clId="{9A25B195-E6DE-4DE4-88D6-83967DF0BB64}" dt="2021-05-17T07:26:22.692" v="0"/>
        <pc:sldMkLst>
          <pc:docMk/>
          <pc:sldMk cId="3636525941" sldId="495"/>
        </pc:sldMkLst>
      </pc:sldChg>
      <pc:sldChg chg="modSp">
        <pc:chgData name="Francesco Lucà" userId="be252dd4-0f5a-48eb-bdff-dd588f7f9609" providerId="ADAL" clId="{9A25B195-E6DE-4DE4-88D6-83967DF0BB64}" dt="2021-05-17T07:26:22.692" v="0"/>
        <pc:sldMkLst>
          <pc:docMk/>
          <pc:sldMk cId="81233445" sldId="496"/>
        </pc:sldMkLst>
      </pc:sldChg>
      <pc:sldChg chg="modSp">
        <pc:chgData name="Francesco Lucà" userId="be252dd4-0f5a-48eb-bdff-dd588f7f9609" providerId="ADAL" clId="{9A25B195-E6DE-4DE4-88D6-83967DF0BB64}" dt="2021-05-17T07:26:22.692" v="0"/>
        <pc:sldMkLst>
          <pc:docMk/>
          <pc:sldMk cId="2566085092" sldId="497"/>
        </pc:sldMkLst>
      </pc:sldChg>
      <pc:sldChg chg="modSp">
        <pc:chgData name="Francesco Lucà" userId="be252dd4-0f5a-48eb-bdff-dd588f7f9609" providerId="ADAL" clId="{9A25B195-E6DE-4DE4-88D6-83967DF0BB64}" dt="2021-05-17T07:26:22.692" v="0"/>
        <pc:sldMkLst>
          <pc:docMk/>
          <pc:sldMk cId="784367374" sldId="498"/>
        </pc:sldMkLst>
      </pc:sldChg>
      <pc:sldChg chg="modSp">
        <pc:chgData name="Francesco Lucà" userId="be252dd4-0f5a-48eb-bdff-dd588f7f9609" providerId="ADAL" clId="{9A25B195-E6DE-4DE4-88D6-83967DF0BB64}" dt="2021-05-17T07:26:22.692" v="0"/>
        <pc:sldMkLst>
          <pc:docMk/>
          <pc:sldMk cId="3331460819" sldId="499"/>
        </pc:sldMkLst>
      </pc:sldChg>
      <pc:sldChg chg="modSp">
        <pc:chgData name="Francesco Lucà" userId="be252dd4-0f5a-48eb-bdff-dd588f7f9609" providerId="ADAL" clId="{9A25B195-E6DE-4DE4-88D6-83967DF0BB64}" dt="2021-05-17T07:26:22.692" v="0"/>
        <pc:sldMkLst>
          <pc:docMk/>
          <pc:sldMk cId="3806884062" sldId="500"/>
        </pc:sldMkLst>
      </pc:sldChg>
      <pc:sldChg chg="modSp">
        <pc:chgData name="Francesco Lucà" userId="be252dd4-0f5a-48eb-bdff-dd588f7f9609" providerId="ADAL" clId="{9A25B195-E6DE-4DE4-88D6-83967DF0BB64}" dt="2021-05-17T07:26:22.692" v="0"/>
        <pc:sldMkLst>
          <pc:docMk/>
          <pc:sldMk cId="2157019852" sldId="501"/>
        </pc:sldMkLst>
      </pc:sldChg>
      <pc:sldChg chg="modSp">
        <pc:chgData name="Francesco Lucà" userId="be252dd4-0f5a-48eb-bdff-dd588f7f9609" providerId="ADAL" clId="{9A25B195-E6DE-4DE4-88D6-83967DF0BB64}" dt="2021-05-17T07:26:22.692" v="0"/>
        <pc:sldMkLst>
          <pc:docMk/>
          <pc:sldMk cId="359015602" sldId="502"/>
        </pc:sldMkLst>
      </pc:sldChg>
      <pc:sldChg chg="modSp">
        <pc:chgData name="Francesco Lucà" userId="be252dd4-0f5a-48eb-bdff-dd588f7f9609" providerId="ADAL" clId="{9A25B195-E6DE-4DE4-88D6-83967DF0BB64}" dt="2021-05-17T07:26:22.692" v="0"/>
        <pc:sldMkLst>
          <pc:docMk/>
          <pc:sldMk cId="406321062" sldId="503"/>
        </pc:sldMkLst>
      </pc:sldChg>
      <pc:sldChg chg="add">
        <pc:chgData name="Francesco Lucà" userId="be252dd4-0f5a-48eb-bdff-dd588f7f9609" providerId="ADAL" clId="{9A25B195-E6DE-4DE4-88D6-83967DF0BB64}" dt="2021-05-17T07:29:23.899" v="2"/>
        <pc:sldMkLst>
          <pc:docMk/>
          <pc:sldMk cId="2468784635" sldId="504"/>
        </pc:sldMkLst>
      </pc:sldChg>
      <pc:sldMasterChg chg="modSp modSldLayout">
        <pc:chgData name="Francesco Lucà" userId="be252dd4-0f5a-48eb-bdff-dd588f7f9609" providerId="ADAL" clId="{9A25B195-E6DE-4DE4-88D6-83967DF0BB64}" dt="2021-05-17T07:26:22.692" v="0"/>
        <pc:sldMasterMkLst>
          <pc:docMk/>
          <pc:sldMasterMk cId="0" sldId="2147483648"/>
        </pc:sldMasterMkLst>
        <pc:sldLayoutChg chg="modSp">
          <pc:chgData name="Francesco Lucà" userId="be252dd4-0f5a-48eb-bdff-dd588f7f9609" providerId="ADAL" clId="{9A25B195-E6DE-4DE4-88D6-83967DF0BB64}" dt="2021-05-17T07:26:22.692" v="0"/>
          <pc:sldLayoutMkLst>
            <pc:docMk/>
            <pc:sldMasterMk cId="0" sldId="2147483648"/>
            <pc:sldLayoutMk cId="0" sldId="2147483649"/>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50"/>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51"/>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53"/>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54"/>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55"/>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57"/>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59"/>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60"/>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61"/>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62"/>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63"/>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64"/>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65"/>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66"/>
          </pc:sldLayoutMkLst>
        </pc:sldLayoutChg>
        <pc:sldLayoutChg chg="modSp">
          <pc:chgData name="Francesco Lucà" userId="be252dd4-0f5a-48eb-bdff-dd588f7f9609" providerId="ADAL" clId="{9A25B195-E6DE-4DE4-88D6-83967DF0BB64}" dt="2021-05-17T07:26:22.692" v="0"/>
          <pc:sldLayoutMkLst>
            <pc:docMk/>
            <pc:sldMasterMk cId="0" sldId="2147483648"/>
            <pc:sldLayoutMk cId="0" sldId="2147483667"/>
          </pc:sldLayoutMkLst>
        </pc:sldLayoutChg>
      </pc:sldMasterChg>
    </pc:docChg>
  </pc:docChgLst>
  <pc:docChgLst>
    <pc:chgData name="Francesco Lucà" userId="be252dd4-0f5a-48eb-bdff-dd588f7f9609" providerId="ADAL" clId="{308B6B34-C455-4B58-AC34-B648E52EF73D}"/>
    <pc:docChg chg="modSld modMainMaster">
      <pc:chgData name="Francesco Lucà" userId="be252dd4-0f5a-48eb-bdff-dd588f7f9609" providerId="ADAL" clId="{308B6B34-C455-4B58-AC34-B648E52EF73D}" dt="2025-05-07T07:05:14.788" v="0"/>
      <pc:docMkLst>
        <pc:docMk/>
      </pc:docMkLst>
      <pc:sldChg chg="modSp">
        <pc:chgData name="Francesco Lucà" userId="be252dd4-0f5a-48eb-bdff-dd588f7f9609" providerId="ADAL" clId="{308B6B34-C455-4B58-AC34-B648E52EF73D}" dt="2025-05-07T07:05:14.788" v="0"/>
        <pc:sldMkLst>
          <pc:docMk/>
          <pc:sldMk cId="3762391800" sldId="256"/>
        </pc:sldMkLst>
        <pc:spChg chg="mod">
          <ac:chgData name="Francesco Lucà" userId="be252dd4-0f5a-48eb-bdff-dd588f7f9609" providerId="ADAL" clId="{308B6B34-C455-4B58-AC34-B648E52EF73D}" dt="2025-05-07T07:05:14.788" v="0"/>
          <ac:spMkLst>
            <pc:docMk/>
            <pc:sldMk cId="3762391800" sldId="256"/>
            <ac:spMk id="6" creationId="{AC3F5F94-FE68-4AEF-8871-3A3DB0DEB556}"/>
          </ac:spMkLst>
        </pc:spChg>
      </pc:sldChg>
      <pc:sldChg chg="modSp">
        <pc:chgData name="Francesco Lucà" userId="be252dd4-0f5a-48eb-bdff-dd588f7f9609" providerId="ADAL" clId="{308B6B34-C455-4B58-AC34-B648E52EF73D}" dt="2025-05-07T07:05:14.788" v="0"/>
        <pc:sldMkLst>
          <pc:docMk/>
          <pc:sldMk cId="3210307374" sldId="257"/>
        </pc:sldMkLst>
        <pc:spChg chg="mod">
          <ac:chgData name="Francesco Lucà" userId="be252dd4-0f5a-48eb-bdff-dd588f7f9609" providerId="ADAL" clId="{308B6B34-C455-4B58-AC34-B648E52EF73D}" dt="2025-05-07T07:05:14.788" v="0"/>
          <ac:spMkLst>
            <pc:docMk/>
            <pc:sldMk cId="3210307374" sldId="257"/>
            <ac:spMk id="2" creationId="{4123189D-7033-4030-97A7-3010BBB0C76F}"/>
          </ac:spMkLst>
        </pc:spChg>
      </pc:sldChg>
      <pc:sldChg chg="modSp">
        <pc:chgData name="Francesco Lucà" userId="be252dd4-0f5a-48eb-bdff-dd588f7f9609" providerId="ADAL" clId="{308B6B34-C455-4B58-AC34-B648E52EF73D}" dt="2025-05-07T07:05:14.788" v="0"/>
        <pc:sldMkLst>
          <pc:docMk/>
          <pc:sldMk cId="1260403762" sldId="342"/>
        </pc:sldMkLst>
        <pc:spChg chg="mod">
          <ac:chgData name="Francesco Lucà" userId="be252dd4-0f5a-48eb-bdff-dd588f7f9609" providerId="ADAL" clId="{308B6B34-C455-4B58-AC34-B648E52EF73D}" dt="2025-05-07T07:05:14.788" v="0"/>
          <ac:spMkLst>
            <pc:docMk/>
            <pc:sldMk cId="1260403762" sldId="342"/>
            <ac:spMk id="5" creationId="{8C3E4923-532B-4BA0-B1A3-FBC8AC2F013D}"/>
          </ac:spMkLst>
        </pc:spChg>
      </pc:sldChg>
      <pc:sldChg chg="modSp">
        <pc:chgData name="Francesco Lucà" userId="be252dd4-0f5a-48eb-bdff-dd588f7f9609" providerId="ADAL" clId="{308B6B34-C455-4B58-AC34-B648E52EF73D}" dt="2025-05-07T07:05:14.788" v="0"/>
        <pc:sldMkLst>
          <pc:docMk/>
          <pc:sldMk cId="1676316254" sldId="441"/>
        </pc:sldMkLst>
        <pc:spChg chg="mod">
          <ac:chgData name="Francesco Lucà" userId="be252dd4-0f5a-48eb-bdff-dd588f7f9609" providerId="ADAL" clId="{308B6B34-C455-4B58-AC34-B648E52EF73D}" dt="2025-05-07T07:05:14.788" v="0"/>
          <ac:spMkLst>
            <pc:docMk/>
            <pc:sldMk cId="1676316254" sldId="441"/>
            <ac:spMk id="5" creationId="{8C3E4923-532B-4BA0-B1A3-FBC8AC2F013D}"/>
          </ac:spMkLst>
        </pc:spChg>
      </pc:sldChg>
      <pc:sldChg chg="modSp">
        <pc:chgData name="Francesco Lucà" userId="be252dd4-0f5a-48eb-bdff-dd588f7f9609" providerId="ADAL" clId="{308B6B34-C455-4B58-AC34-B648E52EF73D}" dt="2025-05-07T07:05:14.788" v="0"/>
        <pc:sldMkLst>
          <pc:docMk/>
          <pc:sldMk cId="2408268221" sldId="478"/>
        </pc:sldMkLst>
        <pc:spChg chg="mod">
          <ac:chgData name="Francesco Lucà" userId="be252dd4-0f5a-48eb-bdff-dd588f7f9609" providerId="ADAL" clId="{308B6B34-C455-4B58-AC34-B648E52EF73D}" dt="2025-05-07T07:05:14.788" v="0"/>
          <ac:spMkLst>
            <pc:docMk/>
            <pc:sldMk cId="2408268221" sldId="478"/>
            <ac:spMk id="5" creationId="{8C3E4923-532B-4BA0-B1A3-FBC8AC2F013D}"/>
          </ac:spMkLst>
        </pc:spChg>
      </pc:sldChg>
      <pc:sldChg chg="modSp">
        <pc:chgData name="Francesco Lucà" userId="be252dd4-0f5a-48eb-bdff-dd588f7f9609" providerId="ADAL" clId="{308B6B34-C455-4B58-AC34-B648E52EF73D}" dt="2025-05-07T07:05:14.788" v="0"/>
        <pc:sldMkLst>
          <pc:docMk/>
          <pc:sldMk cId="2593504405" sldId="479"/>
        </pc:sldMkLst>
        <pc:spChg chg="mod">
          <ac:chgData name="Francesco Lucà" userId="be252dd4-0f5a-48eb-bdff-dd588f7f9609" providerId="ADAL" clId="{308B6B34-C455-4B58-AC34-B648E52EF73D}" dt="2025-05-07T07:05:14.788" v="0"/>
          <ac:spMkLst>
            <pc:docMk/>
            <pc:sldMk cId="2593504405" sldId="479"/>
            <ac:spMk id="5" creationId="{8C3E4923-532B-4BA0-B1A3-FBC8AC2F013D}"/>
          </ac:spMkLst>
        </pc:spChg>
      </pc:sldChg>
      <pc:sldChg chg="modSp">
        <pc:chgData name="Francesco Lucà" userId="be252dd4-0f5a-48eb-bdff-dd588f7f9609" providerId="ADAL" clId="{308B6B34-C455-4B58-AC34-B648E52EF73D}" dt="2025-05-07T07:05:14.788" v="0"/>
        <pc:sldMkLst>
          <pc:docMk/>
          <pc:sldMk cId="2014459237" sldId="480"/>
        </pc:sldMkLst>
        <pc:spChg chg="mod">
          <ac:chgData name="Francesco Lucà" userId="be252dd4-0f5a-48eb-bdff-dd588f7f9609" providerId="ADAL" clId="{308B6B34-C455-4B58-AC34-B648E52EF73D}" dt="2025-05-07T07:05:14.788" v="0"/>
          <ac:spMkLst>
            <pc:docMk/>
            <pc:sldMk cId="2014459237" sldId="480"/>
            <ac:spMk id="5" creationId="{8C3E4923-532B-4BA0-B1A3-FBC8AC2F013D}"/>
          </ac:spMkLst>
        </pc:spChg>
      </pc:sldChg>
      <pc:sldChg chg="modSp">
        <pc:chgData name="Francesco Lucà" userId="be252dd4-0f5a-48eb-bdff-dd588f7f9609" providerId="ADAL" clId="{308B6B34-C455-4B58-AC34-B648E52EF73D}" dt="2025-05-07T07:05:14.788" v="0"/>
        <pc:sldMkLst>
          <pc:docMk/>
          <pc:sldMk cId="1289331880" sldId="481"/>
        </pc:sldMkLst>
        <pc:spChg chg="mod">
          <ac:chgData name="Francesco Lucà" userId="be252dd4-0f5a-48eb-bdff-dd588f7f9609" providerId="ADAL" clId="{308B6B34-C455-4B58-AC34-B648E52EF73D}" dt="2025-05-07T07:05:14.788" v="0"/>
          <ac:spMkLst>
            <pc:docMk/>
            <pc:sldMk cId="1289331880" sldId="481"/>
            <ac:spMk id="5" creationId="{8C3E4923-532B-4BA0-B1A3-FBC8AC2F013D}"/>
          </ac:spMkLst>
        </pc:spChg>
      </pc:sldChg>
      <pc:sldChg chg="modSp">
        <pc:chgData name="Francesco Lucà" userId="be252dd4-0f5a-48eb-bdff-dd588f7f9609" providerId="ADAL" clId="{308B6B34-C455-4B58-AC34-B648E52EF73D}" dt="2025-05-07T07:05:14.788" v="0"/>
        <pc:sldMkLst>
          <pc:docMk/>
          <pc:sldMk cId="2513262333" sldId="483"/>
        </pc:sldMkLst>
        <pc:spChg chg="mod">
          <ac:chgData name="Francesco Lucà" userId="be252dd4-0f5a-48eb-bdff-dd588f7f9609" providerId="ADAL" clId="{308B6B34-C455-4B58-AC34-B648E52EF73D}" dt="2025-05-07T07:05:14.788" v="0"/>
          <ac:spMkLst>
            <pc:docMk/>
            <pc:sldMk cId="2513262333" sldId="483"/>
            <ac:spMk id="5" creationId="{8C3E4923-532B-4BA0-B1A3-FBC8AC2F013D}"/>
          </ac:spMkLst>
        </pc:spChg>
      </pc:sldChg>
      <pc:sldChg chg="modSp">
        <pc:chgData name="Francesco Lucà" userId="be252dd4-0f5a-48eb-bdff-dd588f7f9609" providerId="ADAL" clId="{308B6B34-C455-4B58-AC34-B648E52EF73D}" dt="2025-05-07T07:05:14.788" v="0"/>
        <pc:sldMkLst>
          <pc:docMk/>
          <pc:sldMk cId="3398280265" sldId="484"/>
        </pc:sldMkLst>
        <pc:spChg chg="mod">
          <ac:chgData name="Francesco Lucà" userId="be252dd4-0f5a-48eb-bdff-dd588f7f9609" providerId="ADAL" clId="{308B6B34-C455-4B58-AC34-B648E52EF73D}" dt="2025-05-07T07:05:14.788" v="0"/>
          <ac:spMkLst>
            <pc:docMk/>
            <pc:sldMk cId="3398280265" sldId="484"/>
            <ac:spMk id="5" creationId="{8C3E4923-532B-4BA0-B1A3-FBC8AC2F013D}"/>
          </ac:spMkLst>
        </pc:spChg>
      </pc:sldChg>
      <pc:sldChg chg="modSp">
        <pc:chgData name="Francesco Lucà" userId="be252dd4-0f5a-48eb-bdff-dd588f7f9609" providerId="ADAL" clId="{308B6B34-C455-4B58-AC34-B648E52EF73D}" dt="2025-05-07T07:05:14.788" v="0"/>
        <pc:sldMkLst>
          <pc:docMk/>
          <pc:sldMk cId="1478117793" sldId="486"/>
        </pc:sldMkLst>
        <pc:spChg chg="mod">
          <ac:chgData name="Francesco Lucà" userId="be252dd4-0f5a-48eb-bdff-dd588f7f9609" providerId="ADAL" clId="{308B6B34-C455-4B58-AC34-B648E52EF73D}" dt="2025-05-07T07:05:14.788" v="0"/>
          <ac:spMkLst>
            <pc:docMk/>
            <pc:sldMk cId="1478117793" sldId="486"/>
            <ac:spMk id="5" creationId="{8C3E4923-532B-4BA0-B1A3-FBC8AC2F013D}"/>
          </ac:spMkLst>
        </pc:spChg>
      </pc:sldChg>
      <pc:sldChg chg="modSp">
        <pc:chgData name="Francesco Lucà" userId="be252dd4-0f5a-48eb-bdff-dd588f7f9609" providerId="ADAL" clId="{308B6B34-C455-4B58-AC34-B648E52EF73D}" dt="2025-05-07T07:05:14.788" v="0"/>
        <pc:sldMkLst>
          <pc:docMk/>
          <pc:sldMk cId="337613007" sldId="487"/>
        </pc:sldMkLst>
        <pc:spChg chg="mod">
          <ac:chgData name="Francesco Lucà" userId="be252dd4-0f5a-48eb-bdff-dd588f7f9609" providerId="ADAL" clId="{308B6B34-C455-4B58-AC34-B648E52EF73D}" dt="2025-05-07T07:05:14.788" v="0"/>
          <ac:spMkLst>
            <pc:docMk/>
            <pc:sldMk cId="337613007" sldId="487"/>
            <ac:spMk id="5" creationId="{8C3E4923-532B-4BA0-B1A3-FBC8AC2F013D}"/>
          </ac:spMkLst>
        </pc:spChg>
      </pc:sldChg>
      <pc:sldChg chg="modSp">
        <pc:chgData name="Francesco Lucà" userId="be252dd4-0f5a-48eb-bdff-dd588f7f9609" providerId="ADAL" clId="{308B6B34-C455-4B58-AC34-B648E52EF73D}" dt="2025-05-07T07:05:14.788" v="0"/>
        <pc:sldMkLst>
          <pc:docMk/>
          <pc:sldMk cId="95266741" sldId="488"/>
        </pc:sldMkLst>
        <pc:spChg chg="mod">
          <ac:chgData name="Francesco Lucà" userId="be252dd4-0f5a-48eb-bdff-dd588f7f9609" providerId="ADAL" clId="{308B6B34-C455-4B58-AC34-B648E52EF73D}" dt="2025-05-07T07:05:14.788" v="0"/>
          <ac:spMkLst>
            <pc:docMk/>
            <pc:sldMk cId="95266741" sldId="488"/>
            <ac:spMk id="5" creationId="{8C3E4923-532B-4BA0-B1A3-FBC8AC2F013D}"/>
          </ac:spMkLst>
        </pc:spChg>
      </pc:sldChg>
      <pc:sldChg chg="modSp">
        <pc:chgData name="Francesco Lucà" userId="be252dd4-0f5a-48eb-bdff-dd588f7f9609" providerId="ADAL" clId="{308B6B34-C455-4B58-AC34-B648E52EF73D}" dt="2025-05-07T07:05:14.788" v="0"/>
        <pc:sldMkLst>
          <pc:docMk/>
          <pc:sldMk cId="1325883977" sldId="489"/>
        </pc:sldMkLst>
        <pc:spChg chg="mod">
          <ac:chgData name="Francesco Lucà" userId="be252dd4-0f5a-48eb-bdff-dd588f7f9609" providerId="ADAL" clId="{308B6B34-C455-4B58-AC34-B648E52EF73D}" dt="2025-05-07T07:05:14.788" v="0"/>
          <ac:spMkLst>
            <pc:docMk/>
            <pc:sldMk cId="1325883977" sldId="489"/>
            <ac:spMk id="5" creationId="{8C3E4923-532B-4BA0-B1A3-FBC8AC2F013D}"/>
          </ac:spMkLst>
        </pc:spChg>
      </pc:sldChg>
      <pc:sldChg chg="modSp">
        <pc:chgData name="Francesco Lucà" userId="be252dd4-0f5a-48eb-bdff-dd588f7f9609" providerId="ADAL" clId="{308B6B34-C455-4B58-AC34-B648E52EF73D}" dt="2025-05-07T07:05:14.788" v="0"/>
        <pc:sldMkLst>
          <pc:docMk/>
          <pc:sldMk cId="668428888" sldId="490"/>
        </pc:sldMkLst>
        <pc:spChg chg="mod">
          <ac:chgData name="Francesco Lucà" userId="be252dd4-0f5a-48eb-bdff-dd588f7f9609" providerId="ADAL" clId="{308B6B34-C455-4B58-AC34-B648E52EF73D}" dt="2025-05-07T07:05:14.788" v="0"/>
          <ac:spMkLst>
            <pc:docMk/>
            <pc:sldMk cId="668428888" sldId="490"/>
            <ac:spMk id="5" creationId="{8C3E4923-532B-4BA0-B1A3-FBC8AC2F013D}"/>
          </ac:spMkLst>
        </pc:spChg>
      </pc:sldChg>
      <pc:sldChg chg="modSp">
        <pc:chgData name="Francesco Lucà" userId="be252dd4-0f5a-48eb-bdff-dd588f7f9609" providerId="ADAL" clId="{308B6B34-C455-4B58-AC34-B648E52EF73D}" dt="2025-05-07T07:05:14.788" v="0"/>
        <pc:sldMkLst>
          <pc:docMk/>
          <pc:sldMk cId="502558627" sldId="491"/>
        </pc:sldMkLst>
        <pc:spChg chg="mod">
          <ac:chgData name="Francesco Lucà" userId="be252dd4-0f5a-48eb-bdff-dd588f7f9609" providerId="ADAL" clId="{308B6B34-C455-4B58-AC34-B648E52EF73D}" dt="2025-05-07T07:05:14.788" v="0"/>
          <ac:spMkLst>
            <pc:docMk/>
            <pc:sldMk cId="502558627" sldId="491"/>
            <ac:spMk id="5" creationId="{8C3E4923-532B-4BA0-B1A3-FBC8AC2F013D}"/>
          </ac:spMkLst>
        </pc:spChg>
      </pc:sldChg>
      <pc:sldChg chg="modSp">
        <pc:chgData name="Francesco Lucà" userId="be252dd4-0f5a-48eb-bdff-dd588f7f9609" providerId="ADAL" clId="{308B6B34-C455-4B58-AC34-B648E52EF73D}" dt="2025-05-07T07:05:14.788" v="0"/>
        <pc:sldMkLst>
          <pc:docMk/>
          <pc:sldMk cId="1086001130" sldId="492"/>
        </pc:sldMkLst>
        <pc:spChg chg="mod">
          <ac:chgData name="Francesco Lucà" userId="be252dd4-0f5a-48eb-bdff-dd588f7f9609" providerId="ADAL" clId="{308B6B34-C455-4B58-AC34-B648E52EF73D}" dt="2025-05-07T07:05:14.788" v="0"/>
          <ac:spMkLst>
            <pc:docMk/>
            <pc:sldMk cId="1086001130" sldId="492"/>
            <ac:spMk id="5" creationId="{8C3E4923-532B-4BA0-B1A3-FBC8AC2F013D}"/>
          </ac:spMkLst>
        </pc:spChg>
      </pc:sldChg>
      <pc:sldChg chg="modSp">
        <pc:chgData name="Francesco Lucà" userId="be252dd4-0f5a-48eb-bdff-dd588f7f9609" providerId="ADAL" clId="{308B6B34-C455-4B58-AC34-B648E52EF73D}" dt="2025-05-07T07:05:14.788" v="0"/>
        <pc:sldMkLst>
          <pc:docMk/>
          <pc:sldMk cId="1267108675" sldId="493"/>
        </pc:sldMkLst>
        <pc:spChg chg="mod">
          <ac:chgData name="Francesco Lucà" userId="be252dd4-0f5a-48eb-bdff-dd588f7f9609" providerId="ADAL" clId="{308B6B34-C455-4B58-AC34-B648E52EF73D}" dt="2025-05-07T07:05:14.788" v="0"/>
          <ac:spMkLst>
            <pc:docMk/>
            <pc:sldMk cId="1267108675" sldId="493"/>
            <ac:spMk id="5" creationId="{8C3E4923-532B-4BA0-B1A3-FBC8AC2F013D}"/>
          </ac:spMkLst>
        </pc:spChg>
      </pc:sldChg>
      <pc:sldChg chg="modSp">
        <pc:chgData name="Francesco Lucà" userId="be252dd4-0f5a-48eb-bdff-dd588f7f9609" providerId="ADAL" clId="{308B6B34-C455-4B58-AC34-B648E52EF73D}" dt="2025-05-07T07:05:14.788" v="0"/>
        <pc:sldMkLst>
          <pc:docMk/>
          <pc:sldMk cId="4148295367" sldId="494"/>
        </pc:sldMkLst>
        <pc:spChg chg="mod">
          <ac:chgData name="Francesco Lucà" userId="be252dd4-0f5a-48eb-bdff-dd588f7f9609" providerId="ADAL" clId="{308B6B34-C455-4B58-AC34-B648E52EF73D}" dt="2025-05-07T07:05:14.788" v="0"/>
          <ac:spMkLst>
            <pc:docMk/>
            <pc:sldMk cId="4148295367" sldId="494"/>
            <ac:spMk id="5" creationId="{8C3E4923-532B-4BA0-B1A3-FBC8AC2F013D}"/>
          </ac:spMkLst>
        </pc:spChg>
      </pc:sldChg>
      <pc:sldChg chg="modSp">
        <pc:chgData name="Francesco Lucà" userId="be252dd4-0f5a-48eb-bdff-dd588f7f9609" providerId="ADAL" clId="{308B6B34-C455-4B58-AC34-B648E52EF73D}" dt="2025-05-07T07:05:14.788" v="0"/>
        <pc:sldMkLst>
          <pc:docMk/>
          <pc:sldMk cId="3636525941" sldId="495"/>
        </pc:sldMkLst>
        <pc:spChg chg="mod">
          <ac:chgData name="Francesco Lucà" userId="be252dd4-0f5a-48eb-bdff-dd588f7f9609" providerId="ADAL" clId="{308B6B34-C455-4B58-AC34-B648E52EF73D}" dt="2025-05-07T07:05:14.788" v="0"/>
          <ac:spMkLst>
            <pc:docMk/>
            <pc:sldMk cId="3636525941" sldId="495"/>
            <ac:spMk id="5" creationId="{8C3E4923-532B-4BA0-B1A3-FBC8AC2F013D}"/>
          </ac:spMkLst>
        </pc:spChg>
      </pc:sldChg>
      <pc:sldChg chg="modSp">
        <pc:chgData name="Francesco Lucà" userId="be252dd4-0f5a-48eb-bdff-dd588f7f9609" providerId="ADAL" clId="{308B6B34-C455-4B58-AC34-B648E52EF73D}" dt="2025-05-07T07:05:14.788" v="0"/>
        <pc:sldMkLst>
          <pc:docMk/>
          <pc:sldMk cId="81233445" sldId="496"/>
        </pc:sldMkLst>
        <pc:spChg chg="mod">
          <ac:chgData name="Francesco Lucà" userId="be252dd4-0f5a-48eb-bdff-dd588f7f9609" providerId="ADAL" clId="{308B6B34-C455-4B58-AC34-B648E52EF73D}" dt="2025-05-07T07:05:14.788" v="0"/>
          <ac:spMkLst>
            <pc:docMk/>
            <pc:sldMk cId="81233445" sldId="496"/>
            <ac:spMk id="5" creationId="{8C3E4923-532B-4BA0-B1A3-FBC8AC2F013D}"/>
          </ac:spMkLst>
        </pc:spChg>
      </pc:sldChg>
      <pc:sldChg chg="modSp">
        <pc:chgData name="Francesco Lucà" userId="be252dd4-0f5a-48eb-bdff-dd588f7f9609" providerId="ADAL" clId="{308B6B34-C455-4B58-AC34-B648E52EF73D}" dt="2025-05-07T07:05:14.788" v="0"/>
        <pc:sldMkLst>
          <pc:docMk/>
          <pc:sldMk cId="2566085092" sldId="497"/>
        </pc:sldMkLst>
        <pc:spChg chg="mod">
          <ac:chgData name="Francesco Lucà" userId="be252dd4-0f5a-48eb-bdff-dd588f7f9609" providerId="ADAL" clId="{308B6B34-C455-4B58-AC34-B648E52EF73D}" dt="2025-05-07T07:05:14.788" v="0"/>
          <ac:spMkLst>
            <pc:docMk/>
            <pc:sldMk cId="2566085092" sldId="497"/>
            <ac:spMk id="5" creationId="{8C3E4923-532B-4BA0-B1A3-FBC8AC2F013D}"/>
          </ac:spMkLst>
        </pc:spChg>
      </pc:sldChg>
      <pc:sldChg chg="modSp">
        <pc:chgData name="Francesco Lucà" userId="be252dd4-0f5a-48eb-bdff-dd588f7f9609" providerId="ADAL" clId="{308B6B34-C455-4B58-AC34-B648E52EF73D}" dt="2025-05-07T07:05:14.788" v="0"/>
        <pc:sldMkLst>
          <pc:docMk/>
          <pc:sldMk cId="784367374" sldId="498"/>
        </pc:sldMkLst>
        <pc:spChg chg="mod">
          <ac:chgData name="Francesco Lucà" userId="be252dd4-0f5a-48eb-bdff-dd588f7f9609" providerId="ADAL" clId="{308B6B34-C455-4B58-AC34-B648E52EF73D}" dt="2025-05-07T07:05:14.788" v="0"/>
          <ac:spMkLst>
            <pc:docMk/>
            <pc:sldMk cId="784367374" sldId="498"/>
            <ac:spMk id="5" creationId="{8C3E4923-532B-4BA0-B1A3-FBC8AC2F013D}"/>
          </ac:spMkLst>
        </pc:spChg>
      </pc:sldChg>
      <pc:sldChg chg="modSp">
        <pc:chgData name="Francesco Lucà" userId="be252dd4-0f5a-48eb-bdff-dd588f7f9609" providerId="ADAL" clId="{308B6B34-C455-4B58-AC34-B648E52EF73D}" dt="2025-05-07T07:05:14.788" v="0"/>
        <pc:sldMkLst>
          <pc:docMk/>
          <pc:sldMk cId="3331460819" sldId="499"/>
        </pc:sldMkLst>
        <pc:spChg chg="mod">
          <ac:chgData name="Francesco Lucà" userId="be252dd4-0f5a-48eb-bdff-dd588f7f9609" providerId="ADAL" clId="{308B6B34-C455-4B58-AC34-B648E52EF73D}" dt="2025-05-07T07:05:14.788" v="0"/>
          <ac:spMkLst>
            <pc:docMk/>
            <pc:sldMk cId="3331460819" sldId="499"/>
            <ac:spMk id="5" creationId="{8C3E4923-532B-4BA0-B1A3-FBC8AC2F013D}"/>
          </ac:spMkLst>
        </pc:spChg>
      </pc:sldChg>
      <pc:sldChg chg="modSp">
        <pc:chgData name="Francesco Lucà" userId="be252dd4-0f5a-48eb-bdff-dd588f7f9609" providerId="ADAL" clId="{308B6B34-C455-4B58-AC34-B648E52EF73D}" dt="2025-05-07T07:05:14.788" v="0"/>
        <pc:sldMkLst>
          <pc:docMk/>
          <pc:sldMk cId="3806884062" sldId="500"/>
        </pc:sldMkLst>
        <pc:spChg chg="mod">
          <ac:chgData name="Francesco Lucà" userId="be252dd4-0f5a-48eb-bdff-dd588f7f9609" providerId="ADAL" clId="{308B6B34-C455-4B58-AC34-B648E52EF73D}" dt="2025-05-07T07:05:14.788" v="0"/>
          <ac:spMkLst>
            <pc:docMk/>
            <pc:sldMk cId="3806884062" sldId="500"/>
            <ac:spMk id="5" creationId="{8C3E4923-532B-4BA0-B1A3-FBC8AC2F013D}"/>
          </ac:spMkLst>
        </pc:spChg>
      </pc:sldChg>
      <pc:sldChg chg="modSp">
        <pc:chgData name="Francesco Lucà" userId="be252dd4-0f5a-48eb-bdff-dd588f7f9609" providerId="ADAL" clId="{308B6B34-C455-4B58-AC34-B648E52EF73D}" dt="2025-05-07T07:05:14.788" v="0"/>
        <pc:sldMkLst>
          <pc:docMk/>
          <pc:sldMk cId="2157019852" sldId="501"/>
        </pc:sldMkLst>
        <pc:spChg chg="mod">
          <ac:chgData name="Francesco Lucà" userId="be252dd4-0f5a-48eb-bdff-dd588f7f9609" providerId="ADAL" clId="{308B6B34-C455-4B58-AC34-B648E52EF73D}" dt="2025-05-07T07:05:14.788" v="0"/>
          <ac:spMkLst>
            <pc:docMk/>
            <pc:sldMk cId="2157019852" sldId="501"/>
            <ac:spMk id="5" creationId="{8C3E4923-532B-4BA0-B1A3-FBC8AC2F013D}"/>
          </ac:spMkLst>
        </pc:spChg>
      </pc:sldChg>
      <pc:sldChg chg="modSp">
        <pc:chgData name="Francesco Lucà" userId="be252dd4-0f5a-48eb-bdff-dd588f7f9609" providerId="ADAL" clId="{308B6B34-C455-4B58-AC34-B648E52EF73D}" dt="2025-05-07T07:05:14.788" v="0"/>
        <pc:sldMkLst>
          <pc:docMk/>
          <pc:sldMk cId="359015602" sldId="502"/>
        </pc:sldMkLst>
        <pc:spChg chg="mod">
          <ac:chgData name="Francesco Lucà" userId="be252dd4-0f5a-48eb-bdff-dd588f7f9609" providerId="ADAL" clId="{308B6B34-C455-4B58-AC34-B648E52EF73D}" dt="2025-05-07T07:05:14.788" v="0"/>
          <ac:spMkLst>
            <pc:docMk/>
            <pc:sldMk cId="359015602" sldId="502"/>
            <ac:spMk id="5" creationId="{8C3E4923-532B-4BA0-B1A3-FBC8AC2F013D}"/>
          </ac:spMkLst>
        </pc:spChg>
      </pc:sldChg>
      <pc:sldChg chg="modSp">
        <pc:chgData name="Francesco Lucà" userId="be252dd4-0f5a-48eb-bdff-dd588f7f9609" providerId="ADAL" clId="{308B6B34-C455-4B58-AC34-B648E52EF73D}" dt="2025-05-07T07:05:14.788" v="0"/>
        <pc:sldMkLst>
          <pc:docMk/>
          <pc:sldMk cId="406321062" sldId="503"/>
        </pc:sldMkLst>
        <pc:spChg chg="mod">
          <ac:chgData name="Francesco Lucà" userId="be252dd4-0f5a-48eb-bdff-dd588f7f9609" providerId="ADAL" clId="{308B6B34-C455-4B58-AC34-B648E52EF73D}" dt="2025-05-07T07:05:14.788" v="0"/>
          <ac:spMkLst>
            <pc:docMk/>
            <pc:sldMk cId="406321062" sldId="503"/>
            <ac:spMk id="5" creationId="{8C3E4923-532B-4BA0-B1A3-FBC8AC2F013D}"/>
          </ac:spMkLst>
        </pc:spChg>
      </pc:sldChg>
      <pc:sldChg chg="modSp">
        <pc:chgData name="Francesco Lucà" userId="be252dd4-0f5a-48eb-bdff-dd588f7f9609" providerId="ADAL" clId="{308B6B34-C455-4B58-AC34-B648E52EF73D}" dt="2025-05-07T07:05:14.788" v="0"/>
        <pc:sldMkLst>
          <pc:docMk/>
          <pc:sldMk cId="2468784635" sldId="504"/>
        </pc:sldMkLst>
        <pc:spChg chg="mod">
          <ac:chgData name="Francesco Lucà" userId="be252dd4-0f5a-48eb-bdff-dd588f7f9609" providerId="ADAL" clId="{308B6B34-C455-4B58-AC34-B648E52EF73D}" dt="2025-05-07T07:05:14.788" v="0"/>
          <ac:spMkLst>
            <pc:docMk/>
            <pc:sldMk cId="2468784635" sldId="504"/>
            <ac:spMk id="5" creationId="{3F0262CF-7BC5-4991-8922-E5458B32D94F}"/>
          </ac:spMkLst>
        </pc:spChg>
      </pc:sldChg>
      <pc:sldMasterChg chg="modSp modSldLayout">
        <pc:chgData name="Francesco Lucà" userId="be252dd4-0f5a-48eb-bdff-dd588f7f9609" providerId="ADAL" clId="{308B6B34-C455-4B58-AC34-B648E52EF73D}" dt="2025-05-07T07:05:14.788" v="0"/>
        <pc:sldMasterMkLst>
          <pc:docMk/>
          <pc:sldMasterMk cId="0" sldId="2147483648"/>
        </pc:sldMasterMkLst>
        <pc:spChg chg="mod">
          <ac:chgData name="Francesco Lucà" userId="be252dd4-0f5a-48eb-bdff-dd588f7f9609" providerId="ADAL" clId="{308B6B34-C455-4B58-AC34-B648E52EF73D}" dt="2025-05-07T07:05:14.788" v="0"/>
          <ac:spMkLst>
            <pc:docMk/>
            <pc:sldMasterMk cId="0" sldId="2147483648"/>
            <ac:spMk id="19" creationId="{DBE90251-E50E-4F70-9059-73CB9BD5D14C}"/>
          </ac:spMkLst>
        </pc:spChg>
        <pc:sldLayoutChg chg="modSp">
          <pc:chgData name="Francesco Lucà" userId="be252dd4-0f5a-48eb-bdff-dd588f7f9609" providerId="ADAL" clId="{308B6B34-C455-4B58-AC34-B648E52EF73D}" dt="2025-05-07T07:05:14.788" v="0"/>
          <pc:sldLayoutMkLst>
            <pc:docMk/>
            <pc:sldMasterMk cId="0" sldId="2147483648"/>
            <pc:sldLayoutMk cId="0" sldId="2147483649"/>
          </pc:sldLayoutMkLst>
          <pc:spChg chg="mod">
            <ac:chgData name="Francesco Lucà" userId="be252dd4-0f5a-48eb-bdff-dd588f7f9609" providerId="ADAL" clId="{308B6B34-C455-4B58-AC34-B648E52EF73D}" dt="2025-05-07T07:05:14.788"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50"/>
          </pc:sldLayoutMkLst>
          <pc:spChg chg="mod">
            <ac:chgData name="Francesco Lucà" userId="be252dd4-0f5a-48eb-bdff-dd588f7f9609" providerId="ADAL" clId="{308B6B34-C455-4B58-AC34-B648E52EF73D}" dt="2025-05-07T07:05:14.788"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51"/>
          </pc:sldLayoutMkLst>
          <pc:spChg chg="mod">
            <ac:chgData name="Francesco Lucà" userId="be252dd4-0f5a-48eb-bdff-dd588f7f9609" providerId="ADAL" clId="{308B6B34-C455-4B58-AC34-B648E52EF73D}" dt="2025-05-07T07:05:14.788"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53"/>
          </pc:sldLayoutMkLst>
          <pc:spChg chg="mod">
            <ac:chgData name="Francesco Lucà" userId="be252dd4-0f5a-48eb-bdff-dd588f7f9609" providerId="ADAL" clId="{308B6B34-C455-4B58-AC34-B648E52EF73D}" dt="2025-05-07T07:05:14.788"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54"/>
          </pc:sldLayoutMkLst>
          <pc:spChg chg="mod">
            <ac:chgData name="Francesco Lucà" userId="be252dd4-0f5a-48eb-bdff-dd588f7f9609" providerId="ADAL" clId="{308B6B34-C455-4B58-AC34-B648E52EF73D}" dt="2025-05-07T07:05:14.788"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55"/>
          </pc:sldLayoutMkLst>
          <pc:spChg chg="mod">
            <ac:chgData name="Francesco Lucà" userId="be252dd4-0f5a-48eb-bdff-dd588f7f9609" providerId="ADAL" clId="{308B6B34-C455-4B58-AC34-B648E52EF73D}" dt="2025-05-07T07:05:14.788"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57"/>
          </pc:sldLayoutMkLst>
          <pc:spChg chg="mod">
            <ac:chgData name="Francesco Lucà" userId="be252dd4-0f5a-48eb-bdff-dd588f7f9609" providerId="ADAL" clId="{308B6B34-C455-4B58-AC34-B648E52EF73D}" dt="2025-05-07T07:05:14.788"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59"/>
          </pc:sldLayoutMkLst>
          <pc:spChg chg="mod">
            <ac:chgData name="Francesco Lucà" userId="be252dd4-0f5a-48eb-bdff-dd588f7f9609" providerId="ADAL" clId="{308B6B34-C455-4B58-AC34-B648E52EF73D}" dt="2025-05-07T07:05:14.788"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60"/>
          </pc:sldLayoutMkLst>
          <pc:spChg chg="mod">
            <ac:chgData name="Francesco Lucà" userId="be252dd4-0f5a-48eb-bdff-dd588f7f9609" providerId="ADAL" clId="{308B6B34-C455-4B58-AC34-B648E52EF73D}" dt="2025-05-07T07:05:14.788"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61"/>
          </pc:sldLayoutMkLst>
          <pc:spChg chg="mod">
            <ac:chgData name="Francesco Lucà" userId="be252dd4-0f5a-48eb-bdff-dd588f7f9609" providerId="ADAL" clId="{308B6B34-C455-4B58-AC34-B648E52EF73D}" dt="2025-05-07T07:05:14.788"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62"/>
          </pc:sldLayoutMkLst>
          <pc:spChg chg="mod">
            <ac:chgData name="Francesco Lucà" userId="be252dd4-0f5a-48eb-bdff-dd588f7f9609" providerId="ADAL" clId="{308B6B34-C455-4B58-AC34-B648E52EF73D}" dt="2025-05-07T07:05:14.788"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63"/>
          </pc:sldLayoutMkLst>
          <pc:spChg chg="mod">
            <ac:chgData name="Francesco Lucà" userId="be252dd4-0f5a-48eb-bdff-dd588f7f9609" providerId="ADAL" clId="{308B6B34-C455-4B58-AC34-B648E52EF73D}" dt="2025-05-07T07:05:14.788"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64"/>
          </pc:sldLayoutMkLst>
          <pc:spChg chg="mod">
            <ac:chgData name="Francesco Lucà" userId="be252dd4-0f5a-48eb-bdff-dd588f7f9609" providerId="ADAL" clId="{308B6B34-C455-4B58-AC34-B648E52EF73D}" dt="2025-05-07T07:05:14.788"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65"/>
          </pc:sldLayoutMkLst>
          <pc:spChg chg="mod">
            <ac:chgData name="Francesco Lucà" userId="be252dd4-0f5a-48eb-bdff-dd588f7f9609" providerId="ADAL" clId="{308B6B34-C455-4B58-AC34-B648E52EF73D}" dt="2025-05-07T07:05:14.788"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66"/>
          </pc:sldLayoutMkLst>
          <pc:spChg chg="mod">
            <ac:chgData name="Francesco Lucà" userId="be252dd4-0f5a-48eb-bdff-dd588f7f9609" providerId="ADAL" clId="{308B6B34-C455-4B58-AC34-B648E52EF73D}" dt="2025-05-07T07:05:14.788"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308B6B34-C455-4B58-AC34-B648E52EF73D}" dt="2025-05-07T07:05:14.788" v="0"/>
          <pc:sldLayoutMkLst>
            <pc:docMk/>
            <pc:sldMasterMk cId="0" sldId="2147483648"/>
            <pc:sldLayoutMk cId="0" sldId="2147483667"/>
          </pc:sldLayoutMkLst>
          <pc:spChg chg="mod">
            <ac:chgData name="Francesco Lucà" userId="be252dd4-0f5a-48eb-bdff-dd588f7f9609" providerId="ADAL" clId="{308B6B34-C455-4B58-AC34-B648E52EF73D}" dt="2025-05-07T07:05:14.788" v="0"/>
            <ac:spMkLst>
              <pc:docMk/>
              <pc:sldMasterMk cId="0" sldId="2147483648"/>
              <pc:sldLayoutMk cId="0" sldId="2147483667"/>
              <ac:spMk id="7" creationId="{4FB66AB8-BAC9-4C81-9CB5-45484C4097F9}"/>
            </ac:spMkLst>
          </pc:spChg>
        </pc:sldLayoutChg>
      </pc:sldMasterChg>
    </pc:docChg>
  </pc:docChgLst>
  <pc:docChgLst>
    <pc:chgData name="Francesco Lucà" userId="be252dd4-0f5a-48eb-bdff-dd588f7f9609" providerId="ADAL" clId="{1B4CF98E-E5BC-451E-8D97-3B3E8B4407A1}"/>
    <pc:docChg chg="custSel modSld modMainMaster">
      <pc:chgData name="Francesco Lucà" userId="be252dd4-0f5a-48eb-bdff-dd588f7f9609" providerId="ADAL" clId="{1B4CF98E-E5BC-451E-8D97-3B3E8B4407A1}" dt="2023-05-12T08:08:39.583" v="12"/>
      <pc:docMkLst>
        <pc:docMk/>
      </pc:docMkLst>
      <pc:sldChg chg="modSp">
        <pc:chgData name="Francesco Lucà" userId="be252dd4-0f5a-48eb-bdff-dd588f7f9609" providerId="ADAL" clId="{1B4CF98E-E5BC-451E-8D97-3B3E8B4407A1}" dt="2023-05-11T19:53:58.738" v="0"/>
        <pc:sldMkLst>
          <pc:docMk/>
          <pc:sldMk cId="3762391800" sldId="256"/>
        </pc:sldMkLst>
      </pc:sldChg>
      <pc:sldChg chg="modSp">
        <pc:chgData name="Francesco Lucà" userId="be252dd4-0f5a-48eb-bdff-dd588f7f9609" providerId="ADAL" clId="{1B4CF98E-E5BC-451E-8D97-3B3E8B4407A1}" dt="2023-05-11T19:53:58.738" v="0"/>
        <pc:sldMkLst>
          <pc:docMk/>
          <pc:sldMk cId="3210307374" sldId="257"/>
        </pc:sldMkLst>
      </pc:sldChg>
      <pc:sldChg chg="modSp">
        <pc:chgData name="Francesco Lucà" userId="be252dd4-0f5a-48eb-bdff-dd588f7f9609" providerId="ADAL" clId="{1B4CF98E-E5BC-451E-8D97-3B3E8B4407A1}" dt="2023-05-11T19:53:58.738" v="0"/>
        <pc:sldMkLst>
          <pc:docMk/>
          <pc:sldMk cId="1676316254" sldId="441"/>
        </pc:sldMkLst>
      </pc:sldChg>
      <pc:sldChg chg="modSp">
        <pc:chgData name="Francesco Lucà" userId="be252dd4-0f5a-48eb-bdff-dd588f7f9609" providerId="ADAL" clId="{1B4CF98E-E5BC-451E-8D97-3B3E8B4407A1}" dt="2023-05-11T19:53:58.738" v="0"/>
        <pc:sldMkLst>
          <pc:docMk/>
          <pc:sldMk cId="2408268221" sldId="478"/>
        </pc:sldMkLst>
      </pc:sldChg>
      <pc:sldChg chg="modSp">
        <pc:chgData name="Francesco Lucà" userId="be252dd4-0f5a-48eb-bdff-dd588f7f9609" providerId="ADAL" clId="{1B4CF98E-E5BC-451E-8D97-3B3E8B4407A1}" dt="2023-05-11T19:53:58.738" v="0"/>
        <pc:sldMkLst>
          <pc:docMk/>
          <pc:sldMk cId="2593504405" sldId="479"/>
        </pc:sldMkLst>
      </pc:sldChg>
      <pc:sldChg chg="modSp">
        <pc:chgData name="Francesco Lucà" userId="be252dd4-0f5a-48eb-bdff-dd588f7f9609" providerId="ADAL" clId="{1B4CF98E-E5BC-451E-8D97-3B3E8B4407A1}" dt="2023-05-11T19:53:58.738" v="0"/>
        <pc:sldMkLst>
          <pc:docMk/>
          <pc:sldMk cId="2014459237" sldId="480"/>
        </pc:sldMkLst>
      </pc:sldChg>
      <pc:sldChg chg="modSp">
        <pc:chgData name="Francesco Lucà" userId="be252dd4-0f5a-48eb-bdff-dd588f7f9609" providerId="ADAL" clId="{1B4CF98E-E5BC-451E-8D97-3B3E8B4407A1}" dt="2023-05-11T19:53:58.738" v="0"/>
        <pc:sldMkLst>
          <pc:docMk/>
          <pc:sldMk cId="1289331880" sldId="481"/>
        </pc:sldMkLst>
      </pc:sldChg>
      <pc:sldChg chg="modSp mod">
        <pc:chgData name="Francesco Lucà" userId="be252dd4-0f5a-48eb-bdff-dd588f7f9609" providerId="ADAL" clId="{1B4CF98E-E5BC-451E-8D97-3B3E8B4407A1}" dt="2023-05-11T20:03:23.096" v="3" actId="313"/>
        <pc:sldMkLst>
          <pc:docMk/>
          <pc:sldMk cId="2513262333" sldId="483"/>
        </pc:sldMkLst>
      </pc:sldChg>
      <pc:sldChg chg="modSp">
        <pc:chgData name="Francesco Lucà" userId="be252dd4-0f5a-48eb-bdff-dd588f7f9609" providerId="ADAL" clId="{1B4CF98E-E5BC-451E-8D97-3B3E8B4407A1}" dt="2023-05-11T19:53:58.738" v="0"/>
        <pc:sldMkLst>
          <pc:docMk/>
          <pc:sldMk cId="3398280265" sldId="484"/>
        </pc:sldMkLst>
      </pc:sldChg>
      <pc:sldChg chg="modSp">
        <pc:chgData name="Francesco Lucà" userId="be252dd4-0f5a-48eb-bdff-dd588f7f9609" providerId="ADAL" clId="{1B4CF98E-E5BC-451E-8D97-3B3E8B4407A1}" dt="2023-05-11T19:53:58.738" v="0"/>
        <pc:sldMkLst>
          <pc:docMk/>
          <pc:sldMk cId="1478117793" sldId="486"/>
        </pc:sldMkLst>
      </pc:sldChg>
      <pc:sldChg chg="modSp">
        <pc:chgData name="Francesco Lucà" userId="be252dd4-0f5a-48eb-bdff-dd588f7f9609" providerId="ADAL" clId="{1B4CF98E-E5BC-451E-8D97-3B3E8B4407A1}" dt="2023-05-11T19:53:58.738" v="0"/>
        <pc:sldMkLst>
          <pc:docMk/>
          <pc:sldMk cId="337613007" sldId="487"/>
        </pc:sldMkLst>
      </pc:sldChg>
      <pc:sldChg chg="modSp">
        <pc:chgData name="Francesco Lucà" userId="be252dd4-0f5a-48eb-bdff-dd588f7f9609" providerId="ADAL" clId="{1B4CF98E-E5BC-451E-8D97-3B3E8B4407A1}" dt="2023-05-11T19:53:58.738" v="0"/>
        <pc:sldMkLst>
          <pc:docMk/>
          <pc:sldMk cId="95266741" sldId="488"/>
        </pc:sldMkLst>
      </pc:sldChg>
      <pc:sldChg chg="modSp mod">
        <pc:chgData name="Francesco Lucà" userId="be252dd4-0f5a-48eb-bdff-dd588f7f9609" providerId="ADAL" clId="{1B4CF98E-E5BC-451E-8D97-3B3E8B4407A1}" dt="2023-05-12T08:07:16.551" v="5"/>
        <pc:sldMkLst>
          <pc:docMk/>
          <pc:sldMk cId="1325883977" sldId="489"/>
        </pc:sldMkLst>
      </pc:sldChg>
      <pc:sldChg chg="modSp mod">
        <pc:chgData name="Francesco Lucà" userId="be252dd4-0f5a-48eb-bdff-dd588f7f9609" providerId="ADAL" clId="{1B4CF98E-E5BC-451E-8D97-3B3E8B4407A1}" dt="2023-05-12T08:07:20.134" v="6"/>
        <pc:sldMkLst>
          <pc:docMk/>
          <pc:sldMk cId="668428888" sldId="490"/>
        </pc:sldMkLst>
      </pc:sldChg>
      <pc:sldChg chg="modSp mod">
        <pc:chgData name="Francesco Lucà" userId="be252dd4-0f5a-48eb-bdff-dd588f7f9609" providerId="ADAL" clId="{1B4CF98E-E5BC-451E-8D97-3B3E8B4407A1}" dt="2023-05-12T08:07:24.420" v="7"/>
        <pc:sldMkLst>
          <pc:docMk/>
          <pc:sldMk cId="502558627" sldId="491"/>
        </pc:sldMkLst>
      </pc:sldChg>
      <pc:sldChg chg="modSp mod">
        <pc:chgData name="Francesco Lucà" userId="be252dd4-0f5a-48eb-bdff-dd588f7f9609" providerId="ADAL" clId="{1B4CF98E-E5BC-451E-8D97-3B3E8B4407A1}" dt="2023-05-12T08:07:35.675" v="8"/>
        <pc:sldMkLst>
          <pc:docMk/>
          <pc:sldMk cId="1086001130" sldId="492"/>
        </pc:sldMkLst>
      </pc:sldChg>
      <pc:sldChg chg="modSp">
        <pc:chgData name="Francesco Lucà" userId="be252dd4-0f5a-48eb-bdff-dd588f7f9609" providerId="ADAL" clId="{1B4CF98E-E5BC-451E-8D97-3B3E8B4407A1}" dt="2023-05-11T19:53:58.738" v="0"/>
        <pc:sldMkLst>
          <pc:docMk/>
          <pc:sldMk cId="1267108675" sldId="493"/>
        </pc:sldMkLst>
      </pc:sldChg>
      <pc:sldChg chg="modSp">
        <pc:chgData name="Francesco Lucà" userId="be252dd4-0f5a-48eb-bdff-dd588f7f9609" providerId="ADAL" clId="{1B4CF98E-E5BC-451E-8D97-3B3E8B4407A1}" dt="2023-05-11T19:53:58.738" v="0"/>
        <pc:sldMkLst>
          <pc:docMk/>
          <pc:sldMk cId="4148295367" sldId="494"/>
        </pc:sldMkLst>
      </pc:sldChg>
      <pc:sldChg chg="modSp">
        <pc:chgData name="Francesco Lucà" userId="be252dd4-0f5a-48eb-bdff-dd588f7f9609" providerId="ADAL" clId="{1B4CF98E-E5BC-451E-8D97-3B3E8B4407A1}" dt="2023-05-11T19:53:58.738" v="0"/>
        <pc:sldMkLst>
          <pc:docMk/>
          <pc:sldMk cId="3636525941" sldId="495"/>
        </pc:sldMkLst>
      </pc:sldChg>
      <pc:sldChg chg="modSp">
        <pc:chgData name="Francesco Lucà" userId="be252dd4-0f5a-48eb-bdff-dd588f7f9609" providerId="ADAL" clId="{1B4CF98E-E5BC-451E-8D97-3B3E8B4407A1}" dt="2023-05-11T19:53:58.738" v="0"/>
        <pc:sldMkLst>
          <pc:docMk/>
          <pc:sldMk cId="81233445" sldId="496"/>
        </pc:sldMkLst>
      </pc:sldChg>
      <pc:sldChg chg="modSp mod">
        <pc:chgData name="Francesco Lucà" userId="be252dd4-0f5a-48eb-bdff-dd588f7f9609" providerId="ADAL" clId="{1B4CF98E-E5BC-451E-8D97-3B3E8B4407A1}" dt="2023-05-12T08:08:18.495" v="10"/>
        <pc:sldMkLst>
          <pc:docMk/>
          <pc:sldMk cId="2566085092" sldId="497"/>
        </pc:sldMkLst>
      </pc:sldChg>
      <pc:sldChg chg="modSp mod">
        <pc:chgData name="Francesco Lucà" userId="be252dd4-0f5a-48eb-bdff-dd588f7f9609" providerId="ADAL" clId="{1B4CF98E-E5BC-451E-8D97-3B3E8B4407A1}" dt="2023-05-12T08:08:21.361" v="11"/>
        <pc:sldMkLst>
          <pc:docMk/>
          <pc:sldMk cId="784367374" sldId="498"/>
        </pc:sldMkLst>
      </pc:sldChg>
      <pc:sldChg chg="modSp mod">
        <pc:chgData name="Francesco Lucà" userId="be252dd4-0f5a-48eb-bdff-dd588f7f9609" providerId="ADAL" clId="{1B4CF98E-E5BC-451E-8D97-3B3E8B4407A1}" dt="2023-05-11T20:30:50.967" v="4" actId="20577"/>
        <pc:sldMkLst>
          <pc:docMk/>
          <pc:sldMk cId="3331460819" sldId="499"/>
        </pc:sldMkLst>
      </pc:sldChg>
      <pc:sldChg chg="modSp mod">
        <pc:chgData name="Francesco Lucà" userId="be252dd4-0f5a-48eb-bdff-dd588f7f9609" providerId="ADAL" clId="{1B4CF98E-E5BC-451E-8D97-3B3E8B4407A1}" dt="2023-05-12T08:07:40.348" v="9"/>
        <pc:sldMkLst>
          <pc:docMk/>
          <pc:sldMk cId="3806884062" sldId="500"/>
        </pc:sldMkLst>
      </pc:sldChg>
      <pc:sldChg chg="modSp">
        <pc:chgData name="Francesco Lucà" userId="be252dd4-0f5a-48eb-bdff-dd588f7f9609" providerId="ADAL" clId="{1B4CF98E-E5BC-451E-8D97-3B3E8B4407A1}" dt="2023-05-11T19:53:58.738" v="0"/>
        <pc:sldMkLst>
          <pc:docMk/>
          <pc:sldMk cId="2157019852" sldId="501"/>
        </pc:sldMkLst>
      </pc:sldChg>
      <pc:sldChg chg="modSp mod">
        <pc:chgData name="Francesco Lucà" userId="be252dd4-0f5a-48eb-bdff-dd588f7f9609" providerId="ADAL" clId="{1B4CF98E-E5BC-451E-8D97-3B3E8B4407A1}" dt="2023-05-12T08:08:39.583" v="12"/>
        <pc:sldMkLst>
          <pc:docMk/>
          <pc:sldMk cId="359015602" sldId="502"/>
        </pc:sldMkLst>
      </pc:sldChg>
      <pc:sldChg chg="modSp">
        <pc:chgData name="Francesco Lucà" userId="be252dd4-0f5a-48eb-bdff-dd588f7f9609" providerId="ADAL" clId="{1B4CF98E-E5BC-451E-8D97-3B3E8B4407A1}" dt="2023-05-11T19:53:58.738" v="0"/>
        <pc:sldMkLst>
          <pc:docMk/>
          <pc:sldMk cId="406321062" sldId="503"/>
        </pc:sldMkLst>
      </pc:sldChg>
      <pc:sldChg chg="modSp">
        <pc:chgData name="Francesco Lucà" userId="be252dd4-0f5a-48eb-bdff-dd588f7f9609" providerId="ADAL" clId="{1B4CF98E-E5BC-451E-8D97-3B3E8B4407A1}" dt="2023-05-11T19:53:58.738" v="0"/>
        <pc:sldMkLst>
          <pc:docMk/>
          <pc:sldMk cId="2468784635" sldId="504"/>
        </pc:sldMkLst>
      </pc:sldChg>
      <pc:sldMasterChg chg="modSp modSldLayout">
        <pc:chgData name="Francesco Lucà" userId="be252dd4-0f5a-48eb-bdff-dd588f7f9609" providerId="ADAL" clId="{1B4CF98E-E5BC-451E-8D97-3B3E8B4407A1}" dt="2023-05-11T19:53:58.738" v="0"/>
        <pc:sldMasterMkLst>
          <pc:docMk/>
          <pc:sldMasterMk cId="0" sldId="2147483648"/>
        </pc:sldMasterMkLst>
        <pc:sldLayoutChg chg="modSp">
          <pc:chgData name="Francesco Lucà" userId="be252dd4-0f5a-48eb-bdff-dd588f7f9609" providerId="ADAL" clId="{1B4CF98E-E5BC-451E-8D97-3B3E8B4407A1}" dt="2023-05-11T19:53:58.738" v="0"/>
          <pc:sldLayoutMkLst>
            <pc:docMk/>
            <pc:sldMasterMk cId="0" sldId="2147483648"/>
            <pc:sldLayoutMk cId="0" sldId="2147483649"/>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50"/>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51"/>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53"/>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54"/>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55"/>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57"/>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59"/>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60"/>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61"/>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62"/>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63"/>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64"/>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65"/>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66"/>
          </pc:sldLayoutMkLst>
        </pc:sldLayoutChg>
        <pc:sldLayoutChg chg="modSp">
          <pc:chgData name="Francesco Lucà" userId="be252dd4-0f5a-48eb-bdff-dd588f7f9609" providerId="ADAL" clId="{1B4CF98E-E5BC-451E-8D97-3B3E8B4407A1}" dt="2023-05-11T19:53:58.738" v="0"/>
          <pc:sldLayoutMkLst>
            <pc:docMk/>
            <pc:sldMasterMk cId="0" sldId="2147483648"/>
            <pc:sldLayoutMk cId="0" sldId="2147483667"/>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07/05/2025</a:t>
            </a:fld>
            <a:endParaRPr lang="it-IT"/>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07/05/2025</a:t>
            </a:fld>
            <a:endParaRPr lang="it-I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Accounting – B.A. Global Governance</a:t>
            </a:r>
            <a:endParaRPr lang="it-I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a:t>
            </a:r>
            <a:r>
              <a:rPr lang="it-IT" dirty="0" err="1"/>
              <a:t>Governance</a:t>
            </a:r>
            <a:endParaRPr lang="it-IT" dirty="0"/>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svg"/><Relationship Id="rId7" Type="http://schemas.openxmlformats.org/officeDocument/2006/relationships/image" Target="../media/image17.sv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9.sv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A2ACCC5E-AC02-409F-AC4A-5D7BDD34C366}"/>
              </a:ext>
            </a:extLst>
          </p:cNvPr>
          <p:cNvSpPr>
            <a:spLocks noGrp="1"/>
          </p:cNvSpPr>
          <p:nvPr>
            <p:ph type="subTitle" idx="1"/>
          </p:nvPr>
        </p:nvSpPr>
        <p:spPr/>
        <p:txBody>
          <a:bodyPr/>
          <a:lstStyle/>
          <a:p>
            <a:r>
              <a:rPr lang="en-US" dirty="0"/>
              <a:t>Profit and loss: Revenue from contract with customers</a:t>
            </a:r>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a:p>
            <a:pPr algn="ct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313563" y="1062656"/>
            <a:ext cx="7277100" cy="1477328"/>
          </a:xfrm>
          <a:prstGeom prst="rect">
            <a:avLst/>
          </a:prstGeom>
          <a:noFill/>
        </p:spPr>
        <p:txBody>
          <a:bodyPr wrap="square" rtlCol="0">
            <a:spAutoFit/>
          </a:bodyPr>
          <a:lstStyle/>
          <a:p>
            <a:r>
              <a:rPr lang="it-IT" dirty="0"/>
              <a:t>Agenda</a:t>
            </a:r>
          </a:p>
          <a:p>
            <a:pPr marL="342900" indent="-342900">
              <a:buFont typeface="+mj-lt"/>
              <a:buAutoNum type="arabicPeriod"/>
            </a:pPr>
            <a:r>
              <a:rPr lang="en-US" dirty="0"/>
              <a:t>Revenue</a:t>
            </a:r>
          </a:p>
          <a:p>
            <a:pPr marL="342900" indent="-342900">
              <a:buFont typeface="+mj-lt"/>
              <a:buAutoNum type="arabicPeriod"/>
            </a:pPr>
            <a:r>
              <a:rPr lang="en-US" dirty="0"/>
              <a:t>The five steps model</a:t>
            </a:r>
          </a:p>
          <a:p>
            <a:pPr marL="342900" indent="-342900">
              <a:buFont typeface="+mj-lt"/>
              <a:buAutoNum type="arabicPeriod"/>
            </a:pPr>
            <a:endParaRPr lang="en-US" dirty="0"/>
          </a:p>
          <a:p>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CasellaDiTesto 48">
            <a:extLst>
              <a:ext uri="{FF2B5EF4-FFF2-40B4-BE49-F238E27FC236}">
                <a16:creationId xmlns:a16="http://schemas.microsoft.com/office/drawing/2014/main" id="{F67EDEE5-4915-493C-804C-1505BF04C234}"/>
              </a:ext>
            </a:extLst>
          </p:cNvPr>
          <p:cNvSpPr txBox="1"/>
          <p:nvPr/>
        </p:nvSpPr>
        <p:spPr>
          <a:xfrm>
            <a:off x="4751486" y="4081703"/>
            <a:ext cx="2088235" cy="338554"/>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just"/>
            <a:r>
              <a:rPr lang="it-IT" sz="1600" dirty="0">
                <a:solidFill>
                  <a:srgbClr val="FF0000"/>
                </a:solidFill>
              </a:rPr>
              <a:t>Balance </a:t>
            </a:r>
            <a:r>
              <a:rPr lang="it-IT" sz="1600" dirty="0" err="1">
                <a:solidFill>
                  <a:srgbClr val="FF0000"/>
                </a:solidFill>
              </a:rPr>
              <a:t>Sheet</a:t>
            </a:r>
            <a:endParaRPr lang="it-IT" sz="1600" dirty="0">
              <a:solidFill>
                <a:srgbClr val="FF0000"/>
              </a:solidFill>
            </a:endParaRPr>
          </a:p>
        </p:txBody>
      </p:sp>
      <p:sp>
        <p:nvSpPr>
          <p:cNvPr id="2" name="Title 1">
            <a:extLst>
              <a:ext uri="{FF2B5EF4-FFF2-40B4-BE49-F238E27FC236}">
                <a16:creationId xmlns:a16="http://schemas.microsoft.com/office/drawing/2014/main" id="{76DBBD8B-5A61-4643-AE93-F89ED543EF71}"/>
              </a:ext>
            </a:extLst>
          </p:cNvPr>
          <p:cNvSpPr>
            <a:spLocks noGrp="1"/>
          </p:cNvSpPr>
          <p:nvPr>
            <p:ph type="title"/>
          </p:nvPr>
        </p:nvSpPr>
        <p:spPr/>
        <p:txBody>
          <a:bodyPr>
            <a:normAutofit fontScale="90000"/>
          </a:bodyPr>
          <a:lstStyle/>
          <a:p>
            <a:r>
              <a:rPr lang="en-US" dirty="0"/>
              <a:t>Profit and loss</a:t>
            </a:r>
          </a:p>
        </p:txBody>
      </p:sp>
      <p:sp>
        <p:nvSpPr>
          <p:cNvPr id="4" name="Slide Number Placeholder 3">
            <a:extLst>
              <a:ext uri="{FF2B5EF4-FFF2-40B4-BE49-F238E27FC236}">
                <a16:creationId xmlns:a16="http://schemas.microsoft.com/office/drawing/2014/main" id="{721CD0E8-6C6B-417E-AFFD-CCE2D9724743}"/>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3F0262CF-7BC5-4991-8922-E5458B32D94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cxnSp>
        <p:nvCxnSpPr>
          <p:cNvPr id="6" name="Connettore 1 46">
            <a:extLst>
              <a:ext uri="{FF2B5EF4-FFF2-40B4-BE49-F238E27FC236}">
                <a16:creationId xmlns:a16="http://schemas.microsoft.com/office/drawing/2014/main" id="{3AFF6381-63B1-4059-94C9-8263D22A91BB}"/>
              </a:ext>
            </a:extLst>
          </p:cNvPr>
          <p:cNvCxnSpPr/>
          <p:nvPr/>
        </p:nvCxnSpPr>
        <p:spPr>
          <a:xfrm>
            <a:off x="685257" y="1234006"/>
            <a:ext cx="8856984" cy="0"/>
          </a:xfrm>
          <a:prstGeom prst="line">
            <a:avLst/>
          </a:prstGeom>
          <a:ln/>
        </p:spPr>
        <p:style>
          <a:lnRef idx="2">
            <a:schemeClr val="accent1"/>
          </a:lnRef>
          <a:fillRef idx="1">
            <a:schemeClr val="lt1"/>
          </a:fillRef>
          <a:effectRef idx="0">
            <a:schemeClr val="accent1"/>
          </a:effectRef>
          <a:fontRef idx="minor">
            <a:schemeClr val="dk1"/>
          </a:fontRef>
        </p:style>
      </p:cxnSp>
      <p:sp>
        <p:nvSpPr>
          <p:cNvPr id="7" name="CasellaDiTesto 3">
            <a:extLst>
              <a:ext uri="{FF2B5EF4-FFF2-40B4-BE49-F238E27FC236}">
                <a16:creationId xmlns:a16="http://schemas.microsoft.com/office/drawing/2014/main" id="{1D3670A8-A76F-45BA-9209-0FC0223089E8}"/>
              </a:ext>
            </a:extLst>
          </p:cNvPr>
          <p:cNvSpPr txBox="1"/>
          <p:nvPr/>
        </p:nvSpPr>
        <p:spPr>
          <a:xfrm>
            <a:off x="690562" y="4515990"/>
            <a:ext cx="8856983"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buClr>
                <a:schemeClr val="tx1"/>
              </a:buClr>
              <a:buFont typeface="Wingdings" pitchFamily="2" charset="2"/>
              <a:buChar char="Ø"/>
            </a:pPr>
            <a:r>
              <a:rPr lang="it-IT" sz="1600" b="0" dirty="0" err="1">
                <a:solidFill>
                  <a:schemeClr val="tx1"/>
                </a:solidFill>
                <a:latin typeface="+mn-lt"/>
              </a:rPr>
              <a:t>Matching</a:t>
            </a:r>
            <a:r>
              <a:rPr lang="it-IT" sz="1600" b="0" dirty="0">
                <a:solidFill>
                  <a:schemeClr val="tx1"/>
                </a:solidFill>
                <a:latin typeface="+mn-lt"/>
              </a:rPr>
              <a:t> </a:t>
            </a:r>
            <a:r>
              <a:rPr lang="it-IT" sz="1600" b="0" dirty="0" err="1">
                <a:solidFill>
                  <a:schemeClr val="tx1"/>
                </a:solidFill>
                <a:latin typeface="+mn-lt"/>
              </a:rPr>
              <a:t>plinciple</a:t>
            </a:r>
            <a:r>
              <a:rPr lang="it-IT" sz="1600" b="0" dirty="0">
                <a:solidFill>
                  <a:schemeClr val="tx1"/>
                </a:solidFill>
                <a:latin typeface="+mn-lt"/>
              </a:rPr>
              <a:t>         Revenues </a:t>
            </a:r>
            <a:r>
              <a:rPr lang="it-IT" sz="1600" b="0" dirty="0" err="1">
                <a:solidFill>
                  <a:schemeClr val="tx1"/>
                </a:solidFill>
                <a:latin typeface="+mn-lt"/>
              </a:rPr>
              <a:t>drives</a:t>
            </a:r>
            <a:r>
              <a:rPr lang="it-IT" sz="1600" b="0" dirty="0">
                <a:solidFill>
                  <a:schemeClr val="tx1"/>
                </a:solidFill>
                <a:latin typeface="+mn-lt"/>
              </a:rPr>
              <a:t> </a:t>
            </a:r>
            <a:r>
              <a:rPr lang="it-IT" sz="1600" b="0" dirty="0" err="1">
                <a:solidFill>
                  <a:schemeClr val="tx1"/>
                </a:solidFill>
                <a:latin typeface="+mn-lt"/>
              </a:rPr>
              <a:t>costs</a:t>
            </a:r>
            <a:endParaRPr lang="it-IT" sz="1600" b="0" dirty="0">
              <a:solidFill>
                <a:schemeClr val="tx1"/>
              </a:solidFill>
              <a:latin typeface="+mn-lt"/>
            </a:endParaRPr>
          </a:p>
          <a:p>
            <a:pPr>
              <a:buClr>
                <a:schemeClr val="accent5">
                  <a:lumMod val="75000"/>
                </a:schemeClr>
              </a:buClr>
            </a:pPr>
            <a:endParaRPr lang="it-IT" sz="1600" b="0" dirty="0">
              <a:solidFill>
                <a:schemeClr val="tx1"/>
              </a:solidFill>
              <a:latin typeface="+mn-lt"/>
            </a:endParaRPr>
          </a:p>
          <a:p>
            <a:pPr marL="285750" indent="-285750">
              <a:buClr>
                <a:schemeClr val="tx1"/>
              </a:buClr>
              <a:buFont typeface="Wingdings" pitchFamily="2" charset="2"/>
              <a:buChar char="Ø"/>
            </a:pPr>
            <a:r>
              <a:rPr lang="it-IT" sz="1600" b="0" dirty="0">
                <a:solidFill>
                  <a:schemeClr val="tx1"/>
                </a:solidFill>
                <a:latin typeface="+mn-lt"/>
              </a:rPr>
              <a:t>Profit &amp; </a:t>
            </a:r>
            <a:r>
              <a:rPr lang="it-IT" sz="1600" b="0" dirty="0" err="1">
                <a:solidFill>
                  <a:schemeClr val="tx1"/>
                </a:solidFill>
                <a:latin typeface="+mn-lt"/>
              </a:rPr>
              <a:t>Loss</a:t>
            </a:r>
            <a:endParaRPr lang="it-IT" sz="1600" b="0" dirty="0">
              <a:solidFill>
                <a:schemeClr val="tx1"/>
              </a:solidFill>
              <a:latin typeface="+mn-lt"/>
            </a:endParaRPr>
          </a:p>
          <a:p>
            <a:pPr marL="285750" indent="-285750">
              <a:buClr>
                <a:schemeClr val="accent5">
                  <a:lumMod val="75000"/>
                </a:schemeClr>
              </a:buClr>
              <a:buFont typeface="Wingdings" pitchFamily="2" charset="2"/>
              <a:buChar char="Ø"/>
            </a:pPr>
            <a:endParaRPr lang="it-IT" sz="1600" b="0" dirty="0">
              <a:solidFill>
                <a:schemeClr val="tx1"/>
              </a:solidFill>
              <a:latin typeface="+mn-lt"/>
            </a:endParaRPr>
          </a:p>
        </p:txBody>
      </p:sp>
      <p:sp>
        <p:nvSpPr>
          <p:cNvPr id="9" name="CasellaDiTesto 18">
            <a:extLst>
              <a:ext uri="{FF2B5EF4-FFF2-40B4-BE49-F238E27FC236}">
                <a16:creationId xmlns:a16="http://schemas.microsoft.com/office/drawing/2014/main" id="{C05E9582-1C05-40AE-98CC-D9C77E2D7DF0}"/>
              </a:ext>
            </a:extLst>
          </p:cNvPr>
          <p:cNvSpPr txBox="1"/>
          <p:nvPr/>
        </p:nvSpPr>
        <p:spPr>
          <a:xfrm>
            <a:off x="5281164" y="2135427"/>
            <a:ext cx="2420064" cy="584775"/>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ctr">
              <a:buClr>
                <a:schemeClr val="accent5">
                  <a:lumMod val="75000"/>
                </a:schemeClr>
              </a:buClr>
            </a:pPr>
            <a:r>
              <a:rPr lang="it-IT" sz="1600" b="1" dirty="0" err="1"/>
              <a:t>Realized</a:t>
            </a:r>
            <a:r>
              <a:rPr lang="it-IT" sz="1600" b="1" dirty="0"/>
              <a:t> Production (Revenue)</a:t>
            </a:r>
          </a:p>
        </p:txBody>
      </p:sp>
      <p:sp>
        <p:nvSpPr>
          <p:cNvPr id="10" name="CasellaDiTesto 22">
            <a:extLst>
              <a:ext uri="{FF2B5EF4-FFF2-40B4-BE49-F238E27FC236}">
                <a16:creationId xmlns:a16="http://schemas.microsoft.com/office/drawing/2014/main" id="{881A4A96-814D-459D-8A04-495AF6A903FA}"/>
              </a:ext>
            </a:extLst>
          </p:cNvPr>
          <p:cNvSpPr txBox="1"/>
          <p:nvPr/>
        </p:nvSpPr>
        <p:spPr>
          <a:xfrm>
            <a:off x="2644461" y="2135427"/>
            <a:ext cx="2433284" cy="584775"/>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ctr">
              <a:buClr>
                <a:schemeClr val="accent5">
                  <a:lumMod val="75000"/>
                </a:schemeClr>
              </a:buClr>
            </a:pPr>
            <a:r>
              <a:rPr lang="it-IT" sz="1600" b="1" dirty="0" err="1"/>
              <a:t>Consumed</a:t>
            </a:r>
            <a:r>
              <a:rPr lang="it-IT" sz="1600" b="1" dirty="0"/>
              <a:t> </a:t>
            </a:r>
            <a:r>
              <a:rPr lang="it-IT" sz="1600" b="1" dirty="0" err="1"/>
              <a:t>Productive</a:t>
            </a:r>
            <a:r>
              <a:rPr lang="it-IT" sz="1600" b="1" dirty="0"/>
              <a:t> Resources (</a:t>
            </a:r>
            <a:r>
              <a:rPr lang="it-IT" sz="1600" b="1" dirty="0" err="1"/>
              <a:t>Costs</a:t>
            </a:r>
            <a:r>
              <a:rPr lang="it-IT" sz="1600" b="1" dirty="0"/>
              <a:t>)</a:t>
            </a:r>
          </a:p>
        </p:txBody>
      </p:sp>
      <p:sp>
        <p:nvSpPr>
          <p:cNvPr id="11" name="CasellaDiTesto 23">
            <a:extLst>
              <a:ext uri="{FF2B5EF4-FFF2-40B4-BE49-F238E27FC236}">
                <a16:creationId xmlns:a16="http://schemas.microsoft.com/office/drawing/2014/main" id="{A0CB1214-72E1-4B8C-B217-DFA73FAAF0E3}"/>
              </a:ext>
            </a:extLst>
          </p:cNvPr>
          <p:cNvSpPr txBox="1"/>
          <p:nvPr/>
        </p:nvSpPr>
        <p:spPr>
          <a:xfrm>
            <a:off x="873547" y="2922442"/>
            <a:ext cx="1537378" cy="338554"/>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ctr">
              <a:buClr>
                <a:schemeClr val="accent5">
                  <a:lumMod val="75000"/>
                </a:schemeClr>
              </a:buClr>
            </a:pPr>
            <a:r>
              <a:rPr lang="it-IT" sz="1600" dirty="0" err="1"/>
              <a:t>Annual</a:t>
            </a:r>
            <a:endParaRPr lang="it-IT" sz="1600" dirty="0"/>
          </a:p>
        </p:txBody>
      </p:sp>
      <p:sp>
        <p:nvSpPr>
          <p:cNvPr id="12" name="CasellaDiTesto 24">
            <a:extLst>
              <a:ext uri="{FF2B5EF4-FFF2-40B4-BE49-F238E27FC236}">
                <a16:creationId xmlns:a16="http://schemas.microsoft.com/office/drawing/2014/main" id="{06F3F840-7FE8-4EA3-8B5D-61A6C8BAE628}"/>
              </a:ext>
            </a:extLst>
          </p:cNvPr>
          <p:cNvSpPr txBox="1"/>
          <p:nvPr/>
        </p:nvSpPr>
        <p:spPr>
          <a:xfrm>
            <a:off x="3092414" y="2922442"/>
            <a:ext cx="1537378" cy="338554"/>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ctr">
              <a:buClr>
                <a:schemeClr val="accent5">
                  <a:lumMod val="75000"/>
                </a:schemeClr>
              </a:buClr>
            </a:pPr>
            <a:r>
              <a:rPr lang="en-US" sz="1600" dirty="0"/>
              <a:t>Pluriannual</a:t>
            </a:r>
          </a:p>
        </p:txBody>
      </p:sp>
      <p:sp>
        <p:nvSpPr>
          <p:cNvPr id="13" name="CasellaDiTesto 29">
            <a:extLst>
              <a:ext uri="{FF2B5EF4-FFF2-40B4-BE49-F238E27FC236}">
                <a16:creationId xmlns:a16="http://schemas.microsoft.com/office/drawing/2014/main" id="{4C8F38F3-1C25-4B9F-88D2-444A7C98FAD3}"/>
              </a:ext>
            </a:extLst>
          </p:cNvPr>
          <p:cNvSpPr txBox="1"/>
          <p:nvPr/>
        </p:nvSpPr>
        <p:spPr>
          <a:xfrm>
            <a:off x="5447636" y="2922442"/>
            <a:ext cx="2088232" cy="584775"/>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ctr">
              <a:buClr>
                <a:schemeClr val="accent5">
                  <a:lumMod val="75000"/>
                </a:schemeClr>
              </a:buClr>
            </a:pPr>
            <a:r>
              <a:rPr lang="it-IT" sz="1600" dirty="0" err="1"/>
              <a:t>Finished</a:t>
            </a:r>
            <a:r>
              <a:rPr lang="it-IT" sz="1600" dirty="0"/>
              <a:t> </a:t>
            </a:r>
            <a:r>
              <a:rPr lang="it-IT" sz="1600" dirty="0" err="1"/>
              <a:t>goods</a:t>
            </a:r>
            <a:r>
              <a:rPr lang="it-IT" sz="1600" dirty="0"/>
              <a:t> or semi-</a:t>
            </a:r>
            <a:r>
              <a:rPr lang="it-IT" sz="1600" dirty="0" err="1"/>
              <a:t>finished</a:t>
            </a:r>
            <a:endParaRPr lang="it-IT" sz="1600" dirty="0"/>
          </a:p>
        </p:txBody>
      </p:sp>
      <p:sp>
        <p:nvSpPr>
          <p:cNvPr id="14" name="CasellaDiTesto 30">
            <a:extLst>
              <a:ext uri="{FF2B5EF4-FFF2-40B4-BE49-F238E27FC236}">
                <a16:creationId xmlns:a16="http://schemas.microsoft.com/office/drawing/2014/main" id="{7CE99AC4-C25F-434E-B2A5-20A4579F2426}"/>
              </a:ext>
            </a:extLst>
          </p:cNvPr>
          <p:cNvSpPr txBox="1"/>
          <p:nvPr/>
        </p:nvSpPr>
        <p:spPr>
          <a:xfrm>
            <a:off x="8004863" y="2922442"/>
            <a:ext cx="1537378" cy="584775"/>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ctr">
              <a:buClr>
                <a:schemeClr val="accent5">
                  <a:lumMod val="75000"/>
                </a:schemeClr>
              </a:buClr>
            </a:pPr>
            <a:r>
              <a:rPr lang="it-IT" sz="1600" dirty="0" err="1"/>
              <a:t>Transferred</a:t>
            </a:r>
            <a:r>
              <a:rPr lang="it-IT" sz="1600" dirty="0"/>
              <a:t> </a:t>
            </a:r>
            <a:r>
              <a:rPr lang="it-IT" sz="1600" dirty="0" err="1"/>
              <a:t>goods</a:t>
            </a:r>
            <a:endParaRPr lang="it-IT" sz="1600" dirty="0"/>
          </a:p>
        </p:txBody>
      </p:sp>
      <p:cxnSp>
        <p:nvCxnSpPr>
          <p:cNvPr id="15" name="Connettore 4 4">
            <a:extLst>
              <a:ext uri="{FF2B5EF4-FFF2-40B4-BE49-F238E27FC236}">
                <a16:creationId xmlns:a16="http://schemas.microsoft.com/office/drawing/2014/main" id="{394F753F-20BB-416E-B43C-6CC287ED2157}"/>
              </a:ext>
            </a:extLst>
          </p:cNvPr>
          <p:cNvCxnSpPr>
            <a:stCxn id="10" idx="1"/>
            <a:endCxn id="11" idx="0"/>
          </p:cNvCxnSpPr>
          <p:nvPr/>
        </p:nvCxnSpPr>
        <p:spPr>
          <a:xfrm rot="10800000" flipV="1">
            <a:off x="1642237" y="2427814"/>
            <a:ext cx="1002225" cy="494627"/>
          </a:xfrm>
          <a:prstGeom prst="bentConnector2">
            <a:avLst/>
          </a:prstGeom>
          <a:ln>
            <a:tailEnd type="arrow"/>
          </a:ln>
        </p:spPr>
        <p:style>
          <a:lnRef idx="2">
            <a:schemeClr val="accent1"/>
          </a:lnRef>
          <a:fillRef idx="1">
            <a:schemeClr val="lt1"/>
          </a:fillRef>
          <a:effectRef idx="0">
            <a:schemeClr val="accent1"/>
          </a:effectRef>
          <a:fontRef idx="minor">
            <a:schemeClr val="dk1"/>
          </a:fontRef>
        </p:style>
      </p:cxnSp>
      <p:cxnSp>
        <p:nvCxnSpPr>
          <p:cNvPr id="16" name="Connettore 4 6">
            <a:extLst>
              <a:ext uri="{FF2B5EF4-FFF2-40B4-BE49-F238E27FC236}">
                <a16:creationId xmlns:a16="http://schemas.microsoft.com/office/drawing/2014/main" id="{87A6E4A3-03A6-49D8-9375-E935BCA1F706}"/>
              </a:ext>
            </a:extLst>
          </p:cNvPr>
          <p:cNvCxnSpPr>
            <a:stCxn id="9" idx="3"/>
            <a:endCxn id="14" idx="0"/>
          </p:cNvCxnSpPr>
          <p:nvPr/>
        </p:nvCxnSpPr>
        <p:spPr>
          <a:xfrm>
            <a:off x="7701228" y="2427815"/>
            <a:ext cx="1072324" cy="494627"/>
          </a:xfrm>
          <a:prstGeom prst="bentConnector2">
            <a:avLst/>
          </a:prstGeom>
          <a:ln>
            <a:tailEnd type="arrow"/>
          </a:ln>
        </p:spPr>
        <p:style>
          <a:lnRef idx="2">
            <a:schemeClr val="accent1"/>
          </a:lnRef>
          <a:fillRef idx="1">
            <a:schemeClr val="lt1"/>
          </a:fillRef>
          <a:effectRef idx="0">
            <a:schemeClr val="accent1"/>
          </a:effectRef>
          <a:fontRef idx="minor">
            <a:schemeClr val="dk1"/>
          </a:fontRef>
        </p:style>
      </p:cxnSp>
      <p:cxnSp>
        <p:nvCxnSpPr>
          <p:cNvPr id="17" name="Connettore 2 15">
            <a:extLst>
              <a:ext uri="{FF2B5EF4-FFF2-40B4-BE49-F238E27FC236}">
                <a16:creationId xmlns:a16="http://schemas.microsoft.com/office/drawing/2014/main" id="{E2C9E2D9-FC7F-4162-B087-4F922D7FF03E}"/>
              </a:ext>
            </a:extLst>
          </p:cNvPr>
          <p:cNvCxnSpPr>
            <a:stCxn id="10" idx="2"/>
            <a:endCxn id="12" idx="0"/>
          </p:cNvCxnSpPr>
          <p:nvPr/>
        </p:nvCxnSpPr>
        <p:spPr>
          <a:xfrm>
            <a:off x="3861103" y="2720202"/>
            <a:ext cx="0" cy="202240"/>
          </a:xfrm>
          <a:prstGeom prst="straightConnector1">
            <a:avLst/>
          </a:prstGeom>
          <a:ln>
            <a:tailEnd type="arrow"/>
          </a:ln>
        </p:spPr>
        <p:style>
          <a:lnRef idx="2">
            <a:schemeClr val="accent1"/>
          </a:lnRef>
          <a:fillRef idx="1">
            <a:schemeClr val="lt1"/>
          </a:fillRef>
          <a:effectRef idx="0">
            <a:schemeClr val="accent1"/>
          </a:effectRef>
          <a:fontRef idx="minor">
            <a:schemeClr val="dk1"/>
          </a:fontRef>
        </p:style>
      </p:cxnSp>
      <p:cxnSp>
        <p:nvCxnSpPr>
          <p:cNvPr id="18" name="Connettore 2 35">
            <a:extLst>
              <a:ext uri="{FF2B5EF4-FFF2-40B4-BE49-F238E27FC236}">
                <a16:creationId xmlns:a16="http://schemas.microsoft.com/office/drawing/2014/main" id="{8F2A3EBF-065C-4852-AF05-3F8824BDB2C1}"/>
              </a:ext>
            </a:extLst>
          </p:cNvPr>
          <p:cNvCxnSpPr>
            <a:stCxn id="9" idx="2"/>
            <a:endCxn id="13" idx="0"/>
          </p:cNvCxnSpPr>
          <p:nvPr/>
        </p:nvCxnSpPr>
        <p:spPr>
          <a:xfrm>
            <a:off x="6491196" y="2720202"/>
            <a:ext cx="556" cy="202240"/>
          </a:xfrm>
          <a:prstGeom prst="straightConnector1">
            <a:avLst/>
          </a:prstGeom>
          <a:ln>
            <a:tailEnd type="arrow"/>
          </a:ln>
        </p:spPr>
        <p:style>
          <a:lnRef idx="2">
            <a:schemeClr val="accent1"/>
          </a:lnRef>
          <a:fillRef idx="1">
            <a:schemeClr val="lt1"/>
          </a:fillRef>
          <a:effectRef idx="0">
            <a:schemeClr val="accent1"/>
          </a:effectRef>
          <a:fontRef idx="minor">
            <a:schemeClr val="dk1"/>
          </a:fontRef>
        </p:style>
      </p:cxnSp>
      <p:cxnSp>
        <p:nvCxnSpPr>
          <p:cNvPr id="19" name="Connettore 2 38">
            <a:extLst>
              <a:ext uri="{FF2B5EF4-FFF2-40B4-BE49-F238E27FC236}">
                <a16:creationId xmlns:a16="http://schemas.microsoft.com/office/drawing/2014/main" id="{39C0BE1F-10E2-4B5B-ADC3-EA0E3A8FE4E0}"/>
              </a:ext>
            </a:extLst>
          </p:cNvPr>
          <p:cNvCxnSpPr/>
          <p:nvPr/>
        </p:nvCxnSpPr>
        <p:spPr>
          <a:xfrm flipV="1">
            <a:off x="2670781" y="5048665"/>
            <a:ext cx="324036" cy="122177"/>
          </a:xfrm>
          <a:prstGeom prst="straightConnector1">
            <a:avLst/>
          </a:prstGeom>
          <a:ln>
            <a:tailEnd type="arrow"/>
          </a:ln>
        </p:spPr>
        <p:style>
          <a:lnRef idx="2">
            <a:schemeClr val="accent1"/>
          </a:lnRef>
          <a:fillRef idx="1">
            <a:schemeClr val="lt1"/>
          </a:fillRef>
          <a:effectRef idx="0">
            <a:schemeClr val="accent1"/>
          </a:effectRef>
          <a:fontRef idx="minor">
            <a:schemeClr val="dk1"/>
          </a:fontRef>
        </p:style>
      </p:cxnSp>
      <p:cxnSp>
        <p:nvCxnSpPr>
          <p:cNvPr id="20" name="Connettore 2 39">
            <a:extLst>
              <a:ext uri="{FF2B5EF4-FFF2-40B4-BE49-F238E27FC236}">
                <a16:creationId xmlns:a16="http://schemas.microsoft.com/office/drawing/2014/main" id="{1DA1CF71-5BC4-4146-A929-4980A812730D}"/>
              </a:ext>
            </a:extLst>
          </p:cNvPr>
          <p:cNvCxnSpPr/>
          <p:nvPr/>
        </p:nvCxnSpPr>
        <p:spPr>
          <a:xfrm>
            <a:off x="2670781" y="5170842"/>
            <a:ext cx="324033" cy="169277"/>
          </a:xfrm>
          <a:prstGeom prst="straightConnector1">
            <a:avLst/>
          </a:prstGeom>
          <a:ln>
            <a:tailEnd type="arrow"/>
          </a:ln>
        </p:spPr>
        <p:style>
          <a:lnRef idx="2">
            <a:schemeClr val="accent1"/>
          </a:lnRef>
          <a:fillRef idx="1">
            <a:schemeClr val="lt1"/>
          </a:fillRef>
          <a:effectRef idx="0">
            <a:schemeClr val="accent1"/>
          </a:effectRef>
          <a:fontRef idx="minor">
            <a:schemeClr val="dk1"/>
          </a:fontRef>
        </p:style>
      </p:cxnSp>
      <p:sp>
        <p:nvSpPr>
          <p:cNvPr id="21" name="CasellaDiTesto 40">
            <a:extLst>
              <a:ext uri="{FF2B5EF4-FFF2-40B4-BE49-F238E27FC236}">
                <a16:creationId xmlns:a16="http://schemas.microsoft.com/office/drawing/2014/main" id="{AC1AD72F-1F52-4AE9-813B-8B3C49F3EB8B}"/>
              </a:ext>
            </a:extLst>
          </p:cNvPr>
          <p:cNvSpPr txBox="1"/>
          <p:nvPr/>
        </p:nvSpPr>
        <p:spPr>
          <a:xfrm>
            <a:off x="2994817" y="4879388"/>
            <a:ext cx="2088232" cy="338554"/>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just"/>
            <a:r>
              <a:rPr lang="it-IT" sz="1600" dirty="0"/>
              <a:t>Revenue</a:t>
            </a:r>
          </a:p>
        </p:txBody>
      </p:sp>
      <p:sp>
        <p:nvSpPr>
          <p:cNvPr id="22" name="CasellaDiTesto 42">
            <a:extLst>
              <a:ext uri="{FF2B5EF4-FFF2-40B4-BE49-F238E27FC236}">
                <a16:creationId xmlns:a16="http://schemas.microsoft.com/office/drawing/2014/main" id="{43CD831A-8E56-4295-8B4B-AB78D8C0DD63}"/>
              </a:ext>
            </a:extLst>
          </p:cNvPr>
          <p:cNvSpPr txBox="1"/>
          <p:nvPr/>
        </p:nvSpPr>
        <p:spPr>
          <a:xfrm>
            <a:off x="2994814" y="5170842"/>
            <a:ext cx="2088235" cy="338554"/>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just"/>
            <a:r>
              <a:rPr lang="it-IT" sz="1600" dirty="0" err="1"/>
              <a:t>Costs</a:t>
            </a:r>
            <a:endParaRPr lang="it-IT" sz="1600" dirty="0"/>
          </a:p>
        </p:txBody>
      </p:sp>
      <p:sp>
        <p:nvSpPr>
          <p:cNvPr id="24" name="Freccia a destra 47">
            <a:extLst>
              <a:ext uri="{FF2B5EF4-FFF2-40B4-BE49-F238E27FC236}">
                <a16:creationId xmlns:a16="http://schemas.microsoft.com/office/drawing/2014/main" id="{552A027E-2FA4-41F4-BA8A-9F101F7E9B56}"/>
              </a:ext>
            </a:extLst>
          </p:cNvPr>
          <p:cNvSpPr/>
          <p:nvPr/>
        </p:nvSpPr>
        <p:spPr>
          <a:xfrm>
            <a:off x="5155054" y="5145892"/>
            <a:ext cx="144016" cy="109588"/>
          </a:xfrm>
          <a:prstGeom prst="right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it-IT" dirty="0">
              <a:solidFill>
                <a:schemeClr val="tx1"/>
              </a:solidFill>
            </a:endParaRPr>
          </a:p>
        </p:txBody>
      </p:sp>
      <p:sp>
        <p:nvSpPr>
          <p:cNvPr id="25" name="CasellaDiTesto 48">
            <a:extLst>
              <a:ext uri="{FF2B5EF4-FFF2-40B4-BE49-F238E27FC236}">
                <a16:creationId xmlns:a16="http://schemas.microsoft.com/office/drawing/2014/main" id="{558B74E8-25E2-47E3-96FA-D30D1C39BF59}"/>
              </a:ext>
            </a:extLst>
          </p:cNvPr>
          <p:cNvSpPr txBox="1"/>
          <p:nvPr/>
        </p:nvSpPr>
        <p:spPr>
          <a:xfrm>
            <a:off x="6690621" y="5048665"/>
            <a:ext cx="2088235" cy="338554"/>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just"/>
            <a:r>
              <a:rPr lang="it-IT" sz="1600" dirty="0" err="1">
                <a:solidFill>
                  <a:srgbClr val="FF0000"/>
                </a:solidFill>
              </a:rPr>
              <a:t>Economic</a:t>
            </a:r>
            <a:r>
              <a:rPr lang="it-IT" sz="1600" dirty="0">
                <a:solidFill>
                  <a:srgbClr val="FF0000"/>
                </a:solidFill>
              </a:rPr>
              <a:t> Result</a:t>
            </a:r>
          </a:p>
        </p:txBody>
      </p:sp>
      <p:sp>
        <p:nvSpPr>
          <p:cNvPr id="26" name="CasellaDiTesto 49">
            <a:extLst>
              <a:ext uri="{FF2B5EF4-FFF2-40B4-BE49-F238E27FC236}">
                <a16:creationId xmlns:a16="http://schemas.microsoft.com/office/drawing/2014/main" id="{FBEAD2AF-9C8F-4923-A43A-485EFD6B0B09}"/>
              </a:ext>
            </a:extLst>
          </p:cNvPr>
          <p:cNvSpPr txBox="1"/>
          <p:nvPr/>
        </p:nvSpPr>
        <p:spPr>
          <a:xfrm>
            <a:off x="3897107" y="1340007"/>
            <a:ext cx="2433284" cy="369332"/>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ctr">
              <a:buClr>
                <a:schemeClr val="accent5">
                  <a:lumMod val="75000"/>
                </a:schemeClr>
              </a:buClr>
            </a:pPr>
            <a:r>
              <a:rPr lang="it-IT" b="1" dirty="0"/>
              <a:t>Profit and </a:t>
            </a:r>
            <a:r>
              <a:rPr lang="it-IT" b="1" dirty="0" err="1"/>
              <a:t>Loss</a:t>
            </a:r>
            <a:endParaRPr lang="it-IT" b="1" dirty="0"/>
          </a:p>
        </p:txBody>
      </p:sp>
      <p:cxnSp>
        <p:nvCxnSpPr>
          <p:cNvPr id="27" name="Connettore 4 44">
            <a:extLst>
              <a:ext uri="{FF2B5EF4-FFF2-40B4-BE49-F238E27FC236}">
                <a16:creationId xmlns:a16="http://schemas.microsoft.com/office/drawing/2014/main" id="{99EA96F5-4786-4514-A84A-D01788392427}"/>
              </a:ext>
            </a:extLst>
          </p:cNvPr>
          <p:cNvCxnSpPr>
            <a:stCxn id="26" idx="2"/>
            <a:endCxn id="10" idx="0"/>
          </p:cNvCxnSpPr>
          <p:nvPr/>
        </p:nvCxnSpPr>
        <p:spPr>
          <a:xfrm rot="5400000">
            <a:off x="4274382" y="1296060"/>
            <a:ext cx="426088" cy="1252646"/>
          </a:xfrm>
          <a:prstGeom prst="bentConnector3">
            <a:avLst/>
          </a:prstGeom>
          <a:ln>
            <a:tailEnd type="arrow"/>
          </a:ln>
        </p:spPr>
        <p:style>
          <a:lnRef idx="2">
            <a:schemeClr val="accent1"/>
          </a:lnRef>
          <a:fillRef idx="1">
            <a:schemeClr val="lt1"/>
          </a:fillRef>
          <a:effectRef idx="0">
            <a:schemeClr val="accent1"/>
          </a:effectRef>
          <a:fontRef idx="minor">
            <a:schemeClr val="dk1"/>
          </a:fontRef>
        </p:style>
      </p:cxnSp>
      <p:cxnSp>
        <p:nvCxnSpPr>
          <p:cNvPr id="28" name="Connettore 4 51">
            <a:extLst>
              <a:ext uri="{FF2B5EF4-FFF2-40B4-BE49-F238E27FC236}">
                <a16:creationId xmlns:a16="http://schemas.microsoft.com/office/drawing/2014/main" id="{07C751CF-8F1F-496F-A4DA-A3C44B4B6494}"/>
              </a:ext>
            </a:extLst>
          </p:cNvPr>
          <p:cNvCxnSpPr>
            <a:stCxn id="26" idx="2"/>
            <a:endCxn id="9" idx="0"/>
          </p:cNvCxnSpPr>
          <p:nvPr/>
        </p:nvCxnSpPr>
        <p:spPr>
          <a:xfrm rot="16200000" flipH="1">
            <a:off x="5589428" y="1233659"/>
            <a:ext cx="426088" cy="1377447"/>
          </a:xfrm>
          <a:prstGeom prst="bentConnector3">
            <a:avLst/>
          </a:prstGeom>
          <a:ln>
            <a:tailEnd type="arrow"/>
          </a:ln>
        </p:spPr>
        <p:style>
          <a:lnRef idx="2">
            <a:schemeClr val="accent1"/>
          </a:lnRef>
          <a:fillRef idx="1">
            <a:schemeClr val="lt1"/>
          </a:fillRef>
          <a:effectRef idx="0">
            <a:schemeClr val="accent1"/>
          </a:effectRef>
          <a:fontRef idx="minor">
            <a:schemeClr val="dk1"/>
          </a:fontRef>
        </p:style>
      </p:cxnSp>
      <p:sp>
        <p:nvSpPr>
          <p:cNvPr id="30" name="CasellaDiTesto 75">
            <a:extLst>
              <a:ext uri="{FF2B5EF4-FFF2-40B4-BE49-F238E27FC236}">
                <a16:creationId xmlns:a16="http://schemas.microsoft.com/office/drawing/2014/main" id="{2C3C60D6-8226-494D-A573-31E476F81AB9}"/>
              </a:ext>
            </a:extLst>
          </p:cNvPr>
          <p:cNvSpPr txBox="1"/>
          <p:nvPr/>
        </p:nvSpPr>
        <p:spPr>
          <a:xfrm>
            <a:off x="5846003" y="3729320"/>
            <a:ext cx="1291498" cy="338554"/>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ctr"/>
            <a:r>
              <a:rPr lang="it-IT" sz="1600" dirty="0" err="1"/>
              <a:t>Inventories</a:t>
            </a:r>
            <a:endParaRPr lang="it-IT" sz="1600" dirty="0"/>
          </a:p>
        </p:txBody>
      </p:sp>
      <p:sp>
        <p:nvSpPr>
          <p:cNvPr id="31" name="CasellaDiTesto 76">
            <a:extLst>
              <a:ext uri="{FF2B5EF4-FFF2-40B4-BE49-F238E27FC236}">
                <a16:creationId xmlns:a16="http://schemas.microsoft.com/office/drawing/2014/main" id="{6A6CDB96-1317-4062-B276-7535E47066AA}"/>
              </a:ext>
            </a:extLst>
          </p:cNvPr>
          <p:cNvSpPr txBox="1"/>
          <p:nvPr/>
        </p:nvSpPr>
        <p:spPr>
          <a:xfrm>
            <a:off x="8182960" y="3729320"/>
            <a:ext cx="1183326" cy="338554"/>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ctr"/>
            <a:r>
              <a:rPr lang="it-IT" sz="1600" dirty="0"/>
              <a:t>Sales</a:t>
            </a:r>
          </a:p>
        </p:txBody>
      </p:sp>
      <p:cxnSp>
        <p:nvCxnSpPr>
          <p:cNvPr id="32" name="Connettore 2 78">
            <a:extLst>
              <a:ext uri="{FF2B5EF4-FFF2-40B4-BE49-F238E27FC236}">
                <a16:creationId xmlns:a16="http://schemas.microsoft.com/office/drawing/2014/main" id="{3DDDEB5F-C660-4992-8E68-502FA42C6050}"/>
              </a:ext>
            </a:extLst>
          </p:cNvPr>
          <p:cNvCxnSpPr>
            <a:cxnSpLocks/>
            <a:endCxn id="30" idx="0"/>
          </p:cNvCxnSpPr>
          <p:nvPr/>
        </p:nvCxnSpPr>
        <p:spPr>
          <a:xfrm>
            <a:off x="6491752" y="3572529"/>
            <a:ext cx="0" cy="156791"/>
          </a:xfrm>
          <a:prstGeom prst="straightConnector1">
            <a:avLst/>
          </a:prstGeom>
          <a:ln>
            <a:tailEnd type="arrow"/>
          </a:ln>
        </p:spPr>
        <p:style>
          <a:lnRef idx="2">
            <a:schemeClr val="accent1"/>
          </a:lnRef>
          <a:fillRef idx="1">
            <a:schemeClr val="lt1"/>
          </a:fillRef>
          <a:effectRef idx="0">
            <a:schemeClr val="accent1"/>
          </a:effectRef>
          <a:fontRef idx="minor">
            <a:schemeClr val="dk1"/>
          </a:fontRef>
        </p:style>
      </p:cxnSp>
      <p:cxnSp>
        <p:nvCxnSpPr>
          <p:cNvPr id="33" name="Connettore 2 84">
            <a:extLst>
              <a:ext uri="{FF2B5EF4-FFF2-40B4-BE49-F238E27FC236}">
                <a16:creationId xmlns:a16="http://schemas.microsoft.com/office/drawing/2014/main" id="{3756AB36-1322-4AFD-9BAF-B242D03AEC47}"/>
              </a:ext>
            </a:extLst>
          </p:cNvPr>
          <p:cNvCxnSpPr>
            <a:cxnSpLocks/>
          </p:cNvCxnSpPr>
          <p:nvPr/>
        </p:nvCxnSpPr>
        <p:spPr>
          <a:xfrm flipV="1">
            <a:off x="8778856" y="4359586"/>
            <a:ext cx="0" cy="51752"/>
          </a:xfrm>
          <a:prstGeom prst="straightConnector1">
            <a:avLst/>
          </a:prstGeom>
          <a:ln>
            <a:tailEnd type="arrow"/>
          </a:ln>
        </p:spPr>
        <p:style>
          <a:lnRef idx="2">
            <a:schemeClr val="accent1"/>
          </a:lnRef>
          <a:fillRef idx="1">
            <a:schemeClr val="lt1"/>
          </a:fillRef>
          <a:effectRef idx="0">
            <a:schemeClr val="accent1"/>
          </a:effectRef>
          <a:fontRef idx="minor">
            <a:schemeClr val="dk1"/>
          </a:fontRef>
        </p:style>
      </p:cxnSp>
      <p:cxnSp>
        <p:nvCxnSpPr>
          <p:cNvPr id="37" name="Connettore 2 78">
            <a:extLst>
              <a:ext uri="{FF2B5EF4-FFF2-40B4-BE49-F238E27FC236}">
                <a16:creationId xmlns:a16="http://schemas.microsoft.com/office/drawing/2014/main" id="{BB1F24B3-F6CC-40C7-8802-AA6BB39CC9B6}"/>
              </a:ext>
            </a:extLst>
          </p:cNvPr>
          <p:cNvCxnSpPr>
            <a:cxnSpLocks/>
          </p:cNvCxnSpPr>
          <p:nvPr/>
        </p:nvCxnSpPr>
        <p:spPr>
          <a:xfrm>
            <a:off x="8777418" y="3572529"/>
            <a:ext cx="0" cy="156791"/>
          </a:xfrm>
          <a:prstGeom prst="straightConnector1">
            <a:avLst/>
          </a:prstGeom>
          <a:ln>
            <a:tailEnd type="arrow"/>
          </a:ln>
        </p:spPr>
        <p:style>
          <a:lnRef idx="2">
            <a:schemeClr val="accent1"/>
          </a:lnRef>
          <a:fillRef idx="1">
            <a:schemeClr val="lt1"/>
          </a:fillRef>
          <a:effectRef idx="0">
            <a:schemeClr val="accent1"/>
          </a:effectRef>
          <a:fontRef idx="minor">
            <a:schemeClr val="dk1"/>
          </a:fontRef>
        </p:style>
      </p:cxnSp>
      <p:sp>
        <p:nvSpPr>
          <p:cNvPr id="34" name="CasellaDiTesto 76">
            <a:extLst>
              <a:ext uri="{FF2B5EF4-FFF2-40B4-BE49-F238E27FC236}">
                <a16:creationId xmlns:a16="http://schemas.microsoft.com/office/drawing/2014/main" id="{A9D05F96-873C-4CEB-9D79-99E8CDFB9A9B}"/>
              </a:ext>
            </a:extLst>
          </p:cNvPr>
          <p:cNvSpPr txBox="1"/>
          <p:nvPr/>
        </p:nvSpPr>
        <p:spPr>
          <a:xfrm>
            <a:off x="1050573" y="3729320"/>
            <a:ext cx="1183326" cy="338554"/>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ctr"/>
            <a:r>
              <a:rPr lang="it-IT" sz="1600" dirty="0"/>
              <a:t>Costs</a:t>
            </a:r>
          </a:p>
        </p:txBody>
      </p:sp>
      <p:cxnSp>
        <p:nvCxnSpPr>
          <p:cNvPr id="35" name="Connettore 2 84">
            <a:extLst>
              <a:ext uri="{FF2B5EF4-FFF2-40B4-BE49-F238E27FC236}">
                <a16:creationId xmlns:a16="http://schemas.microsoft.com/office/drawing/2014/main" id="{BB431AB5-9D8D-4EC7-B554-AB9B150C0B94}"/>
              </a:ext>
            </a:extLst>
          </p:cNvPr>
          <p:cNvCxnSpPr>
            <a:cxnSpLocks/>
          </p:cNvCxnSpPr>
          <p:nvPr/>
        </p:nvCxnSpPr>
        <p:spPr>
          <a:xfrm flipV="1">
            <a:off x="1642852" y="4359585"/>
            <a:ext cx="0" cy="51752"/>
          </a:xfrm>
          <a:prstGeom prst="straightConnector1">
            <a:avLst/>
          </a:prstGeom>
          <a:ln>
            <a:tailEnd type="arrow"/>
          </a:ln>
        </p:spPr>
        <p:style>
          <a:lnRef idx="2">
            <a:schemeClr val="accent1"/>
          </a:lnRef>
          <a:fillRef idx="1">
            <a:schemeClr val="lt1"/>
          </a:fillRef>
          <a:effectRef idx="0">
            <a:schemeClr val="accent1"/>
          </a:effectRef>
          <a:fontRef idx="minor">
            <a:schemeClr val="dk1"/>
          </a:fontRef>
        </p:style>
      </p:cxnSp>
      <p:cxnSp>
        <p:nvCxnSpPr>
          <p:cNvPr id="36" name="Connettore 2 78">
            <a:extLst>
              <a:ext uri="{FF2B5EF4-FFF2-40B4-BE49-F238E27FC236}">
                <a16:creationId xmlns:a16="http://schemas.microsoft.com/office/drawing/2014/main" id="{1CCBA574-60E1-4F67-AE8D-02FC93848535}"/>
              </a:ext>
            </a:extLst>
          </p:cNvPr>
          <p:cNvCxnSpPr>
            <a:cxnSpLocks/>
            <a:endCxn id="34" idx="0"/>
          </p:cNvCxnSpPr>
          <p:nvPr/>
        </p:nvCxnSpPr>
        <p:spPr>
          <a:xfrm>
            <a:off x="1637548" y="3478747"/>
            <a:ext cx="4688" cy="250573"/>
          </a:xfrm>
          <a:prstGeom prst="straightConnector1">
            <a:avLst/>
          </a:prstGeom>
          <a:ln>
            <a:tailEnd type="arrow"/>
          </a:ln>
        </p:spPr>
        <p:style>
          <a:lnRef idx="2">
            <a:schemeClr val="accent1"/>
          </a:lnRef>
          <a:fillRef idx="1">
            <a:schemeClr val="lt1"/>
          </a:fillRef>
          <a:effectRef idx="0">
            <a:schemeClr val="accent1"/>
          </a:effectRef>
          <a:fontRef idx="minor">
            <a:schemeClr val="dk1"/>
          </a:fontRef>
        </p:style>
      </p:cxnSp>
      <p:sp>
        <p:nvSpPr>
          <p:cNvPr id="38" name="CasellaDiTesto 75">
            <a:extLst>
              <a:ext uri="{FF2B5EF4-FFF2-40B4-BE49-F238E27FC236}">
                <a16:creationId xmlns:a16="http://schemas.microsoft.com/office/drawing/2014/main" id="{57C82C09-2611-465B-9423-68EDF47BAC49}"/>
              </a:ext>
            </a:extLst>
          </p:cNvPr>
          <p:cNvSpPr txBox="1"/>
          <p:nvPr/>
        </p:nvSpPr>
        <p:spPr>
          <a:xfrm>
            <a:off x="3086290" y="3657600"/>
            <a:ext cx="1537378" cy="584775"/>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defPPr>
              <a:defRPr lang="it-IT"/>
            </a:defPPr>
            <a:lvl1pPr>
              <a:defRPr sz="1800" b="0">
                <a:latin typeface="+mn-lt"/>
              </a:defRPr>
            </a:lvl1pPr>
          </a:lstStyle>
          <a:p>
            <a:pPr algn="ctr"/>
            <a:r>
              <a:rPr lang="it-IT" sz="1600" dirty="0" err="1"/>
              <a:t>Inventories</a:t>
            </a:r>
            <a:r>
              <a:rPr lang="it-IT" sz="1600" dirty="0"/>
              <a:t>/</a:t>
            </a:r>
          </a:p>
          <a:p>
            <a:pPr algn="ctr"/>
            <a:r>
              <a:rPr lang="it-IT" sz="1600" dirty="0" err="1"/>
              <a:t>Fixed</a:t>
            </a:r>
            <a:r>
              <a:rPr lang="it-IT" sz="1600" dirty="0"/>
              <a:t> Assets</a:t>
            </a:r>
          </a:p>
        </p:txBody>
      </p:sp>
      <p:cxnSp>
        <p:nvCxnSpPr>
          <p:cNvPr id="39" name="Connettore 2 78">
            <a:extLst>
              <a:ext uri="{FF2B5EF4-FFF2-40B4-BE49-F238E27FC236}">
                <a16:creationId xmlns:a16="http://schemas.microsoft.com/office/drawing/2014/main" id="{15129B21-6713-4BF0-AB5E-CF719F260388}"/>
              </a:ext>
            </a:extLst>
          </p:cNvPr>
          <p:cNvCxnSpPr>
            <a:cxnSpLocks/>
          </p:cNvCxnSpPr>
          <p:nvPr/>
        </p:nvCxnSpPr>
        <p:spPr>
          <a:xfrm>
            <a:off x="3854979" y="3374238"/>
            <a:ext cx="0" cy="265958"/>
          </a:xfrm>
          <a:prstGeom prst="straightConnector1">
            <a:avLst/>
          </a:prstGeom>
          <a:ln>
            <a:tailEnd type="arrow"/>
          </a:ln>
        </p:spPr>
        <p:style>
          <a:lnRef idx="2">
            <a:schemeClr val="accent1"/>
          </a:lnRef>
          <a:fillRef idx="1">
            <a:schemeClr val="lt1"/>
          </a:fillRef>
          <a:effectRef idx="0">
            <a:schemeClr val="accent1"/>
          </a:effectRef>
          <a:fontRef idx="minor">
            <a:schemeClr val="dk1"/>
          </a:fontRef>
        </p:style>
      </p:cxnSp>
      <p:sp>
        <p:nvSpPr>
          <p:cNvPr id="29" name="Rectangle 28">
            <a:extLst>
              <a:ext uri="{FF2B5EF4-FFF2-40B4-BE49-F238E27FC236}">
                <a16:creationId xmlns:a16="http://schemas.microsoft.com/office/drawing/2014/main" id="{BF24131E-069F-4D59-8622-45563F479A4F}"/>
              </a:ext>
            </a:extLst>
          </p:cNvPr>
          <p:cNvSpPr/>
          <p:nvPr/>
        </p:nvSpPr>
        <p:spPr>
          <a:xfrm>
            <a:off x="2801528" y="2795451"/>
            <a:ext cx="4876260" cy="1598362"/>
          </a:xfrm>
          <a:prstGeom prst="rect">
            <a:avLst/>
          </a:prstGeom>
          <a:noFill/>
          <a:ln>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8784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Revenues are regulated by IFRS 15 “revenue from contract with customers”. An entity shall apply this Standard to all contracts with customers, except the following:</a:t>
            </a:r>
          </a:p>
          <a:p>
            <a:pPr marL="342900" indent="-342900">
              <a:buFont typeface="+mj-lt"/>
              <a:buAutoNum type="alphaLcParenR"/>
            </a:pPr>
            <a:r>
              <a:rPr lang="en-US" dirty="0"/>
              <a:t>lease contracts within the scope of IFRS 16 Leases;</a:t>
            </a:r>
          </a:p>
          <a:p>
            <a:pPr marL="342900" indent="-342900">
              <a:buFont typeface="+mj-lt"/>
              <a:buAutoNum type="alphaLcParenR"/>
            </a:pPr>
            <a:r>
              <a:rPr lang="en-US" dirty="0"/>
              <a:t>insurance contracts within the scope of IFRS 4 Insurance Contracts;</a:t>
            </a:r>
          </a:p>
          <a:p>
            <a:pPr marL="342900" indent="-342900">
              <a:buFont typeface="+mj-lt"/>
              <a:buAutoNum type="alphaLcParenR"/>
            </a:pPr>
            <a:r>
              <a:rPr lang="en-US" dirty="0"/>
              <a:t>financial instruments and other contractual rights or obligations within the scope of IFRS 9 Financial Instruments, IFRS 10 Consolidated Financial Statements, IFRS 11 Joint Arrangements, IAS 27 Separate Financial Statements and IAS 28 Investments in Associates and Joint Ventures; and</a:t>
            </a:r>
          </a:p>
          <a:p>
            <a:pPr marL="342900" indent="-342900">
              <a:buFont typeface="+mj-lt"/>
              <a:buAutoNum type="alphaLcParenR"/>
            </a:pPr>
            <a:r>
              <a:rPr lang="en-US" dirty="0"/>
              <a:t>non-monetary exchanges between entities in the same line of business to facilitate sales to customers or potential customers. For example, this Standard would not apply to a contract between two oil companies that agree to an exchange of oil to fulfil demand from their customers in different specified locations on a timely basis.</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Revenues</a:t>
            </a:r>
            <a:endParaRPr lang="it-IT" sz="3600" dirty="0"/>
          </a:p>
        </p:txBody>
      </p:sp>
    </p:spTree>
    <p:extLst>
      <p:ext uri="{BB962C8B-B14F-4D97-AF65-F5344CB8AC3E}">
        <p14:creationId xmlns:p14="http://schemas.microsoft.com/office/powerpoint/2010/main" val="2408268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Are example of revenues:</a:t>
            </a:r>
          </a:p>
          <a:p>
            <a:pPr marL="285750" indent="-285750">
              <a:buFont typeface="Arial" panose="020B0604020202020204" pitchFamily="34" charset="0"/>
              <a:buChar char="•"/>
            </a:pPr>
            <a:r>
              <a:rPr lang="en-US" dirty="0"/>
              <a:t>A bag sold in a shop;</a:t>
            </a:r>
          </a:p>
          <a:p>
            <a:pPr marL="285750" indent="-285750">
              <a:buFont typeface="Arial" panose="020B0604020202020204" pitchFamily="34" charset="0"/>
              <a:buChar char="•"/>
            </a:pPr>
            <a:r>
              <a:rPr lang="en-US" dirty="0"/>
              <a:t>A consultancy service rendered by a professional;</a:t>
            </a:r>
          </a:p>
          <a:p>
            <a:pPr marL="285750" indent="-285750">
              <a:buFont typeface="Arial" panose="020B0604020202020204" pitchFamily="34" charset="0"/>
              <a:buChar char="•"/>
            </a:pPr>
            <a:r>
              <a:rPr lang="en-US" dirty="0"/>
              <a:t>The lesson you’re attending;</a:t>
            </a:r>
          </a:p>
          <a:p>
            <a:pPr marL="285750" indent="-285750">
              <a:buFont typeface="Arial" panose="020B0604020202020204" pitchFamily="34" charset="0"/>
              <a:buChar char="•"/>
            </a:pPr>
            <a:r>
              <a:rPr lang="en-US" dirty="0"/>
              <a:t>A movie at the cinema;</a:t>
            </a:r>
          </a:p>
          <a:p>
            <a:pPr marL="285750" indent="-285750">
              <a:buFont typeface="Arial" panose="020B0604020202020204" pitchFamily="34" charset="0"/>
              <a:buChar char="•"/>
            </a:pPr>
            <a:r>
              <a:rPr lang="en-US" dirty="0"/>
              <a:t>A car sold;</a:t>
            </a:r>
          </a:p>
          <a:p>
            <a:pPr marL="285750" indent="-285750">
              <a:buFont typeface="Arial" panose="020B0604020202020204" pitchFamily="34" charset="0"/>
              <a:buChar char="•"/>
            </a:pPr>
            <a:r>
              <a:rPr lang="en-US" dirty="0"/>
              <a:t>A concert you participate;</a:t>
            </a:r>
          </a:p>
          <a:p>
            <a:pPr marL="285750" indent="-285750">
              <a:buFont typeface="Arial" panose="020B0604020202020204" pitchFamily="34" charset="0"/>
              <a:buChar char="•"/>
            </a:pPr>
            <a:r>
              <a:rPr lang="en-US" dirty="0"/>
              <a:t>A song downloaded from iTunes or the service you subscribe with Spotify.</a:t>
            </a:r>
          </a:p>
          <a:p>
            <a:r>
              <a:rPr lang="en-US" dirty="0"/>
              <a:t>All these cases have a point in common: a value produced by a company (the bag it produced or brought to that place through distribution channel, the availability of a set of songs on a server) that is exchanged against consideration (money or equivalent). </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Revenues</a:t>
            </a:r>
            <a:endParaRPr lang="it-IT" sz="3600" dirty="0"/>
          </a:p>
        </p:txBody>
      </p:sp>
    </p:spTree>
    <p:extLst>
      <p:ext uri="{BB962C8B-B14F-4D97-AF65-F5344CB8AC3E}">
        <p14:creationId xmlns:p14="http://schemas.microsoft.com/office/powerpoint/2010/main" val="40632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Terms used in the standard:</a:t>
            </a:r>
          </a:p>
          <a:p>
            <a:pPr marL="342900" indent="-342900">
              <a:buFont typeface="+mj-lt"/>
              <a:buAutoNum type="arabicPeriod"/>
            </a:pPr>
            <a:r>
              <a:rPr lang="en-US" dirty="0"/>
              <a:t>Contract, is an agreement enforceable by law between two parties</a:t>
            </a:r>
          </a:p>
          <a:p>
            <a:pPr marL="342900" indent="-342900">
              <a:buFont typeface="+mj-lt"/>
              <a:buAutoNum type="arabicPeriod"/>
            </a:pPr>
            <a:r>
              <a:rPr lang="en-US" dirty="0"/>
              <a:t>Performance obligations, express the object of the contract</a:t>
            </a:r>
          </a:p>
          <a:p>
            <a:pPr marL="342900" indent="-342900">
              <a:buFont typeface="+mj-lt"/>
              <a:buAutoNum type="arabicPeriod"/>
            </a:pPr>
            <a:r>
              <a:rPr lang="en-US" dirty="0"/>
              <a:t>Transaction price, is the amount of consideration to which an entity expects to be entitles in exchange of transfers of goods/services</a:t>
            </a:r>
          </a:p>
          <a:p>
            <a:pPr marL="342900" indent="-342900">
              <a:buFont typeface="+mj-lt"/>
              <a:buAutoNum type="arabicPeriod"/>
            </a:pPr>
            <a:endParaRPr lang="en-US" dirty="0"/>
          </a:p>
          <a:p>
            <a:pPr marL="342900" indent="-342900">
              <a:buFont typeface="+mj-lt"/>
              <a:buAutoNum type="arabicPeriod"/>
            </a:pPr>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Revenues</a:t>
            </a:r>
            <a:endParaRPr lang="it-IT" sz="3600" dirty="0"/>
          </a:p>
        </p:txBody>
      </p:sp>
    </p:spTree>
    <p:extLst>
      <p:ext uri="{BB962C8B-B14F-4D97-AF65-F5344CB8AC3E}">
        <p14:creationId xmlns:p14="http://schemas.microsoft.com/office/powerpoint/2010/main" val="1676316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Straight Arrow Connector 23">
            <a:extLst>
              <a:ext uri="{FF2B5EF4-FFF2-40B4-BE49-F238E27FC236}">
                <a16:creationId xmlns:a16="http://schemas.microsoft.com/office/drawing/2014/main" id="{58A9BBFA-B7E1-4DF5-9DA5-F99295510B28}"/>
              </a:ext>
            </a:extLst>
          </p:cNvPr>
          <p:cNvCxnSpPr>
            <a:stCxn id="12" idx="2"/>
            <a:endCxn id="21" idx="0"/>
          </p:cNvCxnSpPr>
          <p:nvPr/>
        </p:nvCxnSpPr>
        <p:spPr>
          <a:xfrm>
            <a:off x="1720841" y="3102425"/>
            <a:ext cx="5444" cy="188856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2800" dirty="0"/>
              <a:t>– The five steps model</a:t>
            </a:r>
            <a:endParaRPr lang="it-IT" sz="3600" dirty="0"/>
          </a:p>
        </p:txBody>
      </p:sp>
      <p:sp>
        <p:nvSpPr>
          <p:cNvPr id="10" name="Arrow: Pentagon 9">
            <a:extLst>
              <a:ext uri="{FF2B5EF4-FFF2-40B4-BE49-F238E27FC236}">
                <a16:creationId xmlns:a16="http://schemas.microsoft.com/office/drawing/2014/main" id="{7AF1D6FA-CB31-491A-8A35-28E72158B43F}"/>
              </a:ext>
            </a:extLst>
          </p:cNvPr>
          <p:cNvSpPr/>
          <p:nvPr/>
        </p:nvSpPr>
        <p:spPr>
          <a:xfrm>
            <a:off x="818225" y="1491344"/>
            <a:ext cx="1805232" cy="8382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Core Principle</a:t>
            </a:r>
          </a:p>
        </p:txBody>
      </p:sp>
      <p:sp>
        <p:nvSpPr>
          <p:cNvPr id="11" name="Rectangle 10">
            <a:extLst>
              <a:ext uri="{FF2B5EF4-FFF2-40B4-BE49-F238E27FC236}">
                <a16:creationId xmlns:a16="http://schemas.microsoft.com/office/drawing/2014/main" id="{C2F9D05C-D38C-4E79-AFFF-9FC31A483A83}"/>
              </a:ext>
            </a:extLst>
          </p:cNvPr>
          <p:cNvSpPr/>
          <p:nvPr/>
        </p:nvSpPr>
        <p:spPr>
          <a:xfrm>
            <a:off x="2928257" y="1491344"/>
            <a:ext cx="6629399" cy="838200"/>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err="1"/>
              <a:t>Recognise</a:t>
            </a:r>
            <a:r>
              <a:rPr lang="en-US" sz="1400" dirty="0"/>
              <a:t> revenue to depict the transfer of promised goods or services to customers in an amount that reflects the consideration to which the entity expects to be entitled in exchange for those goods or services </a:t>
            </a:r>
          </a:p>
        </p:txBody>
      </p:sp>
      <p:sp>
        <p:nvSpPr>
          <p:cNvPr id="12" name="Rectangle 11">
            <a:extLst>
              <a:ext uri="{FF2B5EF4-FFF2-40B4-BE49-F238E27FC236}">
                <a16:creationId xmlns:a16="http://schemas.microsoft.com/office/drawing/2014/main" id="{BB79D9AC-43D9-4B0F-9B9B-8B14D12FD0A4}"/>
              </a:ext>
            </a:extLst>
          </p:cNvPr>
          <p:cNvSpPr/>
          <p:nvPr/>
        </p:nvSpPr>
        <p:spPr>
          <a:xfrm>
            <a:off x="818225" y="2721425"/>
            <a:ext cx="1805232"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Step 1</a:t>
            </a:r>
          </a:p>
        </p:txBody>
      </p:sp>
      <p:sp>
        <p:nvSpPr>
          <p:cNvPr id="13" name="Rectangle 12">
            <a:extLst>
              <a:ext uri="{FF2B5EF4-FFF2-40B4-BE49-F238E27FC236}">
                <a16:creationId xmlns:a16="http://schemas.microsoft.com/office/drawing/2014/main" id="{34CDB687-63E4-47BA-B2A4-3DCFA8EEA0B6}"/>
              </a:ext>
            </a:extLst>
          </p:cNvPr>
          <p:cNvSpPr/>
          <p:nvPr/>
        </p:nvSpPr>
        <p:spPr>
          <a:xfrm>
            <a:off x="2623456" y="2721425"/>
            <a:ext cx="6934199" cy="381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Identify the contract(s) with a customer</a:t>
            </a:r>
          </a:p>
        </p:txBody>
      </p:sp>
      <p:sp>
        <p:nvSpPr>
          <p:cNvPr id="15" name="Rectangle 14">
            <a:extLst>
              <a:ext uri="{FF2B5EF4-FFF2-40B4-BE49-F238E27FC236}">
                <a16:creationId xmlns:a16="http://schemas.microsoft.com/office/drawing/2014/main" id="{77A754AA-F08A-480D-8C9E-1749A21922C5}"/>
              </a:ext>
            </a:extLst>
          </p:cNvPr>
          <p:cNvSpPr/>
          <p:nvPr/>
        </p:nvSpPr>
        <p:spPr>
          <a:xfrm>
            <a:off x="823669" y="3276596"/>
            <a:ext cx="1805232"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Step 2</a:t>
            </a:r>
          </a:p>
        </p:txBody>
      </p:sp>
      <p:sp>
        <p:nvSpPr>
          <p:cNvPr id="16" name="Rectangle 15">
            <a:extLst>
              <a:ext uri="{FF2B5EF4-FFF2-40B4-BE49-F238E27FC236}">
                <a16:creationId xmlns:a16="http://schemas.microsoft.com/office/drawing/2014/main" id="{5C5738C0-C88B-458F-B29D-90E44F990A31}"/>
              </a:ext>
            </a:extLst>
          </p:cNvPr>
          <p:cNvSpPr/>
          <p:nvPr/>
        </p:nvSpPr>
        <p:spPr>
          <a:xfrm>
            <a:off x="2628900" y="3276596"/>
            <a:ext cx="6934199" cy="381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 Identify the performance obligations in the contract</a:t>
            </a:r>
          </a:p>
        </p:txBody>
      </p:sp>
      <p:sp>
        <p:nvSpPr>
          <p:cNvPr id="17" name="Rectangle 16">
            <a:extLst>
              <a:ext uri="{FF2B5EF4-FFF2-40B4-BE49-F238E27FC236}">
                <a16:creationId xmlns:a16="http://schemas.microsoft.com/office/drawing/2014/main" id="{89C874CD-6627-4444-857D-040D242AC8E5}"/>
              </a:ext>
            </a:extLst>
          </p:cNvPr>
          <p:cNvSpPr/>
          <p:nvPr/>
        </p:nvSpPr>
        <p:spPr>
          <a:xfrm>
            <a:off x="823669" y="3864423"/>
            <a:ext cx="1805232"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Step 3</a:t>
            </a:r>
          </a:p>
        </p:txBody>
      </p:sp>
      <p:sp>
        <p:nvSpPr>
          <p:cNvPr id="18" name="Rectangle 17">
            <a:extLst>
              <a:ext uri="{FF2B5EF4-FFF2-40B4-BE49-F238E27FC236}">
                <a16:creationId xmlns:a16="http://schemas.microsoft.com/office/drawing/2014/main" id="{B429C2E2-89F6-4998-9E4F-30E9EE7425C9}"/>
              </a:ext>
            </a:extLst>
          </p:cNvPr>
          <p:cNvSpPr/>
          <p:nvPr/>
        </p:nvSpPr>
        <p:spPr>
          <a:xfrm>
            <a:off x="2628900" y="3864423"/>
            <a:ext cx="6934199" cy="381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Determine the transaction price</a:t>
            </a:r>
          </a:p>
        </p:txBody>
      </p:sp>
      <p:sp>
        <p:nvSpPr>
          <p:cNvPr id="19" name="Rectangle 18">
            <a:extLst>
              <a:ext uri="{FF2B5EF4-FFF2-40B4-BE49-F238E27FC236}">
                <a16:creationId xmlns:a16="http://schemas.microsoft.com/office/drawing/2014/main" id="{0AB6C0A0-06AE-4235-909B-ACCF9A83873E}"/>
              </a:ext>
            </a:extLst>
          </p:cNvPr>
          <p:cNvSpPr/>
          <p:nvPr/>
        </p:nvSpPr>
        <p:spPr>
          <a:xfrm>
            <a:off x="823669" y="4441363"/>
            <a:ext cx="1805232"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Step 4</a:t>
            </a:r>
          </a:p>
        </p:txBody>
      </p:sp>
      <p:sp>
        <p:nvSpPr>
          <p:cNvPr id="20" name="Rectangle 19">
            <a:extLst>
              <a:ext uri="{FF2B5EF4-FFF2-40B4-BE49-F238E27FC236}">
                <a16:creationId xmlns:a16="http://schemas.microsoft.com/office/drawing/2014/main" id="{9B069BE1-CBF2-4B07-A2F9-375128AF1C66}"/>
              </a:ext>
            </a:extLst>
          </p:cNvPr>
          <p:cNvSpPr/>
          <p:nvPr/>
        </p:nvSpPr>
        <p:spPr>
          <a:xfrm>
            <a:off x="2628900" y="4441363"/>
            <a:ext cx="6934199" cy="381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Allocate the transaction price to the performance obligations</a:t>
            </a:r>
          </a:p>
        </p:txBody>
      </p:sp>
      <p:sp>
        <p:nvSpPr>
          <p:cNvPr id="21" name="Rectangle 20">
            <a:extLst>
              <a:ext uri="{FF2B5EF4-FFF2-40B4-BE49-F238E27FC236}">
                <a16:creationId xmlns:a16="http://schemas.microsoft.com/office/drawing/2014/main" id="{E9F5CCF7-D77A-406E-ABFB-C23D58F3C627}"/>
              </a:ext>
            </a:extLst>
          </p:cNvPr>
          <p:cNvSpPr/>
          <p:nvPr/>
        </p:nvSpPr>
        <p:spPr>
          <a:xfrm>
            <a:off x="823669" y="4990989"/>
            <a:ext cx="1805232"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Step 5</a:t>
            </a:r>
          </a:p>
        </p:txBody>
      </p:sp>
      <p:sp>
        <p:nvSpPr>
          <p:cNvPr id="22" name="Rectangle 21">
            <a:extLst>
              <a:ext uri="{FF2B5EF4-FFF2-40B4-BE49-F238E27FC236}">
                <a16:creationId xmlns:a16="http://schemas.microsoft.com/office/drawing/2014/main" id="{38D93FC3-32F4-4B63-B81F-000276D7009F}"/>
              </a:ext>
            </a:extLst>
          </p:cNvPr>
          <p:cNvSpPr/>
          <p:nvPr/>
        </p:nvSpPr>
        <p:spPr>
          <a:xfrm>
            <a:off x="2628900" y="4990989"/>
            <a:ext cx="6934199" cy="3810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err="1"/>
              <a:t>Recognise</a:t>
            </a:r>
            <a:r>
              <a:rPr lang="en-US" sz="1400" dirty="0"/>
              <a:t> revenue when (or as) the entity satisfies a performance obligation</a:t>
            </a:r>
          </a:p>
        </p:txBody>
      </p:sp>
    </p:spTree>
    <p:extLst>
      <p:ext uri="{BB962C8B-B14F-4D97-AF65-F5344CB8AC3E}">
        <p14:creationId xmlns:p14="http://schemas.microsoft.com/office/powerpoint/2010/main" val="1289331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lnSpcReduction="10000"/>
          </a:bodyPr>
          <a:lstStyle/>
          <a:p>
            <a:r>
              <a:rPr lang="en-US" dirty="0"/>
              <a:t>According to Standard, a customer is a party that has contracted with an entity to obtain goods or services that are an output of the entity's ordinary activities in exchange for consideration. A counterparty to the contract would not be a customer if, for example, the counterparty has contracted with the entity to participate in an activity or process in which the parties to the contract share in the risks and benefits that result from the activity or process.</a:t>
            </a:r>
          </a:p>
          <a:p>
            <a:r>
              <a:rPr lang="en-US" dirty="0"/>
              <a:t>A contract is an agreement between two or more parties that creates enforceable rights and obligations. Enforceability of the rights and obligations in a contract is a matter of law. Contracts can be written, oral or implied by an entity's customary business practices. Some contracts with customers may have no fixed duration and can be terminated or modified by either party at any time. Other contracts may automatically renew on a periodic basis that is specified in the contract. </a:t>
            </a:r>
          </a:p>
          <a:p>
            <a:r>
              <a:rPr lang="en-US" dirty="0"/>
              <a:t>If an entity receives considerations (i.e. cash) and criteria for contracts are not met or the entity has no remaining obligation to transfer goods or services, these have to be accounted as a liability (i.e. advances from customers). </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C592C796-1792-4E43-97BD-200DBA28D18C}"/>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Identify the contract with customers</a:t>
            </a:r>
            <a:endParaRPr lang="it-IT" sz="1400" dirty="0"/>
          </a:p>
        </p:txBody>
      </p:sp>
    </p:spTree>
    <p:extLst>
      <p:ext uri="{BB962C8B-B14F-4D97-AF65-F5344CB8AC3E}">
        <p14:creationId xmlns:p14="http://schemas.microsoft.com/office/powerpoint/2010/main" val="20144592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An entity shall account for a contract with a customer that is within the scope of this Standard only when all of the following criteria are met:</a:t>
            </a:r>
          </a:p>
          <a:p>
            <a:pPr marL="342900" indent="-342900">
              <a:buFont typeface="+mj-lt"/>
              <a:buAutoNum type="alphaLcParenR"/>
            </a:pPr>
            <a:r>
              <a:rPr lang="en-US" dirty="0"/>
              <a:t>the parties to the contract have approved the contract and are committed to perform their respective obligations;</a:t>
            </a:r>
          </a:p>
          <a:p>
            <a:pPr marL="342900" indent="-342900">
              <a:buFont typeface="+mj-lt"/>
              <a:buAutoNum type="alphaLcParenR"/>
            </a:pPr>
            <a:r>
              <a:rPr lang="en-US" dirty="0"/>
              <a:t>the entity can identify each party's rights regarding the goods or services to be transferred;</a:t>
            </a:r>
          </a:p>
          <a:p>
            <a:pPr marL="342900" indent="-342900">
              <a:buFont typeface="+mj-lt"/>
              <a:buAutoNum type="alphaLcParenR"/>
            </a:pPr>
            <a:r>
              <a:rPr lang="en-US" dirty="0"/>
              <a:t>the entity can identify the payment terms for the goods or services to be transferred;</a:t>
            </a:r>
          </a:p>
          <a:p>
            <a:pPr marL="342900" indent="-342900">
              <a:buFont typeface="+mj-lt"/>
              <a:buAutoNum type="alphaLcParenR"/>
            </a:pPr>
            <a:r>
              <a:rPr lang="en-US" dirty="0"/>
              <a:t>the contract has commercial substance; and</a:t>
            </a:r>
          </a:p>
          <a:p>
            <a:pPr marL="342900" indent="-342900">
              <a:buFont typeface="+mj-lt"/>
              <a:buAutoNum type="alphaLcParenR"/>
            </a:pPr>
            <a:r>
              <a:rPr lang="en-US" dirty="0"/>
              <a:t>it is probable that the entity will collect the consideration to which it will be entitled in exchange for the goods or services that will be transferred to the customer</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74088660-F2A2-4714-B072-6D657D34E040}"/>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Identify the contract with customers</a:t>
            </a:r>
            <a:endParaRPr lang="it-IT" sz="1400" dirty="0"/>
          </a:p>
        </p:txBody>
      </p:sp>
    </p:spTree>
    <p:extLst>
      <p:ext uri="{BB962C8B-B14F-4D97-AF65-F5344CB8AC3E}">
        <p14:creationId xmlns:p14="http://schemas.microsoft.com/office/powerpoint/2010/main" val="2593504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Collectability refers to the customer’s intent and ability to pay the amount of promised consideration. </a:t>
            </a:r>
          </a:p>
          <a:p>
            <a:r>
              <a:rPr lang="en-US" dirty="0"/>
              <a:t>I.e. a Company enters into an arrangement with a customer in a new region for networking products for promised consideration of Euro1 million. The new region is experiencing economic difficulty; however, the Company expects the economy to recover over the next two to three years. Company expects that it may not be able to collect the full amount from the customer and determines it may have to grant the customer a price concession, and it is willing to do so up to Euro 200.000.</a:t>
            </a:r>
          </a:p>
          <a:p>
            <a:r>
              <a:rPr lang="en-US" dirty="0"/>
              <a:t>At contract inception, Company expects that it may not be able to collect the full amount from the customer thus the amount to which Company is entitled is Euro 800.000 and, performs the collectability assessment based on that amount rather than the Euro 1 million contract price.</a:t>
            </a:r>
          </a:p>
          <a:p>
            <a:r>
              <a:rPr lang="en-US" dirty="0">
                <a:solidFill>
                  <a:srgbClr val="FF0000"/>
                </a:solidFill>
              </a:rPr>
              <a:t>Before revenue can be </a:t>
            </a:r>
            <a:r>
              <a:rPr lang="en-US" dirty="0" err="1">
                <a:solidFill>
                  <a:srgbClr val="FF0000"/>
                </a:solidFill>
              </a:rPr>
              <a:t>recognised</a:t>
            </a:r>
            <a:r>
              <a:rPr lang="en-US" dirty="0">
                <a:solidFill>
                  <a:srgbClr val="FF0000"/>
                </a:solidFill>
              </a:rPr>
              <a:t>, it must be probable that the economic benefits associated with the transaction will flow to the entity </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Identify the contract with customers</a:t>
            </a:r>
            <a:endParaRPr lang="it-IT" sz="1400" dirty="0"/>
          </a:p>
        </p:txBody>
      </p:sp>
    </p:spTree>
    <p:extLst>
      <p:ext uri="{BB962C8B-B14F-4D97-AF65-F5344CB8AC3E}">
        <p14:creationId xmlns:p14="http://schemas.microsoft.com/office/powerpoint/2010/main" val="25132623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10" name="Arrow: Pentagon 9">
            <a:extLst>
              <a:ext uri="{FF2B5EF4-FFF2-40B4-BE49-F238E27FC236}">
                <a16:creationId xmlns:a16="http://schemas.microsoft.com/office/drawing/2014/main" id="{7AF1D6FA-CB31-491A-8A35-28E72158B43F}"/>
              </a:ext>
            </a:extLst>
          </p:cNvPr>
          <p:cNvSpPr/>
          <p:nvPr/>
        </p:nvSpPr>
        <p:spPr>
          <a:xfrm>
            <a:off x="818225" y="1436920"/>
            <a:ext cx="1805232" cy="1332000"/>
          </a:xfrm>
          <a:prstGeom prst="homePlate">
            <a:avLst>
              <a:gd name="adj" fmla="val 214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Performance obligations</a:t>
            </a:r>
          </a:p>
        </p:txBody>
      </p:sp>
      <p:sp>
        <p:nvSpPr>
          <p:cNvPr id="11" name="Rectangle 10">
            <a:extLst>
              <a:ext uri="{FF2B5EF4-FFF2-40B4-BE49-F238E27FC236}">
                <a16:creationId xmlns:a16="http://schemas.microsoft.com/office/drawing/2014/main" id="{C2F9D05C-D38C-4E79-AFFF-9FC31A483A83}"/>
              </a:ext>
            </a:extLst>
          </p:cNvPr>
          <p:cNvSpPr/>
          <p:nvPr/>
        </p:nvSpPr>
        <p:spPr>
          <a:xfrm>
            <a:off x="4060371" y="1436919"/>
            <a:ext cx="5442856" cy="1331999"/>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400" dirty="0"/>
              <a:t>A performance obligation is a promise (explicit or implicit) to transfer to a customer either: </a:t>
            </a:r>
          </a:p>
          <a:p>
            <a:r>
              <a:rPr lang="en-US" sz="1400" dirty="0"/>
              <a:t>► A distinct good or service</a:t>
            </a:r>
          </a:p>
          <a:p>
            <a:r>
              <a:rPr lang="en-US" sz="1400" dirty="0"/>
              <a:t>► A series of distinct goods or services that are substantially the same and have the same pattern of transfer</a:t>
            </a:r>
          </a:p>
        </p:txBody>
      </p:sp>
      <p:sp>
        <p:nvSpPr>
          <p:cNvPr id="23" name="TextBox 22">
            <a:extLst>
              <a:ext uri="{FF2B5EF4-FFF2-40B4-BE49-F238E27FC236}">
                <a16:creationId xmlns:a16="http://schemas.microsoft.com/office/drawing/2014/main" id="{F80B8877-5F59-4C03-95D1-9C4CDEC42E95}"/>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Identify performance obligations</a:t>
            </a:r>
            <a:endParaRPr lang="it-IT" sz="1400" dirty="0"/>
          </a:p>
        </p:txBody>
      </p:sp>
      <p:sp>
        <p:nvSpPr>
          <p:cNvPr id="25" name="Arrow: Pentagon 24">
            <a:extLst>
              <a:ext uri="{FF2B5EF4-FFF2-40B4-BE49-F238E27FC236}">
                <a16:creationId xmlns:a16="http://schemas.microsoft.com/office/drawing/2014/main" id="{B64A10EB-CCE1-45C0-89BF-D5992C864EC2}"/>
              </a:ext>
            </a:extLst>
          </p:cNvPr>
          <p:cNvSpPr/>
          <p:nvPr/>
        </p:nvSpPr>
        <p:spPr>
          <a:xfrm>
            <a:off x="818225" y="2884719"/>
            <a:ext cx="1805232" cy="1332000"/>
          </a:xfrm>
          <a:prstGeom prst="homePlate">
            <a:avLst>
              <a:gd name="adj" fmla="val 214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Determining performance obligations</a:t>
            </a:r>
          </a:p>
        </p:txBody>
      </p:sp>
      <p:sp>
        <p:nvSpPr>
          <p:cNvPr id="26" name="Arrow: Pentagon 25">
            <a:extLst>
              <a:ext uri="{FF2B5EF4-FFF2-40B4-BE49-F238E27FC236}">
                <a16:creationId xmlns:a16="http://schemas.microsoft.com/office/drawing/2014/main" id="{3ACB381F-CB35-469A-8642-3EC21D73B21A}"/>
              </a:ext>
            </a:extLst>
          </p:cNvPr>
          <p:cNvSpPr/>
          <p:nvPr/>
        </p:nvSpPr>
        <p:spPr>
          <a:xfrm>
            <a:off x="818225" y="4332518"/>
            <a:ext cx="1805232" cy="1332000"/>
          </a:xfrm>
          <a:prstGeom prst="homePlate">
            <a:avLst>
              <a:gd name="adj" fmla="val 214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Marketing incentives</a:t>
            </a:r>
          </a:p>
        </p:txBody>
      </p:sp>
      <p:sp>
        <p:nvSpPr>
          <p:cNvPr id="27" name="Rectangle 26">
            <a:extLst>
              <a:ext uri="{FF2B5EF4-FFF2-40B4-BE49-F238E27FC236}">
                <a16:creationId xmlns:a16="http://schemas.microsoft.com/office/drawing/2014/main" id="{88D03D97-CD47-409F-9846-C3CF18F12486}"/>
              </a:ext>
            </a:extLst>
          </p:cNvPr>
          <p:cNvSpPr/>
          <p:nvPr/>
        </p:nvSpPr>
        <p:spPr>
          <a:xfrm>
            <a:off x="4060371" y="2884719"/>
            <a:ext cx="5442856" cy="1331999"/>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400" dirty="0"/>
              <a:t>Performance obligations are identified at contract inception and determined based on:</a:t>
            </a:r>
          </a:p>
          <a:p>
            <a:r>
              <a:rPr lang="en-US" sz="1400" dirty="0"/>
              <a:t>► Contractual terms</a:t>
            </a:r>
          </a:p>
          <a:p>
            <a:r>
              <a:rPr lang="en-US" sz="1400" dirty="0"/>
              <a:t>► Customary business practices </a:t>
            </a:r>
          </a:p>
        </p:txBody>
      </p:sp>
      <p:sp>
        <p:nvSpPr>
          <p:cNvPr id="28" name="Rectangle 27">
            <a:extLst>
              <a:ext uri="{FF2B5EF4-FFF2-40B4-BE49-F238E27FC236}">
                <a16:creationId xmlns:a16="http://schemas.microsoft.com/office/drawing/2014/main" id="{CBD18A75-6B3D-40AB-9186-4E27C8FB97BE}"/>
              </a:ext>
            </a:extLst>
          </p:cNvPr>
          <p:cNvSpPr/>
          <p:nvPr/>
        </p:nvSpPr>
        <p:spPr>
          <a:xfrm>
            <a:off x="4060371" y="4330999"/>
            <a:ext cx="5442856" cy="1331999"/>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400" dirty="0"/>
              <a:t>Incidental obligations or marketing incentives may be performance obligations (e.g., “free” maintenance provided by automotive manufacturers, loyalty points provided by a hotel)</a:t>
            </a:r>
          </a:p>
        </p:txBody>
      </p:sp>
      <p:sp>
        <p:nvSpPr>
          <p:cNvPr id="2" name="Rectangle 1">
            <a:extLst>
              <a:ext uri="{FF2B5EF4-FFF2-40B4-BE49-F238E27FC236}">
                <a16:creationId xmlns:a16="http://schemas.microsoft.com/office/drawing/2014/main" id="{5722392C-EEF5-424D-AA8C-BF216EEB0FD3}"/>
              </a:ext>
            </a:extLst>
          </p:cNvPr>
          <p:cNvSpPr/>
          <p:nvPr/>
        </p:nvSpPr>
        <p:spPr>
          <a:xfrm>
            <a:off x="2808514" y="1436919"/>
            <a:ext cx="1045029" cy="133199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9" name="Rectangle 28">
            <a:extLst>
              <a:ext uri="{FF2B5EF4-FFF2-40B4-BE49-F238E27FC236}">
                <a16:creationId xmlns:a16="http://schemas.microsoft.com/office/drawing/2014/main" id="{EC048F9E-DAEB-48A3-9F2D-9D6D84BA7A3F}"/>
              </a:ext>
            </a:extLst>
          </p:cNvPr>
          <p:cNvSpPr/>
          <p:nvPr/>
        </p:nvSpPr>
        <p:spPr>
          <a:xfrm>
            <a:off x="2819399" y="2872311"/>
            <a:ext cx="1045029" cy="133199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0" name="Rectangle 29">
            <a:extLst>
              <a:ext uri="{FF2B5EF4-FFF2-40B4-BE49-F238E27FC236}">
                <a16:creationId xmlns:a16="http://schemas.microsoft.com/office/drawing/2014/main" id="{A825B3C7-5C60-4F92-9D5A-06F5A4366A1A}"/>
              </a:ext>
            </a:extLst>
          </p:cNvPr>
          <p:cNvSpPr/>
          <p:nvPr/>
        </p:nvSpPr>
        <p:spPr>
          <a:xfrm>
            <a:off x="2819399" y="4327957"/>
            <a:ext cx="1045029" cy="133199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7" name="Graphic 6" descr="Handshake">
            <a:extLst>
              <a:ext uri="{FF2B5EF4-FFF2-40B4-BE49-F238E27FC236}">
                <a16:creationId xmlns:a16="http://schemas.microsoft.com/office/drawing/2014/main" id="{D5AB0BC0-7F30-4326-9D63-5C257963939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73828" y="1645718"/>
            <a:ext cx="914400" cy="914400"/>
          </a:xfrm>
          <a:prstGeom prst="rect">
            <a:avLst/>
          </a:prstGeom>
        </p:spPr>
      </p:pic>
      <p:pic>
        <p:nvPicPr>
          <p:cNvPr id="9" name="Graphic 8" descr="Contract">
            <a:extLst>
              <a:ext uri="{FF2B5EF4-FFF2-40B4-BE49-F238E27FC236}">
                <a16:creationId xmlns:a16="http://schemas.microsoft.com/office/drawing/2014/main" id="{079E248E-DAE3-4AFE-AFEE-081C81EE187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73827" y="3081110"/>
            <a:ext cx="914400" cy="914400"/>
          </a:xfrm>
          <a:prstGeom prst="rect">
            <a:avLst/>
          </a:prstGeom>
        </p:spPr>
      </p:pic>
      <p:pic>
        <p:nvPicPr>
          <p:cNvPr id="31" name="Graphic 30" descr="Marketing">
            <a:extLst>
              <a:ext uri="{FF2B5EF4-FFF2-40B4-BE49-F238E27FC236}">
                <a16:creationId xmlns:a16="http://schemas.microsoft.com/office/drawing/2014/main" id="{DB6CCDC0-AAE9-4E83-BF31-33618224A7F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84713" y="4536756"/>
            <a:ext cx="914400" cy="914400"/>
          </a:xfrm>
          <a:prstGeom prst="rect">
            <a:avLst/>
          </a:prstGeom>
        </p:spPr>
      </p:pic>
    </p:spTree>
    <p:extLst>
      <p:ext uri="{BB962C8B-B14F-4D97-AF65-F5344CB8AC3E}">
        <p14:creationId xmlns:p14="http://schemas.microsoft.com/office/powerpoint/2010/main" val="3398280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Entity enters into a contract to manufacture and install customized equipment and provide maintenance services for a five-year period</a:t>
            </a:r>
          </a:p>
          <a:p>
            <a:pPr marL="285750" indent="-285750">
              <a:buFont typeface="Arial" panose="020B0604020202020204" pitchFamily="34" charset="0"/>
              <a:buChar char="•"/>
            </a:pPr>
            <a:r>
              <a:rPr lang="en-US" dirty="0"/>
              <a:t>Installation services include the integration of multiple pieces of equipment at the customer’s facility in order for the equipment to operate as a single unit</a:t>
            </a:r>
          </a:p>
          <a:p>
            <a:pPr marL="285750" indent="-285750">
              <a:buFont typeface="Arial" panose="020B0604020202020204" pitchFamily="34" charset="0"/>
              <a:buChar char="•"/>
            </a:pPr>
            <a:r>
              <a:rPr lang="en-US" dirty="0"/>
              <a:t>Equipment cannot operate without installation</a:t>
            </a:r>
          </a:p>
          <a:p>
            <a:pPr marL="285750" indent="-285750">
              <a:buFont typeface="Arial" panose="020B0604020202020204" pitchFamily="34" charset="0"/>
              <a:buChar char="•"/>
            </a:pPr>
            <a:r>
              <a:rPr lang="en-US" dirty="0"/>
              <a:t>Entity sells equipment and installation services together, does not sell installation separately</a:t>
            </a:r>
          </a:p>
          <a:p>
            <a:pPr marL="285750" indent="-285750">
              <a:buFont typeface="Arial" panose="020B0604020202020204" pitchFamily="34" charset="0"/>
              <a:buChar char="•"/>
            </a:pPr>
            <a:r>
              <a:rPr lang="en-US" dirty="0"/>
              <a:t>Other vendors can provide the installation services</a:t>
            </a:r>
          </a:p>
          <a:p>
            <a:pPr marL="285750" indent="-285750">
              <a:buFont typeface="Arial" panose="020B0604020202020204" pitchFamily="34" charset="0"/>
              <a:buChar char="•"/>
            </a:pPr>
            <a:r>
              <a:rPr lang="en-US" dirty="0"/>
              <a:t>The maintenance services are sold separately</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65191"/>
            <a:ext cx="8424909" cy="646331"/>
          </a:xfrm>
          <a:prstGeom prst="rect">
            <a:avLst/>
          </a:prstGeom>
          <a:noFill/>
        </p:spPr>
        <p:txBody>
          <a:bodyPr wrap="square" rtlCol="0">
            <a:spAutoFit/>
          </a:bodyPr>
          <a:lstStyle/>
          <a:p>
            <a:r>
              <a:rPr lang="en-US" sz="3600" dirty="0"/>
              <a:t>Revenues </a:t>
            </a:r>
            <a:r>
              <a:rPr lang="en-US" sz="1400" dirty="0"/>
              <a:t>Identify performance obligations</a:t>
            </a:r>
            <a:endParaRPr lang="it-IT" sz="1400" dirty="0"/>
          </a:p>
        </p:txBody>
      </p:sp>
    </p:spTree>
    <p:extLst>
      <p:ext uri="{BB962C8B-B14F-4D97-AF65-F5344CB8AC3E}">
        <p14:creationId xmlns:p14="http://schemas.microsoft.com/office/powerpoint/2010/main" val="3376130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10" name="Arrow: Pentagon 9">
            <a:extLst>
              <a:ext uri="{FF2B5EF4-FFF2-40B4-BE49-F238E27FC236}">
                <a16:creationId xmlns:a16="http://schemas.microsoft.com/office/drawing/2014/main" id="{7AF1D6FA-CB31-491A-8A35-28E72158B43F}"/>
              </a:ext>
            </a:extLst>
          </p:cNvPr>
          <p:cNvSpPr/>
          <p:nvPr/>
        </p:nvSpPr>
        <p:spPr>
          <a:xfrm>
            <a:off x="818225" y="2188031"/>
            <a:ext cx="1805232" cy="839722"/>
          </a:xfrm>
          <a:prstGeom prst="homePlate">
            <a:avLst>
              <a:gd name="adj" fmla="val 214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Equipment</a:t>
            </a:r>
          </a:p>
        </p:txBody>
      </p:sp>
      <p:sp>
        <p:nvSpPr>
          <p:cNvPr id="11" name="Rectangle 10">
            <a:extLst>
              <a:ext uri="{FF2B5EF4-FFF2-40B4-BE49-F238E27FC236}">
                <a16:creationId xmlns:a16="http://schemas.microsoft.com/office/drawing/2014/main" id="{C2F9D05C-D38C-4E79-AFFF-9FC31A483A83}"/>
              </a:ext>
            </a:extLst>
          </p:cNvPr>
          <p:cNvSpPr/>
          <p:nvPr/>
        </p:nvSpPr>
        <p:spPr>
          <a:xfrm>
            <a:off x="6193971" y="2188030"/>
            <a:ext cx="3240000" cy="839722"/>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100" dirty="0"/>
              <a:t>Equipment and installation are highly </a:t>
            </a:r>
          </a:p>
          <a:p>
            <a:r>
              <a:rPr lang="en-US" sz="1100" dirty="0"/>
              <a:t>interrelated. Significant </a:t>
            </a:r>
            <a:r>
              <a:rPr lang="en-US" sz="1100" dirty="0" err="1"/>
              <a:t>customisation</a:t>
            </a:r>
            <a:r>
              <a:rPr lang="en-US" sz="1100" dirty="0"/>
              <a:t> is required during installation. Good isn’t distinct on its own because it must be</a:t>
            </a:r>
          </a:p>
          <a:p>
            <a:r>
              <a:rPr lang="en-US" sz="1100" dirty="0"/>
              <a:t>combined with installation.</a:t>
            </a:r>
          </a:p>
        </p:txBody>
      </p:sp>
      <p:sp>
        <p:nvSpPr>
          <p:cNvPr id="23" name="TextBox 22">
            <a:extLst>
              <a:ext uri="{FF2B5EF4-FFF2-40B4-BE49-F238E27FC236}">
                <a16:creationId xmlns:a16="http://schemas.microsoft.com/office/drawing/2014/main" id="{F80B8877-5F59-4C03-95D1-9C4CDEC42E95}"/>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Identify performance obligations</a:t>
            </a:r>
            <a:endParaRPr lang="it-IT" sz="1400" dirty="0"/>
          </a:p>
        </p:txBody>
      </p:sp>
      <p:sp>
        <p:nvSpPr>
          <p:cNvPr id="25" name="Arrow: Pentagon 24">
            <a:extLst>
              <a:ext uri="{FF2B5EF4-FFF2-40B4-BE49-F238E27FC236}">
                <a16:creationId xmlns:a16="http://schemas.microsoft.com/office/drawing/2014/main" id="{B64A10EB-CCE1-45C0-89BF-D5992C864EC2}"/>
              </a:ext>
            </a:extLst>
          </p:cNvPr>
          <p:cNvSpPr/>
          <p:nvPr/>
        </p:nvSpPr>
        <p:spPr>
          <a:xfrm>
            <a:off x="818225" y="3113314"/>
            <a:ext cx="1805232" cy="839722"/>
          </a:xfrm>
          <a:prstGeom prst="homePlate">
            <a:avLst>
              <a:gd name="adj" fmla="val 214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Installation</a:t>
            </a:r>
          </a:p>
        </p:txBody>
      </p:sp>
      <p:sp>
        <p:nvSpPr>
          <p:cNvPr id="26" name="Arrow: Pentagon 25">
            <a:extLst>
              <a:ext uri="{FF2B5EF4-FFF2-40B4-BE49-F238E27FC236}">
                <a16:creationId xmlns:a16="http://schemas.microsoft.com/office/drawing/2014/main" id="{3ACB381F-CB35-469A-8642-3EC21D73B21A}"/>
              </a:ext>
            </a:extLst>
          </p:cNvPr>
          <p:cNvSpPr/>
          <p:nvPr/>
        </p:nvSpPr>
        <p:spPr>
          <a:xfrm>
            <a:off x="818225" y="4027714"/>
            <a:ext cx="1805232" cy="839722"/>
          </a:xfrm>
          <a:prstGeom prst="homePlate">
            <a:avLst>
              <a:gd name="adj" fmla="val 214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Maintenance</a:t>
            </a:r>
          </a:p>
        </p:txBody>
      </p:sp>
      <p:sp>
        <p:nvSpPr>
          <p:cNvPr id="27" name="Rectangle 26">
            <a:extLst>
              <a:ext uri="{FF2B5EF4-FFF2-40B4-BE49-F238E27FC236}">
                <a16:creationId xmlns:a16="http://schemas.microsoft.com/office/drawing/2014/main" id="{88D03D97-CD47-409F-9846-C3CF18F12486}"/>
              </a:ext>
            </a:extLst>
          </p:cNvPr>
          <p:cNvSpPr/>
          <p:nvPr/>
        </p:nvSpPr>
        <p:spPr>
          <a:xfrm>
            <a:off x="6193971" y="3113314"/>
            <a:ext cx="3240000" cy="839722"/>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200" dirty="0"/>
              <a:t>See discussion above. Equipment and installation are not distinct from one </a:t>
            </a:r>
          </a:p>
          <a:p>
            <a:r>
              <a:rPr lang="en-US" sz="1200" dirty="0"/>
              <a:t>another.</a:t>
            </a:r>
          </a:p>
        </p:txBody>
      </p:sp>
      <p:sp>
        <p:nvSpPr>
          <p:cNvPr id="28" name="Rectangle 27">
            <a:extLst>
              <a:ext uri="{FF2B5EF4-FFF2-40B4-BE49-F238E27FC236}">
                <a16:creationId xmlns:a16="http://schemas.microsoft.com/office/drawing/2014/main" id="{CBD18A75-6B3D-40AB-9186-4E27C8FB97BE}"/>
              </a:ext>
            </a:extLst>
          </p:cNvPr>
          <p:cNvSpPr/>
          <p:nvPr/>
        </p:nvSpPr>
        <p:spPr>
          <a:xfrm>
            <a:off x="6193971" y="4026195"/>
            <a:ext cx="3240000" cy="839722"/>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200" dirty="0"/>
              <a:t>Services are not highly interrelated. No integration, modification or </a:t>
            </a:r>
            <a:r>
              <a:rPr lang="en-US" sz="1200" dirty="0" err="1"/>
              <a:t>customisation</a:t>
            </a:r>
            <a:r>
              <a:rPr lang="en-US" sz="1200" dirty="0"/>
              <a:t> required. Services are distinct.</a:t>
            </a:r>
          </a:p>
        </p:txBody>
      </p:sp>
      <p:sp>
        <p:nvSpPr>
          <p:cNvPr id="20" name="Rectangle 19">
            <a:extLst>
              <a:ext uri="{FF2B5EF4-FFF2-40B4-BE49-F238E27FC236}">
                <a16:creationId xmlns:a16="http://schemas.microsoft.com/office/drawing/2014/main" id="{1B416362-0521-4BAE-B138-AF609A5D52F6}"/>
              </a:ext>
            </a:extLst>
          </p:cNvPr>
          <p:cNvSpPr/>
          <p:nvPr/>
        </p:nvSpPr>
        <p:spPr>
          <a:xfrm>
            <a:off x="2775856" y="2188030"/>
            <a:ext cx="3240000" cy="839722"/>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100" dirty="0"/>
              <a:t>Good cannot be used without installation, but customer can obtain installation from another source. Good is capable of being distinct. Move to Step 2.</a:t>
            </a:r>
          </a:p>
        </p:txBody>
      </p:sp>
      <p:sp>
        <p:nvSpPr>
          <p:cNvPr id="21" name="Rectangle 20">
            <a:extLst>
              <a:ext uri="{FF2B5EF4-FFF2-40B4-BE49-F238E27FC236}">
                <a16:creationId xmlns:a16="http://schemas.microsoft.com/office/drawing/2014/main" id="{A7457974-08CA-4ED8-B1B0-093DA76B3EAC}"/>
              </a:ext>
            </a:extLst>
          </p:cNvPr>
          <p:cNvSpPr/>
          <p:nvPr/>
        </p:nvSpPr>
        <p:spPr>
          <a:xfrm>
            <a:off x="2775856" y="3113314"/>
            <a:ext cx="3240000" cy="839722"/>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200" dirty="0"/>
              <a:t>Installation can be provided by multiple vendors, so service is capable of being distinct. Move to Step 2.</a:t>
            </a:r>
          </a:p>
        </p:txBody>
      </p:sp>
      <p:sp>
        <p:nvSpPr>
          <p:cNvPr id="22" name="Rectangle 21">
            <a:extLst>
              <a:ext uri="{FF2B5EF4-FFF2-40B4-BE49-F238E27FC236}">
                <a16:creationId xmlns:a16="http://schemas.microsoft.com/office/drawing/2014/main" id="{DE26FC12-37B8-493F-BBCA-63EA49B75A67}"/>
              </a:ext>
            </a:extLst>
          </p:cNvPr>
          <p:cNvSpPr/>
          <p:nvPr/>
        </p:nvSpPr>
        <p:spPr>
          <a:xfrm>
            <a:off x="2775856" y="4026195"/>
            <a:ext cx="3240000" cy="839722"/>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200" dirty="0"/>
              <a:t>Services have a distinct function because they are sold separately. Move to Step 2</a:t>
            </a:r>
          </a:p>
        </p:txBody>
      </p:sp>
      <p:sp>
        <p:nvSpPr>
          <p:cNvPr id="24" name="Rectangle 23">
            <a:extLst>
              <a:ext uri="{FF2B5EF4-FFF2-40B4-BE49-F238E27FC236}">
                <a16:creationId xmlns:a16="http://schemas.microsoft.com/office/drawing/2014/main" id="{2508C619-15CE-43EC-AFE5-7CF551E8E78C}"/>
              </a:ext>
            </a:extLst>
          </p:cNvPr>
          <p:cNvSpPr/>
          <p:nvPr/>
        </p:nvSpPr>
        <p:spPr>
          <a:xfrm>
            <a:off x="2775856" y="1730831"/>
            <a:ext cx="3240000" cy="37446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400" dirty="0"/>
              <a:t>Capable of being distinct</a:t>
            </a:r>
          </a:p>
        </p:txBody>
      </p:sp>
      <p:sp>
        <p:nvSpPr>
          <p:cNvPr id="32" name="Rectangle 31">
            <a:extLst>
              <a:ext uri="{FF2B5EF4-FFF2-40B4-BE49-F238E27FC236}">
                <a16:creationId xmlns:a16="http://schemas.microsoft.com/office/drawing/2014/main" id="{67BCC8D2-8CA6-4801-8BD5-585B39535E0B}"/>
              </a:ext>
            </a:extLst>
          </p:cNvPr>
          <p:cNvSpPr/>
          <p:nvPr/>
        </p:nvSpPr>
        <p:spPr>
          <a:xfrm>
            <a:off x="6193971" y="1736829"/>
            <a:ext cx="3240000" cy="37446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sz="1200" dirty="0"/>
              <a:t> Distinct within the context of the contract</a:t>
            </a:r>
          </a:p>
        </p:txBody>
      </p:sp>
      <p:sp>
        <p:nvSpPr>
          <p:cNvPr id="33" name="Rectangle 32">
            <a:extLst>
              <a:ext uri="{FF2B5EF4-FFF2-40B4-BE49-F238E27FC236}">
                <a16:creationId xmlns:a16="http://schemas.microsoft.com/office/drawing/2014/main" id="{F6C02F3C-8E18-4CCB-8907-E0679AA7AA62}"/>
              </a:ext>
            </a:extLst>
          </p:cNvPr>
          <p:cNvSpPr/>
          <p:nvPr/>
        </p:nvSpPr>
        <p:spPr>
          <a:xfrm>
            <a:off x="2754084" y="1186546"/>
            <a:ext cx="3312000" cy="3744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Step 1</a:t>
            </a:r>
          </a:p>
        </p:txBody>
      </p:sp>
      <p:sp>
        <p:nvSpPr>
          <p:cNvPr id="34" name="Rectangle 33">
            <a:extLst>
              <a:ext uri="{FF2B5EF4-FFF2-40B4-BE49-F238E27FC236}">
                <a16:creationId xmlns:a16="http://schemas.microsoft.com/office/drawing/2014/main" id="{1FD3BB8A-548E-41C5-BD06-289779AD3468}"/>
              </a:ext>
            </a:extLst>
          </p:cNvPr>
          <p:cNvSpPr/>
          <p:nvPr/>
        </p:nvSpPr>
        <p:spPr>
          <a:xfrm>
            <a:off x="6161313" y="1180366"/>
            <a:ext cx="3312000" cy="3744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Step 2</a:t>
            </a:r>
          </a:p>
        </p:txBody>
      </p:sp>
      <p:sp>
        <p:nvSpPr>
          <p:cNvPr id="6" name="Rectangle 5">
            <a:extLst>
              <a:ext uri="{FF2B5EF4-FFF2-40B4-BE49-F238E27FC236}">
                <a16:creationId xmlns:a16="http://schemas.microsoft.com/office/drawing/2014/main" id="{CC997294-25DD-4472-B312-7043EB3CD1A7}"/>
              </a:ext>
            </a:extLst>
          </p:cNvPr>
          <p:cNvSpPr/>
          <p:nvPr/>
        </p:nvSpPr>
        <p:spPr>
          <a:xfrm>
            <a:off x="818226" y="4974769"/>
            <a:ext cx="8615745" cy="587825"/>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200" dirty="0"/>
              <a:t>In this example, there would be two performance obligations: (1) the equipment and installation because they are not individually distinct; (2) maintenance services because they are distinct services in the contract.</a:t>
            </a:r>
          </a:p>
        </p:txBody>
      </p:sp>
    </p:spTree>
    <p:extLst>
      <p:ext uri="{BB962C8B-B14F-4D97-AF65-F5344CB8AC3E}">
        <p14:creationId xmlns:p14="http://schemas.microsoft.com/office/powerpoint/2010/main" val="14781177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92500" lnSpcReduction="20000"/>
          </a:bodyPr>
          <a:lstStyle/>
          <a:p>
            <a:r>
              <a:rPr lang="en-US" dirty="0"/>
              <a:t>Transaction price is the amount of consideration to which an entity expects to be entitled in exchange for transferring promised goods or services to a customer, excluding amounts collected on behalf of third parties.</a:t>
            </a:r>
          </a:p>
          <a:p>
            <a:r>
              <a:rPr lang="en-US" dirty="0"/>
              <a:t>Transaction price may vary because of variable consideration which definition is broad. </a:t>
            </a:r>
          </a:p>
          <a:p>
            <a:endParaRPr lang="en-US" dirty="0"/>
          </a:p>
          <a:p>
            <a:endParaRPr lang="en-US" dirty="0"/>
          </a:p>
          <a:p>
            <a:endParaRPr lang="en-US" dirty="0"/>
          </a:p>
          <a:p>
            <a:endParaRPr lang="en-US" dirty="0"/>
          </a:p>
          <a:p>
            <a:endParaRPr lang="en-US" dirty="0"/>
          </a:p>
          <a:p>
            <a:r>
              <a:rPr lang="en-US" dirty="0"/>
              <a:t>The estimation of transaction price should be consistent with contract and with similar transactions (i.e. not a free choice). An entity should include an amount of variable consideration in the transaction price only to the extent that it is highly probable that a significant reversal in the amount of cumulative revenue </a:t>
            </a:r>
            <a:r>
              <a:rPr lang="en-US" dirty="0" err="1"/>
              <a:t>recognised</a:t>
            </a:r>
            <a:r>
              <a:rPr lang="en-US" dirty="0"/>
              <a:t> will not occur when the uncertainty Constraining associated with the variable consideration is resolved</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Determine the transaction price</a:t>
            </a:r>
            <a:endParaRPr lang="it-IT" sz="1400" dirty="0"/>
          </a:p>
        </p:txBody>
      </p:sp>
      <p:graphicFrame>
        <p:nvGraphicFramePr>
          <p:cNvPr id="2" name="Table 1">
            <a:extLst>
              <a:ext uri="{FF2B5EF4-FFF2-40B4-BE49-F238E27FC236}">
                <a16:creationId xmlns:a16="http://schemas.microsoft.com/office/drawing/2014/main" id="{DCC703B7-F4F5-4D29-808F-7BB9CFE0539A}"/>
              </a:ext>
            </a:extLst>
          </p:cNvPr>
          <p:cNvGraphicFramePr>
            <a:graphicFrameLocks noGrp="1"/>
          </p:cNvGraphicFramePr>
          <p:nvPr>
            <p:extLst>
              <p:ext uri="{D42A27DB-BD31-4B8C-83A1-F6EECF244321}">
                <p14:modId xmlns:p14="http://schemas.microsoft.com/office/powerpoint/2010/main" val="1481720337"/>
              </p:ext>
            </p:extLst>
          </p:nvPr>
        </p:nvGraphicFramePr>
        <p:xfrm>
          <a:off x="742650" y="2341635"/>
          <a:ext cx="8127999" cy="167640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516396354"/>
                    </a:ext>
                  </a:extLst>
                </a:gridCol>
                <a:gridCol w="2709333">
                  <a:extLst>
                    <a:ext uri="{9D8B030D-6E8A-4147-A177-3AD203B41FA5}">
                      <a16:colId xmlns:a16="http://schemas.microsoft.com/office/drawing/2014/main" val="3880251827"/>
                    </a:ext>
                  </a:extLst>
                </a:gridCol>
                <a:gridCol w="2709333">
                  <a:extLst>
                    <a:ext uri="{9D8B030D-6E8A-4147-A177-3AD203B41FA5}">
                      <a16:colId xmlns:a16="http://schemas.microsoft.com/office/drawing/2014/main" val="2106860235"/>
                    </a:ext>
                  </a:extLst>
                </a:gridCol>
              </a:tblGrid>
              <a:tr h="324000">
                <a:tc gridSpan="3">
                  <a:txBody>
                    <a:bodyPr/>
                    <a:lstStyle/>
                    <a:p>
                      <a:pPr algn="ctr"/>
                      <a:r>
                        <a:rPr lang="en-US" sz="1600" dirty="0"/>
                        <a:t>Common types and events that cause consideration to be variable</a:t>
                      </a:r>
                    </a:p>
                  </a:txBody>
                  <a:tcPr>
                    <a:lnB w="12700" cap="flat" cmpd="sng" algn="ctr">
                      <a:solidFill>
                        <a:schemeClr val="tx1"/>
                      </a:solidFill>
                      <a:prstDash val="solid"/>
                      <a:round/>
                      <a:headEnd type="none" w="med" len="med"/>
                      <a:tailEnd type="none" w="med" len="med"/>
                    </a:lnB>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2096101063"/>
                  </a:ext>
                </a:extLst>
              </a:tr>
              <a:tr h="324000">
                <a:tc>
                  <a:txBody>
                    <a:bodyPr/>
                    <a:lstStyle/>
                    <a:p>
                      <a:pPr algn="ctr"/>
                      <a:r>
                        <a:rPr lang="en-US" sz="1600" dirty="0"/>
                        <a:t>Bonus</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bg1"/>
                    </a:solidFill>
                  </a:tcPr>
                </a:tc>
                <a:tc>
                  <a:txBody>
                    <a:bodyPr/>
                    <a:lstStyle/>
                    <a:p>
                      <a:pPr algn="ctr"/>
                      <a:r>
                        <a:rPr lang="en-US" sz="1600" dirty="0"/>
                        <a:t>Incentive payments</a:t>
                      </a:r>
                    </a:p>
                  </a:txBody>
                  <a:tcPr>
                    <a:lnT w="12700" cap="flat" cmpd="sng" algn="ctr">
                      <a:solidFill>
                        <a:schemeClr val="tx1"/>
                      </a:solidFill>
                      <a:prstDash val="solid"/>
                      <a:round/>
                      <a:headEnd type="none" w="med" len="med"/>
                      <a:tailEnd type="none" w="med" len="med"/>
                    </a:lnT>
                    <a:solidFill>
                      <a:schemeClr val="bg1"/>
                    </a:solidFill>
                  </a:tcPr>
                </a:tc>
                <a:tc>
                  <a:txBody>
                    <a:bodyPr/>
                    <a:lstStyle/>
                    <a:p>
                      <a:pPr algn="ctr"/>
                      <a:r>
                        <a:rPr lang="en-US" sz="1600" dirty="0"/>
                        <a:t>Penalties</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248203690"/>
                  </a:ext>
                </a:extLst>
              </a:tr>
              <a:tr h="324000">
                <a:tc>
                  <a:txBody>
                    <a:bodyPr/>
                    <a:lstStyle/>
                    <a:p>
                      <a:pPr algn="ctr"/>
                      <a:r>
                        <a:rPr lang="en-US" sz="1600" dirty="0"/>
                        <a:t>Refunds</a:t>
                      </a:r>
                    </a:p>
                  </a:txBody>
                  <a:tcPr>
                    <a:lnL w="12700" cap="flat" cmpd="sng" algn="ctr">
                      <a:solidFill>
                        <a:schemeClr val="tx1"/>
                      </a:solidFill>
                      <a:prstDash val="solid"/>
                      <a:round/>
                      <a:headEnd type="none" w="med" len="med"/>
                      <a:tailEnd type="none" w="med" len="med"/>
                    </a:lnL>
                    <a:solidFill>
                      <a:schemeClr val="bg1"/>
                    </a:solidFill>
                  </a:tcPr>
                </a:tc>
                <a:tc>
                  <a:txBody>
                    <a:bodyPr/>
                    <a:lstStyle/>
                    <a:p>
                      <a:pPr algn="ctr"/>
                      <a:r>
                        <a:rPr lang="en-US" sz="1600" dirty="0"/>
                        <a:t>Market-based fees</a:t>
                      </a:r>
                    </a:p>
                  </a:txBody>
                  <a:tcPr>
                    <a:solidFill>
                      <a:schemeClr val="bg1"/>
                    </a:solidFill>
                  </a:tcPr>
                </a:tc>
                <a:tc>
                  <a:txBody>
                    <a:bodyPr/>
                    <a:lstStyle/>
                    <a:p>
                      <a:pPr algn="ctr"/>
                      <a:r>
                        <a:rPr lang="en-US" sz="1600" dirty="0"/>
                        <a:t>Discounts</a:t>
                      </a:r>
                    </a:p>
                  </a:txBody>
                  <a:tcPr>
                    <a:lnR w="12700" cap="flat" cmpd="sng" algn="ctr">
                      <a:solidFill>
                        <a:schemeClr val="tx1"/>
                      </a:solidFill>
                      <a:prstDash val="solid"/>
                      <a:round/>
                      <a:headEnd type="none" w="med" len="med"/>
                      <a:tailEnd type="none" w="med" len="med"/>
                    </a:lnR>
                    <a:solidFill>
                      <a:schemeClr val="bg1"/>
                    </a:solidFill>
                  </a:tcPr>
                </a:tc>
                <a:extLst>
                  <a:ext uri="{0D108BD9-81ED-4DB2-BD59-A6C34878D82A}">
                    <a16:rowId xmlns:a16="http://schemas.microsoft.com/office/drawing/2014/main" val="787372717"/>
                  </a:ext>
                </a:extLst>
              </a:tr>
              <a:tr h="324000">
                <a:tc>
                  <a:txBody>
                    <a:bodyPr/>
                    <a:lstStyle/>
                    <a:p>
                      <a:pPr algn="ctr"/>
                      <a:r>
                        <a:rPr lang="en-US" sz="1600" dirty="0"/>
                        <a:t>Returns</a:t>
                      </a:r>
                    </a:p>
                  </a:txBody>
                  <a:tcPr>
                    <a:lnL w="12700" cap="flat" cmpd="sng" algn="ctr">
                      <a:solidFill>
                        <a:schemeClr val="tx1"/>
                      </a:solidFill>
                      <a:prstDash val="solid"/>
                      <a:round/>
                      <a:headEnd type="none" w="med" len="med"/>
                      <a:tailEnd type="none" w="med" len="med"/>
                    </a:lnL>
                    <a:solidFill>
                      <a:schemeClr val="bg1"/>
                    </a:solidFill>
                  </a:tcPr>
                </a:tc>
                <a:tc>
                  <a:txBody>
                    <a:bodyPr/>
                    <a:lstStyle/>
                    <a:p>
                      <a:pPr algn="ctr"/>
                      <a:r>
                        <a:rPr lang="en-US" sz="1600" dirty="0"/>
                        <a:t>Money-back guarantees</a:t>
                      </a:r>
                    </a:p>
                  </a:txBody>
                  <a:tcPr>
                    <a:solidFill>
                      <a:schemeClr val="bg1"/>
                    </a:solidFill>
                  </a:tcPr>
                </a:tc>
                <a:tc>
                  <a:txBody>
                    <a:bodyPr/>
                    <a:lstStyle/>
                    <a:p>
                      <a:pPr algn="ctr"/>
                      <a:r>
                        <a:rPr lang="en-US" sz="1600" dirty="0"/>
                        <a:t>Price concessions</a:t>
                      </a:r>
                    </a:p>
                  </a:txBody>
                  <a:tcPr>
                    <a:lnR w="12700" cap="flat" cmpd="sng" algn="ctr">
                      <a:solidFill>
                        <a:schemeClr val="tx1"/>
                      </a:solidFill>
                      <a:prstDash val="solid"/>
                      <a:round/>
                      <a:headEnd type="none" w="med" len="med"/>
                      <a:tailEnd type="none" w="med" len="med"/>
                    </a:lnR>
                    <a:solidFill>
                      <a:schemeClr val="bg1"/>
                    </a:solidFill>
                  </a:tcPr>
                </a:tc>
                <a:extLst>
                  <a:ext uri="{0D108BD9-81ED-4DB2-BD59-A6C34878D82A}">
                    <a16:rowId xmlns:a16="http://schemas.microsoft.com/office/drawing/2014/main" val="438252066"/>
                  </a:ext>
                </a:extLst>
              </a:tr>
              <a:tr h="324000">
                <a:tc>
                  <a:txBody>
                    <a:bodyPr/>
                    <a:lstStyle/>
                    <a:p>
                      <a:pPr algn="ctr"/>
                      <a:r>
                        <a:rPr lang="en-US" sz="1600" dirty="0"/>
                        <a:t>Volume rebates</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a:t>Service level agreement</a:t>
                      </a:r>
                    </a:p>
                  </a:txBody>
                  <a:tcPr>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600" dirty="0"/>
                        <a:t>Liquidating damages</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61389948"/>
                  </a:ext>
                </a:extLst>
              </a:tr>
            </a:tbl>
          </a:graphicData>
        </a:graphic>
      </p:graphicFrame>
    </p:spTree>
    <p:extLst>
      <p:ext uri="{BB962C8B-B14F-4D97-AF65-F5344CB8AC3E}">
        <p14:creationId xmlns:p14="http://schemas.microsoft.com/office/powerpoint/2010/main" val="95266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Example:</a:t>
            </a:r>
          </a:p>
          <a:p>
            <a:r>
              <a:rPr lang="en-US" dirty="0"/>
              <a:t>Contractor M enters into a contract to construct a corporate headquarters for Company B for Euro 25 million and will also receive a bonus or pay a penalty of Euro 25.000 for each day that project is completed before or after 30 June 20XX, respectively. Contractor M uses the expected value approach with the following possible outcomes:</a:t>
            </a:r>
          </a:p>
          <a:p>
            <a:endParaRPr lang="en-US" dirty="0"/>
          </a:p>
          <a:p>
            <a:endParaRPr lang="en-US" dirty="0"/>
          </a:p>
          <a:p>
            <a:endParaRPr lang="en-US" dirty="0"/>
          </a:p>
          <a:p>
            <a:endParaRPr lang="en-US" dirty="0"/>
          </a:p>
          <a:p>
            <a:endParaRPr lang="en-US" dirty="0"/>
          </a:p>
          <a:p>
            <a:r>
              <a:rPr lang="en-US" dirty="0"/>
              <a:t>Contractor M would include Euro 93.750 in the transaction price, assuming that the amount is not limited by the constraint.</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Determine the transaction price</a:t>
            </a:r>
            <a:endParaRPr lang="it-IT" sz="1400" dirty="0"/>
          </a:p>
        </p:txBody>
      </p:sp>
      <p:graphicFrame>
        <p:nvGraphicFramePr>
          <p:cNvPr id="2" name="Table 1">
            <a:extLst>
              <a:ext uri="{FF2B5EF4-FFF2-40B4-BE49-F238E27FC236}">
                <a16:creationId xmlns:a16="http://schemas.microsoft.com/office/drawing/2014/main" id="{75DBB6A5-14F1-4729-A3F2-48D9A52DED5E}"/>
              </a:ext>
            </a:extLst>
          </p:cNvPr>
          <p:cNvGraphicFramePr>
            <a:graphicFrameLocks noGrp="1"/>
          </p:cNvGraphicFramePr>
          <p:nvPr>
            <p:extLst>
              <p:ext uri="{D42A27DB-BD31-4B8C-83A1-F6EECF244321}">
                <p14:modId xmlns:p14="http://schemas.microsoft.com/office/powerpoint/2010/main" val="3780643542"/>
              </p:ext>
            </p:extLst>
          </p:nvPr>
        </p:nvGraphicFramePr>
        <p:xfrm>
          <a:off x="966679" y="3058886"/>
          <a:ext cx="8127999" cy="167640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276456618"/>
                    </a:ext>
                  </a:extLst>
                </a:gridCol>
                <a:gridCol w="2709333">
                  <a:extLst>
                    <a:ext uri="{9D8B030D-6E8A-4147-A177-3AD203B41FA5}">
                      <a16:colId xmlns:a16="http://schemas.microsoft.com/office/drawing/2014/main" val="2979290538"/>
                    </a:ext>
                  </a:extLst>
                </a:gridCol>
                <a:gridCol w="2709333">
                  <a:extLst>
                    <a:ext uri="{9D8B030D-6E8A-4147-A177-3AD203B41FA5}">
                      <a16:colId xmlns:a16="http://schemas.microsoft.com/office/drawing/2014/main" val="1869980546"/>
                    </a:ext>
                  </a:extLst>
                </a:gridCol>
              </a:tblGrid>
              <a:tr h="324000">
                <a:tc>
                  <a:txBody>
                    <a:bodyPr/>
                    <a:lstStyle/>
                    <a:p>
                      <a:pPr algn="ctr"/>
                      <a:r>
                        <a:rPr lang="en-US" sz="1600" dirty="0"/>
                        <a:t>Possible outcomes</a:t>
                      </a:r>
                    </a:p>
                  </a:txBody>
                  <a:tcPr anchor="ctr"/>
                </a:tc>
                <a:tc>
                  <a:txBody>
                    <a:bodyPr/>
                    <a:lstStyle/>
                    <a:p>
                      <a:pPr algn="ctr"/>
                      <a:r>
                        <a:rPr lang="en-US" sz="1600" dirty="0"/>
                        <a:t>Probability</a:t>
                      </a:r>
                    </a:p>
                  </a:txBody>
                  <a:tcPr anchor="ctr"/>
                </a:tc>
                <a:tc>
                  <a:txBody>
                    <a:bodyPr/>
                    <a:lstStyle/>
                    <a:p>
                      <a:pPr algn="ctr"/>
                      <a:r>
                        <a:rPr lang="en-US" sz="1600" dirty="0"/>
                        <a:t>Calculated amount</a:t>
                      </a:r>
                    </a:p>
                  </a:txBody>
                  <a:tcPr anchor="ctr"/>
                </a:tc>
                <a:extLst>
                  <a:ext uri="{0D108BD9-81ED-4DB2-BD59-A6C34878D82A}">
                    <a16:rowId xmlns:a16="http://schemas.microsoft.com/office/drawing/2014/main" val="3512037985"/>
                  </a:ext>
                </a:extLst>
              </a:tr>
              <a:tr h="324000">
                <a:tc>
                  <a:txBody>
                    <a:bodyPr/>
                    <a:lstStyle/>
                    <a:p>
                      <a:pPr algn="ctr"/>
                      <a:r>
                        <a:rPr lang="en-US" sz="1600" dirty="0"/>
                        <a:t>Ten days early</a:t>
                      </a:r>
                    </a:p>
                  </a:txBody>
                  <a:tcPr anchor="ctr"/>
                </a:tc>
                <a:tc>
                  <a:txBody>
                    <a:bodyPr/>
                    <a:lstStyle/>
                    <a:p>
                      <a:pPr algn="ctr"/>
                      <a:r>
                        <a:rPr lang="en-US" sz="1600" dirty="0"/>
                        <a:t>50%</a:t>
                      </a:r>
                    </a:p>
                  </a:txBody>
                  <a:tcPr anchor="ctr"/>
                </a:tc>
                <a:tc>
                  <a:txBody>
                    <a:bodyPr/>
                    <a:lstStyle/>
                    <a:p>
                      <a:pPr algn="ctr"/>
                      <a:r>
                        <a:rPr lang="en-US" sz="1600" dirty="0"/>
                        <a:t>125.000</a:t>
                      </a:r>
                    </a:p>
                  </a:txBody>
                  <a:tcPr anchor="ctr"/>
                </a:tc>
                <a:extLst>
                  <a:ext uri="{0D108BD9-81ED-4DB2-BD59-A6C34878D82A}">
                    <a16:rowId xmlns:a16="http://schemas.microsoft.com/office/drawing/2014/main" val="1450348497"/>
                  </a:ext>
                </a:extLst>
              </a:tr>
              <a:tr h="324000">
                <a:tc>
                  <a:txBody>
                    <a:bodyPr/>
                    <a:lstStyle/>
                    <a:p>
                      <a:pPr algn="ctr"/>
                      <a:r>
                        <a:rPr lang="en-US" sz="1600" dirty="0"/>
                        <a:t>On schedule</a:t>
                      </a:r>
                    </a:p>
                  </a:txBody>
                  <a:tcPr anchor="ctr"/>
                </a:tc>
                <a:tc>
                  <a:txBody>
                    <a:bodyPr/>
                    <a:lstStyle/>
                    <a:p>
                      <a:pPr algn="ctr"/>
                      <a:r>
                        <a:rPr lang="en-US" sz="1600" dirty="0"/>
                        <a:t>25%</a:t>
                      </a:r>
                    </a:p>
                  </a:txBody>
                  <a:tcPr anchor="ctr"/>
                </a:tc>
                <a:tc>
                  <a:txBody>
                    <a:bodyPr/>
                    <a:lstStyle/>
                    <a:p>
                      <a:pPr algn="ctr"/>
                      <a:r>
                        <a:rPr lang="en-US" sz="1600" dirty="0"/>
                        <a:t>0</a:t>
                      </a:r>
                    </a:p>
                  </a:txBody>
                  <a:tcPr anchor="ctr"/>
                </a:tc>
                <a:extLst>
                  <a:ext uri="{0D108BD9-81ED-4DB2-BD59-A6C34878D82A}">
                    <a16:rowId xmlns:a16="http://schemas.microsoft.com/office/drawing/2014/main" val="2987673523"/>
                  </a:ext>
                </a:extLst>
              </a:tr>
              <a:tr h="324000">
                <a:tc>
                  <a:txBody>
                    <a:bodyPr/>
                    <a:lstStyle/>
                    <a:p>
                      <a:pPr algn="ctr"/>
                      <a:r>
                        <a:rPr lang="en-US" sz="1600" dirty="0"/>
                        <a:t>Five days later</a:t>
                      </a:r>
                    </a:p>
                  </a:txBody>
                  <a:tcPr anchor="ctr"/>
                </a:tc>
                <a:tc>
                  <a:txBody>
                    <a:bodyPr/>
                    <a:lstStyle/>
                    <a:p>
                      <a:pPr algn="ctr"/>
                      <a:r>
                        <a:rPr lang="en-US" sz="1600" dirty="0"/>
                        <a:t>25%</a:t>
                      </a:r>
                    </a:p>
                  </a:txBody>
                  <a:tcPr anchor="ctr"/>
                </a:tc>
                <a:tc>
                  <a:txBody>
                    <a:bodyPr/>
                    <a:lstStyle/>
                    <a:p>
                      <a:pPr algn="ctr"/>
                      <a:r>
                        <a:rPr lang="en-US" sz="1600" dirty="0"/>
                        <a:t>(31.250)</a:t>
                      </a:r>
                    </a:p>
                  </a:txBody>
                  <a:tcPr anchor="ctr"/>
                </a:tc>
                <a:extLst>
                  <a:ext uri="{0D108BD9-81ED-4DB2-BD59-A6C34878D82A}">
                    <a16:rowId xmlns:a16="http://schemas.microsoft.com/office/drawing/2014/main" val="3155881676"/>
                  </a:ext>
                </a:extLst>
              </a:tr>
              <a:tr h="324000">
                <a:tc gridSpan="2">
                  <a:txBody>
                    <a:bodyPr/>
                    <a:lstStyle/>
                    <a:p>
                      <a:pPr algn="ctr"/>
                      <a:r>
                        <a:rPr lang="en-US" sz="1600" dirty="0"/>
                        <a:t>Probability weighted average</a:t>
                      </a:r>
                    </a:p>
                  </a:txBody>
                  <a:tcPr anchor="ctr"/>
                </a:tc>
                <a:tc hMerge="1">
                  <a:txBody>
                    <a:bodyPr/>
                    <a:lstStyle/>
                    <a:p>
                      <a:endParaRPr lang="en-US" dirty="0"/>
                    </a:p>
                  </a:txBody>
                  <a:tcPr/>
                </a:tc>
                <a:tc>
                  <a:txBody>
                    <a:bodyPr/>
                    <a:lstStyle/>
                    <a:p>
                      <a:pPr algn="ctr"/>
                      <a:r>
                        <a:rPr lang="en-US" sz="1600" dirty="0"/>
                        <a:t>93.750</a:t>
                      </a:r>
                    </a:p>
                  </a:txBody>
                  <a:tcPr anchor="ctr"/>
                </a:tc>
                <a:extLst>
                  <a:ext uri="{0D108BD9-81ED-4DB2-BD59-A6C34878D82A}">
                    <a16:rowId xmlns:a16="http://schemas.microsoft.com/office/drawing/2014/main" val="198745635"/>
                  </a:ext>
                </a:extLst>
              </a:tr>
            </a:tbl>
          </a:graphicData>
        </a:graphic>
      </p:graphicFrame>
    </p:spTree>
    <p:extLst>
      <p:ext uri="{BB962C8B-B14F-4D97-AF65-F5344CB8AC3E}">
        <p14:creationId xmlns:p14="http://schemas.microsoft.com/office/powerpoint/2010/main" val="1325883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Example:</a:t>
            </a:r>
          </a:p>
          <a:p>
            <a:r>
              <a:rPr lang="en-US" dirty="0"/>
              <a:t>Assume the same facts from Example before. Contractor M will also receive a bonus of Euro 200.000 if the building achieves a green building certification level specified in the contract. Contractor M uses the most likely amount approach to determine whether the bonus should be included in the transaction price because there are only two possible outcomes. Based on its history of completing projects that achieve the certification specified in the contract, Contractor M determines that the bonus should be included in the transaction price. At contract inception, the total transaction price is:</a:t>
            </a:r>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Determine the transaction price</a:t>
            </a:r>
            <a:endParaRPr lang="it-IT" sz="1400" dirty="0"/>
          </a:p>
        </p:txBody>
      </p:sp>
      <p:graphicFrame>
        <p:nvGraphicFramePr>
          <p:cNvPr id="2" name="Table 1">
            <a:extLst>
              <a:ext uri="{FF2B5EF4-FFF2-40B4-BE49-F238E27FC236}">
                <a16:creationId xmlns:a16="http://schemas.microsoft.com/office/drawing/2014/main" id="{75DBB6A5-14F1-4729-A3F2-48D9A52DED5E}"/>
              </a:ext>
            </a:extLst>
          </p:cNvPr>
          <p:cNvGraphicFramePr>
            <a:graphicFrameLocks noGrp="1"/>
          </p:cNvGraphicFramePr>
          <p:nvPr>
            <p:extLst>
              <p:ext uri="{D42A27DB-BD31-4B8C-83A1-F6EECF244321}">
                <p14:modId xmlns:p14="http://schemas.microsoft.com/office/powerpoint/2010/main" val="905212073"/>
              </p:ext>
            </p:extLst>
          </p:nvPr>
        </p:nvGraphicFramePr>
        <p:xfrm>
          <a:off x="2146283" y="3900466"/>
          <a:ext cx="5418666" cy="134112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276456618"/>
                    </a:ext>
                  </a:extLst>
                </a:gridCol>
                <a:gridCol w="2709333">
                  <a:extLst>
                    <a:ext uri="{9D8B030D-6E8A-4147-A177-3AD203B41FA5}">
                      <a16:colId xmlns:a16="http://schemas.microsoft.com/office/drawing/2014/main" val="1869980546"/>
                    </a:ext>
                  </a:extLst>
                </a:gridCol>
              </a:tblGrid>
              <a:tr h="324000">
                <a:tc>
                  <a:txBody>
                    <a:bodyPr/>
                    <a:lstStyle/>
                    <a:p>
                      <a:pPr algn="ctr"/>
                      <a:r>
                        <a:rPr lang="en-US" sz="1600" dirty="0">
                          <a:solidFill>
                            <a:schemeClr val="tx1"/>
                          </a:solidFill>
                        </a:rPr>
                        <a:t>Base contract price</a:t>
                      </a:r>
                    </a:p>
                  </a:txBody>
                  <a:tcPr anchor="ctr">
                    <a:solidFill>
                      <a:srgbClr val="E8EAE7"/>
                    </a:solidFill>
                  </a:tcPr>
                </a:tc>
                <a:tc>
                  <a:txBody>
                    <a:bodyPr/>
                    <a:lstStyle/>
                    <a:p>
                      <a:pPr algn="ctr"/>
                      <a:r>
                        <a:rPr lang="en-US" sz="1600" dirty="0">
                          <a:solidFill>
                            <a:schemeClr val="tx1"/>
                          </a:solidFill>
                        </a:rPr>
                        <a:t>25.000.000</a:t>
                      </a:r>
                    </a:p>
                  </a:txBody>
                  <a:tcPr anchor="ctr">
                    <a:solidFill>
                      <a:srgbClr val="E8EAE7"/>
                    </a:solidFill>
                  </a:tcPr>
                </a:tc>
                <a:extLst>
                  <a:ext uri="{0D108BD9-81ED-4DB2-BD59-A6C34878D82A}">
                    <a16:rowId xmlns:a16="http://schemas.microsoft.com/office/drawing/2014/main" val="3512037985"/>
                  </a:ext>
                </a:extLst>
              </a:tr>
              <a:tr h="324000">
                <a:tc>
                  <a:txBody>
                    <a:bodyPr/>
                    <a:lstStyle/>
                    <a:p>
                      <a:pPr algn="ctr"/>
                      <a:r>
                        <a:rPr lang="en-US" sz="1600" dirty="0"/>
                        <a:t>Completion bonus</a:t>
                      </a:r>
                    </a:p>
                  </a:txBody>
                  <a:tcPr anchor="ctr"/>
                </a:tc>
                <a:tc>
                  <a:txBody>
                    <a:bodyPr/>
                    <a:lstStyle/>
                    <a:p>
                      <a:pPr algn="ctr"/>
                      <a:r>
                        <a:rPr lang="en-US" sz="1600" dirty="0"/>
                        <a:t>93.750</a:t>
                      </a:r>
                    </a:p>
                  </a:txBody>
                  <a:tcPr anchor="ctr"/>
                </a:tc>
                <a:extLst>
                  <a:ext uri="{0D108BD9-81ED-4DB2-BD59-A6C34878D82A}">
                    <a16:rowId xmlns:a16="http://schemas.microsoft.com/office/drawing/2014/main" val="1450348497"/>
                  </a:ext>
                </a:extLst>
              </a:tr>
              <a:tr h="324000">
                <a:tc>
                  <a:txBody>
                    <a:bodyPr/>
                    <a:lstStyle/>
                    <a:p>
                      <a:pPr algn="ctr"/>
                      <a:r>
                        <a:rPr lang="en-US" sz="1600" dirty="0"/>
                        <a:t>Green certification bonus</a:t>
                      </a:r>
                    </a:p>
                  </a:txBody>
                  <a:tcPr anchor="ctr"/>
                </a:tc>
                <a:tc>
                  <a:txBody>
                    <a:bodyPr/>
                    <a:lstStyle/>
                    <a:p>
                      <a:pPr algn="ctr"/>
                      <a:r>
                        <a:rPr lang="en-US" sz="1600" dirty="0"/>
                        <a:t>200.000</a:t>
                      </a:r>
                    </a:p>
                  </a:txBody>
                  <a:tcPr anchor="ctr"/>
                </a:tc>
                <a:extLst>
                  <a:ext uri="{0D108BD9-81ED-4DB2-BD59-A6C34878D82A}">
                    <a16:rowId xmlns:a16="http://schemas.microsoft.com/office/drawing/2014/main" val="2987673523"/>
                  </a:ext>
                </a:extLst>
              </a:tr>
              <a:tr h="324000">
                <a:tc>
                  <a:txBody>
                    <a:bodyPr/>
                    <a:lstStyle/>
                    <a:p>
                      <a:pPr algn="ctr"/>
                      <a:r>
                        <a:rPr lang="en-US" sz="1600" dirty="0">
                          <a:solidFill>
                            <a:schemeClr val="bg1"/>
                          </a:solidFill>
                        </a:rPr>
                        <a:t>Transaction price</a:t>
                      </a:r>
                    </a:p>
                  </a:txBody>
                  <a:tcPr anchor="ctr">
                    <a:solidFill>
                      <a:schemeClr val="tx1"/>
                    </a:solidFill>
                  </a:tcPr>
                </a:tc>
                <a:tc>
                  <a:txBody>
                    <a:bodyPr/>
                    <a:lstStyle/>
                    <a:p>
                      <a:pPr algn="ctr"/>
                      <a:r>
                        <a:rPr lang="en-US" sz="1600" dirty="0">
                          <a:solidFill>
                            <a:schemeClr val="bg1"/>
                          </a:solidFill>
                        </a:rPr>
                        <a:t>25.293.750</a:t>
                      </a:r>
                    </a:p>
                  </a:txBody>
                  <a:tcPr anchor="ctr">
                    <a:solidFill>
                      <a:schemeClr val="tx1"/>
                    </a:solidFill>
                  </a:tcPr>
                </a:tc>
                <a:extLst>
                  <a:ext uri="{0D108BD9-81ED-4DB2-BD59-A6C34878D82A}">
                    <a16:rowId xmlns:a16="http://schemas.microsoft.com/office/drawing/2014/main" val="3155881676"/>
                  </a:ext>
                </a:extLst>
              </a:tr>
            </a:tbl>
          </a:graphicData>
        </a:graphic>
      </p:graphicFrame>
    </p:spTree>
    <p:extLst>
      <p:ext uri="{BB962C8B-B14F-4D97-AF65-F5344CB8AC3E}">
        <p14:creationId xmlns:p14="http://schemas.microsoft.com/office/powerpoint/2010/main" val="6684288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Example:</a:t>
            </a:r>
          </a:p>
          <a:p>
            <a:r>
              <a:rPr lang="en-US" dirty="0"/>
              <a:t>Let’s assume that after 4 months the project has a completion of 50% and company has to prepare its FS. Assume payment is at the end. Company records for the following entries:</a:t>
            </a:r>
          </a:p>
          <a:p>
            <a:endParaRPr lang="en-US" dirty="0"/>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Determine the transaction price</a:t>
            </a:r>
            <a:endParaRPr lang="it-IT" sz="1400" dirty="0"/>
          </a:p>
        </p:txBody>
      </p:sp>
      <p:graphicFrame>
        <p:nvGraphicFramePr>
          <p:cNvPr id="8" name="Table 7">
            <a:extLst>
              <a:ext uri="{FF2B5EF4-FFF2-40B4-BE49-F238E27FC236}">
                <a16:creationId xmlns:a16="http://schemas.microsoft.com/office/drawing/2014/main" id="{44294656-CC44-463C-AE94-57A29A81F2F5}"/>
              </a:ext>
            </a:extLst>
          </p:cNvPr>
          <p:cNvGraphicFramePr>
            <a:graphicFrameLocks noGrp="1"/>
          </p:cNvGraphicFramePr>
          <p:nvPr>
            <p:extLst>
              <p:ext uri="{D42A27DB-BD31-4B8C-83A1-F6EECF244321}">
                <p14:modId xmlns:p14="http://schemas.microsoft.com/office/powerpoint/2010/main" val="4057753357"/>
              </p:ext>
            </p:extLst>
          </p:nvPr>
        </p:nvGraphicFramePr>
        <p:xfrm>
          <a:off x="1118402" y="2692400"/>
          <a:ext cx="8053785" cy="1478280"/>
        </p:xfrm>
        <a:graphic>
          <a:graphicData uri="http://schemas.openxmlformats.org/drawingml/2006/table">
            <a:tbl>
              <a:tblPr firstRow="1" bandRow="1">
                <a:tableStyleId>{9D7B26C5-4107-4FEC-AEDC-1716B250A1EF}</a:tableStyleId>
              </a:tblPr>
              <a:tblGrid>
                <a:gridCol w="972687">
                  <a:extLst>
                    <a:ext uri="{9D8B030D-6E8A-4147-A177-3AD203B41FA5}">
                      <a16:colId xmlns:a16="http://schemas.microsoft.com/office/drawing/2014/main" val="3251389968"/>
                    </a:ext>
                  </a:extLst>
                </a:gridCol>
                <a:gridCol w="4057098">
                  <a:extLst>
                    <a:ext uri="{9D8B030D-6E8A-4147-A177-3AD203B41FA5}">
                      <a16:colId xmlns:a16="http://schemas.microsoft.com/office/drawing/2014/main" val="3813811915"/>
                    </a:ext>
                  </a:extLst>
                </a:gridCol>
                <a:gridCol w="1512000">
                  <a:extLst>
                    <a:ext uri="{9D8B030D-6E8A-4147-A177-3AD203B41FA5}">
                      <a16:colId xmlns:a16="http://schemas.microsoft.com/office/drawing/2014/main" val="2006376887"/>
                    </a:ext>
                  </a:extLst>
                </a:gridCol>
                <a:gridCol w="1512000">
                  <a:extLst>
                    <a:ext uri="{9D8B030D-6E8A-4147-A177-3AD203B41FA5}">
                      <a16:colId xmlns:a16="http://schemas.microsoft.com/office/drawing/2014/main" val="2540506348"/>
                    </a:ext>
                  </a:extLst>
                </a:gridCol>
              </a:tblGrid>
              <a:tr h="0">
                <a:tc>
                  <a:txBody>
                    <a:bodyPr/>
                    <a:lstStyle/>
                    <a:p>
                      <a:r>
                        <a:rPr lang="en-US" dirty="0"/>
                        <a:t>IN</a:t>
                      </a:r>
                    </a:p>
                  </a:txBody>
                  <a:tcPr/>
                </a:tc>
                <a:tc>
                  <a:txBody>
                    <a:bodyPr/>
                    <a:lstStyle/>
                    <a:p>
                      <a:r>
                        <a:rPr lang="en-US" dirty="0"/>
                        <a:t>Accrued revenues</a:t>
                      </a:r>
                    </a:p>
                  </a:txBody>
                  <a:tcPr/>
                </a:tc>
                <a:tc>
                  <a:txBody>
                    <a:bodyPr/>
                    <a:lstStyle/>
                    <a:p>
                      <a:pPr algn="r"/>
                      <a:r>
                        <a:rPr lang="en-US" dirty="0"/>
                        <a:t>12.646.875</a:t>
                      </a:r>
                    </a:p>
                  </a:txBody>
                  <a:tcPr/>
                </a:tc>
                <a:tc>
                  <a:txBody>
                    <a:bodyPr/>
                    <a:lstStyle/>
                    <a:p>
                      <a:pPr algn="r"/>
                      <a:endParaRPr lang="en-US" dirty="0"/>
                    </a:p>
                  </a:txBody>
                  <a:tcPr/>
                </a:tc>
                <a:extLst>
                  <a:ext uri="{0D108BD9-81ED-4DB2-BD59-A6C34878D82A}">
                    <a16:rowId xmlns:a16="http://schemas.microsoft.com/office/drawing/2014/main" val="2548901374"/>
                  </a:ext>
                </a:extLst>
              </a:tr>
              <a:tr h="370840">
                <a:tc>
                  <a:txBody>
                    <a:bodyPr/>
                    <a:lstStyle/>
                    <a:p>
                      <a:r>
                        <a:rPr lang="en-US" dirty="0"/>
                        <a:t>OUT</a:t>
                      </a:r>
                    </a:p>
                  </a:txBody>
                  <a:tcPr/>
                </a:tc>
                <a:tc>
                  <a:txBody>
                    <a:bodyPr/>
                    <a:lstStyle/>
                    <a:p>
                      <a:r>
                        <a:rPr lang="en-US" dirty="0"/>
                        <a:t>Revenue</a:t>
                      </a:r>
                    </a:p>
                  </a:txBody>
                  <a:tcPr/>
                </a:tc>
                <a:tc>
                  <a:txBody>
                    <a:bodyPr/>
                    <a:lstStyle/>
                    <a:p>
                      <a:pPr algn="r"/>
                      <a:endParaRPr lang="en-US" dirty="0"/>
                    </a:p>
                  </a:txBody>
                  <a:tcPr/>
                </a:tc>
                <a:tc>
                  <a:txBody>
                    <a:bodyPr/>
                    <a:lstStyle/>
                    <a:p>
                      <a:pPr algn="r"/>
                      <a:r>
                        <a:rPr lang="en-US" dirty="0"/>
                        <a:t>12.500.000</a:t>
                      </a:r>
                    </a:p>
                  </a:txBody>
                  <a:tcPr/>
                </a:tc>
                <a:extLst>
                  <a:ext uri="{0D108BD9-81ED-4DB2-BD59-A6C34878D82A}">
                    <a16:rowId xmlns:a16="http://schemas.microsoft.com/office/drawing/2014/main" val="1610387038"/>
                  </a:ext>
                </a:extLst>
              </a:tr>
              <a:tr h="370840">
                <a:tc>
                  <a:txBody>
                    <a:bodyPr/>
                    <a:lstStyle/>
                    <a:p>
                      <a:r>
                        <a:rPr lang="en-US" dirty="0"/>
                        <a:t>OUT</a:t>
                      </a:r>
                    </a:p>
                  </a:txBody>
                  <a:tcPr/>
                </a:tc>
                <a:tc>
                  <a:txBody>
                    <a:bodyPr/>
                    <a:lstStyle/>
                    <a:p>
                      <a:r>
                        <a:rPr lang="en-US" dirty="0"/>
                        <a:t>Completion bonus</a:t>
                      </a:r>
                    </a:p>
                  </a:txBody>
                  <a:tcPr/>
                </a:tc>
                <a:tc>
                  <a:txBody>
                    <a:bodyPr/>
                    <a:lstStyle/>
                    <a:p>
                      <a:pPr algn="r"/>
                      <a:endParaRPr lang="en-US" dirty="0"/>
                    </a:p>
                  </a:txBody>
                  <a:tcPr/>
                </a:tc>
                <a:tc>
                  <a:txBody>
                    <a:bodyPr/>
                    <a:lstStyle/>
                    <a:p>
                      <a:pPr algn="r"/>
                      <a:r>
                        <a:rPr lang="en-US" dirty="0"/>
                        <a:t>46.875</a:t>
                      </a:r>
                    </a:p>
                  </a:txBody>
                  <a:tcPr/>
                </a:tc>
                <a:extLst>
                  <a:ext uri="{0D108BD9-81ED-4DB2-BD59-A6C34878D82A}">
                    <a16:rowId xmlns:a16="http://schemas.microsoft.com/office/drawing/2014/main" val="459963371"/>
                  </a:ext>
                </a:extLst>
              </a:tr>
              <a:tr h="370840">
                <a:tc>
                  <a:txBody>
                    <a:bodyPr/>
                    <a:lstStyle/>
                    <a:p>
                      <a:r>
                        <a:rPr lang="en-US" dirty="0"/>
                        <a:t>OUT</a:t>
                      </a:r>
                    </a:p>
                  </a:txBody>
                  <a:tcPr/>
                </a:tc>
                <a:tc>
                  <a:txBody>
                    <a:bodyPr/>
                    <a:lstStyle/>
                    <a:p>
                      <a:r>
                        <a:rPr lang="en-US" dirty="0"/>
                        <a:t>Green certification bonus</a:t>
                      </a:r>
                    </a:p>
                  </a:txBody>
                  <a:tcPr/>
                </a:tc>
                <a:tc>
                  <a:txBody>
                    <a:bodyPr/>
                    <a:lstStyle/>
                    <a:p>
                      <a:pPr algn="r"/>
                      <a:endParaRPr lang="en-US" dirty="0"/>
                    </a:p>
                  </a:txBody>
                  <a:tcPr/>
                </a:tc>
                <a:tc>
                  <a:txBody>
                    <a:bodyPr/>
                    <a:lstStyle/>
                    <a:p>
                      <a:pPr algn="r"/>
                      <a:r>
                        <a:rPr lang="en-US" dirty="0"/>
                        <a:t>100.000</a:t>
                      </a:r>
                    </a:p>
                  </a:txBody>
                  <a:tcPr/>
                </a:tc>
                <a:extLst>
                  <a:ext uri="{0D108BD9-81ED-4DB2-BD59-A6C34878D82A}">
                    <a16:rowId xmlns:a16="http://schemas.microsoft.com/office/drawing/2014/main" val="784037532"/>
                  </a:ext>
                </a:extLst>
              </a:tr>
            </a:tbl>
          </a:graphicData>
        </a:graphic>
      </p:graphicFrame>
    </p:spTree>
    <p:extLst>
      <p:ext uri="{BB962C8B-B14F-4D97-AF65-F5344CB8AC3E}">
        <p14:creationId xmlns:p14="http://schemas.microsoft.com/office/powerpoint/2010/main" val="502558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Example:</a:t>
            </a:r>
          </a:p>
          <a:p>
            <a:r>
              <a:rPr lang="en-US" dirty="0"/>
              <a:t>Retail Corp. sells 200 laptops at a price of Euro 200 each and receives a payment of Euro 40.000. The production cost for each laptop is Euro 100. Under the sales contract, the customer is allowed to return any undamaged laptop within 30 days and receive a full refund in cash. Based on the historical return rate and current estimates Retail Corp. estimates that 10 laptops will be returned. Furthermore, it concludes that the costs of recovering the laptops will not be significant and that the laptops can be resold at a profit.</a:t>
            </a: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Determine the transaction price</a:t>
            </a:r>
            <a:endParaRPr lang="it-IT" sz="1400" dirty="0"/>
          </a:p>
        </p:txBody>
      </p:sp>
      <p:graphicFrame>
        <p:nvGraphicFramePr>
          <p:cNvPr id="8" name="Table 7">
            <a:extLst>
              <a:ext uri="{FF2B5EF4-FFF2-40B4-BE49-F238E27FC236}">
                <a16:creationId xmlns:a16="http://schemas.microsoft.com/office/drawing/2014/main" id="{44294656-CC44-463C-AE94-57A29A81F2F5}"/>
              </a:ext>
            </a:extLst>
          </p:cNvPr>
          <p:cNvGraphicFramePr>
            <a:graphicFrameLocks noGrp="1"/>
          </p:cNvGraphicFramePr>
          <p:nvPr>
            <p:extLst>
              <p:ext uri="{D42A27DB-BD31-4B8C-83A1-F6EECF244321}">
                <p14:modId xmlns:p14="http://schemas.microsoft.com/office/powerpoint/2010/main" val="1679403018"/>
              </p:ext>
            </p:extLst>
          </p:nvPr>
        </p:nvGraphicFramePr>
        <p:xfrm>
          <a:off x="948774" y="3540435"/>
          <a:ext cx="8053785" cy="1005840"/>
        </p:xfrm>
        <a:graphic>
          <a:graphicData uri="http://schemas.openxmlformats.org/drawingml/2006/table">
            <a:tbl>
              <a:tblPr firstRow="1" bandRow="1">
                <a:tableStyleId>{9D7B26C5-4107-4FEC-AEDC-1716B250A1EF}</a:tableStyleId>
              </a:tblPr>
              <a:tblGrid>
                <a:gridCol w="972687">
                  <a:extLst>
                    <a:ext uri="{9D8B030D-6E8A-4147-A177-3AD203B41FA5}">
                      <a16:colId xmlns:a16="http://schemas.microsoft.com/office/drawing/2014/main" val="3251389968"/>
                    </a:ext>
                  </a:extLst>
                </a:gridCol>
                <a:gridCol w="4057098">
                  <a:extLst>
                    <a:ext uri="{9D8B030D-6E8A-4147-A177-3AD203B41FA5}">
                      <a16:colId xmlns:a16="http://schemas.microsoft.com/office/drawing/2014/main" val="3813811915"/>
                    </a:ext>
                  </a:extLst>
                </a:gridCol>
                <a:gridCol w="1512000">
                  <a:extLst>
                    <a:ext uri="{9D8B030D-6E8A-4147-A177-3AD203B41FA5}">
                      <a16:colId xmlns:a16="http://schemas.microsoft.com/office/drawing/2014/main" val="2006376887"/>
                    </a:ext>
                  </a:extLst>
                </a:gridCol>
                <a:gridCol w="1512000">
                  <a:extLst>
                    <a:ext uri="{9D8B030D-6E8A-4147-A177-3AD203B41FA5}">
                      <a16:colId xmlns:a16="http://schemas.microsoft.com/office/drawing/2014/main" val="2540506348"/>
                    </a:ext>
                  </a:extLst>
                </a:gridCol>
              </a:tblGrid>
              <a:tr h="324000">
                <a:tc>
                  <a:txBody>
                    <a:bodyPr/>
                    <a:lstStyle/>
                    <a:p>
                      <a:r>
                        <a:rPr lang="en-US" sz="1600" dirty="0"/>
                        <a:t>IN</a:t>
                      </a:r>
                    </a:p>
                  </a:txBody>
                  <a:tcPr/>
                </a:tc>
                <a:tc>
                  <a:txBody>
                    <a:bodyPr/>
                    <a:lstStyle/>
                    <a:p>
                      <a:r>
                        <a:rPr lang="en-US" sz="1600" dirty="0"/>
                        <a:t>Cash</a:t>
                      </a:r>
                    </a:p>
                  </a:txBody>
                  <a:tcPr/>
                </a:tc>
                <a:tc>
                  <a:txBody>
                    <a:bodyPr/>
                    <a:lstStyle/>
                    <a:p>
                      <a:pPr algn="r"/>
                      <a:r>
                        <a:rPr lang="en-US" sz="1600" dirty="0"/>
                        <a:t>40.000</a:t>
                      </a:r>
                    </a:p>
                  </a:txBody>
                  <a:tcPr/>
                </a:tc>
                <a:tc>
                  <a:txBody>
                    <a:bodyPr/>
                    <a:lstStyle/>
                    <a:p>
                      <a:pPr algn="r"/>
                      <a:endParaRPr lang="en-US" sz="1600" dirty="0"/>
                    </a:p>
                  </a:txBody>
                  <a:tcPr/>
                </a:tc>
                <a:extLst>
                  <a:ext uri="{0D108BD9-81ED-4DB2-BD59-A6C34878D82A}">
                    <a16:rowId xmlns:a16="http://schemas.microsoft.com/office/drawing/2014/main" val="2548901374"/>
                  </a:ext>
                </a:extLst>
              </a:tr>
              <a:tr h="324000">
                <a:tc>
                  <a:txBody>
                    <a:bodyPr/>
                    <a:lstStyle/>
                    <a:p>
                      <a:r>
                        <a:rPr lang="en-US" sz="1600" dirty="0"/>
                        <a:t>OUT</a:t>
                      </a:r>
                    </a:p>
                  </a:txBody>
                  <a:tcPr/>
                </a:tc>
                <a:tc>
                  <a:txBody>
                    <a:bodyPr/>
                    <a:lstStyle/>
                    <a:p>
                      <a:r>
                        <a:rPr lang="en-US" sz="1600" dirty="0"/>
                        <a:t>Refund liability</a:t>
                      </a:r>
                    </a:p>
                  </a:txBody>
                  <a:tcPr/>
                </a:tc>
                <a:tc>
                  <a:txBody>
                    <a:bodyPr/>
                    <a:lstStyle/>
                    <a:p>
                      <a:pPr algn="r"/>
                      <a:endParaRPr lang="en-US" sz="1600" dirty="0"/>
                    </a:p>
                  </a:txBody>
                  <a:tcPr/>
                </a:tc>
                <a:tc>
                  <a:txBody>
                    <a:bodyPr/>
                    <a:lstStyle/>
                    <a:p>
                      <a:pPr algn="r"/>
                      <a:r>
                        <a:rPr lang="en-US" sz="1600" dirty="0"/>
                        <a:t>2.000</a:t>
                      </a:r>
                    </a:p>
                  </a:txBody>
                  <a:tcPr/>
                </a:tc>
                <a:extLst>
                  <a:ext uri="{0D108BD9-81ED-4DB2-BD59-A6C34878D82A}">
                    <a16:rowId xmlns:a16="http://schemas.microsoft.com/office/drawing/2014/main" val="1610387038"/>
                  </a:ext>
                </a:extLst>
              </a:tr>
              <a:tr h="324000">
                <a:tc>
                  <a:txBody>
                    <a:bodyPr/>
                    <a:lstStyle/>
                    <a:p>
                      <a:r>
                        <a:rPr lang="en-US" sz="1600" dirty="0"/>
                        <a:t>OUT</a:t>
                      </a:r>
                    </a:p>
                  </a:txBody>
                  <a:tcPr/>
                </a:tc>
                <a:tc>
                  <a:txBody>
                    <a:bodyPr/>
                    <a:lstStyle/>
                    <a:p>
                      <a:r>
                        <a:rPr lang="en-US" sz="1600" dirty="0"/>
                        <a:t>Revenue</a:t>
                      </a:r>
                    </a:p>
                  </a:txBody>
                  <a:tcPr/>
                </a:tc>
                <a:tc>
                  <a:txBody>
                    <a:bodyPr/>
                    <a:lstStyle/>
                    <a:p>
                      <a:pPr algn="r"/>
                      <a:endParaRPr lang="en-US" sz="1600" dirty="0"/>
                    </a:p>
                  </a:txBody>
                  <a:tcPr/>
                </a:tc>
                <a:tc>
                  <a:txBody>
                    <a:bodyPr/>
                    <a:lstStyle/>
                    <a:p>
                      <a:pPr algn="r"/>
                      <a:r>
                        <a:rPr lang="en-US" sz="1600" dirty="0"/>
                        <a:t>38.000</a:t>
                      </a:r>
                    </a:p>
                  </a:txBody>
                  <a:tcPr/>
                </a:tc>
                <a:extLst>
                  <a:ext uri="{0D108BD9-81ED-4DB2-BD59-A6C34878D82A}">
                    <a16:rowId xmlns:a16="http://schemas.microsoft.com/office/drawing/2014/main" val="459963371"/>
                  </a:ext>
                </a:extLst>
              </a:tr>
            </a:tbl>
          </a:graphicData>
        </a:graphic>
      </p:graphicFrame>
      <p:graphicFrame>
        <p:nvGraphicFramePr>
          <p:cNvPr id="9" name="Table 8">
            <a:extLst>
              <a:ext uri="{FF2B5EF4-FFF2-40B4-BE49-F238E27FC236}">
                <a16:creationId xmlns:a16="http://schemas.microsoft.com/office/drawing/2014/main" id="{519CD3D3-33FA-4679-89CD-F473C3A8CE2B}"/>
              </a:ext>
            </a:extLst>
          </p:cNvPr>
          <p:cNvGraphicFramePr>
            <a:graphicFrameLocks noGrp="1"/>
          </p:cNvGraphicFramePr>
          <p:nvPr>
            <p:extLst>
              <p:ext uri="{D42A27DB-BD31-4B8C-83A1-F6EECF244321}">
                <p14:modId xmlns:p14="http://schemas.microsoft.com/office/powerpoint/2010/main" val="3572866873"/>
              </p:ext>
            </p:extLst>
          </p:nvPr>
        </p:nvGraphicFramePr>
        <p:xfrm>
          <a:off x="948774" y="4804706"/>
          <a:ext cx="8053785" cy="1005840"/>
        </p:xfrm>
        <a:graphic>
          <a:graphicData uri="http://schemas.openxmlformats.org/drawingml/2006/table">
            <a:tbl>
              <a:tblPr firstRow="1" bandRow="1">
                <a:tableStyleId>{9D7B26C5-4107-4FEC-AEDC-1716B250A1EF}</a:tableStyleId>
              </a:tblPr>
              <a:tblGrid>
                <a:gridCol w="972687">
                  <a:extLst>
                    <a:ext uri="{9D8B030D-6E8A-4147-A177-3AD203B41FA5}">
                      <a16:colId xmlns:a16="http://schemas.microsoft.com/office/drawing/2014/main" val="3251389968"/>
                    </a:ext>
                  </a:extLst>
                </a:gridCol>
                <a:gridCol w="4057098">
                  <a:extLst>
                    <a:ext uri="{9D8B030D-6E8A-4147-A177-3AD203B41FA5}">
                      <a16:colId xmlns:a16="http://schemas.microsoft.com/office/drawing/2014/main" val="3813811915"/>
                    </a:ext>
                  </a:extLst>
                </a:gridCol>
                <a:gridCol w="1512000">
                  <a:extLst>
                    <a:ext uri="{9D8B030D-6E8A-4147-A177-3AD203B41FA5}">
                      <a16:colId xmlns:a16="http://schemas.microsoft.com/office/drawing/2014/main" val="2006376887"/>
                    </a:ext>
                  </a:extLst>
                </a:gridCol>
                <a:gridCol w="1512000">
                  <a:extLst>
                    <a:ext uri="{9D8B030D-6E8A-4147-A177-3AD203B41FA5}">
                      <a16:colId xmlns:a16="http://schemas.microsoft.com/office/drawing/2014/main" val="2540506348"/>
                    </a:ext>
                  </a:extLst>
                </a:gridCol>
              </a:tblGrid>
              <a:tr h="312000">
                <a:tc>
                  <a:txBody>
                    <a:bodyPr/>
                    <a:lstStyle/>
                    <a:p>
                      <a:r>
                        <a:rPr lang="en-US" sz="1600" dirty="0"/>
                        <a:t>IN</a:t>
                      </a:r>
                    </a:p>
                  </a:txBody>
                  <a:tcPr/>
                </a:tc>
                <a:tc>
                  <a:txBody>
                    <a:bodyPr/>
                    <a:lstStyle/>
                    <a:p>
                      <a:r>
                        <a:rPr lang="en-US" sz="1600" dirty="0"/>
                        <a:t>Asset for variable considerations</a:t>
                      </a:r>
                    </a:p>
                  </a:txBody>
                  <a:tcPr/>
                </a:tc>
                <a:tc>
                  <a:txBody>
                    <a:bodyPr/>
                    <a:lstStyle/>
                    <a:p>
                      <a:pPr algn="r"/>
                      <a:r>
                        <a:rPr lang="en-US" sz="1600" dirty="0"/>
                        <a:t>1.000</a:t>
                      </a:r>
                    </a:p>
                  </a:txBody>
                  <a:tcPr/>
                </a:tc>
                <a:tc>
                  <a:txBody>
                    <a:bodyPr/>
                    <a:lstStyle/>
                    <a:p>
                      <a:pPr algn="r"/>
                      <a:endParaRPr lang="en-US" sz="1600" dirty="0"/>
                    </a:p>
                  </a:txBody>
                  <a:tcPr/>
                </a:tc>
                <a:extLst>
                  <a:ext uri="{0D108BD9-81ED-4DB2-BD59-A6C34878D82A}">
                    <a16:rowId xmlns:a16="http://schemas.microsoft.com/office/drawing/2014/main" val="2548901374"/>
                  </a:ext>
                </a:extLst>
              </a:tr>
              <a:tr h="312000">
                <a:tc>
                  <a:txBody>
                    <a:bodyPr/>
                    <a:lstStyle/>
                    <a:p>
                      <a:r>
                        <a:rPr lang="en-US" sz="1600" dirty="0"/>
                        <a:t>IN</a:t>
                      </a:r>
                    </a:p>
                  </a:txBody>
                  <a:tcPr/>
                </a:tc>
                <a:tc>
                  <a:txBody>
                    <a:bodyPr/>
                    <a:lstStyle/>
                    <a:p>
                      <a:r>
                        <a:rPr lang="en-US" sz="1600" dirty="0"/>
                        <a:t>Variation of inventory</a:t>
                      </a:r>
                    </a:p>
                  </a:txBody>
                  <a:tcPr/>
                </a:tc>
                <a:tc>
                  <a:txBody>
                    <a:bodyPr/>
                    <a:lstStyle/>
                    <a:p>
                      <a:pPr algn="r"/>
                      <a:r>
                        <a:rPr lang="en-US" sz="1600" dirty="0"/>
                        <a:t>19.000</a:t>
                      </a:r>
                    </a:p>
                  </a:txBody>
                  <a:tcPr/>
                </a:tc>
                <a:tc>
                  <a:txBody>
                    <a:bodyPr/>
                    <a:lstStyle/>
                    <a:p>
                      <a:pPr algn="r"/>
                      <a:endParaRPr lang="en-US" sz="1600" dirty="0"/>
                    </a:p>
                  </a:txBody>
                  <a:tcPr/>
                </a:tc>
                <a:extLst>
                  <a:ext uri="{0D108BD9-81ED-4DB2-BD59-A6C34878D82A}">
                    <a16:rowId xmlns:a16="http://schemas.microsoft.com/office/drawing/2014/main" val="1610387038"/>
                  </a:ext>
                </a:extLst>
              </a:tr>
              <a:tr h="312000">
                <a:tc>
                  <a:txBody>
                    <a:bodyPr/>
                    <a:lstStyle/>
                    <a:p>
                      <a:r>
                        <a:rPr lang="en-US" sz="1600" dirty="0"/>
                        <a:t>OUT</a:t>
                      </a:r>
                    </a:p>
                  </a:txBody>
                  <a:tcPr/>
                </a:tc>
                <a:tc>
                  <a:txBody>
                    <a:bodyPr/>
                    <a:lstStyle/>
                    <a:p>
                      <a:r>
                        <a:rPr lang="en-US" sz="1600" dirty="0"/>
                        <a:t>Inventory</a:t>
                      </a:r>
                    </a:p>
                  </a:txBody>
                  <a:tcPr/>
                </a:tc>
                <a:tc>
                  <a:txBody>
                    <a:bodyPr/>
                    <a:lstStyle/>
                    <a:p>
                      <a:pPr algn="r"/>
                      <a:endParaRPr lang="en-US" sz="1600" dirty="0"/>
                    </a:p>
                  </a:txBody>
                  <a:tcPr/>
                </a:tc>
                <a:tc>
                  <a:txBody>
                    <a:bodyPr/>
                    <a:lstStyle/>
                    <a:p>
                      <a:pPr algn="r"/>
                      <a:r>
                        <a:rPr lang="en-US" sz="1600" dirty="0"/>
                        <a:t>20.000</a:t>
                      </a:r>
                    </a:p>
                  </a:txBody>
                  <a:tcPr/>
                </a:tc>
                <a:extLst>
                  <a:ext uri="{0D108BD9-81ED-4DB2-BD59-A6C34878D82A}">
                    <a16:rowId xmlns:a16="http://schemas.microsoft.com/office/drawing/2014/main" val="459963371"/>
                  </a:ext>
                </a:extLst>
              </a:tr>
            </a:tbl>
          </a:graphicData>
        </a:graphic>
      </p:graphicFrame>
    </p:spTree>
    <p:extLst>
      <p:ext uri="{BB962C8B-B14F-4D97-AF65-F5344CB8AC3E}">
        <p14:creationId xmlns:p14="http://schemas.microsoft.com/office/powerpoint/2010/main" val="1086001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Example:</a:t>
            </a:r>
          </a:p>
          <a:p>
            <a:endParaRPr lang="en-US" dirty="0"/>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Determine the transaction price</a:t>
            </a:r>
            <a:endParaRPr lang="it-IT" sz="1400" dirty="0"/>
          </a:p>
        </p:txBody>
      </p:sp>
      <p:graphicFrame>
        <p:nvGraphicFramePr>
          <p:cNvPr id="10" name="Table 9">
            <a:extLst>
              <a:ext uri="{FF2B5EF4-FFF2-40B4-BE49-F238E27FC236}">
                <a16:creationId xmlns:a16="http://schemas.microsoft.com/office/drawing/2014/main" id="{D8FC83FB-C934-48CA-85BC-7A232756C585}"/>
              </a:ext>
            </a:extLst>
          </p:cNvPr>
          <p:cNvGraphicFramePr>
            <a:graphicFrameLocks noGrp="1"/>
          </p:cNvGraphicFramePr>
          <p:nvPr>
            <p:extLst>
              <p:ext uri="{D42A27DB-BD31-4B8C-83A1-F6EECF244321}">
                <p14:modId xmlns:p14="http://schemas.microsoft.com/office/powerpoint/2010/main" val="1009900146"/>
              </p:ext>
            </p:extLst>
          </p:nvPr>
        </p:nvGraphicFramePr>
        <p:xfrm>
          <a:off x="818225" y="1723366"/>
          <a:ext cx="1457237" cy="1296000"/>
        </p:xfrm>
        <a:graphic>
          <a:graphicData uri="http://schemas.openxmlformats.org/drawingml/2006/table">
            <a:tbl>
              <a:tblPr firstRow="1" bandRow="1">
                <a:tableStyleId>{2D5ABB26-0587-4C30-8999-92F81FD0307C}</a:tableStyleId>
              </a:tblPr>
              <a:tblGrid>
                <a:gridCol w="677173">
                  <a:extLst>
                    <a:ext uri="{9D8B030D-6E8A-4147-A177-3AD203B41FA5}">
                      <a16:colId xmlns:a16="http://schemas.microsoft.com/office/drawing/2014/main" val="122467612"/>
                    </a:ext>
                  </a:extLst>
                </a:gridCol>
                <a:gridCol w="780064">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Revenue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38.000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38.000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826C3D5E-6B10-44A9-9379-3847D6E522E9}"/>
              </a:ext>
            </a:extLst>
          </p:cNvPr>
          <p:cNvGraphicFramePr>
            <a:graphicFrameLocks noGrp="1"/>
          </p:cNvGraphicFramePr>
          <p:nvPr>
            <p:extLst>
              <p:ext uri="{D42A27DB-BD31-4B8C-83A1-F6EECF244321}">
                <p14:modId xmlns:p14="http://schemas.microsoft.com/office/powerpoint/2010/main" val="767822542"/>
              </p:ext>
            </p:extLst>
          </p:nvPr>
        </p:nvGraphicFramePr>
        <p:xfrm>
          <a:off x="3567004" y="1622649"/>
          <a:ext cx="1417859" cy="1429200"/>
        </p:xfrm>
        <a:graphic>
          <a:graphicData uri="http://schemas.openxmlformats.org/drawingml/2006/table">
            <a:tbl>
              <a:tblPr firstRow="1" bandRow="1">
                <a:tableStyleId>{2D5ABB26-0587-4C30-8999-92F81FD0307C}</a:tableStyleId>
              </a:tblPr>
              <a:tblGrid>
                <a:gridCol w="788129">
                  <a:extLst>
                    <a:ext uri="{9D8B030D-6E8A-4147-A177-3AD203B41FA5}">
                      <a16:colId xmlns:a16="http://schemas.microsoft.com/office/drawing/2014/main" val="122467612"/>
                    </a:ext>
                  </a:extLst>
                </a:gridCol>
                <a:gridCol w="629730">
                  <a:extLst>
                    <a:ext uri="{9D8B030D-6E8A-4147-A177-3AD203B41FA5}">
                      <a16:colId xmlns:a16="http://schemas.microsoft.com/office/drawing/2014/main" val="2021887314"/>
                    </a:ext>
                  </a:extLst>
                </a:gridCol>
              </a:tblGrid>
              <a:tr h="324000">
                <a:tc gridSpan="2">
                  <a:txBody>
                    <a:bodyPr/>
                    <a:lstStyle/>
                    <a:p>
                      <a:pPr algn="ctr"/>
                      <a:r>
                        <a:rPr lang="en-US" sz="1200" dirty="0"/>
                        <a:t>Variation of inventory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19.000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19.000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cxnSp>
        <p:nvCxnSpPr>
          <p:cNvPr id="12" name="Straight Connector 11">
            <a:extLst>
              <a:ext uri="{FF2B5EF4-FFF2-40B4-BE49-F238E27FC236}">
                <a16:creationId xmlns:a16="http://schemas.microsoft.com/office/drawing/2014/main" id="{F50A7642-8367-4E86-98B0-E3B8C2A302A9}"/>
              </a:ext>
            </a:extLst>
          </p:cNvPr>
          <p:cNvCxnSpPr/>
          <p:nvPr/>
        </p:nvCxnSpPr>
        <p:spPr>
          <a:xfrm>
            <a:off x="740587" y="1506409"/>
            <a:ext cx="8334401" cy="0"/>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8CD4D73-CAF6-4CE5-8FC7-AEDB7047B685}"/>
              </a:ext>
            </a:extLst>
          </p:cNvPr>
          <p:cNvCxnSpPr/>
          <p:nvPr/>
        </p:nvCxnSpPr>
        <p:spPr>
          <a:xfrm>
            <a:off x="740587" y="3128175"/>
            <a:ext cx="8334401" cy="0"/>
          </a:xfrm>
          <a:prstGeom prst="line">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F9BE0ED2-A661-4B0E-BF4A-6350B87E180F}"/>
              </a:ext>
            </a:extLst>
          </p:cNvPr>
          <p:cNvSpPr txBox="1"/>
          <p:nvPr/>
        </p:nvSpPr>
        <p:spPr>
          <a:xfrm>
            <a:off x="7496355" y="2124686"/>
            <a:ext cx="1324153" cy="646331"/>
          </a:xfrm>
          <a:prstGeom prst="rect">
            <a:avLst/>
          </a:prstGeom>
          <a:noFill/>
        </p:spPr>
        <p:txBody>
          <a:bodyPr wrap="square" rtlCol="0">
            <a:spAutoFit/>
          </a:bodyPr>
          <a:lstStyle/>
          <a:p>
            <a:r>
              <a:rPr lang="en-US" dirty="0"/>
              <a:t>Profit and loss</a:t>
            </a:r>
          </a:p>
        </p:txBody>
      </p:sp>
      <p:graphicFrame>
        <p:nvGraphicFramePr>
          <p:cNvPr id="15" name="Table 14">
            <a:extLst>
              <a:ext uri="{FF2B5EF4-FFF2-40B4-BE49-F238E27FC236}">
                <a16:creationId xmlns:a16="http://schemas.microsoft.com/office/drawing/2014/main" id="{6FD3020B-7806-40EF-855E-F947560718AF}"/>
              </a:ext>
            </a:extLst>
          </p:cNvPr>
          <p:cNvGraphicFramePr>
            <a:graphicFrameLocks noGrp="1"/>
          </p:cNvGraphicFramePr>
          <p:nvPr>
            <p:extLst>
              <p:ext uri="{D42A27DB-BD31-4B8C-83A1-F6EECF244321}">
                <p14:modId xmlns:p14="http://schemas.microsoft.com/office/powerpoint/2010/main" val="3428438792"/>
              </p:ext>
            </p:extLst>
          </p:nvPr>
        </p:nvGraphicFramePr>
        <p:xfrm>
          <a:off x="857603" y="3081825"/>
          <a:ext cx="1417859" cy="1296000"/>
        </p:xfrm>
        <a:graphic>
          <a:graphicData uri="http://schemas.openxmlformats.org/drawingml/2006/table">
            <a:tbl>
              <a:tblPr firstRow="1" bandRow="1">
                <a:tableStyleId>{2D5ABB26-0587-4C30-8999-92F81FD0307C}</a:tableStyleId>
              </a:tblPr>
              <a:tblGrid>
                <a:gridCol w="788129">
                  <a:extLst>
                    <a:ext uri="{9D8B030D-6E8A-4147-A177-3AD203B41FA5}">
                      <a16:colId xmlns:a16="http://schemas.microsoft.com/office/drawing/2014/main" val="122467612"/>
                    </a:ext>
                  </a:extLst>
                </a:gridCol>
                <a:gridCol w="629730">
                  <a:extLst>
                    <a:ext uri="{9D8B030D-6E8A-4147-A177-3AD203B41FA5}">
                      <a16:colId xmlns:a16="http://schemas.microsoft.com/office/drawing/2014/main" val="2021887314"/>
                    </a:ext>
                  </a:extLst>
                </a:gridCol>
              </a:tblGrid>
              <a:tr h="324000">
                <a:tc gridSpan="2">
                  <a:txBody>
                    <a:bodyPr/>
                    <a:lstStyle/>
                    <a:p>
                      <a:pPr algn="ctr"/>
                      <a:r>
                        <a:rPr lang="en-US" sz="1200" dirty="0"/>
                        <a:t>Cash</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40.000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40.000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6" name="Table 15">
            <a:extLst>
              <a:ext uri="{FF2B5EF4-FFF2-40B4-BE49-F238E27FC236}">
                <a16:creationId xmlns:a16="http://schemas.microsoft.com/office/drawing/2014/main" id="{BEA9C653-0C63-4D44-A71D-7FBCF863F8EA}"/>
              </a:ext>
            </a:extLst>
          </p:cNvPr>
          <p:cNvGraphicFramePr>
            <a:graphicFrameLocks noGrp="1"/>
          </p:cNvGraphicFramePr>
          <p:nvPr>
            <p:extLst>
              <p:ext uri="{D42A27DB-BD31-4B8C-83A1-F6EECF244321}">
                <p14:modId xmlns:p14="http://schemas.microsoft.com/office/powerpoint/2010/main" val="2544806621"/>
              </p:ext>
            </p:extLst>
          </p:nvPr>
        </p:nvGraphicFramePr>
        <p:xfrm>
          <a:off x="3567004" y="3135645"/>
          <a:ext cx="1417859" cy="1296000"/>
        </p:xfrm>
        <a:graphic>
          <a:graphicData uri="http://schemas.openxmlformats.org/drawingml/2006/table">
            <a:tbl>
              <a:tblPr firstRow="1" bandRow="1">
                <a:tableStyleId>{2D5ABB26-0587-4C30-8999-92F81FD0307C}</a:tableStyleId>
              </a:tblPr>
              <a:tblGrid>
                <a:gridCol w="788129">
                  <a:extLst>
                    <a:ext uri="{9D8B030D-6E8A-4147-A177-3AD203B41FA5}">
                      <a16:colId xmlns:a16="http://schemas.microsoft.com/office/drawing/2014/main" val="122467612"/>
                    </a:ext>
                  </a:extLst>
                </a:gridCol>
                <a:gridCol w="629730">
                  <a:extLst>
                    <a:ext uri="{9D8B030D-6E8A-4147-A177-3AD203B41FA5}">
                      <a16:colId xmlns:a16="http://schemas.microsoft.com/office/drawing/2014/main" val="2021887314"/>
                    </a:ext>
                  </a:extLst>
                </a:gridCol>
              </a:tblGrid>
              <a:tr h="324000">
                <a:tc gridSpan="2">
                  <a:txBody>
                    <a:bodyPr/>
                    <a:lstStyle/>
                    <a:p>
                      <a:pPr algn="ctr"/>
                      <a:r>
                        <a:rPr lang="en-US" sz="1200" dirty="0"/>
                        <a:t>Refund Liability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2.000</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7" name="Table 16">
            <a:extLst>
              <a:ext uri="{FF2B5EF4-FFF2-40B4-BE49-F238E27FC236}">
                <a16:creationId xmlns:a16="http://schemas.microsoft.com/office/drawing/2014/main" id="{67C2660E-4574-4C2E-97E2-48C4E14071EA}"/>
              </a:ext>
            </a:extLst>
          </p:cNvPr>
          <p:cNvGraphicFramePr>
            <a:graphicFrameLocks noGrp="1"/>
          </p:cNvGraphicFramePr>
          <p:nvPr>
            <p:extLst>
              <p:ext uri="{D42A27DB-BD31-4B8C-83A1-F6EECF244321}">
                <p14:modId xmlns:p14="http://schemas.microsoft.com/office/powerpoint/2010/main" val="1744509923"/>
              </p:ext>
            </p:extLst>
          </p:nvPr>
        </p:nvGraphicFramePr>
        <p:xfrm>
          <a:off x="856019" y="4354650"/>
          <a:ext cx="1417859" cy="1296000"/>
        </p:xfrm>
        <a:graphic>
          <a:graphicData uri="http://schemas.openxmlformats.org/drawingml/2006/table">
            <a:tbl>
              <a:tblPr firstRow="1" bandRow="1">
                <a:tableStyleId>{2D5ABB26-0587-4C30-8999-92F81FD0307C}</a:tableStyleId>
              </a:tblPr>
              <a:tblGrid>
                <a:gridCol w="788129">
                  <a:extLst>
                    <a:ext uri="{9D8B030D-6E8A-4147-A177-3AD203B41FA5}">
                      <a16:colId xmlns:a16="http://schemas.microsoft.com/office/drawing/2014/main" val="122467612"/>
                    </a:ext>
                  </a:extLst>
                </a:gridCol>
                <a:gridCol w="629730">
                  <a:extLst>
                    <a:ext uri="{9D8B030D-6E8A-4147-A177-3AD203B41FA5}">
                      <a16:colId xmlns:a16="http://schemas.microsoft.com/office/drawing/2014/main" val="2021887314"/>
                    </a:ext>
                  </a:extLst>
                </a:gridCol>
              </a:tblGrid>
              <a:tr h="324000">
                <a:tc gridSpan="2">
                  <a:txBody>
                    <a:bodyPr/>
                    <a:lstStyle/>
                    <a:p>
                      <a:pPr algn="ctr"/>
                      <a:r>
                        <a:rPr lang="en-US" sz="1200" dirty="0"/>
                        <a:t>Asset for </a:t>
                      </a:r>
                      <a:r>
                        <a:rPr lang="en-US" sz="1200" dirty="0" err="1"/>
                        <a:t>v.c.</a:t>
                      </a:r>
                      <a:endParaRPr lang="en-US" sz="1200" dirty="0"/>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1.000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8" name="Table 17">
            <a:extLst>
              <a:ext uri="{FF2B5EF4-FFF2-40B4-BE49-F238E27FC236}">
                <a16:creationId xmlns:a16="http://schemas.microsoft.com/office/drawing/2014/main" id="{B2E1C2D2-176C-4619-B83C-F35D373BCADB}"/>
              </a:ext>
            </a:extLst>
          </p:cNvPr>
          <p:cNvGraphicFramePr>
            <a:graphicFrameLocks noGrp="1"/>
          </p:cNvGraphicFramePr>
          <p:nvPr>
            <p:extLst>
              <p:ext uri="{D42A27DB-BD31-4B8C-83A1-F6EECF244321}">
                <p14:modId xmlns:p14="http://schemas.microsoft.com/office/powerpoint/2010/main" val="366304208"/>
              </p:ext>
            </p:extLst>
          </p:nvPr>
        </p:nvGraphicFramePr>
        <p:xfrm>
          <a:off x="3567004" y="4431645"/>
          <a:ext cx="1566523" cy="1296000"/>
        </p:xfrm>
        <a:graphic>
          <a:graphicData uri="http://schemas.openxmlformats.org/drawingml/2006/table">
            <a:tbl>
              <a:tblPr firstRow="1" bandRow="1">
                <a:tableStyleId>{2D5ABB26-0587-4C30-8999-92F81FD0307C}</a:tableStyleId>
              </a:tblPr>
              <a:tblGrid>
                <a:gridCol w="870765">
                  <a:extLst>
                    <a:ext uri="{9D8B030D-6E8A-4147-A177-3AD203B41FA5}">
                      <a16:colId xmlns:a16="http://schemas.microsoft.com/office/drawing/2014/main" val="122467612"/>
                    </a:ext>
                  </a:extLst>
                </a:gridCol>
                <a:gridCol w="695758">
                  <a:extLst>
                    <a:ext uri="{9D8B030D-6E8A-4147-A177-3AD203B41FA5}">
                      <a16:colId xmlns:a16="http://schemas.microsoft.com/office/drawing/2014/main" val="2021887314"/>
                    </a:ext>
                  </a:extLst>
                </a:gridCol>
              </a:tblGrid>
              <a:tr h="324000">
                <a:tc gridSpan="2">
                  <a:txBody>
                    <a:bodyPr/>
                    <a:lstStyle/>
                    <a:p>
                      <a:pPr algn="ctr"/>
                      <a:r>
                        <a:rPr lang="en-US" sz="1200" dirty="0"/>
                        <a:t>Inventory</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solidFill>
                            <a:schemeClr val="tx1"/>
                          </a:solidFill>
                        </a:rPr>
                        <a:t>20.000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20.000</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sp>
        <p:nvSpPr>
          <p:cNvPr id="19" name="TextBox 18">
            <a:extLst>
              <a:ext uri="{FF2B5EF4-FFF2-40B4-BE49-F238E27FC236}">
                <a16:creationId xmlns:a16="http://schemas.microsoft.com/office/drawing/2014/main" id="{C1829594-2B3F-4898-AF73-A96E2A1BA87D}"/>
              </a:ext>
            </a:extLst>
          </p:cNvPr>
          <p:cNvSpPr txBox="1"/>
          <p:nvPr/>
        </p:nvSpPr>
        <p:spPr>
          <a:xfrm>
            <a:off x="7496355" y="4031484"/>
            <a:ext cx="1324153" cy="646331"/>
          </a:xfrm>
          <a:prstGeom prst="rect">
            <a:avLst/>
          </a:prstGeom>
          <a:noFill/>
        </p:spPr>
        <p:txBody>
          <a:bodyPr wrap="square" rtlCol="0">
            <a:spAutoFit/>
          </a:bodyPr>
          <a:lstStyle/>
          <a:p>
            <a:r>
              <a:rPr lang="en-US" dirty="0"/>
              <a:t>Balance sheet</a:t>
            </a:r>
          </a:p>
        </p:txBody>
      </p:sp>
    </p:spTree>
    <p:extLst>
      <p:ext uri="{BB962C8B-B14F-4D97-AF65-F5344CB8AC3E}">
        <p14:creationId xmlns:p14="http://schemas.microsoft.com/office/powerpoint/2010/main" val="38068840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95274AB-C333-42DF-87F8-955447DB777A}"/>
              </a:ext>
            </a:extLst>
          </p:cNvPr>
          <p:cNvSpPr/>
          <p:nvPr/>
        </p:nvSpPr>
        <p:spPr>
          <a:xfrm>
            <a:off x="857574" y="4331717"/>
            <a:ext cx="8596668" cy="16515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Arrow Connector 11">
            <a:extLst>
              <a:ext uri="{FF2B5EF4-FFF2-40B4-BE49-F238E27FC236}">
                <a16:creationId xmlns:a16="http://schemas.microsoft.com/office/drawing/2014/main" id="{AE6C513C-455D-47F7-A9A1-C71046207C9F}"/>
              </a:ext>
            </a:extLst>
          </p:cNvPr>
          <p:cNvCxnSpPr>
            <a:stCxn id="2" idx="2"/>
            <a:endCxn id="10" idx="0"/>
          </p:cNvCxnSpPr>
          <p:nvPr/>
        </p:nvCxnSpPr>
        <p:spPr>
          <a:xfrm>
            <a:off x="2737758" y="3912044"/>
            <a:ext cx="0" cy="91086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Transaction price is allocated to each separate performance obligation in “an amount that depicts the amount of consideration to which the entity expects to be entitled in exchange for transferring the promised goods or services to the customer”</a:t>
            </a:r>
          </a:p>
          <a:p>
            <a:r>
              <a:rPr lang="en-US" dirty="0"/>
              <a:t>Transaction price generally allocated based on relative stand-alone selling prices and when a stand-alone selling price is not observable, entity is required to estimate it.</a:t>
            </a:r>
          </a:p>
          <a:p>
            <a:endParaRPr lang="en-US" dirty="0"/>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a:xfrm>
            <a:off x="8590663" y="6041362"/>
            <a:ext cx="683339" cy="365125"/>
          </a:xfrm>
        </p:spPr>
        <p:txBody>
          <a:bodyPr/>
          <a:lstStyle/>
          <a:p>
            <a:fld id="{D57F1E4F-1CFF-5643-939E-217C01CDF565}" type="slidenum">
              <a:rPr lang="en-US" smtClean="0"/>
              <a:pPr/>
              <a:t>20</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Allocate the transaction price</a:t>
            </a:r>
            <a:endParaRPr lang="it-IT" sz="1400" dirty="0"/>
          </a:p>
        </p:txBody>
      </p:sp>
      <p:sp>
        <p:nvSpPr>
          <p:cNvPr id="2" name="Rectangle 1">
            <a:extLst>
              <a:ext uri="{FF2B5EF4-FFF2-40B4-BE49-F238E27FC236}">
                <a16:creationId xmlns:a16="http://schemas.microsoft.com/office/drawing/2014/main" id="{9F50D124-FDE0-4F4B-BAE1-4E98D792E448}"/>
              </a:ext>
            </a:extLst>
          </p:cNvPr>
          <p:cNvSpPr/>
          <p:nvPr/>
        </p:nvSpPr>
        <p:spPr>
          <a:xfrm>
            <a:off x="1578429" y="3265713"/>
            <a:ext cx="2318657"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Observable price</a:t>
            </a:r>
          </a:p>
        </p:txBody>
      </p:sp>
      <p:sp>
        <p:nvSpPr>
          <p:cNvPr id="10" name="Rectangle 9">
            <a:extLst>
              <a:ext uri="{FF2B5EF4-FFF2-40B4-BE49-F238E27FC236}">
                <a16:creationId xmlns:a16="http://schemas.microsoft.com/office/drawing/2014/main" id="{4B466A48-70E6-4275-818C-CCED7FD008D5}"/>
              </a:ext>
            </a:extLst>
          </p:cNvPr>
          <p:cNvSpPr/>
          <p:nvPr/>
        </p:nvSpPr>
        <p:spPr>
          <a:xfrm>
            <a:off x="1578429" y="4822908"/>
            <a:ext cx="2318657"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Estimated price</a:t>
            </a:r>
          </a:p>
        </p:txBody>
      </p:sp>
      <p:sp>
        <p:nvSpPr>
          <p:cNvPr id="6" name="TextBox 5">
            <a:extLst>
              <a:ext uri="{FF2B5EF4-FFF2-40B4-BE49-F238E27FC236}">
                <a16:creationId xmlns:a16="http://schemas.microsoft.com/office/drawing/2014/main" id="{88A57136-4363-4757-9DB9-699212EE02AC}"/>
              </a:ext>
            </a:extLst>
          </p:cNvPr>
          <p:cNvSpPr txBox="1"/>
          <p:nvPr/>
        </p:nvSpPr>
        <p:spPr>
          <a:xfrm>
            <a:off x="1863960" y="4048101"/>
            <a:ext cx="1747594" cy="369332"/>
          </a:xfrm>
          <a:prstGeom prst="rect">
            <a:avLst/>
          </a:prstGeom>
          <a:solidFill>
            <a:schemeClr val="bg1"/>
          </a:solidFill>
        </p:spPr>
        <p:txBody>
          <a:bodyPr wrap="none" rtlCol="0">
            <a:spAutoFit/>
          </a:bodyPr>
          <a:lstStyle/>
          <a:p>
            <a:r>
              <a:rPr lang="en-US" dirty="0"/>
              <a:t>If not available</a:t>
            </a:r>
          </a:p>
        </p:txBody>
      </p:sp>
      <p:sp>
        <p:nvSpPr>
          <p:cNvPr id="14" name="Rectangle 13">
            <a:extLst>
              <a:ext uri="{FF2B5EF4-FFF2-40B4-BE49-F238E27FC236}">
                <a16:creationId xmlns:a16="http://schemas.microsoft.com/office/drawing/2014/main" id="{48A3F94E-C97C-4AE7-B287-E2F50F49A589}"/>
              </a:ext>
            </a:extLst>
          </p:cNvPr>
          <p:cNvSpPr/>
          <p:nvPr/>
        </p:nvSpPr>
        <p:spPr>
          <a:xfrm>
            <a:off x="6232914" y="3265712"/>
            <a:ext cx="2318657" cy="646331"/>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Best evidence</a:t>
            </a:r>
          </a:p>
        </p:txBody>
      </p:sp>
      <p:sp>
        <p:nvSpPr>
          <p:cNvPr id="15" name="Rectangle 14">
            <a:extLst>
              <a:ext uri="{FF2B5EF4-FFF2-40B4-BE49-F238E27FC236}">
                <a16:creationId xmlns:a16="http://schemas.microsoft.com/office/drawing/2014/main" id="{000B7CEA-5085-454C-A4CC-AB1C89BCD3E0}"/>
              </a:ext>
            </a:extLst>
          </p:cNvPr>
          <p:cNvSpPr/>
          <p:nvPr/>
        </p:nvSpPr>
        <p:spPr>
          <a:xfrm>
            <a:off x="6261791" y="4671223"/>
            <a:ext cx="2318657" cy="396000"/>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t>Adjusted market assessment approach</a:t>
            </a:r>
          </a:p>
        </p:txBody>
      </p:sp>
      <p:sp>
        <p:nvSpPr>
          <p:cNvPr id="16" name="Rectangle 15">
            <a:extLst>
              <a:ext uri="{FF2B5EF4-FFF2-40B4-BE49-F238E27FC236}">
                <a16:creationId xmlns:a16="http://schemas.microsoft.com/office/drawing/2014/main" id="{7DA08917-1509-4FE9-A199-C4D7A05E82FC}"/>
              </a:ext>
            </a:extLst>
          </p:cNvPr>
          <p:cNvSpPr/>
          <p:nvPr/>
        </p:nvSpPr>
        <p:spPr>
          <a:xfrm>
            <a:off x="6261791" y="5108123"/>
            <a:ext cx="2318657" cy="396000"/>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t>Expected cost plus margin approach</a:t>
            </a:r>
          </a:p>
        </p:txBody>
      </p:sp>
      <p:sp>
        <p:nvSpPr>
          <p:cNvPr id="17" name="Rectangle 16">
            <a:extLst>
              <a:ext uri="{FF2B5EF4-FFF2-40B4-BE49-F238E27FC236}">
                <a16:creationId xmlns:a16="http://schemas.microsoft.com/office/drawing/2014/main" id="{BFFB2146-2A55-4763-A829-2E5CCDD2B5A4}"/>
              </a:ext>
            </a:extLst>
          </p:cNvPr>
          <p:cNvSpPr/>
          <p:nvPr/>
        </p:nvSpPr>
        <p:spPr>
          <a:xfrm>
            <a:off x="6261790" y="5555909"/>
            <a:ext cx="2318657" cy="396000"/>
          </a:xfrm>
          <a:prstGeom prst="rect">
            <a:avLst/>
          </a:prstGeom>
          <a:solidFill>
            <a:schemeClr val="bg1">
              <a:lumMod val="75000"/>
            </a:schemeClr>
          </a:solidFill>
        </p:spPr>
        <p:style>
          <a:lnRef idx="2">
            <a:schemeClr val="accent1"/>
          </a:lnRef>
          <a:fillRef idx="1">
            <a:schemeClr val="lt1"/>
          </a:fillRef>
          <a:effectRef idx="0">
            <a:schemeClr val="accent1"/>
          </a:effectRef>
          <a:fontRef idx="minor">
            <a:schemeClr val="dk1"/>
          </a:fontRef>
        </p:style>
        <p:txBody>
          <a:bodyPr rtlCol="0" anchor="ctr"/>
          <a:lstStyle/>
          <a:p>
            <a:pPr algn="ctr"/>
            <a:r>
              <a:rPr lang="en-US" sz="1100" dirty="0"/>
              <a:t>Residual Approach</a:t>
            </a:r>
          </a:p>
        </p:txBody>
      </p:sp>
      <p:sp>
        <p:nvSpPr>
          <p:cNvPr id="18" name="TextBox 17">
            <a:extLst>
              <a:ext uri="{FF2B5EF4-FFF2-40B4-BE49-F238E27FC236}">
                <a16:creationId xmlns:a16="http://schemas.microsoft.com/office/drawing/2014/main" id="{67782842-DC76-43E2-8625-D9B729EB365D}"/>
              </a:ext>
            </a:extLst>
          </p:cNvPr>
          <p:cNvSpPr txBox="1"/>
          <p:nvPr/>
        </p:nvSpPr>
        <p:spPr>
          <a:xfrm>
            <a:off x="6482005" y="4376319"/>
            <a:ext cx="1903085" cy="253916"/>
          </a:xfrm>
          <a:prstGeom prst="rect">
            <a:avLst/>
          </a:prstGeom>
          <a:solidFill>
            <a:schemeClr val="bg1"/>
          </a:solidFill>
        </p:spPr>
        <p:txBody>
          <a:bodyPr wrap="none" rtlCol="0">
            <a:spAutoFit/>
          </a:bodyPr>
          <a:lstStyle/>
          <a:p>
            <a:r>
              <a:rPr lang="en-US" sz="1050" dirty="0"/>
              <a:t>Possible estimation methods</a:t>
            </a:r>
          </a:p>
        </p:txBody>
      </p:sp>
      <p:sp>
        <p:nvSpPr>
          <p:cNvPr id="19" name="Rectangle 18">
            <a:extLst>
              <a:ext uri="{FF2B5EF4-FFF2-40B4-BE49-F238E27FC236}">
                <a16:creationId xmlns:a16="http://schemas.microsoft.com/office/drawing/2014/main" id="{0EB7D799-45C4-4F3D-A3BE-61E31DDB7D1C}"/>
              </a:ext>
            </a:extLst>
          </p:cNvPr>
          <p:cNvSpPr/>
          <p:nvPr/>
        </p:nvSpPr>
        <p:spPr>
          <a:xfrm>
            <a:off x="818225" y="3167743"/>
            <a:ext cx="8596668" cy="95478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7108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Example:</a:t>
            </a:r>
          </a:p>
          <a:p>
            <a:r>
              <a:rPr lang="en-US" dirty="0"/>
              <a:t>Entity A enters into an agreement to sell hardware, professional services and maintenance services for Euro 200.000 and determines that each of the promised goods or services represents a separate performance obligation. Because Entity A frequently sells professional services and maintenance on a stand-alone basis, it uses those transactions to determine stand-alone selling prices of Euro 25.000 and Euro 15.000, respectively. Entity A rarely sells the hardware on a stand-alone basis, so it estimates the stand-alone selling price at Euro 185.000 based on the hardware’s underlying cost, Entity A’s targeted margin and the amount of margin Entity A believes the market will bear (i.e., the expected cost plus a margin approach).</a:t>
            </a:r>
          </a:p>
          <a:p>
            <a:endParaRPr lang="en-US" dirty="0"/>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a:xfrm>
            <a:off x="8590663" y="6041362"/>
            <a:ext cx="683339" cy="365125"/>
          </a:xfrm>
        </p:spPr>
        <p:txBody>
          <a:bodyPr/>
          <a:lstStyle/>
          <a:p>
            <a:fld id="{D57F1E4F-1CFF-5643-939E-217C01CDF565}" type="slidenum">
              <a:rPr lang="en-US" smtClean="0"/>
              <a:pPr/>
              <a:t>21</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Allocate the transaction price</a:t>
            </a:r>
            <a:endParaRPr lang="it-IT" sz="1400" dirty="0"/>
          </a:p>
        </p:txBody>
      </p:sp>
      <p:graphicFrame>
        <p:nvGraphicFramePr>
          <p:cNvPr id="8" name="Table 7">
            <a:extLst>
              <a:ext uri="{FF2B5EF4-FFF2-40B4-BE49-F238E27FC236}">
                <a16:creationId xmlns:a16="http://schemas.microsoft.com/office/drawing/2014/main" id="{2C122D00-314C-4B2B-868E-C426C8648EE5}"/>
              </a:ext>
            </a:extLst>
          </p:cNvPr>
          <p:cNvGraphicFramePr>
            <a:graphicFrameLocks noGrp="1"/>
          </p:cNvGraphicFramePr>
          <p:nvPr>
            <p:extLst>
              <p:ext uri="{D42A27DB-BD31-4B8C-83A1-F6EECF244321}">
                <p14:modId xmlns:p14="http://schemas.microsoft.com/office/powerpoint/2010/main" val="4030343956"/>
              </p:ext>
            </p:extLst>
          </p:nvPr>
        </p:nvGraphicFramePr>
        <p:xfrm>
          <a:off x="966679" y="4314573"/>
          <a:ext cx="8128000" cy="146304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3446841695"/>
                    </a:ext>
                  </a:extLst>
                </a:gridCol>
                <a:gridCol w="1625600">
                  <a:extLst>
                    <a:ext uri="{9D8B030D-6E8A-4147-A177-3AD203B41FA5}">
                      <a16:colId xmlns:a16="http://schemas.microsoft.com/office/drawing/2014/main" val="1199559851"/>
                    </a:ext>
                  </a:extLst>
                </a:gridCol>
                <a:gridCol w="1625600">
                  <a:extLst>
                    <a:ext uri="{9D8B030D-6E8A-4147-A177-3AD203B41FA5}">
                      <a16:colId xmlns:a16="http://schemas.microsoft.com/office/drawing/2014/main" val="470382566"/>
                    </a:ext>
                  </a:extLst>
                </a:gridCol>
                <a:gridCol w="1625600">
                  <a:extLst>
                    <a:ext uri="{9D8B030D-6E8A-4147-A177-3AD203B41FA5}">
                      <a16:colId xmlns:a16="http://schemas.microsoft.com/office/drawing/2014/main" val="2566372267"/>
                    </a:ext>
                  </a:extLst>
                </a:gridCol>
                <a:gridCol w="1625600">
                  <a:extLst>
                    <a:ext uri="{9D8B030D-6E8A-4147-A177-3AD203B41FA5}">
                      <a16:colId xmlns:a16="http://schemas.microsoft.com/office/drawing/2014/main" val="3952302171"/>
                    </a:ext>
                  </a:extLst>
                </a:gridCol>
              </a:tblGrid>
              <a:tr h="0">
                <a:tc>
                  <a:txBody>
                    <a:bodyPr/>
                    <a:lstStyle/>
                    <a:p>
                      <a:pPr algn="ctr"/>
                      <a:r>
                        <a:rPr lang="en-US" sz="1100" dirty="0"/>
                        <a:t>PO</a:t>
                      </a:r>
                    </a:p>
                  </a:txBody>
                  <a:tcPr anchor="ctr"/>
                </a:tc>
                <a:tc>
                  <a:txBody>
                    <a:bodyPr/>
                    <a:lstStyle/>
                    <a:p>
                      <a:pPr algn="ctr"/>
                      <a:r>
                        <a:rPr lang="en-US" sz="1100" dirty="0"/>
                        <a:t>Estimated stand alone selling price</a:t>
                      </a:r>
                    </a:p>
                  </a:txBody>
                  <a:tcPr anchor="ctr"/>
                </a:tc>
                <a:tc>
                  <a:txBody>
                    <a:bodyPr/>
                    <a:lstStyle/>
                    <a:p>
                      <a:pPr algn="ctr"/>
                      <a:r>
                        <a:rPr lang="en-US" sz="1100" dirty="0"/>
                        <a:t>% of relative selling price</a:t>
                      </a:r>
                    </a:p>
                  </a:txBody>
                  <a:tcPr anchor="ctr"/>
                </a:tc>
                <a:tc>
                  <a:txBody>
                    <a:bodyPr/>
                    <a:lstStyle/>
                    <a:p>
                      <a:pPr algn="ctr"/>
                      <a:r>
                        <a:rPr lang="en-US" sz="1100" dirty="0"/>
                        <a:t>Allocated discount</a:t>
                      </a:r>
                    </a:p>
                  </a:txBody>
                  <a:tcPr anchor="ctr"/>
                </a:tc>
                <a:tc>
                  <a:txBody>
                    <a:bodyPr/>
                    <a:lstStyle/>
                    <a:p>
                      <a:pPr algn="ctr"/>
                      <a:r>
                        <a:rPr lang="en-US" sz="1100" dirty="0"/>
                        <a:t>Allocation of transaction price</a:t>
                      </a:r>
                    </a:p>
                  </a:txBody>
                  <a:tcPr anchor="ctr"/>
                </a:tc>
                <a:extLst>
                  <a:ext uri="{0D108BD9-81ED-4DB2-BD59-A6C34878D82A}">
                    <a16:rowId xmlns:a16="http://schemas.microsoft.com/office/drawing/2014/main" val="243014496"/>
                  </a:ext>
                </a:extLst>
              </a:tr>
              <a:tr h="0">
                <a:tc>
                  <a:txBody>
                    <a:bodyPr/>
                    <a:lstStyle/>
                    <a:p>
                      <a:pPr algn="ctr"/>
                      <a:r>
                        <a:rPr lang="en-US" sz="1100" dirty="0"/>
                        <a:t>Hardware</a:t>
                      </a:r>
                    </a:p>
                  </a:txBody>
                  <a:tcPr anchor="ctr"/>
                </a:tc>
                <a:tc>
                  <a:txBody>
                    <a:bodyPr/>
                    <a:lstStyle/>
                    <a:p>
                      <a:pPr algn="ctr"/>
                      <a:r>
                        <a:rPr lang="en-US" sz="1100" dirty="0"/>
                        <a:t>185.000</a:t>
                      </a:r>
                    </a:p>
                  </a:txBody>
                  <a:tcPr anchor="ctr"/>
                </a:tc>
                <a:tc>
                  <a:txBody>
                    <a:bodyPr/>
                    <a:lstStyle/>
                    <a:p>
                      <a:pPr algn="ctr"/>
                      <a:r>
                        <a:rPr lang="en-US" sz="1100" dirty="0"/>
                        <a:t>82,2</a:t>
                      </a:r>
                    </a:p>
                  </a:txBody>
                  <a:tcPr anchor="ctr"/>
                </a:tc>
                <a:tc>
                  <a:txBody>
                    <a:bodyPr/>
                    <a:lstStyle/>
                    <a:p>
                      <a:pPr algn="ctr"/>
                      <a:r>
                        <a:rPr lang="en-US" sz="1100" dirty="0"/>
                        <a:t>20.600</a:t>
                      </a:r>
                    </a:p>
                  </a:txBody>
                  <a:tcPr anchor="ctr"/>
                </a:tc>
                <a:tc>
                  <a:txBody>
                    <a:bodyPr/>
                    <a:lstStyle/>
                    <a:p>
                      <a:pPr algn="ctr"/>
                      <a:r>
                        <a:rPr lang="en-US" sz="1100" dirty="0"/>
                        <a:t>164.400</a:t>
                      </a:r>
                    </a:p>
                  </a:txBody>
                  <a:tcPr anchor="ctr"/>
                </a:tc>
                <a:extLst>
                  <a:ext uri="{0D108BD9-81ED-4DB2-BD59-A6C34878D82A}">
                    <a16:rowId xmlns:a16="http://schemas.microsoft.com/office/drawing/2014/main" val="3126304583"/>
                  </a:ext>
                </a:extLst>
              </a:tr>
              <a:tr h="0">
                <a:tc>
                  <a:txBody>
                    <a:bodyPr/>
                    <a:lstStyle/>
                    <a:p>
                      <a:pPr algn="ctr"/>
                      <a:r>
                        <a:rPr lang="en-US" sz="1100" dirty="0"/>
                        <a:t>Professional services</a:t>
                      </a:r>
                    </a:p>
                  </a:txBody>
                  <a:tcPr anchor="ctr"/>
                </a:tc>
                <a:tc>
                  <a:txBody>
                    <a:bodyPr/>
                    <a:lstStyle/>
                    <a:p>
                      <a:pPr algn="ctr"/>
                      <a:r>
                        <a:rPr lang="en-US" sz="1100" dirty="0"/>
                        <a:t>25.000</a:t>
                      </a:r>
                    </a:p>
                  </a:txBody>
                  <a:tcPr anchor="ctr"/>
                </a:tc>
                <a:tc>
                  <a:txBody>
                    <a:bodyPr/>
                    <a:lstStyle/>
                    <a:p>
                      <a:pPr algn="ctr"/>
                      <a:r>
                        <a:rPr lang="en-US" sz="1100" dirty="0"/>
                        <a:t>11,1</a:t>
                      </a:r>
                    </a:p>
                  </a:txBody>
                  <a:tcPr anchor="ctr"/>
                </a:tc>
                <a:tc>
                  <a:txBody>
                    <a:bodyPr/>
                    <a:lstStyle/>
                    <a:p>
                      <a:pPr algn="ctr"/>
                      <a:r>
                        <a:rPr lang="en-US" sz="1100" dirty="0"/>
                        <a:t>2.800</a:t>
                      </a:r>
                    </a:p>
                  </a:txBody>
                  <a:tcPr anchor="ctr"/>
                </a:tc>
                <a:tc>
                  <a:txBody>
                    <a:bodyPr/>
                    <a:lstStyle/>
                    <a:p>
                      <a:pPr algn="ctr"/>
                      <a:r>
                        <a:rPr lang="en-US" sz="1100" dirty="0"/>
                        <a:t>22.200</a:t>
                      </a:r>
                    </a:p>
                  </a:txBody>
                  <a:tcPr anchor="ctr"/>
                </a:tc>
                <a:extLst>
                  <a:ext uri="{0D108BD9-81ED-4DB2-BD59-A6C34878D82A}">
                    <a16:rowId xmlns:a16="http://schemas.microsoft.com/office/drawing/2014/main" val="535409462"/>
                  </a:ext>
                </a:extLst>
              </a:tr>
              <a:tr h="0">
                <a:tc>
                  <a:txBody>
                    <a:bodyPr/>
                    <a:lstStyle/>
                    <a:p>
                      <a:pPr algn="ctr"/>
                      <a:r>
                        <a:rPr lang="en-US" sz="1100" dirty="0"/>
                        <a:t>Maintenance services</a:t>
                      </a:r>
                    </a:p>
                  </a:txBody>
                  <a:tcPr anchor="ctr"/>
                </a:tc>
                <a:tc>
                  <a:txBody>
                    <a:bodyPr/>
                    <a:lstStyle/>
                    <a:p>
                      <a:pPr algn="ctr"/>
                      <a:r>
                        <a:rPr lang="en-US" sz="1100" dirty="0"/>
                        <a:t>15.000</a:t>
                      </a:r>
                    </a:p>
                  </a:txBody>
                  <a:tcPr anchor="ctr"/>
                </a:tc>
                <a:tc>
                  <a:txBody>
                    <a:bodyPr/>
                    <a:lstStyle/>
                    <a:p>
                      <a:pPr algn="ctr"/>
                      <a:r>
                        <a:rPr lang="en-US" sz="1100" dirty="0"/>
                        <a:t>6,7</a:t>
                      </a:r>
                    </a:p>
                  </a:txBody>
                  <a:tcPr anchor="ctr"/>
                </a:tc>
                <a:tc>
                  <a:txBody>
                    <a:bodyPr/>
                    <a:lstStyle/>
                    <a:p>
                      <a:pPr algn="ctr"/>
                      <a:r>
                        <a:rPr lang="en-US" sz="1100" dirty="0"/>
                        <a:t>1.600</a:t>
                      </a:r>
                    </a:p>
                  </a:txBody>
                  <a:tcPr anchor="ctr"/>
                </a:tc>
                <a:tc>
                  <a:txBody>
                    <a:bodyPr/>
                    <a:lstStyle/>
                    <a:p>
                      <a:pPr algn="ctr"/>
                      <a:r>
                        <a:rPr lang="en-US" sz="1100" dirty="0"/>
                        <a:t>13.400</a:t>
                      </a:r>
                    </a:p>
                  </a:txBody>
                  <a:tcPr anchor="ctr"/>
                </a:tc>
                <a:extLst>
                  <a:ext uri="{0D108BD9-81ED-4DB2-BD59-A6C34878D82A}">
                    <a16:rowId xmlns:a16="http://schemas.microsoft.com/office/drawing/2014/main" val="2388568080"/>
                  </a:ext>
                </a:extLst>
              </a:tr>
              <a:tr h="0">
                <a:tc>
                  <a:txBody>
                    <a:bodyPr/>
                    <a:lstStyle/>
                    <a:p>
                      <a:pPr algn="ctr"/>
                      <a:r>
                        <a:rPr lang="en-US" sz="1100" b="1" dirty="0"/>
                        <a:t>Total</a:t>
                      </a:r>
                    </a:p>
                  </a:txBody>
                  <a:tcPr anchor="ctr"/>
                </a:tc>
                <a:tc>
                  <a:txBody>
                    <a:bodyPr/>
                    <a:lstStyle/>
                    <a:p>
                      <a:pPr algn="ctr"/>
                      <a:r>
                        <a:rPr lang="en-US" sz="1100" b="1" dirty="0"/>
                        <a:t>225.000</a:t>
                      </a:r>
                    </a:p>
                  </a:txBody>
                  <a:tcPr anchor="ctr"/>
                </a:tc>
                <a:tc>
                  <a:txBody>
                    <a:bodyPr/>
                    <a:lstStyle/>
                    <a:p>
                      <a:pPr algn="ctr"/>
                      <a:r>
                        <a:rPr lang="en-US" sz="1100" b="1" dirty="0"/>
                        <a:t>100</a:t>
                      </a:r>
                    </a:p>
                  </a:txBody>
                  <a:tcPr anchor="ctr"/>
                </a:tc>
                <a:tc>
                  <a:txBody>
                    <a:bodyPr/>
                    <a:lstStyle/>
                    <a:p>
                      <a:pPr algn="ctr"/>
                      <a:r>
                        <a:rPr lang="en-US" sz="1100" b="1" dirty="0"/>
                        <a:t>25.000</a:t>
                      </a:r>
                    </a:p>
                  </a:txBody>
                  <a:tcPr anchor="ctr"/>
                </a:tc>
                <a:tc>
                  <a:txBody>
                    <a:bodyPr/>
                    <a:lstStyle/>
                    <a:p>
                      <a:pPr algn="ctr"/>
                      <a:r>
                        <a:rPr lang="en-US" sz="1100" b="1" dirty="0"/>
                        <a:t>200.000</a:t>
                      </a:r>
                    </a:p>
                  </a:txBody>
                  <a:tcPr anchor="ctr"/>
                </a:tc>
                <a:extLst>
                  <a:ext uri="{0D108BD9-81ED-4DB2-BD59-A6C34878D82A}">
                    <a16:rowId xmlns:a16="http://schemas.microsoft.com/office/drawing/2014/main" val="3611345179"/>
                  </a:ext>
                </a:extLst>
              </a:tr>
            </a:tbl>
          </a:graphicData>
        </a:graphic>
      </p:graphicFrame>
    </p:spTree>
    <p:extLst>
      <p:ext uri="{BB962C8B-B14F-4D97-AF65-F5344CB8AC3E}">
        <p14:creationId xmlns:p14="http://schemas.microsoft.com/office/powerpoint/2010/main" val="41482953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Variable consideration is required to be allocated to one or more (but not all).</a:t>
            </a:r>
          </a:p>
          <a:p>
            <a:r>
              <a:rPr lang="en-US" dirty="0"/>
              <a:t>Assume the same facts as in the previous example, except that the contract price will include a Euro 10.000 premium if professional services are provided within seven days of the delivery date of the hardware and software. The customer’s business is highly seasonal, and this arrangement coincides with its busiest time of year. The professional services are more valuable to the customer if they are rendered as soon as possible. The variable consideration relates specifically to Entity A’s efforts to satisfy the professional services performance obligation. The amount of the premium allocated to professional services is consistent with the overall principle for allocating consideration</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a:xfrm>
            <a:off x="8590663" y="6041362"/>
            <a:ext cx="683339" cy="365125"/>
          </a:xfrm>
        </p:spPr>
        <p:txBody>
          <a:bodyPr/>
          <a:lstStyle/>
          <a:p>
            <a:fld id="{D57F1E4F-1CFF-5643-939E-217C01CDF565}" type="slidenum">
              <a:rPr lang="en-US" smtClean="0"/>
              <a:pPr/>
              <a:t>22</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Allocate the transaction price</a:t>
            </a:r>
            <a:endParaRPr lang="it-IT" sz="1400" dirty="0"/>
          </a:p>
        </p:txBody>
      </p:sp>
      <p:graphicFrame>
        <p:nvGraphicFramePr>
          <p:cNvPr id="8" name="Table 7">
            <a:extLst>
              <a:ext uri="{FF2B5EF4-FFF2-40B4-BE49-F238E27FC236}">
                <a16:creationId xmlns:a16="http://schemas.microsoft.com/office/drawing/2014/main" id="{2C122D00-314C-4B2B-868E-C426C8648EE5}"/>
              </a:ext>
            </a:extLst>
          </p:cNvPr>
          <p:cNvGraphicFramePr>
            <a:graphicFrameLocks noGrp="1"/>
          </p:cNvGraphicFramePr>
          <p:nvPr>
            <p:extLst>
              <p:ext uri="{D42A27DB-BD31-4B8C-83A1-F6EECF244321}">
                <p14:modId xmlns:p14="http://schemas.microsoft.com/office/powerpoint/2010/main" val="3782911586"/>
              </p:ext>
            </p:extLst>
          </p:nvPr>
        </p:nvGraphicFramePr>
        <p:xfrm>
          <a:off x="966679" y="4096855"/>
          <a:ext cx="6502400" cy="146304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3446841695"/>
                    </a:ext>
                  </a:extLst>
                </a:gridCol>
                <a:gridCol w="1625600">
                  <a:extLst>
                    <a:ext uri="{9D8B030D-6E8A-4147-A177-3AD203B41FA5}">
                      <a16:colId xmlns:a16="http://schemas.microsoft.com/office/drawing/2014/main" val="1199559851"/>
                    </a:ext>
                  </a:extLst>
                </a:gridCol>
                <a:gridCol w="1625600">
                  <a:extLst>
                    <a:ext uri="{9D8B030D-6E8A-4147-A177-3AD203B41FA5}">
                      <a16:colId xmlns:a16="http://schemas.microsoft.com/office/drawing/2014/main" val="470382566"/>
                    </a:ext>
                  </a:extLst>
                </a:gridCol>
                <a:gridCol w="1625600">
                  <a:extLst>
                    <a:ext uri="{9D8B030D-6E8A-4147-A177-3AD203B41FA5}">
                      <a16:colId xmlns:a16="http://schemas.microsoft.com/office/drawing/2014/main" val="3952302171"/>
                    </a:ext>
                  </a:extLst>
                </a:gridCol>
              </a:tblGrid>
              <a:tr h="0">
                <a:tc>
                  <a:txBody>
                    <a:bodyPr/>
                    <a:lstStyle/>
                    <a:p>
                      <a:pPr algn="ctr"/>
                      <a:r>
                        <a:rPr lang="en-US" sz="1100" dirty="0"/>
                        <a:t>PO</a:t>
                      </a:r>
                    </a:p>
                  </a:txBody>
                  <a:tcPr anchor="ctr"/>
                </a:tc>
                <a:tc>
                  <a:txBody>
                    <a:bodyPr/>
                    <a:lstStyle/>
                    <a:p>
                      <a:pPr algn="ctr"/>
                      <a:r>
                        <a:rPr lang="en-US" sz="1100" dirty="0"/>
                        <a:t>Allocation of transaction price</a:t>
                      </a:r>
                    </a:p>
                  </a:txBody>
                  <a:tcPr anchor="ctr"/>
                </a:tc>
                <a:tc>
                  <a:txBody>
                    <a:bodyPr/>
                    <a:lstStyle/>
                    <a:p>
                      <a:pPr algn="ctr"/>
                      <a:r>
                        <a:rPr lang="en-US" sz="1100" dirty="0"/>
                        <a:t>Variable revenue</a:t>
                      </a:r>
                    </a:p>
                  </a:txBody>
                  <a:tcPr anchor="ctr"/>
                </a:tc>
                <a:tc>
                  <a:txBody>
                    <a:bodyPr/>
                    <a:lstStyle/>
                    <a:p>
                      <a:pPr algn="ctr"/>
                      <a:r>
                        <a:rPr lang="en-US" sz="1100" dirty="0"/>
                        <a:t>Total transaction price</a:t>
                      </a:r>
                    </a:p>
                  </a:txBody>
                  <a:tcPr anchor="ctr"/>
                </a:tc>
                <a:extLst>
                  <a:ext uri="{0D108BD9-81ED-4DB2-BD59-A6C34878D82A}">
                    <a16:rowId xmlns:a16="http://schemas.microsoft.com/office/drawing/2014/main" val="243014496"/>
                  </a:ext>
                </a:extLst>
              </a:tr>
              <a:tr h="0">
                <a:tc>
                  <a:txBody>
                    <a:bodyPr/>
                    <a:lstStyle/>
                    <a:p>
                      <a:pPr algn="ctr"/>
                      <a:r>
                        <a:rPr lang="en-US" sz="1100" dirty="0"/>
                        <a:t>Hardware</a:t>
                      </a:r>
                    </a:p>
                  </a:txBody>
                  <a:tcPr anchor="ctr"/>
                </a:tc>
                <a:tc>
                  <a:txBody>
                    <a:bodyPr/>
                    <a:lstStyle/>
                    <a:p>
                      <a:pPr algn="ctr"/>
                      <a:r>
                        <a:rPr lang="en-US" sz="1100" dirty="0"/>
                        <a:t>164.400</a:t>
                      </a:r>
                    </a:p>
                  </a:txBody>
                  <a:tcPr anchor="ctr"/>
                </a:tc>
                <a:tc>
                  <a:txBody>
                    <a:bodyPr/>
                    <a:lstStyle/>
                    <a:p>
                      <a:pPr algn="ctr"/>
                      <a:endParaRPr lang="en-US" sz="1100" dirty="0"/>
                    </a:p>
                  </a:txBody>
                  <a:tcPr anchor="ctr"/>
                </a:tc>
                <a:tc>
                  <a:txBody>
                    <a:bodyPr/>
                    <a:lstStyle/>
                    <a:p>
                      <a:pPr algn="ctr"/>
                      <a:r>
                        <a:rPr lang="en-US" sz="1100" dirty="0"/>
                        <a:t>164.400</a:t>
                      </a:r>
                    </a:p>
                  </a:txBody>
                  <a:tcPr anchor="ctr"/>
                </a:tc>
                <a:extLst>
                  <a:ext uri="{0D108BD9-81ED-4DB2-BD59-A6C34878D82A}">
                    <a16:rowId xmlns:a16="http://schemas.microsoft.com/office/drawing/2014/main" val="3126304583"/>
                  </a:ext>
                </a:extLst>
              </a:tr>
              <a:tr h="0">
                <a:tc>
                  <a:txBody>
                    <a:bodyPr/>
                    <a:lstStyle/>
                    <a:p>
                      <a:pPr algn="ctr"/>
                      <a:r>
                        <a:rPr lang="en-US" sz="1100" dirty="0"/>
                        <a:t>Professional services</a:t>
                      </a:r>
                    </a:p>
                  </a:txBody>
                  <a:tcPr anchor="ctr"/>
                </a:tc>
                <a:tc>
                  <a:txBody>
                    <a:bodyPr/>
                    <a:lstStyle/>
                    <a:p>
                      <a:pPr algn="ctr"/>
                      <a:r>
                        <a:rPr lang="en-US" sz="1100" dirty="0"/>
                        <a:t>22.200</a:t>
                      </a:r>
                    </a:p>
                  </a:txBody>
                  <a:tcPr anchor="ctr"/>
                </a:tc>
                <a:tc>
                  <a:txBody>
                    <a:bodyPr/>
                    <a:lstStyle/>
                    <a:p>
                      <a:pPr algn="ctr"/>
                      <a:r>
                        <a:rPr lang="en-US" sz="1100" dirty="0"/>
                        <a:t>10.000</a:t>
                      </a:r>
                    </a:p>
                  </a:txBody>
                  <a:tcPr anchor="ctr"/>
                </a:tc>
                <a:tc>
                  <a:txBody>
                    <a:bodyPr/>
                    <a:lstStyle/>
                    <a:p>
                      <a:pPr algn="ctr"/>
                      <a:r>
                        <a:rPr lang="en-US" sz="1100" dirty="0"/>
                        <a:t>32.200</a:t>
                      </a:r>
                    </a:p>
                  </a:txBody>
                  <a:tcPr anchor="ctr"/>
                </a:tc>
                <a:extLst>
                  <a:ext uri="{0D108BD9-81ED-4DB2-BD59-A6C34878D82A}">
                    <a16:rowId xmlns:a16="http://schemas.microsoft.com/office/drawing/2014/main" val="535409462"/>
                  </a:ext>
                </a:extLst>
              </a:tr>
              <a:tr h="0">
                <a:tc>
                  <a:txBody>
                    <a:bodyPr/>
                    <a:lstStyle/>
                    <a:p>
                      <a:pPr algn="ctr"/>
                      <a:r>
                        <a:rPr lang="en-US" sz="1100" dirty="0"/>
                        <a:t>Maintenance services</a:t>
                      </a:r>
                    </a:p>
                  </a:txBody>
                  <a:tcPr anchor="ctr"/>
                </a:tc>
                <a:tc>
                  <a:txBody>
                    <a:bodyPr/>
                    <a:lstStyle/>
                    <a:p>
                      <a:pPr algn="ctr"/>
                      <a:r>
                        <a:rPr lang="en-US" sz="1100" dirty="0"/>
                        <a:t>13.400</a:t>
                      </a:r>
                    </a:p>
                  </a:txBody>
                  <a:tcPr anchor="ctr"/>
                </a:tc>
                <a:tc>
                  <a:txBody>
                    <a:bodyPr/>
                    <a:lstStyle/>
                    <a:p>
                      <a:pPr algn="ctr"/>
                      <a:endParaRPr lang="en-US" sz="1100" dirty="0"/>
                    </a:p>
                  </a:txBody>
                  <a:tcPr anchor="ctr"/>
                </a:tc>
                <a:tc>
                  <a:txBody>
                    <a:bodyPr/>
                    <a:lstStyle/>
                    <a:p>
                      <a:pPr algn="ctr"/>
                      <a:r>
                        <a:rPr lang="en-US" sz="1100" dirty="0"/>
                        <a:t>13.400</a:t>
                      </a:r>
                    </a:p>
                  </a:txBody>
                  <a:tcPr anchor="ctr"/>
                </a:tc>
                <a:extLst>
                  <a:ext uri="{0D108BD9-81ED-4DB2-BD59-A6C34878D82A}">
                    <a16:rowId xmlns:a16="http://schemas.microsoft.com/office/drawing/2014/main" val="2388568080"/>
                  </a:ext>
                </a:extLst>
              </a:tr>
              <a:tr h="0">
                <a:tc>
                  <a:txBody>
                    <a:bodyPr/>
                    <a:lstStyle/>
                    <a:p>
                      <a:pPr algn="ctr"/>
                      <a:r>
                        <a:rPr lang="en-US" sz="1100" b="1" dirty="0"/>
                        <a:t>Total</a:t>
                      </a:r>
                    </a:p>
                  </a:txBody>
                  <a:tcPr anchor="ctr"/>
                </a:tc>
                <a:tc>
                  <a:txBody>
                    <a:bodyPr/>
                    <a:lstStyle/>
                    <a:p>
                      <a:pPr algn="ctr"/>
                      <a:r>
                        <a:rPr lang="en-US" sz="1100" b="1" dirty="0"/>
                        <a:t>200.000</a:t>
                      </a:r>
                    </a:p>
                  </a:txBody>
                  <a:tcPr anchor="ctr"/>
                </a:tc>
                <a:tc>
                  <a:txBody>
                    <a:bodyPr/>
                    <a:lstStyle/>
                    <a:p>
                      <a:pPr algn="ctr"/>
                      <a:r>
                        <a:rPr lang="en-US" sz="1100" b="1" dirty="0"/>
                        <a:t>10.000</a:t>
                      </a:r>
                    </a:p>
                  </a:txBody>
                  <a:tcPr anchor="ctr"/>
                </a:tc>
                <a:tc>
                  <a:txBody>
                    <a:bodyPr/>
                    <a:lstStyle/>
                    <a:p>
                      <a:pPr algn="ctr"/>
                      <a:r>
                        <a:rPr lang="en-US" sz="1100" b="1" dirty="0"/>
                        <a:t>210.000</a:t>
                      </a:r>
                    </a:p>
                  </a:txBody>
                  <a:tcPr anchor="ctr"/>
                </a:tc>
                <a:extLst>
                  <a:ext uri="{0D108BD9-81ED-4DB2-BD59-A6C34878D82A}">
                    <a16:rowId xmlns:a16="http://schemas.microsoft.com/office/drawing/2014/main" val="3611345179"/>
                  </a:ext>
                </a:extLst>
              </a:tr>
            </a:tbl>
          </a:graphicData>
        </a:graphic>
      </p:graphicFrame>
    </p:spTree>
    <p:extLst>
      <p:ext uri="{BB962C8B-B14F-4D97-AF65-F5344CB8AC3E}">
        <p14:creationId xmlns:p14="http://schemas.microsoft.com/office/powerpoint/2010/main" val="36365259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Let’s assume these are all recognized once at inception:</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a:xfrm>
            <a:off x="8590663" y="6041362"/>
            <a:ext cx="683339" cy="365125"/>
          </a:xfrm>
        </p:spPr>
        <p:txBody>
          <a:bodyPr/>
          <a:lstStyle/>
          <a:p>
            <a:fld id="{D57F1E4F-1CFF-5643-939E-217C01CDF565}" type="slidenum">
              <a:rPr lang="en-US" smtClean="0"/>
              <a:pPr/>
              <a:t>23</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a:t>Allocate the transaction price</a:t>
            </a:r>
            <a:endParaRPr lang="it-IT" sz="1400" dirty="0"/>
          </a:p>
        </p:txBody>
      </p:sp>
      <p:graphicFrame>
        <p:nvGraphicFramePr>
          <p:cNvPr id="9" name="Table 8">
            <a:extLst>
              <a:ext uri="{FF2B5EF4-FFF2-40B4-BE49-F238E27FC236}">
                <a16:creationId xmlns:a16="http://schemas.microsoft.com/office/drawing/2014/main" id="{A544E367-2923-4267-A5C2-8F578BF21B83}"/>
              </a:ext>
            </a:extLst>
          </p:cNvPr>
          <p:cNvGraphicFramePr>
            <a:graphicFrameLocks noGrp="1"/>
          </p:cNvGraphicFramePr>
          <p:nvPr>
            <p:extLst>
              <p:ext uri="{D42A27DB-BD31-4B8C-83A1-F6EECF244321}">
                <p14:modId xmlns:p14="http://schemas.microsoft.com/office/powerpoint/2010/main" val="2858758130"/>
              </p:ext>
            </p:extLst>
          </p:nvPr>
        </p:nvGraphicFramePr>
        <p:xfrm>
          <a:off x="878547" y="1533646"/>
          <a:ext cx="8053785" cy="1676400"/>
        </p:xfrm>
        <a:graphic>
          <a:graphicData uri="http://schemas.openxmlformats.org/drawingml/2006/table">
            <a:tbl>
              <a:tblPr firstRow="1" bandRow="1">
                <a:tableStyleId>{9D7B26C5-4107-4FEC-AEDC-1716B250A1EF}</a:tableStyleId>
              </a:tblPr>
              <a:tblGrid>
                <a:gridCol w="972687">
                  <a:extLst>
                    <a:ext uri="{9D8B030D-6E8A-4147-A177-3AD203B41FA5}">
                      <a16:colId xmlns:a16="http://schemas.microsoft.com/office/drawing/2014/main" val="3251389968"/>
                    </a:ext>
                  </a:extLst>
                </a:gridCol>
                <a:gridCol w="4057098">
                  <a:extLst>
                    <a:ext uri="{9D8B030D-6E8A-4147-A177-3AD203B41FA5}">
                      <a16:colId xmlns:a16="http://schemas.microsoft.com/office/drawing/2014/main" val="3813811915"/>
                    </a:ext>
                  </a:extLst>
                </a:gridCol>
                <a:gridCol w="1512000">
                  <a:extLst>
                    <a:ext uri="{9D8B030D-6E8A-4147-A177-3AD203B41FA5}">
                      <a16:colId xmlns:a16="http://schemas.microsoft.com/office/drawing/2014/main" val="2006376887"/>
                    </a:ext>
                  </a:extLst>
                </a:gridCol>
                <a:gridCol w="1512000">
                  <a:extLst>
                    <a:ext uri="{9D8B030D-6E8A-4147-A177-3AD203B41FA5}">
                      <a16:colId xmlns:a16="http://schemas.microsoft.com/office/drawing/2014/main" val="2540506348"/>
                    </a:ext>
                  </a:extLst>
                </a:gridCol>
              </a:tblGrid>
              <a:tr h="324000">
                <a:tc>
                  <a:txBody>
                    <a:bodyPr/>
                    <a:lstStyle/>
                    <a:p>
                      <a:r>
                        <a:rPr lang="en-US" sz="1600" dirty="0"/>
                        <a:t>IN</a:t>
                      </a:r>
                    </a:p>
                  </a:txBody>
                  <a:tcPr/>
                </a:tc>
                <a:tc>
                  <a:txBody>
                    <a:bodyPr/>
                    <a:lstStyle/>
                    <a:p>
                      <a:r>
                        <a:rPr lang="en-US" sz="1600" dirty="0"/>
                        <a:t>Account receivable</a:t>
                      </a:r>
                    </a:p>
                  </a:txBody>
                  <a:tcPr/>
                </a:tc>
                <a:tc>
                  <a:txBody>
                    <a:bodyPr/>
                    <a:lstStyle/>
                    <a:p>
                      <a:pPr algn="r"/>
                      <a:r>
                        <a:rPr lang="en-US" sz="1600" dirty="0"/>
                        <a:t>256.200</a:t>
                      </a:r>
                    </a:p>
                  </a:txBody>
                  <a:tcPr/>
                </a:tc>
                <a:tc>
                  <a:txBody>
                    <a:bodyPr/>
                    <a:lstStyle/>
                    <a:p>
                      <a:pPr algn="r"/>
                      <a:endParaRPr lang="en-US" sz="1600" dirty="0"/>
                    </a:p>
                  </a:txBody>
                  <a:tcPr/>
                </a:tc>
                <a:extLst>
                  <a:ext uri="{0D108BD9-81ED-4DB2-BD59-A6C34878D82A}">
                    <a16:rowId xmlns:a16="http://schemas.microsoft.com/office/drawing/2014/main" val="2548901374"/>
                  </a:ext>
                </a:extLst>
              </a:tr>
              <a:tr h="324000">
                <a:tc>
                  <a:txBody>
                    <a:bodyPr/>
                    <a:lstStyle/>
                    <a:p>
                      <a:r>
                        <a:rPr lang="en-US" sz="1600" dirty="0"/>
                        <a:t>OUT</a:t>
                      </a:r>
                    </a:p>
                  </a:txBody>
                  <a:tcPr/>
                </a:tc>
                <a:tc>
                  <a:txBody>
                    <a:bodyPr/>
                    <a:lstStyle/>
                    <a:p>
                      <a:r>
                        <a:rPr lang="en-US" sz="1600" dirty="0"/>
                        <a:t>Revenue for selling hardware</a:t>
                      </a:r>
                    </a:p>
                  </a:txBody>
                  <a:tcPr/>
                </a:tc>
                <a:tc>
                  <a:txBody>
                    <a:bodyPr/>
                    <a:lstStyle/>
                    <a:p>
                      <a:pPr algn="r"/>
                      <a:endParaRPr lang="en-US" sz="1600" dirty="0"/>
                    </a:p>
                  </a:txBody>
                  <a:tcPr/>
                </a:tc>
                <a:tc>
                  <a:txBody>
                    <a:bodyPr/>
                    <a:lstStyle/>
                    <a:p>
                      <a:pPr algn="r"/>
                      <a:r>
                        <a:rPr lang="en-US" sz="1600" dirty="0"/>
                        <a:t>164.400</a:t>
                      </a:r>
                    </a:p>
                  </a:txBody>
                  <a:tcPr/>
                </a:tc>
                <a:extLst>
                  <a:ext uri="{0D108BD9-81ED-4DB2-BD59-A6C34878D82A}">
                    <a16:rowId xmlns:a16="http://schemas.microsoft.com/office/drawing/2014/main" val="1610387038"/>
                  </a:ext>
                </a:extLst>
              </a:tr>
              <a:tr h="324000">
                <a:tc>
                  <a:txBody>
                    <a:bodyPr/>
                    <a:lstStyle/>
                    <a:p>
                      <a:r>
                        <a:rPr lang="en-US" sz="1600" dirty="0"/>
                        <a:t>OUT</a:t>
                      </a:r>
                    </a:p>
                  </a:txBody>
                  <a:tcPr/>
                </a:tc>
                <a:tc>
                  <a:txBody>
                    <a:bodyPr/>
                    <a:lstStyle/>
                    <a:p>
                      <a:r>
                        <a:rPr lang="en-US" sz="1600" dirty="0"/>
                        <a:t>Revenue for professional services</a:t>
                      </a:r>
                    </a:p>
                  </a:txBody>
                  <a:tcPr/>
                </a:tc>
                <a:tc>
                  <a:txBody>
                    <a:bodyPr/>
                    <a:lstStyle/>
                    <a:p>
                      <a:pPr algn="r"/>
                      <a:endParaRPr lang="en-US" sz="1600" dirty="0"/>
                    </a:p>
                  </a:txBody>
                  <a:tcPr/>
                </a:tc>
                <a:tc>
                  <a:txBody>
                    <a:bodyPr/>
                    <a:lstStyle/>
                    <a:p>
                      <a:pPr algn="r"/>
                      <a:r>
                        <a:rPr lang="en-US" sz="1600" dirty="0"/>
                        <a:t>32.200</a:t>
                      </a:r>
                    </a:p>
                  </a:txBody>
                  <a:tcPr/>
                </a:tc>
                <a:extLst>
                  <a:ext uri="{0D108BD9-81ED-4DB2-BD59-A6C34878D82A}">
                    <a16:rowId xmlns:a16="http://schemas.microsoft.com/office/drawing/2014/main" val="459963371"/>
                  </a:ext>
                </a:extLst>
              </a:tr>
              <a:tr h="324000">
                <a:tc>
                  <a:txBody>
                    <a:bodyPr/>
                    <a:lstStyle/>
                    <a:p>
                      <a:r>
                        <a:rPr lang="en-US" sz="1600" dirty="0"/>
                        <a:t>OUT</a:t>
                      </a:r>
                    </a:p>
                  </a:txBody>
                  <a:tcPr/>
                </a:tc>
                <a:tc>
                  <a:txBody>
                    <a:bodyPr/>
                    <a:lstStyle/>
                    <a:p>
                      <a:r>
                        <a:rPr lang="en-US" sz="1600" dirty="0"/>
                        <a:t>Revenue for maintenance services</a:t>
                      </a:r>
                    </a:p>
                  </a:txBody>
                  <a:tcPr/>
                </a:tc>
                <a:tc>
                  <a:txBody>
                    <a:bodyPr/>
                    <a:lstStyle/>
                    <a:p>
                      <a:pPr algn="r"/>
                      <a:endParaRPr lang="en-US" sz="1600" dirty="0"/>
                    </a:p>
                  </a:txBody>
                  <a:tcPr/>
                </a:tc>
                <a:tc>
                  <a:txBody>
                    <a:bodyPr/>
                    <a:lstStyle/>
                    <a:p>
                      <a:pPr algn="r"/>
                      <a:r>
                        <a:rPr lang="en-US" sz="1600" dirty="0"/>
                        <a:t>13.400</a:t>
                      </a:r>
                    </a:p>
                  </a:txBody>
                  <a:tcPr/>
                </a:tc>
                <a:extLst>
                  <a:ext uri="{0D108BD9-81ED-4DB2-BD59-A6C34878D82A}">
                    <a16:rowId xmlns:a16="http://schemas.microsoft.com/office/drawing/2014/main" val="2162634855"/>
                  </a:ext>
                </a:extLst>
              </a:tr>
              <a:tr h="324000">
                <a:tc>
                  <a:txBody>
                    <a:bodyPr/>
                    <a:lstStyle/>
                    <a:p>
                      <a:r>
                        <a:rPr lang="en-US" sz="1600" dirty="0"/>
                        <a:t>OUT</a:t>
                      </a:r>
                    </a:p>
                  </a:txBody>
                  <a:tcPr/>
                </a:tc>
                <a:tc>
                  <a:txBody>
                    <a:bodyPr/>
                    <a:lstStyle/>
                    <a:p>
                      <a:r>
                        <a:rPr lang="en-US" sz="1600" dirty="0"/>
                        <a:t>VAT on sales</a:t>
                      </a:r>
                    </a:p>
                  </a:txBody>
                  <a:tcPr/>
                </a:tc>
                <a:tc>
                  <a:txBody>
                    <a:bodyPr/>
                    <a:lstStyle/>
                    <a:p>
                      <a:pPr algn="r"/>
                      <a:endParaRPr lang="en-US" sz="1600" dirty="0"/>
                    </a:p>
                  </a:txBody>
                  <a:tcPr/>
                </a:tc>
                <a:tc>
                  <a:txBody>
                    <a:bodyPr/>
                    <a:lstStyle/>
                    <a:p>
                      <a:pPr algn="r"/>
                      <a:r>
                        <a:rPr lang="en-US" sz="1600" dirty="0"/>
                        <a:t>46.200</a:t>
                      </a:r>
                    </a:p>
                  </a:txBody>
                  <a:tcPr/>
                </a:tc>
                <a:extLst>
                  <a:ext uri="{0D108BD9-81ED-4DB2-BD59-A6C34878D82A}">
                    <a16:rowId xmlns:a16="http://schemas.microsoft.com/office/drawing/2014/main" val="1562570966"/>
                  </a:ext>
                </a:extLst>
              </a:tr>
            </a:tbl>
          </a:graphicData>
        </a:graphic>
      </p:graphicFrame>
      <p:graphicFrame>
        <p:nvGraphicFramePr>
          <p:cNvPr id="10" name="Table 9">
            <a:extLst>
              <a:ext uri="{FF2B5EF4-FFF2-40B4-BE49-F238E27FC236}">
                <a16:creationId xmlns:a16="http://schemas.microsoft.com/office/drawing/2014/main" id="{BD537833-AD3A-4E6A-A98C-E38184DD1DDE}"/>
              </a:ext>
            </a:extLst>
          </p:cNvPr>
          <p:cNvGraphicFramePr>
            <a:graphicFrameLocks noGrp="1"/>
          </p:cNvGraphicFramePr>
          <p:nvPr>
            <p:extLst>
              <p:ext uri="{D42A27DB-BD31-4B8C-83A1-F6EECF244321}">
                <p14:modId xmlns:p14="http://schemas.microsoft.com/office/powerpoint/2010/main" val="1921291407"/>
              </p:ext>
            </p:extLst>
          </p:nvPr>
        </p:nvGraphicFramePr>
        <p:xfrm>
          <a:off x="818225" y="3523874"/>
          <a:ext cx="1457237" cy="1429200"/>
        </p:xfrm>
        <a:graphic>
          <a:graphicData uri="http://schemas.openxmlformats.org/drawingml/2006/table">
            <a:tbl>
              <a:tblPr firstRow="1" bandRow="1">
                <a:tableStyleId>{2D5ABB26-0587-4C30-8999-92F81FD0307C}</a:tableStyleId>
              </a:tblPr>
              <a:tblGrid>
                <a:gridCol w="677173">
                  <a:extLst>
                    <a:ext uri="{9D8B030D-6E8A-4147-A177-3AD203B41FA5}">
                      <a16:colId xmlns:a16="http://schemas.microsoft.com/office/drawing/2014/main" val="122467612"/>
                    </a:ext>
                  </a:extLst>
                </a:gridCol>
                <a:gridCol w="780064">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Revenue for hardware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164.400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164.400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05546FFA-552B-41FB-905F-74A4BD5DF184}"/>
              </a:ext>
            </a:extLst>
          </p:cNvPr>
          <p:cNvGraphicFramePr>
            <a:graphicFrameLocks noGrp="1"/>
          </p:cNvGraphicFramePr>
          <p:nvPr>
            <p:extLst>
              <p:ext uri="{D42A27DB-BD31-4B8C-83A1-F6EECF244321}">
                <p14:modId xmlns:p14="http://schemas.microsoft.com/office/powerpoint/2010/main" val="3886420169"/>
              </p:ext>
            </p:extLst>
          </p:nvPr>
        </p:nvGraphicFramePr>
        <p:xfrm>
          <a:off x="2726005" y="3523874"/>
          <a:ext cx="1417859" cy="1429200"/>
        </p:xfrm>
        <a:graphic>
          <a:graphicData uri="http://schemas.openxmlformats.org/drawingml/2006/table">
            <a:tbl>
              <a:tblPr firstRow="1" bandRow="1">
                <a:tableStyleId>{2D5ABB26-0587-4C30-8999-92F81FD0307C}</a:tableStyleId>
              </a:tblPr>
              <a:tblGrid>
                <a:gridCol w="788129">
                  <a:extLst>
                    <a:ext uri="{9D8B030D-6E8A-4147-A177-3AD203B41FA5}">
                      <a16:colId xmlns:a16="http://schemas.microsoft.com/office/drawing/2014/main" val="122467612"/>
                    </a:ext>
                  </a:extLst>
                </a:gridCol>
                <a:gridCol w="629730">
                  <a:extLst>
                    <a:ext uri="{9D8B030D-6E8A-4147-A177-3AD203B41FA5}">
                      <a16:colId xmlns:a16="http://schemas.microsoft.com/office/drawing/2014/main" val="2021887314"/>
                    </a:ext>
                  </a:extLst>
                </a:gridCol>
              </a:tblGrid>
              <a:tr h="324000">
                <a:tc gridSpan="2">
                  <a:txBody>
                    <a:bodyPr/>
                    <a:lstStyle/>
                    <a:p>
                      <a:pPr algn="ctr"/>
                      <a:r>
                        <a:rPr lang="en-US" sz="1200" dirty="0"/>
                        <a:t>Account receivable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256.200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256.200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2" name="Table 11">
            <a:extLst>
              <a:ext uri="{FF2B5EF4-FFF2-40B4-BE49-F238E27FC236}">
                <a16:creationId xmlns:a16="http://schemas.microsoft.com/office/drawing/2014/main" id="{92541142-D0D6-42B5-9015-91246E5D7F30}"/>
              </a:ext>
            </a:extLst>
          </p:cNvPr>
          <p:cNvGraphicFramePr>
            <a:graphicFrameLocks noGrp="1"/>
          </p:cNvGraphicFramePr>
          <p:nvPr>
            <p:extLst>
              <p:ext uri="{D42A27DB-BD31-4B8C-83A1-F6EECF244321}">
                <p14:modId xmlns:p14="http://schemas.microsoft.com/office/powerpoint/2010/main" val="1040444435"/>
              </p:ext>
            </p:extLst>
          </p:nvPr>
        </p:nvGraphicFramePr>
        <p:xfrm>
          <a:off x="4594407" y="3523874"/>
          <a:ext cx="1457237" cy="1429200"/>
        </p:xfrm>
        <a:graphic>
          <a:graphicData uri="http://schemas.openxmlformats.org/drawingml/2006/table">
            <a:tbl>
              <a:tblPr firstRow="1" bandRow="1">
                <a:tableStyleId>{2D5ABB26-0587-4C30-8999-92F81FD0307C}</a:tableStyleId>
              </a:tblPr>
              <a:tblGrid>
                <a:gridCol w="677173">
                  <a:extLst>
                    <a:ext uri="{9D8B030D-6E8A-4147-A177-3AD203B41FA5}">
                      <a16:colId xmlns:a16="http://schemas.microsoft.com/office/drawing/2014/main" val="122467612"/>
                    </a:ext>
                  </a:extLst>
                </a:gridCol>
                <a:gridCol w="780064">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Revenue for prof. services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32.200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32.200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3" name="Table 12">
            <a:extLst>
              <a:ext uri="{FF2B5EF4-FFF2-40B4-BE49-F238E27FC236}">
                <a16:creationId xmlns:a16="http://schemas.microsoft.com/office/drawing/2014/main" id="{9408A3A5-64AA-4344-9C7C-267A507A85E3}"/>
              </a:ext>
            </a:extLst>
          </p:cNvPr>
          <p:cNvGraphicFramePr>
            <a:graphicFrameLocks noGrp="1"/>
          </p:cNvGraphicFramePr>
          <p:nvPr>
            <p:extLst>
              <p:ext uri="{D42A27DB-BD31-4B8C-83A1-F6EECF244321}">
                <p14:modId xmlns:p14="http://schemas.microsoft.com/office/powerpoint/2010/main" val="519256236"/>
              </p:ext>
            </p:extLst>
          </p:nvPr>
        </p:nvGraphicFramePr>
        <p:xfrm>
          <a:off x="6502187" y="3525950"/>
          <a:ext cx="1457237" cy="1429200"/>
        </p:xfrm>
        <a:graphic>
          <a:graphicData uri="http://schemas.openxmlformats.org/drawingml/2006/table">
            <a:tbl>
              <a:tblPr firstRow="1" bandRow="1">
                <a:tableStyleId>{2D5ABB26-0587-4C30-8999-92F81FD0307C}</a:tableStyleId>
              </a:tblPr>
              <a:tblGrid>
                <a:gridCol w="677173">
                  <a:extLst>
                    <a:ext uri="{9D8B030D-6E8A-4147-A177-3AD203B41FA5}">
                      <a16:colId xmlns:a16="http://schemas.microsoft.com/office/drawing/2014/main" val="122467612"/>
                    </a:ext>
                  </a:extLst>
                </a:gridCol>
                <a:gridCol w="780064">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Revenue for </a:t>
                      </a:r>
                      <a:r>
                        <a:rPr lang="en-US" sz="1200" dirty="0" err="1"/>
                        <a:t>mainten</a:t>
                      </a:r>
                      <a:r>
                        <a:rPr lang="en-US" sz="1200" dirty="0"/>
                        <a:t>. Services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13.400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13.400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4" name="Table 13">
            <a:extLst>
              <a:ext uri="{FF2B5EF4-FFF2-40B4-BE49-F238E27FC236}">
                <a16:creationId xmlns:a16="http://schemas.microsoft.com/office/drawing/2014/main" id="{E0829FD3-B8A8-4798-BF84-3318646D670F}"/>
              </a:ext>
            </a:extLst>
          </p:cNvPr>
          <p:cNvGraphicFramePr>
            <a:graphicFrameLocks noGrp="1"/>
          </p:cNvGraphicFramePr>
          <p:nvPr>
            <p:extLst>
              <p:ext uri="{D42A27DB-BD31-4B8C-83A1-F6EECF244321}">
                <p14:modId xmlns:p14="http://schemas.microsoft.com/office/powerpoint/2010/main" val="1297061972"/>
              </p:ext>
            </p:extLst>
          </p:nvPr>
        </p:nvGraphicFramePr>
        <p:xfrm>
          <a:off x="8370589" y="3590474"/>
          <a:ext cx="1457237" cy="1296000"/>
        </p:xfrm>
        <a:graphic>
          <a:graphicData uri="http://schemas.openxmlformats.org/drawingml/2006/table">
            <a:tbl>
              <a:tblPr firstRow="1" bandRow="1">
                <a:tableStyleId>{2D5ABB26-0587-4C30-8999-92F81FD0307C}</a:tableStyleId>
              </a:tblPr>
              <a:tblGrid>
                <a:gridCol w="677173">
                  <a:extLst>
                    <a:ext uri="{9D8B030D-6E8A-4147-A177-3AD203B41FA5}">
                      <a16:colId xmlns:a16="http://schemas.microsoft.com/office/drawing/2014/main" val="122467612"/>
                    </a:ext>
                  </a:extLst>
                </a:gridCol>
                <a:gridCol w="780064">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VAT on 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46.200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46.200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21570198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Model is based on transfer of control. Control is the ability to direct the use of, and obtain substantially all of the remaining benefits from, the asset. Control includes the ability to prevent other entities from directing the use of, and obtaining the benefits from, an asset.</a:t>
            </a:r>
          </a:p>
          <a:p>
            <a:r>
              <a:rPr lang="en-US" dirty="0"/>
              <a:t>The benefits of an asset are the potential cash flows that can be obtained directly or indirectly in many ways. In example:</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a:xfrm>
            <a:off x="8590663" y="6041362"/>
            <a:ext cx="683339" cy="365125"/>
          </a:xfrm>
        </p:spPr>
        <p:txBody>
          <a:bodyPr/>
          <a:lstStyle/>
          <a:p>
            <a:fld id="{D57F1E4F-1CFF-5643-939E-217C01CDF565}" type="slidenum">
              <a:rPr lang="en-US" smtClean="0"/>
              <a:pPr/>
              <a:t>24</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err="1"/>
              <a:t>Recognise</a:t>
            </a:r>
            <a:r>
              <a:rPr lang="en-US" sz="1400" dirty="0"/>
              <a:t> revenue</a:t>
            </a:r>
            <a:endParaRPr lang="it-IT" sz="1400" dirty="0"/>
          </a:p>
        </p:txBody>
      </p:sp>
      <p:graphicFrame>
        <p:nvGraphicFramePr>
          <p:cNvPr id="2" name="Table 1">
            <a:extLst>
              <a:ext uri="{FF2B5EF4-FFF2-40B4-BE49-F238E27FC236}">
                <a16:creationId xmlns:a16="http://schemas.microsoft.com/office/drawing/2014/main" id="{CDD4AE49-E923-4436-983B-31DA814CBB49}"/>
              </a:ext>
            </a:extLst>
          </p:cNvPr>
          <p:cNvGraphicFramePr>
            <a:graphicFrameLocks noGrp="1"/>
          </p:cNvGraphicFramePr>
          <p:nvPr>
            <p:extLst>
              <p:ext uri="{D42A27DB-BD31-4B8C-83A1-F6EECF244321}">
                <p14:modId xmlns:p14="http://schemas.microsoft.com/office/powerpoint/2010/main" val="522109985"/>
              </p:ext>
            </p:extLst>
          </p:nvPr>
        </p:nvGraphicFramePr>
        <p:xfrm>
          <a:off x="911668" y="3332238"/>
          <a:ext cx="8128000" cy="1651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78534985"/>
                    </a:ext>
                  </a:extLst>
                </a:gridCol>
                <a:gridCol w="4064000">
                  <a:extLst>
                    <a:ext uri="{9D8B030D-6E8A-4147-A177-3AD203B41FA5}">
                      <a16:colId xmlns:a16="http://schemas.microsoft.com/office/drawing/2014/main" val="3420293269"/>
                    </a:ext>
                  </a:extLst>
                </a:gridCol>
              </a:tblGrid>
              <a:tr h="370840">
                <a:tc>
                  <a:txBody>
                    <a:bodyPr/>
                    <a:lstStyle/>
                    <a:p>
                      <a:pPr algn="ctr"/>
                      <a:r>
                        <a:rPr lang="en-US" b="0" dirty="0">
                          <a:solidFill>
                            <a:schemeClr val="tx1"/>
                          </a:solidFill>
                        </a:rPr>
                        <a:t>Using the asset to produce goods or </a:t>
                      </a:r>
                    </a:p>
                    <a:p>
                      <a:pPr algn="ctr"/>
                      <a:r>
                        <a:rPr lang="en-US" b="0" dirty="0">
                          <a:solidFill>
                            <a:schemeClr val="tx1"/>
                          </a:solidFill>
                        </a:rPr>
                        <a:t>provide services</a:t>
                      </a:r>
                    </a:p>
                  </a:txBody>
                  <a:tcPr>
                    <a:solidFill>
                      <a:srgbClr val="E8EAE7"/>
                    </a:solidFill>
                  </a:tcPr>
                </a:tc>
                <a:tc>
                  <a:txBody>
                    <a:bodyPr/>
                    <a:lstStyle/>
                    <a:p>
                      <a:pPr algn="ctr"/>
                      <a:r>
                        <a:rPr lang="en-US" b="0" dirty="0">
                          <a:solidFill>
                            <a:schemeClr val="tx1"/>
                          </a:solidFill>
                        </a:rPr>
                        <a:t>Using the asset to enhance the value of other assets</a:t>
                      </a:r>
                    </a:p>
                  </a:txBody>
                  <a:tcPr>
                    <a:solidFill>
                      <a:srgbClr val="E8EAE7"/>
                    </a:solidFill>
                  </a:tcPr>
                </a:tc>
                <a:extLst>
                  <a:ext uri="{0D108BD9-81ED-4DB2-BD59-A6C34878D82A}">
                    <a16:rowId xmlns:a16="http://schemas.microsoft.com/office/drawing/2014/main" val="1802938199"/>
                  </a:ext>
                </a:extLst>
              </a:tr>
              <a:tr h="370840">
                <a:tc>
                  <a:txBody>
                    <a:bodyPr/>
                    <a:lstStyle/>
                    <a:p>
                      <a:pPr algn="ctr"/>
                      <a:r>
                        <a:rPr lang="en-US" b="0" dirty="0"/>
                        <a:t>Using the asset to settle liabilities or </a:t>
                      </a:r>
                    </a:p>
                    <a:p>
                      <a:pPr algn="ctr"/>
                      <a:r>
                        <a:rPr lang="en-US" b="0" dirty="0"/>
                        <a:t>reduce expenses</a:t>
                      </a:r>
                    </a:p>
                  </a:txBody>
                  <a:tcPr/>
                </a:tc>
                <a:tc>
                  <a:txBody>
                    <a:bodyPr/>
                    <a:lstStyle/>
                    <a:p>
                      <a:pPr algn="ctr"/>
                      <a:r>
                        <a:rPr lang="en-US" b="0" dirty="0"/>
                        <a:t> Selling or exchanging the asset</a:t>
                      </a:r>
                    </a:p>
                  </a:txBody>
                  <a:tcPr/>
                </a:tc>
                <a:extLst>
                  <a:ext uri="{0D108BD9-81ED-4DB2-BD59-A6C34878D82A}">
                    <a16:rowId xmlns:a16="http://schemas.microsoft.com/office/drawing/2014/main" val="3332059278"/>
                  </a:ext>
                </a:extLst>
              </a:tr>
              <a:tr h="370840">
                <a:tc>
                  <a:txBody>
                    <a:bodyPr/>
                    <a:lstStyle/>
                    <a:p>
                      <a:pPr algn="ctr"/>
                      <a:r>
                        <a:rPr lang="en-US" b="0" dirty="0"/>
                        <a:t>Pledging the asset to secure a loan</a:t>
                      </a:r>
                    </a:p>
                  </a:txBody>
                  <a:tcPr/>
                </a:tc>
                <a:tc>
                  <a:txBody>
                    <a:bodyPr/>
                    <a:lstStyle/>
                    <a:p>
                      <a:pPr algn="ctr"/>
                      <a:r>
                        <a:rPr lang="en-US" b="0" dirty="0"/>
                        <a:t>Holding the asset</a:t>
                      </a:r>
                    </a:p>
                  </a:txBody>
                  <a:tcPr/>
                </a:tc>
                <a:extLst>
                  <a:ext uri="{0D108BD9-81ED-4DB2-BD59-A6C34878D82A}">
                    <a16:rowId xmlns:a16="http://schemas.microsoft.com/office/drawing/2014/main" val="4149720806"/>
                  </a:ext>
                </a:extLst>
              </a:tr>
            </a:tbl>
          </a:graphicData>
        </a:graphic>
      </p:graphicFrame>
    </p:spTree>
    <p:extLst>
      <p:ext uri="{BB962C8B-B14F-4D97-AF65-F5344CB8AC3E}">
        <p14:creationId xmlns:p14="http://schemas.microsoft.com/office/powerpoint/2010/main" val="812334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25</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10" name="Arrow: Pentagon 9">
            <a:extLst>
              <a:ext uri="{FF2B5EF4-FFF2-40B4-BE49-F238E27FC236}">
                <a16:creationId xmlns:a16="http://schemas.microsoft.com/office/drawing/2014/main" id="{7AF1D6FA-CB31-491A-8A35-28E72158B43F}"/>
              </a:ext>
            </a:extLst>
          </p:cNvPr>
          <p:cNvSpPr/>
          <p:nvPr/>
        </p:nvSpPr>
        <p:spPr>
          <a:xfrm>
            <a:off x="818225" y="1436920"/>
            <a:ext cx="1805232" cy="1332000"/>
          </a:xfrm>
          <a:prstGeom prst="homePlate">
            <a:avLst>
              <a:gd name="adj" fmla="val 214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Transfer</a:t>
            </a:r>
          </a:p>
        </p:txBody>
      </p:sp>
      <p:sp>
        <p:nvSpPr>
          <p:cNvPr id="11" name="Rectangle 10">
            <a:extLst>
              <a:ext uri="{FF2B5EF4-FFF2-40B4-BE49-F238E27FC236}">
                <a16:creationId xmlns:a16="http://schemas.microsoft.com/office/drawing/2014/main" id="{C2F9D05C-D38C-4E79-AFFF-9FC31A483A83}"/>
              </a:ext>
            </a:extLst>
          </p:cNvPr>
          <p:cNvSpPr/>
          <p:nvPr/>
        </p:nvSpPr>
        <p:spPr>
          <a:xfrm>
            <a:off x="4060371" y="1436919"/>
            <a:ext cx="5442856" cy="1331999"/>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400" dirty="0"/>
              <a:t>Revenue is </a:t>
            </a:r>
            <a:r>
              <a:rPr lang="en-US" sz="1400" dirty="0" err="1"/>
              <a:t>recognised</a:t>
            </a:r>
            <a:r>
              <a:rPr lang="en-US" sz="1400" dirty="0"/>
              <a:t> upon satisfaction of a performance obligation by transferring the promised good or service to a customer. A good or service is considered to be transferred when (or as) the customer obtains control</a:t>
            </a:r>
          </a:p>
        </p:txBody>
      </p:sp>
      <p:sp>
        <p:nvSpPr>
          <p:cNvPr id="23" name="TextBox 22">
            <a:extLst>
              <a:ext uri="{FF2B5EF4-FFF2-40B4-BE49-F238E27FC236}">
                <a16:creationId xmlns:a16="http://schemas.microsoft.com/office/drawing/2014/main" id="{F80B8877-5F59-4C03-95D1-9C4CDEC42E95}"/>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err="1"/>
              <a:t>Recognise</a:t>
            </a:r>
            <a:r>
              <a:rPr lang="en-US" sz="1400" dirty="0"/>
              <a:t> revenue</a:t>
            </a:r>
            <a:endParaRPr lang="it-IT" sz="1400" dirty="0"/>
          </a:p>
        </p:txBody>
      </p:sp>
      <p:sp>
        <p:nvSpPr>
          <p:cNvPr id="25" name="Arrow: Pentagon 24">
            <a:extLst>
              <a:ext uri="{FF2B5EF4-FFF2-40B4-BE49-F238E27FC236}">
                <a16:creationId xmlns:a16="http://schemas.microsoft.com/office/drawing/2014/main" id="{B64A10EB-CCE1-45C0-89BF-D5992C864EC2}"/>
              </a:ext>
            </a:extLst>
          </p:cNvPr>
          <p:cNvSpPr/>
          <p:nvPr/>
        </p:nvSpPr>
        <p:spPr>
          <a:xfrm>
            <a:off x="818225" y="2884718"/>
            <a:ext cx="1805232" cy="2536361"/>
          </a:xfrm>
          <a:prstGeom prst="homePlate">
            <a:avLst>
              <a:gd name="adj" fmla="val 147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Performance obligations</a:t>
            </a:r>
          </a:p>
        </p:txBody>
      </p:sp>
      <p:sp>
        <p:nvSpPr>
          <p:cNvPr id="27" name="Rectangle 26">
            <a:extLst>
              <a:ext uri="{FF2B5EF4-FFF2-40B4-BE49-F238E27FC236}">
                <a16:creationId xmlns:a16="http://schemas.microsoft.com/office/drawing/2014/main" id="{88D03D97-CD47-409F-9846-C3CF18F12486}"/>
              </a:ext>
            </a:extLst>
          </p:cNvPr>
          <p:cNvSpPr/>
          <p:nvPr/>
        </p:nvSpPr>
        <p:spPr>
          <a:xfrm>
            <a:off x="4060371" y="2884720"/>
            <a:ext cx="5442856" cy="1110338"/>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400" dirty="0"/>
              <a:t>Performance obligations are either satisfied over time or at a point in time</a:t>
            </a:r>
          </a:p>
        </p:txBody>
      </p:sp>
      <p:sp>
        <p:nvSpPr>
          <p:cNvPr id="28" name="Rectangle 27">
            <a:extLst>
              <a:ext uri="{FF2B5EF4-FFF2-40B4-BE49-F238E27FC236}">
                <a16:creationId xmlns:a16="http://schemas.microsoft.com/office/drawing/2014/main" id="{CBD18A75-6B3D-40AB-9186-4E27C8FB97BE}"/>
              </a:ext>
            </a:extLst>
          </p:cNvPr>
          <p:cNvSpPr/>
          <p:nvPr/>
        </p:nvSpPr>
        <p:spPr>
          <a:xfrm>
            <a:off x="2819399" y="4189486"/>
            <a:ext cx="6683828" cy="567572"/>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400" dirty="0"/>
              <a:t>To help make this determination, the standard includes criteria for determining when control transfers over time</a:t>
            </a:r>
          </a:p>
        </p:txBody>
      </p:sp>
      <p:sp>
        <p:nvSpPr>
          <p:cNvPr id="2" name="Rectangle 1">
            <a:extLst>
              <a:ext uri="{FF2B5EF4-FFF2-40B4-BE49-F238E27FC236}">
                <a16:creationId xmlns:a16="http://schemas.microsoft.com/office/drawing/2014/main" id="{5722392C-EEF5-424D-AA8C-BF216EEB0FD3}"/>
              </a:ext>
            </a:extLst>
          </p:cNvPr>
          <p:cNvSpPr/>
          <p:nvPr/>
        </p:nvSpPr>
        <p:spPr>
          <a:xfrm>
            <a:off x="2808514" y="1436919"/>
            <a:ext cx="1045029" cy="1331999"/>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9" name="Rectangle 28">
            <a:extLst>
              <a:ext uri="{FF2B5EF4-FFF2-40B4-BE49-F238E27FC236}">
                <a16:creationId xmlns:a16="http://schemas.microsoft.com/office/drawing/2014/main" id="{EC048F9E-DAEB-48A3-9F2D-9D6D84BA7A3F}"/>
              </a:ext>
            </a:extLst>
          </p:cNvPr>
          <p:cNvSpPr/>
          <p:nvPr/>
        </p:nvSpPr>
        <p:spPr>
          <a:xfrm>
            <a:off x="2819399" y="2872312"/>
            <a:ext cx="1045029" cy="111033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6" name="Graphic 5" descr="Truck">
            <a:extLst>
              <a:ext uri="{FF2B5EF4-FFF2-40B4-BE49-F238E27FC236}">
                <a16:creationId xmlns:a16="http://schemas.microsoft.com/office/drawing/2014/main" id="{C3B095AD-3A0D-43EF-A0EC-24A7891A2EE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84713" y="1691230"/>
            <a:ext cx="914400" cy="914400"/>
          </a:xfrm>
          <a:prstGeom prst="rect">
            <a:avLst/>
          </a:prstGeom>
        </p:spPr>
      </p:pic>
      <p:pic>
        <p:nvPicPr>
          <p:cNvPr id="12" name="Graphic 11" descr="Daily calendar">
            <a:extLst>
              <a:ext uri="{FF2B5EF4-FFF2-40B4-BE49-F238E27FC236}">
                <a16:creationId xmlns:a16="http://schemas.microsoft.com/office/drawing/2014/main" id="{7A3DE992-3F1D-4953-B525-1F56BC096FC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73828" y="3001642"/>
            <a:ext cx="914400" cy="914400"/>
          </a:xfrm>
          <a:prstGeom prst="rect">
            <a:avLst/>
          </a:prstGeom>
        </p:spPr>
      </p:pic>
      <p:sp>
        <p:nvSpPr>
          <p:cNvPr id="21" name="Rectangle 20">
            <a:extLst>
              <a:ext uri="{FF2B5EF4-FFF2-40B4-BE49-F238E27FC236}">
                <a16:creationId xmlns:a16="http://schemas.microsoft.com/office/drawing/2014/main" id="{17B51CFE-CA28-475E-A8A2-679C96DE5F9F}"/>
              </a:ext>
            </a:extLst>
          </p:cNvPr>
          <p:cNvSpPr/>
          <p:nvPr/>
        </p:nvSpPr>
        <p:spPr>
          <a:xfrm>
            <a:off x="2819399" y="4871340"/>
            <a:ext cx="6683828" cy="567572"/>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400" dirty="0"/>
              <a:t>If a performance obligation does not meet any of those criteria, control transfers at a point in time</a:t>
            </a:r>
          </a:p>
        </p:txBody>
      </p:sp>
    </p:spTree>
    <p:extLst>
      <p:ext uri="{BB962C8B-B14F-4D97-AF65-F5344CB8AC3E}">
        <p14:creationId xmlns:p14="http://schemas.microsoft.com/office/powerpoint/2010/main" val="25660850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8B9A6397-11C2-48AC-9AAA-096D7C662A41}"/>
              </a:ext>
            </a:extLst>
          </p:cNvPr>
          <p:cNvSpPr/>
          <p:nvPr/>
        </p:nvSpPr>
        <p:spPr>
          <a:xfrm>
            <a:off x="818226" y="5246764"/>
            <a:ext cx="1425712" cy="57992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p:txBody>
          <a:bodyPr/>
          <a:lstStyle/>
          <a:p>
            <a:fld id="{D57F1E4F-1CFF-5643-939E-217C01CDF565}" type="slidenum">
              <a:rPr lang="en-US" smtClean="0"/>
              <a:pPr/>
              <a:t>26</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11" name="Rectangle 10">
            <a:extLst>
              <a:ext uri="{FF2B5EF4-FFF2-40B4-BE49-F238E27FC236}">
                <a16:creationId xmlns:a16="http://schemas.microsoft.com/office/drawing/2014/main" id="{C2F9D05C-D38C-4E79-AFFF-9FC31A483A83}"/>
              </a:ext>
            </a:extLst>
          </p:cNvPr>
          <p:cNvSpPr/>
          <p:nvPr/>
        </p:nvSpPr>
        <p:spPr>
          <a:xfrm>
            <a:off x="4060371" y="2601686"/>
            <a:ext cx="5442856" cy="698245"/>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400" dirty="0"/>
              <a:t>The entity’s performance does not create an asset with alternative use and the entity has an enforceable right to payment for performance completed to date</a:t>
            </a:r>
          </a:p>
        </p:txBody>
      </p:sp>
      <p:sp>
        <p:nvSpPr>
          <p:cNvPr id="23" name="TextBox 22">
            <a:extLst>
              <a:ext uri="{FF2B5EF4-FFF2-40B4-BE49-F238E27FC236}">
                <a16:creationId xmlns:a16="http://schemas.microsoft.com/office/drawing/2014/main" id="{F80B8877-5F59-4C03-95D1-9C4CDEC42E95}"/>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err="1"/>
              <a:t>Recognise</a:t>
            </a:r>
            <a:r>
              <a:rPr lang="en-US" sz="1400" dirty="0"/>
              <a:t> revenue</a:t>
            </a:r>
            <a:endParaRPr lang="it-IT" sz="1400" dirty="0"/>
          </a:p>
        </p:txBody>
      </p:sp>
      <p:sp>
        <p:nvSpPr>
          <p:cNvPr id="25" name="Arrow: Pentagon 24">
            <a:extLst>
              <a:ext uri="{FF2B5EF4-FFF2-40B4-BE49-F238E27FC236}">
                <a16:creationId xmlns:a16="http://schemas.microsoft.com/office/drawing/2014/main" id="{B64A10EB-CCE1-45C0-89BF-D5992C864EC2}"/>
              </a:ext>
            </a:extLst>
          </p:cNvPr>
          <p:cNvSpPr/>
          <p:nvPr/>
        </p:nvSpPr>
        <p:spPr>
          <a:xfrm>
            <a:off x="818225" y="1132119"/>
            <a:ext cx="1805232" cy="3984160"/>
          </a:xfrm>
          <a:prstGeom prst="homePlate">
            <a:avLst>
              <a:gd name="adj" fmla="val 147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Performance obligations satisfied over time</a:t>
            </a:r>
          </a:p>
        </p:txBody>
      </p:sp>
      <p:sp>
        <p:nvSpPr>
          <p:cNvPr id="27" name="Rectangle 26">
            <a:extLst>
              <a:ext uri="{FF2B5EF4-FFF2-40B4-BE49-F238E27FC236}">
                <a16:creationId xmlns:a16="http://schemas.microsoft.com/office/drawing/2014/main" id="{88D03D97-CD47-409F-9846-C3CF18F12486}"/>
              </a:ext>
            </a:extLst>
          </p:cNvPr>
          <p:cNvSpPr/>
          <p:nvPr/>
        </p:nvSpPr>
        <p:spPr>
          <a:xfrm>
            <a:off x="4060371" y="3403325"/>
            <a:ext cx="5442856" cy="1756500"/>
          </a:xfrm>
          <a:prstGeom prst="rect">
            <a:avLst/>
          </a:prstGeom>
          <a:solidFill>
            <a:schemeClr val="bg1"/>
          </a:solidFill>
        </p:spPr>
        <p:style>
          <a:lnRef idx="2">
            <a:schemeClr val="accent1"/>
          </a:lnRef>
          <a:fillRef idx="1">
            <a:schemeClr val="lt1"/>
          </a:fillRef>
          <a:effectRef idx="0">
            <a:schemeClr val="accent1"/>
          </a:effectRef>
          <a:fontRef idx="minor">
            <a:schemeClr val="dk1"/>
          </a:fontRef>
        </p:style>
        <p:txBody>
          <a:bodyPr rtlCol="0" anchor="t"/>
          <a:lstStyle/>
          <a:p>
            <a:r>
              <a:rPr lang="en-US" sz="1400" dirty="0"/>
              <a:t>The customer is receiving and consuming the benefits of the entity’s performance as the entity performs</a:t>
            </a:r>
          </a:p>
        </p:txBody>
      </p:sp>
      <p:sp>
        <p:nvSpPr>
          <p:cNvPr id="2" name="Rectangle 1">
            <a:extLst>
              <a:ext uri="{FF2B5EF4-FFF2-40B4-BE49-F238E27FC236}">
                <a16:creationId xmlns:a16="http://schemas.microsoft.com/office/drawing/2014/main" id="{5722392C-EEF5-424D-AA8C-BF216EEB0FD3}"/>
              </a:ext>
            </a:extLst>
          </p:cNvPr>
          <p:cNvSpPr/>
          <p:nvPr/>
        </p:nvSpPr>
        <p:spPr>
          <a:xfrm>
            <a:off x="2808514" y="2616512"/>
            <a:ext cx="1045029" cy="69824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9" name="Rectangle 28">
            <a:extLst>
              <a:ext uri="{FF2B5EF4-FFF2-40B4-BE49-F238E27FC236}">
                <a16:creationId xmlns:a16="http://schemas.microsoft.com/office/drawing/2014/main" id="{EC048F9E-DAEB-48A3-9F2D-9D6D84BA7A3F}"/>
              </a:ext>
            </a:extLst>
          </p:cNvPr>
          <p:cNvSpPr/>
          <p:nvPr/>
        </p:nvSpPr>
        <p:spPr>
          <a:xfrm>
            <a:off x="2819399" y="3390917"/>
            <a:ext cx="1045029" cy="17565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1" name="Rectangle 20">
            <a:extLst>
              <a:ext uri="{FF2B5EF4-FFF2-40B4-BE49-F238E27FC236}">
                <a16:creationId xmlns:a16="http://schemas.microsoft.com/office/drawing/2014/main" id="{17B51CFE-CA28-475E-A8A2-679C96DE5F9F}"/>
              </a:ext>
            </a:extLst>
          </p:cNvPr>
          <p:cNvSpPr/>
          <p:nvPr/>
        </p:nvSpPr>
        <p:spPr>
          <a:xfrm>
            <a:off x="2819399" y="1131156"/>
            <a:ext cx="6683828" cy="567572"/>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400" dirty="0"/>
              <a:t>Control of goods and services is transferred over time if one of the following three criteria is met:</a:t>
            </a:r>
          </a:p>
        </p:txBody>
      </p:sp>
      <p:sp>
        <p:nvSpPr>
          <p:cNvPr id="15" name="Rectangle 14">
            <a:extLst>
              <a:ext uri="{FF2B5EF4-FFF2-40B4-BE49-F238E27FC236}">
                <a16:creationId xmlns:a16="http://schemas.microsoft.com/office/drawing/2014/main" id="{D144C337-0405-4229-8B46-2FB8A1A67CC1}"/>
              </a:ext>
            </a:extLst>
          </p:cNvPr>
          <p:cNvSpPr/>
          <p:nvPr/>
        </p:nvSpPr>
        <p:spPr>
          <a:xfrm>
            <a:off x="4060371" y="1800047"/>
            <a:ext cx="5442856" cy="698245"/>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400" dirty="0"/>
              <a:t>The entity creates or enhances an asset that the customer controls as it is created or enhanced</a:t>
            </a:r>
          </a:p>
        </p:txBody>
      </p:sp>
      <p:sp>
        <p:nvSpPr>
          <p:cNvPr id="16" name="Rectangle 15">
            <a:extLst>
              <a:ext uri="{FF2B5EF4-FFF2-40B4-BE49-F238E27FC236}">
                <a16:creationId xmlns:a16="http://schemas.microsoft.com/office/drawing/2014/main" id="{453AD25E-ACC2-4DCA-AFBF-18B623B397E9}"/>
              </a:ext>
            </a:extLst>
          </p:cNvPr>
          <p:cNvSpPr/>
          <p:nvPr/>
        </p:nvSpPr>
        <p:spPr>
          <a:xfrm>
            <a:off x="2808513" y="1800047"/>
            <a:ext cx="1045029" cy="698245"/>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 name="TextBox 8">
            <a:extLst>
              <a:ext uri="{FF2B5EF4-FFF2-40B4-BE49-F238E27FC236}">
                <a16:creationId xmlns:a16="http://schemas.microsoft.com/office/drawing/2014/main" id="{144ED7BE-489A-4351-920D-B59ADEE2E211}"/>
              </a:ext>
            </a:extLst>
          </p:cNvPr>
          <p:cNvSpPr txBox="1"/>
          <p:nvPr/>
        </p:nvSpPr>
        <p:spPr>
          <a:xfrm rot="16200000">
            <a:off x="2186422" y="4141542"/>
            <a:ext cx="1537600" cy="261610"/>
          </a:xfrm>
          <a:prstGeom prst="rect">
            <a:avLst/>
          </a:prstGeom>
          <a:noFill/>
        </p:spPr>
        <p:txBody>
          <a:bodyPr wrap="none" rtlCol="0">
            <a:spAutoFit/>
          </a:bodyPr>
          <a:lstStyle/>
          <a:p>
            <a:r>
              <a:rPr lang="en-US" sz="1100" dirty="0"/>
              <a:t>Pure service contract</a:t>
            </a:r>
          </a:p>
        </p:txBody>
      </p:sp>
      <p:sp>
        <p:nvSpPr>
          <p:cNvPr id="22" name="Rectangle 21">
            <a:extLst>
              <a:ext uri="{FF2B5EF4-FFF2-40B4-BE49-F238E27FC236}">
                <a16:creationId xmlns:a16="http://schemas.microsoft.com/office/drawing/2014/main" id="{1B236AAD-E46A-4D46-8DCF-D62B1942E04B}"/>
              </a:ext>
            </a:extLst>
          </p:cNvPr>
          <p:cNvSpPr/>
          <p:nvPr/>
        </p:nvSpPr>
        <p:spPr>
          <a:xfrm>
            <a:off x="4338385" y="3961001"/>
            <a:ext cx="5029198" cy="1080146"/>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200" dirty="0"/>
              <a:t>Another entity would not have to re-perform work completed to date</a:t>
            </a:r>
          </a:p>
          <a:p>
            <a:r>
              <a:rPr lang="en-US" sz="1200" dirty="0"/>
              <a:t>► Disregard potential limitations that would prevent the transfer of a remaining PO to another entity</a:t>
            </a:r>
          </a:p>
          <a:p>
            <a:r>
              <a:rPr lang="en-US" sz="1200" dirty="0"/>
              <a:t>► Assume another entity fulfilling the remaining PO would not have the benefit of any asset the entity controls</a:t>
            </a:r>
          </a:p>
        </p:txBody>
      </p:sp>
      <p:pic>
        <p:nvPicPr>
          <p:cNvPr id="14" name="Graphic 13" descr="Tools">
            <a:extLst>
              <a:ext uri="{FF2B5EF4-FFF2-40B4-BE49-F238E27FC236}">
                <a16:creationId xmlns:a16="http://schemas.microsoft.com/office/drawing/2014/main" id="{4BAE5709-E24D-4C38-9931-8D6241C6360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016327" y="1875020"/>
            <a:ext cx="565199" cy="565199"/>
          </a:xfrm>
          <a:prstGeom prst="rect">
            <a:avLst/>
          </a:prstGeom>
        </p:spPr>
      </p:pic>
      <p:pic>
        <p:nvPicPr>
          <p:cNvPr id="18" name="Graphic 17" descr="Box">
            <a:extLst>
              <a:ext uri="{FF2B5EF4-FFF2-40B4-BE49-F238E27FC236}">
                <a16:creationId xmlns:a16="http://schemas.microsoft.com/office/drawing/2014/main" id="{42C033BE-3479-4B0E-BC2E-5659144AE3B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999569" y="2666277"/>
            <a:ext cx="598714" cy="598714"/>
          </a:xfrm>
          <a:prstGeom prst="rect">
            <a:avLst/>
          </a:prstGeom>
        </p:spPr>
      </p:pic>
      <p:pic>
        <p:nvPicPr>
          <p:cNvPr id="20" name="Graphic 19" descr="Box trolley">
            <a:extLst>
              <a:ext uri="{FF2B5EF4-FFF2-40B4-BE49-F238E27FC236}">
                <a16:creationId xmlns:a16="http://schemas.microsoft.com/office/drawing/2014/main" id="{408F4808-54DE-4B61-910C-D80D26AF53B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72783" y="3811967"/>
            <a:ext cx="914400" cy="914400"/>
          </a:xfrm>
          <a:prstGeom prst="rect">
            <a:avLst/>
          </a:prstGeom>
        </p:spPr>
      </p:pic>
      <p:pic>
        <p:nvPicPr>
          <p:cNvPr id="30" name="Graphic 29" descr="Gauge">
            <a:extLst>
              <a:ext uri="{FF2B5EF4-FFF2-40B4-BE49-F238E27FC236}">
                <a16:creationId xmlns:a16="http://schemas.microsoft.com/office/drawing/2014/main" id="{91AB3BF1-D7CC-4114-9C5B-7CFC2A9EEAC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73882" y="5116279"/>
            <a:ext cx="914400" cy="914400"/>
          </a:xfrm>
          <a:prstGeom prst="rect">
            <a:avLst/>
          </a:prstGeom>
        </p:spPr>
      </p:pic>
      <p:sp>
        <p:nvSpPr>
          <p:cNvPr id="31" name="Rectangle 30">
            <a:extLst>
              <a:ext uri="{FF2B5EF4-FFF2-40B4-BE49-F238E27FC236}">
                <a16:creationId xmlns:a16="http://schemas.microsoft.com/office/drawing/2014/main" id="{BA6D2576-6C5B-48FB-AE65-B055F17D7EAB}"/>
              </a:ext>
            </a:extLst>
          </p:cNvPr>
          <p:cNvSpPr/>
          <p:nvPr/>
        </p:nvSpPr>
        <p:spPr>
          <a:xfrm>
            <a:off x="2243938" y="5246764"/>
            <a:ext cx="7259289" cy="579928"/>
          </a:xfrm>
          <a:prstGeom prst="rect">
            <a:avLst/>
          </a:prstGeom>
          <a:solidFill>
            <a:schemeClr val="bg1">
              <a:lumMod val="85000"/>
            </a:schemeClr>
          </a:solidFill>
        </p:spPr>
        <p:style>
          <a:lnRef idx="2">
            <a:schemeClr val="accent1"/>
          </a:lnRef>
          <a:fillRef idx="1">
            <a:schemeClr val="lt1"/>
          </a:fillRef>
          <a:effectRef idx="0">
            <a:schemeClr val="accent1"/>
          </a:effectRef>
          <a:fontRef idx="minor">
            <a:schemeClr val="dk1"/>
          </a:fontRef>
        </p:style>
        <p:txBody>
          <a:bodyPr rtlCol="0" anchor="ctr"/>
          <a:lstStyle/>
          <a:p>
            <a:r>
              <a:rPr lang="en-US" sz="1400" dirty="0"/>
              <a:t>Revenue is </a:t>
            </a:r>
            <a:r>
              <a:rPr lang="en-US" sz="1400" dirty="0" err="1"/>
              <a:t>recognised</a:t>
            </a:r>
            <a:r>
              <a:rPr lang="en-US" sz="1400" dirty="0"/>
              <a:t> over time by measuring progress toward completion</a:t>
            </a:r>
          </a:p>
        </p:txBody>
      </p:sp>
    </p:spTree>
    <p:extLst>
      <p:ext uri="{BB962C8B-B14F-4D97-AF65-F5344CB8AC3E}">
        <p14:creationId xmlns:p14="http://schemas.microsoft.com/office/powerpoint/2010/main" val="7843673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fontScale="85000" lnSpcReduction="20000"/>
          </a:bodyPr>
          <a:lstStyle/>
          <a:p>
            <a:r>
              <a:rPr lang="en-US" dirty="0"/>
              <a:t>Example</a:t>
            </a:r>
          </a:p>
          <a:p>
            <a:r>
              <a:rPr lang="en-US" dirty="0"/>
              <a:t>Audit Corp. enters into a contract with a customer to provide a consulting service that results in the entity providing a professional opinion to the customer. The professional opinion relates to facts and circumstances that are specific to the customer. If the customer terminates the consulting contract for reasons other than Audit Corp.’s failure to perform as promised, the contract requires the customer to compensate Audit Corp. for its costs incurred plus a 15 per cent margin. The 15 per cent margin approximates the profit margin that Audit Corp. earns from similar contracts. The customer does not simultaneously receive and consume the benefits of </a:t>
            </a:r>
            <a:r>
              <a:rPr lang="en-US"/>
              <a:t>the performance </a:t>
            </a:r>
            <a:r>
              <a:rPr lang="en-US" dirty="0"/>
              <a:t>because:</a:t>
            </a:r>
          </a:p>
          <a:p>
            <a:pPr marL="285750" indent="-285750">
              <a:buFont typeface="Arial" panose="020B0604020202020204" pitchFamily="34" charset="0"/>
              <a:buChar char="•"/>
            </a:pPr>
            <a:r>
              <a:rPr lang="en-US" dirty="0"/>
              <a:t>If Audit Corp. were to be unable to satisfy its obligation and the customer hired another consulting firm to provide the opinion, the other consulting firm would need to substantially re-perform the work that Audit Corp. had completed to date, because the other consulting firm would not have the benefit of any work in progress performed</a:t>
            </a:r>
          </a:p>
          <a:p>
            <a:pPr marL="285750" indent="-285750">
              <a:buFont typeface="Arial" panose="020B0604020202020204" pitchFamily="34" charset="0"/>
              <a:buChar char="•"/>
            </a:pPr>
            <a:r>
              <a:rPr lang="en-US" dirty="0"/>
              <a:t>The nature of the professional opinion is such that the customer will receive the benefits of the entity’s performance only when the customer receives the professional opinion </a:t>
            </a:r>
          </a:p>
          <a:p>
            <a:r>
              <a:rPr lang="en-US" dirty="0"/>
              <a:t>However, the development of the professional opinion does not create an asset with alternative use and Audit Corp. has an enforceable right to payment for its performance completed to date for its costs plus a reasonable margin. Therefore this contract is a performance obligation satisfied over time</a:t>
            </a:r>
          </a:p>
          <a:p>
            <a:r>
              <a:rPr lang="en-US" dirty="0"/>
              <a:t>Consequently, Audit Corp. </a:t>
            </a:r>
            <a:r>
              <a:rPr lang="en-US" dirty="0" err="1"/>
              <a:t>recognises</a:t>
            </a:r>
            <a:r>
              <a:rPr lang="en-US" dirty="0"/>
              <a:t> revenue over time by measuring the progress towards complete satisfaction of the performance obligation</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a:xfrm>
            <a:off x="8590663" y="6041362"/>
            <a:ext cx="683339" cy="365125"/>
          </a:xfrm>
        </p:spPr>
        <p:txBody>
          <a:bodyPr/>
          <a:lstStyle/>
          <a:p>
            <a:fld id="{D57F1E4F-1CFF-5643-939E-217C01CDF565}" type="slidenum">
              <a:rPr lang="en-US" smtClean="0"/>
              <a:pPr/>
              <a:t>27</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err="1"/>
              <a:t>Recognise</a:t>
            </a:r>
            <a:r>
              <a:rPr lang="en-US" sz="1400" dirty="0"/>
              <a:t> revenue</a:t>
            </a:r>
            <a:endParaRPr lang="it-IT" sz="1400" dirty="0"/>
          </a:p>
        </p:txBody>
      </p:sp>
    </p:spTree>
    <p:extLst>
      <p:ext uri="{BB962C8B-B14F-4D97-AF65-F5344CB8AC3E}">
        <p14:creationId xmlns:p14="http://schemas.microsoft.com/office/powerpoint/2010/main" val="33314608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Let’s assume total revenue are 100.000. As at 31.12.nn, after three months, Audit Corp. realizes 50% of service has been rendered:</a:t>
            </a:r>
          </a:p>
        </p:txBody>
      </p:sp>
      <p:sp>
        <p:nvSpPr>
          <p:cNvPr id="4" name="Slide Number Placeholder 3">
            <a:extLst>
              <a:ext uri="{FF2B5EF4-FFF2-40B4-BE49-F238E27FC236}">
                <a16:creationId xmlns:a16="http://schemas.microsoft.com/office/drawing/2014/main" id="{B7A507E0-E5ED-44FD-BEAA-41DC11B70EFD}"/>
              </a:ext>
            </a:extLst>
          </p:cNvPr>
          <p:cNvSpPr>
            <a:spLocks noGrp="1"/>
          </p:cNvSpPr>
          <p:nvPr>
            <p:ph type="sldNum" sz="quarter" idx="12"/>
          </p:nvPr>
        </p:nvSpPr>
        <p:spPr>
          <a:xfrm>
            <a:off x="8590663" y="6041362"/>
            <a:ext cx="683339" cy="365125"/>
          </a:xfrm>
        </p:spPr>
        <p:txBody>
          <a:bodyPr/>
          <a:lstStyle/>
          <a:p>
            <a:fld id="{D57F1E4F-1CFF-5643-939E-217C01CDF565}" type="slidenum">
              <a:rPr lang="en-US" smtClean="0"/>
              <a:pPr/>
              <a:t>28</a:t>
            </a:fld>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7" name="TextBox 6">
            <a:extLst>
              <a:ext uri="{FF2B5EF4-FFF2-40B4-BE49-F238E27FC236}">
                <a16:creationId xmlns:a16="http://schemas.microsoft.com/office/drawing/2014/main" id="{83D7B590-6A1C-4771-8BD4-5053D0F475B3}"/>
              </a:ext>
            </a:extLst>
          </p:cNvPr>
          <p:cNvSpPr txBox="1"/>
          <p:nvPr/>
        </p:nvSpPr>
        <p:spPr>
          <a:xfrm>
            <a:off x="818225" y="454241"/>
            <a:ext cx="8424909" cy="646331"/>
          </a:xfrm>
          <a:prstGeom prst="rect">
            <a:avLst/>
          </a:prstGeom>
          <a:noFill/>
        </p:spPr>
        <p:txBody>
          <a:bodyPr wrap="square" rtlCol="0">
            <a:spAutoFit/>
          </a:bodyPr>
          <a:lstStyle/>
          <a:p>
            <a:r>
              <a:rPr lang="en-US" sz="3600" dirty="0"/>
              <a:t>Revenues </a:t>
            </a:r>
            <a:r>
              <a:rPr lang="en-US" sz="1400" dirty="0" err="1"/>
              <a:t>Recognise</a:t>
            </a:r>
            <a:r>
              <a:rPr lang="en-US" sz="1400" dirty="0"/>
              <a:t> revenue</a:t>
            </a:r>
            <a:endParaRPr lang="it-IT" sz="1400" dirty="0"/>
          </a:p>
        </p:txBody>
      </p:sp>
      <p:graphicFrame>
        <p:nvGraphicFramePr>
          <p:cNvPr id="9" name="Table 8">
            <a:extLst>
              <a:ext uri="{FF2B5EF4-FFF2-40B4-BE49-F238E27FC236}">
                <a16:creationId xmlns:a16="http://schemas.microsoft.com/office/drawing/2014/main" id="{A544E367-2923-4267-A5C2-8F578BF21B83}"/>
              </a:ext>
            </a:extLst>
          </p:cNvPr>
          <p:cNvGraphicFramePr>
            <a:graphicFrameLocks noGrp="1"/>
          </p:cNvGraphicFramePr>
          <p:nvPr>
            <p:extLst>
              <p:ext uri="{D42A27DB-BD31-4B8C-83A1-F6EECF244321}">
                <p14:modId xmlns:p14="http://schemas.microsoft.com/office/powerpoint/2010/main" val="3799806235"/>
              </p:ext>
            </p:extLst>
          </p:nvPr>
        </p:nvGraphicFramePr>
        <p:xfrm>
          <a:off x="878547" y="1952499"/>
          <a:ext cx="8053785" cy="1005840"/>
        </p:xfrm>
        <a:graphic>
          <a:graphicData uri="http://schemas.openxmlformats.org/drawingml/2006/table">
            <a:tbl>
              <a:tblPr firstRow="1" bandRow="1">
                <a:tableStyleId>{9D7B26C5-4107-4FEC-AEDC-1716B250A1EF}</a:tableStyleId>
              </a:tblPr>
              <a:tblGrid>
                <a:gridCol w="972687">
                  <a:extLst>
                    <a:ext uri="{9D8B030D-6E8A-4147-A177-3AD203B41FA5}">
                      <a16:colId xmlns:a16="http://schemas.microsoft.com/office/drawing/2014/main" val="3251389968"/>
                    </a:ext>
                  </a:extLst>
                </a:gridCol>
                <a:gridCol w="4057098">
                  <a:extLst>
                    <a:ext uri="{9D8B030D-6E8A-4147-A177-3AD203B41FA5}">
                      <a16:colId xmlns:a16="http://schemas.microsoft.com/office/drawing/2014/main" val="3813811915"/>
                    </a:ext>
                  </a:extLst>
                </a:gridCol>
                <a:gridCol w="1512000">
                  <a:extLst>
                    <a:ext uri="{9D8B030D-6E8A-4147-A177-3AD203B41FA5}">
                      <a16:colId xmlns:a16="http://schemas.microsoft.com/office/drawing/2014/main" val="2006376887"/>
                    </a:ext>
                  </a:extLst>
                </a:gridCol>
                <a:gridCol w="1512000">
                  <a:extLst>
                    <a:ext uri="{9D8B030D-6E8A-4147-A177-3AD203B41FA5}">
                      <a16:colId xmlns:a16="http://schemas.microsoft.com/office/drawing/2014/main" val="2540506348"/>
                    </a:ext>
                  </a:extLst>
                </a:gridCol>
              </a:tblGrid>
              <a:tr h="324000">
                <a:tc>
                  <a:txBody>
                    <a:bodyPr/>
                    <a:lstStyle/>
                    <a:p>
                      <a:r>
                        <a:rPr lang="en-US" sz="1600" dirty="0"/>
                        <a:t>IN</a:t>
                      </a:r>
                    </a:p>
                  </a:txBody>
                  <a:tcPr/>
                </a:tc>
                <a:tc>
                  <a:txBody>
                    <a:bodyPr/>
                    <a:lstStyle/>
                    <a:p>
                      <a:r>
                        <a:rPr lang="en-US" sz="1600" dirty="0"/>
                        <a:t>Account receivable</a:t>
                      </a:r>
                    </a:p>
                  </a:txBody>
                  <a:tcPr/>
                </a:tc>
                <a:tc>
                  <a:txBody>
                    <a:bodyPr/>
                    <a:lstStyle/>
                    <a:p>
                      <a:pPr algn="r"/>
                      <a:r>
                        <a:rPr lang="en-US" sz="1600" dirty="0"/>
                        <a:t>61.100</a:t>
                      </a:r>
                    </a:p>
                  </a:txBody>
                  <a:tcPr/>
                </a:tc>
                <a:tc>
                  <a:txBody>
                    <a:bodyPr/>
                    <a:lstStyle/>
                    <a:p>
                      <a:pPr algn="r"/>
                      <a:endParaRPr lang="en-US" sz="1600" dirty="0"/>
                    </a:p>
                  </a:txBody>
                  <a:tcPr/>
                </a:tc>
                <a:extLst>
                  <a:ext uri="{0D108BD9-81ED-4DB2-BD59-A6C34878D82A}">
                    <a16:rowId xmlns:a16="http://schemas.microsoft.com/office/drawing/2014/main" val="2548901374"/>
                  </a:ext>
                </a:extLst>
              </a:tr>
              <a:tr h="324000">
                <a:tc>
                  <a:txBody>
                    <a:bodyPr/>
                    <a:lstStyle/>
                    <a:p>
                      <a:r>
                        <a:rPr lang="en-US" sz="1600" dirty="0"/>
                        <a:t>OUT</a:t>
                      </a:r>
                    </a:p>
                  </a:txBody>
                  <a:tcPr/>
                </a:tc>
                <a:tc>
                  <a:txBody>
                    <a:bodyPr/>
                    <a:lstStyle/>
                    <a:p>
                      <a:r>
                        <a:rPr lang="en-US" sz="1600" dirty="0"/>
                        <a:t>Revenue for audit</a:t>
                      </a:r>
                    </a:p>
                  </a:txBody>
                  <a:tcPr/>
                </a:tc>
                <a:tc>
                  <a:txBody>
                    <a:bodyPr/>
                    <a:lstStyle/>
                    <a:p>
                      <a:pPr algn="r"/>
                      <a:endParaRPr lang="en-US" sz="1600" dirty="0"/>
                    </a:p>
                  </a:txBody>
                  <a:tcPr/>
                </a:tc>
                <a:tc>
                  <a:txBody>
                    <a:bodyPr/>
                    <a:lstStyle/>
                    <a:p>
                      <a:pPr algn="r"/>
                      <a:r>
                        <a:rPr lang="en-US" sz="1600" dirty="0"/>
                        <a:t>50.000</a:t>
                      </a:r>
                    </a:p>
                  </a:txBody>
                  <a:tcPr/>
                </a:tc>
                <a:extLst>
                  <a:ext uri="{0D108BD9-81ED-4DB2-BD59-A6C34878D82A}">
                    <a16:rowId xmlns:a16="http://schemas.microsoft.com/office/drawing/2014/main" val="1610387038"/>
                  </a:ext>
                </a:extLst>
              </a:tr>
              <a:tr h="324000">
                <a:tc>
                  <a:txBody>
                    <a:bodyPr/>
                    <a:lstStyle/>
                    <a:p>
                      <a:r>
                        <a:rPr lang="en-US" sz="1600" dirty="0"/>
                        <a:t>OUT</a:t>
                      </a:r>
                    </a:p>
                  </a:txBody>
                  <a:tcPr/>
                </a:tc>
                <a:tc>
                  <a:txBody>
                    <a:bodyPr/>
                    <a:lstStyle/>
                    <a:p>
                      <a:r>
                        <a:rPr lang="en-US" sz="1600" dirty="0"/>
                        <a:t>VAT on sales</a:t>
                      </a:r>
                    </a:p>
                  </a:txBody>
                  <a:tcPr/>
                </a:tc>
                <a:tc>
                  <a:txBody>
                    <a:bodyPr/>
                    <a:lstStyle/>
                    <a:p>
                      <a:pPr algn="r"/>
                      <a:endParaRPr lang="en-US" sz="1600" dirty="0"/>
                    </a:p>
                  </a:txBody>
                  <a:tcPr/>
                </a:tc>
                <a:tc>
                  <a:txBody>
                    <a:bodyPr/>
                    <a:lstStyle/>
                    <a:p>
                      <a:pPr algn="r"/>
                      <a:r>
                        <a:rPr lang="en-US" sz="1600" dirty="0"/>
                        <a:t>11.100</a:t>
                      </a:r>
                    </a:p>
                  </a:txBody>
                  <a:tcPr/>
                </a:tc>
                <a:extLst>
                  <a:ext uri="{0D108BD9-81ED-4DB2-BD59-A6C34878D82A}">
                    <a16:rowId xmlns:a16="http://schemas.microsoft.com/office/drawing/2014/main" val="1562570966"/>
                  </a:ext>
                </a:extLst>
              </a:tr>
            </a:tbl>
          </a:graphicData>
        </a:graphic>
      </p:graphicFrame>
      <p:graphicFrame>
        <p:nvGraphicFramePr>
          <p:cNvPr id="10" name="Table 9">
            <a:extLst>
              <a:ext uri="{FF2B5EF4-FFF2-40B4-BE49-F238E27FC236}">
                <a16:creationId xmlns:a16="http://schemas.microsoft.com/office/drawing/2014/main" id="{BD537833-AD3A-4E6A-A98C-E38184DD1DDE}"/>
              </a:ext>
            </a:extLst>
          </p:cNvPr>
          <p:cNvGraphicFramePr>
            <a:graphicFrameLocks noGrp="1"/>
          </p:cNvGraphicFramePr>
          <p:nvPr>
            <p:extLst>
              <p:ext uri="{D42A27DB-BD31-4B8C-83A1-F6EECF244321}">
                <p14:modId xmlns:p14="http://schemas.microsoft.com/office/powerpoint/2010/main" val="4147758926"/>
              </p:ext>
            </p:extLst>
          </p:nvPr>
        </p:nvGraphicFramePr>
        <p:xfrm>
          <a:off x="818225" y="3523874"/>
          <a:ext cx="1457237" cy="1296000"/>
        </p:xfrm>
        <a:graphic>
          <a:graphicData uri="http://schemas.openxmlformats.org/drawingml/2006/table">
            <a:tbl>
              <a:tblPr firstRow="1" bandRow="1">
                <a:tableStyleId>{2D5ABB26-0587-4C30-8999-92F81FD0307C}</a:tableStyleId>
              </a:tblPr>
              <a:tblGrid>
                <a:gridCol w="677173">
                  <a:extLst>
                    <a:ext uri="{9D8B030D-6E8A-4147-A177-3AD203B41FA5}">
                      <a16:colId xmlns:a16="http://schemas.microsoft.com/office/drawing/2014/main" val="122467612"/>
                    </a:ext>
                  </a:extLst>
                </a:gridCol>
                <a:gridCol w="780064">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Revenue for audit</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50.000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50.000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graphicFrame>
        <p:nvGraphicFramePr>
          <p:cNvPr id="11" name="Table 10">
            <a:extLst>
              <a:ext uri="{FF2B5EF4-FFF2-40B4-BE49-F238E27FC236}">
                <a16:creationId xmlns:a16="http://schemas.microsoft.com/office/drawing/2014/main" id="{05546FFA-552B-41FB-905F-74A4BD5DF184}"/>
              </a:ext>
            </a:extLst>
          </p:cNvPr>
          <p:cNvGraphicFramePr>
            <a:graphicFrameLocks noGrp="1"/>
          </p:cNvGraphicFramePr>
          <p:nvPr>
            <p:extLst>
              <p:ext uri="{D42A27DB-BD31-4B8C-83A1-F6EECF244321}">
                <p14:modId xmlns:p14="http://schemas.microsoft.com/office/powerpoint/2010/main" val="349927205"/>
              </p:ext>
            </p:extLst>
          </p:nvPr>
        </p:nvGraphicFramePr>
        <p:xfrm>
          <a:off x="4428056" y="3523874"/>
          <a:ext cx="1565338" cy="1296000"/>
        </p:xfrm>
        <a:graphic>
          <a:graphicData uri="http://schemas.openxmlformats.org/drawingml/2006/table">
            <a:tbl>
              <a:tblPr firstRow="1" bandRow="1">
                <a:tableStyleId>{2D5ABB26-0587-4C30-8999-92F81FD0307C}</a:tableStyleId>
              </a:tblPr>
              <a:tblGrid>
                <a:gridCol w="870106">
                  <a:extLst>
                    <a:ext uri="{9D8B030D-6E8A-4147-A177-3AD203B41FA5}">
                      <a16:colId xmlns:a16="http://schemas.microsoft.com/office/drawing/2014/main" val="122467612"/>
                    </a:ext>
                  </a:extLst>
                </a:gridCol>
                <a:gridCol w="695232">
                  <a:extLst>
                    <a:ext uri="{9D8B030D-6E8A-4147-A177-3AD203B41FA5}">
                      <a16:colId xmlns:a16="http://schemas.microsoft.com/office/drawing/2014/main" val="2021887314"/>
                    </a:ext>
                  </a:extLst>
                </a:gridCol>
              </a:tblGrid>
              <a:tr h="324000">
                <a:tc gridSpan="2">
                  <a:txBody>
                    <a:bodyPr/>
                    <a:lstStyle/>
                    <a:p>
                      <a:pPr algn="ctr"/>
                      <a:r>
                        <a:rPr lang="en-US" sz="1200" dirty="0"/>
                        <a:t>Account receivable</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r>
                        <a:rPr lang="en-US" sz="1200" dirty="0">
                          <a:solidFill>
                            <a:schemeClr val="tx1"/>
                          </a:solidFill>
                        </a:rPr>
                        <a:t>61.100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solidFill>
                          <a:schemeClr val="tx1"/>
                        </a:solidFill>
                      </a:endParaRP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r>
                        <a:rPr lang="en-US" sz="1200" b="1" dirty="0"/>
                        <a:t>61.100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endParaRPr lang="en-US" sz="12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505182515"/>
                  </a:ext>
                </a:extLst>
              </a:tr>
            </a:tbl>
          </a:graphicData>
        </a:graphic>
      </p:graphicFrame>
      <p:graphicFrame>
        <p:nvGraphicFramePr>
          <p:cNvPr id="14" name="Table 13">
            <a:extLst>
              <a:ext uri="{FF2B5EF4-FFF2-40B4-BE49-F238E27FC236}">
                <a16:creationId xmlns:a16="http://schemas.microsoft.com/office/drawing/2014/main" id="{E0829FD3-B8A8-4798-BF84-3318646D670F}"/>
              </a:ext>
            </a:extLst>
          </p:cNvPr>
          <p:cNvGraphicFramePr>
            <a:graphicFrameLocks noGrp="1"/>
          </p:cNvGraphicFramePr>
          <p:nvPr>
            <p:extLst>
              <p:ext uri="{D42A27DB-BD31-4B8C-83A1-F6EECF244321}">
                <p14:modId xmlns:p14="http://schemas.microsoft.com/office/powerpoint/2010/main" val="2799269374"/>
              </p:ext>
            </p:extLst>
          </p:nvPr>
        </p:nvGraphicFramePr>
        <p:xfrm>
          <a:off x="7546723" y="3523874"/>
          <a:ext cx="1457237" cy="1296000"/>
        </p:xfrm>
        <a:graphic>
          <a:graphicData uri="http://schemas.openxmlformats.org/drawingml/2006/table">
            <a:tbl>
              <a:tblPr firstRow="1" bandRow="1">
                <a:tableStyleId>{2D5ABB26-0587-4C30-8999-92F81FD0307C}</a:tableStyleId>
              </a:tblPr>
              <a:tblGrid>
                <a:gridCol w="677173">
                  <a:extLst>
                    <a:ext uri="{9D8B030D-6E8A-4147-A177-3AD203B41FA5}">
                      <a16:colId xmlns:a16="http://schemas.microsoft.com/office/drawing/2014/main" val="122467612"/>
                    </a:ext>
                  </a:extLst>
                </a:gridCol>
                <a:gridCol w="780064">
                  <a:extLst>
                    <a:ext uri="{9D8B030D-6E8A-4147-A177-3AD203B41FA5}">
                      <a16:colId xmlns:a16="http://schemas.microsoft.com/office/drawing/2014/main" val="2021887314"/>
                    </a:ext>
                  </a:extLst>
                </a:gridCol>
              </a:tblGrid>
              <a:tr h="324000">
                <a:tc gridSpan="2">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200" dirty="0"/>
                        <a:t>VAT on sales</a:t>
                      </a:r>
                    </a:p>
                  </a:txBody>
                  <a:tcPr anchor="ctr">
                    <a:lnB w="12700" cap="flat" cmpd="sng" algn="ctr">
                      <a:solidFill>
                        <a:schemeClr val="tx1"/>
                      </a:solidFill>
                      <a:prstDash val="solid"/>
                      <a:round/>
                      <a:headEnd type="none" w="med" len="med"/>
                      <a:tailEnd type="none" w="med" len="med"/>
                    </a:lnB>
                  </a:tcPr>
                </a:tc>
                <a:tc hMerge="1">
                  <a:txBody>
                    <a:bodyPr/>
                    <a:lstStyle/>
                    <a:p>
                      <a:endParaRPr lang="en-US"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6588593"/>
                  </a:ext>
                </a:extLst>
              </a:tr>
              <a:tr h="324000">
                <a:tc>
                  <a:txBody>
                    <a:bodyPr/>
                    <a:lstStyle/>
                    <a:p>
                      <a:pPr algn="r"/>
                      <a:endParaRPr lang="en-US" sz="1200" dirty="0">
                        <a:solidFill>
                          <a:schemeClr val="tx1"/>
                        </a:solidFill>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11.100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780404791"/>
                  </a:ext>
                </a:extLst>
              </a:tr>
              <a:tr h="324000">
                <a:tc>
                  <a:txBody>
                    <a:bodyPr/>
                    <a:lstStyle/>
                    <a:p>
                      <a:pPr algn="r"/>
                      <a:endParaRPr lang="en-US" sz="1200"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r"/>
                      <a:endParaRPr lang="en-US" sz="12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6196196"/>
                  </a:ext>
                </a:extLst>
              </a:tr>
              <a:tr h="324000">
                <a:tc>
                  <a:txBody>
                    <a:bodyPr/>
                    <a:lstStyle/>
                    <a:p>
                      <a:pPr algn="r"/>
                      <a:endParaRPr lang="en-US" sz="1200" b="1"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r"/>
                      <a:r>
                        <a:rPr lang="en-US" sz="1200" dirty="0"/>
                        <a:t>11.100</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505182515"/>
                  </a:ext>
                </a:extLst>
              </a:tr>
            </a:tbl>
          </a:graphicData>
        </a:graphic>
      </p:graphicFrame>
    </p:spTree>
    <p:extLst>
      <p:ext uri="{BB962C8B-B14F-4D97-AF65-F5344CB8AC3E}">
        <p14:creationId xmlns:p14="http://schemas.microsoft.com/office/powerpoint/2010/main" val="3590156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FAD49E-71DB-4C0A-819D-80F99B2379AC}"/>
              </a:ext>
            </a:extLst>
          </p:cNvPr>
          <p:cNvSpPr>
            <a:spLocks noGrp="1"/>
          </p:cNvSpPr>
          <p:nvPr>
            <p:ph idx="1"/>
          </p:nvPr>
        </p:nvSpPr>
        <p:spPr/>
        <p:txBody>
          <a:bodyPr>
            <a:normAutofit/>
          </a:bodyPr>
          <a:lstStyle/>
          <a:p>
            <a:r>
              <a:rPr lang="en-US" dirty="0"/>
              <a:t>In Italy Revenues, up to the financial statements as of 31 December 2023, were accounted in accordance with OIC 15 “</a:t>
            </a:r>
            <a:r>
              <a:rPr lang="en-US" dirty="0" err="1"/>
              <a:t>Crediti</a:t>
            </a:r>
            <a:r>
              <a:rPr lang="en-US" dirty="0"/>
              <a:t>”. Starting from 1 January 2024 a new accounting standard has been set and will completely overcome the previous one. </a:t>
            </a:r>
          </a:p>
          <a:p>
            <a:r>
              <a:rPr lang="en-US" dirty="0"/>
              <a:t>The OIC 34 “</a:t>
            </a:r>
            <a:r>
              <a:rPr lang="en-US" dirty="0" err="1"/>
              <a:t>Ricavi</a:t>
            </a:r>
            <a:r>
              <a:rPr lang="en-US" dirty="0"/>
              <a:t>” is the new accounting standard applicable to the OIC Adopters starting from 2024. This new standard basically cancel any difference between the two set of </a:t>
            </a:r>
            <a:r>
              <a:rPr lang="en-US"/>
              <a:t>accounting standards.</a:t>
            </a:r>
            <a:endParaRPr lang="en-US" dirty="0"/>
          </a:p>
        </p:txBody>
      </p:sp>
      <p:sp>
        <p:nvSpPr>
          <p:cNvPr id="5" name="Footer Placeholder 4">
            <a:extLst>
              <a:ext uri="{FF2B5EF4-FFF2-40B4-BE49-F238E27FC236}">
                <a16:creationId xmlns:a16="http://schemas.microsoft.com/office/drawing/2014/main" id="{8C3E4923-532B-4BA0-B1A3-FBC8AC2F013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CA01C657-E463-44CD-ABE4-E1BBBBD593DA}"/>
              </a:ext>
            </a:extLst>
          </p:cNvPr>
          <p:cNvSpPr txBox="1"/>
          <p:nvPr/>
        </p:nvSpPr>
        <p:spPr>
          <a:xfrm>
            <a:off x="677334" y="451514"/>
            <a:ext cx="5770485" cy="584775"/>
          </a:xfrm>
          <a:prstGeom prst="rect">
            <a:avLst/>
          </a:prstGeom>
          <a:noFill/>
        </p:spPr>
        <p:txBody>
          <a:bodyPr wrap="square" rtlCol="0">
            <a:spAutoFit/>
          </a:bodyPr>
          <a:lstStyle/>
          <a:p>
            <a:pPr>
              <a:spcBef>
                <a:spcPct val="0"/>
              </a:spcBef>
            </a:pPr>
            <a:r>
              <a:rPr lang="it-IT" sz="3200" dirty="0"/>
              <a:t>IAS vs OIC</a:t>
            </a:r>
            <a:endParaRPr lang="it-IT" sz="3200" dirty="0">
              <a:solidFill>
                <a:schemeClr val="accent1"/>
              </a:solidFill>
              <a:latin typeface="+mj-lt"/>
              <a:ea typeface="+mj-ea"/>
              <a:cs typeface="+mj-cs"/>
            </a:endParaRPr>
          </a:p>
        </p:txBody>
      </p:sp>
    </p:spTree>
    <p:extLst>
      <p:ext uri="{BB962C8B-B14F-4D97-AF65-F5344CB8AC3E}">
        <p14:creationId xmlns:p14="http://schemas.microsoft.com/office/powerpoint/2010/main" val="1260403762"/>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14775</TotalTime>
  <Words>3899</Words>
  <Application>Microsoft Office PowerPoint</Application>
  <PresentationFormat>Widescreen</PresentationFormat>
  <Paragraphs>497</Paragraphs>
  <Slides>29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Trebuchet MS</vt:lpstr>
      <vt:lpstr>Wingdings</vt:lpstr>
      <vt:lpstr>Wingdings 3</vt:lpstr>
      <vt:lpstr>Facet</vt:lpstr>
      <vt:lpstr>Accounting</vt:lpstr>
      <vt:lpstr>PowerPoint Presentation</vt:lpstr>
      <vt:lpstr>Profit and loss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374</cp:revision>
  <dcterms:created xsi:type="dcterms:W3CDTF">2020-02-10T13:29:01Z</dcterms:created>
  <dcterms:modified xsi:type="dcterms:W3CDTF">2025-05-07T07:05:17Z</dcterms:modified>
</cp:coreProperties>
</file>