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8"/>
  </p:notesMasterIdLst>
  <p:handoutMasterIdLst>
    <p:handoutMasterId r:id="rId19"/>
  </p:handoutMasterIdLst>
  <p:sldIdLst>
    <p:sldId id="256" r:id="rId2"/>
    <p:sldId id="257" r:id="rId3"/>
    <p:sldId id="262" r:id="rId4"/>
    <p:sldId id="263" r:id="rId5"/>
    <p:sldId id="264" r:id="rId6"/>
    <p:sldId id="265" r:id="rId7"/>
    <p:sldId id="266" r:id="rId8"/>
    <p:sldId id="267" r:id="rId9"/>
    <p:sldId id="276" r:id="rId10"/>
    <p:sldId id="277" r:id="rId11"/>
    <p:sldId id="269" r:id="rId12"/>
    <p:sldId id="270" r:id="rId13"/>
    <p:sldId id="271" r:id="rId14"/>
    <p:sldId id="272" r:id="rId15"/>
    <p:sldId id="273" r:id="rId16"/>
    <p:sldId id="274"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BC13FEC-2CE2-4BFA-803D-A1CAAA91D162}" v="1" dt="2025-05-07T07:06:26.39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02" d="100"/>
          <a:sy n="102" d="100"/>
        </p:scale>
        <p:origin x="120" y="576"/>
      </p:cViewPr>
      <p:guideLst/>
    </p:cSldViewPr>
  </p:slideViewPr>
  <p:notesTextViewPr>
    <p:cViewPr>
      <p:scale>
        <a:sx n="1" d="1"/>
        <a:sy n="1" d="1"/>
      </p:scale>
      <p:origin x="0" y="0"/>
    </p:cViewPr>
  </p:notesTextViewPr>
  <p:notesViewPr>
    <p:cSldViewPr snapToGrid="0">
      <p:cViewPr varScale="1">
        <p:scale>
          <a:sx n="84" d="100"/>
          <a:sy n="84" d="100"/>
        </p:scale>
        <p:origin x="2976"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rancesco Lucà" userId="be252dd4-0f5a-48eb-bdff-dd588f7f9609" providerId="ADAL" clId="{8761B053-EB45-473E-9703-A3C2D84A96A7}"/>
    <pc:docChg chg="modSld">
      <pc:chgData name="Francesco Lucà" userId="be252dd4-0f5a-48eb-bdff-dd588f7f9609" providerId="ADAL" clId="{8761B053-EB45-473E-9703-A3C2D84A96A7}" dt="2023-05-26T05:36:26.120" v="0" actId="20577"/>
      <pc:docMkLst>
        <pc:docMk/>
      </pc:docMkLst>
      <pc:sldChg chg="modSp mod">
        <pc:chgData name="Francesco Lucà" userId="be252dd4-0f5a-48eb-bdff-dd588f7f9609" providerId="ADAL" clId="{8761B053-EB45-473E-9703-A3C2D84A96A7}" dt="2023-05-26T05:36:26.120" v="0" actId="20577"/>
        <pc:sldMkLst>
          <pc:docMk/>
          <pc:sldMk cId="1789084615" sldId="264"/>
        </pc:sldMkLst>
      </pc:sldChg>
    </pc:docChg>
  </pc:docChgLst>
  <pc:docChgLst>
    <pc:chgData name="Francesco Lucà" userId="be252dd4-0f5a-48eb-bdff-dd588f7f9609" providerId="ADAL" clId="{C7A06F50-F425-48F7-9A06-C93CC0DF3F59}"/>
    <pc:docChg chg="modSld modMainMaster">
      <pc:chgData name="Francesco Lucà" userId="be252dd4-0f5a-48eb-bdff-dd588f7f9609" providerId="ADAL" clId="{C7A06F50-F425-48F7-9A06-C93CC0DF3F59}" dt="2022-05-20T09:33:55.093" v="0"/>
      <pc:docMkLst>
        <pc:docMk/>
      </pc:docMkLst>
      <pc:sldChg chg="modSp">
        <pc:chgData name="Francesco Lucà" userId="be252dd4-0f5a-48eb-bdff-dd588f7f9609" providerId="ADAL" clId="{C7A06F50-F425-48F7-9A06-C93CC0DF3F59}" dt="2022-05-20T09:33:55.093" v="0"/>
        <pc:sldMkLst>
          <pc:docMk/>
          <pc:sldMk cId="3762391800" sldId="256"/>
        </pc:sldMkLst>
      </pc:sldChg>
      <pc:sldChg chg="modSp">
        <pc:chgData name="Francesco Lucà" userId="be252dd4-0f5a-48eb-bdff-dd588f7f9609" providerId="ADAL" clId="{C7A06F50-F425-48F7-9A06-C93CC0DF3F59}" dt="2022-05-20T09:33:55.093" v="0"/>
        <pc:sldMkLst>
          <pc:docMk/>
          <pc:sldMk cId="3210307374" sldId="257"/>
        </pc:sldMkLst>
      </pc:sldChg>
      <pc:sldChg chg="modSp">
        <pc:chgData name="Francesco Lucà" userId="be252dd4-0f5a-48eb-bdff-dd588f7f9609" providerId="ADAL" clId="{C7A06F50-F425-48F7-9A06-C93CC0DF3F59}" dt="2022-05-20T09:33:55.093" v="0"/>
        <pc:sldMkLst>
          <pc:docMk/>
          <pc:sldMk cId="3965674655" sldId="262"/>
        </pc:sldMkLst>
      </pc:sldChg>
      <pc:sldChg chg="modSp">
        <pc:chgData name="Francesco Lucà" userId="be252dd4-0f5a-48eb-bdff-dd588f7f9609" providerId="ADAL" clId="{C7A06F50-F425-48F7-9A06-C93CC0DF3F59}" dt="2022-05-20T09:33:55.093" v="0"/>
        <pc:sldMkLst>
          <pc:docMk/>
          <pc:sldMk cId="3492040196" sldId="263"/>
        </pc:sldMkLst>
      </pc:sldChg>
      <pc:sldChg chg="modSp">
        <pc:chgData name="Francesco Lucà" userId="be252dd4-0f5a-48eb-bdff-dd588f7f9609" providerId="ADAL" clId="{C7A06F50-F425-48F7-9A06-C93CC0DF3F59}" dt="2022-05-20T09:33:55.093" v="0"/>
        <pc:sldMkLst>
          <pc:docMk/>
          <pc:sldMk cId="1789084615" sldId="264"/>
        </pc:sldMkLst>
      </pc:sldChg>
      <pc:sldChg chg="modSp">
        <pc:chgData name="Francesco Lucà" userId="be252dd4-0f5a-48eb-bdff-dd588f7f9609" providerId="ADAL" clId="{C7A06F50-F425-48F7-9A06-C93CC0DF3F59}" dt="2022-05-20T09:33:55.093" v="0"/>
        <pc:sldMkLst>
          <pc:docMk/>
          <pc:sldMk cId="629092181" sldId="265"/>
        </pc:sldMkLst>
      </pc:sldChg>
      <pc:sldChg chg="modSp">
        <pc:chgData name="Francesco Lucà" userId="be252dd4-0f5a-48eb-bdff-dd588f7f9609" providerId="ADAL" clId="{C7A06F50-F425-48F7-9A06-C93CC0DF3F59}" dt="2022-05-20T09:33:55.093" v="0"/>
        <pc:sldMkLst>
          <pc:docMk/>
          <pc:sldMk cId="3398736617" sldId="266"/>
        </pc:sldMkLst>
      </pc:sldChg>
      <pc:sldChg chg="modSp">
        <pc:chgData name="Francesco Lucà" userId="be252dd4-0f5a-48eb-bdff-dd588f7f9609" providerId="ADAL" clId="{C7A06F50-F425-48F7-9A06-C93CC0DF3F59}" dt="2022-05-20T09:33:55.093" v="0"/>
        <pc:sldMkLst>
          <pc:docMk/>
          <pc:sldMk cId="352231779" sldId="267"/>
        </pc:sldMkLst>
      </pc:sldChg>
      <pc:sldChg chg="modSp">
        <pc:chgData name="Francesco Lucà" userId="be252dd4-0f5a-48eb-bdff-dd588f7f9609" providerId="ADAL" clId="{C7A06F50-F425-48F7-9A06-C93CC0DF3F59}" dt="2022-05-20T09:33:55.093" v="0"/>
        <pc:sldMkLst>
          <pc:docMk/>
          <pc:sldMk cId="359551380" sldId="269"/>
        </pc:sldMkLst>
      </pc:sldChg>
      <pc:sldChg chg="modSp">
        <pc:chgData name="Francesco Lucà" userId="be252dd4-0f5a-48eb-bdff-dd588f7f9609" providerId="ADAL" clId="{C7A06F50-F425-48F7-9A06-C93CC0DF3F59}" dt="2022-05-20T09:33:55.093" v="0"/>
        <pc:sldMkLst>
          <pc:docMk/>
          <pc:sldMk cId="1318333637" sldId="270"/>
        </pc:sldMkLst>
      </pc:sldChg>
      <pc:sldChg chg="modSp">
        <pc:chgData name="Francesco Lucà" userId="be252dd4-0f5a-48eb-bdff-dd588f7f9609" providerId="ADAL" clId="{C7A06F50-F425-48F7-9A06-C93CC0DF3F59}" dt="2022-05-20T09:33:55.093" v="0"/>
        <pc:sldMkLst>
          <pc:docMk/>
          <pc:sldMk cId="2472980116" sldId="271"/>
        </pc:sldMkLst>
      </pc:sldChg>
      <pc:sldChg chg="modSp">
        <pc:chgData name="Francesco Lucà" userId="be252dd4-0f5a-48eb-bdff-dd588f7f9609" providerId="ADAL" clId="{C7A06F50-F425-48F7-9A06-C93CC0DF3F59}" dt="2022-05-20T09:33:55.093" v="0"/>
        <pc:sldMkLst>
          <pc:docMk/>
          <pc:sldMk cId="1049079452" sldId="272"/>
        </pc:sldMkLst>
      </pc:sldChg>
      <pc:sldChg chg="modSp">
        <pc:chgData name="Francesco Lucà" userId="be252dd4-0f5a-48eb-bdff-dd588f7f9609" providerId="ADAL" clId="{C7A06F50-F425-48F7-9A06-C93CC0DF3F59}" dt="2022-05-20T09:33:55.093" v="0"/>
        <pc:sldMkLst>
          <pc:docMk/>
          <pc:sldMk cId="2505549286" sldId="273"/>
        </pc:sldMkLst>
      </pc:sldChg>
      <pc:sldChg chg="modSp">
        <pc:chgData name="Francesco Lucà" userId="be252dd4-0f5a-48eb-bdff-dd588f7f9609" providerId="ADAL" clId="{C7A06F50-F425-48F7-9A06-C93CC0DF3F59}" dt="2022-05-20T09:33:55.093" v="0"/>
        <pc:sldMkLst>
          <pc:docMk/>
          <pc:sldMk cId="397325559" sldId="274"/>
        </pc:sldMkLst>
      </pc:sldChg>
      <pc:sldChg chg="modSp">
        <pc:chgData name="Francesco Lucà" userId="be252dd4-0f5a-48eb-bdff-dd588f7f9609" providerId="ADAL" clId="{C7A06F50-F425-48F7-9A06-C93CC0DF3F59}" dt="2022-05-20T09:33:55.093" v="0"/>
        <pc:sldMkLst>
          <pc:docMk/>
          <pc:sldMk cId="3600721185" sldId="276"/>
        </pc:sldMkLst>
      </pc:sldChg>
      <pc:sldChg chg="modSp">
        <pc:chgData name="Francesco Lucà" userId="be252dd4-0f5a-48eb-bdff-dd588f7f9609" providerId="ADAL" clId="{C7A06F50-F425-48F7-9A06-C93CC0DF3F59}" dt="2022-05-20T09:33:55.093" v="0"/>
        <pc:sldMkLst>
          <pc:docMk/>
          <pc:sldMk cId="1451623024" sldId="277"/>
        </pc:sldMkLst>
      </pc:sldChg>
      <pc:sldMasterChg chg="modSp modSldLayout">
        <pc:chgData name="Francesco Lucà" userId="be252dd4-0f5a-48eb-bdff-dd588f7f9609" providerId="ADAL" clId="{C7A06F50-F425-48F7-9A06-C93CC0DF3F59}" dt="2022-05-20T09:33:55.093" v="0"/>
        <pc:sldMasterMkLst>
          <pc:docMk/>
          <pc:sldMasterMk cId="0" sldId="2147483648"/>
        </pc:sldMasterMkLst>
        <pc:sldLayoutChg chg="modSp">
          <pc:chgData name="Francesco Lucà" userId="be252dd4-0f5a-48eb-bdff-dd588f7f9609" providerId="ADAL" clId="{C7A06F50-F425-48F7-9A06-C93CC0DF3F59}" dt="2022-05-20T09:33:55.093" v="0"/>
          <pc:sldLayoutMkLst>
            <pc:docMk/>
            <pc:sldMasterMk cId="0" sldId="2147483648"/>
            <pc:sldLayoutMk cId="0" sldId="2147483649"/>
          </pc:sldLayoutMkLst>
        </pc:sldLayoutChg>
        <pc:sldLayoutChg chg="modSp">
          <pc:chgData name="Francesco Lucà" userId="be252dd4-0f5a-48eb-bdff-dd588f7f9609" providerId="ADAL" clId="{C7A06F50-F425-48F7-9A06-C93CC0DF3F59}" dt="2022-05-20T09:33:55.093" v="0"/>
          <pc:sldLayoutMkLst>
            <pc:docMk/>
            <pc:sldMasterMk cId="0" sldId="2147483648"/>
            <pc:sldLayoutMk cId="0" sldId="2147483650"/>
          </pc:sldLayoutMkLst>
        </pc:sldLayoutChg>
        <pc:sldLayoutChg chg="modSp">
          <pc:chgData name="Francesco Lucà" userId="be252dd4-0f5a-48eb-bdff-dd588f7f9609" providerId="ADAL" clId="{C7A06F50-F425-48F7-9A06-C93CC0DF3F59}" dt="2022-05-20T09:33:55.093" v="0"/>
          <pc:sldLayoutMkLst>
            <pc:docMk/>
            <pc:sldMasterMk cId="0" sldId="2147483648"/>
            <pc:sldLayoutMk cId="0" sldId="2147483651"/>
          </pc:sldLayoutMkLst>
        </pc:sldLayoutChg>
        <pc:sldLayoutChg chg="modSp">
          <pc:chgData name="Francesco Lucà" userId="be252dd4-0f5a-48eb-bdff-dd588f7f9609" providerId="ADAL" clId="{C7A06F50-F425-48F7-9A06-C93CC0DF3F59}" dt="2022-05-20T09:33:55.093" v="0"/>
          <pc:sldLayoutMkLst>
            <pc:docMk/>
            <pc:sldMasterMk cId="0" sldId="2147483648"/>
            <pc:sldLayoutMk cId="0" sldId="2147483653"/>
          </pc:sldLayoutMkLst>
        </pc:sldLayoutChg>
        <pc:sldLayoutChg chg="modSp">
          <pc:chgData name="Francesco Lucà" userId="be252dd4-0f5a-48eb-bdff-dd588f7f9609" providerId="ADAL" clId="{C7A06F50-F425-48F7-9A06-C93CC0DF3F59}" dt="2022-05-20T09:33:55.093" v="0"/>
          <pc:sldLayoutMkLst>
            <pc:docMk/>
            <pc:sldMasterMk cId="0" sldId="2147483648"/>
            <pc:sldLayoutMk cId="0" sldId="2147483654"/>
          </pc:sldLayoutMkLst>
        </pc:sldLayoutChg>
        <pc:sldLayoutChg chg="modSp">
          <pc:chgData name="Francesco Lucà" userId="be252dd4-0f5a-48eb-bdff-dd588f7f9609" providerId="ADAL" clId="{C7A06F50-F425-48F7-9A06-C93CC0DF3F59}" dt="2022-05-20T09:33:55.093" v="0"/>
          <pc:sldLayoutMkLst>
            <pc:docMk/>
            <pc:sldMasterMk cId="0" sldId="2147483648"/>
            <pc:sldLayoutMk cId="0" sldId="2147483655"/>
          </pc:sldLayoutMkLst>
        </pc:sldLayoutChg>
        <pc:sldLayoutChg chg="modSp">
          <pc:chgData name="Francesco Lucà" userId="be252dd4-0f5a-48eb-bdff-dd588f7f9609" providerId="ADAL" clId="{C7A06F50-F425-48F7-9A06-C93CC0DF3F59}" dt="2022-05-20T09:33:55.093" v="0"/>
          <pc:sldLayoutMkLst>
            <pc:docMk/>
            <pc:sldMasterMk cId="0" sldId="2147483648"/>
            <pc:sldLayoutMk cId="0" sldId="2147483657"/>
          </pc:sldLayoutMkLst>
        </pc:sldLayoutChg>
        <pc:sldLayoutChg chg="modSp">
          <pc:chgData name="Francesco Lucà" userId="be252dd4-0f5a-48eb-bdff-dd588f7f9609" providerId="ADAL" clId="{C7A06F50-F425-48F7-9A06-C93CC0DF3F59}" dt="2022-05-20T09:33:55.093" v="0"/>
          <pc:sldLayoutMkLst>
            <pc:docMk/>
            <pc:sldMasterMk cId="0" sldId="2147483648"/>
            <pc:sldLayoutMk cId="0" sldId="2147483659"/>
          </pc:sldLayoutMkLst>
        </pc:sldLayoutChg>
        <pc:sldLayoutChg chg="modSp">
          <pc:chgData name="Francesco Lucà" userId="be252dd4-0f5a-48eb-bdff-dd588f7f9609" providerId="ADAL" clId="{C7A06F50-F425-48F7-9A06-C93CC0DF3F59}" dt="2022-05-20T09:33:55.093" v="0"/>
          <pc:sldLayoutMkLst>
            <pc:docMk/>
            <pc:sldMasterMk cId="0" sldId="2147483648"/>
            <pc:sldLayoutMk cId="0" sldId="2147483660"/>
          </pc:sldLayoutMkLst>
        </pc:sldLayoutChg>
        <pc:sldLayoutChg chg="modSp">
          <pc:chgData name="Francesco Lucà" userId="be252dd4-0f5a-48eb-bdff-dd588f7f9609" providerId="ADAL" clId="{C7A06F50-F425-48F7-9A06-C93CC0DF3F59}" dt="2022-05-20T09:33:55.093" v="0"/>
          <pc:sldLayoutMkLst>
            <pc:docMk/>
            <pc:sldMasterMk cId="0" sldId="2147483648"/>
            <pc:sldLayoutMk cId="0" sldId="2147483661"/>
          </pc:sldLayoutMkLst>
        </pc:sldLayoutChg>
        <pc:sldLayoutChg chg="modSp">
          <pc:chgData name="Francesco Lucà" userId="be252dd4-0f5a-48eb-bdff-dd588f7f9609" providerId="ADAL" clId="{C7A06F50-F425-48F7-9A06-C93CC0DF3F59}" dt="2022-05-20T09:33:55.093" v="0"/>
          <pc:sldLayoutMkLst>
            <pc:docMk/>
            <pc:sldMasterMk cId="0" sldId="2147483648"/>
            <pc:sldLayoutMk cId="0" sldId="2147483662"/>
          </pc:sldLayoutMkLst>
        </pc:sldLayoutChg>
        <pc:sldLayoutChg chg="modSp">
          <pc:chgData name="Francesco Lucà" userId="be252dd4-0f5a-48eb-bdff-dd588f7f9609" providerId="ADAL" clId="{C7A06F50-F425-48F7-9A06-C93CC0DF3F59}" dt="2022-05-20T09:33:55.093" v="0"/>
          <pc:sldLayoutMkLst>
            <pc:docMk/>
            <pc:sldMasterMk cId="0" sldId="2147483648"/>
            <pc:sldLayoutMk cId="0" sldId="2147483663"/>
          </pc:sldLayoutMkLst>
        </pc:sldLayoutChg>
        <pc:sldLayoutChg chg="modSp">
          <pc:chgData name="Francesco Lucà" userId="be252dd4-0f5a-48eb-bdff-dd588f7f9609" providerId="ADAL" clId="{C7A06F50-F425-48F7-9A06-C93CC0DF3F59}" dt="2022-05-20T09:33:55.093" v="0"/>
          <pc:sldLayoutMkLst>
            <pc:docMk/>
            <pc:sldMasterMk cId="0" sldId="2147483648"/>
            <pc:sldLayoutMk cId="0" sldId="2147483664"/>
          </pc:sldLayoutMkLst>
        </pc:sldLayoutChg>
        <pc:sldLayoutChg chg="modSp">
          <pc:chgData name="Francesco Lucà" userId="be252dd4-0f5a-48eb-bdff-dd588f7f9609" providerId="ADAL" clId="{C7A06F50-F425-48F7-9A06-C93CC0DF3F59}" dt="2022-05-20T09:33:55.093" v="0"/>
          <pc:sldLayoutMkLst>
            <pc:docMk/>
            <pc:sldMasterMk cId="0" sldId="2147483648"/>
            <pc:sldLayoutMk cId="0" sldId="2147483665"/>
          </pc:sldLayoutMkLst>
        </pc:sldLayoutChg>
        <pc:sldLayoutChg chg="modSp">
          <pc:chgData name="Francesco Lucà" userId="be252dd4-0f5a-48eb-bdff-dd588f7f9609" providerId="ADAL" clId="{C7A06F50-F425-48F7-9A06-C93CC0DF3F59}" dt="2022-05-20T09:33:55.093" v="0"/>
          <pc:sldLayoutMkLst>
            <pc:docMk/>
            <pc:sldMasterMk cId="0" sldId="2147483648"/>
            <pc:sldLayoutMk cId="0" sldId="2147483666"/>
          </pc:sldLayoutMkLst>
        </pc:sldLayoutChg>
        <pc:sldLayoutChg chg="modSp">
          <pc:chgData name="Francesco Lucà" userId="be252dd4-0f5a-48eb-bdff-dd588f7f9609" providerId="ADAL" clId="{C7A06F50-F425-48F7-9A06-C93CC0DF3F59}" dt="2022-05-20T09:33:55.093" v="0"/>
          <pc:sldLayoutMkLst>
            <pc:docMk/>
            <pc:sldMasterMk cId="0" sldId="2147483648"/>
            <pc:sldLayoutMk cId="0" sldId="2147483667"/>
          </pc:sldLayoutMkLst>
        </pc:sldLayoutChg>
      </pc:sldMasterChg>
    </pc:docChg>
  </pc:docChgLst>
  <pc:docChgLst>
    <pc:chgData name="Francesco Lucà" userId="be252dd4-0f5a-48eb-bdff-dd588f7f9609" providerId="ADAL" clId="{EF8637A7-E495-4CE1-8F44-D9D31618A496}"/>
    <pc:docChg chg="modSld modMainMaster">
      <pc:chgData name="Francesco Lucà" userId="be252dd4-0f5a-48eb-bdff-dd588f7f9609" providerId="ADAL" clId="{EF8637A7-E495-4CE1-8F44-D9D31618A496}" dt="2021-05-24T18:16:41.962" v="0"/>
      <pc:docMkLst>
        <pc:docMk/>
      </pc:docMkLst>
      <pc:sldChg chg="modSp">
        <pc:chgData name="Francesco Lucà" userId="be252dd4-0f5a-48eb-bdff-dd588f7f9609" providerId="ADAL" clId="{EF8637A7-E495-4CE1-8F44-D9D31618A496}" dt="2021-05-24T18:16:41.962" v="0"/>
        <pc:sldMkLst>
          <pc:docMk/>
          <pc:sldMk cId="3762391800" sldId="256"/>
        </pc:sldMkLst>
      </pc:sldChg>
      <pc:sldChg chg="modSp">
        <pc:chgData name="Francesco Lucà" userId="be252dd4-0f5a-48eb-bdff-dd588f7f9609" providerId="ADAL" clId="{EF8637A7-E495-4CE1-8F44-D9D31618A496}" dt="2021-05-24T18:16:41.962" v="0"/>
        <pc:sldMkLst>
          <pc:docMk/>
          <pc:sldMk cId="3210307374" sldId="257"/>
        </pc:sldMkLst>
      </pc:sldChg>
      <pc:sldChg chg="modSp">
        <pc:chgData name="Francesco Lucà" userId="be252dd4-0f5a-48eb-bdff-dd588f7f9609" providerId="ADAL" clId="{EF8637A7-E495-4CE1-8F44-D9D31618A496}" dt="2021-05-24T18:16:41.962" v="0"/>
        <pc:sldMkLst>
          <pc:docMk/>
          <pc:sldMk cId="3965674655" sldId="262"/>
        </pc:sldMkLst>
      </pc:sldChg>
      <pc:sldChg chg="modSp">
        <pc:chgData name="Francesco Lucà" userId="be252dd4-0f5a-48eb-bdff-dd588f7f9609" providerId="ADAL" clId="{EF8637A7-E495-4CE1-8F44-D9D31618A496}" dt="2021-05-24T18:16:41.962" v="0"/>
        <pc:sldMkLst>
          <pc:docMk/>
          <pc:sldMk cId="3492040196" sldId="263"/>
        </pc:sldMkLst>
      </pc:sldChg>
      <pc:sldChg chg="modSp">
        <pc:chgData name="Francesco Lucà" userId="be252dd4-0f5a-48eb-bdff-dd588f7f9609" providerId="ADAL" clId="{EF8637A7-E495-4CE1-8F44-D9D31618A496}" dt="2021-05-24T18:16:41.962" v="0"/>
        <pc:sldMkLst>
          <pc:docMk/>
          <pc:sldMk cId="1789084615" sldId="264"/>
        </pc:sldMkLst>
      </pc:sldChg>
      <pc:sldChg chg="modSp">
        <pc:chgData name="Francesco Lucà" userId="be252dd4-0f5a-48eb-bdff-dd588f7f9609" providerId="ADAL" clId="{EF8637A7-E495-4CE1-8F44-D9D31618A496}" dt="2021-05-24T18:16:41.962" v="0"/>
        <pc:sldMkLst>
          <pc:docMk/>
          <pc:sldMk cId="629092181" sldId="265"/>
        </pc:sldMkLst>
      </pc:sldChg>
      <pc:sldChg chg="modSp">
        <pc:chgData name="Francesco Lucà" userId="be252dd4-0f5a-48eb-bdff-dd588f7f9609" providerId="ADAL" clId="{EF8637A7-E495-4CE1-8F44-D9D31618A496}" dt="2021-05-24T18:16:41.962" v="0"/>
        <pc:sldMkLst>
          <pc:docMk/>
          <pc:sldMk cId="3398736617" sldId="266"/>
        </pc:sldMkLst>
      </pc:sldChg>
      <pc:sldChg chg="modSp">
        <pc:chgData name="Francesco Lucà" userId="be252dd4-0f5a-48eb-bdff-dd588f7f9609" providerId="ADAL" clId="{EF8637A7-E495-4CE1-8F44-D9D31618A496}" dt="2021-05-24T18:16:41.962" v="0"/>
        <pc:sldMkLst>
          <pc:docMk/>
          <pc:sldMk cId="352231779" sldId="267"/>
        </pc:sldMkLst>
      </pc:sldChg>
      <pc:sldChg chg="modSp">
        <pc:chgData name="Francesco Lucà" userId="be252dd4-0f5a-48eb-bdff-dd588f7f9609" providerId="ADAL" clId="{EF8637A7-E495-4CE1-8F44-D9D31618A496}" dt="2021-05-24T18:16:41.962" v="0"/>
        <pc:sldMkLst>
          <pc:docMk/>
          <pc:sldMk cId="359551380" sldId="269"/>
        </pc:sldMkLst>
      </pc:sldChg>
      <pc:sldChg chg="modSp">
        <pc:chgData name="Francesco Lucà" userId="be252dd4-0f5a-48eb-bdff-dd588f7f9609" providerId="ADAL" clId="{EF8637A7-E495-4CE1-8F44-D9D31618A496}" dt="2021-05-24T18:16:41.962" v="0"/>
        <pc:sldMkLst>
          <pc:docMk/>
          <pc:sldMk cId="1318333637" sldId="270"/>
        </pc:sldMkLst>
      </pc:sldChg>
      <pc:sldChg chg="modSp">
        <pc:chgData name="Francesco Lucà" userId="be252dd4-0f5a-48eb-bdff-dd588f7f9609" providerId="ADAL" clId="{EF8637A7-E495-4CE1-8F44-D9D31618A496}" dt="2021-05-24T18:16:41.962" v="0"/>
        <pc:sldMkLst>
          <pc:docMk/>
          <pc:sldMk cId="2472980116" sldId="271"/>
        </pc:sldMkLst>
      </pc:sldChg>
      <pc:sldChg chg="modSp">
        <pc:chgData name="Francesco Lucà" userId="be252dd4-0f5a-48eb-bdff-dd588f7f9609" providerId="ADAL" clId="{EF8637A7-E495-4CE1-8F44-D9D31618A496}" dt="2021-05-24T18:16:41.962" v="0"/>
        <pc:sldMkLst>
          <pc:docMk/>
          <pc:sldMk cId="1049079452" sldId="272"/>
        </pc:sldMkLst>
      </pc:sldChg>
      <pc:sldChg chg="modSp">
        <pc:chgData name="Francesco Lucà" userId="be252dd4-0f5a-48eb-bdff-dd588f7f9609" providerId="ADAL" clId="{EF8637A7-E495-4CE1-8F44-D9D31618A496}" dt="2021-05-24T18:16:41.962" v="0"/>
        <pc:sldMkLst>
          <pc:docMk/>
          <pc:sldMk cId="2505549286" sldId="273"/>
        </pc:sldMkLst>
      </pc:sldChg>
      <pc:sldChg chg="modSp">
        <pc:chgData name="Francesco Lucà" userId="be252dd4-0f5a-48eb-bdff-dd588f7f9609" providerId="ADAL" clId="{EF8637A7-E495-4CE1-8F44-D9D31618A496}" dt="2021-05-24T18:16:41.962" v="0"/>
        <pc:sldMkLst>
          <pc:docMk/>
          <pc:sldMk cId="397325559" sldId="274"/>
        </pc:sldMkLst>
      </pc:sldChg>
      <pc:sldChg chg="modSp">
        <pc:chgData name="Francesco Lucà" userId="be252dd4-0f5a-48eb-bdff-dd588f7f9609" providerId="ADAL" clId="{EF8637A7-E495-4CE1-8F44-D9D31618A496}" dt="2021-05-24T18:16:41.962" v="0"/>
        <pc:sldMkLst>
          <pc:docMk/>
          <pc:sldMk cId="3600721185" sldId="276"/>
        </pc:sldMkLst>
      </pc:sldChg>
      <pc:sldChg chg="modSp">
        <pc:chgData name="Francesco Lucà" userId="be252dd4-0f5a-48eb-bdff-dd588f7f9609" providerId="ADAL" clId="{EF8637A7-E495-4CE1-8F44-D9D31618A496}" dt="2021-05-24T18:16:41.962" v="0"/>
        <pc:sldMkLst>
          <pc:docMk/>
          <pc:sldMk cId="1451623024" sldId="277"/>
        </pc:sldMkLst>
      </pc:sldChg>
      <pc:sldMasterChg chg="modSp modSldLayout">
        <pc:chgData name="Francesco Lucà" userId="be252dd4-0f5a-48eb-bdff-dd588f7f9609" providerId="ADAL" clId="{EF8637A7-E495-4CE1-8F44-D9D31618A496}" dt="2021-05-24T18:16:41.962" v="0"/>
        <pc:sldMasterMkLst>
          <pc:docMk/>
          <pc:sldMasterMk cId="0" sldId="2147483648"/>
        </pc:sldMasterMkLst>
        <pc:sldLayoutChg chg="modSp">
          <pc:chgData name="Francesco Lucà" userId="be252dd4-0f5a-48eb-bdff-dd588f7f9609" providerId="ADAL" clId="{EF8637A7-E495-4CE1-8F44-D9D31618A496}" dt="2021-05-24T18:16:41.962" v="0"/>
          <pc:sldLayoutMkLst>
            <pc:docMk/>
            <pc:sldMasterMk cId="0" sldId="2147483648"/>
            <pc:sldLayoutMk cId="0" sldId="2147483649"/>
          </pc:sldLayoutMkLst>
        </pc:sldLayoutChg>
        <pc:sldLayoutChg chg="modSp">
          <pc:chgData name="Francesco Lucà" userId="be252dd4-0f5a-48eb-bdff-dd588f7f9609" providerId="ADAL" clId="{EF8637A7-E495-4CE1-8F44-D9D31618A496}" dt="2021-05-24T18:16:41.962" v="0"/>
          <pc:sldLayoutMkLst>
            <pc:docMk/>
            <pc:sldMasterMk cId="0" sldId="2147483648"/>
            <pc:sldLayoutMk cId="0" sldId="2147483650"/>
          </pc:sldLayoutMkLst>
        </pc:sldLayoutChg>
        <pc:sldLayoutChg chg="modSp">
          <pc:chgData name="Francesco Lucà" userId="be252dd4-0f5a-48eb-bdff-dd588f7f9609" providerId="ADAL" clId="{EF8637A7-E495-4CE1-8F44-D9D31618A496}" dt="2021-05-24T18:16:41.962" v="0"/>
          <pc:sldLayoutMkLst>
            <pc:docMk/>
            <pc:sldMasterMk cId="0" sldId="2147483648"/>
            <pc:sldLayoutMk cId="0" sldId="2147483651"/>
          </pc:sldLayoutMkLst>
        </pc:sldLayoutChg>
        <pc:sldLayoutChg chg="modSp">
          <pc:chgData name="Francesco Lucà" userId="be252dd4-0f5a-48eb-bdff-dd588f7f9609" providerId="ADAL" clId="{EF8637A7-E495-4CE1-8F44-D9D31618A496}" dt="2021-05-24T18:16:41.962" v="0"/>
          <pc:sldLayoutMkLst>
            <pc:docMk/>
            <pc:sldMasterMk cId="0" sldId="2147483648"/>
            <pc:sldLayoutMk cId="0" sldId="2147483653"/>
          </pc:sldLayoutMkLst>
        </pc:sldLayoutChg>
        <pc:sldLayoutChg chg="modSp">
          <pc:chgData name="Francesco Lucà" userId="be252dd4-0f5a-48eb-bdff-dd588f7f9609" providerId="ADAL" clId="{EF8637A7-E495-4CE1-8F44-D9D31618A496}" dt="2021-05-24T18:16:41.962" v="0"/>
          <pc:sldLayoutMkLst>
            <pc:docMk/>
            <pc:sldMasterMk cId="0" sldId="2147483648"/>
            <pc:sldLayoutMk cId="0" sldId="2147483654"/>
          </pc:sldLayoutMkLst>
        </pc:sldLayoutChg>
        <pc:sldLayoutChg chg="modSp">
          <pc:chgData name="Francesco Lucà" userId="be252dd4-0f5a-48eb-bdff-dd588f7f9609" providerId="ADAL" clId="{EF8637A7-E495-4CE1-8F44-D9D31618A496}" dt="2021-05-24T18:16:41.962" v="0"/>
          <pc:sldLayoutMkLst>
            <pc:docMk/>
            <pc:sldMasterMk cId="0" sldId="2147483648"/>
            <pc:sldLayoutMk cId="0" sldId="2147483655"/>
          </pc:sldLayoutMkLst>
        </pc:sldLayoutChg>
        <pc:sldLayoutChg chg="modSp">
          <pc:chgData name="Francesco Lucà" userId="be252dd4-0f5a-48eb-bdff-dd588f7f9609" providerId="ADAL" clId="{EF8637A7-E495-4CE1-8F44-D9D31618A496}" dt="2021-05-24T18:16:41.962" v="0"/>
          <pc:sldLayoutMkLst>
            <pc:docMk/>
            <pc:sldMasterMk cId="0" sldId="2147483648"/>
            <pc:sldLayoutMk cId="0" sldId="2147483657"/>
          </pc:sldLayoutMkLst>
        </pc:sldLayoutChg>
        <pc:sldLayoutChg chg="modSp">
          <pc:chgData name="Francesco Lucà" userId="be252dd4-0f5a-48eb-bdff-dd588f7f9609" providerId="ADAL" clId="{EF8637A7-E495-4CE1-8F44-D9D31618A496}" dt="2021-05-24T18:16:41.962" v="0"/>
          <pc:sldLayoutMkLst>
            <pc:docMk/>
            <pc:sldMasterMk cId="0" sldId="2147483648"/>
            <pc:sldLayoutMk cId="0" sldId="2147483659"/>
          </pc:sldLayoutMkLst>
        </pc:sldLayoutChg>
        <pc:sldLayoutChg chg="modSp">
          <pc:chgData name="Francesco Lucà" userId="be252dd4-0f5a-48eb-bdff-dd588f7f9609" providerId="ADAL" clId="{EF8637A7-E495-4CE1-8F44-D9D31618A496}" dt="2021-05-24T18:16:41.962" v="0"/>
          <pc:sldLayoutMkLst>
            <pc:docMk/>
            <pc:sldMasterMk cId="0" sldId="2147483648"/>
            <pc:sldLayoutMk cId="0" sldId="2147483660"/>
          </pc:sldLayoutMkLst>
        </pc:sldLayoutChg>
        <pc:sldLayoutChg chg="modSp">
          <pc:chgData name="Francesco Lucà" userId="be252dd4-0f5a-48eb-bdff-dd588f7f9609" providerId="ADAL" clId="{EF8637A7-E495-4CE1-8F44-D9D31618A496}" dt="2021-05-24T18:16:41.962" v="0"/>
          <pc:sldLayoutMkLst>
            <pc:docMk/>
            <pc:sldMasterMk cId="0" sldId="2147483648"/>
            <pc:sldLayoutMk cId="0" sldId="2147483661"/>
          </pc:sldLayoutMkLst>
        </pc:sldLayoutChg>
        <pc:sldLayoutChg chg="modSp">
          <pc:chgData name="Francesco Lucà" userId="be252dd4-0f5a-48eb-bdff-dd588f7f9609" providerId="ADAL" clId="{EF8637A7-E495-4CE1-8F44-D9D31618A496}" dt="2021-05-24T18:16:41.962" v="0"/>
          <pc:sldLayoutMkLst>
            <pc:docMk/>
            <pc:sldMasterMk cId="0" sldId="2147483648"/>
            <pc:sldLayoutMk cId="0" sldId="2147483662"/>
          </pc:sldLayoutMkLst>
        </pc:sldLayoutChg>
        <pc:sldLayoutChg chg="modSp">
          <pc:chgData name="Francesco Lucà" userId="be252dd4-0f5a-48eb-bdff-dd588f7f9609" providerId="ADAL" clId="{EF8637A7-E495-4CE1-8F44-D9D31618A496}" dt="2021-05-24T18:16:41.962" v="0"/>
          <pc:sldLayoutMkLst>
            <pc:docMk/>
            <pc:sldMasterMk cId="0" sldId="2147483648"/>
            <pc:sldLayoutMk cId="0" sldId="2147483663"/>
          </pc:sldLayoutMkLst>
        </pc:sldLayoutChg>
        <pc:sldLayoutChg chg="modSp">
          <pc:chgData name="Francesco Lucà" userId="be252dd4-0f5a-48eb-bdff-dd588f7f9609" providerId="ADAL" clId="{EF8637A7-E495-4CE1-8F44-D9D31618A496}" dt="2021-05-24T18:16:41.962" v="0"/>
          <pc:sldLayoutMkLst>
            <pc:docMk/>
            <pc:sldMasterMk cId="0" sldId="2147483648"/>
            <pc:sldLayoutMk cId="0" sldId="2147483664"/>
          </pc:sldLayoutMkLst>
        </pc:sldLayoutChg>
        <pc:sldLayoutChg chg="modSp">
          <pc:chgData name="Francesco Lucà" userId="be252dd4-0f5a-48eb-bdff-dd588f7f9609" providerId="ADAL" clId="{EF8637A7-E495-4CE1-8F44-D9D31618A496}" dt="2021-05-24T18:16:41.962" v="0"/>
          <pc:sldLayoutMkLst>
            <pc:docMk/>
            <pc:sldMasterMk cId="0" sldId="2147483648"/>
            <pc:sldLayoutMk cId="0" sldId="2147483665"/>
          </pc:sldLayoutMkLst>
        </pc:sldLayoutChg>
        <pc:sldLayoutChg chg="modSp">
          <pc:chgData name="Francesco Lucà" userId="be252dd4-0f5a-48eb-bdff-dd588f7f9609" providerId="ADAL" clId="{EF8637A7-E495-4CE1-8F44-D9D31618A496}" dt="2021-05-24T18:16:41.962" v="0"/>
          <pc:sldLayoutMkLst>
            <pc:docMk/>
            <pc:sldMasterMk cId="0" sldId="2147483648"/>
            <pc:sldLayoutMk cId="0" sldId="2147483666"/>
          </pc:sldLayoutMkLst>
        </pc:sldLayoutChg>
        <pc:sldLayoutChg chg="modSp">
          <pc:chgData name="Francesco Lucà" userId="be252dd4-0f5a-48eb-bdff-dd588f7f9609" providerId="ADAL" clId="{EF8637A7-E495-4CE1-8F44-D9D31618A496}" dt="2021-05-24T18:16:41.962" v="0"/>
          <pc:sldLayoutMkLst>
            <pc:docMk/>
            <pc:sldMasterMk cId="0" sldId="2147483648"/>
            <pc:sldLayoutMk cId="0" sldId="2147483667"/>
          </pc:sldLayoutMkLst>
        </pc:sldLayoutChg>
      </pc:sldMasterChg>
    </pc:docChg>
  </pc:docChgLst>
  <pc:docChgLst>
    <pc:chgData name="Francesco Lucà" userId="be252dd4-0f5a-48eb-bdff-dd588f7f9609" providerId="ADAL" clId="{CBC13FEC-2CE2-4BFA-803D-A1CAAA91D162}"/>
    <pc:docChg chg="modSld modMainMaster">
      <pc:chgData name="Francesco Lucà" userId="be252dd4-0f5a-48eb-bdff-dd588f7f9609" providerId="ADAL" clId="{CBC13FEC-2CE2-4BFA-803D-A1CAAA91D162}" dt="2025-05-07T07:06:26.394" v="0"/>
      <pc:docMkLst>
        <pc:docMk/>
      </pc:docMkLst>
      <pc:sldChg chg="modSp">
        <pc:chgData name="Francesco Lucà" userId="be252dd4-0f5a-48eb-bdff-dd588f7f9609" providerId="ADAL" clId="{CBC13FEC-2CE2-4BFA-803D-A1CAAA91D162}" dt="2025-05-07T07:06:26.394" v="0"/>
        <pc:sldMkLst>
          <pc:docMk/>
          <pc:sldMk cId="3762391800" sldId="256"/>
        </pc:sldMkLst>
        <pc:spChg chg="mod">
          <ac:chgData name="Francesco Lucà" userId="be252dd4-0f5a-48eb-bdff-dd588f7f9609" providerId="ADAL" clId="{CBC13FEC-2CE2-4BFA-803D-A1CAAA91D162}" dt="2025-05-07T07:06:26.394" v="0"/>
          <ac:spMkLst>
            <pc:docMk/>
            <pc:sldMk cId="3762391800" sldId="256"/>
            <ac:spMk id="6" creationId="{AC3F5F94-FE68-4AEF-8871-3A3DB0DEB556}"/>
          </ac:spMkLst>
        </pc:spChg>
      </pc:sldChg>
      <pc:sldChg chg="modSp">
        <pc:chgData name="Francesco Lucà" userId="be252dd4-0f5a-48eb-bdff-dd588f7f9609" providerId="ADAL" clId="{CBC13FEC-2CE2-4BFA-803D-A1CAAA91D162}" dt="2025-05-07T07:06:26.394" v="0"/>
        <pc:sldMkLst>
          <pc:docMk/>
          <pc:sldMk cId="3210307374" sldId="257"/>
        </pc:sldMkLst>
        <pc:spChg chg="mod">
          <ac:chgData name="Francesco Lucà" userId="be252dd4-0f5a-48eb-bdff-dd588f7f9609" providerId="ADAL" clId="{CBC13FEC-2CE2-4BFA-803D-A1CAAA91D162}" dt="2025-05-07T07:06:26.394" v="0"/>
          <ac:spMkLst>
            <pc:docMk/>
            <pc:sldMk cId="3210307374" sldId="257"/>
            <ac:spMk id="2" creationId="{4123189D-7033-4030-97A7-3010BBB0C76F}"/>
          </ac:spMkLst>
        </pc:spChg>
      </pc:sldChg>
      <pc:sldChg chg="modSp">
        <pc:chgData name="Francesco Lucà" userId="be252dd4-0f5a-48eb-bdff-dd588f7f9609" providerId="ADAL" clId="{CBC13FEC-2CE2-4BFA-803D-A1CAAA91D162}" dt="2025-05-07T07:06:26.394" v="0"/>
        <pc:sldMkLst>
          <pc:docMk/>
          <pc:sldMk cId="3965674655" sldId="262"/>
        </pc:sldMkLst>
        <pc:spChg chg="mod">
          <ac:chgData name="Francesco Lucà" userId="be252dd4-0f5a-48eb-bdff-dd588f7f9609" providerId="ADAL" clId="{CBC13FEC-2CE2-4BFA-803D-A1CAAA91D162}" dt="2025-05-07T07:06:26.394" v="0"/>
          <ac:spMkLst>
            <pc:docMk/>
            <pc:sldMk cId="3965674655" sldId="262"/>
            <ac:spMk id="5" creationId="{162142C1-41B0-48B3-B761-C0ACEE95F5B6}"/>
          </ac:spMkLst>
        </pc:spChg>
      </pc:sldChg>
      <pc:sldChg chg="modSp">
        <pc:chgData name="Francesco Lucà" userId="be252dd4-0f5a-48eb-bdff-dd588f7f9609" providerId="ADAL" clId="{CBC13FEC-2CE2-4BFA-803D-A1CAAA91D162}" dt="2025-05-07T07:06:26.394" v="0"/>
        <pc:sldMkLst>
          <pc:docMk/>
          <pc:sldMk cId="3492040196" sldId="263"/>
        </pc:sldMkLst>
        <pc:spChg chg="mod">
          <ac:chgData name="Francesco Lucà" userId="be252dd4-0f5a-48eb-bdff-dd588f7f9609" providerId="ADAL" clId="{CBC13FEC-2CE2-4BFA-803D-A1CAAA91D162}" dt="2025-05-07T07:06:26.394" v="0"/>
          <ac:spMkLst>
            <pc:docMk/>
            <pc:sldMk cId="3492040196" sldId="263"/>
            <ac:spMk id="5" creationId="{162142C1-41B0-48B3-B761-C0ACEE95F5B6}"/>
          </ac:spMkLst>
        </pc:spChg>
      </pc:sldChg>
      <pc:sldChg chg="modSp">
        <pc:chgData name="Francesco Lucà" userId="be252dd4-0f5a-48eb-bdff-dd588f7f9609" providerId="ADAL" clId="{CBC13FEC-2CE2-4BFA-803D-A1CAAA91D162}" dt="2025-05-07T07:06:26.394" v="0"/>
        <pc:sldMkLst>
          <pc:docMk/>
          <pc:sldMk cId="1789084615" sldId="264"/>
        </pc:sldMkLst>
        <pc:spChg chg="mod">
          <ac:chgData name="Francesco Lucà" userId="be252dd4-0f5a-48eb-bdff-dd588f7f9609" providerId="ADAL" clId="{CBC13FEC-2CE2-4BFA-803D-A1CAAA91D162}" dt="2025-05-07T07:06:26.394" v="0"/>
          <ac:spMkLst>
            <pc:docMk/>
            <pc:sldMk cId="1789084615" sldId="264"/>
            <ac:spMk id="5" creationId="{162142C1-41B0-48B3-B761-C0ACEE95F5B6}"/>
          </ac:spMkLst>
        </pc:spChg>
      </pc:sldChg>
      <pc:sldChg chg="modSp">
        <pc:chgData name="Francesco Lucà" userId="be252dd4-0f5a-48eb-bdff-dd588f7f9609" providerId="ADAL" clId="{CBC13FEC-2CE2-4BFA-803D-A1CAAA91D162}" dt="2025-05-07T07:06:26.394" v="0"/>
        <pc:sldMkLst>
          <pc:docMk/>
          <pc:sldMk cId="629092181" sldId="265"/>
        </pc:sldMkLst>
        <pc:spChg chg="mod">
          <ac:chgData name="Francesco Lucà" userId="be252dd4-0f5a-48eb-bdff-dd588f7f9609" providerId="ADAL" clId="{CBC13FEC-2CE2-4BFA-803D-A1CAAA91D162}" dt="2025-05-07T07:06:26.394" v="0"/>
          <ac:spMkLst>
            <pc:docMk/>
            <pc:sldMk cId="629092181" sldId="265"/>
            <ac:spMk id="5" creationId="{162142C1-41B0-48B3-B761-C0ACEE95F5B6}"/>
          </ac:spMkLst>
        </pc:spChg>
      </pc:sldChg>
      <pc:sldChg chg="modSp">
        <pc:chgData name="Francesco Lucà" userId="be252dd4-0f5a-48eb-bdff-dd588f7f9609" providerId="ADAL" clId="{CBC13FEC-2CE2-4BFA-803D-A1CAAA91D162}" dt="2025-05-07T07:06:26.394" v="0"/>
        <pc:sldMkLst>
          <pc:docMk/>
          <pc:sldMk cId="3398736617" sldId="266"/>
        </pc:sldMkLst>
        <pc:spChg chg="mod">
          <ac:chgData name="Francesco Lucà" userId="be252dd4-0f5a-48eb-bdff-dd588f7f9609" providerId="ADAL" clId="{CBC13FEC-2CE2-4BFA-803D-A1CAAA91D162}" dt="2025-05-07T07:06:26.394" v="0"/>
          <ac:spMkLst>
            <pc:docMk/>
            <pc:sldMk cId="3398736617" sldId="266"/>
            <ac:spMk id="5" creationId="{162142C1-41B0-48B3-B761-C0ACEE95F5B6}"/>
          </ac:spMkLst>
        </pc:spChg>
      </pc:sldChg>
      <pc:sldChg chg="modSp">
        <pc:chgData name="Francesco Lucà" userId="be252dd4-0f5a-48eb-bdff-dd588f7f9609" providerId="ADAL" clId="{CBC13FEC-2CE2-4BFA-803D-A1CAAA91D162}" dt="2025-05-07T07:06:26.394" v="0"/>
        <pc:sldMkLst>
          <pc:docMk/>
          <pc:sldMk cId="352231779" sldId="267"/>
        </pc:sldMkLst>
        <pc:spChg chg="mod">
          <ac:chgData name="Francesco Lucà" userId="be252dd4-0f5a-48eb-bdff-dd588f7f9609" providerId="ADAL" clId="{CBC13FEC-2CE2-4BFA-803D-A1CAAA91D162}" dt="2025-05-07T07:06:26.394" v="0"/>
          <ac:spMkLst>
            <pc:docMk/>
            <pc:sldMk cId="352231779" sldId="267"/>
            <ac:spMk id="5" creationId="{162142C1-41B0-48B3-B761-C0ACEE95F5B6}"/>
          </ac:spMkLst>
        </pc:spChg>
      </pc:sldChg>
      <pc:sldChg chg="modSp">
        <pc:chgData name="Francesco Lucà" userId="be252dd4-0f5a-48eb-bdff-dd588f7f9609" providerId="ADAL" clId="{CBC13FEC-2CE2-4BFA-803D-A1CAAA91D162}" dt="2025-05-07T07:06:26.394" v="0"/>
        <pc:sldMkLst>
          <pc:docMk/>
          <pc:sldMk cId="359551380" sldId="269"/>
        </pc:sldMkLst>
        <pc:spChg chg="mod">
          <ac:chgData name="Francesco Lucà" userId="be252dd4-0f5a-48eb-bdff-dd588f7f9609" providerId="ADAL" clId="{CBC13FEC-2CE2-4BFA-803D-A1CAAA91D162}" dt="2025-05-07T07:06:26.394" v="0"/>
          <ac:spMkLst>
            <pc:docMk/>
            <pc:sldMk cId="359551380" sldId="269"/>
            <ac:spMk id="5" creationId="{162142C1-41B0-48B3-B761-C0ACEE95F5B6}"/>
          </ac:spMkLst>
        </pc:spChg>
      </pc:sldChg>
      <pc:sldChg chg="modSp">
        <pc:chgData name="Francesco Lucà" userId="be252dd4-0f5a-48eb-bdff-dd588f7f9609" providerId="ADAL" clId="{CBC13FEC-2CE2-4BFA-803D-A1CAAA91D162}" dt="2025-05-07T07:06:26.394" v="0"/>
        <pc:sldMkLst>
          <pc:docMk/>
          <pc:sldMk cId="1318333637" sldId="270"/>
        </pc:sldMkLst>
        <pc:spChg chg="mod">
          <ac:chgData name="Francesco Lucà" userId="be252dd4-0f5a-48eb-bdff-dd588f7f9609" providerId="ADAL" clId="{CBC13FEC-2CE2-4BFA-803D-A1CAAA91D162}" dt="2025-05-07T07:06:26.394" v="0"/>
          <ac:spMkLst>
            <pc:docMk/>
            <pc:sldMk cId="1318333637" sldId="270"/>
            <ac:spMk id="5" creationId="{162142C1-41B0-48B3-B761-C0ACEE95F5B6}"/>
          </ac:spMkLst>
        </pc:spChg>
      </pc:sldChg>
      <pc:sldChg chg="modSp">
        <pc:chgData name="Francesco Lucà" userId="be252dd4-0f5a-48eb-bdff-dd588f7f9609" providerId="ADAL" clId="{CBC13FEC-2CE2-4BFA-803D-A1CAAA91D162}" dt="2025-05-07T07:06:26.394" v="0"/>
        <pc:sldMkLst>
          <pc:docMk/>
          <pc:sldMk cId="2472980116" sldId="271"/>
        </pc:sldMkLst>
        <pc:spChg chg="mod">
          <ac:chgData name="Francesco Lucà" userId="be252dd4-0f5a-48eb-bdff-dd588f7f9609" providerId="ADAL" clId="{CBC13FEC-2CE2-4BFA-803D-A1CAAA91D162}" dt="2025-05-07T07:06:26.394" v="0"/>
          <ac:spMkLst>
            <pc:docMk/>
            <pc:sldMk cId="2472980116" sldId="271"/>
            <ac:spMk id="5" creationId="{162142C1-41B0-48B3-B761-C0ACEE95F5B6}"/>
          </ac:spMkLst>
        </pc:spChg>
      </pc:sldChg>
      <pc:sldChg chg="modSp">
        <pc:chgData name="Francesco Lucà" userId="be252dd4-0f5a-48eb-bdff-dd588f7f9609" providerId="ADAL" clId="{CBC13FEC-2CE2-4BFA-803D-A1CAAA91D162}" dt="2025-05-07T07:06:26.394" v="0"/>
        <pc:sldMkLst>
          <pc:docMk/>
          <pc:sldMk cId="1049079452" sldId="272"/>
        </pc:sldMkLst>
        <pc:spChg chg="mod">
          <ac:chgData name="Francesco Lucà" userId="be252dd4-0f5a-48eb-bdff-dd588f7f9609" providerId="ADAL" clId="{CBC13FEC-2CE2-4BFA-803D-A1CAAA91D162}" dt="2025-05-07T07:06:26.394" v="0"/>
          <ac:spMkLst>
            <pc:docMk/>
            <pc:sldMk cId="1049079452" sldId="272"/>
            <ac:spMk id="5" creationId="{162142C1-41B0-48B3-B761-C0ACEE95F5B6}"/>
          </ac:spMkLst>
        </pc:spChg>
      </pc:sldChg>
      <pc:sldChg chg="modSp">
        <pc:chgData name="Francesco Lucà" userId="be252dd4-0f5a-48eb-bdff-dd588f7f9609" providerId="ADAL" clId="{CBC13FEC-2CE2-4BFA-803D-A1CAAA91D162}" dt="2025-05-07T07:06:26.394" v="0"/>
        <pc:sldMkLst>
          <pc:docMk/>
          <pc:sldMk cId="2505549286" sldId="273"/>
        </pc:sldMkLst>
        <pc:spChg chg="mod">
          <ac:chgData name="Francesco Lucà" userId="be252dd4-0f5a-48eb-bdff-dd588f7f9609" providerId="ADAL" clId="{CBC13FEC-2CE2-4BFA-803D-A1CAAA91D162}" dt="2025-05-07T07:06:26.394" v="0"/>
          <ac:spMkLst>
            <pc:docMk/>
            <pc:sldMk cId="2505549286" sldId="273"/>
            <ac:spMk id="5" creationId="{162142C1-41B0-48B3-B761-C0ACEE95F5B6}"/>
          </ac:spMkLst>
        </pc:spChg>
      </pc:sldChg>
      <pc:sldChg chg="modSp">
        <pc:chgData name="Francesco Lucà" userId="be252dd4-0f5a-48eb-bdff-dd588f7f9609" providerId="ADAL" clId="{CBC13FEC-2CE2-4BFA-803D-A1CAAA91D162}" dt="2025-05-07T07:06:26.394" v="0"/>
        <pc:sldMkLst>
          <pc:docMk/>
          <pc:sldMk cId="397325559" sldId="274"/>
        </pc:sldMkLst>
        <pc:spChg chg="mod">
          <ac:chgData name="Francesco Lucà" userId="be252dd4-0f5a-48eb-bdff-dd588f7f9609" providerId="ADAL" clId="{CBC13FEC-2CE2-4BFA-803D-A1CAAA91D162}" dt="2025-05-07T07:06:26.394" v="0"/>
          <ac:spMkLst>
            <pc:docMk/>
            <pc:sldMk cId="397325559" sldId="274"/>
            <ac:spMk id="5" creationId="{162142C1-41B0-48B3-B761-C0ACEE95F5B6}"/>
          </ac:spMkLst>
        </pc:spChg>
      </pc:sldChg>
      <pc:sldChg chg="modSp">
        <pc:chgData name="Francesco Lucà" userId="be252dd4-0f5a-48eb-bdff-dd588f7f9609" providerId="ADAL" clId="{CBC13FEC-2CE2-4BFA-803D-A1CAAA91D162}" dt="2025-05-07T07:06:26.394" v="0"/>
        <pc:sldMkLst>
          <pc:docMk/>
          <pc:sldMk cId="3600721185" sldId="276"/>
        </pc:sldMkLst>
        <pc:spChg chg="mod">
          <ac:chgData name="Francesco Lucà" userId="be252dd4-0f5a-48eb-bdff-dd588f7f9609" providerId="ADAL" clId="{CBC13FEC-2CE2-4BFA-803D-A1CAAA91D162}" dt="2025-05-07T07:06:26.394" v="0"/>
          <ac:spMkLst>
            <pc:docMk/>
            <pc:sldMk cId="3600721185" sldId="276"/>
            <ac:spMk id="5" creationId="{162142C1-41B0-48B3-B761-C0ACEE95F5B6}"/>
          </ac:spMkLst>
        </pc:spChg>
      </pc:sldChg>
      <pc:sldChg chg="modSp">
        <pc:chgData name="Francesco Lucà" userId="be252dd4-0f5a-48eb-bdff-dd588f7f9609" providerId="ADAL" clId="{CBC13FEC-2CE2-4BFA-803D-A1CAAA91D162}" dt="2025-05-07T07:06:26.394" v="0"/>
        <pc:sldMkLst>
          <pc:docMk/>
          <pc:sldMk cId="1451623024" sldId="277"/>
        </pc:sldMkLst>
        <pc:spChg chg="mod">
          <ac:chgData name="Francesco Lucà" userId="be252dd4-0f5a-48eb-bdff-dd588f7f9609" providerId="ADAL" clId="{CBC13FEC-2CE2-4BFA-803D-A1CAAA91D162}" dt="2025-05-07T07:06:26.394" v="0"/>
          <ac:spMkLst>
            <pc:docMk/>
            <pc:sldMk cId="1451623024" sldId="277"/>
            <ac:spMk id="5" creationId="{162142C1-41B0-48B3-B761-C0ACEE95F5B6}"/>
          </ac:spMkLst>
        </pc:spChg>
      </pc:sldChg>
      <pc:sldMasterChg chg="modSp modSldLayout">
        <pc:chgData name="Francesco Lucà" userId="be252dd4-0f5a-48eb-bdff-dd588f7f9609" providerId="ADAL" clId="{CBC13FEC-2CE2-4BFA-803D-A1CAAA91D162}" dt="2025-05-07T07:06:26.394" v="0"/>
        <pc:sldMasterMkLst>
          <pc:docMk/>
          <pc:sldMasterMk cId="0" sldId="2147483648"/>
        </pc:sldMasterMkLst>
        <pc:spChg chg="mod">
          <ac:chgData name="Francesco Lucà" userId="be252dd4-0f5a-48eb-bdff-dd588f7f9609" providerId="ADAL" clId="{CBC13FEC-2CE2-4BFA-803D-A1CAAA91D162}" dt="2025-05-07T07:06:26.394" v="0"/>
          <ac:spMkLst>
            <pc:docMk/>
            <pc:sldMasterMk cId="0" sldId="2147483648"/>
            <ac:spMk id="19" creationId="{DBE90251-E50E-4F70-9059-73CB9BD5D14C}"/>
          </ac:spMkLst>
        </pc:spChg>
        <pc:sldLayoutChg chg="modSp">
          <pc:chgData name="Francesco Lucà" userId="be252dd4-0f5a-48eb-bdff-dd588f7f9609" providerId="ADAL" clId="{CBC13FEC-2CE2-4BFA-803D-A1CAAA91D162}" dt="2025-05-07T07:06:26.394" v="0"/>
          <pc:sldLayoutMkLst>
            <pc:docMk/>
            <pc:sldMasterMk cId="0" sldId="2147483648"/>
            <pc:sldLayoutMk cId="0" sldId="2147483649"/>
          </pc:sldLayoutMkLst>
          <pc:spChg chg="mod">
            <ac:chgData name="Francesco Lucà" userId="be252dd4-0f5a-48eb-bdff-dd588f7f9609" providerId="ADAL" clId="{CBC13FEC-2CE2-4BFA-803D-A1CAAA91D162}" dt="2025-05-07T07:06:26.394" v="0"/>
            <ac:spMkLst>
              <pc:docMk/>
              <pc:sldMasterMk cId="0" sldId="2147483648"/>
              <pc:sldLayoutMk cId="0" sldId="2147483649"/>
              <ac:spMk id="5" creationId="{00000000-0000-0000-0000-000000000000}"/>
            </ac:spMkLst>
          </pc:spChg>
        </pc:sldLayoutChg>
        <pc:sldLayoutChg chg="modSp">
          <pc:chgData name="Francesco Lucà" userId="be252dd4-0f5a-48eb-bdff-dd588f7f9609" providerId="ADAL" clId="{CBC13FEC-2CE2-4BFA-803D-A1CAAA91D162}" dt="2025-05-07T07:06:26.394" v="0"/>
          <pc:sldLayoutMkLst>
            <pc:docMk/>
            <pc:sldMasterMk cId="0" sldId="2147483648"/>
            <pc:sldLayoutMk cId="0" sldId="2147483650"/>
          </pc:sldLayoutMkLst>
          <pc:spChg chg="mod">
            <ac:chgData name="Francesco Lucà" userId="be252dd4-0f5a-48eb-bdff-dd588f7f9609" providerId="ADAL" clId="{CBC13FEC-2CE2-4BFA-803D-A1CAAA91D162}" dt="2025-05-07T07:06:26.394" v="0"/>
            <ac:spMkLst>
              <pc:docMk/>
              <pc:sldMasterMk cId="0" sldId="2147483648"/>
              <pc:sldLayoutMk cId="0" sldId="2147483650"/>
              <ac:spMk id="7" creationId="{DCFEDAC5-2BE6-4643-BF60-FB5CDB35D320}"/>
            </ac:spMkLst>
          </pc:spChg>
        </pc:sldLayoutChg>
        <pc:sldLayoutChg chg="modSp">
          <pc:chgData name="Francesco Lucà" userId="be252dd4-0f5a-48eb-bdff-dd588f7f9609" providerId="ADAL" clId="{CBC13FEC-2CE2-4BFA-803D-A1CAAA91D162}" dt="2025-05-07T07:06:26.394" v="0"/>
          <pc:sldLayoutMkLst>
            <pc:docMk/>
            <pc:sldMasterMk cId="0" sldId="2147483648"/>
            <pc:sldLayoutMk cId="0" sldId="2147483651"/>
          </pc:sldLayoutMkLst>
          <pc:spChg chg="mod">
            <ac:chgData name="Francesco Lucà" userId="be252dd4-0f5a-48eb-bdff-dd588f7f9609" providerId="ADAL" clId="{CBC13FEC-2CE2-4BFA-803D-A1CAAA91D162}" dt="2025-05-07T07:06:26.394" v="0"/>
            <ac:spMkLst>
              <pc:docMk/>
              <pc:sldMasterMk cId="0" sldId="2147483648"/>
              <pc:sldLayoutMk cId="0" sldId="2147483651"/>
              <ac:spMk id="7" creationId="{1FBDE0DB-B7C8-4E47-BA1C-CBFD312A2560}"/>
            </ac:spMkLst>
          </pc:spChg>
        </pc:sldLayoutChg>
        <pc:sldLayoutChg chg="modSp">
          <pc:chgData name="Francesco Lucà" userId="be252dd4-0f5a-48eb-bdff-dd588f7f9609" providerId="ADAL" clId="{CBC13FEC-2CE2-4BFA-803D-A1CAAA91D162}" dt="2025-05-07T07:06:26.394" v="0"/>
          <pc:sldLayoutMkLst>
            <pc:docMk/>
            <pc:sldMasterMk cId="0" sldId="2147483648"/>
            <pc:sldLayoutMk cId="0" sldId="2147483653"/>
          </pc:sldLayoutMkLst>
          <pc:spChg chg="mod">
            <ac:chgData name="Francesco Lucà" userId="be252dd4-0f5a-48eb-bdff-dd588f7f9609" providerId="ADAL" clId="{CBC13FEC-2CE2-4BFA-803D-A1CAAA91D162}" dt="2025-05-07T07:06:26.394" v="0"/>
            <ac:spMkLst>
              <pc:docMk/>
              <pc:sldMasterMk cId="0" sldId="2147483648"/>
              <pc:sldLayoutMk cId="0" sldId="2147483653"/>
              <ac:spMk id="10" creationId="{0A84F43F-4D6A-4103-84BF-20D4BCCDC6C7}"/>
            </ac:spMkLst>
          </pc:spChg>
        </pc:sldLayoutChg>
        <pc:sldLayoutChg chg="modSp">
          <pc:chgData name="Francesco Lucà" userId="be252dd4-0f5a-48eb-bdff-dd588f7f9609" providerId="ADAL" clId="{CBC13FEC-2CE2-4BFA-803D-A1CAAA91D162}" dt="2025-05-07T07:06:26.394" v="0"/>
          <pc:sldLayoutMkLst>
            <pc:docMk/>
            <pc:sldMasterMk cId="0" sldId="2147483648"/>
            <pc:sldLayoutMk cId="0" sldId="2147483654"/>
          </pc:sldLayoutMkLst>
          <pc:spChg chg="mod">
            <ac:chgData name="Francesco Lucà" userId="be252dd4-0f5a-48eb-bdff-dd588f7f9609" providerId="ADAL" clId="{CBC13FEC-2CE2-4BFA-803D-A1CAAA91D162}" dt="2025-05-07T07:06:26.394" v="0"/>
            <ac:spMkLst>
              <pc:docMk/>
              <pc:sldMasterMk cId="0" sldId="2147483648"/>
              <pc:sldLayoutMk cId="0" sldId="2147483654"/>
              <ac:spMk id="6" creationId="{972F6892-4893-4AB2-A5E1-C16731E8F940}"/>
            </ac:spMkLst>
          </pc:spChg>
        </pc:sldLayoutChg>
        <pc:sldLayoutChg chg="modSp">
          <pc:chgData name="Francesco Lucà" userId="be252dd4-0f5a-48eb-bdff-dd588f7f9609" providerId="ADAL" clId="{CBC13FEC-2CE2-4BFA-803D-A1CAAA91D162}" dt="2025-05-07T07:06:26.394" v="0"/>
          <pc:sldLayoutMkLst>
            <pc:docMk/>
            <pc:sldMasterMk cId="0" sldId="2147483648"/>
            <pc:sldLayoutMk cId="0" sldId="2147483655"/>
          </pc:sldLayoutMkLst>
          <pc:spChg chg="mod">
            <ac:chgData name="Francesco Lucà" userId="be252dd4-0f5a-48eb-bdff-dd588f7f9609" providerId="ADAL" clId="{CBC13FEC-2CE2-4BFA-803D-A1CAAA91D162}" dt="2025-05-07T07:06:26.394" v="0"/>
            <ac:spMkLst>
              <pc:docMk/>
              <pc:sldMasterMk cId="0" sldId="2147483648"/>
              <pc:sldLayoutMk cId="0" sldId="2147483655"/>
              <ac:spMk id="5" creationId="{3D7765DB-9576-4791-8BC6-60A51297AB20}"/>
            </ac:spMkLst>
          </pc:spChg>
        </pc:sldLayoutChg>
        <pc:sldLayoutChg chg="modSp">
          <pc:chgData name="Francesco Lucà" userId="be252dd4-0f5a-48eb-bdff-dd588f7f9609" providerId="ADAL" clId="{CBC13FEC-2CE2-4BFA-803D-A1CAAA91D162}" dt="2025-05-07T07:06:26.394" v="0"/>
          <pc:sldLayoutMkLst>
            <pc:docMk/>
            <pc:sldMasterMk cId="0" sldId="2147483648"/>
            <pc:sldLayoutMk cId="0" sldId="2147483657"/>
          </pc:sldLayoutMkLst>
          <pc:spChg chg="mod">
            <ac:chgData name="Francesco Lucà" userId="be252dd4-0f5a-48eb-bdff-dd588f7f9609" providerId="ADAL" clId="{CBC13FEC-2CE2-4BFA-803D-A1CAAA91D162}" dt="2025-05-07T07:06:26.394" v="0"/>
            <ac:spMkLst>
              <pc:docMk/>
              <pc:sldMasterMk cId="0" sldId="2147483648"/>
              <pc:sldLayoutMk cId="0" sldId="2147483657"/>
              <ac:spMk id="8" creationId="{206D1285-B7B0-46E7-8374-9F29CB516D28}"/>
            </ac:spMkLst>
          </pc:spChg>
        </pc:sldLayoutChg>
        <pc:sldLayoutChg chg="modSp">
          <pc:chgData name="Francesco Lucà" userId="be252dd4-0f5a-48eb-bdff-dd588f7f9609" providerId="ADAL" clId="{CBC13FEC-2CE2-4BFA-803D-A1CAAA91D162}" dt="2025-05-07T07:06:26.394" v="0"/>
          <pc:sldLayoutMkLst>
            <pc:docMk/>
            <pc:sldMasterMk cId="0" sldId="2147483648"/>
            <pc:sldLayoutMk cId="0" sldId="2147483659"/>
          </pc:sldLayoutMkLst>
          <pc:spChg chg="mod">
            <ac:chgData name="Francesco Lucà" userId="be252dd4-0f5a-48eb-bdff-dd588f7f9609" providerId="ADAL" clId="{CBC13FEC-2CE2-4BFA-803D-A1CAAA91D162}" dt="2025-05-07T07:06:26.394" v="0"/>
            <ac:spMkLst>
              <pc:docMk/>
              <pc:sldMasterMk cId="0" sldId="2147483648"/>
              <pc:sldLayoutMk cId="0" sldId="2147483659"/>
              <ac:spMk id="7" creationId="{5EB915C7-9804-4AD5-B222-376816D7313C}"/>
            </ac:spMkLst>
          </pc:spChg>
        </pc:sldLayoutChg>
        <pc:sldLayoutChg chg="modSp">
          <pc:chgData name="Francesco Lucà" userId="be252dd4-0f5a-48eb-bdff-dd588f7f9609" providerId="ADAL" clId="{CBC13FEC-2CE2-4BFA-803D-A1CAAA91D162}" dt="2025-05-07T07:06:26.394" v="0"/>
          <pc:sldLayoutMkLst>
            <pc:docMk/>
            <pc:sldMasterMk cId="0" sldId="2147483648"/>
            <pc:sldLayoutMk cId="0" sldId="2147483660"/>
          </pc:sldLayoutMkLst>
          <pc:spChg chg="mod">
            <ac:chgData name="Francesco Lucà" userId="be252dd4-0f5a-48eb-bdff-dd588f7f9609" providerId="ADAL" clId="{CBC13FEC-2CE2-4BFA-803D-A1CAAA91D162}" dt="2025-05-07T07:06:26.394" v="0"/>
            <ac:spMkLst>
              <pc:docMk/>
              <pc:sldMasterMk cId="0" sldId="2147483648"/>
              <pc:sldLayoutMk cId="0" sldId="2147483660"/>
              <ac:spMk id="7" creationId="{115393F0-9A04-4FA8-9A4B-459FC8E8176F}"/>
            </ac:spMkLst>
          </pc:spChg>
        </pc:sldLayoutChg>
        <pc:sldLayoutChg chg="modSp">
          <pc:chgData name="Francesco Lucà" userId="be252dd4-0f5a-48eb-bdff-dd588f7f9609" providerId="ADAL" clId="{CBC13FEC-2CE2-4BFA-803D-A1CAAA91D162}" dt="2025-05-07T07:06:26.394" v="0"/>
          <pc:sldLayoutMkLst>
            <pc:docMk/>
            <pc:sldMasterMk cId="0" sldId="2147483648"/>
            <pc:sldLayoutMk cId="0" sldId="2147483661"/>
          </pc:sldLayoutMkLst>
          <pc:spChg chg="mod">
            <ac:chgData name="Francesco Lucà" userId="be252dd4-0f5a-48eb-bdff-dd588f7f9609" providerId="ADAL" clId="{CBC13FEC-2CE2-4BFA-803D-A1CAAA91D162}" dt="2025-05-07T07:06:26.394" v="0"/>
            <ac:spMkLst>
              <pc:docMk/>
              <pc:sldMasterMk cId="0" sldId="2147483648"/>
              <pc:sldLayoutMk cId="0" sldId="2147483661"/>
              <ac:spMk id="10" creationId="{2B57DD83-1FB9-4E91-8500-F9838750784A}"/>
            </ac:spMkLst>
          </pc:spChg>
        </pc:sldLayoutChg>
        <pc:sldLayoutChg chg="modSp">
          <pc:chgData name="Francesco Lucà" userId="be252dd4-0f5a-48eb-bdff-dd588f7f9609" providerId="ADAL" clId="{CBC13FEC-2CE2-4BFA-803D-A1CAAA91D162}" dt="2025-05-07T07:06:26.394" v="0"/>
          <pc:sldLayoutMkLst>
            <pc:docMk/>
            <pc:sldMasterMk cId="0" sldId="2147483648"/>
            <pc:sldLayoutMk cId="0" sldId="2147483662"/>
          </pc:sldLayoutMkLst>
          <pc:spChg chg="mod">
            <ac:chgData name="Francesco Lucà" userId="be252dd4-0f5a-48eb-bdff-dd588f7f9609" providerId="ADAL" clId="{CBC13FEC-2CE2-4BFA-803D-A1CAAA91D162}" dt="2025-05-07T07:06:26.394" v="0"/>
            <ac:spMkLst>
              <pc:docMk/>
              <pc:sldMasterMk cId="0" sldId="2147483648"/>
              <pc:sldLayoutMk cId="0" sldId="2147483662"/>
              <ac:spMk id="7" creationId="{9D4B1F55-5964-4986-86B0-0E5E5D5DAFA0}"/>
            </ac:spMkLst>
          </pc:spChg>
        </pc:sldLayoutChg>
        <pc:sldLayoutChg chg="modSp">
          <pc:chgData name="Francesco Lucà" userId="be252dd4-0f5a-48eb-bdff-dd588f7f9609" providerId="ADAL" clId="{CBC13FEC-2CE2-4BFA-803D-A1CAAA91D162}" dt="2025-05-07T07:06:26.394" v="0"/>
          <pc:sldLayoutMkLst>
            <pc:docMk/>
            <pc:sldMasterMk cId="0" sldId="2147483648"/>
            <pc:sldLayoutMk cId="0" sldId="2147483663"/>
          </pc:sldLayoutMkLst>
          <pc:spChg chg="mod">
            <ac:chgData name="Francesco Lucà" userId="be252dd4-0f5a-48eb-bdff-dd588f7f9609" providerId="ADAL" clId="{CBC13FEC-2CE2-4BFA-803D-A1CAAA91D162}" dt="2025-05-07T07:06:26.394" v="0"/>
            <ac:spMkLst>
              <pc:docMk/>
              <pc:sldMasterMk cId="0" sldId="2147483648"/>
              <pc:sldLayoutMk cId="0" sldId="2147483663"/>
              <ac:spMk id="10" creationId="{9137E32A-642F-498B-8820-23CE5BABB7DA}"/>
            </ac:spMkLst>
          </pc:spChg>
        </pc:sldLayoutChg>
        <pc:sldLayoutChg chg="modSp">
          <pc:chgData name="Francesco Lucà" userId="be252dd4-0f5a-48eb-bdff-dd588f7f9609" providerId="ADAL" clId="{CBC13FEC-2CE2-4BFA-803D-A1CAAA91D162}" dt="2025-05-07T07:06:26.394" v="0"/>
          <pc:sldLayoutMkLst>
            <pc:docMk/>
            <pc:sldMasterMk cId="0" sldId="2147483648"/>
            <pc:sldLayoutMk cId="0" sldId="2147483664"/>
          </pc:sldLayoutMkLst>
          <pc:spChg chg="mod">
            <ac:chgData name="Francesco Lucà" userId="be252dd4-0f5a-48eb-bdff-dd588f7f9609" providerId="ADAL" clId="{CBC13FEC-2CE2-4BFA-803D-A1CAAA91D162}" dt="2025-05-07T07:06:26.394" v="0"/>
            <ac:spMkLst>
              <pc:docMk/>
              <pc:sldMasterMk cId="0" sldId="2147483648"/>
              <pc:sldLayoutMk cId="0" sldId="2147483664"/>
              <ac:spMk id="8" creationId="{DA57C756-6A10-44F0-8934-26A46FF537B9}"/>
            </ac:spMkLst>
          </pc:spChg>
        </pc:sldLayoutChg>
        <pc:sldLayoutChg chg="modSp">
          <pc:chgData name="Francesco Lucà" userId="be252dd4-0f5a-48eb-bdff-dd588f7f9609" providerId="ADAL" clId="{CBC13FEC-2CE2-4BFA-803D-A1CAAA91D162}" dt="2025-05-07T07:06:26.394" v="0"/>
          <pc:sldLayoutMkLst>
            <pc:docMk/>
            <pc:sldMasterMk cId="0" sldId="2147483648"/>
            <pc:sldLayoutMk cId="0" sldId="2147483665"/>
          </pc:sldLayoutMkLst>
          <pc:spChg chg="mod">
            <ac:chgData name="Francesco Lucà" userId="be252dd4-0f5a-48eb-bdff-dd588f7f9609" providerId="ADAL" clId="{CBC13FEC-2CE2-4BFA-803D-A1CAAA91D162}" dt="2025-05-07T07:06:26.394" v="0"/>
            <ac:spMkLst>
              <pc:docMk/>
              <pc:sldMasterMk cId="0" sldId="2147483648"/>
              <pc:sldLayoutMk cId="0" sldId="2147483665"/>
              <ac:spMk id="8" creationId="{2242F33D-8501-46C4-87D9-371E66EAA626}"/>
            </ac:spMkLst>
          </pc:spChg>
        </pc:sldLayoutChg>
        <pc:sldLayoutChg chg="modSp">
          <pc:chgData name="Francesco Lucà" userId="be252dd4-0f5a-48eb-bdff-dd588f7f9609" providerId="ADAL" clId="{CBC13FEC-2CE2-4BFA-803D-A1CAAA91D162}" dt="2025-05-07T07:06:26.394" v="0"/>
          <pc:sldLayoutMkLst>
            <pc:docMk/>
            <pc:sldMasterMk cId="0" sldId="2147483648"/>
            <pc:sldLayoutMk cId="0" sldId="2147483666"/>
          </pc:sldLayoutMkLst>
          <pc:spChg chg="mod">
            <ac:chgData name="Francesco Lucà" userId="be252dd4-0f5a-48eb-bdff-dd588f7f9609" providerId="ADAL" clId="{CBC13FEC-2CE2-4BFA-803D-A1CAAA91D162}" dt="2025-05-07T07:06:26.394" v="0"/>
            <ac:spMkLst>
              <pc:docMk/>
              <pc:sldMasterMk cId="0" sldId="2147483648"/>
              <pc:sldLayoutMk cId="0" sldId="2147483666"/>
              <ac:spMk id="8" creationId="{4EABA913-35FB-4554-BA05-782A2FC05AC7}"/>
            </ac:spMkLst>
          </pc:spChg>
        </pc:sldLayoutChg>
        <pc:sldLayoutChg chg="modSp">
          <pc:chgData name="Francesco Lucà" userId="be252dd4-0f5a-48eb-bdff-dd588f7f9609" providerId="ADAL" clId="{CBC13FEC-2CE2-4BFA-803D-A1CAAA91D162}" dt="2025-05-07T07:06:26.394" v="0"/>
          <pc:sldLayoutMkLst>
            <pc:docMk/>
            <pc:sldMasterMk cId="0" sldId="2147483648"/>
            <pc:sldLayoutMk cId="0" sldId="2147483667"/>
          </pc:sldLayoutMkLst>
          <pc:spChg chg="mod">
            <ac:chgData name="Francesco Lucà" userId="be252dd4-0f5a-48eb-bdff-dd588f7f9609" providerId="ADAL" clId="{CBC13FEC-2CE2-4BFA-803D-A1CAAA91D162}" dt="2025-05-07T07:06:26.394" v="0"/>
            <ac:spMkLst>
              <pc:docMk/>
              <pc:sldMasterMk cId="0" sldId="2147483648"/>
              <pc:sldLayoutMk cId="0" sldId="2147483667"/>
              <ac:spMk id="7" creationId="{4FB66AB8-BAC9-4C81-9CB5-45484C4097F9}"/>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72001DA-E9F7-4CD8-9703-643E234495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Date Placeholder 2">
            <a:extLst>
              <a:ext uri="{FF2B5EF4-FFF2-40B4-BE49-F238E27FC236}">
                <a16:creationId xmlns:a16="http://schemas.microsoft.com/office/drawing/2014/main" id="{CFD6BDAE-364C-42C2-96EB-F55D24DD8D9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4FAD352-3AC7-432D-9B29-1A758E792695}" type="datetimeFigureOut">
              <a:rPr lang="it-IT" smtClean="0"/>
              <a:t>07/05/2025</a:t>
            </a:fld>
            <a:endParaRPr lang="it-IT"/>
          </a:p>
        </p:txBody>
      </p:sp>
      <p:sp>
        <p:nvSpPr>
          <p:cNvPr id="4" name="Footer Placeholder 3">
            <a:extLst>
              <a:ext uri="{FF2B5EF4-FFF2-40B4-BE49-F238E27FC236}">
                <a16:creationId xmlns:a16="http://schemas.microsoft.com/office/drawing/2014/main" id="{4C368C27-04D5-429A-A011-239761A98B6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a:t>Accounting – B.A. Global Governance</a:t>
            </a:r>
            <a:endParaRPr lang="it-IT"/>
          </a:p>
        </p:txBody>
      </p:sp>
      <p:sp>
        <p:nvSpPr>
          <p:cNvPr id="5" name="Slide Number Placeholder 4">
            <a:extLst>
              <a:ext uri="{FF2B5EF4-FFF2-40B4-BE49-F238E27FC236}">
                <a16:creationId xmlns:a16="http://schemas.microsoft.com/office/drawing/2014/main" id="{3B180A5F-B986-4821-9962-E3E6138A240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EF4AB45-27DC-4FD4-BA92-E71BECEBE66B}" type="slidenum">
              <a:rPr lang="it-IT" smtClean="0"/>
              <a:t>‹#›</a:t>
            </a:fld>
            <a:endParaRPr lang="it-IT"/>
          </a:p>
        </p:txBody>
      </p:sp>
    </p:spTree>
    <p:extLst>
      <p:ext uri="{BB962C8B-B14F-4D97-AF65-F5344CB8AC3E}">
        <p14:creationId xmlns:p14="http://schemas.microsoft.com/office/powerpoint/2010/main" val="4287416062"/>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1A170F3-909B-4670-B722-8B3EE7ABA351}" type="datetimeFigureOut">
              <a:rPr lang="it-IT" smtClean="0"/>
              <a:t>07/05/2025</a:t>
            </a:fld>
            <a:endParaRPr lang="it-IT"/>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a:t>Accounting – B.A. Global Governance</a:t>
            </a:r>
            <a:endParaRPr lang="it-IT"/>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73BA80-6B0B-4930-BCA2-3675C4C457D9}" type="slidenum">
              <a:rPr lang="it-IT" smtClean="0"/>
              <a:t>‹#›</a:t>
            </a:fld>
            <a:endParaRPr lang="it-IT"/>
          </a:p>
        </p:txBody>
      </p:sp>
    </p:spTree>
    <p:extLst>
      <p:ext uri="{BB962C8B-B14F-4D97-AF65-F5344CB8AC3E}">
        <p14:creationId xmlns:p14="http://schemas.microsoft.com/office/powerpoint/2010/main" val="3327607679"/>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hasCustomPrompt="1"/>
          </p:nvPr>
        </p:nvSpPr>
        <p:spPr>
          <a:xfrm>
            <a:off x="1507067" y="2404534"/>
            <a:ext cx="7766936" cy="1646302"/>
          </a:xfrm>
        </p:spPr>
        <p:txBody>
          <a:bodyPr anchor="ctr">
            <a:noAutofit/>
          </a:bodyPr>
          <a:lstStyle>
            <a:lvl1pPr algn="r">
              <a:defRPr sz="5400">
                <a:solidFill>
                  <a:schemeClr val="accent1"/>
                </a:solidFill>
              </a:defRPr>
            </a:lvl1pPr>
          </a:lstStyle>
          <a:p>
            <a:r>
              <a:rPr lang="en-US" dirty="0"/>
              <a:t>Accounting</a:t>
            </a:r>
          </a:p>
        </p:txBody>
      </p:sp>
      <p:sp>
        <p:nvSpPr>
          <p:cNvPr id="3" name="Subtitle 2"/>
          <p:cNvSpPr>
            <a:spLocks noGrp="1"/>
          </p:cNvSpPr>
          <p:nvPr>
            <p:ph type="subTitle" idx="1" hasCustomPrompt="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How companies’ operations are translated into numbers, an introduction to the Financial Statements</a:t>
            </a:r>
          </a:p>
        </p:txBody>
      </p:sp>
      <p:sp>
        <p:nvSpPr>
          <p:cNvPr id="5" name="Footer Placeholder 4"/>
          <p:cNvSpPr>
            <a:spLocks noGrp="1"/>
          </p:cNvSpPr>
          <p:nvPr>
            <p:ph type="ftr" sz="quarter" idx="11"/>
          </p:nvPr>
        </p:nvSpPr>
        <p:spPr>
          <a:xfrm>
            <a:off x="3434935" y="6041361"/>
            <a:ext cx="3911200" cy="365125"/>
          </a:xfrm>
          <a:prstGeom prst="rect">
            <a:avLst/>
          </a:prstGeom>
        </p:spPr>
        <p:txBody>
          <a:bodyPr/>
          <a:lstStyle/>
          <a:p>
            <a:pPr algn="ctr"/>
            <a:r>
              <a:rPr lang="it-IT" dirty="0"/>
              <a:t>Accounting – B.A. Global Governance</a:t>
            </a:r>
          </a:p>
          <a:p>
            <a:pPr algn="ctr"/>
            <a:r>
              <a:rPr lang="it-IT" dirty="0"/>
              <a:t>A.Y. 2024-2025</a:t>
            </a:r>
          </a:p>
          <a:p>
            <a:pPr algn="ctr"/>
            <a:r>
              <a:rPr lang="it-IT" dirty="0"/>
              <a:t>Prof. M.G. De Romanis</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pic>
        <p:nvPicPr>
          <p:cNvPr id="1026" name="Picture 2" descr="Risultato immagini per logo tor vergata">
            <a:extLst>
              <a:ext uri="{FF2B5EF4-FFF2-40B4-BE49-F238E27FC236}">
                <a16:creationId xmlns:a16="http://schemas.microsoft.com/office/drawing/2014/main" id="{EBEC1118-599D-4219-A6E3-4BF9BF8DB215}"/>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90429" y="5806283"/>
            <a:ext cx="816638" cy="8166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28650"/>
          </a:xfrm>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677334" y="1075069"/>
            <a:ext cx="8596668" cy="4707862"/>
          </a:xfrm>
        </p:spPr>
        <p:txBody>
          <a:bodyPr/>
          <a:lstStyle>
            <a:lvl1pPr marL="0" indent="0">
              <a:buNone/>
              <a:defRPr>
                <a:ln>
                  <a:noFill/>
                </a:ln>
              </a:defRPr>
            </a:lvl1pPr>
          </a:lstStyle>
          <a:p>
            <a:pPr lvl="0"/>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DCFEDAC5-2BE6-4643-BF60-FB5CDB35D32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1FBDE0DB-B7C8-4E47-BA1C-CBFD312A256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
        <p:nvSpPr>
          <p:cNvPr id="8" name="Footer Placeholder 4">
            <a:extLst>
              <a:ext uri="{FF2B5EF4-FFF2-40B4-BE49-F238E27FC236}">
                <a16:creationId xmlns:a16="http://schemas.microsoft.com/office/drawing/2014/main" id="{2242F33D-8501-46C4-87D9-371E66EAA626}"/>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
        <p:nvSpPr>
          <p:cNvPr id="10" name="Footer Placeholder 4">
            <a:extLst>
              <a:ext uri="{FF2B5EF4-FFF2-40B4-BE49-F238E27FC236}">
                <a16:creationId xmlns:a16="http://schemas.microsoft.com/office/drawing/2014/main" id="{0A84F43F-4D6A-4103-84BF-20D4BCCDC6C7}"/>
              </a:ext>
            </a:extLst>
          </p:cNvPr>
          <p:cNvSpPr>
            <a:spLocks noGrp="1"/>
          </p:cNvSpPr>
          <p:nvPr>
            <p:ph type="ftr" sz="quarter" idx="1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a:p>
            <a:pPr algn="ct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
        <p:nvSpPr>
          <p:cNvPr id="6" name="Footer Placeholder 4">
            <a:extLst>
              <a:ext uri="{FF2B5EF4-FFF2-40B4-BE49-F238E27FC236}">
                <a16:creationId xmlns:a16="http://schemas.microsoft.com/office/drawing/2014/main" id="{972F6892-4893-4AB2-A5E1-C16731E8F94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Footer Placeholder 4">
            <a:extLst>
              <a:ext uri="{FF2B5EF4-FFF2-40B4-BE49-F238E27FC236}">
                <a16:creationId xmlns:a16="http://schemas.microsoft.com/office/drawing/2014/main" id="{3D7765DB-9576-4791-8BC6-60A51297AB2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
        <p:nvSpPr>
          <p:cNvPr id="8" name="Footer Placeholder 4">
            <a:extLst>
              <a:ext uri="{FF2B5EF4-FFF2-40B4-BE49-F238E27FC236}">
                <a16:creationId xmlns:a16="http://schemas.microsoft.com/office/drawing/2014/main" id="{4EABA913-35FB-4554-BA05-782A2FC05AC7}"/>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Footer Placeholder 4">
            <a:extLst>
              <a:ext uri="{FF2B5EF4-FFF2-40B4-BE49-F238E27FC236}">
                <a16:creationId xmlns:a16="http://schemas.microsoft.com/office/drawing/2014/main" id="{206D1285-B7B0-46E7-8374-9F29CB516D28}"/>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115393F0-9A04-4FA8-9A4B-459FC8E8176F}"/>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
        <p:nvSpPr>
          <p:cNvPr id="10" name="Footer Placeholder 4">
            <a:extLst>
              <a:ext uri="{FF2B5EF4-FFF2-40B4-BE49-F238E27FC236}">
                <a16:creationId xmlns:a16="http://schemas.microsoft.com/office/drawing/2014/main" id="{2B57DD83-1FB9-4E91-8500-F9838750784A}"/>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9D4B1F55-5964-4986-86B0-0E5E5D5DAFA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10" name="Footer Placeholder 4">
            <a:extLst>
              <a:ext uri="{FF2B5EF4-FFF2-40B4-BE49-F238E27FC236}">
                <a16:creationId xmlns:a16="http://schemas.microsoft.com/office/drawing/2014/main" id="{9137E32A-642F-498B-8820-23CE5BABB7DA}"/>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Footer Placeholder 4">
            <a:extLst>
              <a:ext uri="{FF2B5EF4-FFF2-40B4-BE49-F238E27FC236}">
                <a16:creationId xmlns:a16="http://schemas.microsoft.com/office/drawing/2014/main" id="{DA57C756-6A10-44F0-8934-26A46FF537B9}"/>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
        <p:nvSpPr>
          <p:cNvPr id="7" name="Footer Placeholder 4">
            <a:extLst>
              <a:ext uri="{FF2B5EF4-FFF2-40B4-BE49-F238E27FC236}">
                <a16:creationId xmlns:a16="http://schemas.microsoft.com/office/drawing/2014/main" id="{4FB66AB8-BAC9-4C81-9CB5-45484C4097F9}"/>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5EB915C7-9804-4AD5-B222-376816D7313C}"/>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
        <p:nvSpPr>
          <p:cNvPr id="19" name="Footer Placeholder 4">
            <a:extLst>
              <a:ext uri="{FF2B5EF4-FFF2-40B4-BE49-F238E27FC236}">
                <a16:creationId xmlns:a16="http://schemas.microsoft.com/office/drawing/2014/main" id="{DBE90251-E50E-4F70-9059-73CB9BD5D14C}"/>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pic>
        <p:nvPicPr>
          <p:cNvPr id="30" name="Picture 2" descr="Risultato immagini per logo tor vergata">
            <a:extLst>
              <a:ext uri="{FF2B5EF4-FFF2-40B4-BE49-F238E27FC236}">
                <a16:creationId xmlns:a16="http://schemas.microsoft.com/office/drawing/2014/main" id="{A62B4192-56B1-49E3-965F-2379CA5A68B3}"/>
              </a:ext>
            </a:extLst>
          </p:cNvPr>
          <p:cNvPicPr>
            <a:picLocks noChangeAspect="1" noChangeArrowheads="1"/>
          </p:cNvPicPr>
          <p:nvPr userDrawn="1"/>
        </p:nvPicPr>
        <p:blipFill>
          <a:blip r:embed="rId18">
            <a:extLst>
              <a:ext uri="{28A0092B-C50C-407E-A947-70E740481C1C}">
                <a14:useLocalDpi xmlns:a14="http://schemas.microsoft.com/office/drawing/2010/main" val="0"/>
              </a:ext>
            </a:extLst>
          </a:blip>
          <a:srcRect/>
          <a:stretch>
            <a:fillRect/>
          </a:stretch>
        </p:blipFill>
        <p:spPr bwMode="auto">
          <a:xfrm>
            <a:off x="690429" y="5806283"/>
            <a:ext cx="816638" cy="816638"/>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hf hd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59354-8CF4-4BD0-AA31-AB15829A4047}"/>
              </a:ext>
            </a:extLst>
          </p:cNvPr>
          <p:cNvSpPr>
            <a:spLocks noGrp="1"/>
          </p:cNvSpPr>
          <p:nvPr>
            <p:ph type="ctrTitle"/>
          </p:nvPr>
        </p:nvSpPr>
        <p:spPr/>
        <p:txBody>
          <a:bodyPr/>
          <a:lstStyle/>
          <a:p>
            <a:r>
              <a:rPr lang="it-IT" dirty="0"/>
              <a:t>Accounting</a:t>
            </a:r>
          </a:p>
        </p:txBody>
      </p:sp>
      <p:sp>
        <p:nvSpPr>
          <p:cNvPr id="3" name="Subtitle 2">
            <a:extLst>
              <a:ext uri="{FF2B5EF4-FFF2-40B4-BE49-F238E27FC236}">
                <a16:creationId xmlns:a16="http://schemas.microsoft.com/office/drawing/2014/main" id="{4D846EA3-E8AD-4EF2-A757-4DBD7BBBDCB5}"/>
              </a:ext>
            </a:extLst>
          </p:cNvPr>
          <p:cNvSpPr>
            <a:spLocks noGrp="1"/>
          </p:cNvSpPr>
          <p:nvPr>
            <p:ph type="subTitle" idx="1"/>
          </p:nvPr>
        </p:nvSpPr>
        <p:spPr/>
        <p:txBody>
          <a:bodyPr/>
          <a:lstStyle/>
          <a:p>
            <a:r>
              <a:rPr lang="en-US" dirty="0"/>
              <a:t>The role of valuation, assumption and estimates</a:t>
            </a:r>
            <a:endParaRPr lang="it-IT" dirty="0"/>
          </a:p>
        </p:txBody>
      </p:sp>
      <p:sp>
        <p:nvSpPr>
          <p:cNvPr id="6" name="Footer Placeholder 5">
            <a:extLst>
              <a:ext uri="{FF2B5EF4-FFF2-40B4-BE49-F238E27FC236}">
                <a16:creationId xmlns:a16="http://schemas.microsoft.com/office/drawing/2014/main" id="{AC3F5F94-FE68-4AEF-8871-3A3DB0DEB556}"/>
              </a:ext>
            </a:extLst>
          </p:cNvPr>
          <p:cNvSpPr>
            <a:spLocks noGrp="1"/>
          </p:cNvSpPr>
          <p:nvPr>
            <p:ph type="ftr" sz="quarter" idx="11"/>
          </p:nvPr>
        </p:nvSpPr>
        <p:spPr/>
        <p:txBody>
          <a:bodyPr/>
          <a:lstStyle/>
          <a:p>
            <a:pPr algn="ctr"/>
            <a:r>
              <a:rPr lang="en-US" dirty="0"/>
              <a:t>Accounting – B.A. Global Governance</a:t>
            </a:r>
          </a:p>
          <a:p>
            <a:pPr algn="ctr"/>
            <a:r>
              <a:rPr lang="en-US" dirty="0"/>
              <a:t>A.Y. 2024-2025</a:t>
            </a:r>
          </a:p>
          <a:p>
            <a:pPr algn="ctr"/>
            <a:r>
              <a:rPr lang="it-IT" dirty="0"/>
              <a:t>Prof. M.G. De Romanis</a:t>
            </a:r>
            <a:endParaRPr lang="en-US" dirty="0"/>
          </a:p>
        </p:txBody>
      </p:sp>
    </p:spTree>
    <p:extLst>
      <p:ext uri="{BB962C8B-B14F-4D97-AF65-F5344CB8AC3E}">
        <p14:creationId xmlns:p14="http://schemas.microsoft.com/office/powerpoint/2010/main" val="37623918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123189D-7033-4030-97A7-3010BBB0C76F}"/>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it-IT" dirty="0"/>
              <a:t>Prof. M.G. De Romanis</a:t>
            </a:r>
            <a:endParaRPr lang="en-US" dirty="0"/>
          </a:p>
          <a:p>
            <a:pPr algn="ctr"/>
            <a:endParaRPr lang="en-US" dirty="0"/>
          </a:p>
        </p:txBody>
      </p:sp>
      <p:sp>
        <p:nvSpPr>
          <p:cNvPr id="3" name="Slide Number Placeholder 2">
            <a:extLst>
              <a:ext uri="{FF2B5EF4-FFF2-40B4-BE49-F238E27FC236}">
                <a16:creationId xmlns:a16="http://schemas.microsoft.com/office/drawing/2014/main" id="{7B08F58F-50C7-4582-A687-BA2FFFA6E6D5}"/>
              </a:ext>
            </a:extLst>
          </p:cNvPr>
          <p:cNvSpPr>
            <a:spLocks noGrp="1"/>
          </p:cNvSpPr>
          <p:nvPr>
            <p:ph type="sldNum" sz="quarter" idx="12"/>
          </p:nvPr>
        </p:nvSpPr>
        <p:spPr/>
        <p:txBody>
          <a:bodyPr/>
          <a:lstStyle/>
          <a:p>
            <a:fld id="{D57F1E4F-1CFF-5643-939E-217C01CDF565}" type="slidenum">
              <a:rPr lang="en-US" smtClean="0"/>
              <a:pPr/>
              <a:t>2</a:t>
            </a:fld>
            <a:endParaRPr lang="en-US" dirty="0"/>
          </a:p>
        </p:txBody>
      </p:sp>
      <p:sp>
        <p:nvSpPr>
          <p:cNvPr id="4" name="TextBox 3">
            <a:extLst>
              <a:ext uri="{FF2B5EF4-FFF2-40B4-BE49-F238E27FC236}">
                <a16:creationId xmlns:a16="http://schemas.microsoft.com/office/drawing/2014/main" id="{72A98D0B-F431-48B9-AFF1-D25A0DEFEE3B}"/>
              </a:ext>
            </a:extLst>
          </p:cNvPr>
          <p:cNvSpPr txBox="1"/>
          <p:nvPr/>
        </p:nvSpPr>
        <p:spPr>
          <a:xfrm>
            <a:off x="1409700" y="485775"/>
            <a:ext cx="7277100" cy="1200329"/>
          </a:xfrm>
          <a:prstGeom prst="rect">
            <a:avLst/>
          </a:prstGeom>
          <a:noFill/>
        </p:spPr>
        <p:txBody>
          <a:bodyPr wrap="square" rtlCol="0">
            <a:spAutoFit/>
          </a:bodyPr>
          <a:lstStyle/>
          <a:p>
            <a:r>
              <a:rPr lang="it-IT" dirty="0"/>
              <a:t>Agenda</a:t>
            </a:r>
          </a:p>
          <a:p>
            <a:pPr marL="342900" indent="-342900">
              <a:buFont typeface="+mj-lt"/>
              <a:buAutoNum type="arabicPeriod"/>
            </a:pPr>
            <a:r>
              <a:rPr lang="it-IT" dirty="0" err="1"/>
              <a:t>Valuation</a:t>
            </a:r>
            <a:endParaRPr lang="it-IT" dirty="0"/>
          </a:p>
          <a:p>
            <a:pPr marL="342900" indent="-342900">
              <a:buFont typeface="+mj-lt"/>
              <a:buAutoNum type="arabicPeriod"/>
            </a:pPr>
            <a:r>
              <a:rPr lang="it-IT" dirty="0" err="1"/>
              <a:t>Estimates</a:t>
            </a:r>
            <a:endParaRPr lang="it-IT" dirty="0"/>
          </a:p>
          <a:p>
            <a:pPr marL="342900" indent="-342900">
              <a:buFont typeface="+mj-lt"/>
              <a:buAutoNum type="arabicPeriod"/>
            </a:pPr>
            <a:endParaRPr lang="it-IT" dirty="0"/>
          </a:p>
        </p:txBody>
      </p:sp>
    </p:spTree>
    <p:extLst>
      <p:ext uri="{BB962C8B-B14F-4D97-AF65-F5344CB8AC3E}">
        <p14:creationId xmlns:p14="http://schemas.microsoft.com/office/powerpoint/2010/main" val="32103073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14DAE6-D55D-4EAB-9711-76F65BA2F385}"/>
              </a:ext>
            </a:extLst>
          </p:cNvPr>
          <p:cNvSpPr>
            <a:spLocks noGrp="1"/>
          </p:cNvSpPr>
          <p:nvPr>
            <p:ph type="title"/>
          </p:nvPr>
        </p:nvSpPr>
        <p:spPr>
          <a:xfrm>
            <a:off x="677334" y="609600"/>
            <a:ext cx="8596668" cy="628650"/>
          </a:xfrm>
        </p:spPr>
        <p:txBody>
          <a:bodyPr>
            <a:normAutofit fontScale="90000"/>
          </a:bodyPr>
          <a:lstStyle/>
          <a:p>
            <a:r>
              <a:rPr lang="en-US" dirty="0"/>
              <a:t>The Financial Statements</a:t>
            </a:r>
          </a:p>
        </p:txBody>
      </p:sp>
      <p:sp>
        <p:nvSpPr>
          <p:cNvPr id="4" name="Slide Number Placeholder 3">
            <a:extLst>
              <a:ext uri="{FF2B5EF4-FFF2-40B4-BE49-F238E27FC236}">
                <a16:creationId xmlns:a16="http://schemas.microsoft.com/office/drawing/2014/main" id="{27EE7A25-F398-4AEE-B562-26E2B64F2A42}"/>
              </a:ext>
            </a:extLst>
          </p:cNvPr>
          <p:cNvSpPr>
            <a:spLocks noGrp="1"/>
          </p:cNvSpPr>
          <p:nvPr>
            <p:ph type="sldNum" sz="quarter" idx="12"/>
          </p:nvPr>
        </p:nvSpPr>
        <p:spPr/>
        <p:txBody>
          <a:bodyPr/>
          <a:lstStyle/>
          <a:p>
            <a:fld id="{D57F1E4F-1CFF-5643-939E-217C01CDF565}" type="slidenum">
              <a:rPr lang="en-US" smtClean="0"/>
              <a:pPr/>
              <a:t>3</a:t>
            </a:fld>
            <a:endParaRPr lang="en-US" dirty="0"/>
          </a:p>
        </p:txBody>
      </p:sp>
      <p:sp>
        <p:nvSpPr>
          <p:cNvPr id="5" name="Footer Placeholder 4">
            <a:extLst>
              <a:ext uri="{FF2B5EF4-FFF2-40B4-BE49-F238E27FC236}">
                <a16:creationId xmlns:a16="http://schemas.microsoft.com/office/drawing/2014/main" id="{162142C1-41B0-48B3-B761-C0ACEE95F5B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8" name="Rectangle 7">
            <a:extLst>
              <a:ext uri="{FF2B5EF4-FFF2-40B4-BE49-F238E27FC236}">
                <a16:creationId xmlns:a16="http://schemas.microsoft.com/office/drawing/2014/main" id="{51F1F7AF-8045-4EF8-B75E-7B829B325D40}"/>
              </a:ext>
            </a:extLst>
          </p:cNvPr>
          <p:cNvSpPr/>
          <p:nvPr/>
        </p:nvSpPr>
        <p:spPr>
          <a:xfrm>
            <a:off x="1000664" y="1777042"/>
            <a:ext cx="3355676" cy="364034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2800" b="1" dirty="0"/>
              <a:t>Balance Sheet</a:t>
            </a:r>
          </a:p>
          <a:p>
            <a:pPr algn="ctr"/>
            <a:endParaRPr lang="en-US" sz="2800" b="1" dirty="0"/>
          </a:p>
          <a:p>
            <a:pPr algn="ctr"/>
            <a:endParaRPr lang="en-US" dirty="0"/>
          </a:p>
          <a:p>
            <a:pPr marL="180975"/>
            <a:r>
              <a:rPr lang="en-US" sz="2000" dirty="0"/>
              <a:t>As of right now:</a:t>
            </a:r>
          </a:p>
          <a:p>
            <a:pPr marL="534988" indent="-285750" defTabSz="630238">
              <a:buFont typeface="Wingdings" panose="05000000000000000000" pitchFamily="2" charset="2"/>
              <a:buChar char="Ø"/>
            </a:pPr>
            <a:r>
              <a:rPr lang="en-US" sz="2000" dirty="0"/>
              <a:t>What do you have?</a:t>
            </a:r>
          </a:p>
          <a:p>
            <a:pPr marL="534988" indent="-285750" defTabSz="630238">
              <a:buFont typeface="Wingdings" panose="05000000000000000000" pitchFamily="2" charset="2"/>
              <a:buChar char="Ø"/>
            </a:pPr>
            <a:r>
              <a:rPr lang="en-US" sz="2000" dirty="0"/>
              <a:t>How much do you owe?</a:t>
            </a:r>
          </a:p>
          <a:p>
            <a:endParaRPr lang="en-US" sz="2000" dirty="0"/>
          </a:p>
          <a:p>
            <a:endParaRPr lang="en-US" sz="2000" dirty="0"/>
          </a:p>
          <a:p>
            <a:pPr algn="ctr"/>
            <a:r>
              <a:rPr lang="en-US" sz="2400" b="1" dirty="0"/>
              <a:t>POINT IN TIME</a:t>
            </a:r>
          </a:p>
        </p:txBody>
      </p:sp>
      <p:cxnSp>
        <p:nvCxnSpPr>
          <p:cNvPr id="11" name="Straight Connector 10">
            <a:extLst>
              <a:ext uri="{FF2B5EF4-FFF2-40B4-BE49-F238E27FC236}">
                <a16:creationId xmlns:a16="http://schemas.microsoft.com/office/drawing/2014/main" id="{84D1BEAF-B8EA-47C5-B8C7-F9B8CFAED6FD}"/>
              </a:ext>
            </a:extLst>
          </p:cNvPr>
          <p:cNvCxnSpPr>
            <a:cxnSpLocks/>
          </p:cNvCxnSpPr>
          <p:nvPr/>
        </p:nvCxnSpPr>
        <p:spPr>
          <a:xfrm>
            <a:off x="1000664" y="2518913"/>
            <a:ext cx="3355676" cy="0"/>
          </a:xfrm>
          <a:prstGeom prst="line">
            <a:avLst/>
          </a:prstGeom>
          <a:ln w="28575">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CB2E2F45-273B-4EB6-AF6F-9E756E2EC815}"/>
              </a:ext>
            </a:extLst>
          </p:cNvPr>
          <p:cNvSpPr/>
          <p:nvPr/>
        </p:nvSpPr>
        <p:spPr>
          <a:xfrm>
            <a:off x="5918326" y="1777042"/>
            <a:ext cx="3355676" cy="364034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2800" b="1" dirty="0"/>
              <a:t>Income Statement</a:t>
            </a:r>
          </a:p>
          <a:p>
            <a:pPr algn="ctr"/>
            <a:endParaRPr lang="en-US" sz="2800" b="1" dirty="0"/>
          </a:p>
          <a:p>
            <a:pPr algn="ctr"/>
            <a:endParaRPr lang="en-US" dirty="0"/>
          </a:p>
          <a:p>
            <a:pPr marL="180975"/>
            <a:r>
              <a:rPr lang="en-US" sz="2000" dirty="0"/>
              <a:t>How much did you make:</a:t>
            </a:r>
          </a:p>
          <a:p>
            <a:pPr marL="534988" indent="-285750" defTabSz="630238">
              <a:buFont typeface="Wingdings" panose="05000000000000000000" pitchFamily="2" charset="2"/>
              <a:buChar char="Ø"/>
            </a:pPr>
            <a:r>
              <a:rPr lang="en-US" sz="2000" dirty="0"/>
              <a:t>This week?</a:t>
            </a:r>
          </a:p>
          <a:p>
            <a:pPr marL="534988" indent="-285750" defTabSz="630238">
              <a:buFont typeface="Wingdings" panose="05000000000000000000" pitchFamily="2" charset="2"/>
              <a:buChar char="Ø"/>
            </a:pPr>
            <a:r>
              <a:rPr lang="en-US" sz="2000" dirty="0"/>
              <a:t>This month?</a:t>
            </a:r>
          </a:p>
          <a:p>
            <a:endParaRPr lang="en-US" sz="2000" dirty="0"/>
          </a:p>
          <a:p>
            <a:endParaRPr lang="en-US" sz="2000" dirty="0"/>
          </a:p>
          <a:p>
            <a:endParaRPr lang="en-US" sz="2000" dirty="0"/>
          </a:p>
          <a:p>
            <a:pPr algn="ctr"/>
            <a:r>
              <a:rPr lang="en-US" sz="2400" b="1" dirty="0"/>
              <a:t>OVER TIME</a:t>
            </a:r>
          </a:p>
        </p:txBody>
      </p:sp>
      <p:cxnSp>
        <p:nvCxnSpPr>
          <p:cNvPr id="15" name="Straight Connector 14">
            <a:extLst>
              <a:ext uri="{FF2B5EF4-FFF2-40B4-BE49-F238E27FC236}">
                <a16:creationId xmlns:a16="http://schemas.microsoft.com/office/drawing/2014/main" id="{6A4E8D99-E83E-4F0D-ADBD-F5CE8440BAF6}"/>
              </a:ext>
            </a:extLst>
          </p:cNvPr>
          <p:cNvCxnSpPr>
            <a:cxnSpLocks/>
          </p:cNvCxnSpPr>
          <p:nvPr/>
        </p:nvCxnSpPr>
        <p:spPr>
          <a:xfrm>
            <a:off x="5918326" y="2518913"/>
            <a:ext cx="3355676" cy="0"/>
          </a:xfrm>
          <a:prstGeom prst="line">
            <a:avLst/>
          </a:prstGeom>
          <a:ln w="28575">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F5E8AA42-BE98-4B90-AAAF-333264B7F451}"/>
              </a:ext>
            </a:extLst>
          </p:cNvPr>
          <p:cNvSpPr txBox="1"/>
          <p:nvPr/>
        </p:nvSpPr>
        <p:spPr>
          <a:xfrm>
            <a:off x="4555353" y="2967335"/>
            <a:ext cx="1121434" cy="923330"/>
          </a:xfrm>
          <a:prstGeom prst="rect">
            <a:avLst/>
          </a:prstGeom>
          <a:noFill/>
        </p:spPr>
        <p:txBody>
          <a:bodyPr wrap="square" rtlCol="0">
            <a:spAutoFit/>
          </a:bodyPr>
          <a:lstStyle/>
          <a:p>
            <a:pPr algn="ctr"/>
            <a:r>
              <a:rPr lang="en-US" sz="5400" dirty="0"/>
              <a:t>vs</a:t>
            </a:r>
          </a:p>
        </p:txBody>
      </p:sp>
    </p:spTree>
    <p:extLst>
      <p:ext uri="{BB962C8B-B14F-4D97-AF65-F5344CB8AC3E}">
        <p14:creationId xmlns:p14="http://schemas.microsoft.com/office/powerpoint/2010/main" val="39656746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8B666-E76B-4004-A7AB-5E7F1F8EA08D}"/>
              </a:ext>
            </a:extLst>
          </p:cNvPr>
          <p:cNvSpPr>
            <a:spLocks noGrp="1"/>
          </p:cNvSpPr>
          <p:nvPr>
            <p:ph type="title"/>
          </p:nvPr>
        </p:nvSpPr>
        <p:spPr/>
        <p:txBody>
          <a:bodyPr>
            <a:normAutofit fontScale="90000"/>
          </a:bodyPr>
          <a:lstStyle/>
          <a:p>
            <a:r>
              <a:rPr lang="en-US" dirty="0"/>
              <a:t>The Financial Statements</a:t>
            </a:r>
          </a:p>
        </p:txBody>
      </p:sp>
      <p:sp>
        <p:nvSpPr>
          <p:cNvPr id="3" name="Content Placeholder 2">
            <a:extLst>
              <a:ext uri="{FF2B5EF4-FFF2-40B4-BE49-F238E27FC236}">
                <a16:creationId xmlns:a16="http://schemas.microsoft.com/office/drawing/2014/main" id="{8C2FF118-9CF3-4D0F-914B-C64BFEB225D2}"/>
              </a:ext>
            </a:extLst>
          </p:cNvPr>
          <p:cNvSpPr>
            <a:spLocks noGrp="1"/>
          </p:cNvSpPr>
          <p:nvPr>
            <p:ph idx="1"/>
          </p:nvPr>
        </p:nvSpPr>
        <p:spPr>
          <a:xfrm>
            <a:off x="677334" y="1238249"/>
            <a:ext cx="8596668" cy="4544681"/>
          </a:xfrm>
        </p:spPr>
        <p:txBody>
          <a:bodyPr>
            <a:normAutofit fontScale="92500" lnSpcReduction="10000"/>
          </a:bodyPr>
          <a:lstStyle/>
          <a:p>
            <a:r>
              <a:rPr lang="en-US" dirty="0"/>
              <a:t>The Financial Statements are useful because they:</a:t>
            </a:r>
          </a:p>
          <a:p>
            <a:pPr marL="285750" indent="-285750">
              <a:buFont typeface="Wingdings" panose="05000000000000000000" pitchFamily="2" charset="2"/>
              <a:buChar char="Ø"/>
            </a:pPr>
            <a:r>
              <a:rPr lang="en-US" dirty="0"/>
              <a:t>Provide a great deal of information to the users</a:t>
            </a:r>
          </a:p>
          <a:p>
            <a:pPr marL="285750" indent="-285750">
              <a:buFont typeface="Wingdings" panose="05000000000000000000" pitchFamily="2" charset="2"/>
              <a:buChar char="Ø"/>
            </a:pPr>
            <a:r>
              <a:rPr lang="en-US" dirty="0"/>
              <a:t>Show a picture of the company’s past financial data</a:t>
            </a:r>
          </a:p>
          <a:p>
            <a:endParaRPr lang="en-US" dirty="0"/>
          </a:p>
          <a:p>
            <a:r>
              <a:rPr lang="en-US" dirty="0"/>
              <a:t>But..</a:t>
            </a:r>
          </a:p>
          <a:p>
            <a:endParaRPr lang="en-US" dirty="0"/>
          </a:p>
          <a:p>
            <a:r>
              <a:rPr lang="en-US" dirty="0"/>
              <a:t>They do not contain all the information </a:t>
            </a:r>
          </a:p>
          <a:p>
            <a:r>
              <a:rPr lang="en-US" dirty="0"/>
              <a:t>needed for business analysis</a:t>
            </a:r>
          </a:p>
          <a:p>
            <a:r>
              <a:rPr lang="en-US" dirty="0"/>
              <a:t>Taken alone, Financial data can hide </a:t>
            </a:r>
          </a:p>
          <a:p>
            <a:r>
              <a:rPr lang="en-US" dirty="0"/>
              <a:t>many other relevant information.</a:t>
            </a:r>
          </a:p>
          <a:p>
            <a:r>
              <a:rPr lang="en-US" b="1" u="sng" dirty="0"/>
              <a:t>Value and Valuation </a:t>
            </a:r>
            <a:r>
              <a:rPr lang="en-US" dirty="0"/>
              <a:t>are core subjects and </a:t>
            </a:r>
          </a:p>
          <a:p>
            <a:r>
              <a:rPr lang="en-US" dirty="0"/>
              <a:t>major concerns in Accounting</a:t>
            </a:r>
          </a:p>
          <a:p>
            <a:endParaRPr lang="en-US" dirty="0"/>
          </a:p>
        </p:txBody>
      </p:sp>
      <p:sp>
        <p:nvSpPr>
          <p:cNvPr id="4" name="Slide Number Placeholder 3">
            <a:extLst>
              <a:ext uri="{FF2B5EF4-FFF2-40B4-BE49-F238E27FC236}">
                <a16:creationId xmlns:a16="http://schemas.microsoft.com/office/drawing/2014/main" id="{27EE7A25-F398-4AEE-B562-26E2B64F2A42}"/>
              </a:ext>
            </a:extLst>
          </p:cNvPr>
          <p:cNvSpPr>
            <a:spLocks noGrp="1"/>
          </p:cNvSpPr>
          <p:nvPr>
            <p:ph type="sldNum" sz="quarter" idx="12"/>
          </p:nvPr>
        </p:nvSpPr>
        <p:spPr/>
        <p:txBody>
          <a:bodyPr/>
          <a:lstStyle/>
          <a:p>
            <a:fld id="{D57F1E4F-1CFF-5643-939E-217C01CDF565}" type="slidenum">
              <a:rPr lang="en-US" smtClean="0"/>
              <a:pPr/>
              <a:t>4</a:t>
            </a:fld>
            <a:endParaRPr lang="en-US" dirty="0"/>
          </a:p>
        </p:txBody>
      </p:sp>
      <p:sp>
        <p:nvSpPr>
          <p:cNvPr id="5" name="Footer Placeholder 4">
            <a:extLst>
              <a:ext uri="{FF2B5EF4-FFF2-40B4-BE49-F238E27FC236}">
                <a16:creationId xmlns:a16="http://schemas.microsoft.com/office/drawing/2014/main" id="{162142C1-41B0-48B3-B761-C0ACEE95F5B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pic>
        <p:nvPicPr>
          <p:cNvPr id="1028" name="Picture 4" descr="Balance Sheet Example | AccountingCoach">
            <a:extLst>
              <a:ext uri="{FF2B5EF4-FFF2-40B4-BE49-F238E27FC236}">
                <a16:creationId xmlns:a16="http://schemas.microsoft.com/office/drawing/2014/main" id="{F1A7F8AB-8697-4878-A3A9-94BAA47B90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62400" y="2532058"/>
            <a:ext cx="1459206" cy="151824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Multiple-Step Income Statement | AccountingCoach">
            <a:extLst>
              <a:ext uri="{FF2B5EF4-FFF2-40B4-BE49-F238E27FC236}">
                <a16:creationId xmlns:a16="http://schemas.microsoft.com/office/drawing/2014/main" id="{6C9E4760-C2D9-4D30-B415-F525CE2EDF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706" y="4157932"/>
            <a:ext cx="1071295" cy="162499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Cash Flow Statement Template | Cash flow statement">
            <a:extLst>
              <a:ext uri="{FF2B5EF4-FFF2-40B4-BE49-F238E27FC236}">
                <a16:creationId xmlns:a16="http://schemas.microsoft.com/office/drawing/2014/main" id="{2E76865F-0B2D-4D36-8DBD-A565A72CE40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03177" y="4470600"/>
            <a:ext cx="1071295" cy="1417022"/>
          </a:xfrm>
          <a:prstGeom prst="rect">
            <a:avLst/>
          </a:prstGeom>
          <a:noFill/>
          <a:extLst>
            <a:ext uri="{909E8E84-426E-40DD-AFC4-6F175D3DCCD1}">
              <a14:hiddenFill xmlns:a14="http://schemas.microsoft.com/office/drawing/2010/main">
                <a:solidFill>
                  <a:srgbClr val="FFFFFF"/>
                </a:solidFill>
              </a14:hiddenFill>
            </a:ext>
          </a:extLst>
        </p:spPr>
      </p:pic>
      <p:sp>
        <p:nvSpPr>
          <p:cNvPr id="11" name="Arc 10">
            <a:extLst>
              <a:ext uri="{FF2B5EF4-FFF2-40B4-BE49-F238E27FC236}">
                <a16:creationId xmlns:a16="http://schemas.microsoft.com/office/drawing/2014/main" id="{E25A1108-BD32-42CB-A001-67F38CFBBAF5}"/>
              </a:ext>
            </a:extLst>
          </p:cNvPr>
          <p:cNvSpPr/>
          <p:nvPr/>
        </p:nvSpPr>
        <p:spPr>
          <a:xfrm rot="1361810">
            <a:off x="7347804" y="3162608"/>
            <a:ext cx="2231161" cy="1773433"/>
          </a:xfrm>
          <a:prstGeom prst="arc">
            <a:avLst>
              <a:gd name="adj1" fmla="val 13875359"/>
              <a:gd name="adj2" fmla="val 2438083"/>
            </a:avLst>
          </a:prstGeom>
          <a:ln>
            <a:headEnd type="triangl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ln w="38100">
                <a:solidFill>
                  <a:schemeClr val="tx1"/>
                </a:solidFill>
              </a:ln>
            </a:endParaRPr>
          </a:p>
        </p:txBody>
      </p:sp>
      <p:sp>
        <p:nvSpPr>
          <p:cNvPr id="16" name="Arc 15">
            <a:extLst>
              <a:ext uri="{FF2B5EF4-FFF2-40B4-BE49-F238E27FC236}">
                <a16:creationId xmlns:a16="http://schemas.microsoft.com/office/drawing/2014/main" id="{41341AF3-430A-4BBB-A074-96EBD516B90A}"/>
              </a:ext>
            </a:extLst>
          </p:cNvPr>
          <p:cNvSpPr/>
          <p:nvPr/>
        </p:nvSpPr>
        <p:spPr>
          <a:xfrm rot="12765548">
            <a:off x="5657990" y="3238060"/>
            <a:ext cx="2578365" cy="2006875"/>
          </a:xfrm>
          <a:prstGeom prst="arc">
            <a:avLst>
              <a:gd name="adj1" fmla="val 20085100"/>
              <a:gd name="adj2" fmla="val 2960851"/>
            </a:avLst>
          </a:prstGeom>
          <a:ln>
            <a:headEnd type="triangl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7" name="Arc 16">
            <a:extLst>
              <a:ext uri="{FF2B5EF4-FFF2-40B4-BE49-F238E27FC236}">
                <a16:creationId xmlns:a16="http://schemas.microsoft.com/office/drawing/2014/main" id="{FF43A7E6-7E0D-4D21-BDE9-D265C42DFE1F}"/>
              </a:ext>
            </a:extLst>
          </p:cNvPr>
          <p:cNvSpPr/>
          <p:nvPr/>
        </p:nvSpPr>
        <p:spPr>
          <a:xfrm rot="5221979">
            <a:off x="5970922" y="1451066"/>
            <a:ext cx="2578365" cy="4947909"/>
          </a:xfrm>
          <a:prstGeom prst="arc">
            <a:avLst>
              <a:gd name="adj1" fmla="val 20476629"/>
              <a:gd name="adj2" fmla="val 2244036"/>
            </a:avLst>
          </a:prstGeom>
          <a:ln>
            <a:headEnd type="triangl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34920401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8B666-E76B-4004-A7AB-5E7F1F8EA08D}"/>
              </a:ext>
            </a:extLst>
          </p:cNvPr>
          <p:cNvSpPr>
            <a:spLocks noGrp="1"/>
          </p:cNvSpPr>
          <p:nvPr>
            <p:ph type="title"/>
          </p:nvPr>
        </p:nvSpPr>
        <p:spPr/>
        <p:txBody>
          <a:bodyPr>
            <a:normAutofit fontScale="90000"/>
          </a:bodyPr>
          <a:lstStyle/>
          <a:p>
            <a:r>
              <a:rPr lang="en-US" dirty="0"/>
              <a:t>The Financial Statements</a:t>
            </a:r>
          </a:p>
        </p:txBody>
      </p:sp>
      <p:sp>
        <p:nvSpPr>
          <p:cNvPr id="3" name="Content Placeholder 2">
            <a:extLst>
              <a:ext uri="{FF2B5EF4-FFF2-40B4-BE49-F238E27FC236}">
                <a16:creationId xmlns:a16="http://schemas.microsoft.com/office/drawing/2014/main" id="{8C2FF118-9CF3-4D0F-914B-C64BFEB225D2}"/>
              </a:ext>
            </a:extLst>
          </p:cNvPr>
          <p:cNvSpPr>
            <a:spLocks noGrp="1"/>
          </p:cNvSpPr>
          <p:nvPr>
            <p:ph idx="1"/>
          </p:nvPr>
        </p:nvSpPr>
        <p:spPr>
          <a:xfrm>
            <a:off x="677334" y="1238249"/>
            <a:ext cx="8596668" cy="4544681"/>
          </a:xfrm>
        </p:spPr>
        <p:txBody>
          <a:bodyPr/>
          <a:lstStyle/>
          <a:p>
            <a:r>
              <a:rPr lang="en-US" dirty="0"/>
              <a:t>The financial statements is a judgmental process which aims to measure</a:t>
            </a:r>
          </a:p>
          <a:p>
            <a:pPr marL="285750" indent="-285750">
              <a:buFont typeface="Wingdings" panose="05000000000000000000" pitchFamily="2" charset="2"/>
              <a:buChar char="Ø"/>
            </a:pPr>
            <a:r>
              <a:rPr lang="en-US" dirty="0"/>
              <a:t>economic values (sales, expenses)</a:t>
            </a:r>
          </a:p>
          <a:p>
            <a:pPr marL="1028700" lvl="1">
              <a:buFont typeface="Wingdings" panose="05000000000000000000" pitchFamily="2" charset="2"/>
              <a:buChar char="Ø"/>
            </a:pPr>
            <a:r>
              <a:rPr lang="en-US" dirty="0"/>
              <a:t>What is the actual value of transactions reported in the financial statements?</a:t>
            </a:r>
          </a:p>
          <a:p>
            <a:pPr marL="285750" indent="-285750">
              <a:buFont typeface="Wingdings" panose="05000000000000000000" pitchFamily="2" charset="2"/>
              <a:buChar char="Ø"/>
            </a:pPr>
            <a:r>
              <a:rPr lang="en-US" dirty="0"/>
              <a:t>financial values (level of investments and of debt and the composition of sources of financing)</a:t>
            </a:r>
          </a:p>
          <a:p>
            <a:pPr marL="1028700" lvl="1">
              <a:buFont typeface="Wingdings" panose="05000000000000000000" pitchFamily="2" charset="2"/>
              <a:buChar char="Ø"/>
            </a:pPr>
            <a:r>
              <a:rPr lang="en-US" dirty="0"/>
              <a:t>What is the value of assets as of at date? What are the financing as of a date?</a:t>
            </a:r>
          </a:p>
          <a:p>
            <a:pPr marL="285750" indent="-285750">
              <a:buFont typeface="Wingdings" panose="05000000000000000000" pitchFamily="2" charset="2"/>
              <a:buChar char="Ø"/>
            </a:pPr>
            <a:r>
              <a:rPr lang="en-US" dirty="0"/>
              <a:t>the association between economic values and financial values</a:t>
            </a:r>
          </a:p>
          <a:p>
            <a:pPr marL="1028700" lvl="1">
              <a:buFont typeface="Wingdings" panose="05000000000000000000" pitchFamily="2" charset="2"/>
              <a:buChar char="Ø"/>
            </a:pPr>
            <a:r>
              <a:rPr lang="en-US" dirty="0"/>
              <a:t>What is </a:t>
            </a:r>
            <a:r>
              <a:rPr lang="en-US"/>
              <a:t>the future </a:t>
            </a:r>
            <a:r>
              <a:rPr lang="en-US" dirty="0"/>
              <a:t>economic return of my investments?</a:t>
            </a:r>
          </a:p>
          <a:p>
            <a:pPr marL="285750" indent="-285750">
              <a:buFont typeface="Wingdings" panose="05000000000000000000" pitchFamily="2" charset="2"/>
              <a:buChar char="Ø"/>
            </a:pPr>
            <a:r>
              <a:rPr lang="en-US" dirty="0"/>
              <a:t>the best possible estimates and predictions about the future conditions</a:t>
            </a:r>
          </a:p>
          <a:p>
            <a:pPr marL="1028700" lvl="1">
              <a:buFont typeface="Wingdings" panose="05000000000000000000" pitchFamily="2" charset="2"/>
              <a:buChar char="Ø"/>
            </a:pPr>
            <a:r>
              <a:rPr lang="en-US" dirty="0"/>
              <a:t>What are the future evolution of litigations I’m involved in? What is the % of collectability of account receivables recorded at a date?</a:t>
            </a:r>
          </a:p>
        </p:txBody>
      </p:sp>
      <p:sp>
        <p:nvSpPr>
          <p:cNvPr id="4" name="Slide Number Placeholder 3">
            <a:extLst>
              <a:ext uri="{FF2B5EF4-FFF2-40B4-BE49-F238E27FC236}">
                <a16:creationId xmlns:a16="http://schemas.microsoft.com/office/drawing/2014/main" id="{27EE7A25-F398-4AEE-B562-26E2B64F2A42}"/>
              </a:ext>
            </a:extLst>
          </p:cNvPr>
          <p:cNvSpPr>
            <a:spLocks noGrp="1"/>
          </p:cNvSpPr>
          <p:nvPr>
            <p:ph type="sldNum" sz="quarter" idx="12"/>
          </p:nvPr>
        </p:nvSpPr>
        <p:spPr/>
        <p:txBody>
          <a:bodyPr/>
          <a:lstStyle/>
          <a:p>
            <a:fld id="{D57F1E4F-1CFF-5643-939E-217C01CDF565}" type="slidenum">
              <a:rPr lang="en-US" smtClean="0"/>
              <a:pPr/>
              <a:t>5</a:t>
            </a:fld>
            <a:endParaRPr lang="en-US" dirty="0"/>
          </a:p>
        </p:txBody>
      </p:sp>
      <p:sp>
        <p:nvSpPr>
          <p:cNvPr id="5" name="Footer Placeholder 4">
            <a:extLst>
              <a:ext uri="{FF2B5EF4-FFF2-40B4-BE49-F238E27FC236}">
                <a16:creationId xmlns:a16="http://schemas.microsoft.com/office/drawing/2014/main" id="{162142C1-41B0-48B3-B761-C0ACEE95F5B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17890846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8B666-E76B-4004-A7AB-5E7F1F8EA08D}"/>
              </a:ext>
            </a:extLst>
          </p:cNvPr>
          <p:cNvSpPr>
            <a:spLocks noGrp="1"/>
          </p:cNvSpPr>
          <p:nvPr>
            <p:ph type="title"/>
          </p:nvPr>
        </p:nvSpPr>
        <p:spPr/>
        <p:txBody>
          <a:bodyPr>
            <a:normAutofit fontScale="90000"/>
          </a:bodyPr>
          <a:lstStyle/>
          <a:p>
            <a:r>
              <a:rPr lang="en-US" dirty="0"/>
              <a:t>The Financial Statements</a:t>
            </a:r>
          </a:p>
        </p:txBody>
      </p:sp>
      <p:sp>
        <p:nvSpPr>
          <p:cNvPr id="3" name="Content Placeholder 2">
            <a:extLst>
              <a:ext uri="{FF2B5EF4-FFF2-40B4-BE49-F238E27FC236}">
                <a16:creationId xmlns:a16="http://schemas.microsoft.com/office/drawing/2014/main" id="{8C2FF118-9CF3-4D0F-914B-C64BFEB225D2}"/>
              </a:ext>
            </a:extLst>
          </p:cNvPr>
          <p:cNvSpPr>
            <a:spLocks noGrp="1"/>
          </p:cNvSpPr>
          <p:nvPr>
            <p:ph idx="1"/>
          </p:nvPr>
        </p:nvSpPr>
        <p:spPr>
          <a:xfrm>
            <a:off x="677334" y="1238249"/>
            <a:ext cx="8596668" cy="4544681"/>
          </a:xfrm>
        </p:spPr>
        <p:txBody>
          <a:bodyPr>
            <a:normAutofit/>
          </a:bodyPr>
          <a:lstStyle/>
          <a:p>
            <a:r>
              <a:rPr lang="en-US" dirty="0"/>
              <a:t>Valuation is a subjective mental process aiming to:</a:t>
            </a:r>
          </a:p>
          <a:p>
            <a:pPr marL="285750" indent="-285750">
              <a:buFont typeface="Wingdings" panose="05000000000000000000" pitchFamily="2" charset="2"/>
              <a:buChar char="Ø"/>
            </a:pPr>
            <a:r>
              <a:rPr lang="en-US" dirty="0"/>
              <a:t>Setting a value (or a monetary level) on a certain element (asset, liability, equity, company, business)</a:t>
            </a:r>
          </a:p>
          <a:p>
            <a:pPr marL="285750" indent="-285750">
              <a:buFont typeface="Wingdings" panose="05000000000000000000" pitchFamily="2" charset="2"/>
              <a:buChar char="Ø"/>
            </a:pPr>
            <a:r>
              <a:rPr lang="en-US" dirty="0"/>
              <a:t>The act of appraisal</a:t>
            </a:r>
          </a:p>
          <a:p>
            <a:pPr marL="285750" indent="-285750">
              <a:buFont typeface="Wingdings" panose="05000000000000000000" pitchFamily="2" charset="2"/>
              <a:buChar char="Ø"/>
            </a:pPr>
            <a:r>
              <a:rPr lang="en-US" dirty="0"/>
              <a:t>The estimation or acknowledgement of the worth of something</a:t>
            </a:r>
          </a:p>
          <a:p>
            <a:r>
              <a:rPr lang="en-US" dirty="0"/>
              <a:t>In other words valuation is the process of estimating the market value of a financial asset or liability. Valuations can be done on assets (for example, investments in marketable securities such as stocks, options, business enterprises, or intangible assets such as patents, trademarks, know-how, software, databases, and goodwill) or on liabilities (e.g., bonds issued by a company). Valuations are required in many contexts including investment analysis, capital budgeting, merger and acquisition transactions, financial reporting, taxable events to determine the proper tax liability, and in litigation.</a:t>
            </a:r>
          </a:p>
        </p:txBody>
      </p:sp>
      <p:sp>
        <p:nvSpPr>
          <p:cNvPr id="4" name="Slide Number Placeholder 3">
            <a:extLst>
              <a:ext uri="{FF2B5EF4-FFF2-40B4-BE49-F238E27FC236}">
                <a16:creationId xmlns:a16="http://schemas.microsoft.com/office/drawing/2014/main" id="{27EE7A25-F398-4AEE-B562-26E2B64F2A42}"/>
              </a:ext>
            </a:extLst>
          </p:cNvPr>
          <p:cNvSpPr>
            <a:spLocks noGrp="1"/>
          </p:cNvSpPr>
          <p:nvPr>
            <p:ph type="sldNum" sz="quarter" idx="12"/>
          </p:nvPr>
        </p:nvSpPr>
        <p:spPr/>
        <p:txBody>
          <a:bodyPr/>
          <a:lstStyle/>
          <a:p>
            <a:fld id="{D57F1E4F-1CFF-5643-939E-217C01CDF565}" type="slidenum">
              <a:rPr lang="en-US" smtClean="0"/>
              <a:pPr/>
              <a:t>6</a:t>
            </a:fld>
            <a:endParaRPr lang="en-US" dirty="0"/>
          </a:p>
        </p:txBody>
      </p:sp>
      <p:sp>
        <p:nvSpPr>
          <p:cNvPr id="5" name="Footer Placeholder 4">
            <a:extLst>
              <a:ext uri="{FF2B5EF4-FFF2-40B4-BE49-F238E27FC236}">
                <a16:creationId xmlns:a16="http://schemas.microsoft.com/office/drawing/2014/main" id="{162142C1-41B0-48B3-B761-C0ACEE95F5B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6290921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8B666-E76B-4004-A7AB-5E7F1F8EA08D}"/>
              </a:ext>
            </a:extLst>
          </p:cNvPr>
          <p:cNvSpPr>
            <a:spLocks noGrp="1"/>
          </p:cNvSpPr>
          <p:nvPr>
            <p:ph type="title"/>
          </p:nvPr>
        </p:nvSpPr>
        <p:spPr/>
        <p:txBody>
          <a:bodyPr>
            <a:normAutofit fontScale="90000"/>
          </a:bodyPr>
          <a:lstStyle/>
          <a:p>
            <a:r>
              <a:rPr lang="en-US" dirty="0"/>
              <a:t>The Financial Statements</a:t>
            </a:r>
          </a:p>
        </p:txBody>
      </p:sp>
      <p:sp>
        <p:nvSpPr>
          <p:cNvPr id="3" name="Content Placeholder 2">
            <a:extLst>
              <a:ext uri="{FF2B5EF4-FFF2-40B4-BE49-F238E27FC236}">
                <a16:creationId xmlns:a16="http://schemas.microsoft.com/office/drawing/2014/main" id="{8C2FF118-9CF3-4D0F-914B-C64BFEB225D2}"/>
              </a:ext>
            </a:extLst>
          </p:cNvPr>
          <p:cNvSpPr>
            <a:spLocks noGrp="1"/>
          </p:cNvSpPr>
          <p:nvPr>
            <p:ph idx="1"/>
          </p:nvPr>
        </p:nvSpPr>
        <p:spPr>
          <a:xfrm>
            <a:off x="677334" y="1238249"/>
            <a:ext cx="8596668" cy="4544681"/>
          </a:xfrm>
        </p:spPr>
        <p:txBody>
          <a:bodyPr>
            <a:normAutofit/>
          </a:bodyPr>
          <a:lstStyle/>
          <a:p>
            <a:r>
              <a:rPr lang="en-US" dirty="0"/>
              <a:t>Value is a complex notion, including:</a:t>
            </a:r>
          </a:p>
          <a:p>
            <a:pPr marL="285750" indent="-285750">
              <a:buFont typeface="Wingdings" panose="05000000000000000000" pitchFamily="2" charset="2"/>
              <a:buChar char="Ø"/>
            </a:pPr>
            <a:r>
              <a:rPr lang="en-US" dirty="0"/>
              <a:t>Intrinsic Value:</a:t>
            </a:r>
          </a:p>
          <a:p>
            <a:pPr marL="1028700" lvl="1">
              <a:buFont typeface="Wingdings" panose="05000000000000000000" pitchFamily="2" charset="2"/>
              <a:buChar char="Ø"/>
            </a:pPr>
            <a:r>
              <a:rPr lang="en-US" dirty="0"/>
              <a:t>reflects the objective, hard, visible, tangible, concrete, verifiable part of an asset, a liability, a business or a company</a:t>
            </a:r>
          </a:p>
          <a:p>
            <a:pPr marL="1028700" lvl="1">
              <a:buFont typeface="Wingdings" panose="05000000000000000000" pitchFamily="2" charset="2"/>
              <a:buChar char="Ø"/>
            </a:pPr>
            <a:r>
              <a:rPr lang="en-US" dirty="0"/>
              <a:t>inspires and generates patrimonial valuation methods, based on costs of incorporated factors (</a:t>
            </a:r>
            <a:r>
              <a:rPr lang="en-US" dirty="0" err="1"/>
              <a:t>labour</a:t>
            </a:r>
            <a:r>
              <a:rPr lang="en-US" dirty="0"/>
              <a:t>, energy, materials and information) in the element to be valued</a:t>
            </a:r>
          </a:p>
          <a:p>
            <a:pPr marL="285750" indent="-285750">
              <a:buFont typeface="Wingdings" panose="05000000000000000000" pitchFamily="2" charset="2"/>
              <a:buChar char="Ø"/>
            </a:pPr>
            <a:r>
              <a:rPr lang="en-US" dirty="0"/>
              <a:t>Utility Value</a:t>
            </a:r>
          </a:p>
          <a:p>
            <a:pPr marL="1028700" lvl="1">
              <a:buFont typeface="Wingdings" panose="05000000000000000000" pitchFamily="2" charset="2"/>
              <a:buChar char="Ø"/>
            </a:pPr>
            <a:r>
              <a:rPr lang="en-US" dirty="0"/>
              <a:t>represents the extension of user’s want/need fulfillment and satisfaction, it is highly subjective</a:t>
            </a:r>
          </a:p>
          <a:p>
            <a:pPr marL="1028700" lvl="1">
              <a:buFont typeface="Wingdings" panose="05000000000000000000" pitchFamily="2" charset="2"/>
              <a:buChar char="Ø"/>
            </a:pPr>
            <a:r>
              <a:rPr lang="en-US" dirty="0"/>
              <a:t>reflects the subjective, soft, invisible, hardly verifiable or provable part of an asset, a liability, a business or a company.</a:t>
            </a:r>
          </a:p>
          <a:p>
            <a:pPr marL="1028700" lvl="1">
              <a:buFont typeface="Wingdings" panose="05000000000000000000" pitchFamily="2" charset="2"/>
              <a:buChar char="Ø"/>
            </a:pPr>
            <a:r>
              <a:rPr lang="en-US" dirty="0"/>
              <a:t>generates non-patrimonial valuation methods, such as Discounted Cash Flow.</a:t>
            </a:r>
          </a:p>
        </p:txBody>
      </p:sp>
      <p:sp>
        <p:nvSpPr>
          <p:cNvPr id="4" name="Slide Number Placeholder 3">
            <a:extLst>
              <a:ext uri="{FF2B5EF4-FFF2-40B4-BE49-F238E27FC236}">
                <a16:creationId xmlns:a16="http://schemas.microsoft.com/office/drawing/2014/main" id="{27EE7A25-F398-4AEE-B562-26E2B64F2A42}"/>
              </a:ext>
            </a:extLst>
          </p:cNvPr>
          <p:cNvSpPr>
            <a:spLocks noGrp="1"/>
          </p:cNvSpPr>
          <p:nvPr>
            <p:ph type="sldNum" sz="quarter" idx="12"/>
          </p:nvPr>
        </p:nvSpPr>
        <p:spPr/>
        <p:txBody>
          <a:bodyPr/>
          <a:lstStyle/>
          <a:p>
            <a:fld id="{D57F1E4F-1CFF-5643-939E-217C01CDF565}" type="slidenum">
              <a:rPr lang="en-US" smtClean="0"/>
              <a:pPr/>
              <a:t>7</a:t>
            </a:fld>
            <a:endParaRPr lang="en-US" dirty="0"/>
          </a:p>
        </p:txBody>
      </p:sp>
      <p:sp>
        <p:nvSpPr>
          <p:cNvPr id="5" name="Footer Placeholder 4">
            <a:extLst>
              <a:ext uri="{FF2B5EF4-FFF2-40B4-BE49-F238E27FC236}">
                <a16:creationId xmlns:a16="http://schemas.microsoft.com/office/drawing/2014/main" id="{162142C1-41B0-48B3-B761-C0ACEE95F5B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33987366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8B666-E76B-4004-A7AB-5E7F1F8EA08D}"/>
              </a:ext>
            </a:extLst>
          </p:cNvPr>
          <p:cNvSpPr>
            <a:spLocks noGrp="1"/>
          </p:cNvSpPr>
          <p:nvPr>
            <p:ph type="title"/>
          </p:nvPr>
        </p:nvSpPr>
        <p:spPr/>
        <p:txBody>
          <a:bodyPr>
            <a:normAutofit fontScale="90000"/>
          </a:bodyPr>
          <a:lstStyle/>
          <a:p>
            <a:r>
              <a:rPr lang="en-US" dirty="0"/>
              <a:t>The Financial Statements</a:t>
            </a:r>
          </a:p>
        </p:txBody>
      </p:sp>
      <p:sp>
        <p:nvSpPr>
          <p:cNvPr id="3" name="Content Placeholder 2">
            <a:extLst>
              <a:ext uri="{FF2B5EF4-FFF2-40B4-BE49-F238E27FC236}">
                <a16:creationId xmlns:a16="http://schemas.microsoft.com/office/drawing/2014/main" id="{8C2FF118-9CF3-4D0F-914B-C64BFEB225D2}"/>
              </a:ext>
            </a:extLst>
          </p:cNvPr>
          <p:cNvSpPr>
            <a:spLocks noGrp="1"/>
          </p:cNvSpPr>
          <p:nvPr>
            <p:ph idx="1"/>
          </p:nvPr>
        </p:nvSpPr>
        <p:spPr>
          <a:xfrm>
            <a:off x="677334" y="1238249"/>
            <a:ext cx="8596668" cy="4544681"/>
          </a:xfrm>
        </p:spPr>
        <p:txBody>
          <a:bodyPr>
            <a:normAutofit/>
          </a:bodyPr>
          <a:lstStyle/>
          <a:p>
            <a:r>
              <a:rPr lang="en-US" dirty="0"/>
              <a:t>What is “Valuable”?</a:t>
            </a:r>
          </a:p>
          <a:p>
            <a:pPr marL="285750" indent="-285750">
              <a:buFont typeface="Wingdings" panose="05000000000000000000" pitchFamily="2" charset="2"/>
              <a:buChar char="Ø"/>
            </a:pPr>
            <a:r>
              <a:rPr lang="en-US" dirty="0"/>
              <a:t>Having considerable monetary worth</a:t>
            </a:r>
          </a:p>
          <a:p>
            <a:pPr marL="285750" indent="-285750">
              <a:buFont typeface="Wingdings" panose="05000000000000000000" pitchFamily="2" charset="2"/>
              <a:buChar char="Ø"/>
            </a:pPr>
            <a:r>
              <a:rPr lang="en-US" dirty="0"/>
              <a:t>Of considerable use or importance</a:t>
            </a:r>
          </a:p>
          <a:p>
            <a:pPr marL="285750" indent="-285750">
              <a:buFont typeface="Wingdings" panose="05000000000000000000" pitchFamily="2" charset="2"/>
              <a:buChar char="Ø"/>
            </a:pPr>
            <a:r>
              <a:rPr lang="en-US" dirty="0"/>
              <a:t>Having qualities worthy of esteem</a:t>
            </a:r>
          </a:p>
          <a:p>
            <a:r>
              <a:rPr lang="en-US" dirty="0"/>
              <a:t>We valuate everything a company owns or owes, and the company as a whole.</a:t>
            </a:r>
          </a:p>
          <a:p>
            <a:r>
              <a:rPr lang="en-US" dirty="0"/>
              <a:t>According to IAS/IFRS Framework, a financial statement element (assets, liabilities, equity, income, expenses) should be recognized in the financial statements only if:</a:t>
            </a:r>
          </a:p>
          <a:p>
            <a:pPr marL="285750" indent="-285750">
              <a:buFont typeface="Wingdings" panose="05000000000000000000" pitchFamily="2" charset="2"/>
              <a:buChar char="Ø"/>
            </a:pPr>
            <a:r>
              <a:rPr lang="en-US" dirty="0"/>
              <a:t>It is probable that any future economic benefit associated with the item will flow to or from the entity; and</a:t>
            </a:r>
          </a:p>
          <a:p>
            <a:pPr marL="285750" indent="-285750">
              <a:buFont typeface="Wingdings" panose="05000000000000000000" pitchFamily="2" charset="2"/>
              <a:buChar char="Ø"/>
            </a:pPr>
            <a:r>
              <a:rPr lang="en-US" dirty="0"/>
              <a:t>The item has a cost or value that can be measured with reliability</a:t>
            </a:r>
          </a:p>
        </p:txBody>
      </p:sp>
      <p:sp>
        <p:nvSpPr>
          <p:cNvPr id="4" name="Slide Number Placeholder 3">
            <a:extLst>
              <a:ext uri="{FF2B5EF4-FFF2-40B4-BE49-F238E27FC236}">
                <a16:creationId xmlns:a16="http://schemas.microsoft.com/office/drawing/2014/main" id="{27EE7A25-F398-4AEE-B562-26E2B64F2A42}"/>
              </a:ext>
            </a:extLst>
          </p:cNvPr>
          <p:cNvSpPr>
            <a:spLocks noGrp="1"/>
          </p:cNvSpPr>
          <p:nvPr>
            <p:ph type="sldNum" sz="quarter" idx="12"/>
          </p:nvPr>
        </p:nvSpPr>
        <p:spPr/>
        <p:txBody>
          <a:bodyPr/>
          <a:lstStyle/>
          <a:p>
            <a:fld id="{D57F1E4F-1CFF-5643-939E-217C01CDF565}" type="slidenum">
              <a:rPr lang="en-US" smtClean="0"/>
              <a:pPr/>
              <a:t>8</a:t>
            </a:fld>
            <a:endParaRPr lang="en-US" dirty="0"/>
          </a:p>
        </p:txBody>
      </p:sp>
      <p:sp>
        <p:nvSpPr>
          <p:cNvPr id="5" name="Footer Placeholder 4">
            <a:extLst>
              <a:ext uri="{FF2B5EF4-FFF2-40B4-BE49-F238E27FC236}">
                <a16:creationId xmlns:a16="http://schemas.microsoft.com/office/drawing/2014/main" id="{162142C1-41B0-48B3-B761-C0ACEE95F5B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3522317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8B666-E76B-4004-A7AB-5E7F1F8EA08D}"/>
              </a:ext>
            </a:extLst>
          </p:cNvPr>
          <p:cNvSpPr>
            <a:spLocks noGrp="1"/>
          </p:cNvSpPr>
          <p:nvPr>
            <p:ph type="title"/>
          </p:nvPr>
        </p:nvSpPr>
        <p:spPr/>
        <p:txBody>
          <a:bodyPr>
            <a:normAutofit fontScale="90000"/>
          </a:bodyPr>
          <a:lstStyle/>
          <a:p>
            <a:r>
              <a:rPr lang="en-US" dirty="0"/>
              <a:t>The types of value</a:t>
            </a:r>
          </a:p>
        </p:txBody>
      </p:sp>
      <p:sp>
        <p:nvSpPr>
          <p:cNvPr id="3" name="Content Placeholder 2">
            <a:extLst>
              <a:ext uri="{FF2B5EF4-FFF2-40B4-BE49-F238E27FC236}">
                <a16:creationId xmlns:a16="http://schemas.microsoft.com/office/drawing/2014/main" id="{8C2FF118-9CF3-4D0F-914B-C64BFEB225D2}"/>
              </a:ext>
            </a:extLst>
          </p:cNvPr>
          <p:cNvSpPr>
            <a:spLocks noGrp="1"/>
          </p:cNvSpPr>
          <p:nvPr>
            <p:ph idx="1"/>
          </p:nvPr>
        </p:nvSpPr>
        <p:spPr>
          <a:xfrm>
            <a:off x="677334" y="1238249"/>
            <a:ext cx="8596668" cy="4544681"/>
          </a:xfrm>
        </p:spPr>
        <p:txBody>
          <a:bodyPr>
            <a:normAutofit/>
          </a:bodyPr>
          <a:lstStyle/>
          <a:p>
            <a:pPr marL="285750" indent="-285750">
              <a:buFont typeface="Wingdings" panose="05000000000000000000" pitchFamily="2" charset="2"/>
              <a:buChar char="Ø"/>
            </a:pPr>
            <a:r>
              <a:rPr lang="en-US" dirty="0"/>
              <a:t>Historical cost or book value: purchase or production cost plus other expenses (freight, installation, provision, non-deductible taxes)</a:t>
            </a:r>
          </a:p>
          <a:p>
            <a:pPr marL="1028700" lvl="1">
              <a:buFont typeface="Wingdings" panose="05000000000000000000" pitchFamily="2" charset="2"/>
              <a:buChar char="Ø"/>
            </a:pPr>
            <a:r>
              <a:rPr lang="en-US" dirty="0"/>
              <a:t>The Company purchased a machinery to a total cost of Euro 10.000</a:t>
            </a:r>
          </a:p>
          <a:p>
            <a:pPr marL="285750" indent="-285750">
              <a:buFont typeface="Wingdings" panose="05000000000000000000" pitchFamily="2" charset="2"/>
              <a:buChar char="Ø"/>
            </a:pPr>
            <a:r>
              <a:rPr lang="en-US" dirty="0"/>
              <a:t>Current (present, actual) cost: updated, nowadays historical cost less depreciation or amortization</a:t>
            </a:r>
          </a:p>
          <a:p>
            <a:pPr marL="1028700" lvl="1">
              <a:buFont typeface="Wingdings" panose="05000000000000000000" pitchFamily="2" charset="2"/>
              <a:buChar char="Ø"/>
            </a:pPr>
            <a:r>
              <a:rPr lang="en-US" dirty="0"/>
              <a:t>After 2 years the Company depreciated the machinery for Euro 4.000 thus the current cost is Euro 6.000</a:t>
            </a:r>
          </a:p>
          <a:p>
            <a:pPr marL="285750" indent="-285750">
              <a:buFont typeface="Wingdings" panose="05000000000000000000" pitchFamily="2" charset="2"/>
              <a:buChar char="Ø"/>
            </a:pPr>
            <a:r>
              <a:rPr lang="en-US" dirty="0"/>
              <a:t>Net realizable (settlement) value: sale price less sale expenses</a:t>
            </a:r>
          </a:p>
          <a:p>
            <a:pPr marL="1028700" lvl="1">
              <a:buFont typeface="Wingdings" panose="05000000000000000000" pitchFamily="2" charset="2"/>
              <a:buChar char="Ø"/>
            </a:pPr>
            <a:r>
              <a:rPr lang="en-US" dirty="0"/>
              <a:t>The Company sold the machinery to a price of Euro 5.800 agreeing to pay for dismantling cost for Euro 200, then the NRV is Euro 5.600.</a:t>
            </a:r>
          </a:p>
          <a:p>
            <a:pPr marL="285750" indent="-285750">
              <a:buFont typeface="Wingdings" panose="05000000000000000000" pitchFamily="2" charset="2"/>
              <a:buChar char="Ø"/>
            </a:pPr>
            <a:r>
              <a:rPr lang="en-US" dirty="0"/>
              <a:t>Present (market) value, a variety of Fair Value</a:t>
            </a:r>
          </a:p>
          <a:p>
            <a:pPr marL="1028700" lvl="1">
              <a:buFont typeface="Wingdings" panose="05000000000000000000" pitchFamily="2" charset="2"/>
              <a:buChar char="Ø"/>
            </a:pPr>
            <a:r>
              <a:rPr lang="en-US" dirty="0"/>
              <a:t>The present value for that sort of machinery observable to the market at that specific time is Euro 6.500</a:t>
            </a:r>
          </a:p>
        </p:txBody>
      </p:sp>
      <p:sp>
        <p:nvSpPr>
          <p:cNvPr id="4" name="Slide Number Placeholder 3">
            <a:extLst>
              <a:ext uri="{FF2B5EF4-FFF2-40B4-BE49-F238E27FC236}">
                <a16:creationId xmlns:a16="http://schemas.microsoft.com/office/drawing/2014/main" id="{27EE7A25-F398-4AEE-B562-26E2B64F2A42}"/>
              </a:ext>
            </a:extLst>
          </p:cNvPr>
          <p:cNvSpPr>
            <a:spLocks noGrp="1"/>
          </p:cNvSpPr>
          <p:nvPr>
            <p:ph type="sldNum" sz="quarter" idx="12"/>
          </p:nvPr>
        </p:nvSpPr>
        <p:spPr/>
        <p:txBody>
          <a:bodyPr/>
          <a:lstStyle/>
          <a:p>
            <a:fld id="{D57F1E4F-1CFF-5643-939E-217C01CDF565}" type="slidenum">
              <a:rPr lang="en-US" smtClean="0"/>
              <a:pPr/>
              <a:t>9</a:t>
            </a:fld>
            <a:endParaRPr lang="en-US" dirty="0"/>
          </a:p>
        </p:txBody>
      </p:sp>
      <p:sp>
        <p:nvSpPr>
          <p:cNvPr id="5" name="Footer Placeholder 4">
            <a:extLst>
              <a:ext uri="{FF2B5EF4-FFF2-40B4-BE49-F238E27FC236}">
                <a16:creationId xmlns:a16="http://schemas.microsoft.com/office/drawing/2014/main" id="{162142C1-41B0-48B3-B761-C0ACEE95F5B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36007211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8B666-E76B-4004-A7AB-5E7F1F8EA08D}"/>
              </a:ext>
            </a:extLst>
          </p:cNvPr>
          <p:cNvSpPr>
            <a:spLocks noGrp="1"/>
          </p:cNvSpPr>
          <p:nvPr>
            <p:ph type="title"/>
          </p:nvPr>
        </p:nvSpPr>
        <p:spPr/>
        <p:txBody>
          <a:bodyPr>
            <a:normAutofit fontScale="90000"/>
          </a:bodyPr>
          <a:lstStyle/>
          <a:p>
            <a:r>
              <a:rPr lang="en-US" dirty="0"/>
              <a:t>The types of value</a:t>
            </a:r>
          </a:p>
        </p:txBody>
      </p:sp>
      <p:sp>
        <p:nvSpPr>
          <p:cNvPr id="3" name="Content Placeholder 2">
            <a:extLst>
              <a:ext uri="{FF2B5EF4-FFF2-40B4-BE49-F238E27FC236}">
                <a16:creationId xmlns:a16="http://schemas.microsoft.com/office/drawing/2014/main" id="{8C2FF118-9CF3-4D0F-914B-C64BFEB225D2}"/>
              </a:ext>
            </a:extLst>
          </p:cNvPr>
          <p:cNvSpPr>
            <a:spLocks noGrp="1"/>
          </p:cNvSpPr>
          <p:nvPr>
            <p:ph idx="1"/>
          </p:nvPr>
        </p:nvSpPr>
        <p:spPr>
          <a:xfrm>
            <a:off x="677334" y="1238249"/>
            <a:ext cx="8596668" cy="4544681"/>
          </a:xfrm>
        </p:spPr>
        <p:txBody>
          <a:bodyPr>
            <a:normAutofit fontScale="70000" lnSpcReduction="20000"/>
          </a:bodyPr>
          <a:lstStyle/>
          <a:p>
            <a:r>
              <a:rPr lang="en-US" dirty="0"/>
              <a:t>Whenever possible, financial statement elements should be valuated at a Fair Value. IFRS 13 provides a defined hierarchy of fair value based on three levels input:</a:t>
            </a:r>
          </a:p>
          <a:p>
            <a:pPr marL="342900" indent="-342900">
              <a:buFont typeface="+mj-lt"/>
              <a:buAutoNum type="arabicPeriod"/>
            </a:pPr>
            <a:r>
              <a:rPr lang="en-US" dirty="0"/>
              <a:t>Level 1 inputs are quoted prices in active markets for identical assets or liabilities that the entity can access at the measurement date (IFRS 13 par. 76)</a:t>
            </a:r>
          </a:p>
          <a:p>
            <a:pPr marL="1085850" lvl="1" indent="-342900"/>
            <a:r>
              <a:rPr lang="en-US" dirty="0"/>
              <a:t>Market Value is the most desirable variety of Fair Value. A quoted market price in an active market provides the most reliable evidence of fair value and is used without adjustment to measure fair value whenever available, with limited exceptions</a:t>
            </a:r>
          </a:p>
          <a:p>
            <a:pPr marL="342900" indent="-342900">
              <a:buFont typeface="+mj-lt"/>
              <a:buAutoNum type="arabicPeriod"/>
            </a:pPr>
            <a:r>
              <a:rPr lang="en-US" dirty="0"/>
              <a:t>Level 2 inputs are inputs other than quoted market prices included within Level 1 that are observable for the asset or liability, either directly or indirectly. It includes:</a:t>
            </a:r>
          </a:p>
          <a:p>
            <a:pPr marL="1085850" lvl="1" indent="-342900"/>
            <a:r>
              <a:rPr lang="en-US" dirty="0"/>
              <a:t>quoted prices for similar assets or liabilities in active markets </a:t>
            </a:r>
          </a:p>
          <a:p>
            <a:pPr marL="1085850" lvl="1" indent="-342900"/>
            <a:r>
              <a:rPr lang="en-US" dirty="0"/>
              <a:t>quoted prices for identical or similar assets or liabilities in markets that are not active</a:t>
            </a:r>
          </a:p>
          <a:p>
            <a:pPr marL="1085850" lvl="1" indent="-342900"/>
            <a:r>
              <a:rPr lang="en-US" dirty="0"/>
              <a:t>inputs other than quoted prices that are observable for the asset or liability, for example:</a:t>
            </a:r>
          </a:p>
          <a:p>
            <a:pPr marL="1485900" lvl="2" indent="-342900"/>
            <a:r>
              <a:rPr lang="en-US" dirty="0"/>
              <a:t>interest rates and yield curves observable at commonly quoted intervals </a:t>
            </a:r>
          </a:p>
          <a:p>
            <a:pPr marL="1485900" lvl="2" indent="-342900"/>
            <a:r>
              <a:rPr lang="en-US" dirty="0"/>
              <a:t>implied volatilities</a:t>
            </a:r>
          </a:p>
          <a:p>
            <a:pPr marL="1485900" lvl="2" indent="-342900"/>
            <a:r>
              <a:rPr lang="en-US" dirty="0"/>
              <a:t> credit spreads</a:t>
            </a:r>
          </a:p>
          <a:p>
            <a:pPr marL="1085850" lvl="1" indent="-342900"/>
            <a:r>
              <a:rPr lang="en-US" dirty="0"/>
              <a:t>inputs that are derived principally from or corroborated by observable market data by correlation or other means</a:t>
            </a:r>
          </a:p>
          <a:p>
            <a:pPr marL="342900" indent="-342900">
              <a:buFont typeface="+mj-lt"/>
              <a:buAutoNum type="arabicPeriod"/>
            </a:pPr>
            <a:r>
              <a:rPr lang="en-US" dirty="0"/>
              <a:t>Level 3 inputs </a:t>
            </a:r>
            <a:r>
              <a:rPr lang="en-US" dirty="0" err="1"/>
              <a:t>inputs</a:t>
            </a:r>
            <a:r>
              <a:rPr lang="en-US" dirty="0"/>
              <a:t> are unobservable inputs for the asset or liability. Unobservable inputs are used to measure fair value to the extent that relevant observable inputs are not available, thereby allowing for situations in which there is little, if any, market activity for the asset or liability at the measurement date</a:t>
            </a:r>
          </a:p>
        </p:txBody>
      </p:sp>
      <p:sp>
        <p:nvSpPr>
          <p:cNvPr id="4" name="Slide Number Placeholder 3">
            <a:extLst>
              <a:ext uri="{FF2B5EF4-FFF2-40B4-BE49-F238E27FC236}">
                <a16:creationId xmlns:a16="http://schemas.microsoft.com/office/drawing/2014/main" id="{27EE7A25-F398-4AEE-B562-26E2B64F2A42}"/>
              </a:ext>
            </a:extLst>
          </p:cNvPr>
          <p:cNvSpPr>
            <a:spLocks noGrp="1"/>
          </p:cNvSpPr>
          <p:nvPr>
            <p:ph type="sldNum" sz="quarter" idx="12"/>
          </p:nvPr>
        </p:nvSpPr>
        <p:spPr/>
        <p:txBody>
          <a:bodyPr/>
          <a:lstStyle/>
          <a:p>
            <a:fld id="{D57F1E4F-1CFF-5643-939E-217C01CDF565}" type="slidenum">
              <a:rPr lang="en-US" smtClean="0"/>
              <a:pPr/>
              <a:t>10</a:t>
            </a:fld>
            <a:endParaRPr lang="en-US" dirty="0"/>
          </a:p>
        </p:txBody>
      </p:sp>
      <p:sp>
        <p:nvSpPr>
          <p:cNvPr id="5" name="Footer Placeholder 4">
            <a:extLst>
              <a:ext uri="{FF2B5EF4-FFF2-40B4-BE49-F238E27FC236}">
                <a16:creationId xmlns:a16="http://schemas.microsoft.com/office/drawing/2014/main" id="{162142C1-41B0-48B3-B761-C0ACEE95F5B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14516230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8B666-E76B-4004-A7AB-5E7F1F8EA08D}"/>
              </a:ext>
            </a:extLst>
          </p:cNvPr>
          <p:cNvSpPr>
            <a:spLocks noGrp="1"/>
          </p:cNvSpPr>
          <p:nvPr>
            <p:ph type="title"/>
          </p:nvPr>
        </p:nvSpPr>
        <p:spPr/>
        <p:txBody>
          <a:bodyPr>
            <a:normAutofit fontScale="90000"/>
          </a:bodyPr>
          <a:lstStyle/>
          <a:p>
            <a:r>
              <a:rPr lang="en-US" dirty="0"/>
              <a:t>The types of value</a:t>
            </a:r>
          </a:p>
        </p:txBody>
      </p:sp>
      <p:sp>
        <p:nvSpPr>
          <p:cNvPr id="3" name="Content Placeholder 2">
            <a:extLst>
              <a:ext uri="{FF2B5EF4-FFF2-40B4-BE49-F238E27FC236}">
                <a16:creationId xmlns:a16="http://schemas.microsoft.com/office/drawing/2014/main" id="{8C2FF118-9CF3-4D0F-914B-C64BFEB225D2}"/>
              </a:ext>
            </a:extLst>
          </p:cNvPr>
          <p:cNvSpPr>
            <a:spLocks noGrp="1"/>
          </p:cNvSpPr>
          <p:nvPr>
            <p:ph idx="1"/>
          </p:nvPr>
        </p:nvSpPr>
        <p:spPr>
          <a:xfrm>
            <a:off x="677334" y="1238249"/>
            <a:ext cx="8596668" cy="4544681"/>
          </a:xfrm>
        </p:spPr>
        <p:txBody>
          <a:bodyPr>
            <a:normAutofit/>
          </a:bodyPr>
          <a:lstStyle/>
          <a:p>
            <a:r>
              <a:rPr lang="en-US" dirty="0"/>
              <a:t>Market Value is accepted only if all Active Market conditions exist:</a:t>
            </a:r>
          </a:p>
          <a:p>
            <a:pPr marL="285750" indent="-285750">
              <a:buFont typeface="Wingdings" panose="05000000000000000000" pitchFamily="2" charset="2"/>
              <a:buChar char="Ø"/>
            </a:pPr>
            <a:r>
              <a:rPr lang="en-US" dirty="0"/>
              <a:t>The items traded in the market are homogeneous;</a:t>
            </a:r>
          </a:p>
          <a:p>
            <a:pPr marL="285750" indent="-285750">
              <a:buFont typeface="Wingdings" panose="05000000000000000000" pitchFamily="2" charset="2"/>
              <a:buChar char="Ø"/>
            </a:pPr>
            <a:r>
              <a:rPr lang="en-US" dirty="0"/>
              <a:t>Willing buyers and sellers can normally be found at any time; and</a:t>
            </a:r>
          </a:p>
          <a:p>
            <a:pPr marL="285750" indent="-285750">
              <a:buFont typeface="Wingdings" panose="05000000000000000000" pitchFamily="2" charset="2"/>
              <a:buChar char="Ø"/>
            </a:pPr>
            <a:r>
              <a:rPr lang="en-US" dirty="0"/>
              <a:t>Prices are available to the public.</a:t>
            </a:r>
          </a:p>
          <a:p>
            <a:r>
              <a:rPr lang="en-US" dirty="0"/>
              <a:t>Market value is the estimated amount for which a property should exchange on the date of valuation between a willing buyer and a willing seller in an arm’s-length transaction after proper marketing wherein the parties had each acted knowledgeably, prudently, and without compulsion.</a:t>
            </a:r>
          </a:p>
          <a:p>
            <a:endParaRPr lang="en-US" dirty="0"/>
          </a:p>
        </p:txBody>
      </p:sp>
      <p:sp>
        <p:nvSpPr>
          <p:cNvPr id="4" name="Slide Number Placeholder 3">
            <a:extLst>
              <a:ext uri="{FF2B5EF4-FFF2-40B4-BE49-F238E27FC236}">
                <a16:creationId xmlns:a16="http://schemas.microsoft.com/office/drawing/2014/main" id="{27EE7A25-F398-4AEE-B562-26E2B64F2A42}"/>
              </a:ext>
            </a:extLst>
          </p:cNvPr>
          <p:cNvSpPr>
            <a:spLocks noGrp="1"/>
          </p:cNvSpPr>
          <p:nvPr>
            <p:ph type="sldNum" sz="quarter" idx="12"/>
          </p:nvPr>
        </p:nvSpPr>
        <p:spPr/>
        <p:txBody>
          <a:bodyPr/>
          <a:lstStyle/>
          <a:p>
            <a:fld id="{D57F1E4F-1CFF-5643-939E-217C01CDF565}" type="slidenum">
              <a:rPr lang="en-US" smtClean="0"/>
              <a:pPr/>
              <a:t>11</a:t>
            </a:fld>
            <a:endParaRPr lang="en-US" dirty="0"/>
          </a:p>
        </p:txBody>
      </p:sp>
      <p:sp>
        <p:nvSpPr>
          <p:cNvPr id="5" name="Footer Placeholder 4">
            <a:extLst>
              <a:ext uri="{FF2B5EF4-FFF2-40B4-BE49-F238E27FC236}">
                <a16:creationId xmlns:a16="http://schemas.microsoft.com/office/drawing/2014/main" id="{162142C1-41B0-48B3-B761-C0ACEE95F5B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3595513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8B666-E76B-4004-A7AB-5E7F1F8EA08D}"/>
              </a:ext>
            </a:extLst>
          </p:cNvPr>
          <p:cNvSpPr>
            <a:spLocks noGrp="1"/>
          </p:cNvSpPr>
          <p:nvPr>
            <p:ph type="title"/>
          </p:nvPr>
        </p:nvSpPr>
        <p:spPr/>
        <p:txBody>
          <a:bodyPr>
            <a:normAutofit fontScale="90000"/>
          </a:bodyPr>
          <a:lstStyle/>
          <a:p>
            <a:r>
              <a:rPr lang="en-US" dirty="0"/>
              <a:t>The types of value</a:t>
            </a:r>
          </a:p>
        </p:txBody>
      </p:sp>
      <p:sp>
        <p:nvSpPr>
          <p:cNvPr id="3" name="Content Placeholder 2">
            <a:extLst>
              <a:ext uri="{FF2B5EF4-FFF2-40B4-BE49-F238E27FC236}">
                <a16:creationId xmlns:a16="http://schemas.microsoft.com/office/drawing/2014/main" id="{8C2FF118-9CF3-4D0F-914B-C64BFEB225D2}"/>
              </a:ext>
            </a:extLst>
          </p:cNvPr>
          <p:cNvSpPr>
            <a:spLocks noGrp="1"/>
          </p:cNvSpPr>
          <p:nvPr>
            <p:ph idx="1"/>
          </p:nvPr>
        </p:nvSpPr>
        <p:spPr>
          <a:xfrm>
            <a:off x="677334" y="1238249"/>
            <a:ext cx="8596668" cy="4544681"/>
          </a:xfrm>
        </p:spPr>
        <p:txBody>
          <a:bodyPr>
            <a:normAutofit fontScale="77500" lnSpcReduction="20000"/>
          </a:bodyPr>
          <a:lstStyle/>
          <a:p>
            <a:r>
              <a:rPr lang="en-US" dirty="0"/>
              <a:t>Accounting estimates vary widely in nature and are required to be made by management when the monetary amounts cannot be directly observed. The measurement of these monetary amounts is subject to estimation uncertainty, which reflects inherent limitations in knowledge or data. These limitations give rise to inherent subjectivity and variation in the measurement outcomes. The process of making accounting estimates involves selecting and applying a method using assumptions and data, which requires judgment by management and can give rise to complexity in measurement. </a:t>
            </a:r>
          </a:p>
          <a:p>
            <a:r>
              <a:rPr lang="en-US" dirty="0"/>
              <a:t>The following elements in example are subject to estimation:</a:t>
            </a:r>
          </a:p>
          <a:p>
            <a:pPr marL="285750" indent="-285750">
              <a:buFont typeface="Wingdings" panose="05000000000000000000" pitchFamily="2" charset="2"/>
              <a:buChar char="Ø"/>
            </a:pPr>
            <a:r>
              <a:rPr lang="en-US" dirty="0"/>
              <a:t>Bad debts;</a:t>
            </a:r>
          </a:p>
          <a:p>
            <a:pPr marL="285750" indent="-285750">
              <a:buFont typeface="Wingdings" panose="05000000000000000000" pitchFamily="2" charset="2"/>
              <a:buChar char="Ø"/>
            </a:pPr>
            <a:r>
              <a:rPr lang="en-US" dirty="0"/>
              <a:t>Inventory obsolescence;</a:t>
            </a:r>
          </a:p>
          <a:p>
            <a:pPr marL="285750" indent="-285750">
              <a:buFont typeface="Wingdings" panose="05000000000000000000" pitchFamily="2" charset="2"/>
              <a:buChar char="Ø"/>
            </a:pPr>
            <a:r>
              <a:rPr lang="en-US" dirty="0"/>
              <a:t>The fair value of financial assets or financial liabilities;</a:t>
            </a:r>
          </a:p>
          <a:p>
            <a:pPr marL="285750" indent="-285750">
              <a:buFont typeface="Wingdings" panose="05000000000000000000" pitchFamily="2" charset="2"/>
              <a:buChar char="Ø"/>
            </a:pPr>
            <a:r>
              <a:rPr lang="en-US" dirty="0"/>
              <a:t>The useful lives of, or expected pattern of consumption of the future economic benefits embodied in depreciable assets;</a:t>
            </a:r>
          </a:p>
          <a:p>
            <a:pPr marL="285750" indent="-285750">
              <a:buFont typeface="Wingdings" panose="05000000000000000000" pitchFamily="2" charset="2"/>
              <a:buChar char="Ø"/>
            </a:pPr>
            <a:r>
              <a:rPr lang="en-US" dirty="0"/>
              <a:t>Warranty obligations.</a:t>
            </a:r>
          </a:p>
          <a:p>
            <a:r>
              <a:rPr lang="en-US" dirty="0"/>
              <a:t>IAS 1.10 provides a complete set of financial statements includes, other than mandatory statements, notes, comprising a summary of significant accounting policies and other explanatory notes including those over significant estimates in preparation of financial statements. Furthermore  IAS 1.125 specifies an entity must also disclose, in the notes, information about the key assumptions concerning the future, and other key sources of estimation uncertainty at the end of the reporting period, that have a significant risk of causing a material adjustment to the carrying amounts of assets and liabilities within the next financial year.</a:t>
            </a:r>
          </a:p>
          <a:p>
            <a:pPr marL="285750" indent="-285750">
              <a:buFont typeface="Wingdings" panose="05000000000000000000" pitchFamily="2" charset="2"/>
              <a:buChar char="Ø"/>
            </a:pPr>
            <a:endParaRPr lang="en-US" dirty="0"/>
          </a:p>
        </p:txBody>
      </p:sp>
      <p:sp>
        <p:nvSpPr>
          <p:cNvPr id="4" name="Slide Number Placeholder 3">
            <a:extLst>
              <a:ext uri="{FF2B5EF4-FFF2-40B4-BE49-F238E27FC236}">
                <a16:creationId xmlns:a16="http://schemas.microsoft.com/office/drawing/2014/main" id="{27EE7A25-F398-4AEE-B562-26E2B64F2A42}"/>
              </a:ext>
            </a:extLst>
          </p:cNvPr>
          <p:cNvSpPr>
            <a:spLocks noGrp="1"/>
          </p:cNvSpPr>
          <p:nvPr>
            <p:ph type="sldNum" sz="quarter" idx="12"/>
          </p:nvPr>
        </p:nvSpPr>
        <p:spPr/>
        <p:txBody>
          <a:bodyPr/>
          <a:lstStyle/>
          <a:p>
            <a:fld id="{D57F1E4F-1CFF-5643-939E-217C01CDF565}" type="slidenum">
              <a:rPr lang="en-US" smtClean="0"/>
              <a:pPr/>
              <a:t>12</a:t>
            </a:fld>
            <a:endParaRPr lang="en-US" dirty="0"/>
          </a:p>
        </p:txBody>
      </p:sp>
      <p:sp>
        <p:nvSpPr>
          <p:cNvPr id="5" name="Footer Placeholder 4">
            <a:extLst>
              <a:ext uri="{FF2B5EF4-FFF2-40B4-BE49-F238E27FC236}">
                <a16:creationId xmlns:a16="http://schemas.microsoft.com/office/drawing/2014/main" id="{162142C1-41B0-48B3-B761-C0ACEE95F5B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13183336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8B666-E76B-4004-A7AB-5E7F1F8EA08D}"/>
              </a:ext>
            </a:extLst>
          </p:cNvPr>
          <p:cNvSpPr>
            <a:spLocks noGrp="1"/>
          </p:cNvSpPr>
          <p:nvPr>
            <p:ph type="title"/>
          </p:nvPr>
        </p:nvSpPr>
        <p:spPr/>
        <p:txBody>
          <a:bodyPr>
            <a:normAutofit fontScale="90000"/>
          </a:bodyPr>
          <a:lstStyle/>
          <a:p>
            <a:r>
              <a:rPr lang="en-US" dirty="0"/>
              <a:t>The types of value</a:t>
            </a:r>
          </a:p>
        </p:txBody>
      </p:sp>
      <p:sp>
        <p:nvSpPr>
          <p:cNvPr id="3" name="Content Placeholder 2">
            <a:extLst>
              <a:ext uri="{FF2B5EF4-FFF2-40B4-BE49-F238E27FC236}">
                <a16:creationId xmlns:a16="http://schemas.microsoft.com/office/drawing/2014/main" id="{8C2FF118-9CF3-4D0F-914B-C64BFEB225D2}"/>
              </a:ext>
            </a:extLst>
          </p:cNvPr>
          <p:cNvSpPr>
            <a:spLocks noGrp="1"/>
          </p:cNvSpPr>
          <p:nvPr>
            <p:ph idx="1"/>
          </p:nvPr>
        </p:nvSpPr>
        <p:spPr>
          <a:xfrm>
            <a:off x="677334" y="1238249"/>
            <a:ext cx="8596668" cy="4544681"/>
          </a:xfrm>
        </p:spPr>
        <p:txBody>
          <a:bodyPr>
            <a:normAutofit/>
          </a:bodyPr>
          <a:lstStyle/>
          <a:p>
            <a:r>
              <a:rPr lang="en-US" dirty="0"/>
              <a:t>The use of reasonable estimates is an essential part of the preparation of financial statements and does not undermine their reliability. </a:t>
            </a:r>
          </a:p>
          <a:p>
            <a:endParaRPr lang="en-US" dirty="0"/>
          </a:p>
          <a:p>
            <a:endParaRPr lang="en-US" dirty="0"/>
          </a:p>
          <a:p>
            <a:endParaRPr lang="en-US" dirty="0"/>
          </a:p>
          <a:p>
            <a:endParaRPr lang="en-US" dirty="0"/>
          </a:p>
          <a:p>
            <a:r>
              <a:rPr lang="en-US" dirty="0"/>
              <a:t>An estimate may need revision if changes occur in the circumstances on which the estimate was based or as result of new information or more experience (IAS 8)</a:t>
            </a:r>
          </a:p>
          <a:p>
            <a:endParaRPr lang="en-US" dirty="0"/>
          </a:p>
        </p:txBody>
      </p:sp>
      <p:sp>
        <p:nvSpPr>
          <p:cNvPr id="4" name="Slide Number Placeholder 3">
            <a:extLst>
              <a:ext uri="{FF2B5EF4-FFF2-40B4-BE49-F238E27FC236}">
                <a16:creationId xmlns:a16="http://schemas.microsoft.com/office/drawing/2014/main" id="{27EE7A25-F398-4AEE-B562-26E2B64F2A42}"/>
              </a:ext>
            </a:extLst>
          </p:cNvPr>
          <p:cNvSpPr>
            <a:spLocks noGrp="1"/>
          </p:cNvSpPr>
          <p:nvPr>
            <p:ph type="sldNum" sz="quarter" idx="12"/>
          </p:nvPr>
        </p:nvSpPr>
        <p:spPr/>
        <p:txBody>
          <a:bodyPr/>
          <a:lstStyle/>
          <a:p>
            <a:fld id="{D57F1E4F-1CFF-5643-939E-217C01CDF565}" type="slidenum">
              <a:rPr lang="en-US" smtClean="0"/>
              <a:pPr/>
              <a:t>13</a:t>
            </a:fld>
            <a:endParaRPr lang="en-US" dirty="0"/>
          </a:p>
        </p:txBody>
      </p:sp>
      <p:sp>
        <p:nvSpPr>
          <p:cNvPr id="5" name="Footer Placeholder 4">
            <a:extLst>
              <a:ext uri="{FF2B5EF4-FFF2-40B4-BE49-F238E27FC236}">
                <a16:creationId xmlns:a16="http://schemas.microsoft.com/office/drawing/2014/main" id="{162142C1-41B0-48B3-B761-C0ACEE95F5B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Rectangle 5">
            <a:extLst>
              <a:ext uri="{FF2B5EF4-FFF2-40B4-BE49-F238E27FC236}">
                <a16:creationId xmlns:a16="http://schemas.microsoft.com/office/drawing/2014/main" id="{AD44BD6A-815C-4F3D-A337-AEE361B268B2}"/>
              </a:ext>
            </a:extLst>
          </p:cNvPr>
          <p:cNvSpPr/>
          <p:nvPr/>
        </p:nvSpPr>
        <p:spPr>
          <a:xfrm>
            <a:off x="1000664" y="2156603"/>
            <a:ext cx="3355676" cy="6286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2800" b="1" dirty="0"/>
              <a:t>Truthful</a:t>
            </a:r>
          </a:p>
        </p:txBody>
      </p:sp>
      <p:sp>
        <p:nvSpPr>
          <p:cNvPr id="8" name="Rectangle 7">
            <a:extLst>
              <a:ext uri="{FF2B5EF4-FFF2-40B4-BE49-F238E27FC236}">
                <a16:creationId xmlns:a16="http://schemas.microsoft.com/office/drawing/2014/main" id="{69B86310-F191-4DA8-8CE0-3C8E9FAF5D96}"/>
              </a:ext>
            </a:extLst>
          </p:cNvPr>
          <p:cNvSpPr/>
          <p:nvPr/>
        </p:nvSpPr>
        <p:spPr>
          <a:xfrm>
            <a:off x="5918326" y="2156602"/>
            <a:ext cx="3355676" cy="62865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2800" b="1" dirty="0"/>
              <a:t>True</a:t>
            </a:r>
            <a:endParaRPr lang="en-US" sz="2400" b="1" dirty="0"/>
          </a:p>
        </p:txBody>
      </p:sp>
      <p:sp>
        <p:nvSpPr>
          <p:cNvPr id="10" name="TextBox 9">
            <a:extLst>
              <a:ext uri="{FF2B5EF4-FFF2-40B4-BE49-F238E27FC236}">
                <a16:creationId xmlns:a16="http://schemas.microsoft.com/office/drawing/2014/main" id="{B304B27F-CA8E-4E01-9FB9-A1D8FB36911F}"/>
              </a:ext>
            </a:extLst>
          </p:cNvPr>
          <p:cNvSpPr txBox="1"/>
          <p:nvPr/>
        </p:nvSpPr>
        <p:spPr>
          <a:xfrm>
            <a:off x="4576616" y="2009262"/>
            <a:ext cx="1121434" cy="923330"/>
          </a:xfrm>
          <a:prstGeom prst="rect">
            <a:avLst/>
          </a:prstGeom>
          <a:noFill/>
        </p:spPr>
        <p:txBody>
          <a:bodyPr wrap="square" rtlCol="0">
            <a:spAutoFit/>
          </a:bodyPr>
          <a:lstStyle/>
          <a:p>
            <a:pPr algn="ctr"/>
            <a:r>
              <a:rPr lang="en-US" sz="5400" dirty="0"/>
              <a:t>vs</a:t>
            </a:r>
          </a:p>
        </p:txBody>
      </p:sp>
    </p:spTree>
    <p:extLst>
      <p:ext uri="{BB962C8B-B14F-4D97-AF65-F5344CB8AC3E}">
        <p14:creationId xmlns:p14="http://schemas.microsoft.com/office/powerpoint/2010/main" val="24729801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8B666-E76B-4004-A7AB-5E7F1F8EA08D}"/>
              </a:ext>
            </a:extLst>
          </p:cNvPr>
          <p:cNvSpPr>
            <a:spLocks noGrp="1"/>
          </p:cNvSpPr>
          <p:nvPr>
            <p:ph type="title"/>
          </p:nvPr>
        </p:nvSpPr>
        <p:spPr/>
        <p:txBody>
          <a:bodyPr>
            <a:normAutofit fontScale="90000"/>
          </a:bodyPr>
          <a:lstStyle/>
          <a:p>
            <a:r>
              <a:rPr lang="en-US" dirty="0"/>
              <a:t>The types of value</a:t>
            </a:r>
          </a:p>
        </p:txBody>
      </p:sp>
      <p:sp>
        <p:nvSpPr>
          <p:cNvPr id="3" name="Content Placeholder 2">
            <a:extLst>
              <a:ext uri="{FF2B5EF4-FFF2-40B4-BE49-F238E27FC236}">
                <a16:creationId xmlns:a16="http://schemas.microsoft.com/office/drawing/2014/main" id="{8C2FF118-9CF3-4D0F-914B-C64BFEB225D2}"/>
              </a:ext>
            </a:extLst>
          </p:cNvPr>
          <p:cNvSpPr>
            <a:spLocks noGrp="1"/>
          </p:cNvSpPr>
          <p:nvPr>
            <p:ph idx="1"/>
          </p:nvPr>
        </p:nvSpPr>
        <p:spPr>
          <a:xfrm>
            <a:off x="677334" y="1238249"/>
            <a:ext cx="8596668" cy="4544681"/>
          </a:xfrm>
        </p:spPr>
        <p:txBody>
          <a:bodyPr>
            <a:normAutofit/>
          </a:bodyPr>
          <a:lstStyle/>
          <a:p>
            <a:r>
              <a:rPr lang="en-US" dirty="0"/>
              <a:t>Example:</a:t>
            </a:r>
          </a:p>
          <a:p>
            <a:r>
              <a:rPr lang="en-US" dirty="0"/>
              <a:t>You are involved in a litigation with one of your customer related to damages one of your employee produced to its machinery during an ordinary maintenance. A legal confirmation received at year end says the risk related is possible. </a:t>
            </a:r>
          </a:p>
          <a:p>
            <a:r>
              <a:rPr lang="en-US" dirty="0"/>
              <a:t>Due to this statement you decide not to include any provision in your financial statements. After the court hearing of April your legal send you an update based on the new evidences and information presented. The new legal confirmation says the risk now is probable and the related risk for the company is valuable in Euro 100.000. Based on the new statement the company decides to record for a provision for Euro 100.000.</a:t>
            </a:r>
          </a:p>
          <a:p>
            <a:endParaRPr lang="en-US" dirty="0"/>
          </a:p>
          <a:p>
            <a:r>
              <a:rPr lang="en-US" dirty="0"/>
              <a:t>In this case, what is owed by the company, is based on the estimates for future implications of the litigation the company is involved in.</a:t>
            </a:r>
          </a:p>
        </p:txBody>
      </p:sp>
      <p:sp>
        <p:nvSpPr>
          <p:cNvPr id="4" name="Slide Number Placeholder 3">
            <a:extLst>
              <a:ext uri="{FF2B5EF4-FFF2-40B4-BE49-F238E27FC236}">
                <a16:creationId xmlns:a16="http://schemas.microsoft.com/office/drawing/2014/main" id="{27EE7A25-F398-4AEE-B562-26E2B64F2A42}"/>
              </a:ext>
            </a:extLst>
          </p:cNvPr>
          <p:cNvSpPr>
            <a:spLocks noGrp="1"/>
          </p:cNvSpPr>
          <p:nvPr>
            <p:ph type="sldNum" sz="quarter" idx="12"/>
          </p:nvPr>
        </p:nvSpPr>
        <p:spPr/>
        <p:txBody>
          <a:bodyPr/>
          <a:lstStyle/>
          <a:p>
            <a:fld id="{D57F1E4F-1CFF-5643-939E-217C01CDF565}" type="slidenum">
              <a:rPr lang="en-US" smtClean="0"/>
              <a:pPr/>
              <a:t>14</a:t>
            </a:fld>
            <a:endParaRPr lang="en-US" dirty="0"/>
          </a:p>
        </p:txBody>
      </p:sp>
      <p:sp>
        <p:nvSpPr>
          <p:cNvPr id="5" name="Footer Placeholder 4">
            <a:extLst>
              <a:ext uri="{FF2B5EF4-FFF2-40B4-BE49-F238E27FC236}">
                <a16:creationId xmlns:a16="http://schemas.microsoft.com/office/drawing/2014/main" id="{162142C1-41B0-48B3-B761-C0ACEE95F5B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10490794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8B666-E76B-4004-A7AB-5E7F1F8EA08D}"/>
              </a:ext>
            </a:extLst>
          </p:cNvPr>
          <p:cNvSpPr>
            <a:spLocks noGrp="1"/>
          </p:cNvSpPr>
          <p:nvPr>
            <p:ph type="title"/>
          </p:nvPr>
        </p:nvSpPr>
        <p:spPr/>
        <p:txBody>
          <a:bodyPr>
            <a:normAutofit fontScale="90000"/>
          </a:bodyPr>
          <a:lstStyle/>
          <a:p>
            <a:r>
              <a:rPr lang="en-US" dirty="0"/>
              <a:t>The types of value</a:t>
            </a:r>
          </a:p>
        </p:txBody>
      </p:sp>
      <p:sp>
        <p:nvSpPr>
          <p:cNvPr id="3" name="Content Placeholder 2">
            <a:extLst>
              <a:ext uri="{FF2B5EF4-FFF2-40B4-BE49-F238E27FC236}">
                <a16:creationId xmlns:a16="http://schemas.microsoft.com/office/drawing/2014/main" id="{8C2FF118-9CF3-4D0F-914B-C64BFEB225D2}"/>
              </a:ext>
            </a:extLst>
          </p:cNvPr>
          <p:cNvSpPr>
            <a:spLocks noGrp="1"/>
          </p:cNvSpPr>
          <p:nvPr>
            <p:ph idx="1"/>
          </p:nvPr>
        </p:nvSpPr>
        <p:spPr>
          <a:xfrm>
            <a:off x="677334" y="1238249"/>
            <a:ext cx="8596668" cy="4544681"/>
          </a:xfrm>
        </p:spPr>
        <p:txBody>
          <a:bodyPr>
            <a:normAutofit/>
          </a:bodyPr>
          <a:lstStyle/>
          <a:p>
            <a:r>
              <a:rPr lang="en-US" dirty="0"/>
              <a:t>Example:</a:t>
            </a:r>
          </a:p>
          <a:p>
            <a:r>
              <a:rPr lang="en-US" dirty="0"/>
              <a:t>The company is performing its annual test of impairment over the investments recorded in its assets. Test of impairment is based on the NPV of the future cash flows of the vehicle company it owns. The future cash flows are estimated by management in a business plan for the next 5 years. Business plan is built on the following assumptions:</a:t>
            </a:r>
          </a:p>
          <a:p>
            <a:pPr marL="285750" indent="-285750">
              <a:buFont typeface="Arial" panose="020B0604020202020204" pitchFamily="34" charset="0"/>
              <a:buChar char="•"/>
            </a:pPr>
            <a:r>
              <a:rPr lang="en-US" dirty="0"/>
              <a:t>A growth of local market of 5%</a:t>
            </a:r>
          </a:p>
          <a:p>
            <a:pPr marL="285750" indent="-285750">
              <a:buFont typeface="Arial" panose="020B0604020202020204" pitchFamily="34" charset="0"/>
              <a:buChar char="•"/>
            </a:pPr>
            <a:r>
              <a:rPr lang="en-US" dirty="0"/>
              <a:t>A growth of foreign markets of 20%</a:t>
            </a:r>
          </a:p>
          <a:p>
            <a:pPr marL="285750" indent="-285750">
              <a:buFont typeface="Arial" panose="020B0604020202020204" pitchFamily="34" charset="0"/>
              <a:buChar char="•"/>
            </a:pPr>
            <a:r>
              <a:rPr lang="en-US" dirty="0"/>
              <a:t>A cost reduction of 2%</a:t>
            </a:r>
          </a:p>
          <a:p>
            <a:pPr marL="285750" indent="-285750">
              <a:buFont typeface="Arial" panose="020B0604020202020204" pitchFamily="34" charset="0"/>
              <a:buChar char="•"/>
            </a:pPr>
            <a:r>
              <a:rPr lang="en-US" dirty="0"/>
              <a:t>Investments in fixed assets steady during the period</a:t>
            </a:r>
          </a:p>
          <a:p>
            <a:pPr marL="285750" indent="-285750">
              <a:buFont typeface="Arial" panose="020B0604020202020204" pitchFamily="34" charset="0"/>
              <a:buChar char="•"/>
            </a:pPr>
            <a:r>
              <a:rPr lang="en-US" dirty="0"/>
              <a:t>A WACC of 8%</a:t>
            </a:r>
          </a:p>
          <a:p>
            <a:pPr algn="r"/>
            <a:r>
              <a:rPr lang="en-US" dirty="0"/>
              <a:t>1/2</a:t>
            </a:r>
          </a:p>
        </p:txBody>
      </p:sp>
      <p:sp>
        <p:nvSpPr>
          <p:cNvPr id="4" name="Slide Number Placeholder 3">
            <a:extLst>
              <a:ext uri="{FF2B5EF4-FFF2-40B4-BE49-F238E27FC236}">
                <a16:creationId xmlns:a16="http://schemas.microsoft.com/office/drawing/2014/main" id="{27EE7A25-F398-4AEE-B562-26E2B64F2A42}"/>
              </a:ext>
            </a:extLst>
          </p:cNvPr>
          <p:cNvSpPr>
            <a:spLocks noGrp="1"/>
          </p:cNvSpPr>
          <p:nvPr>
            <p:ph type="sldNum" sz="quarter" idx="12"/>
          </p:nvPr>
        </p:nvSpPr>
        <p:spPr/>
        <p:txBody>
          <a:bodyPr/>
          <a:lstStyle/>
          <a:p>
            <a:fld id="{D57F1E4F-1CFF-5643-939E-217C01CDF565}" type="slidenum">
              <a:rPr lang="en-US" smtClean="0"/>
              <a:pPr/>
              <a:t>15</a:t>
            </a:fld>
            <a:endParaRPr lang="en-US" dirty="0"/>
          </a:p>
        </p:txBody>
      </p:sp>
      <p:sp>
        <p:nvSpPr>
          <p:cNvPr id="5" name="Footer Placeholder 4">
            <a:extLst>
              <a:ext uri="{FF2B5EF4-FFF2-40B4-BE49-F238E27FC236}">
                <a16:creationId xmlns:a16="http://schemas.microsoft.com/office/drawing/2014/main" id="{162142C1-41B0-48B3-B761-C0ACEE95F5B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25055492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8B666-E76B-4004-A7AB-5E7F1F8EA08D}"/>
              </a:ext>
            </a:extLst>
          </p:cNvPr>
          <p:cNvSpPr>
            <a:spLocks noGrp="1"/>
          </p:cNvSpPr>
          <p:nvPr>
            <p:ph type="title"/>
          </p:nvPr>
        </p:nvSpPr>
        <p:spPr/>
        <p:txBody>
          <a:bodyPr>
            <a:normAutofit fontScale="90000"/>
          </a:bodyPr>
          <a:lstStyle/>
          <a:p>
            <a:r>
              <a:rPr lang="en-US" dirty="0"/>
              <a:t>The types of value</a:t>
            </a:r>
          </a:p>
        </p:txBody>
      </p:sp>
      <p:sp>
        <p:nvSpPr>
          <p:cNvPr id="3" name="Content Placeholder 2">
            <a:extLst>
              <a:ext uri="{FF2B5EF4-FFF2-40B4-BE49-F238E27FC236}">
                <a16:creationId xmlns:a16="http://schemas.microsoft.com/office/drawing/2014/main" id="{8C2FF118-9CF3-4D0F-914B-C64BFEB225D2}"/>
              </a:ext>
            </a:extLst>
          </p:cNvPr>
          <p:cNvSpPr>
            <a:spLocks noGrp="1"/>
          </p:cNvSpPr>
          <p:nvPr>
            <p:ph idx="1"/>
          </p:nvPr>
        </p:nvSpPr>
        <p:spPr>
          <a:xfrm>
            <a:off x="677334" y="1238249"/>
            <a:ext cx="8596668" cy="4544681"/>
          </a:xfrm>
        </p:spPr>
        <p:txBody>
          <a:bodyPr>
            <a:normAutofit/>
          </a:bodyPr>
          <a:lstStyle/>
          <a:p>
            <a:r>
              <a:rPr lang="en-US" dirty="0"/>
              <a:t>Example:</a:t>
            </a:r>
          </a:p>
          <a:p>
            <a:r>
              <a:rPr lang="en-US" dirty="0"/>
              <a:t>The recoverable amount of the investments recorded in the financial statements by the company is based on the feasibility of the assumptions the company used for the estimation of the future cash flows. </a:t>
            </a:r>
          </a:p>
          <a:p>
            <a:r>
              <a:rPr lang="en-US" dirty="0"/>
              <a:t>This procedure is highly subjective even if this not affect the reliability of the information included in the financial statements. </a:t>
            </a:r>
          </a:p>
          <a:p>
            <a:r>
              <a:rPr lang="en-US" dirty="0"/>
              <a:t>To be acceptable an estimation and the related assumptions are to be related to events both realizable and verifiable based on the available information in a specific moment</a:t>
            </a:r>
          </a:p>
          <a:p>
            <a:endParaRPr lang="en-US" dirty="0"/>
          </a:p>
          <a:p>
            <a:endParaRPr lang="en-US" dirty="0"/>
          </a:p>
          <a:p>
            <a:pPr algn="r"/>
            <a:r>
              <a:rPr lang="en-US" dirty="0"/>
              <a:t>2/2</a:t>
            </a:r>
          </a:p>
        </p:txBody>
      </p:sp>
      <p:sp>
        <p:nvSpPr>
          <p:cNvPr id="4" name="Slide Number Placeholder 3">
            <a:extLst>
              <a:ext uri="{FF2B5EF4-FFF2-40B4-BE49-F238E27FC236}">
                <a16:creationId xmlns:a16="http://schemas.microsoft.com/office/drawing/2014/main" id="{27EE7A25-F398-4AEE-B562-26E2B64F2A42}"/>
              </a:ext>
            </a:extLst>
          </p:cNvPr>
          <p:cNvSpPr>
            <a:spLocks noGrp="1"/>
          </p:cNvSpPr>
          <p:nvPr>
            <p:ph type="sldNum" sz="quarter" idx="12"/>
          </p:nvPr>
        </p:nvSpPr>
        <p:spPr/>
        <p:txBody>
          <a:bodyPr/>
          <a:lstStyle/>
          <a:p>
            <a:fld id="{D57F1E4F-1CFF-5643-939E-217C01CDF565}" type="slidenum">
              <a:rPr lang="en-US" smtClean="0"/>
              <a:pPr/>
              <a:t>16</a:t>
            </a:fld>
            <a:endParaRPr lang="en-US" dirty="0"/>
          </a:p>
        </p:txBody>
      </p:sp>
      <p:sp>
        <p:nvSpPr>
          <p:cNvPr id="5" name="Footer Placeholder 4">
            <a:extLst>
              <a:ext uri="{FF2B5EF4-FFF2-40B4-BE49-F238E27FC236}">
                <a16:creationId xmlns:a16="http://schemas.microsoft.com/office/drawing/2014/main" id="{162142C1-41B0-48B3-B761-C0ACEE95F5B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397325559"/>
      </p:ext>
    </p:extLst>
  </p:cSld>
  <p:clrMapOvr>
    <a:masterClrMapping/>
  </p:clrMapOvr>
</p:sld>
</file>

<file path=ppt/theme/theme1.xml><?xml version="1.0" encoding="utf-8"?>
<a:theme xmlns:a="http://schemas.openxmlformats.org/drawingml/2006/main" name="Facet">
  <a:themeElements>
    <a:clrScheme name="Tor Vergata">
      <a:dk1>
        <a:srgbClr val="2F5A12"/>
      </a:dk1>
      <a:lt1>
        <a:sysClr val="window" lastClr="FFFFFF"/>
      </a:lt1>
      <a:dk2>
        <a:srgbClr val="000000"/>
      </a:dk2>
      <a:lt2>
        <a:srgbClr val="EBEBEB"/>
      </a:lt2>
      <a:accent1>
        <a:srgbClr val="2F5A12"/>
      </a:accent1>
      <a:accent2>
        <a:srgbClr val="99CA3C"/>
      </a:accent2>
      <a:accent3>
        <a:srgbClr val="E6B91E"/>
      </a:accent3>
      <a:accent4>
        <a:srgbClr val="EA7666"/>
      </a:accent4>
      <a:accent5>
        <a:srgbClr val="A7E8FF"/>
      </a:accent5>
      <a:accent6>
        <a:srgbClr val="C0B926"/>
      </a:accent6>
      <a:hlink>
        <a:srgbClr val="0070C0"/>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6874</TotalTime>
  <Words>2129</Words>
  <Application>Microsoft Office PowerPoint</Application>
  <PresentationFormat>Widescreen</PresentationFormat>
  <Paragraphs>206</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Calibri</vt:lpstr>
      <vt:lpstr>Trebuchet MS</vt:lpstr>
      <vt:lpstr>Wingdings</vt:lpstr>
      <vt:lpstr>Wingdings 3</vt:lpstr>
      <vt:lpstr>Facet</vt:lpstr>
      <vt:lpstr>Accounting</vt:lpstr>
      <vt:lpstr>PowerPoint Presentation</vt:lpstr>
      <vt:lpstr>The Financial Statements</vt:lpstr>
      <vt:lpstr>The Financial Statements</vt:lpstr>
      <vt:lpstr>The Financial Statements</vt:lpstr>
      <vt:lpstr>The Financial Statements</vt:lpstr>
      <vt:lpstr>The Financial Statements</vt:lpstr>
      <vt:lpstr>The Financial Statements</vt:lpstr>
      <vt:lpstr>The types of value</vt:lpstr>
      <vt:lpstr>The types of value</vt:lpstr>
      <vt:lpstr>The types of value</vt:lpstr>
      <vt:lpstr>The types of value</vt:lpstr>
      <vt:lpstr>The types of value</vt:lpstr>
      <vt:lpstr>The types of value</vt:lpstr>
      <vt:lpstr>The types of value</vt:lpstr>
      <vt:lpstr>The types of value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Francesco Lucà</dc:creator>
  <cp:lastModifiedBy>Francesco Lucà</cp:lastModifiedBy>
  <cp:revision>96</cp:revision>
  <dcterms:created xsi:type="dcterms:W3CDTF">2020-02-10T13:29:01Z</dcterms:created>
  <dcterms:modified xsi:type="dcterms:W3CDTF">2025-05-07T07:06:28Z</dcterms:modified>
</cp:coreProperties>
</file>