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438" r:id="rId3"/>
    <p:sldId id="481" r:id="rId4"/>
    <p:sldId id="482" r:id="rId5"/>
    <p:sldId id="483" r:id="rId6"/>
    <p:sldId id="484" r:id="rId7"/>
    <p:sldId id="485" r:id="rId8"/>
    <p:sldId id="486" r:id="rId9"/>
    <p:sldId id="490" r:id="rId10"/>
    <p:sldId id="491" r:id="rId11"/>
    <p:sldId id="487" r:id="rId12"/>
    <p:sldId id="488" r:id="rId13"/>
    <p:sldId id="489" r:id="rId14"/>
    <p:sldId id="49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a Ginevra De Romanis" initials="MGDR" lastIdx="44" clrIdx="0">
    <p:extLst>
      <p:ext uri="{19B8F6BF-5375-455C-9EA6-DF929625EA0E}">
        <p15:presenceInfo xmlns:p15="http://schemas.microsoft.com/office/powerpoint/2012/main" userId="S-1-5-21-8915387-119489993-1287535205-22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7870"/>
    <a:srgbClr val="858488"/>
    <a:srgbClr val="7B946B"/>
    <a:srgbClr val="A6B69B"/>
    <a:srgbClr val="5167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157679-B94A-41C8-8359-E7216409968B}" v="1" dt="2025-05-28T06:55:09.9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94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cesco Lucà" userId="be252dd4-0f5a-48eb-bdff-dd588f7f9609" providerId="ADAL" clId="{0B157679-B94A-41C8-8359-E7216409968B}"/>
    <pc:docChg chg="modSld modMainMaster">
      <pc:chgData name="Francesco Lucà" userId="be252dd4-0f5a-48eb-bdff-dd588f7f9609" providerId="ADAL" clId="{0B157679-B94A-41C8-8359-E7216409968B}" dt="2025-05-28T06:55:09.909" v="10"/>
      <pc:docMkLst>
        <pc:docMk/>
      </pc:docMkLst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3762391800" sldId="256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3762391800" sldId="256"/>
            <ac:spMk id="6" creationId="{AC3F5F94-FE68-4AEF-8871-3A3DB0DEB556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3064189162" sldId="438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3064189162" sldId="438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2266899037" sldId="481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2266899037" sldId="481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2157149059" sldId="482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2157149059" sldId="482"/>
            <ac:spMk id="5" creationId="{8C3E4923-532B-4BA0-B1A3-FBC8AC2F013D}"/>
          </ac:spMkLst>
        </pc:spChg>
      </pc:sldChg>
      <pc:sldChg chg="modSp mod">
        <pc:chgData name="Francesco Lucà" userId="be252dd4-0f5a-48eb-bdff-dd588f7f9609" providerId="ADAL" clId="{0B157679-B94A-41C8-8359-E7216409968B}" dt="2025-05-28T06:55:09.909" v="10"/>
        <pc:sldMkLst>
          <pc:docMk/>
          <pc:sldMk cId="3880854121" sldId="483"/>
        </pc:sldMkLst>
        <pc:spChg chg="mod">
          <ac:chgData name="Francesco Lucà" userId="be252dd4-0f5a-48eb-bdff-dd588f7f9609" providerId="ADAL" clId="{0B157679-B94A-41C8-8359-E7216409968B}" dt="2025-05-28T06:54:53.876" v="9" actId="20577"/>
          <ac:spMkLst>
            <pc:docMk/>
            <pc:sldMk cId="3880854121" sldId="483"/>
            <ac:spMk id="3" creationId="{1EFAD49E-71DB-4C0A-819D-80F99B2379AC}"/>
          </ac:spMkLst>
        </pc:spChg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3880854121" sldId="483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3827512519" sldId="484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3827512519" sldId="484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989620812" sldId="485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989620812" sldId="485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2979674859" sldId="486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2979674859" sldId="486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3542647547" sldId="487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3542647547" sldId="487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1684416158" sldId="488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1684416158" sldId="488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3499690850" sldId="489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3499690850" sldId="489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1161445367" sldId="490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1161445367" sldId="490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2681768313" sldId="491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2681768313" sldId="491"/>
            <ac:spMk id="5" creationId="{8C3E4923-532B-4BA0-B1A3-FBC8AC2F013D}"/>
          </ac:spMkLst>
        </pc:spChg>
      </pc:sldChg>
      <pc:sldChg chg="modSp">
        <pc:chgData name="Francesco Lucà" userId="be252dd4-0f5a-48eb-bdff-dd588f7f9609" providerId="ADAL" clId="{0B157679-B94A-41C8-8359-E7216409968B}" dt="2025-05-28T06:55:09.909" v="10"/>
        <pc:sldMkLst>
          <pc:docMk/>
          <pc:sldMk cId="4115781504" sldId="492"/>
        </pc:sld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k cId="4115781504" sldId="492"/>
            <ac:spMk id="5" creationId="{8C3E4923-532B-4BA0-B1A3-FBC8AC2F013D}"/>
          </ac:spMkLst>
        </pc:spChg>
      </pc:sldChg>
      <pc:sldMasterChg chg="modSp modSldLayout">
        <pc:chgData name="Francesco Lucà" userId="be252dd4-0f5a-48eb-bdff-dd588f7f9609" providerId="ADAL" clId="{0B157679-B94A-41C8-8359-E7216409968B}" dt="2025-05-28T06:55:09.909" v="10"/>
        <pc:sldMasterMkLst>
          <pc:docMk/>
          <pc:sldMasterMk cId="0" sldId="2147483648"/>
        </pc:sldMasterMkLst>
        <pc:spChg chg="mod">
          <ac:chgData name="Francesco Lucà" userId="be252dd4-0f5a-48eb-bdff-dd588f7f9609" providerId="ADAL" clId="{0B157679-B94A-41C8-8359-E7216409968B}" dt="2025-05-28T06:55:09.909" v="10"/>
          <ac:spMkLst>
            <pc:docMk/>
            <pc:sldMasterMk cId="0" sldId="2147483648"/>
            <ac:spMk id="19" creationId="{DBE90251-E50E-4F70-9059-73CB9BD5D14C}"/>
          </ac:spMkLst>
        </pc:sp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49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49"/>
              <ac:spMk id="5" creationId="{00000000-0000-0000-0000-000000000000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50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50"/>
              <ac:spMk id="7" creationId="{DCFEDAC5-2BE6-4643-BF60-FB5CDB35D320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51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51"/>
              <ac:spMk id="7" creationId="{1FBDE0DB-B7C8-4E47-BA1C-CBFD312A2560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53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53"/>
              <ac:spMk id="10" creationId="{0A84F43F-4D6A-4103-84BF-20D4BCCDC6C7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54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54"/>
              <ac:spMk id="6" creationId="{972F6892-4893-4AB2-A5E1-C16731E8F940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55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55"/>
              <ac:spMk id="5" creationId="{3D7765DB-9576-4791-8BC6-60A51297AB20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57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57"/>
              <ac:spMk id="8" creationId="{206D1285-B7B0-46E7-8374-9F29CB516D28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59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59"/>
              <ac:spMk id="7" creationId="{5EB915C7-9804-4AD5-B222-376816D7313C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0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0"/>
              <ac:spMk id="7" creationId="{115393F0-9A04-4FA8-9A4B-459FC8E8176F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1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1"/>
              <ac:spMk id="10" creationId="{2B57DD83-1FB9-4E91-8500-F9838750784A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2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2"/>
              <ac:spMk id="7" creationId="{9D4B1F55-5964-4986-86B0-0E5E5D5DAFA0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3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3"/>
              <ac:spMk id="10" creationId="{9137E32A-642F-498B-8820-23CE5BABB7DA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4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4"/>
              <ac:spMk id="8" creationId="{DA57C756-6A10-44F0-8934-26A46FF537B9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5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5"/>
              <ac:spMk id="8" creationId="{2242F33D-8501-46C4-87D9-371E66EAA626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6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6"/>
              <ac:spMk id="8" creationId="{4EABA913-35FB-4554-BA05-782A2FC05AC7}"/>
            </ac:spMkLst>
          </pc:spChg>
        </pc:sldLayoutChg>
        <pc:sldLayoutChg chg="modSp">
          <pc:chgData name="Francesco Lucà" userId="be252dd4-0f5a-48eb-bdff-dd588f7f9609" providerId="ADAL" clId="{0B157679-B94A-41C8-8359-E7216409968B}" dt="2025-05-28T06:55:09.909" v="10"/>
          <pc:sldLayoutMkLst>
            <pc:docMk/>
            <pc:sldMasterMk cId="0" sldId="2147483648"/>
            <pc:sldLayoutMk cId="0" sldId="2147483667"/>
          </pc:sldLayoutMkLst>
          <pc:spChg chg="mod">
            <ac:chgData name="Francesco Lucà" userId="be252dd4-0f5a-48eb-bdff-dd588f7f9609" providerId="ADAL" clId="{0B157679-B94A-41C8-8359-E7216409968B}" dt="2025-05-28T06:55:09.909" v="10"/>
            <ac:spMkLst>
              <pc:docMk/>
              <pc:sldMasterMk cId="0" sldId="2147483648"/>
              <pc:sldLayoutMk cId="0" sldId="2147483667"/>
              <ac:spMk id="7" creationId="{4FB66AB8-BAC9-4C81-9CB5-45484C4097F9}"/>
            </ac:spMkLst>
          </pc:spChg>
        </pc:sldLayoutChg>
      </pc:sldMasterChg>
    </pc:docChg>
  </pc:docChgLst>
  <pc:docChgLst>
    <pc:chgData name="Francesco Lucà" userId="be252dd4-0f5a-48eb-bdff-dd588f7f9609" providerId="ADAL" clId="{B7B41482-DAAA-4BBE-AF5A-A035DD03D0D4}"/>
    <pc:docChg chg="modSld modMainMaster">
      <pc:chgData name="Francesco Lucà" userId="be252dd4-0f5a-48eb-bdff-dd588f7f9609" providerId="ADAL" clId="{B7B41482-DAAA-4BBE-AF5A-A035DD03D0D4}" dt="2022-06-02T14:18:54.800" v="3"/>
      <pc:docMkLst>
        <pc:docMk/>
      </pc:docMkLst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3762391800" sldId="256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3064189162" sldId="438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2266899037" sldId="481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2157149059" sldId="482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3880854121" sldId="483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3827512519" sldId="484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989620812" sldId="485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2979674859" sldId="486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3542647547" sldId="487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1684416158" sldId="488"/>
        </pc:sldMkLst>
      </pc:sldChg>
      <pc:sldChg chg="modSp mod">
        <pc:chgData name="Francesco Lucà" userId="be252dd4-0f5a-48eb-bdff-dd588f7f9609" providerId="ADAL" clId="{B7B41482-DAAA-4BBE-AF5A-A035DD03D0D4}" dt="2022-06-02T14:18:54.800" v="3"/>
        <pc:sldMkLst>
          <pc:docMk/>
          <pc:sldMk cId="3499690850" sldId="489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1161445367" sldId="490"/>
        </pc:sldMkLst>
      </pc:sldChg>
      <pc:sldChg chg="modSp">
        <pc:chgData name="Francesco Lucà" userId="be252dd4-0f5a-48eb-bdff-dd588f7f9609" providerId="ADAL" clId="{B7B41482-DAAA-4BBE-AF5A-A035DD03D0D4}" dt="2022-06-02T14:18:54.800" v="3"/>
        <pc:sldMkLst>
          <pc:docMk/>
          <pc:sldMk cId="2681768313" sldId="491"/>
        </pc:sldMkLst>
      </pc:sldChg>
      <pc:sldChg chg="modSp mod">
        <pc:chgData name="Francesco Lucà" userId="be252dd4-0f5a-48eb-bdff-dd588f7f9609" providerId="ADAL" clId="{B7B41482-DAAA-4BBE-AF5A-A035DD03D0D4}" dt="2022-06-02T14:18:54.800" v="3"/>
        <pc:sldMkLst>
          <pc:docMk/>
          <pc:sldMk cId="4115781504" sldId="492"/>
        </pc:sldMkLst>
      </pc:sldChg>
      <pc:sldMasterChg chg="modSp modSldLayout">
        <pc:chgData name="Francesco Lucà" userId="be252dd4-0f5a-48eb-bdff-dd588f7f9609" providerId="ADAL" clId="{B7B41482-DAAA-4BBE-AF5A-A035DD03D0D4}" dt="2022-06-02T14:18:54.800" v="3"/>
        <pc:sldMasterMkLst>
          <pc:docMk/>
          <pc:sldMasterMk cId="0" sldId="2147483648"/>
        </pc:sldMasterMkLst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49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50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51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53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54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55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57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59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0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1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2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3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4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5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6"/>
          </pc:sldLayoutMkLst>
        </pc:sldLayoutChg>
        <pc:sldLayoutChg chg="modSp">
          <pc:chgData name="Francesco Lucà" userId="be252dd4-0f5a-48eb-bdff-dd588f7f9609" providerId="ADAL" clId="{B7B41482-DAAA-4BBE-AF5A-A035DD03D0D4}" dt="2022-06-02T14:18:54.800" v="3"/>
          <pc:sldLayoutMkLst>
            <pc:docMk/>
            <pc:sldMasterMk cId="0" sldId="2147483648"/>
            <pc:sldLayoutMk cId="0" sldId="2147483667"/>
          </pc:sldLayoutMkLst>
        </pc:sldLayoutChg>
      </pc:sldMasterChg>
    </pc:docChg>
  </pc:docChgLst>
  <pc:docChgLst>
    <pc:chgData name="Francesco Lucà" userId="be252dd4-0f5a-48eb-bdff-dd588f7f9609" providerId="ADAL" clId="{E0133477-D06F-4808-9E60-B6CB35708130}"/>
    <pc:docChg chg="undo redo custSel addSld delSld modSld sldOrd">
      <pc:chgData name="Francesco Lucà" userId="be252dd4-0f5a-48eb-bdff-dd588f7f9609" providerId="ADAL" clId="{E0133477-D06F-4808-9E60-B6CB35708130}" dt="2021-06-02T15:05:28.240" v="4986" actId="207"/>
      <pc:docMkLst>
        <pc:docMk/>
      </pc:docMkLst>
      <pc:sldChg chg="modSp">
        <pc:chgData name="Francesco Lucà" userId="be252dd4-0f5a-48eb-bdff-dd588f7f9609" providerId="ADAL" clId="{E0133477-D06F-4808-9E60-B6CB35708130}" dt="2021-06-02T12:58:19.991" v="12" actId="20577"/>
        <pc:sldMkLst>
          <pc:docMk/>
          <pc:sldMk cId="3762391800" sldId="256"/>
        </pc:sldMkLst>
      </pc:sldChg>
      <pc:sldChg chg="del">
        <pc:chgData name="Francesco Lucà" userId="be252dd4-0f5a-48eb-bdff-dd588f7f9609" providerId="ADAL" clId="{E0133477-D06F-4808-9E60-B6CB35708130}" dt="2021-06-02T13:15:58.721" v="1175" actId="2696"/>
        <pc:sldMkLst>
          <pc:docMk/>
          <pc:sldMk cId="4067835570" sldId="264"/>
        </pc:sldMkLst>
      </pc:sldChg>
      <pc:sldChg chg="del">
        <pc:chgData name="Francesco Lucà" userId="be252dd4-0f5a-48eb-bdff-dd588f7f9609" providerId="ADAL" clId="{E0133477-D06F-4808-9E60-B6CB35708130}" dt="2021-06-02T13:15:58.654" v="1172" actId="2696"/>
        <pc:sldMkLst>
          <pc:docMk/>
          <pc:sldMk cId="3957015102" sldId="380"/>
        </pc:sldMkLst>
      </pc:sldChg>
      <pc:sldChg chg="del">
        <pc:chgData name="Francesco Lucà" userId="be252dd4-0f5a-48eb-bdff-dd588f7f9609" providerId="ADAL" clId="{E0133477-D06F-4808-9E60-B6CB35708130}" dt="2021-06-02T12:58:23.167" v="13" actId="2696"/>
        <pc:sldMkLst>
          <pc:docMk/>
          <pc:sldMk cId="3103081440" sldId="424"/>
        </pc:sldMkLst>
      </pc:sldChg>
      <pc:sldChg chg="del">
        <pc:chgData name="Francesco Lucà" userId="be252dd4-0f5a-48eb-bdff-dd588f7f9609" providerId="ADAL" clId="{E0133477-D06F-4808-9E60-B6CB35708130}" dt="2021-06-02T12:58:23.337" v="14" actId="2696"/>
        <pc:sldMkLst>
          <pc:docMk/>
          <pc:sldMk cId="2161155392" sldId="425"/>
        </pc:sldMkLst>
      </pc:sldChg>
      <pc:sldChg chg="del">
        <pc:chgData name="Francesco Lucà" userId="be252dd4-0f5a-48eb-bdff-dd588f7f9609" providerId="ADAL" clId="{E0133477-D06F-4808-9E60-B6CB35708130}" dt="2021-06-02T13:15:58.686" v="1173" actId="2696"/>
        <pc:sldMkLst>
          <pc:docMk/>
          <pc:sldMk cId="3509390146" sldId="426"/>
        </pc:sldMkLst>
      </pc:sldChg>
      <pc:sldChg chg="del">
        <pc:chgData name="Francesco Lucà" userId="be252dd4-0f5a-48eb-bdff-dd588f7f9609" providerId="ADAL" clId="{E0133477-D06F-4808-9E60-B6CB35708130}" dt="2021-06-02T12:58:24.497" v="15" actId="2696"/>
        <pc:sldMkLst>
          <pc:docMk/>
          <pc:sldMk cId="2482734435" sldId="435"/>
        </pc:sldMkLst>
      </pc:sldChg>
      <pc:sldChg chg="del">
        <pc:chgData name="Francesco Lucà" userId="be252dd4-0f5a-48eb-bdff-dd588f7f9609" providerId="ADAL" clId="{E0133477-D06F-4808-9E60-B6CB35708130}" dt="2021-06-02T12:58:25.060" v="16" actId="2696"/>
        <pc:sldMkLst>
          <pc:docMk/>
          <pc:sldMk cId="770762271" sldId="436"/>
        </pc:sldMkLst>
      </pc:sldChg>
      <pc:sldChg chg="del">
        <pc:chgData name="Francesco Lucà" userId="be252dd4-0f5a-48eb-bdff-dd588f7f9609" providerId="ADAL" clId="{E0133477-D06F-4808-9E60-B6CB35708130}" dt="2021-06-02T12:58:28.352" v="17" actId="2696"/>
        <pc:sldMkLst>
          <pc:docMk/>
          <pc:sldMk cId="3784033921" sldId="437"/>
        </pc:sldMkLst>
      </pc:sldChg>
      <pc:sldChg chg="addSp delSp modSp modTransition modAnim">
        <pc:chgData name="Francesco Lucà" userId="be252dd4-0f5a-48eb-bdff-dd588f7f9609" providerId="ADAL" clId="{E0133477-D06F-4808-9E60-B6CB35708130}" dt="2021-06-02T13:09:02.540" v="704" actId="6549"/>
        <pc:sldMkLst>
          <pc:docMk/>
          <pc:sldMk cId="3064189162" sldId="438"/>
        </pc:sldMkLst>
      </pc:sldChg>
      <pc:sldChg chg="del">
        <pc:chgData name="Francesco Lucà" userId="be252dd4-0f5a-48eb-bdff-dd588f7f9609" providerId="ADAL" clId="{E0133477-D06F-4808-9E60-B6CB35708130}" dt="2021-06-02T13:15:58.617" v="1170" actId="2696"/>
        <pc:sldMkLst>
          <pc:docMk/>
          <pc:sldMk cId="1251728351" sldId="439"/>
        </pc:sldMkLst>
      </pc:sldChg>
      <pc:sldChg chg="del">
        <pc:chgData name="Francesco Lucà" userId="be252dd4-0f5a-48eb-bdff-dd588f7f9609" providerId="ADAL" clId="{E0133477-D06F-4808-9E60-B6CB35708130}" dt="2021-06-02T13:15:58.636" v="1171" actId="2696"/>
        <pc:sldMkLst>
          <pc:docMk/>
          <pc:sldMk cId="3743745249" sldId="440"/>
        </pc:sldMkLst>
      </pc:sldChg>
      <pc:sldChg chg="del">
        <pc:chgData name="Francesco Lucà" userId="be252dd4-0f5a-48eb-bdff-dd588f7f9609" providerId="ADAL" clId="{E0133477-D06F-4808-9E60-B6CB35708130}" dt="2021-06-02T13:15:58.701" v="1174" actId="2696"/>
        <pc:sldMkLst>
          <pc:docMk/>
          <pc:sldMk cId="1373835815" sldId="441"/>
        </pc:sldMkLst>
      </pc:sldChg>
      <pc:sldChg chg="del">
        <pc:chgData name="Francesco Lucà" userId="be252dd4-0f5a-48eb-bdff-dd588f7f9609" providerId="ADAL" clId="{E0133477-D06F-4808-9E60-B6CB35708130}" dt="2021-06-02T13:15:58.736" v="1176" actId="2696"/>
        <pc:sldMkLst>
          <pc:docMk/>
          <pc:sldMk cId="3150166307" sldId="445"/>
        </pc:sldMkLst>
      </pc:sldChg>
      <pc:sldChg chg="del">
        <pc:chgData name="Francesco Lucà" userId="be252dd4-0f5a-48eb-bdff-dd588f7f9609" providerId="ADAL" clId="{E0133477-D06F-4808-9E60-B6CB35708130}" dt="2021-06-02T13:15:58.752" v="1177" actId="2696"/>
        <pc:sldMkLst>
          <pc:docMk/>
          <pc:sldMk cId="4104567428" sldId="456"/>
        </pc:sldMkLst>
      </pc:sldChg>
      <pc:sldChg chg="del">
        <pc:chgData name="Francesco Lucà" userId="be252dd4-0f5a-48eb-bdff-dd588f7f9609" providerId="ADAL" clId="{E0133477-D06F-4808-9E60-B6CB35708130}" dt="2021-06-02T13:15:58.786" v="1178" actId="2696"/>
        <pc:sldMkLst>
          <pc:docMk/>
          <pc:sldMk cId="1227637148" sldId="477"/>
        </pc:sldMkLst>
      </pc:sldChg>
      <pc:sldChg chg="del">
        <pc:chgData name="Francesco Lucà" userId="be252dd4-0f5a-48eb-bdff-dd588f7f9609" providerId="ADAL" clId="{E0133477-D06F-4808-9E60-B6CB35708130}" dt="2021-06-02T13:15:58.837" v="1180" actId="2696"/>
        <pc:sldMkLst>
          <pc:docMk/>
          <pc:sldMk cId="1509624174" sldId="478"/>
        </pc:sldMkLst>
      </pc:sldChg>
      <pc:sldChg chg="del">
        <pc:chgData name="Francesco Lucà" userId="be252dd4-0f5a-48eb-bdff-dd588f7f9609" providerId="ADAL" clId="{E0133477-D06F-4808-9E60-B6CB35708130}" dt="2021-06-02T13:15:58.801" v="1179" actId="2696"/>
        <pc:sldMkLst>
          <pc:docMk/>
          <pc:sldMk cId="1633679124" sldId="479"/>
        </pc:sldMkLst>
      </pc:sldChg>
      <pc:sldChg chg="del">
        <pc:chgData name="Francesco Lucà" userId="be252dd4-0f5a-48eb-bdff-dd588f7f9609" providerId="ADAL" clId="{E0133477-D06F-4808-9E60-B6CB35708130}" dt="2021-06-02T13:15:58.899" v="1181" actId="2696"/>
        <pc:sldMkLst>
          <pc:docMk/>
          <pc:sldMk cId="1389604636" sldId="480"/>
        </pc:sldMkLst>
      </pc:sldChg>
      <pc:sldChg chg="addSp delSp modSp add delAnim modAnim">
        <pc:chgData name="Francesco Lucà" userId="be252dd4-0f5a-48eb-bdff-dd588f7f9609" providerId="ADAL" clId="{E0133477-D06F-4808-9E60-B6CB35708130}" dt="2021-06-02T14:00:37.951" v="3045" actId="1076"/>
        <pc:sldMkLst>
          <pc:docMk/>
          <pc:sldMk cId="2266899037" sldId="481"/>
        </pc:sldMkLst>
      </pc:sldChg>
      <pc:sldChg chg="modSp add del">
        <pc:chgData name="Francesco Lucà" userId="be252dd4-0f5a-48eb-bdff-dd588f7f9609" providerId="ADAL" clId="{E0133477-D06F-4808-9E60-B6CB35708130}" dt="2021-06-02T13:06:52.498" v="539"/>
        <pc:sldMkLst>
          <pc:docMk/>
          <pc:sldMk cId="3030662194" sldId="481"/>
        </pc:sldMkLst>
      </pc:sldChg>
      <pc:sldChg chg="addSp delSp modSp add delAnim modAnim">
        <pc:chgData name="Francesco Lucà" userId="be252dd4-0f5a-48eb-bdff-dd588f7f9609" providerId="ADAL" clId="{E0133477-D06F-4808-9E60-B6CB35708130}" dt="2021-06-02T14:21:09.796" v="4079" actId="20577"/>
        <pc:sldMkLst>
          <pc:docMk/>
          <pc:sldMk cId="2157149059" sldId="482"/>
        </pc:sldMkLst>
      </pc:sldChg>
      <pc:sldChg chg="addSp delSp modSp add delAnim modAnim">
        <pc:chgData name="Francesco Lucà" userId="be252dd4-0f5a-48eb-bdff-dd588f7f9609" providerId="ADAL" clId="{E0133477-D06F-4808-9E60-B6CB35708130}" dt="2021-06-02T14:38:52.268" v="4423" actId="20577"/>
        <pc:sldMkLst>
          <pc:docMk/>
          <pc:sldMk cId="3880854121" sldId="483"/>
        </pc:sldMkLst>
      </pc:sldChg>
      <pc:sldChg chg="addSp delSp modSp add delAnim modAnim">
        <pc:chgData name="Francesco Lucà" userId="be252dd4-0f5a-48eb-bdff-dd588f7f9609" providerId="ADAL" clId="{E0133477-D06F-4808-9E60-B6CB35708130}" dt="2021-06-02T13:58:56.129" v="2900" actId="571"/>
        <pc:sldMkLst>
          <pc:docMk/>
          <pc:sldMk cId="3827512519" sldId="484"/>
        </pc:sldMkLst>
      </pc:sldChg>
      <pc:sldChg chg="add del">
        <pc:chgData name="Francesco Lucà" userId="be252dd4-0f5a-48eb-bdff-dd588f7f9609" providerId="ADAL" clId="{E0133477-D06F-4808-9E60-B6CB35708130}" dt="2021-06-02T13:59:34.542" v="2902" actId="2696"/>
        <pc:sldMkLst>
          <pc:docMk/>
          <pc:sldMk cId="88930753" sldId="485"/>
        </pc:sldMkLst>
      </pc:sldChg>
      <pc:sldChg chg="addSp modSp add ord modAnim">
        <pc:chgData name="Francesco Lucà" userId="be252dd4-0f5a-48eb-bdff-dd588f7f9609" providerId="ADAL" clId="{E0133477-D06F-4808-9E60-B6CB35708130}" dt="2021-06-02T14:02:58.440" v="3225"/>
        <pc:sldMkLst>
          <pc:docMk/>
          <pc:sldMk cId="989620812" sldId="485"/>
        </pc:sldMkLst>
      </pc:sldChg>
      <pc:sldChg chg="delSp modSp add delAnim">
        <pc:chgData name="Francesco Lucà" userId="be252dd4-0f5a-48eb-bdff-dd588f7f9609" providerId="ADAL" clId="{E0133477-D06F-4808-9E60-B6CB35708130}" dt="2021-06-02T14:05:07.556" v="3388" actId="478"/>
        <pc:sldMkLst>
          <pc:docMk/>
          <pc:sldMk cId="2979674859" sldId="486"/>
        </pc:sldMkLst>
      </pc:sldChg>
      <pc:sldChg chg="addSp delSp modSp add delAnim modAnim">
        <pc:chgData name="Francesco Lucà" userId="be252dd4-0f5a-48eb-bdff-dd588f7f9609" providerId="ADAL" clId="{E0133477-D06F-4808-9E60-B6CB35708130}" dt="2021-06-02T14:32:59.787" v="4412" actId="20577"/>
        <pc:sldMkLst>
          <pc:docMk/>
          <pc:sldMk cId="3542647547" sldId="487"/>
        </pc:sldMkLst>
      </pc:sldChg>
      <pc:sldChg chg="addSp delSp modSp add delAnim modAnim">
        <pc:chgData name="Francesco Lucà" userId="be252dd4-0f5a-48eb-bdff-dd588f7f9609" providerId="ADAL" clId="{E0133477-D06F-4808-9E60-B6CB35708130}" dt="2021-06-02T14:17:00.868" v="3898"/>
        <pc:sldMkLst>
          <pc:docMk/>
          <pc:sldMk cId="1684416158" sldId="488"/>
        </pc:sldMkLst>
      </pc:sldChg>
      <pc:sldChg chg="addSp modSp add ord">
        <pc:chgData name="Francesco Lucà" userId="be252dd4-0f5a-48eb-bdff-dd588f7f9609" providerId="ADAL" clId="{E0133477-D06F-4808-9E60-B6CB35708130}" dt="2021-06-02T14:53:35.055" v="4581" actId="20577"/>
        <pc:sldMkLst>
          <pc:docMk/>
          <pc:sldMk cId="3499690850" sldId="489"/>
        </pc:sldMkLst>
      </pc:sldChg>
      <pc:sldChg chg="addSp modSp add modAnim">
        <pc:chgData name="Francesco Lucà" userId="be252dd4-0f5a-48eb-bdff-dd588f7f9609" providerId="ADAL" clId="{E0133477-D06F-4808-9E60-B6CB35708130}" dt="2021-06-02T14:16:39.729" v="3896" actId="20577"/>
        <pc:sldMkLst>
          <pc:docMk/>
          <pc:sldMk cId="1161445367" sldId="490"/>
        </pc:sldMkLst>
      </pc:sldChg>
      <pc:sldChg chg="modSp add">
        <pc:chgData name="Francesco Lucà" userId="be252dd4-0f5a-48eb-bdff-dd588f7f9609" providerId="ADAL" clId="{E0133477-D06F-4808-9E60-B6CB35708130}" dt="2021-06-02T14:41:48.047" v="4447" actId="20577"/>
        <pc:sldMkLst>
          <pc:docMk/>
          <pc:sldMk cId="2681768313" sldId="491"/>
        </pc:sldMkLst>
      </pc:sldChg>
      <pc:sldChg chg="delSp modSp add">
        <pc:chgData name="Francesco Lucà" userId="be252dd4-0f5a-48eb-bdff-dd588f7f9609" providerId="ADAL" clId="{E0133477-D06F-4808-9E60-B6CB35708130}" dt="2021-06-02T15:05:28.240" v="4986" actId="207"/>
        <pc:sldMkLst>
          <pc:docMk/>
          <pc:sldMk cId="4115781504" sldId="492"/>
        </pc:sldMkLst>
      </pc:sldChg>
    </pc:docChg>
  </pc:docChgLst>
  <pc:docChgLst>
    <pc:chgData name="Francesco Lucà" userId="be252dd4-0f5a-48eb-bdff-dd588f7f9609" providerId="ADAL" clId="{FFCE8E08-563A-468C-B564-AAD73C0A3160}"/>
    <pc:docChg chg="modSld modMainMaster">
      <pc:chgData name="Francesco Lucà" userId="be252dd4-0f5a-48eb-bdff-dd588f7f9609" providerId="ADAL" clId="{FFCE8E08-563A-468C-B564-AAD73C0A3160}" dt="2024-05-30T07:20:57.717" v="0"/>
      <pc:docMkLst>
        <pc:docMk/>
      </pc:docMkLst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3762391800" sldId="256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3064189162" sldId="438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2266899037" sldId="481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2157149059" sldId="482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3880854121" sldId="483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3827512519" sldId="484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989620812" sldId="485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2979674859" sldId="486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3542647547" sldId="487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1684416158" sldId="488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3499690850" sldId="489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1161445367" sldId="490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2681768313" sldId="491"/>
        </pc:sldMkLst>
      </pc:sldChg>
      <pc:sldChg chg="modSp">
        <pc:chgData name="Francesco Lucà" userId="be252dd4-0f5a-48eb-bdff-dd588f7f9609" providerId="ADAL" clId="{FFCE8E08-563A-468C-B564-AAD73C0A3160}" dt="2024-05-30T07:20:57.717" v="0"/>
        <pc:sldMkLst>
          <pc:docMk/>
          <pc:sldMk cId="4115781504" sldId="492"/>
        </pc:sldMkLst>
      </pc:sldChg>
      <pc:sldMasterChg chg="modSp modSldLayout">
        <pc:chgData name="Francesco Lucà" userId="be252dd4-0f5a-48eb-bdff-dd588f7f9609" providerId="ADAL" clId="{FFCE8E08-563A-468C-B564-AAD73C0A3160}" dt="2024-05-30T07:20:57.717" v="0"/>
        <pc:sldMasterMkLst>
          <pc:docMk/>
          <pc:sldMasterMk cId="0" sldId="2147483648"/>
        </pc:sldMasterMkLst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49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50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51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53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54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55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57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59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0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1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2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3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4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5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6"/>
          </pc:sldLayoutMkLst>
        </pc:sldLayoutChg>
        <pc:sldLayoutChg chg="modSp">
          <pc:chgData name="Francesco Lucà" userId="be252dd4-0f5a-48eb-bdff-dd588f7f9609" providerId="ADAL" clId="{FFCE8E08-563A-468C-B564-AAD73C0A3160}" dt="2024-05-30T07:20:57.717" v="0"/>
          <pc:sldLayoutMkLst>
            <pc:docMk/>
            <pc:sldMasterMk cId="0" sldId="2147483648"/>
            <pc:sldLayoutMk cId="0" sldId="2147483667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72001DA-E9F7-4CD8-9703-643E234495E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D6BDAE-364C-42C2-96EB-F55D24DD8D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FAD352-3AC7-432D-9B29-1A758E792695}" type="datetimeFigureOut">
              <a:rPr lang="it-IT" smtClean="0"/>
              <a:t>28/05/2025</a:t>
            </a:fld>
            <a:endParaRPr 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368C27-04D5-429A-A011-239761A98B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Practice on Accounting – B.A. Global Governance</a:t>
            </a:r>
            <a:endParaRPr lang="it-IT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180A5F-B986-4821-9962-E3E6138A240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4AB45-27DC-4FD4-BA92-E71BECEBE66B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741606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170F3-909B-4670-B722-8B3EE7ABA351}" type="datetimeFigureOut">
              <a:rPr lang="it-IT" smtClean="0"/>
              <a:t>28/05/2025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Practice on Accounting – B.A. Global Governance</a:t>
            </a:r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73BA80-6B0B-4930-BCA2-3675C4C457D9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760767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07067" y="2404534"/>
            <a:ext cx="7766936" cy="1646302"/>
          </a:xfrm>
        </p:spPr>
        <p:txBody>
          <a:bodyPr anchor="ctr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Accounting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How companies’ operations are translated into numbers, an introduction to the Financial Statements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  <a:endParaRPr lang="it-IT" dirty="0"/>
          </a:p>
          <a:p>
            <a:pPr algn="ctr"/>
            <a:r>
              <a:rPr lang="it-IT" dirty="0"/>
              <a:t>A.Y. 2024-2025</a:t>
            </a:r>
          </a:p>
          <a:p>
            <a:pPr algn="ct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026" name="Picture 2" descr="Risultato immagini per logo tor vergata">
            <a:extLst>
              <a:ext uri="{FF2B5EF4-FFF2-40B4-BE49-F238E27FC236}">
                <a16:creationId xmlns:a16="http://schemas.microsoft.com/office/drawing/2014/main" id="{EBEC1118-599D-4219-A6E3-4BF9BF8DB21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29" y="5806283"/>
            <a:ext cx="816638" cy="81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2865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75069"/>
            <a:ext cx="8596668" cy="4707862"/>
          </a:xfrm>
        </p:spPr>
        <p:txBody>
          <a:bodyPr/>
          <a:lstStyle>
            <a:lvl1pPr marL="0" indent="0">
              <a:buNone/>
              <a:defRPr>
                <a:ln>
                  <a:noFill/>
                </a:ln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CFEDAC5-2BE6-4643-BF60-FB5CDB35D3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FBDE0DB-B7C8-4E47-BA1C-CBFD312A25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242F33D-8501-46C4-87D9-371E66EAA6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A84F43F-4D6A-4103-84BF-20D4BCCDC6C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72F6892-4893-4AB2-A5E1-C16731E8F9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765DB-9576-4791-8BC6-60A51297AB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EABA913-35FB-4554-BA05-782A2FC05A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06D1285-B7B0-46E7-8374-9F29CB516D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15393F0-9A04-4FA8-9A4B-459FC8E81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B57DD83-1FB9-4E91-8500-F983875078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D4B1F55-5964-4986-86B0-0E5E5D5DAF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9137E32A-642F-498B-8820-23CE5BABB7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A57C756-6A10-44F0-8934-26A46FF53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FB66AB8-BAC9-4C81-9CB5-45484C4097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EB915C7-9804-4AD5-B222-376816D731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DBE90251-E50E-4F70-9059-73CB9BD5D1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pic>
        <p:nvPicPr>
          <p:cNvPr id="30" name="Picture 2" descr="Risultato immagini per logo tor vergata">
            <a:extLst>
              <a:ext uri="{FF2B5EF4-FFF2-40B4-BE49-F238E27FC236}">
                <a16:creationId xmlns:a16="http://schemas.microsoft.com/office/drawing/2014/main" id="{A62B4192-56B1-49E3-965F-2379CA5A68B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29" y="5806283"/>
            <a:ext cx="816638" cy="81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59354-8CF4-4BD0-AA31-AB15829A40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Accounting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ACCC5E-AC02-409F-AC4A-5D7BDD34C3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General recap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3F5F94-FE68-4AEF-8871-3A3DB0DEB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</p:txBody>
      </p:sp>
    </p:spTree>
    <p:extLst>
      <p:ext uri="{BB962C8B-B14F-4D97-AF65-F5344CB8AC3E}">
        <p14:creationId xmlns:p14="http://schemas.microsoft.com/office/powerpoint/2010/main" val="3762391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A company purchased a building to start its business. The cost of building is 1.000 + VAT 20% and its expected useful life is 20 years. The purchase has been financed through a 10 years loan with the bank. What is the accounting at inception?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B63C71A-FC41-4742-97FA-D17F5A136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53401"/>
              </p:ext>
            </p:extLst>
          </p:nvPr>
        </p:nvGraphicFramePr>
        <p:xfrm>
          <a:off x="818224" y="1876688"/>
          <a:ext cx="6669503" cy="11074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 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0387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Payables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208351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C784084-4131-457E-8C80-753622446B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768811"/>
              </p:ext>
            </p:extLst>
          </p:nvPr>
        </p:nvGraphicFramePr>
        <p:xfrm>
          <a:off x="1226293" y="433279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Building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7A363A7-5252-4A24-B5B5-A25B1CEC8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379405"/>
              </p:ext>
            </p:extLst>
          </p:nvPr>
        </p:nvGraphicFramePr>
        <p:xfrm>
          <a:off x="3655340" y="433279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D0FD8D8-E8E7-4B38-BCAA-9D37F44D65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612110"/>
              </p:ext>
            </p:extLst>
          </p:nvPr>
        </p:nvGraphicFramePr>
        <p:xfrm>
          <a:off x="6478537" y="433279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Loan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1.200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3465F68-20CB-4D87-9FE9-A49D351491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405994"/>
              </p:ext>
            </p:extLst>
          </p:nvPr>
        </p:nvGraphicFramePr>
        <p:xfrm>
          <a:off x="818223" y="3225359"/>
          <a:ext cx="6669503" cy="7366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Payables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0387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418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EFAD49E-71DB-4C0A-819D-80F99B2379A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34954" y="454805"/>
                <a:ext cx="8596668" cy="4707862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In the same month the company purchased machineries for Euro 500 and improvements for the building for Euro 100. Useful life is 5 year. At the same time sold a formerly used machinery at a price of 100+VAT 20%. The machinery was purchased at 200 and amortized per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dirty="0"/>
                  <a:t>. Which is the accounting for the sales of the PPE?	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EFAD49E-71DB-4C0A-819D-80F99B2379A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34954" y="454805"/>
                <a:ext cx="8596668" cy="4707862"/>
              </a:xfrm>
              <a:blipFill>
                <a:blip r:embed="rId2"/>
                <a:stretch>
                  <a:fillRect l="-638" t="-907" r="-7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B63C71A-FC41-4742-97FA-D17F5A136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137494"/>
              </p:ext>
            </p:extLst>
          </p:nvPr>
        </p:nvGraphicFramePr>
        <p:xfrm>
          <a:off x="734954" y="2174099"/>
          <a:ext cx="6669503" cy="18440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Account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Depreciation fund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Surplus on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529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0387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Machinery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208351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C784084-4131-457E-8C80-753622446B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722971"/>
              </p:ext>
            </p:extLst>
          </p:nvPr>
        </p:nvGraphicFramePr>
        <p:xfrm>
          <a:off x="734954" y="433279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Account receivables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7A363A7-5252-4A24-B5B5-A25B1CEC8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515266"/>
              </p:ext>
            </p:extLst>
          </p:nvPr>
        </p:nvGraphicFramePr>
        <p:xfrm>
          <a:off x="2662563" y="433279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D0FD8D8-E8E7-4B38-BCAA-9D37F44D65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321831"/>
              </p:ext>
            </p:extLst>
          </p:nvPr>
        </p:nvGraphicFramePr>
        <p:xfrm>
          <a:off x="4590172" y="4337438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Surplus on 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6D4BD08-E07E-4F23-9057-1623BFA55E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098546"/>
              </p:ext>
            </p:extLst>
          </p:nvPr>
        </p:nvGraphicFramePr>
        <p:xfrm>
          <a:off x="6517781" y="433279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Machinery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FE9226E-CA21-45C8-89C5-97FFA6B236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392850"/>
              </p:ext>
            </p:extLst>
          </p:nvPr>
        </p:nvGraphicFramePr>
        <p:xfrm>
          <a:off x="8445390" y="433279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Depreciation fund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89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it-IT" dirty="0"/>
              <a:t>A new shareholder </a:t>
            </a:r>
            <a:r>
              <a:rPr lang="en-US" dirty="0"/>
              <a:t>entered</a:t>
            </a:r>
            <a:r>
              <a:rPr lang="it-IT" dirty="0"/>
              <a:t> in the business </a:t>
            </a:r>
            <a:r>
              <a:rPr lang="en-US" dirty="0"/>
              <a:t>contributing by cash Euro 1.000 for the 50% or shares. Considering this new source of financing the </a:t>
            </a:r>
            <a:r>
              <a:rPr lang="en-US" dirty="0" err="1"/>
              <a:t>BoD</a:t>
            </a:r>
            <a:r>
              <a:rPr lang="en-US" dirty="0"/>
              <a:t> decided to anticipately repay the loan to the bank. Interests until the repayment date are Euro 10.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B63C71A-FC41-4742-97FA-D17F5A136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97229"/>
              </p:ext>
            </p:extLst>
          </p:nvPr>
        </p:nvGraphicFramePr>
        <p:xfrm>
          <a:off x="826933" y="1886716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Capital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A811498-971B-4B14-A9C6-C6E62F9C17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743523"/>
              </p:ext>
            </p:extLst>
          </p:nvPr>
        </p:nvGraphicFramePr>
        <p:xfrm>
          <a:off x="826933" y="2914327"/>
          <a:ext cx="6669503" cy="10972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Interests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940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714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On the 1 June the company entered in a contract with a customer for an exclusive selling of its products. The contract worth Euro 2.400 + VAT per year on a fixed amount for a fixed quantity of goods. Payment is made in advance each semester. Which is the accounting at the issuance of the invoices and at the payments?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B63C71A-FC41-4742-97FA-D17F5A136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21446"/>
              </p:ext>
            </p:extLst>
          </p:nvPr>
        </p:nvGraphicFramePr>
        <p:xfrm>
          <a:off x="734953" y="2211772"/>
          <a:ext cx="6669503" cy="10972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Account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1.440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Selling of products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418628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A9B49BB-23BB-41BA-B90D-C8A16B57EE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185804"/>
              </p:ext>
            </p:extLst>
          </p:nvPr>
        </p:nvGraphicFramePr>
        <p:xfrm>
          <a:off x="734954" y="3684387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1.440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Account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1.440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085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Based on the realized transactions which are the operations to be performed for the preparation of the closing of the financial statements?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B9A98ED-41BB-49EB-9CE8-625CEF8F1A34}"/>
              </a:ext>
            </a:extLst>
          </p:cNvPr>
          <p:cNvSpPr/>
          <p:nvPr/>
        </p:nvSpPr>
        <p:spPr>
          <a:xfrm>
            <a:off x="905691" y="1489166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E94B6D1A-26C6-4169-88E7-7605203E9C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309055"/>
              </p:ext>
            </p:extLst>
          </p:nvPr>
        </p:nvGraphicFramePr>
        <p:xfrm>
          <a:off x="1400428" y="1412749"/>
          <a:ext cx="7478001" cy="448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4001">
                  <a:extLst>
                    <a:ext uri="{9D8B030D-6E8A-4147-A177-3AD203B41FA5}">
                      <a16:colId xmlns:a16="http://schemas.microsoft.com/office/drawing/2014/main" val="650800830"/>
                    </a:ext>
                  </a:extLst>
                </a:gridCol>
                <a:gridCol w="652902">
                  <a:extLst>
                    <a:ext uri="{9D8B030D-6E8A-4147-A177-3AD203B41FA5}">
                      <a16:colId xmlns:a16="http://schemas.microsoft.com/office/drawing/2014/main" val="842043928"/>
                    </a:ext>
                  </a:extLst>
                </a:gridCol>
                <a:gridCol w="3411098">
                  <a:extLst>
                    <a:ext uri="{9D8B030D-6E8A-4147-A177-3AD203B41FA5}">
                      <a16:colId xmlns:a16="http://schemas.microsoft.com/office/drawing/2014/main" val="11208712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Calculating depreciation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Calculating accruals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2011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Considerations on inventories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Evaluating the recoverable amount of investments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050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Evaluating the recoverable amount of AR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Determining the amount of invoice to be issued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55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Considering the amount of invoice to be received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Determine the economic result from the operations from the period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9480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Determine the destination of the result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Determine cost to be paid to personnel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11502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Determine the value of any benefit fund to personnel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Determine Taxes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7714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Determine any tax temporary difference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Determine the budget for future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347454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A5956AFB-63B9-416A-9E54-A49E17EF87F7}"/>
              </a:ext>
            </a:extLst>
          </p:cNvPr>
          <p:cNvSpPr/>
          <p:nvPr/>
        </p:nvSpPr>
        <p:spPr>
          <a:xfrm>
            <a:off x="905691" y="1998185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2F42F86-D773-453E-9597-5FCBE6EFCEAC}"/>
              </a:ext>
            </a:extLst>
          </p:cNvPr>
          <p:cNvSpPr/>
          <p:nvPr/>
        </p:nvSpPr>
        <p:spPr>
          <a:xfrm>
            <a:off x="905691" y="2571278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7F847F7-8CC5-4D93-999E-2193EFEA2FFE}"/>
              </a:ext>
            </a:extLst>
          </p:cNvPr>
          <p:cNvSpPr/>
          <p:nvPr/>
        </p:nvSpPr>
        <p:spPr>
          <a:xfrm>
            <a:off x="905691" y="3350258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27F44A-D5DC-4F1E-BB17-F7ABFCF25615}"/>
              </a:ext>
            </a:extLst>
          </p:cNvPr>
          <p:cNvSpPr/>
          <p:nvPr/>
        </p:nvSpPr>
        <p:spPr>
          <a:xfrm>
            <a:off x="905691" y="4094462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07BA65-0EF3-4184-8402-563345889570}"/>
              </a:ext>
            </a:extLst>
          </p:cNvPr>
          <p:cNvSpPr/>
          <p:nvPr/>
        </p:nvSpPr>
        <p:spPr>
          <a:xfrm>
            <a:off x="917928" y="4720835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34F34B4-9E78-440E-BAE5-59595DEF4250}"/>
              </a:ext>
            </a:extLst>
          </p:cNvPr>
          <p:cNvSpPr/>
          <p:nvPr/>
        </p:nvSpPr>
        <p:spPr>
          <a:xfrm>
            <a:off x="917928" y="5347208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1C2A226-50FB-45CA-9CAE-54B5DC8623A9}"/>
              </a:ext>
            </a:extLst>
          </p:cNvPr>
          <p:cNvSpPr/>
          <p:nvPr/>
        </p:nvSpPr>
        <p:spPr>
          <a:xfrm>
            <a:off x="4963885" y="1489166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B676339-7319-4E6C-9CE5-93181A019131}"/>
              </a:ext>
            </a:extLst>
          </p:cNvPr>
          <p:cNvSpPr/>
          <p:nvPr/>
        </p:nvSpPr>
        <p:spPr>
          <a:xfrm>
            <a:off x="4963885" y="1998185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91729A5-76F7-4D21-A91A-93563EA99B4B}"/>
              </a:ext>
            </a:extLst>
          </p:cNvPr>
          <p:cNvSpPr/>
          <p:nvPr/>
        </p:nvSpPr>
        <p:spPr>
          <a:xfrm>
            <a:off x="4963885" y="2571278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1449F02-3E36-48F2-B36A-BB3E670F0463}"/>
              </a:ext>
            </a:extLst>
          </p:cNvPr>
          <p:cNvSpPr/>
          <p:nvPr/>
        </p:nvSpPr>
        <p:spPr>
          <a:xfrm>
            <a:off x="4963885" y="3350258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9591E21-A758-4D87-BB42-42C16CBC0CA8}"/>
              </a:ext>
            </a:extLst>
          </p:cNvPr>
          <p:cNvSpPr/>
          <p:nvPr/>
        </p:nvSpPr>
        <p:spPr>
          <a:xfrm>
            <a:off x="4963885" y="4094462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CEACB6F-C8D0-489F-875F-0BB909EE76D8}"/>
              </a:ext>
            </a:extLst>
          </p:cNvPr>
          <p:cNvSpPr/>
          <p:nvPr/>
        </p:nvSpPr>
        <p:spPr>
          <a:xfrm>
            <a:off x="4976122" y="4720835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5BD06BF-0DDC-4C49-A0E1-005F66E2C9A7}"/>
              </a:ext>
            </a:extLst>
          </p:cNvPr>
          <p:cNvSpPr/>
          <p:nvPr/>
        </p:nvSpPr>
        <p:spPr>
          <a:xfrm>
            <a:off x="4976122" y="5347208"/>
            <a:ext cx="324000" cy="3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Graphic 25" descr="Checkmark">
            <a:extLst>
              <a:ext uri="{FF2B5EF4-FFF2-40B4-BE49-F238E27FC236}">
                <a16:creationId xmlns:a16="http://schemas.microsoft.com/office/drawing/2014/main" id="{4CAD5540-2266-4335-929C-3763D4038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9897" y="1476338"/>
            <a:ext cx="349656" cy="349656"/>
          </a:xfrm>
          <a:prstGeom prst="rect">
            <a:avLst/>
          </a:prstGeom>
        </p:spPr>
      </p:pic>
      <p:pic>
        <p:nvPicPr>
          <p:cNvPr id="27" name="Graphic 26" descr="Checkmark">
            <a:extLst>
              <a:ext uri="{FF2B5EF4-FFF2-40B4-BE49-F238E27FC236}">
                <a16:creationId xmlns:a16="http://schemas.microsoft.com/office/drawing/2014/main" id="{DBA66384-3A6B-417F-861B-A1D0DA484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9897" y="2025191"/>
            <a:ext cx="349656" cy="349656"/>
          </a:xfrm>
          <a:prstGeom prst="rect">
            <a:avLst/>
          </a:prstGeom>
        </p:spPr>
      </p:pic>
      <p:pic>
        <p:nvPicPr>
          <p:cNvPr id="28" name="Graphic 27" descr="Checkmark">
            <a:extLst>
              <a:ext uri="{FF2B5EF4-FFF2-40B4-BE49-F238E27FC236}">
                <a16:creationId xmlns:a16="http://schemas.microsoft.com/office/drawing/2014/main" id="{26018B5A-258B-4A58-A2AC-FE0DDD44A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9897" y="2537439"/>
            <a:ext cx="349656" cy="349656"/>
          </a:xfrm>
          <a:prstGeom prst="rect">
            <a:avLst/>
          </a:prstGeom>
        </p:spPr>
      </p:pic>
      <p:pic>
        <p:nvPicPr>
          <p:cNvPr id="29" name="Graphic 28" descr="Checkmark">
            <a:extLst>
              <a:ext uri="{FF2B5EF4-FFF2-40B4-BE49-F238E27FC236}">
                <a16:creationId xmlns:a16="http://schemas.microsoft.com/office/drawing/2014/main" id="{172FE3BA-2D07-4138-8C0A-065681D89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0035" y="3319582"/>
            <a:ext cx="349656" cy="349656"/>
          </a:xfrm>
          <a:prstGeom prst="rect">
            <a:avLst/>
          </a:prstGeom>
        </p:spPr>
      </p:pic>
      <p:pic>
        <p:nvPicPr>
          <p:cNvPr id="30" name="Graphic 29" descr="Checkmark">
            <a:extLst>
              <a:ext uri="{FF2B5EF4-FFF2-40B4-BE49-F238E27FC236}">
                <a16:creationId xmlns:a16="http://schemas.microsoft.com/office/drawing/2014/main" id="{C39E2D4B-8C03-4AC6-8BE4-579D6751C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2176" y="4081634"/>
            <a:ext cx="349656" cy="349656"/>
          </a:xfrm>
          <a:prstGeom prst="rect">
            <a:avLst/>
          </a:prstGeom>
        </p:spPr>
      </p:pic>
      <p:pic>
        <p:nvPicPr>
          <p:cNvPr id="31" name="Graphic 30" descr="Checkmark">
            <a:extLst>
              <a:ext uri="{FF2B5EF4-FFF2-40B4-BE49-F238E27FC236}">
                <a16:creationId xmlns:a16="http://schemas.microsoft.com/office/drawing/2014/main" id="{87BCDDFB-B313-45E2-96CD-C81637909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9962" y="4728237"/>
            <a:ext cx="349656" cy="349656"/>
          </a:xfrm>
          <a:prstGeom prst="rect">
            <a:avLst/>
          </a:prstGeom>
        </p:spPr>
      </p:pic>
      <p:pic>
        <p:nvPicPr>
          <p:cNvPr id="32" name="Graphic 31" descr="Checkmark">
            <a:extLst>
              <a:ext uri="{FF2B5EF4-FFF2-40B4-BE49-F238E27FC236}">
                <a16:creationId xmlns:a16="http://schemas.microsoft.com/office/drawing/2014/main" id="{EE5E3BD5-9238-4F92-A2F1-F295C0797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9962" y="5321552"/>
            <a:ext cx="349656" cy="349656"/>
          </a:xfrm>
          <a:prstGeom prst="rect">
            <a:avLst/>
          </a:prstGeom>
        </p:spPr>
      </p:pic>
      <p:pic>
        <p:nvPicPr>
          <p:cNvPr id="33" name="Graphic 32" descr="Checkmark">
            <a:extLst>
              <a:ext uri="{FF2B5EF4-FFF2-40B4-BE49-F238E27FC236}">
                <a16:creationId xmlns:a16="http://schemas.microsoft.com/office/drawing/2014/main" id="{A0B5616B-7B88-447E-8983-BC07F784D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63950" y="1471988"/>
            <a:ext cx="349656" cy="349656"/>
          </a:xfrm>
          <a:prstGeom prst="rect">
            <a:avLst/>
          </a:prstGeom>
        </p:spPr>
      </p:pic>
      <p:pic>
        <p:nvPicPr>
          <p:cNvPr id="34" name="Graphic 33" descr="Checkmark">
            <a:extLst>
              <a:ext uri="{FF2B5EF4-FFF2-40B4-BE49-F238E27FC236}">
                <a16:creationId xmlns:a16="http://schemas.microsoft.com/office/drawing/2014/main" id="{C9F205B6-5621-4557-BE43-6CE987710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46533" y="1958077"/>
            <a:ext cx="349656" cy="349656"/>
          </a:xfrm>
          <a:prstGeom prst="rect">
            <a:avLst/>
          </a:prstGeom>
        </p:spPr>
      </p:pic>
      <p:pic>
        <p:nvPicPr>
          <p:cNvPr id="35" name="Graphic 34" descr="Checkmark">
            <a:extLst>
              <a:ext uri="{FF2B5EF4-FFF2-40B4-BE49-F238E27FC236}">
                <a16:creationId xmlns:a16="http://schemas.microsoft.com/office/drawing/2014/main" id="{F604A8FB-FE82-49AD-82B6-7FC744F32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46533" y="2579343"/>
            <a:ext cx="349656" cy="349656"/>
          </a:xfrm>
          <a:prstGeom prst="rect">
            <a:avLst/>
          </a:prstGeom>
        </p:spPr>
      </p:pic>
      <p:pic>
        <p:nvPicPr>
          <p:cNvPr id="36" name="Graphic 35" descr="Checkmark">
            <a:extLst>
              <a:ext uri="{FF2B5EF4-FFF2-40B4-BE49-F238E27FC236}">
                <a16:creationId xmlns:a16="http://schemas.microsoft.com/office/drawing/2014/main" id="{26E27693-C8ED-47BF-B8FF-BF3F5C2136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46533" y="3321736"/>
            <a:ext cx="349656" cy="349656"/>
          </a:xfrm>
          <a:prstGeom prst="rect">
            <a:avLst/>
          </a:prstGeom>
        </p:spPr>
      </p:pic>
      <p:pic>
        <p:nvPicPr>
          <p:cNvPr id="37" name="Graphic 36" descr="Checkmark">
            <a:extLst>
              <a:ext uri="{FF2B5EF4-FFF2-40B4-BE49-F238E27FC236}">
                <a16:creationId xmlns:a16="http://schemas.microsoft.com/office/drawing/2014/main" id="{E6B15C3C-543A-4928-BA67-54FED91C9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46533" y="4095448"/>
            <a:ext cx="349656" cy="349656"/>
          </a:xfrm>
          <a:prstGeom prst="rect">
            <a:avLst/>
          </a:prstGeom>
        </p:spPr>
      </p:pic>
      <p:pic>
        <p:nvPicPr>
          <p:cNvPr id="38" name="Graphic 37" descr="Checkmark">
            <a:extLst>
              <a:ext uri="{FF2B5EF4-FFF2-40B4-BE49-F238E27FC236}">
                <a16:creationId xmlns:a16="http://schemas.microsoft.com/office/drawing/2014/main" id="{71ED31BC-F182-417B-9DBF-D1C04E12A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38229" y="4741966"/>
            <a:ext cx="349656" cy="349656"/>
          </a:xfrm>
          <a:prstGeom prst="rect">
            <a:avLst/>
          </a:prstGeom>
        </p:spPr>
      </p:pic>
      <p:pic>
        <p:nvPicPr>
          <p:cNvPr id="39" name="Graphic 38" descr="Checkmark">
            <a:extLst>
              <a:ext uri="{FF2B5EF4-FFF2-40B4-BE49-F238E27FC236}">
                <a16:creationId xmlns:a16="http://schemas.microsoft.com/office/drawing/2014/main" id="{3CAC42BB-1E1B-45FA-AF26-A6B2EA9D48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63294" y="5319719"/>
            <a:ext cx="349656" cy="34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51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The company has to calculate the amount of depreciation for the PPE purchased during the year.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B63C71A-FC41-4742-97FA-D17F5A136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81368"/>
              </p:ext>
            </p:extLst>
          </p:nvPr>
        </p:nvGraphicFramePr>
        <p:xfrm>
          <a:off x="734953" y="2571867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Depreciation Machinery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Depreciation fund machinery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A9B49BB-23BB-41BA-B90D-C8A16B57EE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120093"/>
              </p:ext>
            </p:extLst>
          </p:nvPr>
        </p:nvGraphicFramePr>
        <p:xfrm>
          <a:off x="734954" y="3684387"/>
          <a:ext cx="6669503" cy="10058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Depreciation improvements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Depreciation fund improvements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05A1D4D-98EA-4916-B654-47A4E5A392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050876"/>
              </p:ext>
            </p:extLst>
          </p:nvPr>
        </p:nvGraphicFramePr>
        <p:xfrm>
          <a:off x="734952" y="1579090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Depreciation Building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Depreciation fund Building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620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At year end the company has to determine which is the amount of revenues for the year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05A1D4D-98EA-4916-B654-47A4E5A392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095780"/>
              </p:ext>
            </p:extLst>
          </p:nvPr>
        </p:nvGraphicFramePr>
        <p:xfrm>
          <a:off x="734952" y="1579090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Revenue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Deferred revenues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967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During the year paid its employees a total amount of Euro 400 for wages and salaries. At the end of the year records an accrual for Euro 20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05A1D4D-98EA-4916-B654-47A4E5A392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136051"/>
              </p:ext>
            </p:extLst>
          </p:nvPr>
        </p:nvGraphicFramePr>
        <p:xfrm>
          <a:off x="734952" y="1579090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Salaries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38F55E2-F285-46F6-A85B-4EF64E9272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135319"/>
              </p:ext>
            </p:extLst>
          </p:nvPr>
        </p:nvGraphicFramePr>
        <p:xfrm>
          <a:off x="734952" y="2808736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Salaries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Accrued expenses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445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On last eligible day paid VAT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05A1D4D-98EA-4916-B654-47A4E5A392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91360"/>
              </p:ext>
            </p:extLst>
          </p:nvPr>
        </p:nvGraphicFramePr>
        <p:xfrm>
          <a:off x="734952" y="1579090"/>
          <a:ext cx="6669503" cy="10972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 on debit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 on 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320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 to be paid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85399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38F55E2-F285-46F6-A85B-4EF64E9272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699090"/>
              </p:ext>
            </p:extLst>
          </p:nvPr>
        </p:nvGraphicFramePr>
        <p:xfrm>
          <a:off x="734952" y="3069135"/>
          <a:ext cx="6669503" cy="731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3436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480133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1242202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 to be paid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422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176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Let’s fill the financial statements for the company. The opening financial statements for the company was: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FB72D85-50C2-4E73-9FF1-98205644BB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1484"/>
              </p:ext>
            </p:extLst>
          </p:nvPr>
        </p:nvGraphicFramePr>
        <p:xfrm>
          <a:off x="1811382" y="1430509"/>
          <a:ext cx="6200502" cy="28209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7490">
                  <a:extLst>
                    <a:ext uri="{9D8B030D-6E8A-4147-A177-3AD203B41FA5}">
                      <a16:colId xmlns:a16="http://schemas.microsoft.com/office/drawing/2014/main" val="703214604"/>
                    </a:ext>
                  </a:extLst>
                </a:gridCol>
                <a:gridCol w="1527490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57276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  <a:gridCol w="1572761">
                  <a:extLst>
                    <a:ext uri="{9D8B030D-6E8A-4147-A177-3AD203B41FA5}">
                      <a16:colId xmlns:a16="http://schemas.microsoft.com/office/drawing/2014/main" val="3941533160"/>
                    </a:ext>
                  </a:extLst>
                </a:gridCol>
              </a:tblGrid>
              <a:tr h="52021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Balance sheet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849385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PPE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Capital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1.080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601926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Cash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849385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2647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5"/>
            <a:ext cx="8596668" cy="4707862"/>
          </a:xfrm>
        </p:spPr>
        <p:txBody>
          <a:bodyPr>
            <a:normAutofit/>
          </a:bodyPr>
          <a:lstStyle/>
          <a:p>
            <a:r>
              <a:rPr lang="en-US" dirty="0"/>
              <a:t>Let’s fill the financial statements for the company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4A62DE8-9510-4A41-B6FF-8A427276C8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453319"/>
              </p:ext>
            </p:extLst>
          </p:nvPr>
        </p:nvGraphicFramePr>
        <p:xfrm>
          <a:off x="734954" y="1047333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Building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B2D10A1-A4FD-44FC-99F3-7454ABF6FB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360185"/>
              </p:ext>
            </p:extLst>
          </p:nvPr>
        </p:nvGraphicFramePr>
        <p:xfrm>
          <a:off x="2662563" y="1040927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D23A81C-9573-4D71-B9ED-C709A50D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616084"/>
              </p:ext>
            </p:extLst>
          </p:nvPr>
        </p:nvGraphicFramePr>
        <p:xfrm>
          <a:off x="4590172" y="1047333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Loan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1.200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C02E81D-60D2-45C8-8E04-50F53A8A9A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429887"/>
              </p:ext>
            </p:extLst>
          </p:nvPr>
        </p:nvGraphicFramePr>
        <p:xfrm>
          <a:off x="734954" y="2454680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Account receivables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B12511C-1EE1-4BF5-89EE-4CBEE58644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5850"/>
              </p:ext>
            </p:extLst>
          </p:nvPr>
        </p:nvGraphicFramePr>
        <p:xfrm>
          <a:off x="2662563" y="2454680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D6338F7-7725-406A-81C1-9870CC650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736085"/>
              </p:ext>
            </p:extLst>
          </p:nvPr>
        </p:nvGraphicFramePr>
        <p:xfrm>
          <a:off x="4590172" y="2459319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Surplus on 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BEE8069-3E92-4190-B250-623278FD1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347161"/>
              </p:ext>
            </p:extLst>
          </p:nvPr>
        </p:nvGraphicFramePr>
        <p:xfrm>
          <a:off x="6517781" y="2454680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Machinery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756A386-4DF7-4365-9336-F89312D5D3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410153"/>
              </p:ext>
            </p:extLst>
          </p:nvPr>
        </p:nvGraphicFramePr>
        <p:xfrm>
          <a:off x="8445390" y="2454680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Depreciation fund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7E7E340-1A05-4F1B-B25D-5B5357902E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364530"/>
              </p:ext>
            </p:extLst>
          </p:nvPr>
        </p:nvGraphicFramePr>
        <p:xfrm>
          <a:off x="6517780" y="1049637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B9F6C92-262D-48D6-AA08-6EB4D818C6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115634"/>
              </p:ext>
            </p:extLst>
          </p:nvPr>
        </p:nvGraphicFramePr>
        <p:xfrm>
          <a:off x="8406404" y="1047333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Capital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AB5B1C8A-11CE-446A-851C-912CE3CD02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520811"/>
              </p:ext>
            </p:extLst>
          </p:nvPr>
        </p:nvGraphicFramePr>
        <p:xfrm>
          <a:off x="734954" y="3920021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XXX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0ACD9C8-F8A1-4EAD-9B1C-80683379FC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757149"/>
              </p:ext>
            </p:extLst>
          </p:nvPr>
        </p:nvGraphicFramePr>
        <p:xfrm>
          <a:off x="2662563" y="3920021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09F82D9-E873-4716-843E-CAF0F2577A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621841"/>
              </p:ext>
            </p:extLst>
          </p:nvPr>
        </p:nvGraphicFramePr>
        <p:xfrm>
          <a:off x="4590172" y="3924660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85C8508-7818-4736-84E4-8239C96E00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115953"/>
              </p:ext>
            </p:extLst>
          </p:nvPr>
        </p:nvGraphicFramePr>
        <p:xfrm>
          <a:off x="6517781" y="3920021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F1F5BFF7-F7CC-483A-9656-65FC91F809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408998"/>
              </p:ext>
            </p:extLst>
          </p:nvPr>
        </p:nvGraphicFramePr>
        <p:xfrm>
          <a:off x="8445390" y="3920021"/>
          <a:ext cx="1735195" cy="129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4929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880266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4416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4"/>
            <a:ext cx="8596668" cy="5423481"/>
          </a:xfrm>
        </p:spPr>
        <p:txBody>
          <a:bodyPr>
            <a:normAutofit/>
          </a:bodyPr>
          <a:lstStyle/>
          <a:p>
            <a:r>
              <a:rPr lang="en-US" dirty="0"/>
              <a:t>Let’s fill the financial statements for the company.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balance sheet does not balance. What is the cause and what the solution?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FB72D85-50C2-4E73-9FF1-98205644BB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128110"/>
              </p:ext>
            </p:extLst>
          </p:nvPr>
        </p:nvGraphicFramePr>
        <p:xfrm>
          <a:off x="726245" y="1398282"/>
          <a:ext cx="4063468" cy="29170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1033">
                  <a:extLst>
                    <a:ext uri="{9D8B030D-6E8A-4147-A177-3AD203B41FA5}">
                      <a16:colId xmlns:a16="http://schemas.microsoft.com/office/drawing/2014/main" val="703214604"/>
                    </a:ext>
                  </a:extLst>
                </a:gridCol>
                <a:gridCol w="1001033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0307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  <a:gridCol w="1030701">
                  <a:extLst>
                    <a:ext uri="{9D8B030D-6E8A-4147-A177-3AD203B41FA5}">
                      <a16:colId xmlns:a16="http://schemas.microsoft.com/office/drawing/2014/main" val="3941533160"/>
                    </a:ext>
                  </a:extLst>
                </a:gridCol>
              </a:tblGrid>
              <a:tr h="30424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Balance sheet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10303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PPE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1.430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Capital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2.080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04244"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Cash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2.370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Deferred Revenues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1.000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10303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Account receivables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120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Accrued expenses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  <a:tr h="310303">
                <a:tc>
                  <a:txBody>
                    <a:bodyPr/>
                    <a:lstStyle/>
                    <a:p>
                      <a:pPr algn="l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37299129"/>
                  </a:ext>
                </a:extLst>
              </a:tr>
              <a:tr h="310303">
                <a:tc>
                  <a:txBody>
                    <a:bodyPr/>
                    <a:lstStyle/>
                    <a:p>
                      <a:pPr algn="l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92658865"/>
                  </a:ext>
                </a:extLst>
              </a:tr>
              <a:tr h="310303">
                <a:tc>
                  <a:txBody>
                    <a:bodyPr/>
                    <a:lstStyle/>
                    <a:p>
                      <a:pPr algn="l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99483900"/>
                  </a:ext>
                </a:extLst>
              </a:tr>
              <a:tr h="310303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Total assets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3.920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Total Liabilities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3.100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47652359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23F4A40-9C4E-42A2-95A4-E04461317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556987"/>
              </p:ext>
            </p:extLst>
          </p:nvPr>
        </p:nvGraphicFramePr>
        <p:xfrm>
          <a:off x="5095921" y="1394484"/>
          <a:ext cx="4612736" cy="28727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06368">
                  <a:extLst>
                    <a:ext uri="{9D8B030D-6E8A-4147-A177-3AD203B41FA5}">
                      <a16:colId xmlns:a16="http://schemas.microsoft.com/office/drawing/2014/main" val="703214604"/>
                    </a:ext>
                  </a:extLst>
                </a:gridCol>
                <a:gridCol w="2306368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</a:tblGrid>
              <a:tr h="302131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Profit &amp; Loss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24065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Revenues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1.400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02131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Salaries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420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24065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Depreciation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170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  <a:tr h="324065">
                <a:tc>
                  <a:txBody>
                    <a:bodyPr/>
                    <a:lstStyle/>
                    <a:p>
                      <a:pPr algn="l"/>
                      <a:endParaRPr lang="en-US" sz="12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18993002"/>
                  </a:ext>
                </a:extLst>
              </a:tr>
              <a:tr h="324065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Surplus on sales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0272371"/>
                  </a:ext>
                </a:extLst>
              </a:tr>
              <a:tr h="324065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Interests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10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80701718"/>
                  </a:ext>
                </a:extLst>
              </a:tr>
              <a:tr h="324065">
                <a:tc>
                  <a:txBody>
                    <a:bodyPr/>
                    <a:lstStyle/>
                    <a:p>
                      <a:pPr algn="l"/>
                      <a:endParaRPr lang="en-US" sz="12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2403740"/>
                  </a:ext>
                </a:extLst>
              </a:tr>
              <a:tr h="324065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P&amp;L Result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820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71308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96908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AD49E-71DB-4C0A-819D-80F99B237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954" y="454804"/>
            <a:ext cx="8596668" cy="720853"/>
          </a:xfrm>
        </p:spPr>
        <p:txBody>
          <a:bodyPr>
            <a:normAutofit/>
          </a:bodyPr>
          <a:lstStyle/>
          <a:p>
            <a:r>
              <a:rPr lang="en-US" dirty="0"/>
              <a:t>Let’s fill the financial statements for the company.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507E0-E5ED-44FD-BEAA-41DC11B70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E4923-532B-4BA0-B1A3-FBC8AC2F0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23F4A40-9C4E-42A2-95A4-E04461317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772260"/>
              </p:ext>
            </p:extLst>
          </p:nvPr>
        </p:nvGraphicFramePr>
        <p:xfrm>
          <a:off x="2126296" y="1281242"/>
          <a:ext cx="6286184" cy="4654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23441">
                  <a:extLst>
                    <a:ext uri="{9D8B030D-6E8A-4147-A177-3AD203B41FA5}">
                      <a16:colId xmlns:a16="http://schemas.microsoft.com/office/drawing/2014/main" val="703214604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</a:tblGrid>
              <a:tr h="294545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Statement of Cash Flow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P&amp;L Result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820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294545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Depreciation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170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196196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Deferred income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1.000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5182515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Accrued expenses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18993002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Operating Cash Flow before change in WC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2.010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0272371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Change in AR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-120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42087271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2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Operating Cash Flow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457200" rtl="0" eaLnBrk="1" latinLnBrk="0" hangingPunct="1"/>
                      <a:r>
                        <a:rPr lang="en-US" sz="12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1.890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091534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endParaRPr lang="en-US" sz="3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3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28563980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Investing in PPE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-1.520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1467219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Investing Cash flow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-1.520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26110582"/>
                  </a:ext>
                </a:extLst>
              </a:tr>
              <a:tr h="126945">
                <a:tc>
                  <a:txBody>
                    <a:bodyPr/>
                    <a:lstStyle/>
                    <a:p>
                      <a:pPr algn="l"/>
                      <a:endParaRPr lang="en-US" sz="3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3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78205333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/>
                        <a:t>Capital contribution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/>
                        <a:t>1.000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97179828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Financing Cash Flow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93309308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endParaRPr lang="en-US" sz="12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2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2403740"/>
                  </a:ext>
                </a:extLst>
              </a:tr>
              <a:tr h="315927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Cash Flow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1.370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71308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78150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Tor Vergata">
      <a:dk1>
        <a:srgbClr val="2F5A12"/>
      </a:dk1>
      <a:lt1>
        <a:sysClr val="window" lastClr="FFFFFF"/>
      </a:lt1>
      <a:dk2>
        <a:srgbClr val="000000"/>
      </a:dk2>
      <a:lt2>
        <a:srgbClr val="EBEBEB"/>
      </a:lt2>
      <a:accent1>
        <a:srgbClr val="2F5A12"/>
      </a:accent1>
      <a:accent2>
        <a:srgbClr val="99CA3C"/>
      </a:accent2>
      <a:accent3>
        <a:srgbClr val="E6B91E"/>
      </a:accent3>
      <a:accent4>
        <a:srgbClr val="EA7666"/>
      </a:accent4>
      <a:accent5>
        <a:srgbClr val="A7E8FF"/>
      </a:accent5>
      <a:accent6>
        <a:srgbClr val="C0B926"/>
      </a:accent6>
      <a:hlink>
        <a:srgbClr val="0070C0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14492</TotalTime>
  <Words>994</Words>
  <Application>Microsoft Office PowerPoint</Application>
  <PresentationFormat>Widescreen</PresentationFormat>
  <Paragraphs>427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 Math</vt:lpstr>
      <vt:lpstr>Trebuchet MS</vt:lpstr>
      <vt:lpstr>Wingdings 3</vt:lpstr>
      <vt:lpstr>Facet</vt:lpstr>
      <vt:lpstr>Accounting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Francesco Lucà</dc:creator>
  <cp:lastModifiedBy>Francesco Lucà</cp:lastModifiedBy>
  <cp:revision>333</cp:revision>
  <dcterms:created xsi:type="dcterms:W3CDTF">2020-02-10T13:29:01Z</dcterms:created>
  <dcterms:modified xsi:type="dcterms:W3CDTF">2025-05-28T06:55:14Z</dcterms:modified>
</cp:coreProperties>
</file>