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8"/>
  </p:notesMasterIdLst>
  <p:sldIdLst>
    <p:sldId id="256" r:id="rId2"/>
    <p:sldId id="305" r:id="rId3"/>
    <p:sldId id="315" r:id="rId4"/>
    <p:sldId id="316" r:id="rId5"/>
    <p:sldId id="307" r:id="rId6"/>
    <p:sldId id="309" r:id="rId7"/>
    <p:sldId id="310" r:id="rId8"/>
    <p:sldId id="311" r:id="rId9"/>
    <p:sldId id="312" r:id="rId10"/>
    <p:sldId id="313" r:id="rId11"/>
    <p:sldId id="314" r:id="rId12"/>
    <p:sldId id="317" r:id="rId13"/>
    <p:sldId id="271" r:id="rId14"/>
    <p:sldId id="268" r:id="rId15"/>
    <p:sldId id="276" r:id="rId16"/>
    <p:sldId id="261" r:id="rId1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95"/>
    <p:restoredTop sz="94648"/>
  </p:normalViewPr>
  <p:slideViewPr>
    <p:cSldViewPr snapToGrid="0">
      <p:cViewPr varScale="1">
        <p:scale>
          <a:sx n="83" d="100"/>
          <a:sy n="83" d="100"/>
        </p:scale>
        <p:origin x="224" y="8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9796FF-0505-4668-8FF4-4A3EBC7CC4B7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579EF36-395E-45E6-B2AC-1783262EDC4B}">
      <dgm:prSet/>
      <dgm:spPr/>
      <dgm:t>
        <a:bodyPr/>
        <a:lstStyle/>
        <a:p>
          <a:r>
            <a:rPr lang="it-IT" dirty="0"/>
            <a:t>Power</a:t>
          </a:r>
          <a:endParaRPr lang="en-US" dirty="0"/>
        </a:p>
      </dgm:t>
    </dgm:pt>
    <dgm:pt modelId="{81FB4F0C-D534-42EA-86A1-D755F8FABCDF}" type="parTrans" cxnId="{332E34CA-8347-4F9E-A8ED-38DB4ACDE67B}">
      <dgm:prSet/>
      <dgm:spPr/>
      <dgm:t>
        <a:bodyPr/>
        <a:lstStyle/>
        <a:p>
          <a:endParaRPr lang="en-US"/>
        </a:p>
      </dgm:t>
    </dgm:pt>
    <dgm:pt modelId="{B080D69B-3547-415B-846F-072C3909C1E0}" type="sibTrans" cxnId="{332E34CA-8347-4F9E-A8ED-38DB4ACDE67B}">
      <dgm:prSet/>
      <dgm:spPr/>
      <dgm:t>
        <a:bodyPr/>
        <a:lstStyle/>
        <a:p>
          <a:endParaRPr lang="en-US"/>
        </a:p>
      </dgm:t>
    </dgm:pt>
    <dgm:pt modelId="{BA0794CD-DCBB-427F-95D5-311D5E41611C}">
      <dgm:prSet/>
      <dgm:spPr/>
      <dgm:t>
        <a:bodyPr/>
        <a:lstStyle/>
        <a:p>
          <a:r>
            <a:rPr lang="it-IT" dirty="0" err="1"/>
            <a:t>Legitimisation</a:t>
          </a:r>
          <a:endParaRPr lang="en-US" dirty="0"/>
        </a:p>
      </dgm:t>
    </dgm:pt>
    <dgm:pt modelId="{7308B13B-64E9-4DD6-A945-61265E2C833E}" type="parTrans" cxnId="{92CAFA3F-F8FA-459F-BC40-5AA897751F66}">
      <dgm:prSet/>
      <dgm:spPr/>
      <dgm:t>
        <a:bodyPr/>
        <a:lstStyle/>
        <a:p>
          <a:endParaRPr lang="en-US"/>
        </a:p>
      </dgm:t>
    </dgm:pt>
    <dgm:pt modelId="{71D6276A-FC9E-4D1F-926E-C75BF2190F28}" type="sibTrans" cxnId="{92CAFA3F-F8FA-459F-BC40-5AA897751F66}">
      <dgm:prSet/>
      <dgm:spPr/>
      <dgm:t>
        <a:bodyPr/>
        <a:lstStyle/>
        <a:p>
          <a:endParaRPr lang="en-US"/>
        </a:p>
      </dgm:t>
    </dgm:pt>
    <dgm:pt modelId="{29436789-A680-4751-B940-498A57CB2418}">
      <dgm:prSet/>
      <dgm:spPr/>
      <dgm:t>
        <a:bodyPr/>
        <a:lstStyle/>
        <a:p>
          <a:r>
            <a:rPr lang="it-IT" dirty="0" err="1"/>
            <a:t>Representation</a:t>
          </a:r>
          <a:endParaRPr lang="en-US" dirty="0"/>
        </a:p>
      </dgm:t>
    </dgm:pt>
    <dgm:pt modelId="{92E46D83-E0B1-44A7-B88B-C627A9436824}" type="parTrans" cxnId="{20749AD2-60FE-4EA3-9A5F-A724C2AB1BB3}">
      <dgm:prSet/>
      <dgm:spPr/>
      <dgm:t>
        <a:bodyPr/>
        <a:lstStyle/>
        <a:p>
          <a:endParaRPr lang="en-US"/>
        </a:p>
      </dgm:t>
    </dgm:pt>
    <dgm:pt modelId="{F8DC1B1A-BDAB-466E-AC8E-F812536367B1}" type="sibTrans" cxnId="{20749AD2-60FE-4EA3-9A5F-A724C2AB1BB3}">
      <dgm:prSet/>
      <dgm:spPr/>
      <dgm:t>
        <a:bodyPr/>
        <a:lstStyle/>
        <a:p>
          <a:endParaRPr lang="en-US"/>
        </a:p>
      </dgm:t>
    </dgm:pt>
    <dgm:pt modelId="{92E1A5BC-81F0-4FEB-8F77-64EEB48477FC}">
      <dgm:prSet/>
      <dgm:spPr/>
      <dgm:t>
        <a:bodyPr/>
        <a:lstStyle/>
        <a:p>
          <a:r>
            <a:rPr lang="it-IT" dirty="0"/>
            <a:t>Democracy</a:t>
          </a:r>
          <a:endParaRPr lang="en-US" dirty="0"/>
        </a:p>
      </dgm:t>
    </dgm:pt>
    <dgm:pt modelId="{82341B6A-AD09-4950-957B-4F492A2CC7D8}" type="parTrans" cxnId="{E09EE974-637B-4A2F-A31E-5FF3F68F85F8}">
      <dgm:prSet/>
      <dgm:spPr/>
      <dgm:t>
        <a:bodyPr/>
        <a:lstStyle/>
        <a:p>
          <a:endParaRPr lang="en-US"/>
        </a:p>
      </dgm:t>
    </dgm:pt>
    <dgm:pt modelId="{75604D40-3E84-4E17-B073-EE180237BF08}" type="sibTrans" cxnId="{E09EE974-637B-4A2F-A31E-5FF3F68F85F8}">
      <dgm:prSet/>
      <dgm:spPr/>
      <dgm:t>
        <a:bodyPr/>
        <a:lstStyle/>
        <a:p>
          <a:endParaRPr lang="en-US"/>
        </a:p>
      </dgm:t>
    </dgm:pt>
    <dgm:pt modelId="{7629BCC4-C260-4AAD-A039-55989FBED0D6}">
      <dgm:prSet/>
      <dgm:spPr/>
      <dgm:t>
        <a:bodyPr/>
        <a:lstStyle/>
        <a:p>
          <a:r>
            <a:rPr lang="it-IT" dirty="0" err="1"/>
            <a:t>Authoritarianism</a:t>
          </a:r>
          <a:endParaRPr lang="en-US" dirty="0"/>
        </a:p>
      </dgm:t>
    </dgm:pt>
    <dgm:pt modelId="{E0B4CCCF-09E9-4F43-BDED-F35FF521ED5E}" type="parTrans" cxnId="{24235453-C924-4C63-84A1-11ECB41C4F47}">
      <dgm:prSet/>
      <dgm:spPr/>
      <dgm:t>
        <a:bodyPr/>
        <a:lstStyle/>
        <a:p>
          <a:endParaRPr lang="en-US"/>
        </a:p>
      </dgm:t>
    </dgm:pt>
    <dgm:pt modelId="{84FF83DD-9791-40F2-9CFB-C68AE6DE7044}" type="sibTrans" cxnId="{24235453-C924-4C63-84A1-11ECB41C4F47}">
      <dgm:prSet/>
      <dgm:spPr/>
      <dgm:t>
        <a:bodyPr/>
        <a:lstStyle/>
        <a:p>
          <a:endParaRPr lang="en-US"/>
        </a:p>
      </dgm:t>
    </dgm:pt>
    <dgm:pt modelId="{A58351FF-17F0-4FBC-BDB2-98D28FFC7762}">
      <dgm:prSet/>
      <dgm:spPr/>
      <dgm:t>
        <a:bodyPr/>
        <a:lstStyle/>
        <a:p>
          <a:r>
            <a:rPr lang="it-IT" dirty="0"/>
            <a:t>Government</a:t>
          </a:r>
          <a:endParaRPr lang="en-US" dirty="0"/>
        </a:p>
      </dgm:t>
    </dgm:pt>
    <dgm:pt modelId="{DD46F335-C6E2-4AAE-8A66-7AE2A5BDA923}" type="parTrans" cxnId="{BF196A05-82B4-4FDC-A409-FF530A217DB6}">
      <dgm:prSet/>
      <dgm:spPr/>
      <dgm:t>
        <a:bodyPr/>
        <a:lstStyle/>
        <a:p>
          <a:endParaRPr lang="en-US"/>
        </a:p>
      </dgm:t>
    </dgm:pt>
    <dgm:pt modelId="{35F95B41-F499-40E3-B33C-E0FBC12837C5}" type="sibTrans" cxnId="{BF196A05-82B4-4FDC-A409-FF530A217DB6}">
      <dgm:prSet/>
      <dgm:spPr/>
      <dgm:t>
        <a:bodyPr/>
        <a:lstStyle/>
        <a:p>
          <a:endParaRPr lang="en-US"/>
        </a:p>
      </dgm:t>
    </dgm:pt>
    <dgm:pt modelId="{859F1A26-1F80-478F-9DCB-6A7600F3920D}">
      <dgm:prSet/>
      <dgm:spPr/>
      <dgm:t>
        <a:bodyPr/>
        <a:lstStyle/>
        <a:p>
          <a:r>
            <a:rPr lang="it-IT" dirty="0" err="1"/>
            <a:t>Anarchy</a:t>
          </a:r>
          <a:endParaRPr lang="en-US" dirty="0"/>
        </a:p>
      </dgm:t>
    </dgm:pt>
    <dgm:pt modelId="{675F2B92-2563-4E05-8E47-9134BE52E9A7}" type="parTrans" cxnId="{CCF59E8E-F075-4CA4-9BEA-A127BA62E4D4}">
      <dgm:prSet/>
      <dgm:spPr/>
      <dgm:t>
        <a:bodyPr/>
        <a:lstStyle/>
        <a:p>
          <a:endParaRPr lang="en-US"/>
        </a:p>
      </dgm:t>
    </dgm:pt>
    <dgm:pt modelId="{0EDA976D-2D73-410C-B348-D5680A402104}" type="sibTrans" cxnId="{CCF59E8E-F075-4CA4-9BEA-A127BA62E4D4}">
      <dgm:prSet/>
      <dgm:spPr/>
      <dgm:t>
        <a:bodyPr/>
        <a:lstStyle/>
        <a:p>
          <a:endParaRPr lang="en-US"/>
        </a:p>
      </dgm:t>
    </dgm:pt>
    <dgm:pt modelId="{DF1CE44C-F10D-451C-96D5-854C6D5525B6}">
      <dgm:prSet/>
      <dgm:spPr/>
      <dgm:t>
        <a:bodyPr/>
        <a:lstStyle/>
        <a:p>
          <a:r>
            <a:rPr lang="en-US" dirty="0"/>
            <a:t>History</a:t>
          </a:r>
        </a:p>
      </dgm:t>
    </dgm:pt>
    <dgm:pt modelId="{7BAC26A7-BDDC-40C8-BAF0-74A2DF5711F3}" type="parTrans" cxnId="{2F002372-8504-4797-8B94-88859C642603}">
      <dgm:prSet/>
      <dgm:spPr/>
      <dgm:t>
        <a:bodyPr/>
        <a:lstStyle/>
        <a:p>
          <a:endParaRPr lang="en-US"/>
        </a:p>
      </dgm:t>
    </dgm:pt>
    <dgm:pt modelId="{A3EE1683-9001-41FB-928E-0DAD46815190}" type="sibTrans" cxnId="{2F002372-8504-4797-8B94-88859C642603}">
      <dgm:prSet/>
      <dgm:spPr/>
      <dgm:t>
        <a:bodyPr/>
        <a:lstStyle/>
        <a:p>
          <a:endParaRPr lang="en-US"/>
        </a:p>
      </dgm:t>
    </dgm:pt>
    <dgm:pt modelId="{082862F4-885C-2145-9093-01560CF16ECA}" type="pres">
      <dgm:prSet presAssocID="{519796FF-0505-4668-8FF4-4A3EBC7CC4B7}" presName="vert0" presStyleCnt="0">
        <dgm:presLayoutVars>
          <dgm:dir/>
          <dgm:animOne val="branch"/>
          <dgm:animLvl val="lvl"/>
        </dgm:presLayoutVars>
      </dgm:prSet>
      <dgm:spPr/>
    </dgm:pt>
    <dgm:pt modelId="{77B0B1C5-FCAB-7245-9F51-3C1FD8D6F0D8}" type="pres">
      <dgm:prSet presAssocID="{D579EF36-395E-45E6-B2AC-1783262EDC4B}" presName="thickLine" presStyleLbl="alignNode1" presStyleIdx="0" presStyleCnt="8"/>
      <dgm:spPr/>
    </dgm:pt>
    <dgm:pt modelId="{1B351FA4-F2BB-B445-AF63-7ADB0B2DD3C7}" type="pres">
      <dgm:prSet presAssocID="{D579EF36-395E-45E6-B2AC-1783262EDC4B}" presName="horz1" presStyleCnt="0"/>
      <dgm:spPr/>
    </dgm:pt>
    <dgm:pt modelId="{25F0ECBA-0DF0-6F47-8E31-F17332FF0FF7}" type="pres">
      <dgm:prSet presAssocID="{D579EF36-395E-45E6-B2AC-1783262EDC4B}" presName="tx1" presStyleLbl="revTx" presStyleIdx="0" presStyleCnt="8"/>
      <dgm:spPr/>
    </dgm:pt>
    <dgm:pt modelId="{DDFEB4A3-329C-4449-91A2-FC9C5678E6CA}" type="pres">
      <dgm:prSet presAssocID="{D579EF36-395E-45E6-B2AC-1783262EDC4B}" presName="vert1" presStyleCnt="0"/>
      <dgm:spPr/>
    </dgm:pt>
    <dgm:pt modelId="{1E15FAF3-9E1D-574C-ACB6-D68CA4F78BCB}" type="pres">
      <dgm:prSet presAssocID="{BA0794CD-DCBB-427F-95D5-311D5E41611C}" presName="thickLine" presStyleLbl="alignNode1" presStyleIdx="1" presStyleCnt="8"/>
      <dgm:spPr/>
    </dgm:pt>
    <dgm:pt modelId="{C9400490-1F06-B049-8DAF-CF2DB30495C4}" type="pres">
      <dgm:prSet presAssocID="{BA0794CD-DCBB-427F-95D5-311D5E41611C}" presName="horz1" presStyleCnt="0"/>
      <dgm:spPr/>
    </dgm:pt>
    <dgm:pt modelId="{4DBE8460-DB59-8A42-96CD-673723910ED0}" type="pres">
      <dgm:prSet presAssocID="{BA0794CD-DCBB-427F-95D5-311D5E41611C}" presName="tx1" presStyleLbl="revTx" presStyleIdx="1" presStyleCnt="8"/>
      <dgm:spPr/>
    </dgm:pt>
    <dgm:pt modelId="{FDC722F2-10BB-A640-BF2A-1F86297E8BD5}" type="pres">
      <dgm:prSet presAssocID="{BA0794CD-DCBB-427F-95D5-311D5E41611C}" presName="vert1" presStyleCnt="0"/>
      <dgm:spPr/>
    </dgm:pt>
    <dgm:pt modelId="{E66A65EE-AA2D-F540-9144-356F69EC430C}" type="pres">
      <dgm:prSet presAssocID="{29436789-A680-4751-B940-498A57CB2418}" presName="thickLine" presStyleLbl="alignNode1" presStyleIdx="2" presStyleCnt="8"/>
      <dgm:spPr/>
    </dgm:pt>
    <dgm:pt modelId="{9A4FA29A-B4C4-3646-ADE6-B312CDD2F03A}" type="pres">
      <dgm:prSet presAssocID="{29436789-A680-4751-B940-498A57CB2418}" presName="horz1" presStyleCnt="0"/>
      <dgm:spPr/>
    </dgm:pt>
    <dgm:pt modelId="{1D91BB8B-D746-4E46-B06E-8B61DD7D5198}" type="pres">
      <dgm:prSet presAssocID="{29436789-A680-4751-B940-498A57CB2418}" presName="tx1" presStyleLbl="revTx" presStyleIdx="2" presStyleCnt="8"/>
      <dgm:spPr/>
    </dgm:pt>
    <dgm:pt modelId="{29666C1F-8FDA-F246-A265-C98DBF44747F}" type="pres">
      <dgm:prSet presAssocID="{29436789-A680-4751-B940-498A57CB2418}" presName="vert1" presStyleCnt="0"/>
      <dgm:spPr/>
    </dgm:pt>
    <dgm:pt modelId="{F77F3C62-E2FA-D344-B196-20480A202360}" type="pres">
      <dgm:prSet presAssocID="{92E1A5BC-81F0-4FEB-8F77-64EEB48477FC}" presName="thickLine" presStyleLbl="alignNode1" presStyleIdx="3" presStyleCnt="8"/>
      <dgm:spPr/>
    </dgm:pt>
    <dgm:pt modelId="{04FAB967-AAE0-4A4F-816D-D060EA011D06}" type="pres">
      <dgm:prSet presAssocID="{92E1A5BC-81F0-4FEB-8F77-64EEB48477FC}" presName="horz1" presStyleCnt="0"/>
      <dgm:spPr/>
    </dgm:pt>
    <dgm:pt modelId="{3ED756BF-BB40-2645-958B-61C535808866}" type="pres">
      <dgm:prSet presAssocID="{92E1A5BC-81F0-4FEB-8F77-64EEB48477FC}" presName="tx1" presStyleLbl="revTx" presStyleIdx="3" presStyleCnt="8"/>
      <dgm:spPr/>
    </dgm:pt>
    <dgm:pt modelId="{79BE5462-B5FE-B64C-AA1C-A3338C586B60}" type="pres">
      <dgm:prSet presAssocID="{92E1A5BC-81F0-4FEB-8F77-64EEB48477FC}" presName="vert1" presStyleCnt="0"/>
      <dgm:spPr/>
    </dgm:pt>
    <dgm:pt modelId="{5C189288-039E-B542-BF1F-2DEAF6428F6A}" type="pres">
      <dgm:prSet presAssocID="{7629BCC4-C260-4AAD-A039-55989FBED0D6}" presName="thickLine" presStyleLbl="alignNode1" presStyleIdx="4" presStyleCnt="8"/>
      <dgm:spPr/>
    </dgm:pt>
    <dgm:pt modelId="{FF64811C-DD51-DE4C-9224-6D41CA209E46}" type="pres">
      <dgm:prSet presAssocID="{7629BCC4-C260-4AAD-A039-55989FBED0D6}" presName="horz1" presStyleCnt="0"/>
      <dgm:spPr/>
    </dgm:pt>
    <dgm:pt modelId="{22472710-D163-5E44-94C3-B0A6C94FBA36}" type="pres">
      <dgm:prSet presAssocID="{7629BCC4-C260-4AAD-A039-55989FBED0D6}" presName="tx1" presStyleLbl="revTx" presStyleIdx="4" presStyleCnt="8"/>
      <dgm:spPr/>
    </dgm:pt>
    <dgm:pt modelId="{71E31D1C-DB20-874C-89EE-DCD483B7A326}" type="pres">
      <dgm:prSet presAssocID="{7629BCC4-C260-4AAD-A039-55989FBED0D6}" presName="vert1" presStyleCnt="0"/>
      <dgm:spPr/>
    </dgm:pt>
    <dgm:pt modelId="{DC074932-A8BF-A243-B37D-69287673C9F9}" type="pres">
      <dgm:prSet presAssocID="{A58351FF-17F0-4FBC-BDB2-98D28FFC7762}" presName="thickLine" presStyleLbl="alignNode1" presStyleIdx="5" presStyleCnt="8"/>
      <dgm:spPr/>
    </dgm:pt>
    <dgm:pt modelId="{431F8989-30AB-BA47-8E11-CB47D7A60499}" type="pres">
      <dgm:prSet presAssocID="{A58351FF-17F0-4FBC-BDB2-98D28FFC7762}" presName="horz1" presStyleCnt="0"/>
      <dgm:spPr/>
    </dgm:pt>
    <dgm:pt modelId="{F3ABBE02-BC09-6048-9EB4-2DB4DFDE2E43}" type="pres">
      <dgm:prSet presAssocID="{A58351FF-17F0-4FBC-BDB2-98D28FFC7762}" presName="tx1" presStyleLbl="revTx" presStyleIdx="5" presStyleCnt="8"/>
      <dgm:spPr/>
    </dgm:pt>
    <dgm:pt modelId="{4339CBEA-779B-B64C-BC91-341EBFDF47F6}" type="pres">
      <dgm:prSet presAssocID="{A58351FF-17F0-4FBC-BDB2-98D28FFC7762}" presName="vert1" presStyleCnt="0"/>
      <dgm:spPr/>
    </dgm:pt>
    <dgm:pt modelId="{8907D4D5-AACF-4B44-86F0-D2F743653B72}" type="pres">
      <dgm:prSet presAssocID="{859F1A26-1F80-478F-9DCB-6A7600F3920D}" presName="thickLine" presStyleLbl="alignNode1" presStyleIdx="6" presStyleCnt="8"/>
      <dgm:spPr/>
    </dgm:pt>
    <dgm:pt modelId="{5D3D0670-854F-6445-A73A-216508CB1C3A}" type="pres">
      <dgm:prSet presAssocID="{859F1A26-1F80-478F-9DCB-6A7600F3920D}" presName="horz1" presStyleCnt="0"/>
      <dgm:spPr/>
    </dgm:pt>
    <dgm:pt modelId="{CAB82B35-A113-D542-A671-EDDE2E982D88}" type="pres">
      <dgm:prSet presAssocID="{859F1A26-1F80-478F-9DCB-6A7600F3920D}" presName="tx1" presStyleLbl="revTx" presStyleIdx="6" presStyleCnt="8"/>
      <dgm:spPr/>
    </dgm:pt>
    <dgm:pt modelId="{3F215A83-9506-5442-AA2B-169500745229}" type="pres">
      <dgm:prSet presAssocID="{859F1A26-1F80-478F-9DCB-6A7600F3920D}" presName="vert1" presStyleCnt="0"/>
      <dgm:spPr/>
    </dgm:pt>
    <dgm:pt modelId="{5E8BBE42-9AF0-3146-B95E-170129E0268D}" type="pres">
      <dgm:prSet presAssocID="{DF1CE44C-F10D-451C-96D5-854C6D5525B6}" presName="thickLine" presStyleLbl="alignNode1" presStyleIdx="7" presStyleCnt="8"/>
      <dgm:spPr/>
    </dgm:pt>
    <dgm:pt modelId="{B3C78FFB-3C2A-A14B-A257-65364A6A581E}" type="pres">
      <dgm:prSet presAssocID="{DF1CE44C-F10D-451C-96D5-854C6D5525B6}" presName="horz1" presStyleCnt="0"/>
      <dgm:spPr/>
    </dgm:pt>
    <dgm:pt modelId="{E10F3736-47D3-414B-BFDB-493B9074C308}" type="pres">
      <dgm:prSet presAssocID="{DF1CE44C-F10D-451C-96D5-854C6D5525B6}" presName="tx1" presStyleLbl="revTx" presStyleIdx="7" presStyleCnt="8"/>
      <dgm:spPr/>
    </dgm:pt>
    <dgm:pt modelId="{49B1A5F4-92DC-DF41-995A-6BE6263C087C}" type="pres">
      <dgm:prSet presAssocID="{DF1CE44C-F10D-451C-96D5-854C6D5525B6}" presName="vert1" presStyleCnt="0"/>
      <dgm:spPr/>
    </dgm:pt>
  </dgm:ptLst>
  <dgm:cxnLst>
    <dgm:cxn modelId="{BF196A05-82B4-4FDC-A409-FF530A217DB6}" srcId="{519796FF-0505-4668-8FF4-4A3EBC7CC4B7}" destId="{A58351FF-17F0-4FBC-BDB2-98D28FFC7762}" srcOrd="5" destOrd="0" parTransId="{DD46F335-C6E2-4AAE-8A66-7AE2A5BDA923}" sibTransId="{35F95B41-F499-40E3-B33C-E0FBC12837C5}"/>
    <dgm:cxn modelId="{A9CA6D31-FA58-F643-A816-4C37D74829A3}" type="presOf" srcId="{DF1CE44C-F10D-451C-96D5-854C6D5525B6}" destId="{E10F3736-47D3-414B-BFDB-493B9074C308}" srcOrd="0" destOrd="0" presId="urn:microsoft.com/office/officeart/2008/layout/LinedList"/>
    <dgm:cxn modelId="{92CAFA3F-F8FA-459F-BC40-5AA897751F66}" srcId="{519796FF-0505-4668-8FF4-4A3EBC7CC4B7}" destId="{BA0794CD-DCBB-427F-95D5-311D5E41611C}" srcOrd="1" destOrd="0" parTransId="{7308B13B-64E9-4DD6-A945-61265E2C833E}" sibTransId="{71D6276A-FC9E-4D1F-926E-C75BF2190F28}"/>
    <dgm:cxn modelId="{24235453-C924-4C63-84A1-11ECB41C4F47}" srcId="{519796FF-0505-4668-8FF4-4A3EBC7CC4B7}" destId="{7629BCC4-C260-4AAD-A039-55989FBED0D6}" srcOrd="4" destOrd="0" parTransId="{E0B4CCCF-09E9-4F43-BDED-F35FF521ED5E}" sibTransId="{84FF83DD-9791-40F2-9CFB-C68AE6DE7044}"/>
    <dgm:cxn modelId="{FA393D5A-0561-8041-B11C-287347F0ECDF}" type="presOf" srcId="{29436789-A680-4751-B940-498A57CB2418}" destId="{1D91BB8B-D746-4E46-B06E-8B61DD7D5198}" srcOrd="0" destOrd="0" presId="urn:microsoft.com/office/officeart/2008/layout/LinedList"/>
    <dgm:cxn modelId="{2F002372-8504-4797-8B94-88859C642603}" srcId="{519796FF-0505-4668-8FF4-4A3EBC7CC4B7}" destId="{DF1CE44C-F10D-451C-96D5-854C6D5525B6}" srcOrd="7" destOrd="0" parTransId="{7BAC26A7-BDDC-40C8-BAF0-74A2DF5711F3}" sibTransId="{A3EE1683-9001-41FB-928E-0DAD46815190}"/>
    <dgm:cxn modelId="{E09EE974-637B-4A2F-A31E-5FF3F68F85F8}" srcId="{519796FF-0505-4668-8FF4-4A3EBC7CC4B7}" destId="{92E1A5BC-81F0-4FEB-8F77-64EEB48477FC}" srcOrd="3" destOrd="0" parTransId="{82341B6A-AD09-4950-957B-4F492A2CC7D8}" sibTransId="{75604D40-3E84-4E17-B073-EE180237BF08}"/>
    <dgm:cxn modelId="{1F86977A-6A1E-8348-9B73-2F7AE5498975}" type="presOf" srcId="{859F1A26-1F80-478F-9DCB-6A7600F3920D}" destId="{CAB82B35-A113-D542-A671-EDDE2E982D88}" srcOrd="0" destOrd="0" presId="urn:microsoft.com/office/officeart/2008/layout/LinedList"/>
    <dgm:cxn modelId="{98167383-9EDB-ED45-924A-8D8BB6BA0EA4}" type="presOf" srcId="{D579EF36-395E-45E6-B2AC-1783262EDC4B}" destId="{25F0ECBA-0DF0-6F47-8E31-F17332FF0FF7}" srcOrd="0" destOrd="0" presId="urn:microsoft.com/office/officeart/2008/layout/LinedList"/>
    <dgm:cxn modelId="{CCF59E8E-F075-4CA4-9BEA-A127BA62E4D4}" srcId="{519796FF-0505-4668-8FF4-4A3EBC7CC4B7}" destId="{859F1A26-1F80-478F-9DCB-6A7600F3920D}" srcOrd="6" destOrd="0" parTransId="{675F2B92-2563-4E05-8E47-9134BE52E9A7}" sibTransId="{0EDA976D-2D73-410C-B348-D5680A402104}"/>
    <dgm:cxn modelId="{0E537699-4979-CE4A-8F7A-BB5495D7FA9D}" type="presOf" srcId="{7629BCC4-C260-4AAD-A039-55989FBED0D6}" destId="{22472710-D163-5E44-94C3-B0A6C94FBA36}" srcOrd="0" destOrd="0" presId="urn:microsoft.com/office/officeart/2008/layout/LinedList"/>
    <dgm:cxn modelId="{BD6DB4B4-810C-0142-9456-4C6845E99088}" type="presOf" srcId="{519796FF-0505-4668-8FF4-4A3EBC7CC4B7}" destId="{082862F4-885C-2145-9093-01560CF16ECA}" srcOrd="0" destOrd="0" presId="urn:microsoft.com/office/officeart/2008/layout/LinedList"/>
    <dgm:cxn modelId="{688ABBB9-2E1F-974D-B56C-18C1980A7700}" type="presOf" srcId="{A58351FF-17F0-4FBC-BDB2-98D28FFC7762}" destId="{F3ABBE02-BC09-6048-9EB4-2DB4DFDE2E43}" srcOrd="0" destOrd="0" presId="urn:microsoft.com/office/officeart/2008/layout/LinedList"/>
    <dgm:cxn modelId="{332E34CA-8347-4F9E-A8ED-38DB4ACDE67B}" srcId="{519796FF-0505-4668-8FF4-4A3EBC7CC4B7}" destId="{D579EF36-395E-45E6-B2AC-1783262EDC4B}" srcOrd="0" destOrd="0" parTransId="{81FB4F0C-D534-42EA-86A1-D755F8FABCDF}" sibTransId="{B080D69B-3547-415B-846F-072C3909C1E0}"/>
    <dgm:cxn modelId="{20749AD2-60FE-4EA3-9A5F-A724C2AB1BB3}" srcId="{519796FF-0505-4668-8FF4-4A3EBC7CC4B7}" destId="{29436789-A680-4751-B940-498A57CB2418}" srcOrd="2" destOrd="0" parTransId="{92E46D83-E0B1-44A7-B88B-C627A9436824}" sibTransId="{F8DC1B1A-BDAB-466E-AC8E-F812536367B1}"/>
    <dgm:cxn modelId="{4E6433EC-2024-0C41-B006-8D92FF68BC18}" type="presOf" srcId="{92E1A5BC-81F0-4FEB-8F77-64EEB48477FC}" destId="{3ED756BF-BB40-2645-958B-61C535808866}" srcOrd="0" destOrd="0" presId="urn:microsoft.com/office/officeart/2008/layout/LinedList"/>
    <dgm:cxn modelId="{D991FEFB-561C-FE4D-AE2A-9457DAC65274}" type="presOf" srcId="{BA0794CD-DCBB-427F-95D5-311D5E41611C}" destId="{4DBE8460-DB59-8A42-96CD-673723910ED0}" srcOrd="0" destOrd="0" presId="urn:microsoft.com/office/officeart/2008/layout/LinedList"/>
    <dgm:cxn modelId="{EBE70932-7054-B84A-8AD0-326D8F6A2E56}" type="presParOf" srcId="{082862F4-885C-2145-9093-01560CF16ECA}" destId="{77B0B1C5-FCAB-7245-9F51-3C1FD8D6F0D8}" srcOrd="0" destOrd="0" presId="urn:microsoft.com/office/officeart/2008/layout/LinedList"/>
    <dgm:cxn modelId="{1A4A0B2D-FD6C-1343-8A4D-753CC0A41CC3}" type="presParOf" srcId="{082862F4-885C-2145-9093-01560CF16ECA}" destId="{1B351FA4-F2BB-B445-AF63-7ADB0B2DD3C7}" srcOrd="1" destOrd="0" presId="urn:microsoft.com/office/officeart/2008/layout/LinedList"/>
    <dgm:cxn modelId="{43F03FB0-B404-5E4B-B2D0-A5E50F8DE579}" type="presParOf" srcId="{1B351FA4-F2BB-B445-AF63-7ADB0B2DD3C7}" destId="{25F0ECBA-0DF0-6F47-8E31-F17332FF0FF7}" srcOrd="0" destOrd="0" presId="urn:microsoft.com/office/officeart/2008/layout/LinedList"/>
    <dgm:cxn modelId="{777439C1-38D5-934F-BC3C-A5E714A7BD5C}" type="presParOf" srcId="{1B351FA4-F2BB-B445-AF63-7ADB0B2DD3C7}" destId="{DDFEB4A3-329C-4449-91A2-FC9C5678E6CA}" srcOrd="1" destOrd="0" presId="urn:microsoft.com/office/officeart/2008/layout/LinedList"/>
    <dgm:cxn modelId="{B86B2A2A-4EA7-1E4A-8A8F-85A165B3AE27}" type="presParOf" srcId="{082862F4-885C-2145-9093-01560CF16ECA}" destId="{1E15FAF3-9E1D-574C-ACB6-D68CA4F78BCB}" srcOrd="2" destOrd="0" presId="urn:microsoft.com/office/officeart/2008/layout/LinedList"/>
    <dgm:cxn modelId="{990C871D-F9B2-D841-B011-84578590935C}" type="presParOf" srcId="{082862F4-885C-2145-9093-01560CF16ECA}" destId="{C9400490-1F06-B049-8DAF-CF2DB30495C4}" srcOrd="3" destOrd="0" presId="urn:microsoft.com/office/officeart/2008/layout/LinedList"/>
    <dgm:cxn modelId="{5E017617-344A-6B48-80E9-184A851F3728}" type="presParOf" srcId="{C9400490-1F06-B049-8DAF-CF2DB30495C4}" destId="{4DBE8460-DB59-8A42-96CD-673723910ED0}" srcOrd="0" destOrd="0" presId="urn:microsoft.com/office/officeart/2008/layout/LinedList"/>
    <dgm:cxn modelId="{C0393312-B693-D047-AF47-9619256586DE}" type="presParOf" srcId="{C9400490-1F06-B049-8DAF-CF2DB30495C4}" destId="{FDC722F2-10BB-A640-BF2A-1F86297E8BD5}" srcOrd="1" destOrd="0" presId="urn:microsoft.com/office/officeart/2008/layout/LinedList"/>
    <dgm:cxn modelId="{03D9D8DB-17D8-C64D-8F9C-F797470DB9C6}" type="presParOf" srcId="{082862F4-885C-2145-9093-01560CF16ECA}" destId="{E66A65EE-AA2D-F540-9144-356F69EC430C}" srcOrd="4" destOrd="0" presId="urn:microsoft.com/office/officeart/2008/layout/LinedList"/>
    <dgm:cxn modelId="{A36ABE37-CCB8-8B4F-97C9-077B912BB7D9}" type="presParOf" srcId="{082862F4-885C-2145-9093-01560CF16ECA}" destId="{9A4FA29A-B4C4-3646-ADE6-B312CDD2F03A}" srcOrd="5" destOrd="0" presId="urn:microsoft.com/office/officeart/2008/layout/LinedList"/>
    <dgm:cxn modelId="{44ED4F81-1877-8945-9693-FBE02BA063F2}" type="presParOf" srcId="{9A4FA29A-B4C4-3646-ADE6-B312CDD2F03A}" destId="{1D91BB8B-D746-4E46-B06E-8B61DD7D5198}" srcOrd="0" destOrd="0" presId="urn:microsoft.com/office/officeart/2008/layout/LinedList"/>
    <dgm:cxn modelId="{654D7D0A-F6F6-5746-ADC0-CF0D7FBC49F2}" type="presParOf" srcId="{9A4FA29A-B4C4-3646-ADE6-B312CDD2F03A}" destId="{29666C1F-8FDA-F246-A265-C98DBF44747F}" srcOrd="1" destOrd="0" presId="urn:microsoft.com/office/officeart/2008/layout/LinedList"/>
    <dgm:cxn modelId="{9E30EAE4-3009-DA40-8C0C-51DBADC43B6A}" type="presParOf" srcId="{082862F4-885C-2145-9093-01560CF16ECA}" destId="{F77F3C62-E2FA-D344-B196-20480A202360}" srcOrd="6" destOrd="0" presId="urn:microsoft.com/office/officeart/2008/layout/LinedList"/>
    <dgm:cxn modelId="{792A4221-03F8-D74D-BF05-B7F583B69468}" type="presParOf" srcId="{082862F4-885C-2145-9093-01560CF16ECA}" destId="{04FAB967-AAE0-4A4F-816D-D060EA011D06}" srcOrd="7" destOrd="0" presId="urn:microsoft.com/office/officeart/2008/layout/LinedList"/>
    <dgm:cxn modelId="{93DA449C-87D8-5E4A-97A7-0DBE659C5D11}" type="presParOf" srcId="{04FAB967-AAE0-4A4F-816D-D060EA011D06}" destId="{3ED756BF-BB40-2645-958B-61C535808866}" srcOrd="0" destOrd="0" presId="urn:microsoft.com/office/officeart/2008/layout/LinedList"/>
    <dgm:cxn modelId="{77E6A6EE-61FE-F640-9A8D-6395DFB76F41}" type="presParOf" srcId="{04FAB967-AAE0-4A4F-816D-D060EA011D06}" destId="{79BE5462-B5FE-B64C-AA1C-A3338C586B60}" srcOrd="1" destOrd="0" presId="urn:microsoft.com/office/officeart/2008/layout/LinedList"/>
    <dgm:cxn modelId="{C78CA2EF-3972-144B-ACCA-211EBF729590}" type="presParOf" srcId="{082862F4-885C-2145-9093-01560CF16ECA}" destId="{5C189288-039E-B542-BF1F-2DEAF6428F6A}" srcOrd="8" destOrd="0" presId="urn:microsoft.com/office/officeart/2008/layout/LinedList"/>
    <dgm:cxn modelId="{8203191E-6B0D-724E-83FD-726F35544CF5}" type="presParOf" srcId="{082862F4-885C-2145-9093-01560CF16ECA}" destId="{FF64811C-DD51-DE4C-9224-6D41CA209E46}" srcOrd="9" destOrd="0" presId="urn:microsoft.com/office/officeart/2008/layout/LinedList"/>
    <dgm:cxn modelId="{8811C373-0D10-EB43-9E4B-4C8F5FF10466}" type="presParOf" srcId="{FF64811C-DD51-DE4C-9224-6D41CA209E46}" destId="{22472710-D163-5E44-94C3-B0A6C94FBA36}" srcOrd="0" destOrd="0" presId="urn:microsoft.com/office/officeart/2008/layout/LinedList"/>
    <dgm:cxn modelId="{23A22D15-4EDD-C84F-912A-5311144E24A8}" type="presParOf" srcId="{FF64811C-DD51-DE4C-9224-6D41CA209E46}" destId="{71E31D1C-DB20-874C-89EE-DCD483B7A326}" srcOrd="1" destOrd="0" presId="urn:microsoft.com/office/officeart/2008/layout/LinedList"/>
    <dgm:cxn modelId="{693A83BE-53A6-DB4F-A3CF-E524AFBBB8DD}" type="presParOf" srcId="{082862F4-885C-2145-9093-01560CF16ECA}" destId="{DC074932-A8BF-A243-B37D-69287673C9F9}" srcOrd="10" destOrd="0" presId="urn:microsoft.com/office/officeart/2008/layout/LinedList"/>
    <dgm:cxn modelId="{7FF79F6B-1BD9-E444-93C2-D9EA2EE67CBC}" type="presParOf" srcId="{082862F4-885C-2145-9093-01560CF16ECA}" destId="{431F8989-30AB-BA47-8E11-CB47D7A60499}" srcOrd="11" destOrd="0" presId="urn:microsoft.com/office/officeart/2008/layout/LinedList"/>
    <dgm:cxn modelId="{BA4D2720-318D-2947-9A68-69E328249EE0}" type="presParOf" srcId="{431F8989-30AB-BA47-8E11-CB47D7A60499}" destId="{F3ABBE02-BC09-6048-9EB4-2DB4DFDE2E43}" srcOrd="0" destOrd="0" presId="urn:microsoft.com/office/officeart/2008/layout/LinedList"/>
    <dgm:cxn modelId="{36D730B6-DAB3-4E46-B26B-55D44AC1FF90}" type="presParOf" srcId="{431F8989-30AB-BA47-8E11-CB47D7A60499}" destId="{4339CBEA-779B-B64C-BC91-341EBFDF47F6}" srcOrd="1" destOrd="0" presId="urn:microsoft.com/office/officeart/2008/layout/LinedList"/>
    <dgm:cxn modelId="{9EEA1DD4-E34B-EF4B-A004-2615903A40F5}" type="presParOf" srcId="{082862F4-885C-2145-9093-01560CF16ECA}" destId="{8907D4D5-AACF-4B44-86F0-D2F743653B72}" srcOrd="12" destOrd="0" presId="urn:microsoft.com/office/officeart/2008/layout/LinedList"/>
    <dgm:cxn modelId="{E31D4186-049E-D34F-AD72-8A8DE6FCE75E}" type="presParOf" srcId="{082862F4-885C-2145-9093-01560CF16ECA}" destId="{5D3D0670-854F-6445-A73A-216508CB1C3A}" srcOrd="13" destOrd="0" presId="urn:microsoft.com/office/officeart/2008/layout/LinedList"/>
    <dgm:cxn modelId="{703023B0-2ACB-2441-B334-047B1CD837CC}" type="presParOf" srcId="{5D3D0670-854F-6445-A73A-216508CB1C3A}" destId="{CAB82B35-A113-D542-A671-EDDE2E982D88}" srcOrd="0" destOrd="0" presId="urn:microsoft.com/office/officeart/2008/layout/LinedList"/>
    <dgm:cxn modelId="{496F2E38-C80C-1B4A-BD8D-F8AF43B9BAF7}" type="presParOf" srcId="{5D3D0670-854F-6445-A73A-216508CB1C3A}" destId="{3F215A83-9506-5442-AA2B-169500745229}" srcOrd="1" destOrd="0" presId="urn:microsoft.com/office/officeart/2008/layout/LinedList"/>
    <dgm:cxn modelId="{7F3800E8-D4A1-8449-A384-50BE522D65AC}" type="presParOf" srcId="{082862F4-885C-2145-9093-01560CF16ECA}" destId="{5E8BBE42-9AF0-3146-B95E-170129E0268D}" srcOrd="14" destOrd="0" presId="urn:microsoft.com/office/officeart/2008/layout/LinedList"/>
    <dgm:cxn modelId="{2960FB63-8B56-304C-90F8-BD8836B6D615}" type="presParOf" srcId="{082862F4-885C-2145-9093-01560CF16ECA}" destId="{B3C78FFB-3C2A-A14B-A257-65364A6A581E}" srcOrd="15" destOrd="0" presId="urn:microsoft.com/office/officeart/2008/layout/LinedList"/>
    <dgm:cxn modelId="{C3874ED0-B2EC-A943-A7C0-9290EACC9E5B}" type="presParOf" srcId="{B3C78FFB-3C2A-A14B-A257-65364A6A581E}" destId="{E10F3736-47D3-414B-BFDB-493B9074C308}" srcOrd="0" destOrd="0" presId="urn:microsoft.com/office/officeart/2008/layout/LinedList"/>
    <dgm:cxn modelId="{3319D212-4F3C-9949-AFEB-13D125FA46AC}" type="presParOf" srcId="{B3C78FFB-3C2A-A14B-A257-65364A6A581E}" destId="{49B1A5F4-92DC-DF41-995A-6BE6263C087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6664A39-2EC9-401E-ADA9-62C607F23FB3}" type="doc">
      <dgm:prSet loTypeId="urn:microsoft.com/office/officeart/2008/layout/Lin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D4FB3BD7-1ED5-4FF5-93A3-522B5D751BF8}">
      <dgm:prSet/>
      <dgm:spPr/>
      <dgm:t>
        <a:bodyPr/>
        <a:lstStyle/>
        <a:p>
          <a:r>
            <a:rPr lang="it-IT" b="1" i="0" u="none" dirty="0"/>
            <a:t>-Power</a:t>
          </a:r>
          <a:br>
            <a:rPr lang="it-IT" b="0" i="0" u="none" dirty="0"/>
          </a:br>
          <a:endParaRPr lang="en-US" dirty="0"/>
        </a:p>
      </dgm:t>
    </dgm:pt>
    <dgm:pt modelId="{667C6B41-9F65-45D5-9AB6-667E970A1100}" type="parTrans" cxnId="{C776BA03-3F34-4651-A199-DFD8EB3E0BF4}">
      <dgm:prSet/>
      <dgm:spPr/>
      <dgm:t>
        <a:bodyPr/>
        <a:lstStyle/>
        <a:p>
          <a:endParaRPr lang="en-US"/>
        </a:p>
      </dgm:t>
    </dgm:pt>
    <dgm:pt modelId="{82E7533E-D065-4E8C-B340-09CBF75B1A89}" type="sibTrans" cxnId="{C776BA03-3F34-4651-A199-DFD8EB3E0BF4}">
      <dgm:prSet/>
      <dgm:spPr/>
      <dgm:t>
        <a:bodyPr/>
        <a:lstStyle/>
        <a:p>
          <a:endParaRPr lang="en-US"/>
        </a:p>
      </dgm:t>
    </dgm:pt>
    <dgm:pt modelId="{94DAE093-7397-E445-A763-062E982414B7}">
      <dgm:prSet/>
      <dgm:spPr/>
      <dgm:t>
        <a:bodyPr/>
        <a:lstStyle/>
        <a:p>
          <a:r>
            <a:rPr lang="it-IT" b="0" i="0" u="none"/>
            <a:t>-ability of one actor to influence the decisions of another actor.</a:t>
          </a:r>
          <a:br>
            <a:rPr lang="it-IT" b="0" i="0" u="none"/>
          </a:br>
          <a:endParaRPr lang="it-IT" b="0" i="0" u="none"/>
        </a:p>
      </dgm:t>
    </dgm:pt>
    <dgm:pt modelId="{57875B7C-0E57-B441-8078-F091AAF72DB2}" type="parTrans" cxnId="{B6EFF635-6547-A241-85E2-91D58BF6963A}">
      <dgm:prSet/>
      <dgm:spPr/>
      <dgm:t>
        <a:bodyPr/>
        <a:lstStyle/>
        <a:p>
          <a:endParaRPr lang="it-IT"/>
        </a:p>
      </dgm:t>
    </dgm:pt>
    <dgm:pt modelId="{123408F4-7E8D-8B4E-B6B5-74EC271AB9B4}" type="sibTrans" cxnId="{B6EFF635-6547-A241-85E2-91D58BF6963A}">
      <dgm:prSet/>
      <dgm:spPr/>
      <dgm:t>
        <a:bodyPr/>
        <a:lstStyle/>
        <a:p>
          <a:endParaRPr lang="it-IT"/>
        </a:p>
      </dgm:t>
    </dgm:pt>
    <dgm:pt modelId="{BAC0CBB7-BECD-EE42-9575-79AEA4A2C12E}">
      <dgm:prSet/>
      <dgm:spPr/>
      <dgm:t>
        <a:bodyPr/>
        <a:lstStyle/>
        <a:p>
          <a:r>
            <a:rPr lang="it-IT" b="0" i="0" u="none"/>
            <a:t>-Power can be:</a:t>
          </a:r>
          <a:br>
            <a:rPr lang="it-IT" b="0" i="0" u="none"/>
          </a:br>
          <a:endParaRPr lang="it-IT" b="0" i="0" u="none"/>
        </a:p>
      </dgm:t>
    </dgm:pt>
    <dgm:pt modelId="{D330E277-3191-1046-9188-C3576D83CF77}" type="parTrans" cxnId="{8B679286-FC68-3D45-A9FE-07F2CD91ED96}">
      <dgm:prSet/>
      <dgm:spPr/>
      <dgm:t>
        <a:bodyPr/>
        <a:lstStyle/>
        <a:p>
          <a:endParaRPr lang="it-IT"/>
        </a:p>
      </dgm:t>
    </dgm:pt>
    <dgm:pt modelId="{84CDC7C6-2220-E743-840F-9BCC5A91E75D}" type="sibTrans" cxnId="{8B679286-FC68-3D45-A9FE-07F2CD91ED96}">
      <dgm:prSet/>
      <dgm:spPr/>
      <dgm:t>
        <a:bodyPr/>
        <a:lstStyle/>
        <a:p>
          <a:endParaRPr lang="it-IT"/>
        </a:p>
      </dgm:t>
    </dgm:pt>
    <dgm:pt modelId="{A4CBBCAB-5209-5244-8EA5-C48CF64DA3DA}">
      <dgm:prSet/>
      <dgm:spPr/>
      <dgm:t>
        <a:bodyPr/>
        <a:lstStyle/>
        <a:p>
          <a:r>
            <a:rPr lang="it-IT" b="1" i="0" u="none"/>
            <a:t>-persuasive </a:t>
          </a:r>
          <a:r>
            <a:rPr lang="it-IT" b="0" i="0" u="none"/>
            <a:t>if the action of compliance with the command is free;</a:t>
          </a:r>
          <a:br>
            <a:rPr lang="it-IT" b="0" i="0" u="none"/>
          </a:br>
          <a:endParaRPr lang="it-IT" b="0" i="0" u="none"/>
        </a:p>
      </dgm:t>
    </dgm:pt>
    <dgm:pt modelId="{111ABF86-0232-D140-96DB-20A2534C5FE4}" type="parTrans" cxnId="{79A5A5FE-44D5-4240-9143-29A6FFFDDD16}">
      <dgm:prSet/>
      <dgm:spPr/>
      <dgm:t>
        <a:bodyPr/>
        <a:lstStyle/>
        <a:p>
          <a:endParaRPr lang="it-IT"/>
        </a:p>
      </dgm:t>
    </dgm:pt>
    <dgm:pt modelId="{349C82C8-6E61-124D-9798-09BA0A71D04B}" type="sibTrans" cxnId="{79A5A5FE-44D5-4240-9143-29A6FFFDDD16}">
      <dgm:prSet/>
      <dgm:spPr/>
      <dgm:t>
        <a:bodyPr/>
        <a:lstStyle/>
        <a:p>
          <a:endParaRPr lang="it-IT"/>
        </a:p>
      </dgm:t>
    </dgm:pt>
    <dgm:pt modelId="{613EAFD7-49EF-8948-ADBA-D506264C1FF8}">
      <dgm:prSet/>
      <dgm:spPr/>
      <dgm:t>
        <a:bodyPr/>
        <a:lstStyle/>
        <a:p>
          <a:r>
            <a:rPr lang="it-IT" b="1" i="0" u="none"/>
            <a:t>-constructive</a:t>
          </a:r>
          <a:r>
            <a:rPr lang="it-IT" b="0" i="0" u="none"/>
            <a:t> if the action of compliance with the command is imposed;</a:t>
          </a:r>
          <a:br>
            <a:rPr lang="it-IT" b="0" i="0" u="none"/>
          </a:br>
          <a:endParaRPr lang="it-IT" b="0" i="0" u="none"/>
        </a:p>
      </dgm:t>
    </dgm:pt>
    <dgm:pt modelId="{55D97C8C-051C-A643-836C-07D4B7B8D4A5}" type="parTrans" cxnId="{F96C148E-8680-7C48-A22F-6F69DA9D91DA}">
      <dgm:prSet/>
      <dgm:spPr/>
      <dgm:t>
        <a:bodyPr/>
        <a:lstStyle/>
        <a:p>
          <a:endParaRPr lang="it-IT"/>
        </a:p>
      </dgm:t>
    </dgm:pt>
    <dgm:pt modelId="{F246C467-1FE4-E64F-A0F5-BCD6B61440CB}" type="sibTrans" cxnId="{F96C148E-8680-7C48-A22F-6F69DA9D91DA}">
      <dgm:prSet/>
      <dgm:spPr/>
      <dgm:t>
        <a:bodyPr/>
        <a:lstStyle/>
        <a:p>
          <a:endParaRPr lang="it-IT"/>
        </a:p>
      </dgm:t>
    </dgm:pt>
    <dgm:pt modelId="{6A657415-E887-CB40-8DF5-C659503A5777}">
      <dgm:prSet/>
      <dgm:spPr/>
      <dgm:t>
        <a:bodyPr/>
        <a:lstStyle/>
        <a:p>
          <a:r>
            <a:rPr lang="it-IT" b="1" i="0" u="none"/>
            <a:t>-actual</a:t>
          </a:r>
          <a:r>
            <a:rPr lang="it-IT" b="0" i="0" u="none"/>
            <a:t> if it expresses the </a:t>
          </a:r>
          <a:r>
            <a:rPr lang="it-IT" b="0" i="1" u="none"/>
            <a:t>actual determination</a:t>
          </a:r>
          <a:r>
            <a:rPr lang="it-IT" b="0" i="0" u="none"/>
            <a:t> by one actor of the conduct of another actor; </a:t>
          </a:r>
          <a:br>
            <a:rPr lang="it-IT" b="0" i="0" u="none"/>
          </a:br>
          <a:endParaRPr lang="it-IT" b="0" i="0" u="none"/>
        </a:p>
      </dgm:t>
    </dgm:pt>
    <dgm:pt modelId="{56909723-0E4D-9541-8AD6-458BA4D60BE1}" type="parTrans" cxnId="{8212D4FF-11FF-2440-8484-BC63E76B583F}">
      <dgm:prSet/>
      <dgm:spPr/>
      <dgm:t>
        <a:bodyPr/>
        <a:lstStyle/>
        <a:p>
          <a:endParaRPr lang="it-IT"/>
        </a:p>
      </dgm:t>
    </dgm:pt>
    <dgm:pt modelId="{4BFB7BB8-FE8B-0A45-887B-25879E3033E6}" type="sibTrans" cxnId="{8212D4FF-11FF-2440-8484-BC63E76B583F}">
      <dgm:prSet/>
      <dgm:spPr/>
      <dgm:t>
        <a:bodyPr/>
        <a:lstStyle/>
        <a:p>
          <a:endParaRPr lang="it-IT"/>
        </a:p>
      </dgm:t>
    </dgm:pt>
    <dgm:pt modelId="{4E245E0E-CB01-6744-B60B-B3D88E439A6F}">
      <dgm:prSet/>
      <dgm:spPr/>
      <dgm:t>
        <a:bodyPr/>
        <a:lstStyle/>
        <a:p>
          <a:r>
            <a:rPr lang="it-IT" b="1" i="0" u="none" dirty="0"/>
            <a:t>-</a:t>
          </a:r>
          <a:r>
            <a:rPr lang="it-IT" b="1" i="0" u="none" dirty="0" err="1"/>
            <a:t>potential</a:t>
          </a:r>
          <a:r>
            <a:rPr lang="it-IT" b="0" i="0" u="none" dirty="0"/>
            <a:t> </a:t>
          </a:r>
          <a:r>
            <a:rPr lang="it-IT" b="0" i="0" u="none" dirty="0" err="1"/>
            <a:t>if</a:t>
          </a:r>
          <a:r>
            <a:rPr lang="it-IT" b="0" i="0" u="none" dirty="0"/>
            <a:t> </a:t>
          </a:r>
          <a:r>
            <a:rPr lang="it-IT" b="0" i="0" u="none" dirty="0" err="1"/>
            <a:t>it</a:t>
          </a:r>
          <a:r>
            <a:rPr lang="it-IT" b="0" i="0" u="none" dirty="0"/>
            <a:t> </a:t>
          </a:r>
          <a:r>
            <a:rPr lang="it-IT" b="0" i="0" u="none" dirty="0" err="1"/>
            <a:t>expresses</a:t>
          </a:r>
          <a:r>
            <a:rPr lang="it-IT" b="0" i="0" u="none" dirty="0"/>
            <a:t> the </a:t>
          </a:r>
          <a:r>
            <a:rPr lang="it-IT" b="0" i="1" u="none" dirty="0" err="1"/>
            <a:t>possible</a:t>
          </a:r>
          <a:r>
            <a:rPr lang="it-IT" b="0" i="1" u="none" dirty="0"/>
            <a:t> </a:t>
          </a:r>
          <a:r>
            <a:rPr lang="it-IT" b="0" i="1" u="none" dirty="0" err="1"/>
            <a:t>capacity</a:t>
          </a:r>
          <a:r>
            <a:rPr lang="it-IT" b="0" i="1" u="none" dirty="0"/>
            <a:t> of </a:t>
          </a:r>
          <a:r>
            <a:rPr lang="it-IT" b="0" i="0" u="none" dirty="0"/>
            <a:t>an </a:t>
          </a:r>
          <a:r>
            <a:rPr lang="it-IT" b="0" i="0" u="none" dirty="0" err="1"/>
            <a:t>actor</a:t>
          </a:r>
          <a:r>
            <a:rPr lang="it-IT" b="0" i="0" u="none" dirty="0"/>
            <a:t> to </a:t>
          </a:r>
          <a:r>
            <a:rPr lang="it-IT" b="0" i="0" u="none" dirty="0" err="1"/>
            <a:t>influence</a:t>
          </a:r>
          <a:r>
            <a:rPr lang="it-IT" b="0" i="0" u="none" dirty="0"/>
            <a:t> the </a:t>
          </a:r>
          <a:r>
            <a:rPr lang="it-IT" b="0" i="0" u="none" dirty="0" err="1"/>
            <a:t>conduct</a:t>
          </a:r>
          <a:r>
            <a:rPr lang="it-IT" b="0" i="0" u="none" dirty="0"/>
            <a:t> of </a:t>
          </a:r>
          <a:r>
            <a:rPr lang="it-IT" b="0" i="0" u="none" dirty="0" err="1"/>
            <a:t>another</a:t>
          </a:r>
          <a:r>
            <a:rPr lang="it-IT" b="0" i="0" u="none" dirty="0"/>
            <a:t> </a:t>
          </a:r>
          <a:r>
            <a:rPr lang="it-IT" b="0" i="0" u="none" dirty="0" err="1"/>
            <a:t>actor</a:t>
          </a:r>
          <a:r>
            <a:rPr lang="it-IT" b="0" i="0" u="none" dirty="0"/>
            <a:t>.</a:t>
          </a:r>
        </a:p>
      </dgm:t>
    </dgm:pt>
    <dgm:pt modelId="{9AB6C7A9-4A45-FC4F-B366-95C76E3ABB4A}" type="parTrans" cxnId="{48AED598-FC8A-DA4C-B315-E4AE60F4E8AB}">
      <dgm:prSet/>
      <dgm:spPr/>
      <dgm:t>
        <a:bodyPr/>
        <a:lstStyle/>
        <a:p>
          <a:endParaRPr lang="it-IT"/>
        </a:p>
      </dgm:t>
    </dgm:pt>
    <dgm:pt modelId="{8A022660-74BF-C947-AED6-E9315E2C78C1}" type="sibTrans" cxnId="{48AED598-FC8A-DA4C-B315-E4AE60F4E8AB}">
      <dgm:prSet/>
      <dgm:spPr/>
      <dgm:t>
        <a:bodyPr/>
        <a:lstStyle/>
        <a:p>
          <a:endParaRPr lang="it-IT"/>
        </a:p>
      </dgm:t>
    </dgm:pt>
    <dgm:pt modelId="{F59B3D95-3420-9940-A036-110EFFDAFEE2}" type="pres">
      <dgm:prSet presAssocID="{C6664A39-2EC9-401E-ADA9-62C607F23FB3}" presName="vert0" presStyleCnt="0">
        <dgm:presLayoutVars>
          <dgm:dir/>
          <dgm:animOne val="branch"/>
          <dgm:animLvl val="lvl"/>
        </dgm:presLayoutVars>
      </dgm:prSet>
      <dgm:spPr/>
    </dgm:pt>
    <dgm:pt modelId="{6FA9308D-8EEA-CD45-8797-6DD2C97CDEE3}" type="pres">
      <dgm:prSet presAssocID="{D4FB3BD7-1ED5-4FF5-93A3-522B5D751BF8}" presName="thickLine" presStyleLbl="alignNode1" presStyleIdx="0" presStyleCnt="7"/>
      <dgm:spPr/>
    </dgm:pt>
    <dgm:pt modelId="{9C95BAF1-BC50-0643-9F81-4D9A552CF7FB}" type="pres">
      <dgm:prSet presAssocID="{D4FB3BD7-1ED5-4FF5-93A3-522B5D751BF8}" presName="horz1" presStyleCnt="0"/>
      <dgm:spPr/>
    </dgm:pt>
    <dgm:pt modelId="{9D589252-3D8C-9E45-BA36-44717BD445CF}" type="pres">
      <dgm:prSet presAssocID="{D4FB3BD7-1ED5-4FF5-93A3-522B5D751BF8}" presName="tx1" presStyleLbl="revTx" presStyleIdx="0" presStyleCnt="7"/>
      <dgm:spPr/>
    </dgm:pt>
    <dgm:pt modelId="{49781FF4-2EED-DD4F-B7BE-29E5E3858B86}" type="pres">
      <dgm:prSet presAssocID="{D4FB3BD7-1ED5-4FF5-93A3-522B5D751BF8}" presName="vert1" presStyleCnt="0"/>
      <dgm:spPr/>
    </dgm:pt>
    <dgm:pt modelId="{4984A184-923E-D84A-9E27-4A4281CA771F}" type="pres">
      <dgm:prSet presAssocID="{94DAE093-7397-E445-A763-062E982414B7}" presName="thickLine" presStyleLbl="alignNode1" presStyleIdx="1" presStyleCnt="7"/>
      <dgm:spPr/>
    </dgm:pt>
    <dgm:pt modelId="{C29C9652-DD32-E24D-8BBB-2D685E61BE1E}" type="pres">
      <dgm:prSet presAssocID="{94DAE093-7397-E445-A763-062E982414B7}" presName="horz1" presStyleCnt="0"/>
      <dgm:spPr/>
    </dgm:pt>
    <dgm:pt modelId="{D92E13B2-135D-A448-A584-DC6DAE84A6F1}" type="pres">
      <dgm:prSet presAssocID="{94DAE093-7397-E445-A763-062E982414B7}" presName="tx1" presStyleLbl="revTx" presStyleIdx="1" presStyleCnt="7"/>
      <dgm:spPr/>
    </dgm:pt>
    <dgm:pt modelId="{4E788E4D-EA9C-6A41-9D47-C0EB949FD4DC}" type="pres">
      <dgm:prSet presAssocID="{94DAE093-7397-E445-A763-062E982414B7}" presName="vert1" presStyleCnt="0"/>
      <dgm:spPr/>
    </dgm:pt>
    <dgm:pt modelId="{86BA77C5-7A5C-B84F-A718-25827E3D05BB}" type="pres">
      <dgm:prSet presAssocID="{BAC0CBB7-BECD-EE42-9575-79AEA4A2C12E}" presName="thickLine" presStyleLbl="alignNode1" presStyleIdx="2" presStyleCnt="7"/>
      <dgm:spPr/>
    </dgm:pt>
    <dgm:pt modelId="{A3D12B81-E92B-FD46-9205-40E6B82B897B}" type="pres">
      <dgm:prSet presAssocID="{BAC0CBB7-BECD-EE42-9575-79AEA4A2C12E}" presName="horz1" presStyleCnt="0"/>
      <dgm:spPr/>
    </dgm:pt>
    <dgm:pt modelId="{4D1A879F-3675-1D4D-A58C-F0A26BE2F224}" type="pres">
      <dgm:prSet presAssocID="{BAC0CBB7-BECD-EE42-9575-79AEA4A2C12E}" presName="tx1" presStyleLbl="revTx" presStyleIdx="2" presStyleCnt="7"/>
      <dgm:spPr/>
    </dgm:pt>
    <dgm:pt modelId="{654CAFF7-B17E-0044-830A-D6D86D9CF7A2}" type="pres">
      <dgm:prSet presAssocID="{BAC0CBB7-BECD-EE42-9575-79AEA4A2C12E}" presName="vert1" presStyleCnt="0"/>
      <dgm:spPr/>
    </dgm:pt>
    <dgm:pt modelId="{E3F26B8D-E2D4-D24D-B8DB-3D6E0CDC46D5}" type="pres">
      <dgm:prSet presAssocID="{A4CBBCAB-5209-5244-8EA5-C48CF64DA3DA}" presName="thickLine" presStyleLbl="alignNode1" presStyleIdx="3" presStyleCnt="7"/>
      <dgm:spPr/>
    </dgm:pt>
    <dgm:pt modelId="{9F2962C2-2AAE-604E-B958-79CFF14853F6}" type="pres">
      <dgm:prSet presAssocID="{A4CBBCAB-5209-5244-8EA5-C48CF64DA3DA}" presName="horz1" presStyleCnt="0"/>
      <dgm:spPr/>
    </dgm:pt>
    <dgm:pt modelId="{E294D18A-F6F3-0E4B-8164-AFC38C35C6B0}" type="pres">
      <dgm:prSet presAssocID="{A4CBBCAB-5209-5244-8EA5-C48CF64DA3DA}" presName="tx1" presStyleLbl="revTx" presStyleIdx="3" presStyleCnt="7"/>
      <dgm:spPr/>
    </dgm:pt>
    <dgm:pt modelId="{59AE5300-A2D7-204C-8118-B8297E90A3E2}" type="pres">
      <dgm:prSet presAssocID="{A4CBBCAB-5209-5244-8EA5-C48CF64DA3DA}" presName="vert1" presStyleCnt="0"/>
      <dgm:spPr/>
    </dgm:pt>
    <dgm:pt modelId="{F073947A-877F-7E45-B8EE-B1B7AE9ADD21}" type="pres">
      <dgm:prSet presAssocID="{613EAFD7-49EF-8948-ADBA-D506264C1FF8}" presName="thickLine" presStyleLbl="alignNode1" presStyleIdx="4" presStyleCnt="7"/>
      <dgm:spPr/>
    </dgm:pt>
    <dgm:pt modelId="{7EF0A4CA-A0E0-0147-A0A7-32D413D5CAF4}" type="pres">
      <dgm:prSet presAssocID="{613EAFD7-49EF-8948-ADBA-D506264C1FF8}" presName="horz1" presStyleCnt="0"/>
      <dgm:spPr/>
    </dgm:pt>
    <dgm:pt modelId="{C3B4711D-B636-9542-9C93-B8D288890B0D}" type="pres">
      <dgm:prSet presAssocID="{613EAFD7-49EF-8948-ADBA-D506264C1FF8}" presName="tx1" presStyleLbl="revTx" presStyleIdx="4" presStyleCnt="7"/>
      <dgm:spPr/>
    </dgm:pt>
    <dgm:pt modelId="{11151A13-82C9-7745-A740-53E06D010699}" type="pres">
      <dgm:prSet presAssocID="{613EAFD7-49EF-8948-ADBA-D506264C1FF8}" presName="vert1" presStyleCnt="0"/>
      <dgm:spPr/>
    </dgm:pt>
    <dgm:pt modelId="{F9F13924-C616-C849-AC54-8EDCA451C615}" type="pres">
      <dgm:prSet presAssocID="{6A657415-E887-CB40-8DF5-C659503A5777}" presName="thickLine" presStyleLbl="alignNode1" presStyleIdx="5" presStyleCnt="7"/>
      <dgm:spPr/>
    </dgm:pt>
    <dgm:pt modelId="{35EFB8B3-6834-184F-B211-81E87968C366}" type="pres">
      <dgm:prSet presAssocID="{6A657415-E887-CB40-8DF5-C659503A5777}" presName="horz1" presStyleCnt="0"/>
      <dgm:spPr/>
    </dgm:pt>
    <dgm:pt modelId="{6644B1A9-1235-7B42-ABD0-E729C061F81C}" type="pres">
      <dgm:prSet presAssocID="{6A657415-E887-CB40-8DF5-C659503A5777}" presName="tx1" presStyleLbl="revTx" presStyleIdx="5" presStyleCnt="7"/>
      <dgm:spPr/>
    </dgm:pt>
    <dgm:pt modelId="{3B36A178-2BAD-C74C-A51D-6FC575620768}" type="pres">
      <dgm:prSet presAssocID="{6A657415-E887-CB40-8DF5-C659503A5777}" presName="vert1" presStyleCnt="0"/>
      <dgm:spPr/>
    </dgm:pt>
    <dgm:pt modelId="{33C8B12F-2682-8342-A3C8-E22F77CA523F}" type="pres">
      <dgm:prSet presAssocID="{4E245E0E-CB01-6744-B60B-B3D88E439A6F}" presName="thickLine" presStyleLbl="alignNode1" presStyleIdx="6" presStyleCnt="7"/>
      <dgm:spPr/>
    </dgm:pt>
    <dgm:pt modelId="{5CE419F4-3663-E244-ACD2-F37D504FEAF8}" type="pres">
      <dgm:prSet presAssocID="{4E245E0E-CB01-6744-B60B-B3D88E439A6F}" presName="horz1" presStyleCnt="0"/>
      <dgm:spPr/>
    </dgm:pt>
    <dgm:pt modelId="{93128527-548E-2F45-977F-1DB3C643E7A8}" type="pres">
      <dgm:prSet presAssocID="{4E245E0E-CB01-6744-B60B-B3D88E439A6F}" presName="tx1" presStyleLbl="revTx" presStyleIdx="6" presStyleCnt="7"/>
      <dgm:spPr/>
    </dgm:pt>
    <dgm:pt modelId="{AE1D75CF-091D-6447-A874-A577921C1D9C}" type="pres">
      <dgm:prSet presAssocID="{4E245E0E-CB01-6744-B60B-B3D88E439A6F}" presName="vert1" presStyleCnt="0"/>
      <dgm:spPr/>
    </dgm:pt>
  </dgm:ptLst>
  <dgm:cxnLst>
    <dgm:cxn modelId="{C776BA03-3F34-4651-A199-DFD8EB3E0BF4}" srcId="{C6664A39-2EC9-401E-ADA9-62C607F23FB3}" destId="{D4FB3BD7-1ED5-4FF5-93A3-522B5D751BF8}" srcOrd="0" destOrd="0" parTransId="{667C6B41-9F65-45D5-9AB6-667E970A1100}" sibTransId="{82E7533E-D065-4E8C-B340-09CBF75B1A89}"/>
    <dgm:cxn modelId="{21961D06-52D4-6145-80F4-37BBFFF43AE9}" type="presOf" srcId="{BAC0CBB7-BECD-EE42-9575-79AEA4A2C12E}" destId="{4D1A879F-3675-1D4D-A58C-F0A26BE2F224}" srcOrd="0" destOrd="0" presId="urn:microsoft.com/office/officeart/2008/layout/LinedList"/>
    <dgm:cxn modelId="{B6EFF635-6547-A241-85E2-91D58BF6963A}" srcId="{C6664A39-2EC9-401E-ADA9-62C607F23FB3}" destId="{94DAE093-7397-E445-A763-062E982414B7}" srcOrd="1" destOrd="0" parTransId="{57875B7C-0E57-B441-8078-F091AAF72DB2}" sibTransId="{123408F4-7E8D-8B4E-B6B5-74EC271AB9B4}"/>
    <dgm:cxn modelId="{D029546F-38B8-F146-8C0B-BF4E336416D9}" type="presOf" srcId="{4E245E0E-CB01-6744-B60B-B3D88E439A6F}" destId="{93128527-548E-2F45-977F-1DB3C643E7A8}" srcOrd="0" destOrd="0" presId="urn:microsoft.com/office/officeart/2008/layout/LinedList"/>
    <dgm:cxn modelId="{3B7B957C-C324-4B40-9466-1F8C8EA9967F}" type="presOf" srcId="{613EAFD7-49EF-8948-ADBA-D506264C1FF8}" destId="{C3B4711D-B636-9542-9C93-B8D288890B0D}" srcOrd="0" destOrd="0" presId="urn:microsoft.com/office/officeart/2008/layout/LinedList"/>
    <dgm:cxn modelId="{8B679286-FC68-3D45-A9FE-07F2CD91ED96}" srcId="{C6664A39-2EC9-401E-ADA9-62C607F23FB3}" destId="{BAC0CBB7-BECD-EE42-9575-79AEA4A2C12E}" srcOrd="2" destOrd="0" parTransId="{D330E277-3191-1046-9188-C3576D83CF77}" sibTransId="{84CDC7C6-2220-E743-840F-9BCC5A91E75D}"/>
    <dgm:cxn modelId="{F96C148E-8680-7C48-A22F-6F69DA9D91DA}" srcId="{C6664A39-2EC9-401E-ADA9-62C607F23FB3}" destId="{613EAFD7-49EF-8948-ADBA-D506264C1FF8}" srcOrd="4" destOrd="0" parTransId="{55D97C8C-051C-A643-836C-07D4B7B8D4A5}" sibTransId="{F246C467-1FE4-E64F-A0F5-BCD6B61440CB}"/>
    <dgm:cxn modelId="{DAF4F18F-BF0F-DA4B-A7EA-3CED1B6F5C15}" type="presOf" srcId="{A4CBBCAB-5209-5244-8EA5-C48CF64DA3DA}" destId="{E294D18A-F6F3-0E4B-8164-AFC38C35C6B0}" srcOrd="0" destOrd="0" presId="urn:microsoft.com/office/officeart/2008/layout/LinedList"/>
    <dgm:cxn modelId="{48AED598-FC8A-DA4C-B315-E4AE60F4E8AB}" srcId="{C6664A39-2EC9-401E-ADA9-62C607F23FB3}" destId="{4E245E0E-CB01-6744-B60B-B3D88E439A6F}" srcOrd="6" destOrd="0" parTransId="{9AB6C7A9-4A45-FC4F-B366-95C76E3ABB4A}" sibTransId="{8A022660-74BF-C947-AED6-E9315E2C78C1}"/>
    <dgm:cxn modelId="{F89338D9-DA15-2D42-A6DE-AA5851E8B3F5}" type="presOf" srcId="{6A657415-E887-CB40-8DF5-C659503A5777}" destId="{6644B1A9-1235-7B42-ABD0-E729C061F81C}" srcOrd="0" destOrd="0" presId="urn:microsoft.com/office/officeart/2008/layout/LinedList"/>
    <dgm:cxn modelId="{E7B534EC-EB3B-0D47-B5BD-A80923757A77}" type="presOf" srcId="{D4FB3BD7-1ED5-4FF5-93A3-522B5D751BF8}" destId="{9D589252-3D8C-9E45-BA36-44717BD445CF}" srcOrd="0" destOrd="0" presId="urn:microsoft.com/office/officeart/2008/layout/LinedList"/>
    <dgm:cxn modelId="{317CAAEE-C7D8-7443-A5AA-BC4754208E0B}" type="presOf" srcId="{94DAE093-7397-E445-A763-062E982414B7}" destId="{D92E13B2-135D-A448-A584-DC6DAE84A6F1}" srcOrd="0" destOrd="0" presId="urn:microsoft.com/office/officeart/2008/layout/LinedList"/>
    <dgm:cxn modelId="{2D861BEF-6464-554E-AC35-EE8E08B7F2B7}" type="presOf" srcId="{C6664A39-2EC9-401E-ADA9-62C607F23FB3}" destId="{F59B3D95-3420-9940-A036-110EFFDAFEE2}" srcOrd="0" destOrd="0" presId="urn:microsoft.com/office/officeart/2008/layout/LinedList"/>
    <dgm:cxn modelId="{79A5A5FE-44D5-4240-9143-29A6FFFDDD16}" srcId="{C6664A39-2EC9-401E-ADA9-62C607F23FB3}" destId="{A4CBBCAB-5209-5244-8EA5-C48CF64DA3DA}" srcOrd="3" destOrd="0" parTransId="{111ABF86-0232-D140-96DB-20A2534C5FE4}" sibTransId="{349C82C8-6E61-124D-9798-09BA0A71D04B}"/>
    <dgm:cxn modelId="{8212D4FF-11FF-2440-8484-BC63E76B583F}" srcId="{C6664A39-2EC9-401E-ADA9-62C607F23FB3}" destId="{6A657415-E887-CB40-8DF5-C659503A5777}" srcOrd="5" destOrd="0" parTransId="{56909723-0E4D-9541-8AD6-458BA4D60BE1}" sibTransId="{4BFB7BB8-FE8B-0A45-887B-25879E3033E6}"/>
    <dgm:cxn modelId="{D0C787E9-3592-C24A-A2F7-531F10375CB7}" type="presParOf" srcId="{F59B3D95-3420-9940-A036-110EFFDAFEE2}" destId="{6FA9308D-8EEA-CD45-8797-6DD2C97CDEE3}" srcOrd="0" destOrd="0" presId="urn:microsoft.com/office/officeart/2008/layout/LinedList"/>
    <dgm:cxn modelId="{E906414B-77D4-B04C-8A50-942A89199B6B}" type="presParOf" srcId="{F59B3D95-3420-9940-A036-110EFFDAFEE2}" destId="{9C95BAF1-BC50-0643-9F81-4D9A552CF7FB}" srcOrd="1" destOrd="0" presId="urn:microsoft.com/office/officeart/2008/layout/LinedList"/>
    <dgm:cxn modelId="{08D412D0-7901-E94B-8B10-EB8B6D6F7CB6}" type="presParOf" srcId="{9C95BAF1-BC50-0643-9F81-4D9A552CF7FB}" destId="{9D589252-3D8C-9E45-BA36-44717BD445CF}" srcOrd="0" destOrd="0" presId="urn:microsoft.com/office/officeart/2008/layout/LinedList"/>
    <dgm:cxn modelId="{941EF817-ED9E-324A-ACA6-EE77E6B46858}" type="presParOf" srcId="{9C95BAF1-BC50-0643-9F81-4D9A552CF7FB}" destId="{49781FF4-2EED-DD4F-B7BE-29E5E3858B86}" srcOrd="1" destOrd="0" presId="urn:microsoft.com/office/officeart/2008/layout/LinedList"/>
    <dgm:cxn modelId="{0632C9B0-EDD3-A647-8C7D-A06EE0071C32}" type="presParOf" srcId="{F59B3D95-3420-9940-A036-110EFFDAFEE2}" destId="{4984A184-923E-D84A-9E27-4A4281CA771F}" srcOrd="2" destOrd="0" presId="urn:microsoft.com/office/officeart/2008/layout/LinedList"/>
    <dgm:cxn modelId="{6987BE3A-9AD7-424A-A935-C3274A411029}" type="presParOf" srcId="{F59B3D95-3420-9940-A036-110EFFDAFEE2}" destId="{C29C9652-DD32-E24D-8BBB-2D685E61BE1E}" srcOrd="3" destOrd="0" presId="urn:microsoft.com/office/officeart/2008/layout/LinedList"/>
    <dgm:cxn modelId="{E27FA460-AC3D-824E-A44E-B61BD8F87068}" type="presParOf" srcId="{C29C9652-DD32-E24D-8BBB-2D685E61BE1E}" destId="{D92E13B2-135D-A448-A584-DC6DAE84A6F1}" srcOrd="0" destOrd="0" presId="urn:microsoft.com/office/officeart/2008/layout/LinedList"/>
    <dgm:cxn modelId="{56FD4B89-5C05-8F48-83D3-9D110D31D8BF}" type="presParOf" srcId="{C29C9652-DD32-E24D-8BBB-2D685E61BE1E}" destId="{4E788E4D-EA9C-6A41-9D47-C0EB949FD4DC}" srcOrd="1" destOrd="0" presId="urn:microsoft.com/office/officeart/2008/layout/LinedList"/>
    <dgm:cxn modelId="{22ACA902-9FC6-F04F-98A5-D04A884442C6}" type="presParOf" srcId="{F59B3D95-3420-9940-A036-110EFFDAFEE2}" destId="{86BA77C5-7A5C-B84F-A718-25827E3D05BB}" srcOrd="4" destOrd="0" presId="urn:microsoft.com/office/officeart/2008/layout/LinedList"/>
    <dgm:cxn modelId="{3F4A72CD-135A-3D42-951E-28528DEEF54C}" type="presParOf" srcId="{F59B3D95-3420-9940-A036-110EFFDAFEE2}" destId="{A3D12B81-E92B-FD46-9205-40E6B82B897B}" srcOrd="5" destOrd="0" presId="urn:microsoft.com/office/officeart/2008/layout/LinedList"/>
    <dgm:cxn modelId="{0B4A1F49-588A-4D42-85DD-C939E1EBE10D}" type="presParOf" srcId="{A3D12B81-E92B-FD46-9205-40E6B82B897B}" destId="{4D1A879F-3675-1D4D-A58C-F0A26BE2F224}" srcOrd="0" destOrd="0" presId="urn:microsoft.com/office/officeart/2008/layout/LinedList"/>
    <dgm:cxn modelId="{9A694551-8C0C-F844-8E3C-EDB25349C178}" type="presParOf" srcId="{A3D12B81-E92B-FD46-9205-40E6B82B897B}" destId="{654CAFF7-B17E-0044-830A-D6D86D9CF7A2}" srcOrd="1" destOrd="0" presId="urn:microsoft.com/office/officeart/2008/layout/LinedList"/>
    <dgm:cxn modelId="{9E12F9DE-C485-9A49-A9EC-349AA2681D10}" type="presParOf" srcId="{F59B3D95-3420-9940-A036-110EFFDAFEE2}" destId="{E3F26B8D-E2D4-D24D-B8DB-3D6E0CDC46D5}" srcOrd="6" destOrd="0" presId="urn:microsoft.com/office/officeart/2008/layout/LinedList"/>
    <dgm:cxn modelId="{463C9524-C36A-484D-B7AE-DF15D85E1386}" type="presParOf" srcId="{F59B3D95-3420-9940-A036-110EFFDAFEE2}" destId="{9F2962C2-2AAE-604E-B958-79CFF14853F6}" srcOrd="7" destOrd="0" presId="urn:microsoft.com/office/officeart/2008/layout/LinedList"/>
    <dgm:cxn modelId="{ED37B873-D403-7D42-B6C2-5DDE5F7CBC5A}" type="presParOf" srcId="{9F2962C2-2AAE-604E-B958-79CFF14853F6}" destId="{E294D18A-F6F3-0E4B-8164-AFC38C35C6B0}" srcOrd="0" destOrd="0" presId="urn:microsoft.com/office/officeart/2008/layout/LinedList"/>
    <dgm:cxn modelId="{ADEEDA21-B501-0D4C-B06A-70D598623C08}" type="presParOf" srcId="{9F2962C2-2AAE-604E-B958-79CFF14853F6}" destId="{59AE5300-A2D7-204C-8118-B8297E90A3E2}" srcOrd="1" destOrd="0" presId="urn:microsoft.com/office/officeart/2008/layout/LinedList"/>
    <dgm:cxn modelId="{85C647B4-F1E9-D541-943D-289CC1C35337}" type="presParOf" srcId="{F59B3D95-3420-9940-A036-110EFFDAFEE2}" destId="{F073947A-877F-7E45-B8EE-B1B7AE9ADD21}" srcOrd="8" destOrd="0" presId="urn:microsoft.com/office/officeart/2008/layout/LinedList"/>
    <dgm:cxn modelId="{FDAEB2B3-EB29-9A45-A545-BA57FD152AE1}" type="presParOf" srcId="{F59B3D95-3420-9940-A036-110EFFDAFEE2}" destId="{7EF0A4CA-A0E0-0147-A0A7-32D413D5CAF4}" srcOrd="9" destOrd="0" presId="urn:microsoft.com/office/officeart/2008/layout/LinedList"/>
    <dgm:cxn modelId="{CF042821-526D-0E4C-BEF8-B5BBF054B388}" type="presParOf" srcId="{7EF0A4CA-A0E0-0147-A0A7-32D413D5CAF4}" destId="{C3B4711D-B636-9542-9C93-B8D288890B0D}" srcOrd="0" destOrd="0" presId="urn:microsoft.com/office/officeart/2008/layout/LinedList"/>
    <dgm:cxn modelId="{5BDFB22C-929D-C843-8ADB-C27002A1D9E0}" type="presParOf" srcId="{7EF0A4CA-A0E0-0147-A0A7-32D413D5CAF4}" destId="{11151A13-82C9-7745-A740-53E06D010699}" srcOrd="1" destOrd="0" presId="urn:microsoft.com/office/officeart/2008/layout/LinedList"/>
    <dgm:cxn modelId="{85509CEA-6981-EA42-B141-4CEB70F52D37}" type="presParOf" srcId="{F59B3D95-3420-9940-A036-110EFFDAFEE2}" destId="{F9F13924-C616-C849-AC54-8EDCA451C615}" srcOrd="10" destOrd="0" presId="urn:microsoft.com/office/officeart/2008/layout/LinedList"/>
    <dgm:cxn modelId="{0B64BC36-57D5-DA40-94A2-FFFD62BDBF92}" type="presParOf" srcId="{F59B3D95-3420-9940-A036-110EFFDAFEE2}" destId="{35EFB8B3-6834-184F-B211-81E87968C366}" srcOrd="11" destOrd="0" presId="urn:microsoft.com/office/officeart/2008/layout/LinedList"/>
    <dgm:cxn modelId="{D85251B7-8314-6B42-AD1B-EC60CFD1E56A}" type="presParOf" srcId="{35EFB8B3-6834-184F-B211-81E87968C366}" destId="{6644B1A9-1235-7B42-ABD0-E729C061F81C}" srcOrd="0" destOrd="0" presId="urn:microsoft.com/office/officeart/2008/layout/LinedList"/>
    <dgm:cxn modelId="{E2233EFF-4516-8D49-8D0C-3205BD125FEC}" type="presParOf" srcId="{35EFB8B3-6834-184F-B211-81E87968C366}" destId="{3B36A178-2BAD-C74C-A51D-6FC575620768}" srcOrd="1" destOrd="0" presId="urn:microsoft.com/office/officeart/2008/layout/LinedList"/>
    <dgm:cxn modelId="{9F9BFD82-A004-2145-9F80-FE9E8623AC78}" type="presParOf" srcId="{F59B3D95-3420-9940-A036-110EFFDAFEE2}" destId="{33C8B12F-2682-8342-A3C8-E22F77CA523F}" srcOrd="12" destOrd="0" presId="urn:microsoft.com/office/officeart/2008/layout/LinedList"/>
    <dgm:cxn modelId="{0B92A445-777C-0347-8188-093E1AD93C5C}" type="presParOf" srcId="{F59B3D95-3420-9940-A036-110EFFDAFEE2}" destId="{5CE419F4-3663-E244-ACD2-F37D504FEAF8}" srcOrd="13" destOrd="0" presId="urn:microsoft.com/office/officeart/2008/layout/LinedList"/>
    <dgm:cxn modelId="{4E900A82-EE67-8D44-BD12-6334372C6FAB}" type="presParOf" srcId="{5CE419F4-3663-E244-ACD2-F37D504FEAF8}" destId="{93128527-548E-2F45-977F-1DB3C643E7A8}" srcOrd="0" destOrd="0" presId="urn:microsoft.com/office/officeart/2008/layout/LinedList"/>
    <dgm:cxn modelId="{AC090BE4-1A8E-8444-84B9-75DE9064F895}" type="presParOf" srcId="{5CE419F4-3663-E244-ACD2-F37D504FEAF8}" destId="{AE1D75CF-091D-6447-A874-A577921C1D9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3E2282-AB52-4302-9396-3B4405D88D51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903EBE7-4093-4A27-B22D-BF4B8587EDC4}">
      <dgm:prSet/>
      <dgm:spPr/>
      <dgm:t>
        <a:bodyPr/>
        <a:lstStyle/>
        <a:p>
          <a:r>
            <a:rPr lang="it-IT" b="0" i="0"/>
            <a:t>The state by its very nature tends to place itself in the sphere of properly political power and is characterised:</a:t>
          </a:r>
          <a:br>
            <a:rPr lang="it-IT" b="0" i="0"/>
          </a:br>
          <a:br>
            <a:rPr lang="it-IT" b="0" i="0"/>
          </a:br>
          <a:endParaRPr lang="en-US"/>
        </a:p>
      </dgm:t>
    </dgm:pt>
    <dgm:pt modelId="{7FB67DEF-3044-41C4-BEF7-4FB20C82E5AF}" type="parTrans" cxnId="{102404D4-AF06-47FF-A7F0-C1001B96409B}">
      <dgm:prSet/>
      <dgm:spPr/>
      <dgm:t>
        <a:bodyPr/>
        <a:lstStyle/>
        <a:p>
          <a:endParaRPr lang="en-US"/>
        </a:p>
      </dgm:t>
    </dgm:pt>
    <dgm:pt modelId="{21610AB0-ABAB-440F-959C-B9D241C4A6FA}" type="sibTrans" cxnId="{102404D4-AF06-47FF-A7F0-C1001B96409B}">
      <dgm:prSet/>
      <dgm:spPr/>
      <dgm:t>
        <a:bodyPr/>
        <a:lstStyle/>
        <a:p>
          <a:endParaRPr lang="en-US"/>
        </a:p>
      </dgm:t>
    </dgm:pt>
    <dgm:pt modelId="{A5D51F58-58C1-4FF3-8A8D-95904592E6E3}">
      <dgm:prSet/>
      <dgm:spPr/>
      <dgm:t>
        <a:bodyPr/>
        <a:lstStyle/>
        <a:p>
          <a:r>
            <a:rPr lang="it-IT" b="0" i="0"/>
            <a:t>by exclusive control over the material and organisational instruments of violence (</a:t>
          </a:r>
          <a:r>
            <a:rPr lang="it-IT" b="0" i="1"/>
            <a:t>monopoly of force</a:t>
          </a:r>
          <a:r>
            <a:rPr lang="it-IT" b="0" i="0"/>
            <a:t>);</a:t>
          </a:r>
          <a:br>
            <a:rPr lang="it-IT" b="0" i="0"/>
          </a:br>
          <a:br>
            <a:rPr lang="it-IT" b="0" i="0"/>
          </a:br>
          <a:endParaRPr lang="en-US"/>
        </a:p>
      </dgm:t>
    </dgm:pt>
    <dgm:pt modelId="{88EA8296-820F-49DB-842A-C11856BEE369}" type="parTrans" cxnId="{D0F60BCB-6FAE-43F7-A1DD-194D7310C985}">
      <dgm:prSet/>
      <dgm:spPr/>
      <dgm:t>
        <a:bodyPr/>
        <a:lstStyle/>
        <a:p>
          <a:endParaRPr lang="en-US"/>
        </a:p>
      </dgm:t>
    </dgm:pt>
    <dgm:pt modelId="{AD3FE357-7C90-4AB1-88C5-5D309D8EF47A}" type="sibTrans" cxnId="{D0F60BCB-6FAE-43F7-A1DD-194D7310C985}">
      <dgm:prSet/>
      <dgm:spPr/>
      <dgm:t>
        <a:bodyPr/>
        <a:lstStyle/>
        <a:p>
          <a:endParaRPr lang="en-US"/>
        </a:p>
      </dgm:t>
    </dgm:pt>
    <dgm:pt modelId="{F6985456-B796-45C4-ABFA-F98CAF7DC4FC}">
      <dgm:prSet/>
      <dgm:spPr/>
      <dgm:t>
        <a:bodyPr/>
        <a:lstStyle/>
        <a:p>
          <a:r>
            <a:rPr lang="it-IT" b="0" i="0"/>
            <a:t>by the use of definitive violence when all other sanctions have proved ineffective in protecting the integrity of a political system (</a:t>
          </a:r>
          <a:r>
            <a:rPr lang="it-IT" b="0" i="1"/>
            <a:t>legitimate monopoly of force</a:t>
          </a:r>
          <a:r>
            <a:rPr lang="it-IT" b="0" i="0"/>
            <a:t>).</a:t>
          </a:r>
          <a:br>
            <a:rPr lang="it-IT" b="0" i="0"/>
          </a:br>
          <a:endParaRPr lang="en-US"/>
        </a:p>
      </dgm:t>
    </dgm:pt>
    <dgm:pt modelId="{03E1E1E3-5787-4D27-A303-A31F8A1CEB7B}" type="parTrans" cxnId="{57B864E3-CF41-4CBA-9189-E3C136C319F2}">
      <dgm:prSet/>
      <dgm:spPr/>
      <dgm:t>
        <a:bodyPr/>
        <a:lstStyle/>
        <a:p>
          <a:endParaRPr lang="en-US"/>
        </a:p>
      </dgm:t>
    </dgm:pt>
    <dgm:pt modelId="{364B31D2-454B-49EA-A6C4-D6540D7364AE}" type="sibTrans" cxnId="{57B864E3-CF41-4CBA-9189-E3C136C319F2}">
      <dgm:prSet/>
      <dgm:spPr/>
      <dgm:t>
        <a:bodyPr/>
        <a:lstStyle/>
        <a:p>
          <a:endParaRPr lang="en-US"/>
        </a:p>
      </dgm:t>
    </dgm:pt>
    <dgm:pt modelId="{F1BC52F0-D6A4-4FCA-9807-ECD8D2759DA8}">
      <dgm:prSet/>
      <dgm:spPr/>
      <dgm:t>
        <a:bodyPr/>
        <a:lstStyle/>
        <a:p>
          <a:r>
            <a:rPr lang="it-IT" b="0" i="0"/>
            <a:t>Competition </a:t>
          </a:r>
          <a:r>
            <a:rPr lang="it-IT" b="1" i="0"/>
            <a:t>for power</a:t>
          </a:r>
          <a:endParaRPr lang="en-US"/>
        </a:p>
      </dgm:t>
    </dgm:pt>
    <dgm:pt modelId="{EA60C103-D98C-46FB-A616-8F4D46B2CC48}" type="parTrans" cxnId="{84A8EED2-FAB0-49EE-A54B-0E89E550BD8F}">
      <dgm:prSet/>
      <dgm:spPr/>
      <dgm:t>
        <a:bodyPr/>
        <a:lstStyle/>
        <a:p>
          <a:endParaRPr lang="en-US"/>
        </a:p>
      </dgm:t>
    </dgm:pt>
    <dgm:pt modelId="{7292DA57-54F7-4041-A03E-BEC2C9343E70}" type="sibTrans" cxnId="{84A8EED2-FAB0-49EE-A54B-0E89E550BD8F}">
      <dgm:prSet/>
      <dgm:spPr/>
      <dgm:t>
        <a:bodyPr/>
        <a:lstStyle/>
        <a:p>
          <a:endParaRPr lang="en-US"/>
        </a:p>
      </dgm:t>
    </dgm:pt>
    <dgm:pt modelId="{6EB82BC5-8CC3-B448-80BD-9B5D04A48C42}" type="pres">
      <dgm:prSet presAssocID="{1A3E2282-AB52-4302-9396-3B4405D88D51}" presName="Name0" presStyleCnt="0">
        <dgm:presLayoutVars>
          <dgm:dir/>
          <dgm:animLvl val="lvl"/>
          <dgm:resizeHandles val="exact"/>
        </dgm:presLayoutVars>
      </dgm:prSet>
      <dgm:spPr/>
    </dgm:pt>
    <dgm:pt modelId="{6937A292-581D-AC44-8E02-8DF2B22907A6}" type="pres">
      <dgm:prSet presAssocID="{F1BC52F0-D6A4-4FCA-9807-ECD8D2759DA8}" presName="boxAndChildren" presStyleCnt="0"/>
      <dgm:spPr/>
    </dgm:pt>
    <dgm:pt modelId="{772655CF-2AE0-4C43-8A53-74AFA7550EDD}" type="pres">
      <dgm:prSet presAssocID="{F1BC52F0-D6A4-4FCA-9807-ECD8D2759DA8}" presName="parentTextBox" presStyleLbl="node1" presStyleIdx="0" presStyleCnt="4"/>
      <dgm:spPr/>
    </dgm:pt>
    <dgm:pt modelId="{1DE60F03-2017-F44C-9837-4BF7CA8BCC15}" type="pres">
      <dgm:prSet presAssocID="{364B31D2-454B-49EA-A6C4-D6540D7364AE}" presName="sp" presStyleCnt="0"/>
      <dgm:spPr/>
    </dgm:pt>
    <dgm:pt modelId="{46C1598B-7223-7044-A665-940AFC0448ED}" type="pres">
      <dgm:prSet presAssocID="{F6985456-B796-45C4-ABFA-F98CAF7DC4FC}" presName="arrowAndChildren" presStyleCnt="0"/>
      <dgm:spPr/>
    </dgm:pt>
    <dgm:pt modelId="{84714298-22BC-F24A-81FE-195DFB42FD05}" type="pres">
      <dgm:prSet presAssocID="{F6985456-B796-45C4-ABFA-F98CAF7DC4FC}" presName="parentTextArrow" presStyleLbl="node1" presStyleIdx="1" presStyleCnt="4"/>
      <dgm:spPr/>
    </dgm:pt>
    <dgm:pt modelId="{BE7FF1BE-DA2C-6748-A22F-8B9C53AB496E}" type="pres">
      <dgm:prSet presAssocID="{AD3FE357-7C90-4AB1-88C5-5D309D8EF47A}" presName="sp" presStyleCnt="0"/>
      <dgm:spPr/>
    </dgm:pt>
    <dgm:pt modelId="{6B9BDD51-EF69-1A4E-9FFE-B49B23F7C670}" type="pres">
      <dgm:prSet presAssocID="{A5D51F58-58C1-4FF3-8A8D-95904592E6E3}" presName="arrowAndChildren" presStyleCnt="0"/>
      <dgm:spPr/>
    </dgm:pt>
    <dgm:pt modelId="{26BB8275-2A03-294F-AD3E-4D1CFD400E58}" type="pres">
      <dgm:prSet presAssocID="{A5D51F58-58C1-4FF3-8A8D-95904592E6E3}" presName="parentTextArrow" presStyleLbl="node1" presStyleIdx="2" presStyleCnt="4"/>
      <dgm:spPr/>
    </dgm:pt>
    <dgm:pt modelId="{2C05189B-16C0-3B49-9E37-D99DBFAF340A}" type="pres">
      <dgm:prSet presAssocID="{21610AB0-ABAB-440F-959C-B9D241C4A6FA}" presName="sp" presStyleCnt="0"/>
      <dgm:spPr/>
    </dgm:pt>
    <dgm:pt modelId="{D659A8B9-BD4F-A94E-B232-3FD57B3784AE}" type="pres">
      <dgm:prSet presAssocID="{C903EBE7-4093-4A27-B22D-BF4B8587EDC4}" presName="arrowAndChildren" presStyleCnt="0"/>
      <dgm:spPr/>
    </dgm:pt>
    <dgm:pt modelId="{7EDC5C83-B6F2-944A-97E2-AE23D4FF52F5}" type="pres">
      <dgm:prSet presAssocID="{C903EBE7-4093-4A27-B22D-BF4B8587EDC4}" presName="parentTextArrow" presStyleLbl="node1" presStyleIdx="3" presStyleCnt="4"/>
      <dgm:spPr/>
    </dgm:pt>
  </dgm:ptLst>
  <dgm:cxnLst>
    <dgm:cxn modelId="{EFC2FA11-F41D-7F4D-82BC-F0E45A4A6A80}" type="presOf" srcId="{1A3E2282-AB52-4302-9396-3B4405D88D51}" destId="{6EB82BC5-8CC3-B448-80BD-9B5D04A48C42}" srcOrd="0" destOrd="0" presId="urn:microsoft.com/office/officeart/2005/8/layout/process4"/>
    <dgm:cxn modelId="{F840491E-8B14-2B40-AF12-FFE5A93A3DED}" type="presOf" srcId="{F1BC52F0-D6A4-4FCA-9807-ECD8D2759DA8}" destId="{772655CF-2AE0-4C43-8A53-74AFA7550EDD}" srcOrd="0" destOrd="0" presId="urn:microsoft.com/office/officeart/2005/8/layout/process4"/>
    <dgm:cxn modelId="{B8678E44-51FC-FD46-98ED-9D64AEF944F8}" type="presOf" srcId="{A5D51F58-58C1-4FF3-8A8D-95904592E6E3}" destId="{26BB8275-2A03-294F-AD3E-4D1CFD400E58}" srcOrd="0" destOrd="0" presId="urn:microsoft.com/office/officeart/2005/8/layout/process4"/>
    <dgm:cxn modelId="{9C285A94-1F62-5042-9C7D-A94FA6374EF1}" type="presOf" srcId="{C903EBE7-4093-4A27-B22D-BF4B8587EDC4}" destId="{7EDC5C83-B6F2-944A-97E2-AE23D4FF52F5}" srcOrd="0" destOrd="0" presId="urn:microsoft.com/office/officeart/2005/8/layout/process4"/>
    <dgm:cxn modelId="{D0F60BCB-6FAE-43F7-A1DD-194D7310C985}" srcId="{1A3E2282-AB52-4302-9396-3B4405D88D51}" destId="{A5D51F58-58C1-4FF3-8A8D-95904592E6E3}" srcOrd="1" destOrd="0" parTransId="{88EA8296-820F-49DB-842A-C11856BEE369}" sibTransId="{AD3FE357-7C90-4AB1-88C5-5D309D8EF47A}"/>
    <dgm:cxn modelId="{84A8EED2-FAB0-49EE-A54B-0E89E550BD8F}" srcId="{1A3E2282-AB52-4302-9396-3B4405D88D51}" destId="{F1BC52F0-D6A4-4FCA-9807-ECD8D2759DA8}" srcOrd="3" destOrd="0" parTransId="{EA60C103-D98C-46FB-A616-8F4D46B2CC48}" sibTransId="{7292DA57-54F7-4041-A03E-BEC2C9343E70}"/>
    <dgm:cxn modelId="{102404D4-AF06-47FF-A7F0-C1001B96409B}" srcId="{1A3E2282-AB52-4302-9396-3B4405D88D51}" destId="{C903EBE7-4093-4A27-B22D-BF4B8587EDC4}" srcOrd="0" destOrd="0" parTransId="{7FB67DEF-3044-41C4-BEF7-4FB20C82E5AF}" sibTransId="{21610AB0-ABAB-440F-959C-B9D241C4A6FA}"/>
    <dgm:cxn modelId="{2BBD85D9-9691-A74A-A452-F8E3839FAB94}" type="presOf" srcId="{F6985456-B796-45C4-ABFA-F98CAF7DC4FC}" destId="{84714298-22BC-F24A-81FE-195DFB42FD05}" srcOrd="0" destOrd="0" presId="urn:microsoft.com/office/officeart/2005/8/layout/process4"/>
    <dgm:cxn modelId="{57B864E3-CF41-4CBA-9189-E3C136C319F2}" srcId="{1A3E2282-AB52-4302-9396-3B4405D88D51}" destId="{F6985456-B796-45C4-ABFA-F98CAF7DC4FC}" srcOrd="2" destOrd="0" parTransId="{03E1E1E3-5787-4D27-A303-A31F8A1CEB7B}" sibTransId="{364B31D2-454B-49EA-A6C4-D6540D7364AE}"/>
    <dgm:cxn modelId="{059348AE-5AB4-9D4E-BABC-4436BFE5DE79}" type="presParOf" srcId="{6EB82BC5-8CC3-B448-80BD-9B5D04A48C42}" destId="{6937A292-581D-AC44-8E02-8DF2B22907A6}" srcOrd="0" destOrd="0" presId="urn:microsoft.com/office/officeart/2005/8/layout/process4"/>
    <dgm:cxn modelId="{D68EE5E6-FF23-B947-BC0B-D80665FF742B}" type="presParOf" srcId="{6937A292-581D-AC44-8E02-8DF2B22907A6}" destId="{772655CF-2AE0-4C43-8A53-74AFA7550EDD}" srcOrd="0" destOrd="0" presId="urn:microsoft.com/office/officeart/2005/8/layout/process4"/>
    <dgm:cxn modelId="{B53FA03C-67AE-4F4D-8B2F-E8E8CCEA9482}" type="presParOf" srcId="{6EB82BC5-8CC3-B448-80BD-9B5D04A48C42}" destId="{1DE60F03-2017-F44C-9837-4BF7CA8BCC15}" srcOrd="1" destOrd="0" presId="urn:microsoft.com/office/officeart/2005/8/layout/process4"/>
    <dgm:cxn modelId="{2932D16E-0F76-7C4F-8A20-DBB39F2979A3}" type="presParOf" srcId="{6EB82BC5-8CC3-B448-80BD-9B5D04A48C42}" destId="{46C1598B-7223-7044-A665-940AFC0448ED}" srcOrd="2" destOrd="0" presId="urn:microsoft.com/office/officeart/2005/8/layout/process4"/>
    <dgm:cxn modelId="{2E48A153-2A5F-554B-B063-6589182E4E67}" type="presParOf" srcId="{46C1598B-7223-7044-A665-940AFC0448ED}" destId="{84714298-22BC-F24A-81FE-195DFB42FD05}" srcOrd="0" destOrd="0" presId="urn:microsoft.com/office/officeart/2005/8/layout/process4"/>
    <dgm:cxn modelId="{C74E7DE6-CF11-C148-B211-AE16AA7E3D01}" type="presParOf" srcId="{6EB82BC5-8CC3-B448-80BD-9B5D04A48C42}" destId="{BE7FF1BE-DA2C-6748-A22F-8B9C53AB496E}" srcOrd="3" destOrd="0" presId="urn:microsoft.com/office/officeart/2005/8/layout/process4"/>
    <dgm:cxn modelId="{0B8D6054-BFB0-174F-908B-C3756EB2C119}" type="presParOf" srcId="{6EB82BC5-8CC3-B448-80BD-9B5D04A48C42}" destId="{6B9BDD51-EF69-1A4E-9FFE-B49B23F7C670}" srcOrd="4" destOrd="0" presId="urn:microsoft.com/office/officeart/2005/8/layout/process4"/>
    <dgm:cxn modelId="{1A14F6DE-0869-374D-9C3A-0E98A1B64992}" type="presParOf" srcId="{6B9BDD51-EF69-1A4E-9FFE-B49B23F7C670}" destId="{26BB8275-2A03-294F-AD3E-4D1CFD400E58}" srcOrd="0" destOrd="0" presId="urn:microsoft.com/office/officeart/2005/8/layout/process4"/>
    <dgm:cxn modelId="{E4E862D1-FAC4-F64A-AFBC-268859F92899}" type="presParOf" srcId="{6EB82BC5-8CC3-B448-80BD-9B5D04A48C42}" destId="{2C05189B-16C0-3B49-9E37-D99DBFAF340A}" srcOrd="5" destOrd="0" presId="urn:microsoft.com/office/officeart/2005/8/layout/process4"/>
    <dgm:cxn modelId="{F59280AD-B9A4-4048-B8B0-883A38DDF4EA}" type="presParOf" srcId="{6EB82BC5-8CC3-B448-80BD-9B5D04A48C42}" destId="{D659A8B9-BD4F-A94E-B232-3FD57B3784AE}" srcOrd="6" destOrd="0" presId="urn:microsoft.com/office/officeart/2005/8/layout/process4"/>
    <dgm:cxn modelId="{3D7C6B78-6574-E04A-AC84-FF380C1EE51C}" type="presParOf" srcId="{D659A8B9-BD4F-A94E-B232-3FD57B3784AE}" destId="{7EDC5C83-B6F2-944A-97E2-AE23D4FF52F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89569E-71ED-44EB-9555-10FE39142FF6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639FC16-B1B7-451A-AAD0-B392833EF825}">
      <dgm:prSet/>
      <dgm:spPr/>
      <dgm:t>
        <a:bodyPr/>
        <a:lstStyle/>
        <a:p>
          <a:r>
            <a:rPr lang="it-IT" b="0" i="0" u="sng" dirty="0" err="1"/>
            <a:t>Influence</a:t>
          </a:r>
          <a:r>
            <a:rPr lang="it-IT" b="0" i="0" u="sng" dirty="0"/>
            <a:t> </a:t>
          </a:r>
          <a:r>
            <a:rPr lang="it-IT" b="1" i="0" u="sng" dirty="0"/>
            <a:t>of international </a:t>
          </a:r>
          <a:r>
            <a:rPr lang="it-IT" b="1" i="0" u="sng" dirty="0" err="1"/>
            <a:t>politics</a:t>
          </a:r>
          <a:r>
            <a:rPr lang="it-IT" b="1" i="0" u="sng" dirty="0"/>
            <a:t> on </a:t>
          </a:r>
          <a:r>
            <a:rPr lang="it-IT" b="1" i="0" u="sng" dirty="0" err="1"/>
            <a:t>domestic</a:t>
          </a:r>
          <a:r>
            <a:rPr lang="it-IT" b="1" i="0" u="sng" dirty="0"/>
            <a:t> </a:t>
          </a:r>
          <a:r>
            <a:rPr lang="it-IT" b="1" i="0" u="sng" dirty="0" err="1"/>
            <a:t>politics</a:t>
          </a:r>
          <a:br>
            <a:rPr lang="it-IT" b="0" i="0" u="none" dirty="0"/>
          </a:br>
          <a:endParaRPr lang="en-US" dirty="0"/>
        </a:p>
      </dgm:t>
    </dgm:pt>
    <dgm:pt modelId="{A99AFD6E-5FE1-4746-A073-C29BDF9FF5ED}" type="parTrans" cxnId="{0994272E-FF92-4103-8F8C-1E4707AC8254}">
      <dgm:prSet/>
      <dgm:spPr/>
      <dgm:t>
        <a:bodyPr/>
        <a:lstStyle/>
        <a:p>
          <a:endParaRPr lang="en-US"/>
        </a:p>
      </dgm:t>
    </dgm:pt>
    <dgm:pt modelId="{055C9BF9-9EF1-4329-98B8-61D440AFEEF1}" type="sibTrans" cxnId="{0994272E-FF92-4103-8F8C-1E4707AC8254}">
      <dgm:prSet/>
      <dgm:spPr/>
      <dgm:t>
        <a:bodyPr/>
        <a:lstStyle/>
        <a:p>
          <a:endParaRPr lang="en-US"/>
        </a:p>
      </dgm:t>
    </dgm:pt>
    <dgm:pt modelId="{A8CDC211-6330-3042-9EC5-2200AB768FB2}">
      <dgm:prSet/>
      <dgm:spPr/>
      <dgm:t>
        <a:bodyPr/>
        <a:lstStyle/>
        <a:p>
          <a:r>
            <a:rPr lang="it-IT" b="0" i="0" u="none" dirty="0" err="1"/>
            <a:t>Structural</a:t>
          </a:r>
          <a:r>
            <a:rPr lang="it-IT" b="0" i="0" u="none" dirty="0"/>
            <a:t> </a:t>
          </a:r>
          <a:r>
            <a:rPr lang="it-IT" b="0" i="0" u="none" dirty="0" err="1"/>
            <a:t>factors</a:t>
          </a:r>
          <a:br>
            <a:rPr lang="it-IT" b="0" i="0" u="none" dirty="0"/>
          </a:br>
          <a:endParaRPr lang="it-IT" b="0" i="0" u="none" dirty="0"/>
        </a:p>
      </dgm:t>
    </dgm:pt>
    <dgm:pt modelId="{947A93E9-A435-F746-87E9-E5082D2C4A7D}" type="parTrans" cxnId="{228C7880-8487-8240-AB3C-C1CD107CD1F3}">
      <dgm:prSet/>
      <dgm:spPr/>
      <dgm:t>
        <a:bodyPr/>
        <a:lstStyle/>
        <a:p>
          <a:endParaRPr lang="it-IT"/>
        </a:p>
      </dgm:t>
    </dgm:pt>
    <dgm:pt modelId="{469754BF-E741-2B4E-ACE0-B6FCB023AF07}" type="sibTrans" cxnId="{228C7880-8487-8240-AB3C-C1CD107CD1F3}">
      <dgm:prSet/>
      <dgm:spPr/>
      <dgm:t>
        <a:bodyPr/>
        <a:lstStyle/>
        <a:p>
          <a:endParaRPr lang="it-IT"/>
        </a:p>
      </dgm:t>
    </dgm:pt>
    <dgm:pt modelId="{CF3CAE45-A375-F54F-B27C-F329FBDA6B69}">
      <dgm:prSet/>
      <dgm:spPr/>
      <dgm:t>
        <a:bodyPr/>
        <a:lstStyle/>
        <a:p>
          <a:r>
            <a:rPr lang="it-IT" b="0" i="0" u="none" dirty="0"/>
            <a:t>International </a:t>
          </a:r>
          <a:r>
            <a:rPr lang="it-IT" b="0" i="0" u="none" dirty="0" err="1"/>
            <a:t>anarchy</a:t>
          </a:r>
          <a:br>
            <a:rPr lang="it-IT" b="0" i="0" u="none" dirty="0"/>
          </a:br>
          <a:endParaRPr lang="it-IT" b="0" i="0" u="none" dirty="0"/>
        </a:p>
      </dgm:t>
    </dgm:pt>
    <dgm:pt modelId="{7DC80BBB-1A4A-4C43-92C2-4842413955B2}" type="parTrans" cxnId="{09C26894-B0A9-FE4A-95F2-D3E1D41D2C0A}">
      <dgm:prSet/>
      <dgm:spPr/>
      <dgm:t>
        <a:bodyPr/>
        <a:lstStyle/>
        <a:p>
          <a:endParaRPr lang="it-IT"/>
        </a:p>
      </dgm:t>
    </dgm:pt>
    <dgm:pt modelId="{3789DC57-5B0F-BD41-9707-8E8907D8A098}" type="sibTrans" cxnId="{09C26894-B0A9-FE4A-95F2-D3E1D41D2C0A}">
      <dgm:prSet/>
      <dgm:spPr/>
      <dgm:t>
        <a:bodyPr/>
        <a:lstStyle/>
        <a:p>
          <a:endParaRPr lang="it-IT"/>
        </a:p>
      </dgm:t>
    </dgm:pt>
    <dgm:pt modelId="{32C9E5CC-CD18-D341-BFB5-983941481BED}">
      <dgm:prSet/>
      <dgm:spPr/>
      <dgm:t>
        <a:bodyPr/>
        <a:lstStyle/>
        <a:p>
          <a:r>
            <a:rPr lang="it-IT" b="0" i="0" u="none" dirty="0" err="1"/>
            <a:t>Configuration</a:t>
          </a:r>
          <a:r>
            <a:rPr lang="it-IT" b="0" i="0" u="none" dirty="0"/>
            <a:t> of the international system</a:t>
          </a:r>
          <a:br>
            <a:rPr lang="it-IT" b="0" i="0" u="none" dirty="0"/>
          </a:br>
          <a:endParaRPr lang="it-IT" b="0" i="0" u="none" dirty="0"/>
        </a:p>
      </dgm:t>
    </dgm:pt>
    <dgm:pt modelId="{B06C91DB-A3F7-9E45-BF27-43ED69688B52}" type="parTrans" cxnId="{D34EECA7-2642-0140-8795-A12F4E67EDB8}">
      <dgm:prSet/>
      <dgm:spPr/>
      <dgm:t>
        <a:bodyPr/>
        <a:lstStyle/>
        <a:p>
          <a:endParaRPr lang="it-IT"/>
        </a:p>
      </dgm:t>
    </dgm:pt>
    <dgm:pt modelId="{25F27BEB-3D4F-B940-BDED-B5D588C96B6D}" type="sibTrans" cxnId="{D34EECA7-2642-0140-8795-A12F4E67EDB8}">
      <dgm:prSet/>
      <dgm:spPr/>
      <dgm:t>
        <a:bodyPr/>
        <a:lstStyle/>
        <a:p>
          <a:endParaRPr lang="it-IT"/>
        </a:p>
      </dgm:t>
    </dgm:pt>
    <dgm:pt modelId="{522C366E-2E8E-D341-B402-FBA8F2199558}">
      <dgm:prSet/>
      <dgm:spPr/>
      <dgm:t>
        <a:bodyPr/>
        <a:lstStyle/>
        <a:p>
          <a:r>
            <a:rPr lang="it-IT" b="0" i="0" u="none" dirty="0"/>
            <a:t>Power position</a:t>
          </a:r>
          <a:br>
            <a:rPr lang="it-IT" b="0" i="0" u="none" dirty="0"/>
          </a:br>
          <a:endParaRPr lang="it-IT" b="0" i="0" u="none" dirty="0"/>
        </a:p>
      </dgm:t>
    </dgm:pt>
    <dgm:pt modelId="{F564E6F6-9D86-0E43-A4F1-76306225AA5C}" type="parTrans" cxnId="{D11E1A4A-85C7-BC48-BEC8-007DD90C7659}">
      <dgm:prSet/>
      <dgm:spPr/>
      <dgm:t>
        <a:bodyPr/>
        <a:lstStyle/>
        <a:p>
          <a:endParaRPr lang="it-IT"/>
        </a:p>
      </dgm:t>
    </dgm:pt>
    <dgm:pt modelId="{46B35CB6-3680-F047-99C7-BFA5D637A074}" type="sibTrans" cxnId="{D11E1A4A-85C7-BC48-BEC8-007DD90C7659}">
      <dgm:prSet/>
      <dgm:spPr/>
      <dgm:t>
        <a:bodyPr/>
        <a:lstStyle/>
        <a:p>
          <a:endParaRPr lang="it-IT"/>
        </a:p>
      </dgm:t>
    </dgm:pt>
    <dgm:pt modelId="{898AC2E5-1657-4B4C-BA85-6CA9C59224A7}">
      <dgm:prSet/>
      <dgm:spPr/>
      <dgm:t>
        <a:bodyPr/>
        <a:lstStyle/>
        <a:p>
          <a:r>
            <a:rPr lang="it-IT" b="0" i="0" u="none" dirty="0" err="1"/>
            <a:t>Economic</a:t>
          </a:r>
          <a:r>
            <a:rPr lang="it-IT" b="0" i="0" u="none" dirty="0"/>
            <a:t> </a:t>
          </a:r>
          <a:r>
            <a:rPr lang="it-IT" b="0" i="0" u="none" dirty="0" err="1"/>
            <a:t>Interdependence</a:t>
          </a:r>
          <a:br>
            <a:rPr lang="it-IT" b="0" i="0" u="none" dirty="0"/>
          </a:br>
          <a:endParaRPr lang="it-IT" b="0" i="0" u="none" dirty="0"/>
        </a:p>
      </dgm:t>
    </dgm:pt>
    <dgm:pt modelId="{C626D3A8-93F1-8E4C-9F30-7DCF45A59FF9}" type="parTrans" cxnId="{0F86D1F1-8DE2-2D4C-9C65-6563B9C4FC45}">
      <dgm:prSet/>
      <dgm:spPr/>
      <dgm:t>
        <a:bodyPr/>
        <a:lstStyle/>
        <a:p>
          <a:endParaRPr lang="it-IT"/>
        </a:p>
      </dgm:t>
    </dgm:pt>
    <dgm:pt modelId="{C9BB8A38-4DC0-6F41-8E91-A886F2D8F127}" type="sibTrans" cxnId="{0F86D1F1-8DE2-2D4C-9C65-6563B9C4FC45}">
      <dgm:prSet/>
      <dgm:spPr/>
      <dgm:t>
        <a:bodyPr/>
        <a:lstStyle/>
        <a:p>
          <a:endParaRPr lang="it-IT"/>
        </a:p>
      </dgm:t>
    </dgm:pt>
    <dgm:pt modelId="{11684F1E-CE0F-8949-A164-E51DA3961DBA}">
      <dgm:prSet/>
      <dgm:spPr/>
      <dgm:t>
        <a:bodyPr/>
        <a:lstStyle/>
        <a:p>
          <a:r>
            <a:rPr lang="it-IT" b="0" i="0" u="none" dirty="0" err="1"/>
            <a:t>Role</a:t>
          </a:r>
          <a:r>
            <a:rPr lang="it-IT" b="0" i="0" u="none" dirty="0"/>
            <a:t> of </a:t>
          </a:r>
          <a:r>
            <a:rPr lang="it-IT" b="0" i="0" u="none" dirty="0" err="1"/>
            <a:t>supranational</a:t>
          </a:r>
          <a:r>
            <a:rPr lang="it-IT" b="0" i="0" u="none" dirty="0"/>
            <a:t> </a:t>
          </a:r>
          <a:r>
            <a:rPr lang="it-IT" b="0" i="0" u="none" dirty="0" err="1"/>
            <a:t>organisations</a:t>
          </a:r>
          <a:br>
            <a:rPr lang="it-IT" b="0" i="0" u="none" dirty="0"/>
          </a:br>
          <a:endParaRPr lang="it-IT" b="0" i="0" u="none" dirty="0"/>
        </a:p>
      </dgm:t>
    </dgm:pt>
    <dgm:pt modelId="{9A6F2118-804A-AB46-87E1-D3D1CC1CED12}" type="parTrans" cxnId="{8A8DFD65-C052-C743-9986-AD4AAC856CDF}">
      <dgm:prSet/>
      <dgm:spPr/>
      <dgm:t>
        <a:bodyPr/>
        <a:lstStyle/>
        <a:p>
          <a:endParaRPr lang="it-IT"/>
        </a:p>
      </dgm:t>
    </dgm:pt>
    <dgm:pt modelId="{9CF637AF-5EF8-CD4A-9658-086844AF10C5}" type="sibTrans" cxnId="{8A8DFD65-C052-C743-9986-AD4AAC856CDF}">
      <dgm:prSet/>
      <dgm:spPr/>
      <dgm:t>
        <a:bodyPr/>
        <a:lstStyle/>
        <a:p>
          <a:endParaRPr lang="it-IT"/>
        </a:p>
      </dgm:t>
    </dgm:pt>
    <dgm:pt modelId="{FFE802F7-408B-2C43-B822-B84DD1605D47}">
      <dgm:prSet/>
      <dgm:spPr/>
      <dgm:t>
        <a:bodyPr/>
        <a:lstStyle/>
        <a:p>
          <a:r>
            <a:rPr lang="it-IT" b="0" i="0" u="none" dirty="0" err="1"/>
            <a:t>Economic</a:t>
          </a:r>
          <a:r>
            <a:rPr lang="it-IT" b="0" i="0" u="none" dirty="0"/>
            <a:t> </a:t>
          </a:r>
          <a:r>
            <a:rPr lang="it-IT" b="0" i="0" u="none" dirty="0" err="1"/>
            <a:t>factors</a:t>
          </a:r>
          <a:br>
            <a:rPr lang="it-IT" b="0" i="0" u="none" dirty="0"/>
          </a:br>
          <a:endParaRPr lang="it-IT" b="0" i="0" u="none" dirty="0"/>
        </a:p>
      </dgm:t>
    </dgm:pt>
    <dgm:pt modelId="{CBBAB697-1F0A-F847-B56E-248143943166}" type="parTrans" cxnId="{17B08251-3088-0949-B07E-0ED7651299D3}">
      <dgm:prSet/>
      <dgm:spPr/>
      <dgm:t>
        <a:bodyPr/>
        <a:lstStyle/>
        <a:p>
          <a:endParaRPr lang="it-IT"/>
        </a:p>
      </dgm:t>
    </dgm:pt>
    <dgm:pt modelId="{457690D8-1420-F644-8C59-84302A542460}" type="sibTrans" cxnId="{17B08251-3088-0949-B07E-0ED7651299D3}">
      <dgm:prSet/>
      <dgm:spPr/>
      <dgm:t>
        <a:bodyPr/>
        <a:lstStyle/>
        <a:p>
          <a:endParaRPr lang="it-IT"/>
        </a:p>
      </dgm:t>
    </dgm:pt>
    <dgm:pt modelId="{9382D4C6-5B49-B949-8295-A7C9E21BB8A0}">
      <dgm:prSet/>
      <dgm:spPr/>
      <dgm:t>
        <a:bodyPr/>
        <a:lstStyle/>
        <a:p>
          <a:r>
            <a:rPr lang="it-IT" b="0" i="0" u="none" dirty="0"/>
            <a:t>-Degree of international </a:t>
          </a:r>
          <a:r>
            <a:rPr lang="it-IT" b="0" i="0" u="none" dirty="0" err="1"/>
            <a:t>tension</a:t>
          </a:r>
          <a:br>
            <a:rPr lang="it-IT" b="0" i="0" u="none" dirty="0"/>
          </a:br>
          <a:endParaRPr lang="it-IT" b="0" i="0" u="none" dirty="0"/>
        </a:p>
      </dgm:t>
    </dgm:pt>
    <dgm:pt modelId="{B45D8072-F563-7040-9CC2-A1A3A735AC5E}" type="parTrans" cxnId="{AAF10448-B374-5E4E-AB97-4B5561C36B02}">
      <dgm:prSet/>
      <dgm:spPr/>
      <dgm:t>
        <a:bodyPr/>
        <a:lstStyle/>
        <a:p>
          <a:endParaRPr lang="it-IT"/>
        </a:p>
      </dgm:t>
    </dgm:pt>
    <dgm:pt modelId="{8A30BAE1-3091-A04F-8744-CBE4C26BBF91}" type="sibTrans" cxnId="{AAF10448-B374-5E4E-AB97-4B5561C36B02}">
      <dgm:prSet/>
      <dgm:spPr/>
      <dgm:t>
        <a:bodyPr/>
        <a:lstStyle/>
        <a:p>
          <a:endParaRPr lang="it-IT"/>
        </a:p>
      </dgm:t>
    </dgm:pt>
    <dgm:pt modelId="{9F5EAA3F-449E-A341-A2CB-262A79BCE3FC}">
      <dgm:prSet/>
      <dgm:spPr/>
      <dgm:t>
        <a:bodyPr/>
        <a:lstStyle/>
        <a:p>
          <a:r>
            <a:rPr lang="it-IT" b="0" i="0" u="none" dirty="0"/>
            <a:t>-War</a:t>
          </a:r>
          <a:br>
            <a:rPr lang="it-IT" b="0" i="0" u="none" dirty="0"/>
          </a:br>
          <a:endParaRPr lang="it-IT" b="0" i="0" u="none" dirty="0"/>
        </a:p>
      </dgm:t>
    </dgm:pt>
    <dgm:pt modelId="{2C99AAA5-54D0-044E-B1EC-DF11B650B29B}" type="parTrans" cxnId="{334E3413-C9CD-BB43-BE6A-ADD780F788BB}">
      <dgm:prSet/>
      <dgm:spPr/>
      <dgm:t>
        <a:bodyPr/>
        <a:lstStyle/>
        <a:p>
          <a:endParaRPr lang="it-IT"/>
        </a:p>
      </dgm:t>
    </dgm:pt>
    <dgm:pt modelId="{FF730971-AE84-5549-BD48-A8C3C91FD50C}" type="sibTrans" cxnId="{334E3413-C9CD-BB43-BE6A-ADD780F788BB}">
      <dgm:prSet/>
      <dgm:spPr/>
      <dgm:t>
        <a:bodyPr/>
        <a:lstStyle/>
        <a:p>
          <a:endParaRPr lang="it-IT"/>
        </a:p>
      </dgm:t>
    </dgm:pt>
    <dgm:pt modelId="{233E99A1-CF91-4B46-BABB-1C45961210D7}">
      <dgm:prSet/>
      <dgm:spPr/>
      <dgm:t>
        <a:bodyPr/>
        <a:lstStyle/>
        <a:p>
          <a:r>
            <a:rPr lang="it-IT" b="0" i="0" u="none" dirty="0"/>
            <a:t>-International </a:t>
          </a:r>
          <a:r>
            <a:rPr lang="it-IT" b="0" i="0" u="none" dirty="0" err="1"/>
            <a:t>regimes</a:t>
          </a:r>
          <a:endParaRPr lang="it-IT" b="0" i="0" u="none" dirty="0"/>
        </a:p>
      </dgm:t>
    </dgm:pt>
    <dgm:pt modelId="{D6E2D2C0-8A68-A24C-8937-47F341DEF94D}" type="parTrans" cxnId="{5BF9DF35-923E-6446-B04B-1F45793AA358}">
      <dgm:prSet/>
      <dgm:spPr/>
      <dgm:t>
        <a:bodyPr/>
        <a:lstStyle/>
        <a:p>
          <a:endParaRPr lang="it-IT"/>
        </a:p>
      </dgm:t>
    </dgm:pt>
    <dgm:pt modelId="{5CD72169-2D97-3D41-BB68-B3D3F0E203A0}" type="sibTrans" cxnId="{5BF9DF35-923E-6446-B04B-1F45793AA358}">
      <dgm:prSet/>
      <dgm:spPr/>
      <dgm:t>
        <a:bodyPr/>
        <a:lstStyle/>
        <a:p>
          <a:endParaRPr lang="it-IT"/>
        </a:p>
      </dgm:t>
    </dgm:pt>
    <dgm:pt modelId="{41695691-BCEE-D645-BF92-AFA731832916}" type="pres">
      <dgm:prSet presAssocID="{6089569E-71ED-44EB-9555-10FE39142FF6}" presName="vert0" presStyleCnt="0">
        <dgm:presLayoutVars>
          <dgm:dir/>
          <dgm:animOne val="branch"/>
          <dgm:animLvl val="lvl"/>
        </dgm:presLayoutVars>
      </dgm:prSet>
      <dgm:spPr/>
    </dgm:pt>
    <dgm:pt modelId="{5B2D4D74-18A8-F04C-B931-C1B6BA5F2F08}" type="pres">
      <dgm:prSet presAssocID="{4639FC16-B1B7-451A-AAD0-B392833EF825}" presName="thickLine" presStyleLbl="alignNode1" presStyleIdx="0" presStyleCnt="11"/>
      <dgm:spPr/>
    </dgm:pt>
    <dgm:pt modelId="{3C5033AE-3F96-BD41-A6DD-9B5092D517AB}" type="pres">
      <dgm:prSet presAssocID="{4639FC16-B1B7-451A-AAD0-B392833EF825}" presName="horz1" presStyleCnt="0"/>
      <dgm:spPr/>
    </dgm:pt>
    <dgm:pt modelId="{59291CA5-CA24-6D46-A23A-E75FC1D0FBD9}" type="pres">
      <dgm:prSet presAssocID="{4639FC16-B1B7-451A-AAD0-B392833EF825}" presName="tx1" presStyleLbl="revTx" presStyleIdx="0" presStyleCnt="11"/>
      <dgm:spPr/>
    </dgm:pt>
    <dgm:pt modelId="{5AEB312B-5E8D-354A-9350-46A6F2D69708}" type="pres">
      <dgm:prSet presAssocID="{4639FC16-B1B7-451A-AAD0-B392833EF825}" presName="vert1" presStyleCnt="0"/>
      <dgm:spPr/>
    </dgm:pt>
    <dgm:pt modelId="{BAC76E80-5759-924D-844A-F1123686661A}" type="pres">
      <dgm:prSet presAssocID="{A8CDC211-6330-3042-9EC5-2200AB768FB2}" presName="thickLine" presStyleLbl="alignNode1" presStyleIdx="1" presStyleCnt="11"/>
      <dgm:spPr/>
    </dgm:pt>
    <dgm:pt modelId="{A53B2488-E9BC-254A-9BAF-65BC3E1C5F2F}" type="pres">
      <dgm:prSet presAssocID="{A8CDC211-6330-3042-9EC5-2200AB768FB2}" presName="horz1" presStyleCnt="0"/>
      <dgm:spPr/>
    </dgm:pt>
    <dgm:pt modelId="{39C9B3F5-5874-4043-ADBD-49C454C0C57D}" type="pres">
      <dgm:prSet presAssocID="{A8CDC211-6330-3042-9EC5-2200AB768FB2}" presName="tx1" presStyleLbl="revTx" presStyleIdx="1" presStyleCnt="11"/>
      <dgm:spPr/>
    </dgm:pt>
    <dgm:pt modelId="{882258FE-907D-4247-B4CB-3C554D08B1CE}" type="pres">
      <dgm:prSet presAssocID="{A8CDC211-6330-3042-9EC5-2200AB768FB2}" presName="vert1" presStyleCnt="0"/>
      <dgm:spPr/>
    </dgm:pt>
    <dgm:pt modelId="{9CBDF688-73B0-FC4E-AEC2-4F315260E9E3}" type="pres">
      <dgm:prSet presAssocID="{CF3CAE45-A375-F54F-B27C-F329FBDA6B69}" presName="thickLine" presStyleLbl="alignNode1" presStyleIdx="2" presStyleCnt="11"/>
      <dgm:spPr/>
    </dgm:pt>
    <dgm:pt modelId="{5569A527-97FB-0744-A4DF-B10715ACD86F}" type="pres">
      <dgm:prSet presAssocID="{CF3CAE45-A375-F54F-B27C-F329FBDA6B69}" presName="horz1" presStyleCnt="0"/>
      <dgm:spPr/>
    </dgm:pt>
    <dgm:pt modelId="{0F91FC63-90C8-A34B-B82F-3CD920E66E16}" type="pres">
      <dgm:prSet presAssocID="{CF3CAE45-A375-F54F-B27C-F329FBDA6B69}" presName="tx1" presStyleLbl="revTx" presStyleIdx="2" presStyleCnt="11"/>
      <dgm:spPr/>
    </dgm:pt>
    <dgm:pt modelId="{B2829AF6-B5A7-9D4F-8A8E-E7D294FE6A4E}" type="pres">
      <dgm:prSet presAssocID="{CF3CAE45-A375-F54F-B27C-F329FBDA6B69}" presName="vert1" presStyleCnt="0"/>
      <dgm:spPr/>
    </dgm:pt>
    <dgm:pt modelId="{FC786619-F3D7-4C42-B7E6-3FA1E4AAD123}" type="pres">
      <dgm:prSet presAssocID="{32C9E5CC-CD18-D341-BFB5-983941481BED}" presName="thickLine" presStyleLbl="alignNode1" presStyleIdx="3" presStyleCnt="11"/>
      <dgm:spPr/>
    </dgm:pt>
    <dgm:pt modelId="{2323DC48-03CA-FF48-92B4-F7805892070E}" type="pres">
      <dgm:prSet presAssocID="{32C9E5CC-CD18-D341-BFB5-983941481BED}" presName="horz1" presStyleCnt="0"/>
      <dgm:spPr/>
    </dgm:pt>
    <dgm:pt modelId="{40E4835F-CE86-EC49-8F76-24C2EA49029F}" type="pres">
      <dgm:prSet presAssocID="{32C9E5CC-CD18-D341-BFB5-983941481BED}" presName="tx1" presStyleLbl="revTx" presStyleIdx="3" presStyleCnt="11"/>
      <dgm:spPr/>
    </dgm:pt>
    <dgm:pt modelId="{1D9DDAE4-BF8D-0049-A0C7-3DF8A62F661C}" type="pres">
      <dgm:prSet presAssocID="{32C9E5CC-CD18-D341-BFB5-983941481BED}" presName="vert1" presStyleCnt="0"/>
      <dgm:spPr/>
    </dgm:pt>
    <dgm:pt modelId="{57254073-737F-4446-884A-463D8B61EB3D}" type="pres">
      <dgm:prSet presAssocID="{522C366E-2E8E-D341-B402-FBA8F2199558}" presName="thickLine" presStyleLbl="alignNode1" presStyleIdx="4" presStyleCnt="11"/>
      <dgm:spPr/>
    </dgm:pt>
    <dgm:pt modelId="{0277D629-5693-B746-B6F6-9BDE65DF48E8}" type="pres">
      <dgm:prSet presAssocID="{522C366E-2E8E-D341-B402-FBA8F2199558}" presName="horz1" presStyleCnt="0"/>
      <dgm:spPr/>
    </dgm:pt>
    <dgm:pt modelId="{3BFCD00D-4952-C647-BEC0-1291CFB7959D}" type="pres">
      <dgm:prSet presAssocID="{522C366E-2E8E-D341-B402-FBA8F2199558}" presName="tx1" presStyleLbl="revTx" presStyleIdx="4" presStyleCnt="11"/>
      <dgm:spPr/>
    </dgm:pt>
    <dgm:pt modelId="{84344113-F279-8748-9840-62867181D4AF}" type="pres">
      <dgm:prSet presAssocID="{522C366E-2E8E-D341-B402-FBA8F2199558}" presName="vert1" presStyleCnt="0"/>
      <dgm:spPr/>
    </dgm:pt>
    <dgm:pt modelId="{D495A40A-F83D-A444-AD6A-73C3A44C5BC0}" type="pres">
      <dgm:prSet presAssocID="{898AC2E5-1657-4B4C-BA85-6CA9C59224A7}" presName="thickLine" presStyleLbl="alignNode1" presStyleIdx="5" presStyleCnt="11"/>
      <dgm:spPr/>
    </dgm:pt>
    <dgm:pt modelId="{F05532F0-9BD2-8442-A81C-EA46AB767FF8}" type="pres">
      <dgm:prSet presAssocID="{898AC2E5-1657-4B4C-BA85-6CA9C59224A7}" presName="horz1" presStyleCnt="0"/>
      <dgm:spPr/>
    </dgm:pt>
    <dgm:pt modelId="{177ADF57-EE19-0441-8136-8E1D94B8BE56}" type="pres">
      <dgm:prSet presAssocID="{898AC2E5-1657-4B4C-BA85-6CA9C59224A7}" presName="tx1" presStyleLbl="revTx" presStyleIdx="5" presStyleCnt="11"/>
      <dgm:spPr/>
    </dgm:pt>
    <dgm:pt modelId="{AC4745DE-FC4E-B24E-87F8-A0ECDA71451D}" type="pres">
      <dgm:prSet presAssocID="{898AC2E5-1657-4B4C-BA85-6CA9C59224A7}" presName="vert1" presStyleCnt="0"/>
      <dgm:spPr/>
    </dgm:pt>
    <dgm:pt modelId="{FA638604-768E-A74D-8850-C672D69C9171}" type="pres">
      <dgm:prSet presAssocID="{11684F1E-CE0F-8949-A164-E51DA3961DBA}" presName="thickLine" presStyleLbl="alignNode1" presStyleIdx="6" presStyleCnt="11"/>
      <dgm:spPr/>
    </dgm:pt>
    <dgm:pt modelId="{C73DBBDD-228D-2D4A-910B-89A619869B1F}" type="pres">
      <dgm:prSet presAssocID="{11684F1E-CE0F-8949-A164-E51DA3961DBA}" presName="horz1" presStyleCnt="0"/>
      <dgm:spPr/>
    </dgm:pt>
    <dgm:pt modelId="{A0F27BD9-6B0A-364C-9E33-84BA4D241A12}" type="pres">
      <dgm:prSet presAssocID="{11684F1E-CE0F-8949-A164-E51DA3961DBA}" presName="tx1" presStyleLbl="revTx" presStyleIdx="6" presStyleCnt="11"/>
      <dgm:spPr/>
    </dgm:pt>
    <dgm:pt modelId="{7AD8F367-1ECC-EB45-B8E0-09DA428F0AD5}" type="pres">
      <dgm:prSet presAssocID="{11684F1E-CE0F-8949-A164-E51DA3961DBA}" presName="vert1" presStyleCnt="0"/>
      <dgm:spPr/>
    </dgm:pt>
    <dgm:pt modelId="{D90929E6-1916-234B-9C46-4871FE28501F}" type="pres">
      <dgm:prSet presAssocID="{FFE802F7-408B-2C43-B822-B84DD1605D47}" presName="thickLine" presStyleLbl="alignNode1" presStyleIdx="7" presStyleCnt="11"/>
      <dgm:spPr/>
    </dgm:pt>
    <dgm:pt modelId="{DFED46BE-D5B2-6B48-A068-AD97482F5C6B}" type="pres">
      <dgm:prSet presAssocID="{FFE802F7-408B-2C43-B822-B84DD1605D47}" presName="horz1" presStyleCnt="0"/>
      <dgm:spPr/>
    </dgm:pt>
    <dgm:pt modelId="{1358EF51-9105-9944-967D-3107F7B3DCEE}" type="pres">
      <dgm:prSet presAssocID="{FFE802F7-408B-2C43-B822-B84DD1605D47}" presName="tx1" presStyleLbl="revTx" presStyleIdx="7" presStyleCnt="11"/>
      <dgm:spPr/>
    </dgm:pt>
    <dgm:pt modelId="{A1FD0992-F1B8-194E-9D81-DE3F56215A32}" type="pres">
      <dgm:prSet presAssocID="{FFE802F7-408B-2C43-B822-B84DD1605D47}" presName="vert1" presStyleCnt="0"/>
      <dgm:spPr/>
    </dgm:pt>
    <dgm:pt modelId="{94B2B13F-183F-0748-94F7-C5000F16B9F9}" type="pres">
      <dgm:prSet presAssocID="{9382D4C6-5B49-B949-8295-A7C9E21BB8A0}" presName="thickLine" presStyleLbl="alignNode1" presStyleIdx="8" presStyleCnt="11"/>
      <dgm:spPr/>
    </dgm:pt>
    <dgm:pt modelId="{967357ED-C8E2-DB4B-AD0C-53C41DDE01CB}" type="pres">
      <dgm:prSet presAssocID="{9382D4C6-5B49-B949-8295-A7C9E21BB8A0}" presName="horz1" presStyleCnt="0"/>
      <dgm:spPr/>
    </dgm:pt>
    <dgm:pt modelId="{F5C06CC1-3562-2745-A2CB-16FCAD275278}" type="pres">
      <dgm:prSet presAssocID="{9382D4C6-5B49-B949-8295-A7C9E21BB8A0}" presName="tx1" presStyleLbl="revTx" presStyleIdx="8" presStyleCnt="11"/>
      <dgm:spPr/>
    </dgm:pt>
    <dgm:pt modelId="{A0E531E3-2FE7-054F-85CA-B6CC78BF9991}" type="pres">
      <dgm:prSet presAssocID="{9382D4C6-5B49-B949-8295-A7C9E21BB8A0}" presName="vert1" presStyleCnt="0"/>
      <dgm:spPr/>
    </dgm:pt>
    <dgm:pt modelId="{F683E2A6-8001-1342-8039-59062DA671EA}" type="pres">
      <dgm:prSet presAssocID="{9F5EAA3F-449E-A341-A2CB-262A79BCE3FC}" presName="thickLine" presStyleLbl="alignNode1" presStyleIdx="9" presStyleCnt="11"/>
      <dgm:spPr/>
    </dgm:pt>
    <dgm:pt modelId="{BB637650-130D-6849-814D-C33CED2A2B60}" type="pres">
      <dgm:prSet presAssocID="{9F5EAA3F-449E-A341-A2CB-262A79BCE3FC}" presName="horz1" presStyleCnt="0"/>
      <dgm:spPr/>
    </dgm:pt>
    <dgm:pt modelId="{78A18299-3B2C-A448-A1CF-DEAE83A62F1C}" type="pres">
      <dgm:prSet presAssocID="{9F5EAA3F-449E-A341-A2CB-262A79BCE3FC}" presName="tx1" presStyleLbl="revTx" presStyleIdx="9" presStyleCnt="11"/>
      <dgm:spPr/>
    </dgm:pt>
    <dgm:pt modelId="{03E23D4A-9216-E746-86FD-4BA2EA9BFD94}" type="pres">
      <dgm:prSet presAssocID="{9F5EAA3F-449E-A341-A2CB-262A79BCE3FC}" presName="vert1" presStyleCnt="0"/>
      <dgm:spPr/>
    </dgm:pt>
    <dgm:pt modelId="{09C0E283-427A-B246-8579-10AA640A263C}" type="pres">
      <dgm:prSet presAssocID="{233E99A1-CF91-4B46-BABB-1C45961210D7}" presName="thickLine" presStyleLbl="alignNode1" presStyleIdx="10" presStyleCnt="11"/>
      <dgm:spPr/>
    </dgm:pt>
    <dgm:pt modelId="{C3BED67D-13A1-4A47-80E4-10CD4FA220DA}" type="pres">
      <dgm:prSet presAssocID="{233E99A1-CF91-4B46-BABB-1C45961210D7}" presName="horz1" presStyleCnt="0"/>
      <dgm:spPr/>
    </dgm:pt>
    <dgm:pt modelId="{75A05855-E158-0C40-B003-EA6FE09F6260}" type="pres">
      <dgm:prSet presAssocID="{233E99A1-CF91-4B46-BABB-1C45961210D7}" presName="tx1" presStyleLbl="revTx" presStyleIdx="10" presStyleCnt="11"/>
      <dgm:spPr/>
    </dgm:pt>
    <dgm:pt modelId="{C2B1E942-D114-F44E-BEDB-415E41C2A5B7}" type="pres">
      <dgm:prSet presAssocID="{233E99A1-CF91-4B46-BABB-1C45961210D7}" presName="vert1" presStyleCnt="0"/>
      <dgm:spPr/>
    </dgm:pt>
  </dgm:ptLst>
  <dgm:cxnLst>
    <dgm:cxn modelId="{334E3413-C9CD-BB43-BE6A-ADD780F788BB}" srcId="{6089569E-71ED-44EB-9555-10FE39142FF6}" destId="{9F5EAA3F-449E-A341-A2CB-262A79BCE3FC}" srcOrd="9" destOrd="0" parTransId="{2C99AAA5-54D0-044E-B1EC-DF11B650B29B}" sibTransId="{FF730971-AE84-5549-BD48-A8C3C91FD50C}"/>
    <dgm:cxn modelId="{0994272E-FF92-4103-8F8C-1E4707AC8254}" srcId="{6089569E-71ED-44EB-9555-10FE39142FF6}" destId="{4639FC16-B1B7-451A-AAD0-B392833EF825}" srcOrd="0" destOrd="0" parTransId="{A99AFD6E-5FE1-4746-A073-C29BDF9FF5ED}" sibTransId="{055C9BF9-9EF1-4329-98B8-61D440AFEEF1}"/>
    <dgm:cxn modelId="{5BF9DF35-923E-6446-B04B-1F45793AA358}" srcId="{6089569E-71ED-44EB-9555-10FE39142FF6}" destId="{233E99A1-CF91-4B46-BABB-1C45961210D7}" srcOrd="10" destOrd="0" parTransId="{D6E2D2C0-8A68-A24C-8937-47F341DEF94D}" sibTransId="{5CD72169-2D97-3D41-BB68-B3D3F0E203A0}"/>
    <dgm:cxn modelId="{0F8B7C3C-2DC1-E345-BE37-B6D3F1D19EC3}" type="presOf" srcId="{898AC2E5-1657-4B4C-BA85-6CA9C59224A7}" destId="{177ADF57-EE19-0441-8136-8E1D94B8BE56}" srcOrd="0" destOrd="0" presId="urn:microsoft.com/office/officeart/2008/layout/LinedList"/>
    <dgm:cxn modelId="{2DB2AA3C-D44B-6746-9177-D6E1EA3A56DE}" type="presOf" srcId="{11684F1E-CE0F-8949-A164-E51DA3961DBA}" destId="{A0F27BD9-6B0A-364C-9E33-84BA4D241A12}" srcOrd="0" destOrd="0" presId="urn:microsoft.com/office/officeart/2008/layout/LinedList"/>
    <dgm:cxn modelId="{DD2C1A47-0804-EE4C-A56B-373C5128325E}" type="presOf" srcId="{9F5EAA3F-449E-A341-A2CB-262A79BCE3FC}" destId="{78A18299-3B2C-A448-A1CF-DEAE83A62F1C}" srcOrd="0" destOrd="0" presId="urn:microsoft.com/office/officeart/2008/layout/LinedList"/>
    <dgm:cxn modelId="{AAF10448-B374-5E4E-AB97-4B5561C36B02}" srcId="{6089569E-71ED-44EB-9555-10FE39142FF6}" destId="{9382D4C6-5B49-B949-8295-A7C9E21BB8A0}" srcOrd="8" destOrd="0" parTransId="{B45D8072-F563-7040-9CC2-A1A3A735AC5E}" sibTransId="{8A30BAE1-3091-A04F-8744-CBE4C26BBF91}"/>
    <dgm:cxn modelId="{D11E1A4A-85C7-BC48-BEC8-007DD90C7659}" srcId="{6089569E-71ED-44EB-9555-10FE39142FF6}" destId="{522C366E-2E8E-D341-B402-FBA8F2199558}" srcOrd="4" destOrd="0" parTransId="{F564E6F6-9D86-0E43-A4F1-76306225AA5C}" sibTransId="{46B35CB6-3680-F047-99C7-BFA5D637A074}"/>
    <dgm:cxn modelId="{17B08251-3088-0949-B07E-0ED7651299D3}" srcId="{6089569E-71ED-44EB-9555-10FE39142FF6}" destId="{FFE802F7-408B-2C43-B822-B84DD1605D47}" srcOrd="7" destOrd="0" parTransId="{CBBAB697-1F0A-F847-B56E-248143943166}" sibTransId="{457690D8-1420-F644-8C59-84302A542460}"/>
    <dgm:cxn modelId="{06527B52-C7D2-2F4E-989E-08B72C76CD0A}" type="presOf" srcId="{FFE802F7-408B-2C43-B822-B84DD1605D47}" destId="{1358EF51-9105-9944-967D-3107F7B3DCEE}" srcOrd="0" destOrd="0" presId="urn:microsoft.com/office/officeart/2008/layout/LinedList"/>
    <dgm:cxn modelId="{8A8DFD65-C052-C743-9986-AD4AAC856CDF}" srcId="{6089569E-71ED-44EB-9555-10FE39142FF6}" destId="{11684F1E-CE0F-8949-A164-E51DA3961DBA}" srcOrd="6" destOrd="0" parTransId="{9A6F2118-804A-AB46-87E1-D3D1CC1CED12}" sibTransId="{9CF637AF-5EF8-CD4A-9658-086844AF10C5}"/>
    <dgm:cxn modelId="{C0E8F36D-8FD2-964B-B3CC-E7811A494269}" type="presOf" srcId="{522C366E-2E8E-D341-B402-FBA8F2199558}" destId="{3BFCD00D-4952-C647-BEC0-1291CFB7959D}" srcOrd="0" destOrd="0" presId="urn:microsoft.com/office/officeart/2008/layout/LinedList"/>
    <dgm:cxn modelId="{0AEFEC7D-A986-A54F-A00F-B179DF9C220A}" type="presOf" srcId="{32C9E5CC-CD18-D341-BFB5-983941481BED}" destId="{40E4835F-CE86-EC49-8F76-24C2EA49029F}" srcOrd="0" destOrd="0" presId="urn:microsoft.com/office/officeart/2008/layout/LinedList"/>
    <dgm:cxn modelId="{228C7880-8487-8240-AB3C-C1CD107CD1F3}" srcId="{6089569E-71ED-44EB-9555-10FE39142FF6}" destId="{A8CDC211-6330-3042-9EC5-2200AB768FB2}" srcOrd="1" destOrd="0" parTransId="{947A93E9-A435-F746-87E9-E5082D2C4A7D}" sibTransId="{469754BF-E741-2B4E-ACE0-B6FCB023AF07}"/>
    <dgm:cxn modelId="{05C42E89-4811-1C45-A8F0-21EF8DD45D4B}" type="presOf" srcId="{6089569E-71ED-44EB-9555-10FE39142FF6}" destId="{41695691-BCEE-D645-BF92-AFA731832916}" srcOrd="0" destOrd="0" presId="urn:microsoft.com/office/officeart/2008/layout/LinedList"/>
    <dgm:cxn modelId="{09C26894-B0A9-FE4A-95F2-D3E1D41D2C0A}" srcId="{6089569E-71ED-44EB-9555-10FE39142FF6}" destId="{CF3CAE45-A375-F54F-B27C-F329FBDA6B69}" srcOrd="2" destOrd="0" parTransId="{7DC80BBB-1A4A-4C43-92C2-4842413955B2}" sibTransId="{3789DC57-5B0F-BD41-9707-8E8907D8A098}"/>
    <dgm:cxn modelId="{D34EECA7-2642-0140-8795-A12F4E67EDB8}" srcId="{6089569E-71ED-44EB-9555-10FE39142FF6}" destId="{32C9E5CC-CD18-D341-BFB5-983941481BED}" srcOrd="3" destOrd="0" parTransId="{B06C91DB-A3F7-9E45-BF27-43ED69688B52}" sibTransId="{25F27BEB-3D4F-B940-BDED-B5D588C96B6D}"/>
    <dgm:cxn modelId="{552C46A9-DB73-7B41-B926-1F721F4FAF52}" type="presOf" srcId="{4639FC16-B1B7-451A-AAD0-B392833EF825}" destId="{59291CA5-CA24-6D46-A23A-E75FC1D0FBD9}" srcOrd="0" destOrd="0" presId="urn:microsoft.com/office/officeart/2008/layout/LinedList"/>
    <dgm:cxn modelId="{2B5DA1B0-98A3-8C4A-B46F-6369753BBFFA}" type="presOf" srcId="{233E99A1-CF91-4B46-BABB-1C45961210D7}" destId="{75A05855-E158-0C40-B003-EA6FE09F6260}" srcOrd="0" destOrd="0" presId="urn:microsoft.com/office/officeart/2008/layout/LinedList"/>
    <dgm:cxn modelId="{BF9751B8-45D2-BC40-8510-31A1946F4E82}" type="presOf" srcId="{A8CDC211-6330-3042-9EC5-2200AB768FB2}" destId="{39C9B3F5-5874-4043-ADBD-49C454C0C57D}" srcOrd="0" destOrd="0" presId="urn:microsoft.com/office/officeart/2008/layout/LinedList"/>
    <dgm:cxn modelId="{1D9064C1-0501-8343-A511-C4110E9ED42B}" type="presOf" srcId="{9382D4C6-5B49-B949-8295-A7C9E21BB8A0}" destId="{F5C06CC1-3562-2745-A2CB-16FCAD275278}" srcOrd="0" destOrd="0" presId="urn:microsoft.com/office/officeart/2008/layout/LinedList"/>
    <dgm:cxn modelId="{D173A7EE-5548-D749-8586-F945C902563F}" type="presOf" srcId="{CF3CAE45-A375-F54F-B27C-F329FBDA6B69}" destId="{0F91FC63-90C8-A34B-B82F-3CD920E66E16}" srcOrd="0" destOrd="0" presId="urn:microsoft.com/office/officeart/2008/layout/LinedList"/>
    <dgm:cxn modelId="{0F86D1F1-8DE2-2D4C-9C65-6563B9C4FC45}" srcId="{6089569E-71ED-44EB-9555-10FE39142FF6}" destId="{898AC2E5-1657-4B4C-BA85-6CA9C59224A7}" srcOrd="5" destOrd="0" parTransId="{C626D3A8-93F1-8E4C-9F30-7DCF45A59FF9}" sibTransId="{C9BB8A38-4DC0-6F41-8E91-A886F2D8F127}"/>
    <dgm:cxn modelId="{4A75E8F9-E989-924A-8BDB-C86F100B8030}" type="presParOf" srcId="{41695691-BCEE-D645-BF92-AFA731832916}" destId="{5B2D4D74-18A8-F04C-B931-C1B6BA5F2F08}" srcOrd="0" destOrd="0" presId="urn:microsoft.com/office/officeart/2008/layout/LinedList"/>
    <dgm:cxn modelId="{40A4B655-FAF6-5A4A-91A0-536198B856F4}" type="presParOf" srcId="{41695691-BCEE-D645-BF92-AFA731832916}" destId="{3C5033AE-3F96-BD41-A6DD-9B5092D517AB}" srcOrd="1" destOrd="0" presId="urn:microsoft.com/office/officeart/2008/layout/LinedList"/>
    <dgm:cxn modelId="{0283B2EA-79AB-C14C-96A8-0E4F2F45606C}" type="presParOf" srcId="{3C5033AE-3F96-BD41-A6DD-9B5092D517AB}" destId="{59291CA5-CA24-6D46-A23A-E75FC1D0FBD9}" srcOrd="0" destOrd="0" presId="urn:microsoft.com/office/officeart/2008/layout/LinedList"/>
    <dgm:cxn modelId="{2880794B-6369-454E-8887-F132520C9DBE}" type="presParOf" srcId="{3C5033AE-3F96-BD41-A6DD-9B5092D517AB}" destId="{5AEB312B-5E8D-354A-9350-46A6F2D69708}" srcOrd="1" destOrd="0" presId="urn:microsoft.com/office/officeart/2008/layout/LinedList"/>
    <dgm:cxn modelId="{2E374FC4-A5EF-E449-92CE-28BAA7D60E47}" type="presParOf" srcId="{41695691-BCEE-D645-BF92-AFA731832916}" destId="{BAC76E80-5759-924D-844A-F1123686661A}" srcOrd="2" destOrd="0" presId="urn:microsoft.com/office/officeart/2008/layout/LinedList"/>
    <dgm:cxn modelId="{34AA8711-AB3F-9E47-B65E-B6F921977C88}" type="presParOf" srcId="{41695691-BCEE-D645-BF92-AFA731832916}" destId="{A53B2488-E9BC-254A-9BAF-65BC3E1C5F2F}" srcOrd="3" destOrd="0" presId="urn:microsoft.com/office/officeart/2008/layout/LinedList"/>
    <dgm:cxn modelId="{F1AA81B2-155A-7A4B-84EC-3C4004253F3C}" type="presParOf" srcId="{A53B2488-E9BC-254A-9BAF-65BC3E1C5F2F}" destId="{39C9B3F5-5874-4043-ADBD-49C454C0C57D}" srcOrd="0" destOrd="0" presId="urn:microsoft.com/office/officeart/2008/layout/LinedList"/>
    <dgm:cxn modelId="{4E559022-D8DF-B140-B027-2D84107852B1}" type="presParOf" srcId="{A53B2488-E9BC-254A-9BAF-65BC3E1C5F2F}" destId="{882258FE-907D-4247-B4CB-3C554D08B1CE}" srcOrd="1" destOrd="0" presId="urn:microsoft.com/office/officeart/2008/layout/LinedList"/>
    <dgm:cxn modelId="{547B2584-9D9D-8645-8727-48CABA4001E4}" type="presParOf" srcId="{41695691-BCEE-D645-BF92-AFA731832916}" destId="{9CBDF688-73B0-FC4E-AEC2-4F315260E9E3}" srcOrd="4" destOrd="0" presId="urn:microsoft.com/office/officeart/2008/layout/LinedList"/>
    <dgm:cxn modelId="{24136C19-3C53-4348-A090-3371A759891C}" type="presParOf" srcId="{41695691-BCEE-D645-BF92-AFA731832916}" destId="{5569A527-97FB-0744-A4DF-B10715ACD86F}" srcOrd="5" destOrd="0" presId="urn:microsoft.com/office/officeart/2008/layout/LinedList"/>
    <dgm:cxn modelId="{74013474-C7A9-874D-BC89-29C9C1565838}" type="presParOf" srcId="{5569A527-97FB-0744-A4DF-B10715ACD86F}" destId="{0F91FC63-90C8-A34B-B82F-3CD920E66E16}" srcOrd="0" destOrd="0" presId="urn:microsoft.com/office/officeart/2008/layout/LinedList"/>
    <dgm:cxn modelId="{BE27E4B7-E076-734F-BDEE-1AEFB917EDAD}" type="presParOf" srcId="{5569A527-97FB-0744-A4DF-B10715ACD86F}" destId="{B2829AF6-B5A7-9D4F-8A8E-E7D294FE6A4E}" srcOrd="1" destOrd="0" presId="urn:microsoft.com/office/officeart/2008/layout/LinedList"/>
    <dgm:cxn modelId="{5A9F192C-E274-8547-9FF0-140A627EBCFC}" type="presParOf" srcId="{41695691-BCEE-D645-BF92-AFA731832916}" destId="{FC786619-F3D7-4C42-B7E6-3FA1E4AAD123}" srcOrd="6" destOrd="0" presId="urn:microsoft.com/office/officeart/2008/layout/LinedList"/>
    <dgm:cxn modelId="{B9FB01BC-8CDC-2343-BDBA-CC81FA914DEA}" type="presParOf" srcId="{41695691-BCEE-D645-BF92-AFA731832916}" destId="{2323DC48-03CA-FF48-92B4-F7805892070E}" srcOrd="7" destOrd="0" presId="urn:microsoft.com/office/officeart/2008/layout/LinedList"/>
    <dgm:cxn modelId="{26BC8146-BF8B-CE45-9E2A-3ADEF67B8EF6}" type="presParOf" srcId="{2323DC48-03CA-FF48-92B4-F7805892070E}" destId="{40E4835F-CE86-EC49-8F76-24C2EA49029F}" srcOrd="0" destOrd="0" presId="urn:microsoft.com/office/officeart/2008/layout/LinedList"/>
    <dgm:cxn modelId="{D51463A1-F70C-E645-9818-AD259BDC916E}" type="presParOf" srcId="{2323DC48-03CA-FF48-92B4-F7805892070E}" destId="{1D9DDAE4-BF8D-0049-A0C7-3DF8A62F661C}" srcOrd="1" destOrd="0" presId="urn:microsoft.com/office/officeart/2008/layout/LinedList"/>
    <dgm:cxn modelId="{861C76E3-0DAD-A246-9AA0-14A379805ACB}" type="presParOf" srcId="{41695691-BCEE-D645-BF92-AFA731832916}" destId="{57254073-737F-4446-884A-463D8B61EB3D}" srcOrd="8" destOrd="0" presId="urn:microsoft.com/office/officeart/2008/layout/LinedList"/>
    <dgm:cxn modelId="{F821A777-0A51-1145-8F67-A308A8B81D32}" type="presParOf" srcId="{41695691-BCEE-D645-BF92-AFA731832916}" destId="{0277D629-5693-B746-B6F6-9BDE65DF48E8}" srcOrd="9" destOrd="0" presId="urn:microsoft.com/office/officeart/2008/layout/LinedList"/>
    <dgm:cxn modelId="{94608683-8835-FD42-B09E-C4646A13AC08}" type="presParOf" srcId="{0277D629-5693-B746-B6F6-9BDE65DF48E8}" destId="{3BFCD00D-4952-C647-BEC0-1291CFB7959D}" srcOrd="0" destOrd="0" presId="urn:microsoft.com/office/officeart/2008/layout/LinedList"/>
    <dgm:cxn modelId="{25E760EB-1EDD-7743-AE50-453BF8527C58}" type="presParOf" srcId="{0277D629-5693-B746-B6F6-9BDE65DF48E8}" destId="{84344113-F279-8748-9840-62867181D4AF}" srcOrd="1" destOrd="0" presId="urn:microsoft.com/office/officeart/2008/layout/LinedList"/>
    <dgm:cxn modelId="{8103556F-1D47-954C-B224-51D25166BB52}" type="presParOf" srcId="{41695691-BCEE-D645-BF92-AFA731832916}" destId="{D495A40A-F83D-A444-AD6A-73C3A44C5BC0}" srcOrd="10" destOrd="0" presId="urn:microsoft.com/office/officeart/2008/layout/LinedList"/>
    <dgm:cxn modelId="{98D3DD35-66EB-3B48-A512-EB36DF6294C3}" type="presParOf" srcId="{41695691-BCEE-D645-BF92-AFA731832916}" destId="{F05532F0-9BD2-8442-A81C-EA46AB767FF8}" srcOrd="11" destOrd="0" presId="urn:microsoft.com/office/officeart/2008/layout/LinedList"/>
    <dgm:cxn modelId="{40174835-31C1-E94E-9210-42832BCDEE9D}" type="presParOf" srcId="{F05532F0-9BD2-8442-A81C-EA46AB767FF8}" destId="{177ADF57-EE19-0441-8136-8E1D94B8BE56}" srcOrd="0" destOrd="0" presId="urn:microsoft.com/office/officeart/2008/layout/LinedList"/>
    <dgm:cxn modelId="{4C6B72A5-2322-B74D-960A-E55194165675}" type="presParOf" srcId="{F05532F0-9BD2-8442-A81C-EA46AB767FF8}" destId="{AC4745DE-FC4E-B24E-87F8-A0ECDA71451D}" srcOrd="1" destOrd="0" presId="urn:microsoft.com/office/officeart/2008/layout/LinedList"/>
    <dgm:cxn modelId="{FF085F78-084F-F947-936E-B281624E9781}" type="presParOf" srcId="{41695691-BCEE-D645-BF92-AFA731832916}" destId="{FA638604-768E-A74D-8850-C672D69C9171}" srcOrd="12" destOrd="0" presId="urn:microsoft.com/office/officeart/2008/layout/LinedList"/>
    <dgm:cxn modelId="{5A2F48B8-8750-874F-94BA-38329E265E7D}" type="presParOf" srcId="{41695691-BCEE-D645-BF92-AFA731832916}" destId="{C73DBBDD-228D-2D4A-910B-89A619869B1F}" srcOrd="13" destOrd="0" presId="urn:microsoft.com/office/officeart/2008/layout/LinedList"/>
    <dgm:cxn modelId="{228E48C4-E685-6641-96CF-C3F36F5B08BA}" type="presParOf" srcId="{C73DBBDD-228D-2D4A-910B-89A619869B1F}" destId="{A0F27BD9-6B0A-364C-9E33-84BA4D241A12}" srcOrd="0" destOrd="0" presId="urn:microsoft.com/office/officeart/2008/layout/LinedList"/>
    <dgm:cxn modelId="{2946FEF3-916A-7A40-ADF3-C3E18A570D3B}" type="presParOf" srcId="{C73DBBDD-228D-2D4A-910B-89A619869B1F}" destId="{7AD8F367-1ECC-EB45-B8E0-09DA428F0AD5}" srcOrd="1" destOrd="0" presId="urn:microsoft.com/office/officeart/2008/layout/LinedList"/>
    <dgm:cxn modelId="{EB755C68-86F2-284C-9236-C5917A5C9ECC}" type="presParOf" srcId="{41695691-BCEE-D645-BF92-AFA731832916}" destId="{D90929E6-1916-234B-9C46-4871FE28501F}" srcOrd="14" destOrd="0" presId="urn:microsoft.com/office/officeart/2008/layout/LinedList"/>
    <dgm:cxn modelId="{5502CD11-CA6D-9543-A76E-7E02CDC9CD06}" type="presParOf" srcId="{41695691-BCEE-D645-BF92-AFA731832916}" destId="{DFED46BE-D5B2-6B48-A068-AD97482F5C6B}" srcOrd="15" destOrd="0" presId="urn:microsoft.com/office/officeart/2008/layout/LinedList"/>
    <dgm:cxn modelId="{CFA7341D-7A3F-8140-87C9-E2460C35EBC8}" type="presParOf" srcId="{DFED46BE-D5B2-6B48-A068-AD97482F5C6B}" destId="{1358EF51-9105-9944-967D-3107F7B3DCEE}" srcOrd="0" destOrd="0" presId="urn:microsoft.com/office/officeart/2008/layout/LinedList"/>
    <dgm:cxn modelId="{F4F869F0-1F38-A043-B239-BA40A040B77A}" type="presParOf" srcId="{DFED46BE-D5B2-6B48-A068-AD97482F5C6B}" destId="{A1FD0992-F1B8-194E-9D81-DE3F56215A32}" srcOrd="1" destOrd="0" presId="urn:microsoft.com/office/officeart/2008/layout/LinedList"/>
    <dgm:cxn modelId="{6323EA78-1C0C-2545-B2A7-888EBB682519}" type="presParOf" srcId="{41695691-BCEE-D645-BF92-AFA731832916}" destId="{94B2B13F-183F-0748-94F7-C5000F16B9F9}" srcOrd="16" destOrd="0" presId="urn:microsoft.com/office/officeart/2008/layout/LinedList"/>
    <dgm:cxn modelId="{3EE62241-BCAD-E743-ADF1-DADA9686B00D}" type="presParOf" srcId="{41695691-BCEE-D645-BF92-AFA731832916}" destId="{967357ED-C8E2-DB4B-AD0C-53C41DDE01CB}" srcOrd="17" destOrd="0" presId="urn:microsoft.com/office/officeart/2008/layout/LinedList"/>
    <dgm:cxn modelId="{749D6FB5-E268-1B42-84B9-31745742F48E}" type="presParOf" srcId="{967357ED-C8E2-DB4B-AD0C-53C41DDE01CB}" destId="{F5C06CC1-3562-2745-A2CB-16FCAD275278}" srcOrd="0" destOrd="0" presId="urn:microsoft.com/office/officeart/2008/layout/LinedList"/>
    <dgm:cxn modelId="{08F3B7E2-67CC-214F-9B7C-36B6AFDDAE53}" type="presParOf" srcId="{967357ED-C8E2-DB4B-AD0C-53C41DDE01CB}" destId="{A0E531E3-2FE7-054F-85CA-B6CC78BF9991}" srcOrd="1" destOrd="0" presId="urn:microsoft.com/office/officeart/2008/layout/LinedList"/>
    <dgm:cxn modelId="{10A11940-717F-804F-8E69-717414B79F0C}" type="presParOf" srcId="{41695691-BCEE-D645-BF92-AFA731832916}" destId="{F683E2A6-8001-1342-8039-59062DA671EA}" srcOrd="18" destOrd="0" presId="urn:microsoft.com/office/officeart/2008/layout/LinedList"/>
    <dgm:cxn modelId="{5BACA4AB-468B-5B49-96DA-8CBF3EE63441}" type="presParOf" srcId="{41695691-BCEE-D645-BF92-AFA731832916}" destId="{BB637650-130D-6849-814D-C33CED2A2B60}" srcOrd="19" destOrd="0" presId="urn:microsoft.com/office/officeart/2008/layout/LinedList"/>
    <dgm:cxn modelId="{B5041C6A-B43C-A046-9985-D7866D97E408}" type="presParOf" srcId="{BB637650-130D-6849-814D-C33CED2A2B60}" destId="{78A18299-3B2C-A448-A1CF-DEAE83A62F1C}" srcOrd="0" destOrd="0" presId="urn:microsoft.com/office/officeart/2008/layout/LinedList"/>
    <dgm:cxn modelId="{21478B8A-8A12-9B4F-9B65-60B9E37B16F2}" type="presParOf" srcId="{BB637650-130D-6849-814D-C33CED2A2B60}" destId="{03E23D4A-9216-E746-86FD-4BA2EA9BFD94}" srcOrd="1" destOrd="0" presId="urn:microsoft.com/office/officeart/2008/layout/LinedList"/>
    <dgm:cxn modelId="{65FA8676-9D3F-FF4B-BDCD-93DE105D1159}" type="presParOf" srcId="{41695691-BCEE-D645-BF92-AFA731832916}" destId="{09C0E283-427A-B246-8579-10AA640A263C}" srcOrd="20" destOrd="0" presId="urn:microsoft.com/office/officeart/2008/layout/LinedList"/>
    <dgm:cxn modelId="{C8B9DF94-0CCD-5E46-BC93-53A25832D082}" type="presParOf" srcId="{41695691-BCEE-D645-BF92-AFA731832916}" destId="{C3BED67D-13A1-4A47-80E4-10CD4FA220DA}" srcOrd="21" destOrd="0" presId="urn:microsoft.com/office/officeart/2008/layout/LinedList"/>
    <dgm:cxn modelId="{F30C4CB1-D066-A440-8F3F-1E9C3C6E6ADB}" type="presParOf" srcId="{C3BED67D-13A1-4A47-80E4-10CD4FA220DA}" destId="{75A05855-E158-0C40-B003-EA6FE09F6260}" srcOrd="0" destOrd="0" presId="urn:microsoft.com/office/officeart/2008/layout/LinedList"/>
    <dgm:cxn modelId="{272517B8-E625-E846-9C74-9E31D6CD9FF9}" type="presParOf" srcId="{C3BED67D-13A1-4A47-80E4-10CD4FA220DA}" destId="{C2B1E942-D114-F44E-BEDB-415E41C2A5B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D46DE94-1482-44A0-8F81-301076E8BAE6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268E4F1-7A71-45C7-9280-3DA0D53D35E2}">
      <dgm:prSet/>
      <dgm:spPr/>
      <dgm:t>
        <a:bodyPr/>
        <a:lstStyle/>
        <a:p>
          <a:r>
            <a:rPr lang="it-IT" b="1" dirty="0" err="1"/>
            <a:t>Influence</a:t>
          </a:r>
          <a:r>
            <a:rPr lang="it-IT" b="1" dirty="0"/>
            <a:t> of </a:t>
          </a:r>
          <a:r>
            <a:rPr lang="it-IT" b="1" dirty="0" err="1"/>
            <a:t>domestic</a:t>
          </a:r>
          <a:r>
            <a:rPr lang="it-IT" b="1" dirty="0"/>
            <a:t> </a:t>
          </a:r>
          <a:r>
            <a:rPr lang="it-IT" b="1" dirty="0" err="1"/>
            <a:t>politics</a:t>
          </a:r>
          <a:r>
            <a:rPr lang="it-IT" b="1" dirty="0"/>
            <a:t> on international </a:t>
          </a:r>
          <a:r>
            <a:rPr lang="it-IT" b="1" dirty="0" err="1"/>
            <a:t>politics</a:t>
          </a:r>
          <a:r>
            <a:rPr lang="it-IT" b="1" dirty="0"/>
            <a:t> </a:t>
          </a:r>
          <a:endParaRPr lang="en-US" dirty="0"/>
        </a:p>
      </dgm:t>
    </dgm:pt>
    <dgm:pt modelId="{97120D39-4B04-4FEA-BCBA-03142B934652}" type="parTrans" cxnId="{9943E72F-6D6F-42E6-94FD-DA93239C901B}">
      <dgm:prSet/>
      <dgm:spPr/>
      <dgm:t>
        <a:bodyPr/>
        <a:lstStyle/>
        <a:p>
          <a:endParaRPr lang="en-US"/>
        </a:p>
      </dgm:t>
    </dgm:pt>
    <dgm:pt modelId="{2687157F-7874-4993-BC57-96D3071727BB}" type="sibTrans" cxnId="{9943E72F-6D6F-42E6-94FD-DA93239C901B}">
      <dgm:prSet/>
      <dgm:spPr/>
      <dgm:t>
        <a:bodyPr/>
        <a:lstStyle/>
        <a:p>
          <a:endParaRPr lang="en-US"/>
        </a:p>
      </dgm:t>
    </dgm:pt>
    <dgm:pt modelId="{DA25A208-1A0D-4B55-BDE9-693D372A0538}">
      <dgm:prSet/>
      <dgm:spPr/>
      <dgm:t>
        <a:bodyPr/>
        <a:lstStyle/>
        <a:p>
          <a:r>
            <a:rPr lang="it-IT" dirty="0" err="1"/>
            <a:t>Institutional</a:t>
          </a:r>
          <a:r>
            <a:rPr lang="it-IT" dirty="0"/>
            <a:t> </a:t>
          </a:r>
          <a:r>
            <a:rPr lang="it-IT" dirty="0" err="1"/>
            <a:t>factors</a:t>
          </a:r>
          <a:endParaRPr lang="en-US" dirty="0"/>
        </a:p>
      </dgm:t>
    </dgm:pt>
    <dgm:pt modelId="{7878763A-CFB3-4F37-9FE8-86C8BFC389C7}" type="parTrans" cxnId="{41944595-B656-4E10-8120-3B188F092A9B}">
      <dgm:prSet/>
      <dgm:spPr/>
      <dgm:t>
        <a:bodyPr/>
        <a:lstStyle/>
        <a:p>
          <a:endParaRPr lang="en-US"/>
        </a:p>
      </dgm:t>
    </dgm:pt>
    <dgm:pt modelId="{443DD1D2-77E7-4B1B-8766-EF91D25F9631}" type="sibTrans" cxnId="{41944595-B656-4E10-8120-3B188F092A9B}">
      <dgm:prSet/>
      <dgm:spPr/>
      <dgm:t>
        <a:bodyPr/>
        <a:lstStyle/>
        <a:p>
          <a:endParaRPr lang="en-US"/>
        </a:p>
      </dgm:t>
    </dgm:pt>
    <dgm:pt modelId="{4AC0B91A-F076-46DE-8715-DE9E4D0191EF}">
      <dgm:prSet/>
      <dgm:spPr/>
      <dgm:t>
        <a:bodyPr/>
        <a:lstStyle/>
        <a:p>
          <a:r>
            <a:rPr lang="it-IT" dirty="0" err="1"/>
            <a:t>Political</a:t>
          </a:r>
          <a:r>
            <a:rPr lang="it-IT" dirty="0"/>
            <a:t> </a:t>
          </a:r>
          <a:r>
            <a:rPr lang="it-IT" dirty="0" err="1"/>
            <a:t>Regimes</a:t>
          </a:r>
          <a:endParaRPr lang="en-US" dirty="0"/>
        </a:p>
      </dgm:t>
    </dgm:pt>
    <dgm:pt modelId="{2306C2CB-6F2D-4333-AD89-0F49EF66C5CC}" type="parTrans" cxnId="{FB78A36A-0BF4-4D33-B24E-9F6BEAE7063B}">
      <dgm:prSet/>
      <dgm:spPr/>
      <dgm:t>
        <a:bodyPr/>
        <a:lstStyle/>
        <a:p>
          <a:endParaRPr lang="en-US"/>
        </a:p>
      </dgm:t>
    </dgm:pt>
    <dgm:pt modelId="{083FE4C3-EA50-454B-87F4-E1EF04EB4EA3}" type="sibTrans" cxnId="{FB78A36A-0BF4-4D33-B24E-9F6BEAE7063B}">
      <dgm:prSet/>
      <dgm:spPr/>
      <dgm:t>
        <a:bodyPr/>
        <a:lstStyle/>
        <a:p>
          <a:endParaRPr lang="en-US"/>
        </a:p>
      </dgm:t>
    </dgm:pt>
    <dgm:pt modelId="{4D62237C-984C-4095-A565-993CFEDD772E}">
      <dgm:prSet/>
      <dgm:spPr/>
      <dgm:t>
        <a:bodyPr/>
        <a:lstStyle/>
        <a:p>
          <a:r>
            <a:rPr lang="it-IT" dirty="0" err="1"/>
            <a:t>Coalition</a:t>
          </a:r>
          <a:r>
            <a:rPr lang="it-IT" dirty="0"/>
            <a:t> </a:t>
          </a:r>
          <a:r>
            <a:rPr lang="it-IT" dirty="0" err="1"/>
            <a:t>dominance</a:t>
          </a:r>
          <a:endParaRPr lang="en-US" dirty="0"/>
        </a:p>
      </dgm:t>
    </dgm:pt>
    <dgm:pt modelId="{A61CA168-7BB6-4B7E-897C-DAB08F162070}" type="parTrans" cxnId="{7AE56400-7F20-4BD4-BE08-D3C71004F137}">
      <dgm:prSet/>
      <dgm:spPr/>
      <dgm:t>
        <a:bodyPr/>
        <a:lstStyle/>
        <a:p>
          <a:endParaRPr lang="en-US"/>
        </a:p>
      </dgm:t>
    </dgm:pt>
    <dgm:pt modelId="{D1E3B8DD-8DF8-4AB3-8C28-4B6CB5A4727E}" type="sibTrans" cxnId="{7AE56400-7F20-4BD4-BE08-D3C71004F137}">
      <dgm:prSet/>
      <dgm:spPr/>
      <dgm:t>
        <a:bodyPr/>
        <a:lstStyle/>
        <a:p>
          <a:endParaRPr lang="en-US"/>
        </a:p>
      </dgm:t>
    </dgm:pt>
    <dgm:pt modelId="{F206B72E-4982-4926-A594-B1A964C74DAE}">
      <dgm:prSet/>
      <dgm:spPr/>
      <dgm:t>
        <a:bodyPr/>
        <a:lstStyle/>
        <a:p>
          <a:r>
            <a:rPr lang="it-IT" dirty="0"/>
            <a:t>Regime </a:t>
          </a:r>
          <a:r>
            <a:rPr lang="it-IT" dirty="0" err="1"/>
            <a:t>transition</a:t>
          </a:r>
          <a:endParaRPr lang="en-US" dirty="0"/>
        </a:p>
      </dgm:t>
    </dgm:pt>
    <dgm:pt modelId="{6600533C-2D2F-4D29-9451-F0DC63B8296B}" type="parTrans" cxnId="{2468458E-DC0A-42E1-A61C-3038471C38F8}">
      <dgm:prSet/>
      <dgm:spPr/>
      <dgm:t>
        <a:bodyPr/>
        <a:lstStyle/>
        <a:p>
          <a:endParaRPr lang="en-US"/>
        </a:p>
      </dgm:t>
    </dgm:pt>
    <dgm:pt modelId="{A086C2B4-D858-4B2C-9AFA-FE084F725432}" type="sibTrans" cxnId="{2468458E-DC0A-42E1-A61C-3038471C38F8}">
      <dgm:prSet/>
      <dgm:spPr/>
      <dgm:t>
        <a:bodyPr/>
        <a:lstStyle/>
        <a:p>
          <a:endParaRPr lang="en-US"/>
        </a:p>
      </dgm:t>
    </dgm:pt>
    <dgm:pt modelId="{66B257D9-7916-424A-8CB1-BC0E89D52880}">
      <dgm:prSet/>
      <dgm:spPr/>
      <dgm:t>
        <a:bodyPr/>
        <a:lstStyle/>
        <a:p>
          <a:r>
            <a:rPr lang="it-IT" dirty="0"/>
            <a:t>State </a:t>
          </a:r>
          <a:r>
            <a:rPr lang="it-IT" dirty="0" err="1"/>
            <a:t>consolidation</a:t>
          </a:r>
          <a:endParaRPr lang="en-US" dirty="0"/>
        </a:p>
      </dgm:t>
    </dgm:pt>
    <dgm:pt modelId="{4B6F58E5-0050-4D63-B538-3575C76B7B18}" type="parTrans" cxnId="{9B51DC0F-1230-4439-B62A-0E474C68C55B}">
      <dgm:prSet/>
      <dgm:spPr/>
      <dgm:t>
        <a:bodyPr/>
        <a:lstStyle/>
        <a:p>
          <a:endParaRPr lang="en-US"/>
        </a:p>
      </dgm:t>
    </dgm:pt>
    <dgm:pt modelId="{CDE780F4-1BB9-484F-9BAB-BA23065356D7}" type="sibTrans" cxnId="{9B51DC0F-1230-4439-B62A-0E474C68C55B}">
      <dgm:prSet/>
      <dgm:spPr/>
      <dgm:t>
        <a:bodyPr/>
        <a:lstStyle/>
        <a:p>
          <a:endParaRPr lang="en-US"/>
        </a:p>
      </dgm:t>
    </dgm:pt>
    <dgm:pt modelId="{3AB65B3B-E3B3-4C02-891E-A499D93E69B7}">
      <dgm:prSet/>
      <dgm:spPr/>
      <dgm:t>
        <a:bodyPr/>
        <a:lstStyle/>
        <a:p>
          <a:r>
            <a:rPr lang="it-IT" dirty="0"/>
            <a:t>Cultural </a:t>
          </a:r>
          <a:r>
            <a:rPr lang="it-IT" dirty="0" err="1"/>
            <a:t>factors</a:t>
          </a:r>
          <a:endParaRPr lang="en-US" dirty="0"/>
        </a:p>
      </dgm:t>
    </dgm:pt>
    <dgm:pt modelId="{1402009F-8960-439C-925D-0D6C562B392E}" type="parTrans" cxnId="{544300EC-2FAA-4366-B52B-097B2C0C1A5D}">
      <dgm:prSet/>
      <dgm:spPr/>
      <dgm:t>
        <a:bodyPr/>
        <a:lstStyle/>
        <a:p>
          <a:endParaRPr lang="en-US"/>
        </a:p>
      </dgm:t>
    </dgm:pt>
    <dgm:pt modelId="{2E065E69-BCF0-49F5-A8FF-B9DE754FF94B}" type="sibTrans" cxnId="{544300EC-2FAA-4366-B52B-097B2C0C1A5D}">
      <dgm:prSet/>
      <dgm:spPr/>
      <dgm:t>
        <a:bodyPr/>
        <a:lstStyle/>
        <a:p>
          <a:endParaRPr lang="en-US"/>
        </a:p>
      </dgm:t>
    </dgm:pt>
    <dgm:pt modelId="{4E1AAA36-967D-4883-AFC3-0476ECF7F262}">
      <dgm:prSet/>
      <dgm:spPr/>
      <dgm:t>
        <a:bodyPr/>
        <a:lstStyle/>
        <a:p>
          <a:r>
            <a:rPr lang="it-IT" dirty="0"/>
            <a:t>Clash of </a:t>
          </a:r>
          <a:r>
            <a:rPr lang="it-IT" dirty="0" err="1"/>
            <a:t>civilization</a:t>
          </a:r>
          <a:endParaRPr lang="en-US" dirty="0"/>
        </a:p>
      </dgm:t>
    </dgm:pt>
    <dgm:pt modelId="{CDB36321-C536-43C3-943C-E993FCFC125D}" type="parTrans" cxnId="{06E6341C-1633-4581-8277-4099963EA381}">
      <dgm:prSet/>
      <dgm:spPr/>
      <dgm:t>
        <a:bodyPr/>
        <a:lstStyle/>
        <a:p>
          <a:endParaRPr lang="en-US"/>
        </a:p>
      </dgm:t>
    </dgm:pt>
    <dgm:pt modelId="{C248B3C4-147E-44F0-AB3B-06241A13E36A}" type="sibTrans" cxnId="{06E6341C-1633-4581-8277-4099963EA381}">
      <dgm:prSet/>
      <dgm:spPr/>
      <dgm:t>
        <a:bodyPr/>
        <a:lstStyle/>
        <a:p>
          <a:endParaRPr lang="en-US"/>
        </a:p>
      </dgm:t>
    </dgm:pt>
    <dgm:pt modelId="{9BFA972E-2BED-CF4C-8C3B-EED6E7D3DBF1}" type="pres">
      <dgm:prSet presAssocID="{9D46DE94-1482-44A0-8F81-301076E8BAE6}" presName="vert0" presStyleCnt="0">
        <dgm:presLayoutVars>
          <dgm:dir/>
          <dgm:animOne val="branch"/>
          <dgm:animLvl val="lvl"/>
        </dgm:presLayoutVars>
      </dgm:prSet>
      <dgm:spPr/>
    </dgm:pt>
    <dgm:pt modelId="{72E35F19-9B54-3E40-B010-3BA6AD3BDCF1}" type="pres">
      <dgm:prSet presAssocID="{F268E4F1-7A71-45C7-9280-3DA0D53D35E2}" presName="thickLine" presStyleLbl="alignNode1" presStyleIdx="0" presStyleCnt="8"/>
      <dgm:spPr/>
    </dgm:pt>
    <dgm:pt modelId="{EBEFE761-E114-C547-B6B9-42B6CE46345D}" type="pres">
      <dgm:prSet presAssocID="{F268E4F1-7A71-45C7-9280-3DA0D53D35E2}" presName="horz1" presStyleCnt="0"/>
      <dgm:spPr/>
    </dgm:pt>
    <dgm:pt modelId="{A8F7FF35-41DD-7846-A7C4-9A99E44EB94A}" type="pres">
      <dgm:prSet presAssocID="{F268E4F1-7A71-45C7-9280-3DA0D53D35E2}" presName="tx1" presStyleLbl="revTx" presStyleIdx="0" presStyleCnt="8"/>
      <dgm:spPr/>
    </dgm:pt>
    <dgm:pt modelId="{A0F6E2D8-0DAC-0B41-8A02-22AF04F07723}" type="pres">
      <dgm:prSet presAssocID="{F268E4F1-7A71-45C7-9280-3DA0D53D35E2}" presName="vert1" presStyleCnt="0"/>
      <dgm:spPr/>
    </dgm:pt>
    <dgm:pt modelId="{2A324D34-0C36-D54C-85F5-12AF12C88C51}" type="pres">
      <dgm:prSet presAssocID="{DA25A208-1A0D-4B55-BDE9-693D372A0538}" presName="thickLine" presStyleLbl="alignNode1" presStyleIdx="1" presStyleCnt="8"/>
      <dgm:spPr/>
    </dgm:pt>
    <dgm:pt modelId="{7B469AF4-6032-5E47-BD86-7A926B318082}" type="pres">
      <dgm:prSet presAssocID="{DA25A208-1A0D-4B55-BDE9-693D372A0538}" presName="horz1" presStyleCnt="0"/>
      <dgm:spPr/>
    </dgm:pt>
    <dgm:pt modelId="{F1CF1D21-B2A4-7F43-BBB9-CAFC47228FF2}" type="pres">
      <dgm:prSet presAssocID="{DA25A208-1A0D-4B55-BDE9-693D372A0538}" presName="tx1" presStyleLbl="revTx" presStyleIdx="1" presStyleCnt="8"/>
      <dgm:spPr/>
    </dgm:pt>
    <dgm:pt modelId="{7D24EF97-623D-6B40-9B83-5980A4231CD5}" type="pres">
      <dgm:prSet presAssocID="{DA25A208-1A0D-4B55-BDE9-693D372A0538}" presName="vert1" presStyleCnt="0"/>
      <dgm:spPr/>
    </dgm:pt>
    <dgm:pt modelId="{81E2DAF3-7166-6743-81DF-276A281EE1D4}" type="pres">
      <dgm:prSet presAssocID="{4AC0B91A-F076-46DE-8715-DE9E4D0191EF}" presName="thickLine" presStyleLbl="alignNode1" presStyleIdx="2" presStyleCnt="8"/>
      <dgm:spPr/>
    </dgm:pt>
    <dgm:pt modelId="{88CF2687-3B79-D648-AA81-1FB26C904C04}" type="pres">
      <dgm:prSet presAssocID="{4AC0B91A-F076-46DE-8715-DE9E4D0191EF}" presName="horz1" presStyleCnt="0"/>
      <dgm:spPr/>
    </dgm:pt>
    <dgm:pt modelId="{2B3527B9-932F-A04E-8E04-9791A5E62CF2}" type="pres">
      <dgm:prSet presAssocID="{4AC0B91A-F076-46DE-8715-DE9E4D0191EF}" presName="tx1" presStyleLbl="revTx" presStyleIdx="2" presStyleCnt="8"/>
      <dgm:spPr/>
    </dgm:pt>
    <dgm:pt modelId="{DBF9B013-6BF2-C74A-BFB2-DF84DC05CE0B}" type="pres">
      <dgm:prSet presAssocID="{4AC0B91A-F076-46DE-8715-DE9E4D0191EF}" presName="vert1" presStyleCnt="0"/>
      <dgm:spPr/>
    </dgm:pt>
    <dgm:pt modelId="{134FEC68-BF71-6E4D-8781-CEFC914AB073}" type="pres">
      <dgm:prSet presAssocID="{4D62237C-984C-4095-A565-993CFEDD772E}" presName="thickLine" presStyleLbl="alignNode1" presStyleIdx="3" presStyleCnt="8"/>
      <dgm:spPr/>
    </dgm:pt>
    <dgm:pt modelId="{577BCC0D-E699-D045-B1BD-5EB2EB6F456B}" type="pres">
      <dgm:prSet presAssocID="{4D62237C-984C-4095-A565-993CFEDD772E}" presName="horz1" presStyleCnt="0"/>
      <dgm:spPr/>
    </dgm:pt>
    <dgm:pt modelId="{C60F5A92-B05B-C84F-915A-3F0C389EC1C3}" type="pres">
      <dgm:prSet presAssocID="{4D62237C-984C-4095-A565-993CFEDD772E}" presName="tx1" presStyleLbl="revTx" presStyleIdx="3" presStyleCnt="8"/>
      <dgm:spPr/>
    </dgm:pt>
    <dgm:pt modelId="{FA4585F8-C2A2-FB4C-AB6F-9C7BFD53FAED}" type="pres">
      <dgm:prSet presAssocID="{4D62237C-984C-4095-A565-993CFEDD772E}" presName="vert1" presStyleCnt="0"/>
      <dgm:spPr/>
    </dgm:pt>
    <dgm:pt modelId="{777EBBBC-A1B1-7F41-8EEE-D23C5B229A9F}" type="pres">
      <dgm:prSet presAssocID="{F206B72E-4982-4926-A594-B1A964C74DAE}" presName="thickLine" presStyleLbl="alignNode1" presStyleIdx="4" presStyleCnt="8"/>
      <dgm:spPr/>
    </dgm:pt>
    <dgm:pt modelId="{180261EA-29F8-1B4A-B111-98593F1AE045}" type="pres">
      <dgm:prSet presAssocID="{F206B72E-4982-4926-A594-B1A964C74DAE}" presName="horz1" presStyleCnt="0"/>
      <dgm:spPr/>
    </dgm:pt>
    <dgm:pt modelId="{C1622F1C-427C-F944-ADB7-9876AE59ADBB}" type="pres">
      <dgm:prSet presAssocID="{F206B72E-4982-4926-A594-B1A964C74DAE}" presName="tx1" presStyleLbl="revTx" presStyleIdx="4" presStyleCnt="8"/>
      <dgm:spPr/>
    </dgm:pt>
    <dgm:pt modelId="{B5B03C21-6B14-2F4D-B1F5-F6EF482DF9F8}" type="pres">
      <dgm:prSet presAssocID="{F206B72E-4982-4926-A594-B1A964C74DAE}" presName="vert1" presStyleCnt="0"/>
      <dgm:spPr/>
    </dgm:pt>
    <dgm:pt modelId="{357D72CB-9E9D-544E-B610-D095F809013F}" type="pres">
      <dgm:prSet presAssocID="{66B257D9-7916-424A-8CB1-BC0E89D52880}" presName="thickLine" presStyleLbl="alignNode1" presStyleIdx="5" presStyleCnt="8"/>
      <dgm:spPr/>
    </dgm:pt>
    <dgm:pt modelId="{6E92C1D6-AD73-AA40-B7AB-F9412E978541}" type="pres">
      <dgm:prSet presAssocID="{66B257D9-7916-424A-8CB1-BC0E89D52880}" presName="horz1" presStyleCnt="0"/>
      <dgm:spPr/>
    </dgm:pt>
    <dgm:pt modelId="{F46F7BBD-ED5D-454B-AF0A-219C1F51E05D}" type="pres">
      <dgm:prSet presAssocID="{66B257D9-7916-424A-8CB1-BC0E89D52880}" presName="tx1" presStyleLbl="revTx" presStyleIdx="5" presStyleCnt="8"/>
      <dgm:spPr/>
    </dgm:pt>
    <dgm:pt modelId="{2E6110B2-C524-AD48-B39A-AAE22B0CAE62}" type="pres">
      <dgm:prSet presAssocID="{66B257D9-7916-424A-8CB1-BC0E89D52880}" presName="vert1" presStyleCnt="0"/>
      <dgm:spPr/>
    </dgm:pt>
    <dgm:pt modelId="{F369E446-9334-0D4D-9698-06C5E127B7BC}" type="pres">
      <dgm:prSet presAssocID="{3AB65B3B-E3B3-4C02-891E-A499D93E69B7}" presName="thickLine" presStyleLbl="alignNode1" presStyleIdx="6" presStyleCnt="8"/>
      <dgm:spPr/>
    </dgm:pt>
    <dgm:pt modelId="{78E01DB1-65A2-9C48-9F41-CEAC3BE16F69}" type="pres">
      <dgm:prSet presAssocID="{3AB65B3B-E3B3-4C02-891E-A499D93E69B7}" presName="horz1" presStyleCnt="0"/>
      <dgm:spPr/>
    </dgm:pt>
    <dgm:pt modelId="{BC8F4C93-8FB0-3742-8F04-78AA699C6CDE}" type="pres">
      <dgm:prSet presAssocID="{3AB65B3B-E3B3-4C02-891E-A499D93E69B7}" presName="tx1" presStyleLbl="revTx" presStyleIdx="6" presStyleCnt="8"/>
      <dgm:spPr/>
    </dgm:pt>
    <dgm:pt modelId="{CD023351-BD8F-9442-9089-7E4974AEF508}" type="pres">
      <dgm:prSet presAssocID="{3AB65B3B-E3B3-4C02-891E-A499D93E69B7}" presName="vert1" presStyleCnt="0"/>
      <dgm:spPr/>
    </dgm:pt>
    <dgm:pt modelId="{25048722-DB16-9746-BCCE-A57FAD94FCC2}" type="pres">
      <dgm:prSet presAssocID="{4E1AAA36-967D-4883-AFC3-0476ECF7F262}" presName="thickLine" presStyleLbl="alignNode1" presStyleIdx="7" presStyleCnt="8"/>
      <dgm:spPr/>
    </dgm:pt>
    <dgm:pt modelId="{DDAC69D5-0B72-CC4F-A1E3-E37EFB139D6C}" type="pres">
      <dgm:prSet presAssocID="{4E1AAA36-967D-4883-AFC3-0476ECF7F262}" presName="horz1" presStyleCnt="0"/>
      <dgm:spPr/>
    </dgm:pt>
    <dgm:pt modelId="{2C9433AF-84B7-834B-81E0-61F77DAEC8EE}" type="pres">
      <dgm:prSet presAssocID="{4E1AAA36-967D-4883-AFC3-0476ECF7F262}" presName="tx1" presStyleLbl="revTx" presStyleIdx="7" presStyleCnt="8"/>
      <dgm:spPr/>
    </dgm:pt>
    <dgm:pt modelId="{83381DB7-0139-CE41-A347-2EFF9E247467}" type="pres">
      <dgm:prSet presAssocID="{4E1AAA36-967D-4883-AFC3-0476ECF7F262}" presName="vert1" presStyleCnt="0"/>
      <dgm:spPr/>
    </dgm:pt>
  </dgm:ptLst>
  <dgm:cxnLst>
    <dgm:cxn modelId="{7AE56400-7F20-4BD4-BE08-D3C71004F137}" srcId="{9D46DE94-1482-44A0-8F81-301076E8BAE6}" destId="{4D62237C-984C-4095-A565-993CFEDD772E}" srcOrd="3" destOrd="0" parTransId="{A61CA168-7BB6-4B7E-897C-DAB08F162070}" sibTransId="{D1E3B8DD-8DF8-4AB3-8C28-4B6CB5A4727E}"/>
    <dgm:cxn modelId="{F1286106-C6C8-2E43-8BC7-A78CD72D7B81}" type="presOf" srcId="{4E1AAA36-967D-4883-AFC3-0476ECF7F262}" destId="{2C9433AF-84B7-834B-81E0-61F77DAEC8EE}" srcOrd="0" destOrd="0" presId="urn:microsoft.com/office/officeart/2008/layout/LinedList"/>
    <dgm:cxn modelId="{9B51DC0F-1230-4439-B62A-0E474C68C55B}" srcId="{9D46DE94-1482-44A0-8F81-301076E8BAE6}" destId="{66B257D9-7916-424A-8CB1-BC0E89D52880}" srcOrd="5" destOrd="0" parTransId="{4B6F58E5-0050-4D63-B538-3575C76B7B18}" sibTransId="{CDE780F4-1BB9-484F-9BAB-BA23065356D7}"/>
    <dgm:cxn modelId="{24121D18-AD35-1341-8113-60C4063325E7}" type="presOf" srcId="{4AC0B91A-F076-46DE-8715-DE9E4D0191EF}" destId="{2B3527B9-932F-A04E-8E04-9791A5E62CF2}" srcOrd="0" destOrd="0" presId="urn:microsoft.com/office/officeart/2008/layout/LinedList"/>
    <dgm:cxn modelId="{06E6341C-1633-4581-8277-4099963EA381}" srcId="{9D46DE94-1482-44A0-8F81-301076E8BAE6}" destId="{4E1AAA36-967D-4883-AFC3-0476ECF7F262}" srcOrd="7" destOrd="0" parTransId="{CDB36321-C536-43C3-943C-E993FCFC125D}" sibTransId="{C248B3C4-147E-44F0-AB3B-06241A13E36A}"/>
    <dgm:cxn modelId="{9943E72F-6D6F-42E6-94FD-DA93239C901B}" srcId="{9D46DE94-1482-44A0-8F81-301076E8BAE6}" destId="{F268E4F1-7A71-45C7-9280-3DA0D53D35E2}" srcOrd="0" destOrd="0" parTransId="{97120D39-4B04-4FEA-BCBA-03142B934652}" sibTransId="{2687157F-7874-4993-BC57-96D3071727BB}"/>
    <dgm:cxn modelId="{4567BF3F-D741-1C47-B4DE-9DA969986ECE}" type="presOf" srcId="{DA25A208-1A0D-4B55-BDE9-693D372A0538}" destId="{F1CF1D21-B2A4-7F43-BBB9-CAFC47228FF2}" srcOrd="0" destOrd="0" presId="urn:microsoft.com/office/officeart/2008/layout/LinedList"/>
    <dgm:cxn modelId="{FB78A36A-0BF4-4D33-B24E-9F6BEAE7063B}" srcId="{9D46DE94-1482-44A0-8F81-301076E8BAE6}" destId="{4AC0B91A-F076-46DE-8715-DE9E4D0191EF}" srcOrd="2" destOrd="0" parTransId="{2306C2CB-6F2D-4333-AD89-0F49EF66C5CC}" sibTransId="{083FE4C3-EA50-454B-87F4-E1EF04EB4EA3}"/>
    <dgm:cxn modelId="{B79FE37B-4A2E-434B-8CF3-A2B186D4C4B5}" type="presOf" srcId="{66B257D9-7916-424A-8CB1-BC0E89D52880}" destId="{F46F7BBD-ED5D-454B-AF0A-219C1F51E05D}" srcOrd="0" destOrd="0" presId="urn:microsoft.com/office/officeart/2008/layout/LinedList"/>
    <dgm:cxn modelId="{2468458E-DC0A-42E1-A61C-3038471C38F8}" srcId="{9D46DE94-1482-44A0-8F81-301076E8BAE6}" destId="{F206B72E-4982-4926-A594-B1A964C74DAE}" srcOrd="4" destOrd="0" parTransId="{6600533C-2D2F-4D29-9451-F0DC63B8296B}" sibTransId="{A086C2B4-D858-4B2C-9AFA-FE084F725432}"/>
    <dgm:cxn modelId="{1B21908F-37E5-8A44-86E7-EB363E56DC8A}" type="presOf" srcId="{9D46DE94-1482-44A0-8F81-301076E8BAE6}" destId="{9BFA972E-2BED-CF4C-8C3B-EED6E7D3DBF1}" srcOrd="0" destOrd="0" presId="urn:microsoft.com/office/officeart/2008/layout/LinedList"/>
    <dgm:cxn modelId="{41944595-B656-4E10-8120-3B188F092A9B}" srcId="{9D46DE94-1482-44A0-8F81-301076E8BAE6}" destId="{DA25A208-1A0D-4B55-BDE9-693D372A0538}" srcOrd="1" destOrd="0" parTransId="{7878763A-CFB3-4F37-9FE8-86C8BFC389C7}" sibTransId="{443DD1D2-77E7-4B1B-8766-EF91D25F9631}"/>
    <dgm:cxn modelId="{B3A320E6-0494-EE4A-A373-F01DD0B4768B}" type="presOf" srcId="{4D62237C-984C-4095-A565-993CFEDD772E}" destId="{C60F5A92-B05B-C84F-915A-3F0C389EC1C3}" srcOrd="0" destOrd="0" presId="urn:microsoft.com/office/officeart/2008/layout/LinedList"/>
    <dgm:cxn modelId="{544300EC-2FAA-4366-B52B-097B2C0C1A5D}" srcId="{9D46DE94-1482-44A0-8F81-301076E8BAE6}" destId="{3AB65B3B-E3B3-4C02-891E-A499D93E69B7}" srcOrd="6" destOrd="0" parTransId="{1402009F-8960-439C-925D-0D6C562B392E}" sibTransId="{2E065E69-BCF0-49F5-A8FF-B9DE754FF94B}"/>
    <dgm:cxn modelId="{066B86EC-C29D-914E-84C0-1A811019AC66}" type="presOf" srcId="{3AB65B3B-E3B3-4C02-891E-A499D93E69B7}" destId="{BC8F4C93-8FB0-3742-8F04-78AA699C6CDE}" srcOrd="0" destOrd="0" presId="urn:microsoft.com/office/officeart/2008/layout/LinedList"/>
    <dgm:cxn modelId="{011D75EE-0CE4-024C-8D75-ACCD3C2546D6}" type="presOf" srcId="{F268E4F1-7A71-45C7-9280-3DA0D53D35E2}" destId="{A8F7FF35-41DD-7846-A7C4-9A99E44EB94A}" srcOrd="0" destOrd="0" presId="urn:microsoft.com/office/officeart/2008/layout/LinedList"/>
    <dgm:cxn modelId="{F67598FC-AE35-1748-8679-1054ABE03341}" type="presOf" srcId="{F206B72E-4982-4926-A594-B1A964C74DAE}" destId="{C1622F1C-427C-F944-ADB7-9876AE59ADBB}" srcOrd="0" destOrd="0" presId="urn:microsoft.com/office/officeart/2008/layout/LinedList"/>
    <dgm:cxn modelId="{76668329-F5CF-0F43-99C1-3324FD2E2985}" type="presParOf" srcId="{9BFA972E-2BED-CF4C-8C3B-EED6E7D3DBF1}" destId="{72E35F19-9B54-3E40-B010-3BA6AD3BDCF1}" srcOrd="0" destOrd="0" presId="urn:microsoft.com/office/officeart/2008/layout/LinedList"/>
    <dgm:cxn modelId="{83BB202F-3E64-B04A-9870-7F69525AA2A1}" type="presParOf" srcId="{9BFA972E-2BED-CF4C-8C3B-EED6E7D3DBF1}" destId="{EBEFE761-E114-C547-B6B9-42B6CE46345D}" srcOrd="1" destOrd="0" presId="urn:microsoft.com/office/officeart/2008/layout/LinedList"/>
    <dgm:cxn modelId="{FDBAAC43-922A-0144-9685-0638B0EE9374}" type="presParOf" srcId="{EBEFE761-E114-C547-B6B9-42B6CE46345D}" destId="{A8F7FF35-41DD-7846-A7C4-9A99E44EB94A}" srcOrd="0" destOrd="0" presId="urn:microsoft.com/office/officeart/2008/layout/LinedList"/>
    <dgm:cxn modelId="{2B753A48-C339-C546-92BA-E942A53CA877}" type="presParOf" srcId="{EBEFE761-E114-C547-B6B9-42B6CE46345D}" destId="{A0F6E2D8-0DAC-0B41-8A02-22AF04F07723}" srcOrd="1" destOrd="0" presId="urn:microsoft.com/office/officeart/2008/layout/LinedList"/>
    <dgm:cxn modelId="{BCBCBBC4-1197-2A4C-A96E-9FCCC038E554}" type="presParOf" srcId="{9BFA972E-2BED-CF4C-8C3B-EED6E7D3DBF1}" destId="{2A324D34-0C36-D54C-85F5-12AF12C88C51}" srcOrd="2" destOrd="0" presId="urn:microsoft.com/office/officeart/2008/layout/LinedList"/>
    <dgm:cxn modelId="{5298B177-0C9A-9548-A98C-F02F4C1578DC}" type="presParOf" srcId="{9BFA972E-2BED-CF4C-8C3B-EED6E7D3DBF1}" destId="{7B469AF4-6032-5E47-BD86-7A926B318082}" srcOrd="3" destOrd="0" presId="urn:microsoft.com/office/officeart/2008/layout/LinedList"/>
    <dgm:cxn modelId="{A49B9622-D505-704E-95FE-D3D93CB1898D}" type="presParOf" srcId="{7B469AF4-6032-5E47-BD86-7A926B318082}" destId="{F1CF1D21-B2A4-7F43-BBB9-CAFC47228FF2}" srcOrd="0" destOrd="0" presId="urn:microsoft.com/office/officeart/2008/layout/LinedList"/>
    <dgm:cxn modelId="{F3F2C38A-0EE6-A745-9023-A1C599C3C18D}" type="presParOf" srcId="{7B469AF4-6032-5E47-BD86-7A926B318082}" destId="{7D24EF97-623D-6B40-9B83-5980A4231CD5}" srcOrd="1" destOrd="0" presId="urn:microsoft.com/office/officeart/2008/layout/LinedList"/>
    <dgm:cxn modelId="{3781D117-933C-AF4C-91A1-2633371C6198}" type="presParOf" srcId="{9BFA972E-2BED-CF4C-8C3B-EED6E7D3DBF1}" destId="{81E2DAF3-7166-6743-81DF-276A281EE1D4}" srcOrd="4" destOrd="0" presId="urn:microsoft.com/office/officeart/2008/layout/LinedList"/>
    <dgm:cxn modelId="{B2833A8A-0003-CF4A-A9FD-A54FB6459E27}" type="presParOf" srcId="{9BFA972E-2BED-CF4C-8C3B-EED6E7D3DBF1}" destId="{88CF2687-3B79-D648-AA81-1FB26C904C04}" srcOrd="5" destOrd="0" presId="urn:microsoft.com/office/officeart/2008/layout/LinedList"/>
    <dgm:cxn modelId="{F503B4B3-2290-CF42-9CCD-78E8B2FAC5E2}" type="presParOf" srcId="{88CF2687-3B79-D648-AA81-1FB26C904C04}" destId="{2B3527B9-932F-A04E-8E04-9791A5E62CF2}" srcOrd="0" destOrd="0" presId="urn:microsoft.com/office/officeart/2008/layout/LinedList"/>
    <dgm:cxn modelId="{54F3F25E-4BE2-BD4E-BC94-5048EF179109}" type="presParOf" srcId="{88CF2687-3B79-D648-AA81-1FB26C904C04}" destId="{DBF9B013-6BF2-C74A-BFB2-DF84DC05CE0B}" srcOrd="1" destOrd="0" presId="urn:microsoft.com/office/officeart/2008/layout/LinedList"/>
    <dgm:cxn modelId="{7F373A2A-FEED-1048-9DF0-DECB2BD910F0}" type="presParOf" srcId="{9BFA972E-2BED-CF4C-8C3B-EED6E7D3DBF1}" destId="{134FEC68-BF71-6E4D-8781-CEFC914AB073}" srcOrd="6" destOrd="0" presId="urn:microsoft.com/office/officeart/2008/layout/LinedList"/>
    <dgm:cxn modelId="{517038E9-7B38-D44D-AA05-41C538E0E52C}" type="presParOf" srcId="{9BFA972E-2BED-CF4C-8C3B-EED6E7D3DBF1}" destId="{577BCC0D-E699-D045-B1BD-5EB2EB6F456B}" srcOrd="7" destOrd="0" presId="urn:microsoft.com/office/officeart/2008/layout/LinedList"/>
    <dgm:cxn modelId="{6AD25472-0417-3B4C-9458-880636A778B1}" type="presParOf" srcId="{577BCC0D-E699-D045-B1BD-5EB2EB6F456B}" destId="{C60F5A92-B05B-C84F-915A-3F0C389EC1C3}" srcOrd="0" destOrd="0" presId="urn:microsoft.com/office/officeart/2008/layout/LinedList"/>
    <dgm:cxn modelId="{4149B379-BA80-7E48-A978-E40FD30E858F}" type="presParOf" srcId="{577BCC0D-E699-D045-B1BD-5EB2EB6F456B}" destId="{FA4585F8-C2A2-FB4C-AB6F-9C7BFD53FAED}" srcOrd="1" destOrd="0" presId="urn:microsoft.com/office/officeart/2008/layout/LinedList"/>
    <dgm:cxn modelId="{6C449D1C-A4DD-EA46-AB82-9340BB9E1CFC}" type="presParOf" srcId="{9BFA972E-2BED-CF4C-8C3B-EED6E7D3DBF1}" destId="{777EBBBC-A1B1-7F41-8EEE-D23C5B229A9F}" srcOrd="8" destOrd="0" presId="urn:microsoft.com/office/officeart/2008/layout/LinedList"/>
    <dgm:cxn modelId="{2C250132-0BFC-1842-A6F9-17800A82D7DC}" type="presParOf" srcId="{9BFA972E-2BED-CF4C-8C3B-EED6E7D3DBF1}" destId="{180261EA-29F8-1B4A-B111-98593F1AE045}" srcOrd="9" destOrd="0" presId="urn:microsoft.com/office/officeart/2008/layout/LinedList"/>
    <dgm:cxn modelId="{8765BAB1-ECBA-2047-8408-6D7F713EC873}" type="presParOf" srcId="{180261EA-29F8-1B4A-B111-98593F1AE045}" destId="{C1622F1C-427C-F944-ADB7-9876AE59ADBB}" srcOrd="0" destOrd="0" presId="urn:microsoft.com/office/officeart/2008/layout/LinedList"/>
    <dgm:cxn modelId="{91DFE7C6-18A2-AF4C-9856-7ABC51D730C0}" type="presParOf" srcId="{180261EA-29F8-1B4A-B111-98593F1AE045}" destId="{B5B03C21-6B14-2F4D-B1F5-F6EF482DF9F8}" srcOrd="1" destOrd="0" presId="urn:microsoft.com/office/officeart/2008/layout/LinedList"/>
    <dgm:cxn modelId="{BA0280E3-F453-1748-AAEF-71F3B882044E}" type="presParOf" srcId="{9BFA972E-2BED-CF4C-8C3B-EED6E7D3DBF1}" destId="{357D72CB-9E9D-544E-B610-D095F809013F}" srcOrd="10" destOrd="0" presId="urn:microsoft.com/office/officeart/2008/layout/LinedList"/>
    <dgm:cxn modelId="{7B7A249C-9113-634F-B258-8942ED217116}" type="presParOf" srcId="{9BFA972E-2BED-CF4C-8C3B-EED6E7D3DBF1}" destId="{6E92C1D6-AD73-AA40-B7AB-F9412E978541}" srcOrd="11" destOrd="0" presId="urn:microsoft.com/office/officeart/2008/layout/LinedList"/>
    <dgm:cxn modelId="{DBC42BD1-E8FB-5149-89C5-5C4CF117D5BF}" type="presParOf" srcId="{6E92C1D6-AD73-AA40-B7AB-F9412E978541}" destId="{F46F7BBD-ED5D-454B-AF0A-219C1F51E05D}" srcOrd="0" destOrd="0" presId="urn:microsoft.com/office/officeart/2008/layout/LinedList"/>
    <dgm:cxn modelId="{23963FE5-84F8-DF48-B8D6-0A993B88D5DB}" type="presParOf" srcId="{6E92C1D6-AD73-AA40-B7AB-F9412E978541}" destId="{2E6110B2-C524-AD48-B39A-AAE22B0CAE62}" srcOrd="1" destOrd="0" presId="urn:microsoft.com/office/officeart/2008/layout/LinedList"/>
    <dgm:cxn modelId="{609B0228-DF92-A54B-938D-3FE395C6BD41}" type="presParOf" srcId="{9BFA972E-2BED-CF4C-8C3B-EED6E7D3DBF1}" destId="{F369E446-9334-0D4D-9698-06C5E127B7BC}" srcOrd="12" destOrd="0" presId="urn:microsoft.com/office/officeart/2008/layout/LinedList"/>
    <dgm:cxn modelId="{A106476D-F0B5-1A44-B9D8-08FF12602434}" type="presParOf" srcId="{9BFA972E-2BED-CF4C-8C3B-EED6E7D3DBF1}" destId="{78E01DB1-65A2-9C48-9F41-CEAC3BE16F69}" srcOrd="13" destOrd="0" presId="urn:microsoft.com/office/officeart/2008/layout/LinedList"/>
    <dgm:cxn modelId="{607A0485-0272-7545-BACF-F0CC57340641}" type="presParOf" srcId="{78E01DB1-65A2-9C48-9F41-CEAC3BE16F69}" destId="{BC8F4C93-8FB0-3742-8F04-78AA699C6CDE}" srcOrd="0" destOrd="0" presId="urn:microsoft.com/office/officeart/2008/layout/LinedList"/>
    <dgm:cxn modelId="{E86AAE0B-CFE4-5848-8029-2858BF6B49AF}" type="presParOf" srcId="{78E01DB1-65A2-9C48-9F41-CEAC3BE16F69}" destId="{CD023351-BD8F-9442-9089-7E4974AEF508}" srcOrd="1" destOrd="0" presId="urn:microsoft.com/office/officeart/2008/layout/LinedList"/>
    <dgm:cxn modelId="{4A84A869-4ECB-5540-9782-4EC4E710AE8E}" type="presParOf" srcId="{9BFA972E-2BED-CF4C-8C3B-EED6E7D3DBF1}" destId="{25048722-DB16-9746-BCCE-A57FAD94FCC2}" srcOrd="14" destOrd="0" presId="urn:microsoft.com/office/officeart/2008/layout/LinedList"/>
    <dgm:cxn modelId="{B48CF18A-457A-254B-9AC2-84D14E177975}" type="presParOf" srcId="{9BFA972E-2BED-CF4C-8C3B-EED6E7D3DBF1}" destId="{DDAC69D5-0B72-CC4F-A1E3-E37EFB139D6C}" srcOrd="15" destOrd="0" presId="urn:microsoft.com/office/officeart/2008/layout/LinedList"/>
    <dgm:cxn modelId="{EAF84D74-B8CF-AB49-9BE9-E8F84BFAB863}" type="presParOf" srcId="{DDAC69D5-0B72-CC4F-A1E3-E37EFB139D6C}" destId="{2C9433AF-84B7-834B-81E0-61F77DAEC8EE}" srcOrd="0" destOrd="0" presId="urn:microsoft.com/office/officeart/2008/layout/LinedList"/>
    <dgm:cxn modelId="{2857845E-D5D3-A044-A552-8EA9C6F82CBD}" type="presParOf" srcId="{DDAC69D5-0B72-CC4F-A1E3-E37EFB139D6C}" destId="{83381DB7-0139-CE41-A347-2EFF9E24746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5245545-5BD1-470F-B3CC-8E1456DADAD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F66803B-5D08-463F-8971-C13458A0ED62}">
      <dgm:prSet/>
      <dgm:spPr/>
      <dgm:t>
        <a:bodyPr/>
        <a:lstStyle/>
        <a:p>
          <a:r>
            <a:rPr lang="it-IT"/>
            <a:t>You want to analyse a policy area.</a:t>
          </a:r>
          <a:endParaRPr lang="en-US"/>
        </a:p>
      </dgm:t>
    </dgm:pt>
    <dgm:pt modelId="{BF8E02B4-A555-4ACD-88A3-AE1FA50E4B49}" type="parTrans" cxnId="{68F4A71D-7901-4545-9D57-E7B0C111093A}">
      <dgm:prSet/>
      <dgm:spPr/>
      <dgm:t>
        <a:bodyPr/>
        <a:lstStyle/>
        <a:p>
          <a:endParaRPr lang="en-US"/>
        </a:p>
      </dgm:t>
    </dgm:pt>
    <dgm:pt modelId="{AE9227B7-A6C4-455C-99E1-E0CE2BF0CBD3}" type="sibTrans" cxnId="{68F4A71D-7901-4545-9D57-E7B0C111093A}">
      <dgm:prSet/>
      <dgm:spPr/>
      <dgm:t>
        <a:bodyPr/>
        <a:lstStyle/>
        <a:p>
          <a:endParaRPr lang="en-US"/>
        </a:p>
      </dgm:t>
    </dgm:pt>
    <dgm:pt modelId="{60BE5ECD-7492-4B85-8BD4-606FCAB2BCFA}">
      <dgm:prSet/>
      <dgm:spPr/>
      <dgm:t>
        <a:bodyPr/>
        <a:lstStyle/>
        <a:p>
          <a:r>
            <a:rPr lang="it-IT"/>
            <a:t>1. What is your research question? What do you want to know? </a:t>
          </a:r>
          <a:endParaRPr lang="en-US"/>
        </a:p>
      </dgm:t>
    </dgm:pt>
    <dgm:pt modelId="{F5707D2B-6851-47A8-85FF-F3D364B50A41}" type="parTrans" cxnId="{B01E6FFD-4BC1-48A0-BEAD-F1A8AF7A4105}">
      <dgm:prSet/>
      <dgm:spPr/>
      <dgm:t>
        <a:bodyPr/>
        <a:lstStyle/>
        <a:p>
          <a:endParaRPr lang="en-US"/>
        </a:p>
      </dgm:t>
    </dgm:pt>
    <dgm:pt modelId="{1DBA8DEF-E973-4C91-938F-C936C07BCF1C}" type="sibTrans" cxnId="{B01E6FFD-4BC1-48A0-BEAD-F1A8AF7A4105}">
      <dgm:prSet/>
      <dgm:spPr/>
      <dgm:t>
        <a:bodyPr/>
        <a:lstStyle/>
        <a:p>
          <a:endParaRPr lang="en-US"/>
        </a:p>
      </dgm:t>
    </dgm:pt>
    <dgm:pt modelId="{67140266-5DCE-415D-9F8B-9A9A22E298D0}">
      <dgm:prSet/>
      <dgm:spPr/>
      <dgm:t>
        <a:bodyPr/>
        <a:lstStyle/>
        <a:p>
          <a:r>
            <a:rPr lang="it-IT"/>
            <a:t>Select the field you are most interested in.</a:t>
          </a:r>
          <a:endParaRPr lang="en-US"/>
        </a:p>
      </dgm:t>
    </dgm:pt>
    <dgm:pt modelId="{38BFB79E-385A-4736-9067-4B4659589DBE}" type="parTrans" cxnId="{6416A7C6-6769-4EC1-AE56-B38550390B78}">
      <dgm:prSet/>
      <dgm:spPr/>
      <dgm:t>
        <a:bodyPr/>
        <a:lstStyle/>
        <a:p>
          <a:endParaRPr lang="en-US"/>
        </a:p>
      </dgm:t>
    </dgm:pt>
    <dgm:pt modelId="{A95B8981-9CE3-4503-92AA-9519A417BED3}" type="sibTrans" cxnId="{6416A7C6-6769-4EC1-AE56-B38550390B78}">
      <dgm:prSet/>
      <dgm:spPr/>
      <dgm:t>
        <a:bodyPr/>
        <a:lstStyle/>
        <a:p>
          <a:endParaRPr lang="en-US"/>
        </a:p>
      </dgm:t>
    </dgm:pt>
    <dgm:pt modelId="{12B3D155-C521-4078-83B6-DC656268073A}">
      <dgm:prSet/>
      <dgm:spPr/>
      <dgm:t>
        <a:bodyPr/>
        <a:lstStyle/>
        <a:p>
          <a:r>
            <a:rPr lang="it-IT"/>
            <a:t>Select one or two more countries.</a:t>
          </a:r>
          <a:endParaRPr lang="en-US"/>
        </a:p>
      </dgm:t>
    </dgm:pt>
    <dgm:pt modelId="{F36946FD-7957-45A3-8D25-DFC04E07B4AD}" type="parTrans" cxnId="{C6297219-37F3-4AC5-9A51-B07C0992979F}">
      <dgm:prSet/>
      <dgm:spPr/>
      <dgm:t>
        <a:bodyPr/>
        <a:lstStyle/>
        <a:p>
          <a:endParaRPr lang="en-US"/>
        </a:p>
      </dgm:t>
    </dgm:pt>
    <dgm:pt modelId="{EFB614AD-337B-4549-8B94-FA8C1EBDF5F4}" type="sibTrans" cxnId="{C6297219-37F3-4AC5-9A51-B07C0992979F}">
      <dgm:prSet/>
      <dgm:spPr/>
      <dgm:t>
        <a:bodyPr/>
        <a:lstStyle/>
        <a:p>
          <a:endParaRPr lang="en-US"/>
        </a:p>
      </dgm:t>
    </dgm:pt>
    <dgm:pt modelId="{B88ED4CA-CC0B-0D44-9490-46215D0E12B4}" type="pres">
      <dgm:prSet presAssocID="{A5245545-5BD1-470F-B3CC-8E1456DADAD6}" presName="linear" presStyleCnt="0">
        <dgm:presLayoutVars>
          <dgm:animLvl val="lvl"/>
          <dgm:resizeHandles val="exact"/>
        </dgm:presLayoutVars>
      </dgm:prSet>
      <dgm:spPr/>
    </dgm:pt>
    <dgm:pt modelId="{08B30711-8B39-B245-908B-6C0C7F7ACE09}" type="pres">
      <dgm:prSet presAssocID="{AF66803B-5D08-463F-8971-C13458A0ED6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767F0E6-045E-694D-A197-D239CB59B6D2}" type="pres">
      <dgm:prSet presAssocID="{AE9227B7-A6C4-455C-99E1-E0CE2BF0CBD3}" presName="spacer" presStyleCnt="0"/>
      <dgm:spPr/>
    </dgm:pt>
    <dgm:pt modelId="{C0EACF5D-C773-434D-A5F8-E78DFCDE78C9}" type="pres">
      <dgm:prSet presAssocID="{60BE5ECD-7492-4B85-8BD4-606FCAB2BCF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B0962F3-BBD6-2C42-99EC-1441806AF4FC}" type="pres">
      <dgm:prSet presAssocID="{1DBA8DEF-E973-4C91-938F-C936C07BCF1C}" presName="spacer" presStyleCnt="0"/>
      <dgm:spPr/>
    </dgm:pt>
    <dgm:pt modelId="{187E069F-3EEC-BC4F-8815-7B39496090AE}" type="pres">
      <dgm:prSet presAssocID="{67140266-5DCE-415D-9F8B-9A9A22E298D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7CF1A84-A07C-1D43-87D6-3AF7C579B765}" type="pres">
      <dgm:prSet presAssocID="{A95B8981-9CE3-4503-92AA-9519A417BED3}" presName="spacer" presStyleCnt="0"/>
      <dgm:spPr/>
    </dgm:pt>
    <dgm:pt modelId="{11B67D10-60B8-1749-B398-B48F8D1E176A}" type="pres">
      <dgm:prSet presAssocID="{12B3D155-C521-4078-83B6-DC656268073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A216B06-CCD2-F64A-BE13-A2546293BCA0}" type="presOf" srcId="{A5245545-5BD1-470F-B3CC-8E1456DADAD6}" destId="{B88ED4CA-CC0B-0D44-9490-46215D0E12B4}" srcOrd="0" destOrd="0" presId="urn:microsoft.com/office/officeart/2005/8/layout/vList2"/>
    <dgm:cxn modelId="{C6297219-37F3-4AC5-9A51-B07C0992979F}" srcId="{A5245545-5BD1-470F-B3CC-8E1456DADAD6}" destId="{12B3D155-C521-4078-83B6-DC656268073A}" srcOrd="3" destOrd="0" parTransId="{F36946FD-7957-45A3-8D25-DFC04E07B4AD}" sibTransId="{EFB614AD-337B-4549-8B94-FA8C1EBDF5F4}"/>
    <dgm:cxn modelId="{68F4A71D-7901-4545-9D57-E7B0C111093A}" srcId="{A5245545-5BD1-470F-B3CC-8E1456DADAD6}" destId="{AF66803B-5D08-463F-8971-C13458A0ED62}" srcOrd="0" destOrd="0" parTransId="{BF8E02B4-A555-4ACD-88A3-AE1FA50E4B49}" sibTransId="{AE9227B7-A6C4-455C-99E1-E0CE2BF0CBD3}"/>
    <dgm:cxn modelId="{C6FF0F20-4BCD-4947-B091-D174DDEF9022}" type="presOf" srcId="{67140266-5DCE-415D-9F8B-9A9A22E298D0}" destId="{187E069F-3EEC-BC4F-8815-7B39496090AE}" srcOrd="0" destOrd="0" presId="urn:microsoft.com/office/officeart/2005/8/layout/vList2"/>
    <dgm:cxn modelId="{94B9E567-4D28-FA4D-AAE4-2D881F373F6A}" type="presOf" srcId="{AF66803B-5D08-463F-8971-C13458A0ED62}" destId="{08B30711-8B39-B245-908B-6C0C7F7ACE09}" srcOrd="0" destOrd="0" presId="urn:microsoft.com/office/officeart/2005/8/layout/vList2"/>
    <dgm:cxn modelId="{D08ABB68-035E-E94B-A313-9E21550530C6}" type="presOf" srcId="{60BE5ECD-7492-4B85-8BD4-606FCAB2BCFA}" destId="{C0EACF5D-C773-434D-A5F8-E78DFCDE78C9}" srcOrd="0" destOrd="0" presId="urn:microsoft.com/office/officeart/2005/8/layout/vList2"/>
    <dgm:cxn modelId="{9A01EEB7-0643-9042-9F5F-66E434F39D3C}" type="presOf" srcId="{12B3D155-C521-4078-83B6-DC656268073A}" destId="{11B67D10-60B8-1749-B398-B48F8D1E176A}" srcOrd="0" destOrd="0" presId="urn:microsoft.com/office/officeart/2005/8/layout/vList2"/>
    <dgm:cxn modelId="{6416A7C6-6769-4EC1-AE56-B38550390B78}" srcId="{A5245545-5BD1-470F-B3CC-8E1456DADAD6}" destId="{67140266-5DCE-415D-9F8B-9A9A22E298D0}" srcOrd="2" destOrd="0" parTransId="{38BFB79E-385A-4736-9067-4B4659589DBE}" sibTransId="{A95B8981-9CE3-4503-92AA-9519A417BED3}"/>
    <dgm:cxn modelId="{B01E6FFD-4BC1-48A0-BEAD-F1A8AF7A4105}" srcId="{A5245545-5BD1-470F-B3CC-8E1456DADAD6}" destId="{60BE5ECD-7492-4B85-8BD4-606FCAB2BCFA}" srcOrd="1" destOrd="0" parTransId="{F5707D2B-6851-47A8-85FF-F3D364B50A41}" sibTransId="{1DBA8DEF-E973-4C91-938F-C936C07BCF1C}"/>
    <dgm:cxn modelId="{22C4A70D-83E8-CF47-A09F-07C95915B7AC}" type="presParOf" srcId="{B88ED4CA-CC0B-0D44-9490-46215D0E12B4}" destId="{08B30711-8B39-B245-908B-6C0C7F7ACE09}" srcOrd="0" destOrd="0" presId="urn:microsoft.com/office/officeart/2005/8/layout/vList2"/>
    <dgm:cxn modelId="{D50E8ED3-7163-D742-97BD-C41972376328}" type="presParOf" srcId="{B88ED4CA-CC0B-0D44-9490-46215D0E12B4}" destId="{E767F0E6-045E-694D-A197-D239CB59B6D2}" srcOrd="1" destOrd="0" presId="urn:microsoft.com/office/officeart/2005/8/layout/vList2"/>
    <dgm:cxn modelId="{8BADEAF1-D3B4-E34C-9DB4-2E49A5866DE7}" type="presParOf" srcId="{B88ED4CA-CC0B-0D44-9490-46215D0E12B4}" destId="{C0EACF5D-C773-434D-A5F8-E78DFCDE78C9}" srcOrd="2" destOrd="0" presId="urn:microsoft.com/office/officeart/2005/8/layout/vList2"/>
    <dgm:cxn modelId="{0475E789-8805-D147-9CD1-AEA18B9E72CB}" type="presParOf" srcId="{B88ED4CA-CC0B-0D44-9490-46215D0E12B4}" destId="{CB0962F3-BBD6-2C42-99EC-1441806AF4FC}" srcOrd="3" destOrd="0" presId="urn:microsoft.com/office/officeart/2005/8/layout/vList2"/>
    <dgm:cxn modelId="{9DE63C25-A023-0D4B-9EF9-97B35E5CF33F}" type="presParOf" srcId="{B88ED4CA-CC0B-0D44-9490-46215D0E12B4}" destId="{187E069F-3EEC-BC4F-8815-7B39496090AE}" srcOrd="4" destOrd="0" presId="urn:microsoft.com/office/officeart/2005/8/layout/vList2"/>
    <dgm:cxn modelId="{1FC3185D-2C50-F542-9AF7-075285D728F7}" type="presParOf" srcId="{B88ED4CA-CC0B-0D44-9490-46215D0E12B4}" destId="{F7CF1A84-A07C-1D43-87D6-3AF7C579B765}" srcOrd="5" destOrd="0" presId="urn:microsoft.com/office/officeart/2005/8/layout/vList2"/>
    <dgm:cxn modelId="{1ACB4E37-F1DA-4045-ADEC-36BA877EF4E4}" type="presParOf" srcId="{B88ED4CA-CC0B-0D44-9490-46215D0E12B4}" destId="{11B67D10-60B8-1749-B398-B48F8D1E176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09DD7B-DD27-48FA-943D-974C63982168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9F0C076-5798-49D0-BBF1-ECEB7CC42402}">
      <dgm:prSet/>
      <dgm:spPr/>
      <dgm:t>
        <a:bodyPr/>
        <a:lstStyle/>
        <a:p>
          <a:r>
            <a:rPr lang="en-US"/>
            <a:t>-Why are some countries more stable than others?</a:t>
          </a:r>
        </a:p>
      </dgm:t>
    </dgm:pt>
    <dgm:pt modelId="{86AD5545-A30F-4487-9A2D-16FC1A746C11}" type="parTrans" cxnId="{67D2D403-93CA-47E0-9528-7FF250DA0A5A}">
      <dgm:prSet/>
      <dgm:spPr/>
      <dgm:t>
        <a:bodyPr/>
        <a:lstStyle/>
        <a:p>
          <a:endParaRPr lang="en-US"/>
        </a:p>
      </dgm:t>
    </dgm:pt>
    <dgm:pt modelId="{8EE6A35E-1F0D-423E-A963-DFC59CA6E6A4}" type="sibTrans" cxnId="{67D2D403-93CA-47E0-9528-7FF250DA0A5A}">
      <dgm:prSet/>
      <dgm:spPr/>
      <dgm:t>
        <a:bodyPr/>
        <a:lstStyle/>
        <a:p>
          <a:endParaRPr lang="en-US"/>
        </a:p>
      </dgm:t>
    </dgm:pt>
    <dgm:pt modelId="{739D145E-4918-4D5B-9A74-33F327F48266}">
      <dgm:prSet/>
      <dgm:spPr/>
      <dgm:t>
        <a:bodyPr/>
        <a:lstStyle/>
        <a:p>
          <a:r>
            <a:rPr lang="en-US"/>
            <a:t>-Why are some states more democratic than others?</a:t>
          </a:r>
        </a:p>
      </dgm:t>
    </dgm:pt>
    <dgm:pt modelId="{78911AB7-12CB-42AF-9652-F5BCFA7A37B7}" type="parTrans" cxnId="{8D4B4A38-5711-4303-BA60-B6983A3502E5}">
      <dgm:prSet/>
      <dgm:spPr/>
      <dgm:t>
        <a:bodyPr/>
        <a:lstStyle/>
        <a:p>
          <a:endParaRPr lang="en-US"/>
        </a:p>
      </dgm:t>
    </dgm:pt>
    <dgm:pt modelId="{B76A679A-E2E3-4FA7-AB0C-C1A829AD52E9}" type="sibTrans" cxnId="{8D4B4A38-5711-4303-BA60-B6983A3502E5}">
      <dgm:prSet/>
      <dgm:spPr/>
      <dgm:t>
        <a:bodyPr/>
        <a:lstStyle/>
        <a:p>
          <a:endParaRPr lang="en-US"/>
        </a:p>
      </dgm:t>
    </dgm:pt>
    <dgm:pt modelId="{B2322152-7B42-4E2C-9A8C-30B3070E4FAE}">
      <dgm:prSet/>
      <dgm:spPr/>
      <dgm:t>
        <a:bodyPr/>
        <a:lstStyle/>
        <a:p>
          <a:r>
            <a:rPr lang="en-US" dirty="0"/>
            <a:t>-Why are some states </a:t>
          </a:r>
          <a:r>
            <a:rPr lang="en-US" dirty="0" err="1"/>
            <a:t>characterised</a:t>
          </a:r>
          <a:r>
            <a:rPr lang="en-US" dirty="0"/>
            <a:t> by violence? </a:t>
          </a:r>
        </a:p>
      </dgm:t>
    </dgm:pt>
    <dgm:pt modelId="{60B59D94-BAC7-4790-99F6-40D86ED3D119}" type="parTrans" cxnId="{6FA109F6-91CE-447C-BBDF-2D462041397B}">
      <dgm:prSet/>
      <dgm:spPr/>
      <dgm:t>
        <a:bodyPr/>
        <a:lstStyle/>
        <a:p>
          <a:endParaRPr lang="en-US"/>
        </a:p>
      </dgm:t>
    </dgm:pt>
    <dgm:pt modelId="{D6ACD5D6-2DCD-47BD-8925-24FC4260C855}" type="sibTrans" cxnId="{6FA109F6-91CE-447C-BBDF-2D462041397B}">
      <dgm:prSet/>
      <dgm:spPr/>
      <dgm:t>
        <a:bodyPr/>
        <a:lstStyle/>
        <a:p>
          <a:endParaRPr lang="en-US"/>
        </a:p>
      </dgm:t>
    </dgm:pt>
    <dgm:pt modelId="{27B180D9-2CBE-104A-B9B4-421C9B62A377}" type="pres">
      <dgm:prSet presAssocID="{8109DD7B-DD27-48FA-943D-974C63982168}" presName="linear" presStyleCnt="0">
        <dgm:presLayoutVars>
          <dgm:animLvl val="lvl"/>
          <dgm:resizeHandles val="exact"/>
        </dgm:presLayoutVars>
      </dgm:prSet>
      <dgm:spPr/>
    </dgm:pt>
    <dgm:pt modelId="{820833DD-AB94-F54B-902E-F18F3CE0EDBE}" type="pres">
      <dgm:prSet presAssocID="{89F0C076-5798-49D0-BBF1-ECEB7CC4240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16E1BE3-994B-DE4D-9B66-4E1C87E1C90C}" type="pres">
      <dgm:prSet presAssocID="{8EE6A35E-1F0D-423E-A963-DFC59CA6E6A4}" presName="spacer" presStyleCnt="0"/>
      <dgm:spPr/>
    </dgm:pt>
    <dgm:pt modelId="{9450B235-3F7C-2E4D-A426-53B2722F169F}" type="pres">
      <dgm:prSet presAssocID="{739D145E-4918-4D5B-9A74-33F327F4826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ADD4BAB-4573-B947-BD5E-0A98798FF7AD}" type="pres">
      <dgm:prSet presAssocID="{B76A679A-E2E3-4FA7-AB0C-C1A829AD52E9}" presName="spacer" presStyleCnt="0"/>
      <dgm:spPr/>
    </dgm:pt>
    <dgm:pt modelId="{2C622116-7740-9A4A-899D-D340A98BB54B}" type="pres">
      <dgm:prSet presAssocID="{B2322152-7B42-4E2C-9A8C-30B3070E4FA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7D2D403-93CA-47E0-9528-7FF250DA0A5A}" srcId="{8109DD7B-DD27-48FA-943D-974C63982168}" destId="{89F0C076-5798-49D0-BBF1-ECEB7CC42402}" srcOrd="0" destOrd="0" parTransId="{86AD5545-A30F-4487-9A2D-16FC1A746C11}" sibTransId="{8EE6A35E-1F0D-423E-A963-DFC59CA6E6A4}"/>
    <dgm:cxn modelId="{B488371A-AA05-8941-967A-5877DDFFCF4F}" type="presOf" srcId="{739D145E-4918-4D5B-9A74-33F327F48266}" destId="{9450B235-3F7C-2E4D-A426-53B2722F169F}" srcOrd="0" destOrd="0" presId="urn:microsoft.com/office/officeart/2005/8/layout/vList2"/>
    <dgm:cxn modelId="{8D4B4A38-5711-4303-BA60-B6983A3502E5}" srcId="{8109DD7B-DD27-48FA-943D-974C63982168}" destId="{739D145E-4918-4D5B-9A74-33F327F48266}" srcOrd="1" destOrd="0" parTransId="{78911AB7-12CB-42AF-9652-F5BCFA7A37B7}" sibTransId="{B76A679A-E2E3-4FA7-AB0C-C1A829AD52E9}"/>
    <dgm:cxn modelId="{4581533C-D7DA-3646-A389-FAE4B152C860}" type="presOf" srcId="{89F0C076-5798-49D0-BBF1-ECEB7CC42402}" destId="{820833DD-AB94-F54B-902E-F18F3CE0EDBE}" srcOrd="0" destOrd="0" presId="urn:microsoft.com/office/officeart/2005/8/layout/vList2"/>
    <dgm:cxn modelId="{1CDE1CA7-0243-434A-865F-6F498E3FF2D9}" type="presOf" srcId="{8109DD7B-DD27-48FA-943D-974C63982168}" destId="{27B180D9-2CBE-104A-B9B4-421C9B62A377}" srcOrd="0" destOrd="0" presId="urn:microsoft.com/office/officeart/2005/8/layout/vList2"/>
    <dgm:cxn modelId="{5C4ECDCE-F768-1449-A682-0E4CAE8A2690}" type="presOf" srcId="{B2322152-7B42-4E2C-9A8C-30B3070E4FAE}" destId="{2C622116-7740-9A4A-899D-D340A98BB54B}" srcOrd="0" destOrd="0" presId="urn:microsoft.com/office/officeart/2005/8/layout/vList2"/>
    <dgm:cxn modelId="{6FA109F6-91CE-447C-BBDF-2D462041397B}" srcId="{8109DD7B-DD27-48FA-943D-974C63982168}" destId="{B2322152-7B42-4E2C-9A8C-30B3070E4FAE}" srcOrd="2" destOrd="0" parTransId="{60B59D94-BAC7-4790-99F6-40D86ED3D119}" sibTransId="{D6ACD5D6-2DCD-47BD-8925-24FC4260C855}"/>
    <dgm:cxn modelId="{15C7B900-F0D9-1C4A-8711-AA32F0F07BFC}" type="presParOf" srcId="{27B180D9-2CBE-104A-B9B4-421C9B62A377}" destId="{820833DD-AB94-F54B-902E-F18F3CE0EDBE}" srcOrd="0" destOrd="0" presId="urn:microsoft.com/office/officeart/2005/8/layout/vList2"/>
    <dgm:cxn modelId="{CBDE4DA1-7FD6-3B43-A95C-61E2C010FCC2}" type="presParOf" srcId="{27B180D9-2CBE-104A-B9B4-421C9B62A377}" destId="{816E1BE3-994B-DE4D-9B66-4E1C87E1C90C}" srcOrd="1" destOrd="0" presId="urn:microsoft.com/office/officeart/2005/8/layout/vList2"/>
    <dgm:cxn modelId="{BBE9F10E-3568-A748-87CB-54379DA396A5}" type="presParOf" srcId="{27B180D9-2CBE-104A-B9B4-421C9B62A377}" destId="{9450B235-3F7C-2E4D-A426-53B2722F169F}" srcOrd="2" destOrd="0" presId="urn:microsoft.com/office/officeart/2005/8/layout/vList2"/>
    <dgm:cxn modelId="{09D12537-E528-7A4F-A3AC-D0C14DE8663E}" type="presParOf" srcId="{27B180D9-2CBE-104A-B9B4-421C9B62A377}" destId="{1ADD4BAB-4573-B947-BD5E-0A98798FF7AD}" srcOrd="3" destOrd="0" presId="urn:microsoft.com/office/officeart/2005/8/layout/vList2"/>
    <dgm:cxn modelId="{6956EA4F-F88A-984C-8B39-EF2425A537D9}" type="presParOf" srcId="{27B180D9-2CBE-104A-B9B4-421C9B62A377}" destId="{2C622116-7740-9A4A-899D-D340A98BB54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B0B1C5-FCAB-7245-9F51-3C1FD8D6F0D8}">
      <dsp:nvSpPr>
        <dsp:cNvPr id="0" name=""/>
        <dsp:cNvSpPr/>
      </dsp:nvSpPr>
      <dsp:spPr>
        <a:xfrm>
          <a:off x="0" y="0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F0ECBA-0DF0-6F47-8E31-F17332FF0FF7}">
      <dsp:nvSpPr>
        <dsp:cNvPr id="0" name=""/>
        <dsp:cNvSpPr/>
      </dsp:nvSpPr>
      <dsp:spPr>
        <a:xfrm>
          <a:off x="0" y="0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Power</a:t>
          </a:r>
          <a:endParaRPr lang="en-US" sz="3200" kern="1200" dirty="0"/>
        </a:p>
      </dsp:txBody>
      <dsp:txXfrm>
        <a:off x="0" y="0"/>
        <a:ext cx="5715000" cy="676275"/>
      </dsp:txXfrm>
    </dsp:sp>
    <dsp:sp modelId="{1E15FAF3-9E1D-574C-ACB6-D68CA4F78BCB}">
      <dsp:nvSpPr>
        <dsp:cNvPr id="0" name=""/>
        <dsp:cNvSpPr/>
      </dsp:nvSpPr>
      <dsp:spPr>
        <a:xfrm>
          <a:off x="0" y="676274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E8460-DB59-8A42-96CD-673723910ED0}">
      <dsp:nvSpPr>
        <dsp:cNvPr id="0" name=""/>
        <dsp:cNvSpPr/>
      </dsp:nvSpPr>
      <dsp:spPr>
        <a:xfrm>
          <a:off x="0" y="676275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Legitimisation</a:t>
          </a:r>
          <a:endParaRPr lang="en-US" sz="3200" kern="1200" dirty="0"/>
        </a:p>
      </dsp:txBody>
      <dsp:txXfrm>
        <a:off x="0" y="676275"/>
        <a:ext cx="5715000" cy="676275"/>
      </dsp:txXfrm>
    </dsp:sp>
    <dsp:sp modelId="{E66A65EE-AA2D-F540-9144-356F69EC430C}">
      <dsp:nvSpPr>
        <dsp:cNvPr id="0" name=""/>
        <dsp:cNvSpPr/>
      </dsp:nvSpPr>
      <dsp:spPr>
        <a:xfrm>
          <a:off x="0" y="1352549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91BB8B-D746-4E46-B06E-8B61DD7D5198}">
      <dsp:nvSpPr>
        <dsp:cNvPr id="0" name=""/>
        <dsp:cNvSpPr/>
      </dsp:nvSpPr>
      <dsp:spPr>
        <a:xfrm>
          <a:off x="0" y="1352550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Representation</a:t>
          </a:r>
          <a:endParaRPr lang="en-US" sz="3200" kern="1200" dirty="0"/>
        </a:p>
      </dsp:txBody>
      <dsp:txXfrm>
        <a:off x="0" y="1352550"/>
        <a:ext cx="5715000" cy="676275"/>
      </dsp:txXfrm>
    </dsp:sp>
    <dsp:sp modelId="{F77F3C62-E2FA-D344-B196-20480A202360}">
      <dsp:nvSpPr>
        <dsp:cNvPr id="0" name=""/>
        <dsp:cNvSpPr/>
      </dsp:nvSpPr>
      <dsp:spPr>
        <a:xfrm>
          <a:off x="0" y="2028824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D756BF-BB40-2645-958B-61C535808866}">
      <dsp:nvSpPr>
        <dsp:cNvPr id="0" name=""/>
        <dsp:cNvSpPr/>
      </dsp:nvSpPr>
      <dsp:spPr>
        <a:xfrm>
          <a:off x="0" y="2028825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Democracy</a:t>
          </a:r>
          <a:endParaRPr lang="en-US" sz="3200" kern="1200" dirty="0"/>
        </a:p>
      </dsp:txBody>
      <dsp:txXfrm>
        <a:off x="0" y="2028825"/>
        <a:ext cx="5715000" cy="676275"/>
      </dsp:txXfrm>
    </dsp:sp>
    <dsp:sp modelId="{5C189288-039E-B542-BF1F-2DEAF6428F6A}">
      <dsp:nvSpPr>
        <dsp:cNvPr id="0" name=""/>
        <dsp:cNvSpPr/>
      </dsp:nvSpPr>
      <dsp:spPr>
        <a:xfrm>
          <a:off x="0" y="2705099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72710-D163-5E44-94C3-B0A6C94FBA36}">
      <dsp:nvSpPr>
        <dsp:cNvPr id="0" name=""/>
        <dsp:cNvSpPr/>
      </dsp:nvSpPr>
      <dsp:spPr>
        <a:xfrm>
          <a:off x="0" y="2705100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Authoritarianism</a:t>
          </a:r>
          <a:endParaRPr lang="en-US" sz="3200" kern="1200" dirty="0"/>
        </a:p>
      </dsp:txBody>
      <dsp:txXfrm>
        <a:off x="0" y="2705100"/>
        <a:ext cx="5715000" cy="676275"/>
      </dsp:txXfrm>
    </dsp:sp>
    <dsp:sp modelId="{DC074932-A8BF-A243-B37D-69287673C9F9}">
      <dsp:nvSpPr>
        <dsp:cNvPr id="0" name=""/>
        <dsp:cNvSpPr/>
      </dsp:nvSpPr>
      <dsp:spPr>
        <a:xfrm>
          <a:off x="0" y="3381375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ABBE02-BC09-6048-9EB4-2DB4DFDE2E43}">
      <dsp:nvSpPr>
        <dsp:cNvPr id="0" name=""/>
        <dsp:cNvSpPr/>
      </dsp:nvSpPr>
      <dsp:spPr>
        <a:xfrm>
          <a:off x="0" y="3381375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Government</a:t>
          </a:r>
          <a:endParaRPr lang="en-US" sz="3200" kern="1200" dirty="0"/>
        </a:p>
      </dsp:txBody>
      <dsp:txXfrm>
        <a:off x="0" y="3381375"/>
        <a:ext cx="5715000" cy="676275"/>
      </dsp:txXfrm>
    </dsp:sp>
    <dsp:sp modelId="{8907D4D5-AACF-4B44-86F0-D2F743653B72}">
      <dsp:nvSpPr>
        <dsp:cNvPr id="0" name=""/>
        <dsp:cNvSpPr/>
      </dsp:nvSpPr>
      <dsp:spPr>
        <a:xfrm>
          <a:off x="0" y="4057649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B82B35-A113-D542-A671-EDDE2E982D88}">
      <dsp:nvSpPr>
        <dsp:cNvPr id="0" name=""/>
        <dsp:cNvSpPr/>
      </dsp:nvSpPr>
      <dsp:spPr>
        <a:xfrm>
          <a:off x="0" y="4057650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Anarchy</a:t>
          </a:r>
          <a:endParaRPr lang="en-US" sz="3200" kern="1200" dirty="0"/>
        </a:p>
      </dsp:txBody>
      <dsp:txXfrm>
        <a:off x="0" y="4057650"/>
        <a:ext cx="5715000" cy="676275"/>
      </dsp:txXfrm>
    </dsp:sp>
    <dsp:sp modelId="{5E8BBE42-9AF0-3146-B95E-170129E0268D}">
      <dsp:nvSpPr>
        <dsp:cNvPr id="0" name=""/>
        <dsp:cNvSpPr/>
      </dsp:nvSpPr>
      <dsp:spPr>
        <a:xfrm>
          <a:off x="0" y="4733925"/>
          <a:ext cx="5715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F3736-47D3-414B-BFDB-493B9074C308}">
      <dsp:nvSpPr>
        <dsp:cNvPr id="0" name=""/>
        <dsp:cNvSpPr/>
      </dsp:nvSpPr>
      <dsp:spPr>
        <a:xfrm>
          <a:off x="0" y="4733925"/>
          <a:ext cx="57150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History</a:t>
          </a:r>
        </a:p>
      </dsp:txBody>
      <dsp:txXfrm>
        <a:off x="0" y="4733925"/>
        <a:ext cx="5715000" cy="6762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9308D-8EEA-CD45-8797-6DD2C97CDEE3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89252-3D8C-9E45-BA36-44717BD445CF}">
      <dsp:nvSpPr>
        <dsp:cNvPr id="0" name=""/>
        <dsp:cNvSpPr/>
      </dsp:nvSpPr>
      <dsp:spPr>
        <a:xfrm>
          <a:off x="0" y="531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i="0" u="none" kern="1200" dirty="0"/>
            <a:t>-Power</a:t>
          </a:r>
          <a:br>
            <a:rPr lang="it-IT" sz="1700" b="0" i="0" u="none" kern="1200" dirty="0"/>
          </a:br>
          <a:endParaRPr lang="en-US" sz="1700" kern="1200" dirty="0"/>
        </a:p>
      </dsp:txBody>
      <dsp:txXfrm>
        <a:off x="0" y="531"/>
        <a:ext cx="10515600" cy="621467"/>
      </dsp:txXfrm>
    </dsp:sp>
    <dsp:sp modelId="{4984A184-923E-D84A-9E27-4A4281CA771F}">
      <dsp:nvSpPr>
        <dsp:cNvPr id="0" name=""/>
        <dsp:cNvSpPr/>
      </dsp:nvSpPr>
      <dsp:spPr>
        <a:xfrm>
          <a:off x="0" y="621999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2E13B2-135D-A448-A584-DC6DAE84A6F1}">
      <dsp:nvSpPr>
        <dsp:cNvPr id="0" name=""/>
        <dsp:cNvSpPr/>
      </dsp:nvSpPr>
      <dsp:spPr>
        <a:xfrm>
          <a:off x="0" y="621999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u="none" kern="1200"/>
            <a:t>-ability of one actor to influence the decisions of another actor.</a:t>
          </a:r>
          <a:br>
            <a:rPr lang="it-IT" sz="1700" b="0" i="0" u="none" kern="1200"/>
          </a:br>
          <a:endParaRPr lang="it-IT" sz="1700" b="0" i="0" u="none" kern="1200"/>
        </a:p>
      </dsp:txBody>
      <dsp:txXfrm>
        <a:off x="0" y="621999"/>
        <a:ext cx="10515600" cy="621467"/>
      </dsp:txXfrm>
    </dsp:sp>
    <dsp:sp modelId="{86BA77C5-7A5C-B84F-A718-25827E3D05BB}">
      <dsp:nvSpPr>
        <dsp:cNvPr id="0" name=""/>
        <dsp:cNvSpPr/>
      </dsp:nvSpPr>
      <dsp:spPr>
        <a:xfrm>
          <a:off x="0" y="1243467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1A879F-3675-1D4D-A58C-F0A26BE2F224}">
      <dsp:nvSpPr>
        <dsp:cNvPr id="0" name=""/>
        <dsp:cNvSpPr/>
      </dsp:nvSpPr>
      <dsp:spPr>
        <a:xfrm>
          <a:off x="0" y="1243467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u="none" kern="1200"/>
            <a:t>-Power can be:</a:t>
          </a:r>
          <a:br>
            <a:rPr lang="it-IT" sz="1700" b="0" i="0" u="none" kern="1200"/>
          </a:br>
          <a:endParaRPr lang="it-IT" sz="1700" b="0" i="0" u="none" kern="1200"/>
        </a:p>
      </dsp:txBody>
      <dsp:txXfrm>
        <a:off x="0" y="1243467"/>
        <a:ext cx="10515600" cy="621467"/>
      </dsp:txXfrm>
    </dsp:sp>
    <dsp:sp modelId="{E3F26B8D-E2D4-D24D-B8DB-3D6E0CDC46D5}">
      <dsp:nvSpPr>
        <dsp:cNvPr id="0" name=""/>
        <dsp:cNvSpPr/>
      </dsp:nvSpPr>
      <dsp:spPr>
        <a:xfrm>
          <a:off x="0" y="1864935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4D18A-F6F3-0E4B-8164-AFC38C35C6B0}">
      <dsp:nvSpPr>
        <dsp:cNvPr id="0" name=""/>
        <dsp:cNvSpPr/>
      </dsp:nvSpPr>
      <dsp:spPr>
        <a:xfrm>
          <a:off x="0" y="1864935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i="0" u="none" kern="1200"/>
            <a:t>-persuasive </a:t>
          </a:r>
          <a:r>
            <a:rPr lang="it-IT" sz="1700" b="0" i="0" u="none" kern="1200"/>
            <a:t>if the action of compliance with the command is free;</a:t>
          </a:r>
          <a:br>
            <a:rPr lang="it-IT" sz="1700" b="0" i="0" u="none" kern="1200"/>
          </a:br>
          <a:endParaRPr lang="it-IT" sz="1700" b="0" i="0" u="none" kern="1200"/>
        </a:p>
      </dsp:txBody>
      <dsp:txXfrm>
        <a:off x="0" y="1864935"/>
        <a:ext cx="10515600" cy="621467"/>
      </dsp:txXfrm>
    </dsp:sp>
    <dsp:sp modelId="{F073947A-877F-7E45-B8EE-B1B7AE9ADD21}">
      <dsp:nvSpPr>
        <dsp:cNvPr id="0" name=""/>
        <dsp:cNvSpPr/>
      </dsp:nvSpPr>
      <dsp:spPr>
        <a:xfrm>
          <a:off x="0" y="2486402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4711D-B636-9542-9C93-B8D288890B0D}">
      <dsp:nvSpPr>
        <dsp:cNvPr id="0" name=""/>
        <dsp:cNvSpPr/>
      </dsp:nvSpPr>
      <dsp:spPr>
        <a:xfrm>
          <a:off x="0" y="2486402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i="0" u="none" kern="1200"/>
            <a:t>-constructive</a:t>
          </a:r>
          <a:r>
            <a:rPr lang="it-IT" sz="1700" b="0" i="0" u="none" kern="1200"/>
            <a:t> if the action of compliance with the command is imposed;</a:t>
          </a:r>
          <a:br>
            <a:rPr lang="it-IT" sz="1700" b="0" i="0" u="none" kern="1200"/>
          </a:br>
          <a:endParaRPr lang="it-IT" sz="1700" b="0" i="0" u="none" kern="1200"/>
        </a:p>
      </dsp:txBody>
      <dsp:txXfrm>
        <a:off x="0" y="2486402"/>
        <a:ext cx="10515600" cy="621467"/>
      </dsp:txXfrm>
    </dsp:sp>
    <dsp:sp modelId="{F9F13924-C616-C849-AC54-8EDCA451C615}">
      <dsp:nvSpPr>
        <dsp:cNvPr id="0" name=""/>
        <dsp:cNvSpPr/>
      </dsp:nvSpPr>
      <dsp:spPr>
        <a:xfrm>
          <a:off x="0" y="3107870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4B1A9-1235-7B42-ABD0-E729C061F81C}">
      <dsp:nvSpPr>
        <dsp:cNvPr id="0" name=""/>
        <dsp:cNvSpPr/>
      </dsp:nvSpPr>
      <dsp:spPr>
        <a:xfrm>
          <a:off x="0" y="3107870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i="0" u="none" kern="1200"/>
            <a:t>-actual</a:t>
          </a:r>
          <a:r>
            <a:rPr lang="it-IT" sz="1700" b="0" i="0" u="none" kern="1200"/>
            <a:t> if it expresses the </a:t>
          </a:r>
          <a:r>
            <a:rPr lang="it-IT" sz="1700" b="0" i="1" u="none" kern="1200"/>
            <a:t>actual determination</a:t>
          </a:r>
          <a:r>
            <a:rPr lang="it-IT" sz="1700" b="0" i="0" u="none" kern="1200"/>
            <a:t> by one actor of the conduct of another actor; </a:t>
          </a:r>
          <a:br>
            <a:rPr lang="it-IT" sz="1700" b="0" i="0" u="none" kern="1200"/>
          </a:br>
          <a:endParaRPr lang="it-IT" sz="1700" b="0" i="0" u="none" kern="1200"/>
        </a:p>
      </dsp:txBody>
      <dsp:txXfrm>
        <a:off x="0" y="3107870"/>
        <a:ext cx="10515600" cy="621467"/>
      </dsp:txXfrm>
    </dsp:sp>
    <dsp:sp modelId="{33C8B12F-2682-8342-A3C8-E22F77CA523F}">
      <dsp:nvSpPr>
        <dsp:cNvPr id="0" name=""/>
        <dsp:cNvSpPr/>
      </dsp:nvSpPr>
      <dsp:spPr>
        <a:xfrm>
          <a:off x="0" y="3729338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8527-548E-2F45-977F-1DB3C643E7A8}">
      <dsp:nvSpPr>
        <dsp:cNvPr id="0" name=""/>
        <dsp:cNvSpPr/>
      </dsp:nvSpPr>
      <dsp:spPr>
        <a:xfrm>
          <a:off x="0" y="3729338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i="0" u="none" kern="1200" dirty="0"/>
            <a:t>-</a:t>
          </a:r>
          <a:r>
            <a:rPr lang="it-IT" sz="1700" b="1" i="0" u="none" kern="1200" dirty="0" err="1"/>
            <a:t>potential</a:t>
          </a:r>
          <a:r>
            <a:rPr lang="it-IT" sz="1700" b="0" i="0" u="none" kern="1200" dirty="0"/>
            <a:t> </a:t>
          </a:r>
          <a:r>
            <a:rPr lang="it-IT" sz="1700" b="0" i="0" u="none" kern="1200" dirty="0" err="1"/>
            <a:t>if</a:t>
          </a:r>
          <a:r>
            <a:rPr lang="it-IT" sz="1700" b="0" i="0" u="none" kern="1200" dirty="0"/>
            <a:t> </a:t>
          </a:r>
          <a:r>
            <a:rPr lang="it-IT" sz="1700" b="0" i="0" u="none" kern="1200" dirty="0" err="1"/>
            <a:t>it</a:t>
          </a:r>
          <a:r>
            <a:rPr lang="it-IT" sz="1700" b="0" i="0" u="none" kern="1200" dirty="0"/>
            <a:t> </a:t>
          </a:r>
          <a:r>
            <a:rPr lang="it-IT" sz="1700" b="0" i="0" u="none" kern="1200" dirty="0" err="1"/>
            <a:t>expresses</a:t>
          </a:r>
          <a:r>
            <a:rPr lang="it-IT" sz="1700" b="0" i="0" u="none" kern="1200" dirty="0"/>
            <a:t> the </a:t>
          </a:r>
          <a:r>
            <a:rPr lang="it-IT" sz="1700" b="0" i="1" u="none" kern="1200" dirty="0" err="1"/>
            <a:t>possible</a:t>
          </a:r>
          <a:r>
            <a:rPr lang="it-IT" sz="1700" b="0" i="1" u="none" kern="1200" dirty="0"/>
            <a:t> </a:t>
          </a:r>
          <a:r>
            <a:rPr lang="it-IT" sz="1700" b="0" i="1" u="none" kern="1200" dirty="0" err="1"/>
            <a:t>capacity</a:t>
          </a:r>
          <a:r>
            <a:rPr lang="it-IT" sz="1700" b="0" i="1" u="none" kern="1200" dirty="0"/>
            <a:t> of </a:t>
          </a:r>
          <a:r>
            <a:rPr lang="it-IT" sz="1700" b="0" i="0" u="none" kern="1200" dirty="0"/>
            <a:t>an </a:t>
          </a:r>
          <a:r>
            <a:rPr lang="it-IT" sz="1700" b="0" i="0" u="none" kern="1200" dirty="0" err="1"/>
            <a:t>actor</a:t>
          </a:r>
          <a:r>
            <a:rPr lang="it-IT" sz="1700" b="0" i="0" u="none" kern="1200" dirty="0"/>
            <a:t> to </a:t>
          </a:r>
          <a:r>
            <a:rPr lang="it-IT" sz="1700" b="0" i="0" u="none" kern="1200" dirty="0" err="1"/>
            <a:t>influence</a:t>
          </a:r>
          <a:r>
            <a:rPr lang="it-IT" sz="1700" b="0" i="0" u="none" kern="1200" dirty="0"/>
            <a:t> the </a:t>
          </a:r>
          <a:r>
            <a:rPr lang="it-IT" sz="1700" b="0" i="0" u="none" kern="1200" dirty="0" err="1"/>
            <a:t>conduct</a:t>
          </a:r>
          <a:r>
            <a:rPr lang="it-IT" sz="1700" b="0" i="0" u="none" kern="1200" dirty="0"/>
            <a:t> of </a:t>
          </a:r>
          <a:r>
            <a:rPr lang="it-IT" sz="1700" b="0" i="0" u="none" kern="1200" dirty="0" err="1"/>
            <a:t>another</a:t>
          </a:r>
          <a:r>
            <a:rPr lang="it-IT" sz="1700" b="0" i="0" u="none" kern="1200" dirty="0"/>
            <a:t> </a:t>
          </a:r>
          <a:r>
            <a:rPr lang="it-IT" sz="1700" b="0" i="0" u="none" kern="1200" dirty="0" err="1"/>
            <a:t>actor</a:t>
          </a:r>
          <a:r>
            <a:rPr lang="it-IT" sz="1700" b="0" i="0" u="none" kern="1200" dirty="0"/>
            <a:t>.</a:t>
          </a:r>
        </a:p>
      </dsp:txBody>
      <dsp:txXfrm>
        <a:off x="0" y="3729338"/>
        <a:ext cx="10515600" cy="6214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2655CF-2AE0-4C43-8A53-74AFA7550EDD}">
      <dsp:nvSpPr>
        <dsp:cNvPr id="0" name=""/>
        <dsp:cNvSpPr/>
      </dsp:nvSpPr>
      <dsp:spPr>
        <a:xfrm>
          <a:off x="0" y="4429402"/>
          <a:ext cx="7442201" cy="96904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kern="1200"/>
            <a:t>Competition </a:t>
          </a:r>
          <a:r>
            <a:rPr lang="it-IT" sz="1400" b="1" i="0" kern="1200"/>
            <a:t>for power</a:t>
          </a:r>
          <a:endParaRPr lang="en-US" sz="1400" kern="1200"/>
        </a:p>
      </dsp:txBody>
      <dsp:txXfrm>
        <a:off x="0" y="4429402"/>
        <a:ext cx="7442201" cy="969045"/>
      </dsp:txXfrm>
    </dsp:sp>
    <dsp:sp modelId="{84714298-22BC-F24A-81FE-195DFB42FD05}">
      <dsp:nvSpPr>
        <dsp:cNvPr id="0" name=""/>
        <dsp:cNvSpPr/>
      </dsp:nvSpPr>
      <dsp:spPr>
        <a:xfrm rot="10800000">
          <a:off x="0" y="2953547"/>
          <a:ext cx="7442201" cy="1490391"/>
        </a:xfrm>
        <a:prstGeom prst="upArrowCallout">
          <a:avLst/>
        </a:prstGeom>
        <a:solidFill>
          <a:schemeClr val="accent2">
            <a:hueOff val="-135738"/>
            <a:satOff val="-1163"/>
            <a:lumOff val="-77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kern="1200"/>
            <a:t>by the use of definitive violence when all other sanctions have proved ineffective in protecting the integrity of a political system (</a:t>
          </a:r>
          <a:r>
            <a:rPr lang="it-IT" sz="1400" b="0" i="1" kern="1200"/>
            <a:t>legitimate monopoly of force</a:t>
          </a:r>
          <a:r>
            <a:rPr lang="it-IT" sz="1400" b="0" i="0" kern="1200"/>
            <a:t>).</a:t>
          </a:r>
          <a:br>
            <a:rPr lang="it-IT" sz="1400" b="0" i="0" kern="1200"/>
          </a:br>
          <a:endParaRPr lang="en-US" sz="1400" kern="1200"/>
        </a:p>
      </dsp:txBody>
      <dsp:txXfrm rot="10800000">
        <a:off x="0" y="2953547"/>
        <a:ext cx="7442201" cy="968411"/>
      </dsp:txXfrm>
    </dsp:sp>
    <dsp:sp modelId="{26BB8275-2A03-294F-AD3E-4D1CFD400E58}">
      <dsp:nvSpPr>
        <dsp:cNvPr id="0" name=""/>
        <dsp:cNvSpPr/>
      </dsp:nvSpPr>
      <dsp:spPr>
        <a:xfrm rot="10800000">
          <a:off x="0" y="1477691"/>
          <a:ext cx="7442201" cy="1490391"/>
        </a:xfrm>
        <a:prstGeom prst="upArrowCallout">
          <a:avLst/>
        </a:prstGeom>
        <a:solidFill>
          <a:schemeClr val="accent2">
            <a:hueOff val="-271475"/>
            <a:satOff val="-2327"/>
            <a:lumOff val="-154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kern="1200"/>
            <a:t>by exclusive control over the material and organisational instruments of violence (</a:t>
          </a:r>
          <a:r>
            <a:rPr lang="it-IT" sz="1400" b="0" i="1" kern="1200"/>
            <a:t>monopoly of force</a:t>
          </a:r>
          <a:r>
            <a:rPr lang="it-IT" sz="1400" b="0" i="0" kern="1200"/>
            <a:t>);</a:t>
          </a:r>
          <a:br>
            <a:rPr lang="it-IT" sz="1400" b="0" i="0" kern="1200"/>
          </a:br>
          <a:br>
            <a:rPr lang="it-IT" sz="1400" b="0" i="0" kern="1200"/>
          </a:br>
          <a:endParaRPr lang="en-US" sz="1400" kern="1200"/>
        </a:p>
      </dsp:txBody>
      <dsp:txXfrm rot="10800000">
        <a:off x="0" y="1477691"/>
        <a:ext cx="7442201" cy="968411"/>
      </dsp:txXfrm>
    </dsp:sp>
    <dsp:sp modelId="{7EDC5C83-B6F2-944A-97E2-AE23D4FF52F5}">
      <dsp:nvSpPr>
        <dsp:cNvPr id="0" name=""/>
        <dsp:cNvSpPr/>
      </dsp:nvSpPr>
      <dsp:spPr>
        <a:xfrm rot="10800000">
          <a:off x="0" y="1835"/>
          <a:ext cx="7442201" cy="1490391"/>
        </a:xfrm>
        <a:prstGeom prst="upArrowCallout">
          <a:avLst/>
        </a:prstGeom>
        <a:solidFill>
          <a:schemeClr val="accent2">
            <a:hueOff val="-407213"/>
            <a:satOff val="-3490"/>
            <a:lumOff val="-231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kern="1200"/>
            <a:t>The state by its very nature tends to place itself in the sphere of properly political power and is characterised:</a:t>
          </a:r>
          <a:br>
            <a:rPr lang="it-IT" sz="1400" b="0" i="0" kern="1200"/>
          </a:br>
          <a:br>
            <a:rPr lang="it-IT" sz="1400" b="0" i="0" kern="1200"/>
          </a:br>
          <a:endParaRPr lang="en-US" sz="1400" kern="1200"/>
        </a:p>
      </dsp:txBody>
      <dsp:txXfrm rot="10800000">
        <a:off x="0" y="1835"/>
        <a:ext cx="7442201" cy="9684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2D4D74-18A8-F04C-B931-C1B6BA5F2F08}">
      <dsp:nvSpPr>
        <dsp:cNvPr id="0" name=""/>
        <dsp:cNvSpPr/>
      </dsp:nvSpPr>
      <dsp:spPr>
        <a:xfrm>
          <a:off x="0" y="2641"/>
          <a:ext cx="56769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291CA5-CA24-6D46-A23A-E75FC1D0FBD9}">
      <dsp:nvSpPr>
        <dsp:cNvPr id="0" name=""/>
        <dsp:cNvSpPr/>
      </dsp:nvSpPr>
      <dsp:spPr>
        <a:xfrm>
          <a:off x="0" y="2641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sng" kern="1200" dirty="0" err="1"/>
            <a:t>Influence</a:t>
          </a:r>
          <a:r>
            <a:rPr lang="it-IT" sz="1400" b="0" i="0" u="sng" kern="1200" dirty="0"/>
            <a:t> </a:t>
          </a:r>
          <a:r>
            <a:rPr lang="it-IT" sz="1400" b="1" i="0" u="sng" kern="1200" dirty="0"/>
            <a:t>of international </a:t>
          </a:r>
          <a:r>
            <a:rPr lang="it-IT" sz="1400" b="1" i="0" u="sng" kern="1200" dirty="0" err="1"/>
            <a:t>politics</a:t>
          </a:r>
          <a:r>
            <a:rPr lang="it-IT" sz="1400" b="1" i="0" u="sng" kern="1200" dirty="0"/>
            <a:t> on </a:t>
          </a:r>
          <a:r>
            <a:rPr lang="it-IT" sz="1400" b="1" i="0" u="sng" kern="1200" dirty="0" err="1"/>
            <a:t>domestic</a:t>
          </a:r>
          <a:r>
            <a:rPr lang="it-IT" sz="1400" b="1" i="0" u="sng" kern="1200" dirty="0"/>
            <a:t> </a:t>
          </a:r>
          <a:r>
            <a:rPr lang="it-IT" sz="1400" b="1" i="0" u="sng" kern="1200" dirty="0" err="1"/>
            <a:t>politics</a:t>
          </a:r>
          <a:br>
            <a:rPr lang="it-IT" sz="1400" b="0" i="0" u="none" kern="1200" dirty="0"/>
          </a:br>
          <a:endParaRPr lang="en-US" sz="1400" kern="1200" dirty="0"/>
        </a:p>
      </dsp:txBody>
      <dsp:txXfrm>
        <a:off x="0" y="2641"/>
        <a:ext cx="5676900" cy="491356"/>
      </dsp:txXfrm>
    </dsp:sp>
    <dsp:sp modelId="{BAC76E80-5759-924D-844A-F1123686661A}">
      <dsp:nvSpPr>
        <dsp:cNvPr id="0" name=""/>
        <dsp:cNvSpPr/>
      </dsp:nvSpPr>
      <dsp:spPr>
        <a:xfrm>
          <a:off x="0" y="493997"/>
          <a:ext cx="5676900" cy="0"/>
        </a:xfrm>
        <a:prstGeom prst="line">
          <a:avLst/>
        </a:prstGeom>
        <a:solidFill>
          <a:schemeClr val="accent5">
            <a:hueOff val="1900894"/>
            <a:satOff val="-2666"/>
            <a:lumOff val="-275"/>
            <a:alphaOff val="0"/>
          </a:schemeClr>
        </a:solidFill>
        <a:ln w="12700" cap="flat" cmpd="sng" algn="ctr">
          <a:solidFill>
            <a:schemeClr val="accent5">
              <a:hueOff val="1900894"/>
              <a:satOff val="-2666"/>
              <a:lumOff val="-27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9B3F5-5874-4043-ADBD-49C454C0C57D}">
      <dsp:nvSpPr>
        <dsp:cNvPr id="0" name=""/>
        <dsp:cNvSpPr/>
      </dsp:nvSpPr>
      <dsp:spPr>
        <a:xfrm>
          <a:off x="0" y="493997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 err="1"/>
            <a:t>Structural</a:t>
          </a:r>
          <a:r>
            <a:rPr lang="it-IT" sz="1400" b="0" i="0" u="none" kern="1200" dirty="0"/>
            <a:t> </a:t>
          </a:r>
          <a:r>
            <a:rPr lang="it-IT" sz="1400" b="0" i="0" u="none" kern="1200" dirty="0" err="1"/>
            <a:t>factors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493997"/>
        <a:ext cx="5676900" cy="491356"/>
      </dsp:txXfrm>
    </dsp:sp>
    <dsp:sp modelId="{9CBDF688-73B0-FC4E-AEC2-4F315260E9E3}">
      <dsp:nvSpPr>
        <dsp:cNvPr id="0" name=""/>
        <dsp:cNvSpPr/>
      </dsp:nvSpPr>
      <dsp:spPr>
        <a:xfrm>
          <a:off x="0" y="985353"/>
          <a:ext cx="5676900" cy="0"/>
        </a:xfrm>
        <a:prstGeom prst="line">
          <a:avLst/>
        </a:prstGeom>
        <a:solidFill>
          <a:schemeClr val="accent5">
            <a:hueOff val="3801788"/>
            <a:satOff val="-5332"/>
            <a:lumOff val="-549"/>
            <a:alphaOff val="0"/>
          </a:schemeClr>
        </a:solidFill>
        <a:ln w="12700" cap="flat" cmpd="sng" algn="ctr">
          <a:solidFill>
            <a:schemeClr val="accent5">
              <a:hueOff val="3801788"/>
              <a:satOff val="-5332"/>
              <a:lumOff val="-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1FC63-90C8-A34B-B82F-3CD920E66E16}">
      <dsp:nvSpPr>
        <dsp:cNvPr id="0" name=""/>
        <dsp:cNvSpPr/>
      </dsp:nvSpPr>
      <dsp:spPr>
        <a:xfrm>
          <a:off x="0" y="985353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/>
            <a:t>International </a:t>
          </a:r>
          <a:r>
            <a:rPr lang="it-IT" sz="1400" b="0" i="0" u="none" kern="1200" dirty="0" err="1"/>
            <a:t>anarchy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985353"/>
        <a:ext cx="5676900" cy="491356"/>
      </dsp:txXfrm>
    </dsp:sp>
    <dsp:sp modelId="{FC786619-F3D7-4C42-B7E6-3FA1E4AAD123}">
      <dsp:nvSpPr>
        <dsp:cNvPr id="0" name=""/>
        <dsp:cNvSpPr/>
      </dsp:nvSpPr>
      <dsp:spPr>
        <a:xfrm>
          <a:off x="0" y="1476709"/>
          <a:ext cx="5676900" cy="0"/>
        </a:xfrm>
        <a:prstGeom prst="line">
          <a:avLst/>
        </a:prstGeom>
        <a:solidFill>
          <a:schemeClr val="accent5">
            <a:hueOff val="5702682"/>
            <a:satOff val="-7998"/>
            <a:lumOff val="-824"/>
            <a:alphaOff val="0"/>
          </a:schemeClr>
        </a:solidFill>
        <a:ln w="12700" cap="flat" cmpd="sng" algn="ctr">
          <a:solidFill>
            <a:schemeClr val="accent5">
              <a:hueOff val="5702682"/>
              <a:satOff val="-7998"/>
              <a:lumOff val="-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E4835F-CE86-EC49-8F76-24C2EA49029F}">
      <dsp:nvSpPr>
        <dsp:cNvPr id="0" name=""/>
        <dsp:cNvSpPr/>
      </dsp:nvSpPr>
      <dsp:spPr>
        <a:xfrm>
          <a:off x="0" y="1476709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 err="1"/>
            <a:t>Configuration</a:t>
          </a:r>
          <a:r>
            <a:rPr lang="it-IT" sz="1400" b="0" i="0" u="none" kern="1200" dirty="0"/>
            <a:t> of the international system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1476709"/>
        <a:ext cx="5676900" cy="491356"/>
      </dsp:txXfrm>
    </dsp:sp>
    <dsp:sp modelId="{57254073-737F-4446-884A-463D8B61EB3D}">
      <dsp:nvSpPr>
        <dsp:cNvPr id="0" name=""/>
        <dsp:cNvSpPr/>
      </dsp:nvSpPr>
      <dsp:spPr>
        <a:xfrm>
          <a:off x="0" y="1968065"/>
          <a:ext cx="5676900" cy="0"/>
        </a:xfrm>
        <a:prstGeom prst="line">
          <a:avLst/>
        </a:prstGeom>
        <a:solidFill>
          <a:schemeClr val="accent5">
            <a:hueOff val="7603576"/>
            <a:satOff val="-10664"/>
            <a:lumOff val="-1098"/>
            <a:alphaOff val="0"/>
          </a:schemeClr>
        </a:solidFill>
        <a:ln w="12700" cap="flat" cmpd="sng" algn="ctr">
          <a:solidFill>
            <a:schemeClr val="accent5">
              <a:hueOff val="7603576"/>
              <a:satOff val="-10664"/>
              <a:lumOff val="-10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FCD00D-4952-C647-BEC0-1291CFB7959D}">
      <dsp:nvSpPr>
        <dsp:cNvPr id="0" name=""/>
        <dsp:cNvSpPr/>
      </dsp:nvSpPr>
      <dsp:spPr>
        <a:xfrm>
          <a:off x="0" y="1968065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/>
            <a:t>Power position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1968065"/>
        <a:ext cx="5676900" cy="491356"/>
      </dsp:txXfrm>
    </dsp:sp>
    <dsp:sp modelId="{D495A40A-F83D-A444-AD6A-73C3A44C5BC0}">
      <dsp:nvSpPr>
        <dsp:cNvPr id="0" name=""/>
        <dsp:cNvSpPr/>
      </dsp:nvSpPr>
      <dsp:spPr>
        <a:xfrm>
          <a:off x="0" y="2459421"/>
          <a:ext cx="5676900" cy="0"/>
        </a:xfrm>
        <a:prstGeom prst="line">
          <a:avLst/>
        </a:prstGeom>
        <a:solidFill>
          <a:schemeClr val="accent5">
            <a:hueOff val="9504470"/>
            <a:satOff val="-13330"/>
            <a:lumOff val="-1373"/>
            <a:alphaOff val="0"/>
          </a:schemeClr>
        </a:solidFill>
        <a:ln w="12700" cap="flat" cmpd="sng" algn="ctr">
          <a:solidFill>
            <a:schemeClr val="accent5">
              <a:hueOff val="9504470"/>
              <a:satOff val="-13330"/>
              <a:lumOff val="-137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7ADF57-EE19-0441-8136-8E1D94B8BE56}">
      <dsp:nvSpPr>
        <dsp:cNvPr id="0" name=""/>
        <dsp:cNvSpPr/>
      </dsp:nvSpPr>
      <dsp:spPr>
        <a:xfrm>
          <a:off x="0" y="2459421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 err="1"/>
            <a:t>Economic</a:t>
          </a:r>
          <a:r>
            <a:rPr lang="it-IT" sz="1400" b="0" i="0" u="none" kern="1200" dirty="0"/>
            <a:t> </a:t>
          </a:r>
          <a:r>
            <a:rPr lang="it-IT" sz="1400" b="0" i="0" u="none" kern="1200" dirty="0" err="1"/>
            <a:t>Interdependence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2459421"/>
        <a:ext cx="5676900" cy="491356"/>
      </dsp:txXfrm>
    </dsp:sp>
    <dsp:sp modelId="{FA638604-768E-A74D-8850-C672D69C9171}">
      <dsp:nvSpPr>
        <dsp:cNvPr id="0" name=""/>
        <dsp:cNvSpPr/>
      </dsp:nvSpPr>
      <dsp:spPr>
        <a:xfrm>
          <a:off x="0" y="2950778"/>
          <a:ext cx="5676900" cy="0"/>
        </a:xfrm>
        <a:prstGeom prst="line">
          <a:avLst/>
        </a:prstGeom>
        <a:solidFill>
          <a:schemeClr val="accent5">
            <a:hueOff val="11405365"/>
            <a:satOff val="-15996"/>
            <a:lumOff val="-1648"/>
            <a:alphaOff val="0"/>
          </a:schemeClr>
        </a:solidFill>
        <a:ln w="12700" cap="flat" cmpd="sng" algn="ctr">
          <a:solidFill>
            <a:schemeClr val="accent5">
              <a:hueOff val="11405365"/>
              <a:satOff val="-15996"/>
              <a:lumOff val="-16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F27BD9-6B0A-364C-9E33-84BA4D241A12}">
      <dsp:nvSpPr>
        <dsp:cNvPr id="0" name=""/>
        <dsp:cNvSpPr/>
      </dsp:nvSpPr>
      <dsp:spPr>
        <a:xfrm>
          <a:off x="0" y="2950778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 err="1"/>
            <a:t>Role</a:t>
          </a:r>
          <a:r>
            <a:rPr lang="it-IT" sz="1400" b="0" i="0" u="none" kern="1200" dirty="0"/>
            <a:t> of </a:t>
          </a:r>
          <a:r>
            <a:rPr lang="it-IT" sz="1400" b="0" i="0" u="none" kern="1200" dirty="0" err="1"/>
            <a:t>supranational</a:t>
          </a:r>
          <a:r>
            <a:rPr lang="it-IT" sz="1400" b="0" i="0" u="none" kern="1200" dirty="0"/>
            <a:t> </a:t>
          </a:r>
          <a:r>
            <a:rPr lang="it-IT" sz="1400" b="0" i="0" u="none" kern="1200" dirty="0" err="1"/>
            <a:t>organisations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2950778"/>
        <a:ext cx="5676900" cy="491356"/>
      </dsp:txXfrm>
    </dsp:sp>
    <dsp:sp modelId="{D90929E6-1916-234B-9C46-4871FE28501F}">
      <dsp:nvSpPr>
        <dsp:cNvPr id="0" name=""/>
        <dsp:cNvSpPr/>
      </dsp:nvSpPr>
      <dsp:spPr>
        <a:xfrm>
          <a:off x="0" y="3442134"/>
          <a:ext cx="5676900" cy="0"/>
        </a:xfrm>
        <a:prstGeom prst="line">
          <a:avLst/>
        </a:prstGeom>
        <a:solidFill>
          <a:schemeClr val="accent5">
            <a:hueOff val="13306258"/>
            <a:satOff val="-18662"/>
            <a:lumOff val="-1922"/>
            <a:alphaOff val="0"/>
          </a:schemeClr>
        </a:solidFill>
        <a:ln w="12700" cap="flat" cmpd="sng" algn="ctr">
          <a:solidFill>
            <a:schemeClr val="accent5">
              <a:hueOff val="13306258"/>
              <a:satOff val="-18662"/>
              <a:lumOff val="-1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8EF51-9105-9944-967D-3107F7B3DCEE}">
      <dsp:nvSpPr>
        <dsp:cNvPr id="0" name=""/>
        <dsp:cNvSpPr/>
      </dsp:nvSpPr>
      <dsp:spPr>
        <a:xfrm>
          <a:off x="0" y="3442134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 err="1"/>
            <a:t>Economic</a:t>
          </a:r>
          <a:r>
            <a:rPr lang="it-IT" sz="1400" b="0" i="0" u="none" kern="1200" dirty="0"/>
            <a:t> </a:t>
          </a:r>
          <a:r>
            <a:rPr lang="it-IT" sz="1400" b="0" i="0" u="none" kern="1200" dirty="0" err="1"/>
            <a:t>factors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3442134"/>
        <a:ext cx="5676900" cy="491356"/>
      </dsp:txXfrm>
    </dsp:sp>
    <dsp:sp modelId="{94B2B13F-183F-0748-94F7-C5000F16B9F9}">
      <dsp:nvSpPr>
        <dsp:cNvPr id="0" name=""/>
        <dsp:cNvSpPr/>
      </dsp:nvSpPr>
      <dsp:spPr>
        <a:xfrm>
          <a:off x="0" y="3933490"/>
          <a:ext cx="5676900" cy="0"/>
        </a:xfrm>
        <a:prstGeom prst="line">
          <a:avLst/>
        </a:prstGeom>
        <a:solidFill>
          <a:schemeClr val="accent5">
            <a:hueOff val="15207153"/>
            <a:satOff val="-21328"/>
            <a:lumOff val="-2197"/>
            <a:alphaOff val="0"/>
          </a:schemeClr>
        </a:solidFill>
        <a:ln w="12700" cap="flat" cmpd="sng" algn="ctr">
          <a:solidFill>
            <a:schemeClr val="accent5">
              <a:hueOff val="15207153"/>
              <a:satOff val="-21328"/>
              <a:lumOff val="-219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C06CC1-3562-2745-A2CB-16FCAD275278}">
      <dsp:nvSpPr>
        <dsp:cNvPr id="0" name=""/>
        <dsp:cNvSpPr/>
      </dsp:nvSpPr>
      <dsp:spPr>
        <a:xfrm>
          <a:off x="0" y="3933490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/>
            <a:t>-Degree of international </a:t>
          </a:r>
          <a:r>
            <a:rPr lang="it-IT" sz="1400" b="0" i="0" u="none" kern="1200" dirty="0" err="1"/>
            <a:t>tension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3933490"/>
        <a:ext cx="5676900" cy="491356"/>
      </dsp:txXfrm>
    </dsp:sp>
    <dsp:sp modelId="{F683E2A6-8001-1342-8039-59062DA671EA}">
      <dsp:nvSpPr>
        <dsp:cNvPr id="0" name=""/>
        <dsp:cNvSpPr/>
      </dsp:nvSpPr>
      <dsp:spPr>
        <a:xfrm>
          <a:off x="0" y="4424846"/>
          <a:ext cx="5676900" cy="0"/>
        </a:xfrm>
        <a:prstGeom prst="line">
          <a:avLst/>
        </a:prstGeom>
        <a:solidFill>
          <a:schemeClr val="accent5">
            <a:hueOff val="17108046"/>
            <a:satOff val="-23994"/>
            <a:lumOff val="-2471"/>
            <a:alphaOff val="0"/>
          </a:schemeClr>
        </a:solidFill>
        <a:ln w="12700" cap="flat" cmpd="sng" algn="ctr">
          <a:solidFill>
            <a:schemeClr val="accent5">
              <a:hueOff val="17108046"/>
              <a:satOff val="-23994"/>
              <a:lumOff val="-2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A18299-3B2C-A448-A1CF-DEAE83A62F1C}">
      <dsp:nvSpPr>
        <dsp:cNvPr id="0" name=""/>
        <dsp:cNvSpPr/>
      </dsp:nvSpPr>
      <dsp:spPr>
        <a:xfrm>
          <a:off x="0" y="4424846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/>
            <a:t>-War</a:t>
          </a:r>
          <a:br>
            <a:rPr lang="it-IT" sz="1400" b="0" i="0" u="none" kern="1200" dirty="0"/>
          </a:br>
          <a:endParaRPr lang="it-IT" sz="1400" b="0" i="0" u="none" kern="1200" dirty="0"/>
        </a:p>
      </dsp:txBody>
      <dsp:txXfrm>
        <a:off x="0" y="4424846"/>
        <a:ext cx="5676900" cy="491356"/>
      </dsp:txXfrm>
    </dsp:sp>
    <dsp:sp modelId="{09C0E283-427A-B246-8579-10AA640A263C}">
      <dsp:nvSpPr>
        <dsp:cNvPr id="0" name=""/>
        <dsp:cNvSpPr/>
      </dsp:nvSpPr>
      <dsp:spPr>
        <a:xfrm>
          <a:off x="0" y="4916202"/>
          <a:ext cx="5676900" cy="0"/>
        </a:xfrm>
        <a:prstGeom prst="line">
          <a:avLst/>
        </a:prstGeom>
        <a:solidFill>
          <a:schemeClr val="accent5">
            <a:hueOff val="19008940"/>
            <a:satOff val="-26660"/>
            <a:lumOff val="-2746"/>
            <a:alphaOff val="0"/>
          </a:schemeClr>
        </a:solidFill>
        <a:ln w="12700" cap="flat" cmpd="sng" algn="ctr">
          <a:solidFill>
            <a:schemeClr val="accent5">
              <a:hueOff val="19008940"/>
              <a:satOff val="-26660"/>
              <a:lumOff val="-27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A05855-E158-0C40-B003-EA6FE09F6260}">
      <dsp:nvSpPr>
        <dsp:cNvPr id="0" name=""/>
        <dsp:cNvSpPr/>
      </dsp:nvSpPr>
      <dsp:spPr>
        <a:xfrm>
          <a:off x="0" y="4916202"/>
          <a:ext cx="5676900" cy="491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0" i="0" u="none" kern="1200" dirty="0"/>
            <a:t>-International </a:t>
          </a:r>
          <a:r>
            <a:rPr lang="it-IT" sz="1400" b="0" i="0" u="none" kern="1200" dirty="0" err="1"/>
            <a:t>regimes</a:t>
          </a:r>
          <a:endParaRPr lang="it-IT" sz="1400" b="0" i="0" u="none" kern="1200" dirty="0"/>
        </a:p>
      </dsp:txBody>
      <dsp:txXfrm>
        <a:off x="0" y="4916202"/>
        <a:ext cx="5676900" cy="491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E35F19-9B54-3E40-B010-3BA6AD3BDCF1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7FF35-41DD-7846-A7C4-9A99E44EB94A}">
      <dsp:nvSpPr>
        <dsp:cNvPr id="0" name=""/>
        <dsp:cNvSpPr/>
      </dsp:nvSpPr>
      <dsp:spPr>
        <a:xfrm>
          <a:off x="0" y="0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 dirty="0" err="1"/>
            <a:t>Influence</a:t>
          </a:r>
          <a:r>
            <a:rPr lang="it-IT" sz="2500" b="1" kern="1200" dirty="0"/>
            <a:t> of </a:t>
          </a:r>
          <a:r>
            <a:rPr lang="it-IT" sz="2500" b="1" kern="1200" dirty="0" err="1"/>
            <a:t>domestic</a:t>
          </a:r>
          <a:r>
            <a:rPr lang="it-IT" sz="2500" b="1" kern="1200" dirty="0"/>
            <a:t> </a:t>
          </a:r>
          <a:r>
            <a:rPr lang="it-IT" sz="2500" b="1" kern="1200" dirty="0" err="1"/>
            <a:t>politics</a:t>
          </a:r>
          <a:r>
            <a:rPr lang="it-IT" sz="2500" b="1" kern="1200" dirty="0"/>
            <a:t> on international </a:t>
          </a:r>
          <a:r>
            <a:rPr lang="it-IT" sz="2500" b="1" kern="1200" dirty="0" err="1"/>
            <a:t>politics</a:t>
          </a:r>
          <a:r>
            <a:rPr lang="it-IT" sz="2500" b="1" kern="1200" dirty="0"/>
            <a:t> </a:t>
          </a:r>
          <a:endParaRPr lang="en-US" sz="2500" kern="1200" dirty="0"/>
        </a:p>
      </dsp:txBody>
      <dsp:txXfrm>
        <a:off x="0" y="0"/>
        <a:ext cx="10515600" cy="543917"/>
      </dsp:txXfrm>
    </dsp:sp>
    <dsp:sp modelId="{2A324D34-0C36-D54C-85F5-12AF12C88C51}">
      <dsp:nvSpPr>
        <dsp:cNvPr id="0" name=""/>
        <dsp:cNvSpPr/>
      </dsp:nvSpPr>
      <dsp:spPr>
        <a:xfrm>
          <a:off x="0" y="543917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CF1D21-B2A4-7F43-BBB9-CAFC47228FF2}">
      <dsp:nvSpPr>
        <dsp:cNvPr id="0" name=""/>
        <dsp:cNvSpPr/>
      </dsp:nvSpPr>
      <dsp:spPr>
        <a:xfrm>
          <a:off x="0" y="543917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Institutional</a:t>
          </a:r>
          <a:r>
            <a:rPr lang="it-IT" sz="2500" kern="1200" dirty="0"/>
            <a:t> </a:t>
          </a:r>
          <a:r>
            <a:rPr lang="it-IT" sz="2500" kern="1200" dirty="0" err="1"/>
            <a:t>factors</a:t>
          </a:r>
          <a:endParaRPr lang="en-US" sz="2500" kern="1200" dirty="0"/>
        </a:p>
      </dsp:txBody>
      <dsp:txXfrm>
        <a:off x="0" y="543917"/>
        <a:ext cx="10515600" cy="543917"/>
      </dsp:txXfrm>
    </dsp:sp>
    <dsp:sp modelId="{81E2DAF3-7166-6743-81DF-276A281EE1D4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3527B9-932F-A04E-8E04-9791A5E62CF2}">
      <dsp:nvSpPr>
        <dsp:cNvPr id="0" name=""/>
        <dsp:cNvSpPr/>
      </dsp:nvSpPr>
      <dsp:spPr>
        <a:xfrm>
          <a:off x="0" y="1087834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Political</a:t>
          </a:r>
          <a:r>
            <a:rPr lang="it-IT" sz="2500" kern="1200" dirty="0"/>
            <a:t> </a:t>
          </a:r>
          <a:r>
            <a:rPr lang="it-IT" sz="2500" kern="1200" dirty="0" err="1"/>
            <a:t>Regimes</a:t>
          </a:r>
          <a:endParaRPr lang="en-US" sz="2500" kern="1200" dirty="0"/>
        </a:p>
      </dsp:txBody>
      <dsp:txXfrm>
        <a:off x="0" y="1087834"/>
        <a:ext cx="10515600" cy="543917"/>
      </dsp:txXfrm>
    </dsp:sp>
    <dsp:sp modelId="{134FEC68-BF71-6E4D-8781-CEFC914AB073}">
      <dsp:nvSpPr>
        <dsp:cNvPr id="0" name=""/>
        <dsp:cNvSpPr/>
      </dsp:nvSpPr>
      <dsp:spPr>
        <a:xfrm>
          <a:off x="0" y="1631751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0F5A92-B05B-C84F-915A-3F0C389EC1C3}">
      <dsp:nvSpPr>
        <dsp:cNvPr id="0" name=""/>
        <dsp:cNvSpPr/>
      </dsp:nvSpPr>
      <dsp:spPr>
        <a:xfrm>
          <a:off x="0" y="1631751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Coalition</a:t>
          </a:r>
          <a:r>
            <a:rPr lang="it-IT" sz="2500" kern="1200" dirty="0"/>
            <a:t> </a:t>
          </a:r>
          <a:r>
            <a:rPr lang="it-IT" sz="2500" kern="1200" dirty="0" err="1"/>
            <a:t>dominance</a:t>
          </a:r>
          <a:endParaRPr lang="en-US" sz="2500" kern="1200" dirty="0"/>
        </a:p>
      </dsp:txBody>
      <dsp:txXfrm>
        <a:off x="0" y="1631751"/>
        <a:ext cx="10515600" cy="543917"/>
      </dsp:txXfrm>
    </dsp:sp>
    <dsp:sp modelId="{777EBBBC-A1B1-7F41-8EEE-D23C5B229A9F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622F1C-427C-F944-ADB7-9876AE59ADBB}">
      <dsp:nvSpPr>
        <dsp:cNvPr id="0" name=""/>
        <dsp:cNvSpPr/>
      </dsp:nvSpPr>
      <dsp:spPr>
        <a:xfrm>
          <a:off x="0" y="2175669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Regime </a:t>
          </a:r>
          <a:r>
            <a:rPr lang="it-IT" sz="2500" kern="1200" dirty="0" err="1"/>
            <a:t>transition</a:t>
          </a:r>
          <a:endParaRPr lang="en-US" sz="2500" kern="1200" dirty="0"/>
        </a:p>
      </dsp:txBody>
      <dsp:txXfrm>
        <a:off x="0" y="2175669"/>
        <a:ext cx="10515600" cy="543917"/>
      </dsp:txXfrm>
    </dsp:sp>
    <dsp:sp modelId="{357D72CB-9E9D-544E-B610-D095F809013F}">
      <dsp:nvSpPr>
        <dsp:cNvPr id="0" name=""/>
        <dsp:cNvSpPr/>
      </dsp:nvSpPr>
      <dsp:spPr>
        <a:xfrm>
          <a:off x="0" y="2719586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6F7BBD-ED5D-454B-AF0A-219C1F51E05D}">
      <dsp:nvSpPr>
        <dsp:cNvPr id="0" name=""/>
        <dsp:cNvSpPr/>
      </dsp:nvSpPr>
      <dsp:spPr>
        <a:xfrm>
          <a:off x="0" y="2719586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State </a:t>
          </a:r>
          <a:r>
            <a:rPr lang="it-IT" sz="2500" kern="1200" dirty="0" err="1"/>
            <a:t>consolidation</a:t>
          </a:r>
          <a:endParaRPr lang="en-US" sz="2500" kern="1200" dirty="0"/>
        </a:p>
      </dsp:txBody>
      <dsp:txXfrm>
        <a:off x="0" y="2719586"/>
        <a:ext cx="10515600" cy="543917"/>
      </dsp:txXfrm>
    </dsp:sp>
    <dsp:sp modelId="{F369E446-9334-0D4D-9698-06C5E127B7BC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8F4C93-8FB0-3742-8F04-78AA699C6CDE}">
      <dsp:nvSpPr>
        <dsp:cNvPr id="0" name=""/>
        <dsp:cNvSpPr/>
      </dsp:nvSpPr>
      <dsp:spPr>
        <a:xfrm>
          <a:off x="0" y="3263503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Cultural </a:t>
          </a:r>
          <a:r>
            <a:rPr lang="it-IT" sz="2500" kern="1200" dirty="0" err="1"/>
            <a:t>factors</a:t>
          </a:r>
          <a:endParaRPr lang="en-US" sz="2500" kern="1200" dirty="0"/>
        </a:p>
      </dsp:txBody>
      <dsp:txXfrm>
        <a:off x="0" y="3263503"/>
        <a:ext cx="10515600" cy="543917"/>
      </dsp:txXfrm>
    </dsp:sp>
    <dsp:sp modelId="{25048722-DB16-9746-BCCE-A57FAD94FCC2}">
      <dsp:nvSpPr>
        <dsp:cNvPr id="0" name=""/>
        <dsp:cNvSpPr/>
      </dsp:nvSpPr>
      <dsp:spPr>
        <a:xfrm>
          <a:off x="0" y="3807420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9433AF-84B7-834B-81E0-61F77DAEC8EE}">
      <dsp:nvSpPr>
        <dsp:cNvPr id="0" name=""/>
        <dsp:cNvSpPr/>
      </dsp:nvSpPr>
      <dsp:spPr>
        <a:xfrm>
          <a:off x="0" y="3807420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Clash of </a:t>
          </a:r>
          <a:r>
            <a:rPr lang="it-IT" sz="2500" kern="1200" dirty="0" err="1"/>
            <a:t>civilization</a:t>
          </a:r>
          <a:endParaRPr lang="en-US" sz="2500" kern="1200" dirty="0"/>
        </a:p>
      </dsp:txBody>
      <dsp:txXfrm>
        <a:off x="0" y="3807420"/>
        <a:ext cx="10515600" cy="5439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30711-8B39-B245-908B-6C0C7F7ACE09}">
      <dsp:nvSpPr>
        <dsp:cNvPr id="0" name=""/>
        <dsp:cNvSpPr/>
      </dsp:nvSpPr>
      <dsp:spPr>
        <a:xfrm>
          <a:off x="0" y="47931"/>
          <a:ext cx="7442201" cy="12548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You want to analyse a policy area.</a:t>
          </a:r>
          <a:endParaRPr lang="en-US" sz="3300" kern="1200"/>
        </a:p>
      </dsp:txBody>
      <dsp:txXfrm>
        <a:off x="61256" y="109187"/>
        <a:ext cx="7319689" cy="1132313"/>
      </dsp:txXfrm>
    </dsp:sp>
    <dsp:sp modelId="{C0EACF5D-C773-434D-A5F8-E78DFCDE78C9}">
      <dsp:nvSpPr>
        <dsp:cNvPr id="0" name=""/>
        <dsp:cNvSpPr/>
      </dsp:nvSpPr>
      <dsp:spPr>
        <a:xfrm>
          <a:off x="0" y="1397796"/>
          <a:ext cx="7442201" cy="1254825"/>
        </a:xfrm>
        <a:prstGeom prst="roundRect">
          <a:avLst/>
        </a:prstGeom>
        <a:solidFill>
          <a:schemeClr val="accent5">
            <a:hueOff val="6336313"/>
            <a:satOff val="-8887"/>
            <a:lumOff val="-9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1. What is your research question? What do you want to know? </a:t>
          </a:r>
          <a:endParaRPr lang="en-US" sz="3300" kern="1200"/>
        </a:p>
      </dsp:txBody>
      <dsp:txXfrm>
        <a:off x="61256" y="1459052"/>
        <a:ext cx="7319689" cy="1132313"/>
      </dsp:txXfrm>
    </dsp:sp>
    <dsp:sp modelId="{187E069F-3EEC-BC4F-8815-7B39496090AE}">
      <dsp:nvSpPr>
        <dsp:cNvPr id="0" name=""/>
        <dsp:cNvSpPr/>
      </dsp:nvSpPr>
      <dsp:spPr>
        <a:xfrm>
          <a:off x="0" y="2747662"/>
          <a:ext cx="7442201" cy="1254825"/>
        </a:xfrm>
        <a:prstGeom prst="roundRect">
          <a:avLst/>
        </a:prstGeom>
        <a:solidFill>
          <a:schemeClr val="accent5">
            <a:hueOff val="12672627"/>
            <a:satOff val="-17773"/>
            <a:lumOff val="-18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Select the field you are most interested in.</a:t>
          </a:r>
          <a:endParaRPr lang="en-US" sz="3300" kern="1200"/>
        </a:p>
      </dsp:txBody>
      <dsp:txXfrm>
        <a:off x="61256" y="2808918"/>
        <a:ext cx="7319689" cy="1132313"/>
      </dsp:txXfrm>
    </dsp:sp>
    <dsp:sp modelId="{11B67D10-60B8-1749-B398-B48F8D1E176A}">
      <dsp:nvSpPr>
        <dsp:cNvPr id="0" name=""/>
        <dsp:cNvSpPr/>
      </dsp:nvSpPr>
      <dsp:spPr>
        <a:xfrm>
          <a:off x="0" y="4097527"/>
          <a:ext cx="7442201" cy="1254825"/>
        </a:xfrm>
        <a:prstGeom prst="roundRect">
          <a:avLst/>
        </a:prstGeom>
        <a:solidFill>
          <a:schemeClr val="accent5">
            <a:hueOff val="19008940"/>
            <a:satOff val="-26660"/>
            <a:lumOff val="-27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Select one or two more countries.</a:t>
          </a:r>
          <a:endParaRPr lang="en-US" sz="3300" kern="1200"/>
        </a:p>
      </dsp:txBody>
      <dsp:txXfrm>
        <a:off x="61256" y="4158783"/>
        <a:ext cx="7319689" cy="11323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833DD-AB94-F54B-902E-F18F3CE0EDBE}">
      <dsp:nvSpPr>
        <dsp:cNvPr id="0" name=""/>
        <dsp:cNvSpPr/>
      </dsp:nvSpPr>
      <dsp:spPr>
        <a:xfrm>
          <a:off x="0" y="516480"/>
          <a:ext cx="5715000" cy="13899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-Why are some countries more stable than others?</a:t>
          </a:r>
        </a:p>
      </dsp:txBody>
      <dsp:txXfrm>
        <a:off x="67852" y="584332"/>
        <a:ext cx="5579296" cy="1254256"/>
      </dsp:txXfrm>
    </dsp:sp>
    <dsp:sp modelId="{9450B235-3F7C-2E4D-A426-53B2722F169F}">
      <dsp:nvSpPr>
        <dsp:cNvPr id="0" name=""/>
        <dsp:cNvSpPr/>
      </dsp:nvSpPr>
      <dsp:spPr>
        <a:xfrm>
          <a:off x="0" y="2010120"/>
          <a:ext cx="5715000" cy="13899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-Why are some states more democratic than others?</a:t>
          </a:r>
        </a:p>
      </dsp:txBody>
      <dsp:txXfrm>
        <a:off x="67852" y="2077972"/>
        <a:ext cx="5579296" cy="1254256"/>
      </dsp:txXfrm>
    </dsp:sp>
    <dsp:sp modelId="{2C622116-7740-9A4A-899D-D340A98BB54B}">
      <dsp:nvSpPr>
        <dsp:cNvPr id="0" name=""/>
        <dsp:cNvSpPr/>
      </dsp:nvSpPr>
      <dsp:spPr>
        <a:xfrm>
          <a:off x="0" y="3503759"/>
          <a:ext cx="5715000" cy="13899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-Why are some states </a:t>
          </a:r>
          <a:r>
            <a:rPr lang="en-US" sz="3600" kern="1200" dirty="0" err="1"/>
            <a:t>characterised</a:t>
          </a:r>
          <a:r>
            <a:rPr lang="en-US" sz="3600" kern="1200" dirty="0"/>
            <a:t> by violence? </a:t>
          </a:r>
        </a:p>
      </dsp:txBody>
      <dsp:txXfrm>
        <a:off x="67852" y="3571611"/>
        <a:ext cx="5579296" cy="1254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62400-0579-034D-BC61-B2AE43E325A6}" type="datetimeFigureOut">
              <a:rPr lang="it-IT" smtClean="0"/>
              <a:t>03/11/25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611BC-E3F0-A540-92F0-CB8F46F335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7759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>
            <a:extLst>
              <a:ext uri="{FF2B5EF4-FFF2-40B4-BE49-F238E27FC236}">
                <a16:creationId xmlns:a16="http://schemas.microsoft.com/office/drawing/2014/main" id="{EB5A44F8-8A5E-7B46-84AA-BBC54FBF31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549501C-8B50-AF4E-98F8-86A1EF9065B8}" type="slidenum">
              <a:rPr lang="en-US" altLang="it-IT"/>
              <a:pPr/>
              <a:t>13</a:t>
            </a:fld>
            <a:endParaRPr lang="en-US" altLang="it-IT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A542E72F-A22C-AD4B-944A-5EB0BD2871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46AF80E0-9985-EB40-A44B-AA6401435F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>
            <a:extLst>
              <a:ext uri="{FF2B5EF4-FFF2-40B4-BE49-F238E27FC236}">
                <a16:creationId xmlns:a16="http://schemas.microsoft.com/office/drawing/2014/main" id="{99513B53-A257-D027-DEDA-91FCBCA2A8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A2161017-2EFC-A140-B708-D60C710D69B3}" type="slidenum">
              <a:rPr lang="en-US" altLang="it-IT"/>
              <a:pPr/>
              <a:t>14</a:t>
            </a:fld>
            <a:endParaRPr lang="en-US" altLang="it-IT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8F90F2CF-99B8-CF8F-1E33-36F5ED4E86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72B5C378-68F6-93C7-16AA-C17C5FC8E5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>
            <a:extLst>
              <a:ext uri="{FF2B5EF4-FFF2-40B4-BE49-F238E27FC236}">
                <a16:creationId xmlns:a16="http://schemas.microsoft.com/office/drawing/2014/main" id="{AA7548F1-8D36-A99A-6DCF-F01B81EBDA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5065E1D-3CA5-824E-93C0-29403354113B}" type="slidenum">
              <a:rPr lang="en-GB" altLang="it-IT"/>
              <a:pPr/>
              <a:t>15</a:t>
            </a:fld>
            <a:endParaRPr lang="en-GB" altLang="it-IT"/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5D6CB6AC-4F55-3756-28C3-45096BD8AC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1FB5A343-FA99-2691-5E91-CC46CEAF51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990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340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28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526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11/3/25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43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11/3/25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88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11/3/25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321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175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01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51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414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212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pic>
        <p:nvPicPr>
          <p:cNvPr id="4" name="Picture 3" descr="Vista dall'alto di uno sfondo con spruzzi di colori">
            <a:extLst>
              <a:ext uri="{FF2B5EF4-FFF2-40B4-BE49-F238E27FC236}">
                <a16:creationId xmlns:a16="http://schemas.microsoft.com/office/drawing/2014/main" id="{369CF057-5542-F983-9F12-926B53AC88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4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57DEAC1-B3AA-6569-0A44-A191DF2F3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86400"/>
            <a:ext cx="12191999" cy="13716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225C856-E100-F4D7-4E55-BB63D9F9BF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5715000"/>
            <a:ext cx="8027544" cy="960120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it-IT" sz="3600" dirty="0"/>
              <a:t>Course on Comparative </a:t>
            </a:r>
            <a:r>
              <a:rPr lang="it-IT" sz="3600" dirty="0" err="1"/>
              <a:t>politics</a:t>
            </a:r>
            <a:endParaRPr lang="it-IT" sz="3600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F9BA009-D991-F726-3BD2-3B70AE6A3E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47585" y="5715000"/>
            <a:ext cx="3630168" cy="960120"/>
          </a:xfrm>
        </p:spPr>
        <p:txBody>
          <a:bodyPr anchor="ctr">
            <a:normAutofit/>
          </a:bodyPr>
          <a:lstStyle/>
          <a:p>
            <a:pPr algn="r"/>
            <a:r>
              <a:rPr lang="it-IT" sz="1800" dirty="0"/>
              <a:t>Daniela Irrera</a:t>
            </a:r>
          </a:p>
        </p:txBody>
      </p:sp>
    </p:spTree>
    <p:extLst>
      <p:ext uri="{BB962C8B-B14F-4D97-AF65-F5344CB8AC3E}">
        <p14:creationId xmlns:p14="http://schemas.microsoft.com/office/powerpoint/2010/main" val="384713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magine 1">
            <a:extLst>
              <a:ext uri="{FF2B5EF4-FFF2-40B4-BE49-F238E27FC236}">
                <a16:creationId xmlns:a16="http://schemas.microsoft.com/office/drawing/2014/main" id="{4F07CF84-4310-27D3-A85D-CB6539294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4" y="765175"/>
            <a:ext cx="3165475" cy="517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Immagine 2">
            <a:extLst>
              <a:ext uri="{FF2B5EF4-FFF2-40B4-BE49-F238E27FC236}">
                <a16:creationId xmlns:a16="http://schemas.microsoft.com/office/drawing/2014/main" id="{BBA3AD3E-06C1-994E-8D3E-903ED769FD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1125538"/>
            <a:ext cx="411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1" name="Rectangle 18440">
            <a:extLst>
              <a:ext uri="{FF2B5EF4-FFF2-40B4-BE49-F238E27FC236}">
                <a16:creationId xmlns:a16="http://schemas.microsoft.com/office/drawing/2014/main" id="{985184E4-C93A-4E34-8365-1886AAC5D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3" name="Titolo 1">
            <a:extLst>
              <a:ext uri="{FF2B5EF4-FFF2-40B4-BE49-F238E27FC236}">
                <a16:creationId xmlns:a16="http://schemas.microsoft.com/office/drawing/2014/main" id="{7480933F-569B-1A42-B60D-4C0370BC8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554762"/>
            <a:ext cx="3623818" cy="4559890"/>
          </a:xfrm>
        </p:spPr>
        <p:txBody>
          <a:bodyPr>
            <a:normAutofit/>
          </a:bodyPr>
          <a:lstStyle/>
          <a:p>
            <a:r>
              <a:rPr lang="it-IT" altLang="it-IT">
                <a:latin typeface="Times New Roman" panose="02020603050405020304" pitchFamily="18" charset="0"/>
                <a:ea typeface="ＭＳ Ｐゴシック" panose="020B0600070205080204" pitchFamily="34" charset="-128"/>
              </a:rPr>
              <a:t>Key-words</a:t>
            </a:r>
          </a:p>
        </p:txBody>
      </p:sp>
      <p:cxnSp>
        <p:nvCxnSpPr>
          <p:cNvPr id="18443" name="Straight Connector 18442">
            <a:extLst>
              <a:ext uri="{FF2B5EF4-FFF2-40B4-BE49-F238E27FC236}">
                <a16:creationId xmlns:a16="http://schemas.microsoft.com/office/drawing/2014/main" id="{8AB0D40B-37F7-4F1F-B956-AFC12066A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68972" y="723901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436" name="Segnaposto contenuto 2">
            <a:extLst>
              <a:ext uri="{FF2B5EF4-FFF2-40B4-BE49-F238E27FC236}">
                <a16:creationId xmlns:a16="http://schemas.microsoft.com/office/drawing/2014/main" id="{323C9AF9-022B-4FA0-AD3D-4CB7148FFD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0929205"/>
              </p:ext>
            </p:extLst>
          </p:nvPr>
        </p:nvGraphicFramePr>
        <p:xfrm>
          <a:off x="5715000" y="723900"/>
          <a:ext cx="57150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67" name="Straight Connector 19466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69" name="Straight Connector 19468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9471" name="Rectangle 19470">
            <a:extLst>
              <a:ext uri="{FF2B5EF4-FFF2-40B4-BE49-F238E27FC236}">
                <a16:creationId xmlns:a16="http://schemas.microsoft.com/office/drawing/2014/main" id="{35A8B9ED-4476-44C5-9209-0146C28B5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7" name="Titolo 3">
            <a:extLst>
              <a:ext uri="{FF2B5EF4-FFF2-40B4-BE49-F238E27FC236}">
                <a16:creationId xmlns:a16="http://schemas.microsoft.com/office/drawing/2014/main" id="{508C9D98-ED27-984F-B6B7-F7E6EF915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3606" y="1066800"/>
            <a:ext cx="3758293" cy="35051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it-IT" sz="5400" b="1" i="0"/>
              <a:t>Politics, POLICY, POLITY</a:t>
            </a:r>
          </a:p>
        </p:txBody>
      </p:sp>
      <p:cxnSp>
        <p:nvCxnSpPr>
          <p:cNvPr id="19473" name="Straight Connector 19472">
            <a:extLst>
              <a:ext uri="{FF2B5EF4-FFF2-40B4-BE49-F238E27FC236}">
                <a16:creationId xmlns:a16="http://schemas.microsoft.com/office/drawing/2014/main" id="{F0C34567-6096-4347-8107-EC8D2AEFA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8" name="Immagine 4">
            <a:extLst>
              <a:ext uri="{FF2B5EF4-FFF2-40B4-BE49-F238E27FC236}">
                <a16:creationId xmlns:a16="http://schemas.microsoft.com/office/drawing/2014/main" id="{C41A7465-5361-F247-9138-C8383D613D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3" r="10190" b="1"/>
          <a:stretch/>
        </p:blipFill>
        <p:spPr bwMode="auto">
          <a:xfrm>
            <a:off x="778609" y="985277"/>
            <a:ext cx="3015738" cy="238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magine 5">
            <a:extLst>
              <a:ext uri="{FF2B5EF4-FFF2-40B4-BE49-F238E27FC236}">
                <a16:creationId xmlns:a16="http://schemas.microsoft.com/office/drawing/2014/main" id="{422BF3FA-1A6F-A84B-A2F3-28AF0D5016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5" r="4956" b="-1"/>
          <a:stretch/>
        </p:blipFill>
        <p:spPr bwMode="auto">
          <a:xfrm>
            <a:off x="3975003" y="1086152"/>
            <a:ext cx="3116258" cy="22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Immagine 9">
            <a:extLst>
              <a:ext uri="{FF2B5EF4-FFF2-40B4-BE49-F238E27FC236}">
                <a16:creationId xmlns:a16="http://schemas.microsoft.com/office/drawing/2014/main" id="{8F208402-6760-574E-B509-9D0F90E449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7" r="15921" b="-4"/>
          <a:stretch/>
        </p:blipFill>
        <p:spPr bwMode="auto">
          <a:xfrm>
            <a:off x="1402325" y="3537183"/>
            <a:ext cx="2392021" cy="239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Immagine 8">
            <a:extLst>
              <a:ext uri="{FF2B5EF4-FFF2-40B4-BE49-F238E27FC236}">
                <a16:creationId xmlns:a16="http://schemas.microsoft.com/office/drawing/2014/main" id="{51A68DC4-EA83-3F44-80A4-61CFE890C50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3" r="33405" b="-3"/>
          <a:stretch/>
        </p:blipFill>
        <p:spPr bwMode="auto">
          <a:xfrm>
            <a:off x="3975003" y="3537183"/>
            <a:ext cx="2392048" cy="239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475" name="Straight Connector 19474">
            <a:extLst>
              <a:ext uri="{FF2B5EF4-FFF2-40B4-BE49-F238E27FC236}">
                <a16:creationId xmlns:a16="http://schemas.microsoft.com/office/drawing/2014/main" id="{7039C108-ED63-4645-9FC8-D00CC583D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0" name="AutoShape 2" descr="mgres.png">
            <a:extLst>
              <a:ext uri="{FF2B5EF4-FFF2-40B4-BE49-F238E27FC236}">
                <a16:creationId xmlns:a16="http://schemas.microsoft.com/office/drawing/2014/main" id="{90232EEA-99B8-2F41-A006-4DF60D9C9B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6" name="Straight Connector 20485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8" name="Straight Connector 20487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490" name="Rectangle 20489">
            <a:extLst>
              <a:ext uri="{FF2B5EF4-FFF2-40B4-BE49-F238E27FC236}">
                <a16:creationId xmlns:a16="http://schemas.microsoft.com/office/drawing/2014/main" id="{5F710FDB-0919-493E-8539-8240C23F1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1" name="Rettangolo 1">
            <a:extLst>
              <a:ext uri="{FF2B5EF4-FFF2-40B4-BE49-F238E27FC236}">
                <a16:creationId xmlns:a16="http://schemas.microsoft.com/office/drawing/2014/main" id="{18A08B96-7F48-D547-9DF6-3FB594AEA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022" y="622249"/>
            <a:ext cx="6844892" cy="5639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Declination of politics: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 b="1">
              <a:latin typeface="+mn-lt"/>
              <a:ea typeface="+mn-ea"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Domestic policy: action of a state to realise its objectives within national borders.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 b="1">
              <a:latin typeface="+mn-lt"/>
              <a:ea typeface="+mn-ea"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Foreign policy: action of a state to realise its objectives in the international arena.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 b="1">
              <a:latin typeface="+mn-lt"/>
              <a:ea typeface="+mn-ea"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International policy: set of interactions of the external actions of states and other international actors (international organisations, NGOs, multinationals).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 b="1">
              <a:latin typeface="+mn-lt"/>
              <a:ea typeface="+mn-ea"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Local politics: set of institutions and decisions governing small sub-national areas (regions; provinces; municipalities).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 b="1">
              <a:latin typeface="+mn-lt"/>
              <a:ea typeface="+mn-ea"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b="1">
                <a:latin typeface="+mn-lt"/>
                <a:ea typeface="+mn-ea"/>
              </a:rPr>
              <a:t>Comparative politics: study of political phenomena using the comparative method.</a:t>
            </a:r>
          </a:p>
        </p:txBody>
      </p:sp>
      <p:cxnSp>
        <p:nvCxnSpPr>
          <p:cNvPr id="20492" name="Straight Connector 20491">
            <a:extLst>
              <a:ext uri="{FF2B5EF4-FFF2-40B4-BE49-F238E27FC236}">
                <a16:creationId xmlns:a16="http://schemas.microsoft.com/office/drawing/2014/main" id="{0AFF0B6C-73E2-4B40-9280-938C14922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223541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Rectangle 3">
            <a:extLst>
              <a:ext uri="{FF2B5EF4-FFF2-40B4-BE49-F238E27FC236}">
                <a16:creationId xmlns:a16="http://schemas.microsoft.com/office/drawing/2014/main" id="{8F53C0F5-1B40-4BA4-9CA4-1ABC769BA362}"/>
              </a:ext>
            </a:extLst>
          </p:cNvPr>
          <p:cNvGraphicFramePr/>
          <p:nvPr/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53" name="Straight Connector 22552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55" name="Straight Connector 22554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557" name="Rectangle 22556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559" name="Straight Connector 22558">
            <a:extLst>
              <a:ext uri="{FF2B5EF4-FFF2-40B4-BE49-F238E27FC236}">
                <a16:creationId xmlns:a16="http://schemas.microsoft.com/office/drawing/2014/main" id="{0ADD27CF-4CE1-2871-1ABA-40FCA4D0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538488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548" name="Rectangle 3">
            <a:extLst>
              <a:ext uri="{FF2B5EF4-FFF2-40B4-BE49-F238E27FC236}">
                <a16:creationId xmlns:a16="http://schemas.microsoft.com/office/drawing/2014/main" id="{A9130392-9BB7-22E9-2664-97DDAB9A31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3547931"/>
              </p:ext>
            </p:extLst>
          </p:nvPr>
        </p:nvGraphicFramePr>
        <p:xfrm>
          <a:off x="3987800" y="723900"/>
          <a:ext cx="7442201" cy="5400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558" name="Straight Connector 23557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60" name="Straight Connector 23559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3562" name="Rectangle 23561">
            <a:extLst>
              <a:ext uri="{FF2B5EF4-FFF2-40B4-BE49-F238E27FC236}">
                <a16:creationId xmlns:a16="http://schemas.microsoft.com/office/drawing/2014/main" id="{5F710FDB-0919-493E-8539-8240C23F1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3" name="Rettangolo 1">
            <a:extLst>
              <a:ext uri="{FF2B5EF4-FFF2-40B4-BE49-F238E27FC236}">
                <a16:creationId xmlns:a16="http://schemas.microsoft.com/office/drawing/2014/main" id="{EBF526C2-DD85-F149-A3E3-74A3E3386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022" y="622249"/>
            <a:ext cx="6844892" cy="5639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dirty="0">
                <a:latin typeface="+mn-lt"/>
                <a:ea typeface="+mn-ea"/>
              </a:rPr>
              <a:t>The domestic political system is:</a:t>
            </a: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dirty="0">
                <a:latin typeface="+mn-lt"/>
                <a:ea typeface="+mn-ea"/>
              </a:rPr>
              <a:t>hierarchical and equipped with institutions that perform government functions;</a:t>
            </a: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 dirty="0">
                <a:latin typeface="+mn-lt"/>
                <a:ea typeface="+mn-ea"/>
              </a:rPr>
              <a:t>founded on a peaceful conflict resolution mechanism accepted and </a:t>
            </a:r>
            <a:r>
              <a:rPr lang="en-US" altLang="it-IT">
                <a:latin typeface="+mn-lt"/>
                <a:ea typeface="+mn-ea"/>
              </a:rPr>
              <a:t>recognised</a:t>
            </a:r>
            <a:r>
              <a:rPr lang="en-US" altLang="it-IT" dirty="0">
                <a:latin typeface="+mn-lt"/>
                <a:ea typeface="+mn-ea"/>
              </a:rPr>
              <a:t> by all political forces;</a:t>
            </a: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it-IT">
              <a:latin typeface="+mn-lt"/>
              <a:ea typeface="+mn-ea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it-IT">
                <a:latin typeface="+mn-lt"/>
                <a:ea typeface="+mn-ea"/>
              </a:rPr>
              <a:t>characterised</a:t>
            </a:r>
            <a:r>
              <a:rPr lang="en-US" altLang="it-IT" dirty="0">
                <a:latin typeface="+mn-lt"/>
                <a:ea typeface="+mn-ea"/>
              </a:rPr>
              <a:t> by the presence of a single actor with the legitimacy to resort to violence in the interest of the entire national community.</a:t>
            </a:r>
            <a:endParaRPr lang="en-US" altLang="it-IT">
              <a:latin typeface="+mn-lt"/>
              <a:ea typeface="+mn-ea"/>
            </a:endParaRPr>
          </a:p>
        </p:txBody>
      </p:sp>
      <p:cxnSp>
        <p:nvCxnSpPr>
          <p:cNvPr id="23564" name="Straight Connector 23563">
            <a:extLst>
              <a:ext uri="{FF2B5EF4-FFF2-40B4-BE49-F238E27FC236}">
                <a16:creationId xmlns:a16="http://schemas.microsoft.com/office/drawing/2014/main" id="{0AFF0B6C-73E2-4B40-9280-938C14922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223541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583" name="Straight Connector 24582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85" name="Straight Connector 24584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4587" name="Rectangle 24586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79" name="Picture 24578" descr="Una persona che regge un globo">
            <a:extLst>
              <a:ext uri="{FF2B5EF4-FFF2-40B4-BE49-F238E27FC236}">
                <a16:creationId xmlns:a16="http://schemas.microsoft.com/office/drawing/2014/main" id="{6B5B4747-1D00-6ED8-869E-DAD9681C97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936" r="29604"/>
          <a:stretch>
            <a:fillRect/>
          </a:stretch>
        </p:blipFill>
        <p:spPr>
          <a:xfrm>
            <a:off x="20" y="-1"/>
            <a:ext cx="4663420" cy="6858001"/>
          </a:xfrm>
          <a:prstGeom prst="rect">
            <a:avLst/>
          </a:prstGeom>
        </p:spPr>
      </p:pic>
      <p:cxnSp>
        <p:nvCxnSpPr>
          <p:cNvPr id="24589" name="Straight Connector 24588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46871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77" name="Rectangle 3">
            <a:extLst>
              <a:ext uri="{FF2B5EF4-FFF2-40B4-BE49-F238E27FC236}">
                <a16:creationId xmlns:a16="http://schemas.microsoft.com/office/drawing/2014/main" id="{D78E5B10-4258-4545-86F9-7BA8C3E3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656" y="2221992"/>
            <a:ext cx="6236208" cy="394106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9250" indent="-349250">
              <a:spcBef>
                <a:spcPts val="2000"/>
              </a:spcBef>
              <a:buClr>
                <a:srgbClr val="6FB7D7"/>
              </a:buClr>
              <a:buSzPct val="110000"/>
              <a:buFont typeface="Wingdings 2" pitchFamily="2" charset="2"/>
              <a:buChar char=""/>
              <a:defRPr sz="2400"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1pPr>
            <a:lvl2pPr marL="685800" indent="-336550">
              <a:spcBef>
                <a:spcPts val="600"/>
              </a:spcBef>
              <a:buClr>
                <a:srgbClr val="215D77"/>
              </a:buClr>
              <a:buSzPct val="110000"/>
              <a:buFont typeface="Wingdings 2" pitchFamily="2" charset="2"/>
              <a:buChar char=""/>
              <a:defRPr sz="2200"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2pPr>
            <a:lvl3pPr marL="968375" indent="-282575">
              <a:spcBef>
                <a:spcPts val="600"/>
              </a:spcBef>
              <a:buClr>
                <a:srgbClr val="6FB7D7"/>
              </a:buClr>
              <a:buSzPct val="110000"/>
              <a:buFont typeface="Wingdings 2" pitchFamily="2" charset="2"/>
              <a:buChar char=""/>
              <a:defRPr sz="2000"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3pPr>
            <a:lvl4pPr marL="1263650" indent="-295275">
              <a:spcBef>
                <a:spcPts val="600"/>
              </a:spcBef>
              <a:buClr>
                <a:srgbClr val="215D7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4pPr>
            <a:lvl5pPr marL="1546225" indent="-282575">
              <a:spcBef>
                <a:spcPts val="600"/>
              </a:spcBef>
              <a:buClr>
                <a:srgbClr val="6FB7D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5pPr>
            <a:lvl6pPr marL="2003425" indent="-282575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6FB7D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6pPr>
            <a:lvl7pPr marL="2460625" indent="-282575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6FB7D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7pPr>
            <a:lvl8pPr marL="2917825" indent="-282575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6FB7D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8pPr>
            <a:lvl9pPr marL="3375025" indent="-282575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6FB7D7"/>
              </a:buClr>
              <a:buSzPct val="110000"/>
              <a:buFont typeface="Wingdings 2" pitchFamily="2" charset="2"/>
              <a:buChar char=""/>
              <a:defRPr>
                <a:solidFill>
                  <a:srgbClr val="595959"/>
                </a:solidFill>
                <a:latin typeface="News Gothic MT" panose="020B0503020103020203" pitchFamily="34" charset="0"/>
                <a:ea typeface="ＭＳ Ｐゴシック" panose="020B0600070205080204" pitchFamily="34" charset="-128"/>
              </a:defRPr>
            </a:lvl9pPr>
          </a:lstStyle>
          <a:p>
            <a:pPr indent="-228600">
              <a:buFont typeface="Arial" panose="020B0604020202020204" pitchFamily="34" charset="0"/>
              <a:buChar char="•"/>
            </a:pPr>
            <a:r>
              <a:rPr lang="en-US" altLang="it-IT">
                <a:solidFill>
                  <a:schemeClr val="tx1"/>
                </a:solidFill>
                <a:latin typeface="+mn-lt"/>
                <a:ea typeface="+mn-ea"/>
              </a:rPr>
              <a:t>The international political system is: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altLang="it-IT">
                <a:solidFill>
                  <a:schemeClr val="tx1"/>
                </a:solidFill>
                <a:latin typeface="+mn-lt"/>
                <a:ea typeface="+mn-ea"/>
              </a:rPr>
              <a:t>anarchic and decentralised;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altLang="it-IT">
                <a:solidFill>
                  <a:schemeClr val="tx1"/>
                </a:solidFill>
                <a:latin typeface="+mn-lt"/>
                <a:ea typeface="+mn-ea"/>
              </a:rPr>
              <a:t>founded, ultimately, on the principle of self-defence;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altLang="it-IT">
                <a:solidFill>
                  <a:schemeClr val="tx1"/>
                </a:solidFill>
                <a:latin typeface="+mn-lt"/>
                <a:ea typeface="+mn-ea"/>
              </a:rPr>
              <a:t>characterised by the absence of a single authority capable of legitimately resorting to violence in the interest of the entire international community.</a:t>
            </a:r>
            <a:endParaRPr lang="en-US" altLang="it-IT" b="1">
              <a:solidFill>
                <a:schemeClr val="tx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608" name="Straight Connector 25607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10" name="Straight Connector 25609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5612" name="Rectangle 25611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4" name="Rectangle 25613">
            <a:extLst>
              <a:ext uri="{FF2B5EF4-FFF2-40B4-BE49-F238E27FC236}">
                <a16:creationId xmlns:a16="http://schemas.microsoft.com/office/drawing/2014/main" id="{19604516-F583-413C-8C0B-E7944F332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"/>
            <a:ext cx="4876800" cy="685798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616" name="Straight Connector 25615">
            <a:extLst>
              <a:ext uri="{FF2B5EF4-FFF2-40B4-BE49-F238E27FC236}">
                <a16:creationId xmlns:a16="http://schemas.microsoft.com/office/drawing/2014/main" id="{4BFD5B9F-5FB6-467D-83D5-DF82F1907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5240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555B8DE8-7C16-9725-490E-72B817590680}"/>
              </a:ext>
            </a:extLst>
          </p:cNvPr>
          <p:cNvSpPr txBox="1"/>
          <p:nvPr/>
        </p:nvSpPr>
        <p:spPr>
          <a:xfrm>
            <a:off x="11273742" y="3009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25603" name="Rectangle 3">
            <a:extLst>
              <a:ext uri="{FF2B5EF4-FFF2-40B4-BE49-F238E27FC236}">
                <a16:creationId xmlns:a16="http://schemas.microsoft.com/office/drawing/2014/main" id="{071689C6-8E3D-CBED-D8E4-5CA99CF903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1583361"/>
              </p:ext>
            </p:extLst>
          </p:nvPr>
        </p:nvGraphicFramePr>
        <p:xfrm>
          <a:off x="5715000" y="723901"/>
          <a:ext cx="56769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7" name="Rectangle 3">
            <a:extLst>
              <a:ext uri="{FF2B5EF4-FFF2-40B4-BE49-F238E27FC236}">
                <a16:creationId xmlns:a16="http://schemas.microsoft.com/office/drawing/2014/main" id="{F6CBB36C-9375-657F-F907-C9676217A94A}"/>
              </a:ext>
            </a:extLst>
          </p:cNvPr>
          <p:cNvGraphicFramePr/>
          <p:nvPr/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964D032-95C3-580E-521D-EF9B6BA4C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609601"/>
            <a:ext cx="2521714" cy="4488878"/>
          </a:xfrm>
        </p:spPr>
        <p:txBody>
          <a:bodyPr>
            <a:normAutofit/>
          </a:bodyPr>
          <a:lstStyle/>
          <a:p>
            <a:r>
              <a:rPr lang="it-IT" sz="2700" dirty="0"/>
              <a:t>Comparative </a:t>
            </a:r>
            <a:r>
              <a:rPr lang="it-IT" sz="2700" dirty="0" err="1"/>
              <a:t>politics</a:t>
            </a:r>
            <a:r>
              <a:rPr lang="it-IT" sz="2700" dirty="0"/>
              <a:t> </a:t>
            </a:r>
            <a:r>
              <a:rPr lang="it-IT" sz="2700" dirty="0" err="1"/>
              <a:t>exercise</a:t>
            </a:r>
            <a:endParaRPr lang="it-IT" sz="27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DD27CF-4CE1-2871-1ABA-40FCA4D0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538488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CC7410F3-25B7-E4BD-29CF-5040C5EEA5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019838"/>
              </p:ext>
            </p:extLst>
          </p:nvPr>
        </p:nvGraphicFramePr>
        <p:xfrm>
          <a:off x="3987800" y="723900"/>
          <a:ext cx="7442201" cy="5400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1946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753" name="Rectangle 31752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5" name="Rectangle 2">
            <a:extLst>
              <a:ext uri="{FF2B5EF4-FFF2-40B4-BE49-F238E27FC236}">
                <a16:creationId xmlns:a16="http://schemas.microsoft.com/office/drawing/2014/main" id="{D806A40B-3BD7-E847-812B-27B6EDACD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1789" y="909637"/>
            <a:ext cx="6714698" cy="1316736"/>
          </a:xfrm>
        </p:spPr>
        <p:txBody>
          <a:bodyPr>
            <a:normAutofit/>
          </a:bodyPr>
          <a:lstStyle/>
          <a:p>
            <a:r>
              <a:rPr lang="en-US" altLang="it-IT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Where does politics come from?</a:t>
            </a:r>
          </a:p>
        </p:txBody>
      </p:sp>
      <p:pic>
        <p:nvPicPr>
          <p:cNvPr id="31748" name="Immagine 2">
            <a:extLst>
              <a:ext uri="{FF2B5EF4-FFF2-40B4-BE49-F238E27FC236}">
                <a16:creationId xmlns:a16="http://schemas.microsoft.com/office/drawing/2014/main" id="{0B55904E-B89E-5942-AB09-23CDB6F8A3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" r="23324" b="2"/>
          <a:stretch>
            <a:fillRect/>
          </a:stretch>
        </p:blipFill>
        <p:spPr bwMode="auto">
          <a:xfrm>
            <a:off x="20" y="2"/>
            <a:ext cx="4046541" cy="342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755" name="Straight Connector 31754">
            <a:extLst>
              <a:ext uri="{FF2B5EF4-FFF2-40B4-BE49-F238E27FC236}">
                <a16:creationId xmlns:a16="http://schemas.microsoft.com/office/drawing/2014/main" id="{D57D541F-8B1D-4D6A-969A-B9D7473AD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51399" y="723900"/>
            <a:ext cx="65151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47" name="Immagine 1">
            <a:extLst>
              <a:ext uri="{FF2B5EF4-FFF2-40B4-BE49-F238E27FC236}">
                <a16:creationId xmlns:a16="http://schemas.microsoft.com/office/drawing/2014/main" id="{38786FCA-A5EF-224E-81E2-EA4CB2BA7C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7" r="-2" b="29154"/>
          <a:stretch>
            <a:fillRect/>
          </a:stretch>
        </p:blipFill>
        <p:spPr bwMode="auto">
          <a:xfrm>
            <a:off x="20" y="3429000"/>
            <a:ext cx="4046541" cy="342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3">
            <a:extLst>
              <a:ext uri="{FF2B5EF4-FFF2-40B4-BE49-F238E27FC236}">
                <a16:creationId xmlns:a16="http://schemas.microsoft.com/office/drawing/2014/main" id="{F6082088-1DDD-754F-AC16-5A89FF573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71788" y="2226374"/>
            <a:ext cx="6714698" cy="3603210"/>
          </a:xfrm>
        </p:spPr>
        <p:txBody>
          <a:bodyPr>
            <a:normAutofit/>
          </a:bodyPr>
          <a:lstStyle/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Plato and Aristotle</a:t>
            </a:r>
          </a:p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Comparison of different political regimes:</a:t>
            </a:r>
          </a:p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Aristocracy;</a:t>
            </a:r>
          </a:p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Oligarchy;</a:t>
            </a:r>
          </a:p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Tyranny</a:t>
            </a:r>
          </a:p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Democracy</a:t>
            </a:r>
            <a:endParaRPr lang="en-US" altLang="it-IT">
              <a:ea typeface="ＭＳ Ｐゴシック" panose="020B0600070205080204" pitchFamily="34" charset="-128"/>
            </a:endParaRPr>
          </a:p>
        </p:txBody>
      </p:sp>
      <p:cxnSp>
        <p:nvCxnSpPr>
          <p:cNvPr id="31757" name="Straight Connector 31756">
            <a:extLst>
              <a:ext uri="{FF2B5EF4-FFF2-40B4-BE49-F238E27FC236}">
                <a16:creationId xmlns:a16="http://schemas.microsoft.com/office/drawing/2014/main" id="{E6523A9E-CB4E-4FB6-AF68-C947B5086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51399" y="6134100"/>
            <a:ext cx="65151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2557E3D7-E2A9-6ECC-1FCE-024434FCA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276" y="857251"/>
            <a:ext cx="8042275" cy="1336675"/>
          </a:xfrm>
        </p:spPr>
        <p:txBody>
          <a:bodyPr/>
          <a:lstStyle/>
          <a:p>
            <a:r>
              <a:rPr lang="en-US" altLang="it-IT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What is being compared?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1B8F7C00-41E3-66F3-918D-D8958FC9A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73276" y="2708276"/>
            <a:ext cx="8042275" cy="3235325"/>
          </a:xfrm>
        </p:spPr>
        <p:txBody>
          <a:bodyPr/>
          <a:lstStyle/>
          <a:p>
            <a:pPr>
              <a:buNone/>
            </a:pPr>
            <a:r>
              <a:rPr lang="en-US" altLang="it-IT" sz="3000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A small number of states (two or more) </a:t>
            </a:r>
          </a:p>
          <a:p>
            <a:pPr>
              <a:buNone/>
            </a:pPr>
            <a:r>
              <a:rPr lang="en-US" altLang="it-IT" sz="3000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Or a very large sample</a:t>
            </a:r>
          </a:p>
          <a:p>
            <a:pPr>
              <a:buNone/>
            </a:pPr>
            <a:r>
              <a:rPr lang="en-US" altLang="it-IT" sz="3000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Analysis of states, regions, sub-regions or supranational entities</a:t>
            </a:r>
            <a:endParaRPr lang="en-US" altLang="it-IT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3">
            <a:extLst>
              <a:ext uri="{FF2B5EF4-FFF2-40B4-BE49-F238E27FC236}">
                <a16:creationId xmlns:a16="http://schemas.microsoft.com/office/drawing/2014/main" id="{DB5828D5-9A53-1F45-23C1-92118CB29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1268414"/>
            <a:ext cx="84978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it-IT" sz="2400" b="1">
              <a:latin typeface="Times New Roman" panose="02020603050405020304" pitchFamily="18" charset="0"/>
            </a:endParaRPr>
          </a:p>
          <a:p>
            <a:pPr algn="just"/>
            <a:endParaRPr lang="en-GB" altLang="it-IT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endParaRPr lang="en-GB" altLang="it-IT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0" name="Rectangle 4">
            <a:extLst>
              <a:ext uri="{FF2B5EF4-FFF2-40B4-BE49-F238E27FC236}">
                <a16:creationId xmlns:a16="http://schemas.microsoft.com/office/drawing/2014/main" id="{A4109E1B-A2C0-0B01-FB10-BC22D1182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060576"/>
            <a:ext cx="7632700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it-IT" sz="30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>
              <a:buFontTx/>
              <a:buChar char="-"/>
            </a:pP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Political systems;</a:t>
            </a:r>
          </a:p>
          <a:p>
            <a:pPr>
              <a:buFontTx/>
              <a:buChar char="-"/>
            </a:pP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Regimes;</a:t>
            </a:r>
          </a:p>
          <a:p>
            <a:pPr>
              <a:buFontTx/>
              <a:buChar char="-"/>
            </a:pPr>
            <a:r>
              <a:rPr lang="en-GB" altLang="it-IT" sz="3000" dirty="0" err="1">
                <a:solidFill>
                  <a:srgbClr val="000000"/>
                </a:solidFill>
                <a:latin typeface="Book Antiqua" panose="02040602050305030304" pitchFamily="18" charset="0"/>
              </a:rPr>
              <a:t>Istitutions</a:t>
            </a: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Actors; </a:t>
            </a:r>
          </a:p>
          <a:p>
            <a:pPr>
              <a:buFontTx/>
              <a:buChar char="-"/>
            </a:pP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Processes; </a:t>
            </a:r>
          </a:p>
          <a:p>
            <a:pPr>
              <a:buFontTx/>
              <a:buChar char="-"/>
            </a:pPr>
            <a:r>
              <a:rPr lang="en-GB" altLang="it-IT" sz="3000" dirty="0">
                <a:solidFill>
                  <a:srgbClr val="000000"/>
                </a:solidFill>
                <a:latin typeface="Book Antiqua" panose="02040602050305030304" pitchFamily="18" charset="0"/>
              </a:rPr>
              <a:t>Policies. 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178D8E7-9DE9-FBA6-0456-69F7105C3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4864" y="220664"/>
            <a:ext cx="8042275" cy="1336675"/>
          </a:xfrm>
        </p:spPr>
        <p:txBody>
          <a:bodyPr/>
          <a:lstStyle/>
          <a:p>
            <a:r>
              <a:rPr lang="en-US" altLang="it-IT" dirty="0">
                <a:latin typeface="Book Antiqua" panose="02040602050305030304" pitchFamily="18" charset="0"/>
                <a:ea typeface="ＭＳ Ｐゴシック" panose="020B0600070205080204" pitchFamily="34" charset="-128"/>
              </a:rPr>
              <a:t>What is being compared?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099" name="Rectangle 46098">
            <a:extLst>
              <a:ext uri="{FF2B5EF4-FFF2-40B4-BE49-F238E27FC236}">
                <a16:creationId xmlns:a16="http://schemas.microsoft.com/office/drawing/2014/main" id="{985184E4-C93A-4E34-8365-1886AAC5D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081" name="Rectangle 2">
            <a:extLst>
              <a:ext uri="{FF2B5EF4-FFF2-40B4-BE49-F238E27FC236}">
                <a16:creationId xmlns:a16="http://schemas.microsoft.com/office/drawing/2014/main" id="{14A8A207-7577-6C7B-EDFC-0C05E4987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554762"/>
            <a:ext cx="3623818" cy="4559890"/>
          </a:xfrm>
        </p:spPr>
        <p:txBody>
          <a:bodyPr>
            <a:normAutofit/>
          </a:bodyPr>
          <a:lstStyle/>
          <a:p>
            <a:r>
              <a:rPr lang="en-US" altLang="it-IT">
                <a:latin typeface="Book Antiqua" panose="02040602050305030304" pitchFamily="18" charset="0"/>
                <a:ea typeface="ＭＳ Ｐゴシック" panose="020B0600070205080204" pitchFamily="34" charset="-128"/>
              </a:rPr>
              <a:t>Our course</a:t>
            </a:r>
          </a:p>
        </p:txBody>
      </p:sp>
      <p:cxnSp>
        <p:nvCxnSpPr>
          <p:cNvPr id="46101" name="Straight Connector 46100">
            <a:extLst>
              <a:ext uri="{FF2B5EF4-FFF2-40B4-BE49-F238E27FC236}">
                <a16:creationId xmlns:a16="http://schemas.microsoft.com/office/drawing/2014/main" id="{8AB0D40B-37F7-4F1F-B956-AFC12066A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68972" y="723901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094" name="Rectangle 3">
            <a:extLst>
              <a:ext uri="{FF2B5EF4-FFF2-40B4-BE49-F238E27FC236}">
                <a16:creationId xmlns:a16="http://schemas.microsoft.com/office/drawing/2014/main" id="{BF37AB73-B089-DFFD-26B2-8742B156CB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6553806"/>
              </p:ext>
            </p:extLst>
          </p:nvPr>
        </p:nvGraphicFramePr>
        <p:xfrm>
          <a:off x="5715000" y="723900"/>
          <a:ext cx="57150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582</Words>
  <Application>Microsoft Macintosh PowerPoint</Application>
  <PresentationFormat>Widescreen</PresentationFormat>
  <Paragraphs>96</Paragraphs>
  <Slides>16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4" baseType="lpstr">
      <vt:lpstr>ＭＳ Ｐゴシック</vt:lpstr>
      <vt:lpstr>Aptos</vt:lpstr>
      <vt:lpstr>Arial</vt:lpstr>
      <vt:lpstr>Book Antiqua</vt:lpstr>
      <vt:lpstr>Calisto MT</vt:lpstr>
      <vt:lpstr>Times New Roman</vt:lpstr>
      <vt:lpstr>Univers Condensed</vt:lpstr>
      <vt:lpstr>ChronicleVTI</vt:lpstr>
      <vt:lpstr>Course on Comparative politics</vt:lpstr>
      <vt:lpstr>Presentazione standard di PowerPoint</vt:lpstr>
      <vt:lpstr>Key-words</vt:lpstr>
      <vt:lpstr>Politics, POLICY, POLITY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Comparative politics exercise</vt:lpstr>
      <vt:lpstr>Where does politics come from?</vt:lpstr>
      <vt:lpstr>What is being compared?</vt:lpstr>
      <vt:lpstr>What is being compared?</vt:lpstr>
      <vt:lpstr>Our course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Daniela Irrera</dc:creator>
  <cp:lastModifiedBy>Daniela Irrera</cp:lastModifiedBy>
  <cp:revision>2</cp:revision>
  <dcterms:created xsi:type="dcterms:W3CDTF">2025-11-02T18:14:57Z</dcterms:created>
  <dcterms:modified xsi:type="dcterms:W3CDTF">2025-11-03T19:25:50Z</dcterms:modified>
</cp:coreProperties>
</file>