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2" r:id="rId1"/>
  </p:sldMasterIdLst>
  <p:notesMasterIdLst>
    <p:notesMasterId r:id="rId13"/>
  </p:notesMasterIdLst>
  <p:sldIdLst>
    <p:sldId id="256" r:id="rId2"/>
    <p:sldId id="286" r:id="rId3"/>
    <p:sldId id="273" r:id="rId4"/>
    <p:sldId id="258" r:id="rId5"/>
    <p:sldId id="257" r:id="rId6"/>
    <p:sldId id="282" r:id="rId7"/>
    <p:sldId id="283" r:id="rId8"/>
    <p:sldId id="284" r:id="rId9"/>
    <p:sldId id="268" r:id="rId10"/>
    <p:sldId id="270" r:id="rId11"/>
    <p:sldId id="285" r:id="rId1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8"/>
    <p:restoredTop sz="95028"/>
  </p:normalViewPr>
  <p:slideViewPr>
    <p:cSldViewPr snapToGrid="0" snapToObjects="1">
      <p:cViewPr varScale="1">
        <p:scale>
          <a:sx n="91" d="100"/>
          <a:sy n="91" d="100"/>
        </p:scale>
        <p:origin x="192" y="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30CCAE-ACCA-4444-AFE9-0C45185DE46C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7E6918F0-D494-4B29-B7AC-894C798A8169}">
      <dgm:prSet/>
      <dgm:spPr/>
      <dgm:t>
        <a:bodyPr/>
        <a:lstStyle/>
        <a:p>
          <a:r>
            <a:rPr lang="it-IT"/>
            <a:t>-Political pluralism: absent or limited?</a:t>
          </a:r>
          <a:endParaRPr lang="en-US"/>
        </a:p>
      </dgm:t>
    </dgm:pt>
    <dgm:pt modelId="{9398CA35-1BEA-46E7-8117-5930D45F8CA1}" type="parTrans" cxnId="{0970A8DE-37E5-404A-9AA1-471395988DF6}">
      <dgm:prSet/>
      <dgm:spPr/>
      <dgm:t>
        <a:bodyPr/>
        <a:lstStyle/>
        <a:p>
          <a:endParaRPr lang="en-US"/>
        </a:p>
      </dgm:t>
    </dgm:pt>
    <dgm:pt modelId="{6E86C0AA-ABA3-48B5-A344-C6AA63C2F959}" type="sibTrans" cxnId="{0970A8DE-37E5-404A-9AA1-471395988DF6}">
      <dgm:prSet/>
      <dgm:spPr/>
      <dgm:t>
        <a:bodyPr/>
        <a:lstStyle/>
        <a:p>
          <a:endParaRPr lang="en-US"/>
        </a:p>
      </dgm:t>
    </dgm:pt>
    <dgm:pt modelId="{5A99B029-DB67-42F4-B57E-30B61FB92857}">
      <dgm:prSet/>
      <dgm:spPr/>
      <dgm:t>
        <a:bodyPr/>
        <a:lstStyle/>
        <a:p>
          <a:r>
            <a:rPr lang="it-IT"/>
            <a:t>-Participation or mobilisation?</a:t>
          </a:r>
          <a:endParaRPr lang="en-US"/>
        </a:p>
      </dgm:t>
    </dgm:pt>
    <dgm:pt modelId="{C9425BA0-9429-4F12-AF1E-48C33AB71F91}" type="parTrans" cxnId="{63618408-4031-45C3-9581-0CDDD7AF808F}">
      <dgm:prSet/>
      <dgm:spPr/>
      <dgm:t>
        <a:bodyPr/>
        <a:lstStyle/>
        <a:p>
          <a:endParaRPr lang="en-US"/>
        </a:p>
      </dgm:t>
    </dgm:pt>
    <dgm:pt modelId="{65FFB2A2-215C-4B2D-835F-5909C02FD8A9}" type="sibTrans" cxnId="{63618408-4031-45C3-9581-0CDDD7AF808F}">
      <dgm:prSet/>
      <dgm:spPr/>
      <dgm:t>
        <a:bodyPr/>
        <a:lstStyle/>
        <a:p>
          <a:endParaRPr lang="en-US"/>
        </a:p>
      </dgm:t>
    </dgm:pt>
    <dgm:pt modelId="{E7E2A29D-17BB-40C2-8E3C-98689708E2DE}">
      <dgm:prSet/>
      <dgm:spPr/>
      <dgm:t>
        <a:bodyPr/>
        <a:lstStyle/>
        <a:p>
          <a:r>
            <a:rPr lang="it-IT"/>
            <a:t>-Ideology or mentality?</a:t>
          </a:r>
          <a:endParaRPr lang="en-US"/>
        </a:p>
      </dgm:t>
    </dgm:pt>
    <dgm:pt modelId="{C8B70707-1B3C-47CD-AE9C-34A3D2E0B9D0}" type="parTrans" cxnId="{CC12C529-00AE-4157-933F-E1421713D441}">
      <dgm:prSet/>
      <dgm:spPr/>
      <dgm:t>
        <a:bodyPr/>
        <a:lstStyle/>
        <a:p>
          <a:endParaRPr lang="en-US"/>
        </a:p>
      </dgm:t>
    </dgm:pt>
    <dgm:pt modelId="{0DB1F44E-01F8-4A70-A2A9-34A0FA8C7267}" type="sibTrans" cxnId="{CC12C529-00AE-4157-933F-E1421713D441}">
      <dgm:prSet/>
      <dgm:spPr/>
      <dgm:t>
        <a:bodyPr/>
        <a:lstStyle/>
        <a:p>
          <a:endParaRPr lang="en-US"/>
        </a:p>
      </dgm:t>
    </dgm:pt>
    <dgm:pt modelId="{D1021D78-D7EF-4BD9-A930-E70FA976EE4A}">
      <dgm:prSet/>
      <dgm:spPr/>
      <dgm:t>
        <a:bodyPr/>
        <a:lstStyle/>
        <a:p>
          <a:r>
            <a:rPr lang="it-IT"/>
            <a:t>-Institutional structuring:</a:t>
          </a:r>
          <a:endParaRPr lang="en-US"/>
        </a:p>
      </dgm:t>
    </dgm:pt>
    <dgm:pt modelId="{B3C8FF4B-34D1-453C-833B-2D76CC1389B0}" type="parTrans" cxnId="{E0B92471-099B-4B3D-86FB-7AF7212BE529}">
      <dgm:prSet/>
      <dgm:spPr/>
      <dgm:t>
        <a:bodyPr/>
        <a:lstStyle/>
        <a:p>
          <a:endParaRPr lang="en-US"/>
        </a:p>
      </dgm:t>
    </dgm:pt>
    <dgm:pt modelId="{0A09E7B1-55FE-46A2-9101-3954810D91D7}" type="sibTrans" cxnId="{E0B92471-099B-4B3D-86FB-7AF7212BE529}">
      <dgm:prSet/>
      <dgm:spPr/>
      <dgm:t>
        <a:bodyPr/>
        <a:lstStyle/>
        <a:p>
          <a:endParaRPr lang="en-US"/>
        </a:p>
      </dgm:t>
    </dgm:pt>
    <dgm:pt modelId="{D17E4C01-F0DD-4FA0-8DD3-9B0C25C5F9E7}">
      <dgm:prSet/>
      <dgm:spPr/>
      <dgm:t>
        <a:bodyPr/>
        <a:lstStyle/>
        <a:p>
          <a:r>
            <a:rPr lang="it-IT"/>
            <a:t>-single party, hegemonic, no party?</a:t>
          </a:r>
          <a:endParaRPr lang="en-US"/>
        </a:p>
      </dgm:t>
    </dgm:pt>
    <dgm:pt modelId="{6DC893C5-B82E-44C2-B520-572E75C04BAD}" type="parTrans" cxnId="{26FB1722-3CCA-4567-B61E-F98083FE4379}">
      <dgm:prSet/>
      <dgm:spPr/>
      <dgm:t>
        <a:bodyPr/>
        <a:lstStyle/>
        <a:p>
          <a:endParaRPr lang="en-US"/>
        </a:p>
      </dgm:t>
    </dgm:pt>
    <dgm:pt modelId="{C6BD5A7F-E8AE-4515-980E-E243FD758E29}" type="sibTrans" cxnId="{26FB1722-3CCA-4567-B61E-F98083FE4379}">
      <dgm:prSet/>
      <dgm:spPr/>
      <dgm:t>
        <a:bodyPr/>
        <a:lstStyle/>
        <a:p>
          <a:endParaRPr lang="en-US"/>
        </a:p>
      </dgm:t>
    </dgm:pt>
    <dgm:pt modelId="{11956539-6EC9-4E92-9194-9BC4E6F45306}">
      <dgm:prSet/>
      <dgm:spPr/>
      <dgm:t>
        <a:bodyPr/>
        <a:lstStyle/>
        <a:p>
          <a:r>
            <a:rPr lang="it-IT"/>
            <a:t>-militaries?</a:t>
          </a:r>
          <a:endParaRPr lang="en-US"/>
        </a:p>
      </dgm:t>
    </dgm:pt>
    <dgm:pt modelId="{1F924F01-0E1D-48A9-A186-EE969A133BFA}" type="parTrans" cxnId="{5CC49308-0B89-4F55-94AA-9E88F92A9314}">
      <dgm:prSet/>
      <dgm:spPr/>
      <dgm:t>
        <a:bodyPr/>
        <a:lstStyle/>
        <a:p>
          <a:endParaRPr lang="en-US"/>
        </a:p>
      </dgm:t>
    </dgm:pt>
    <dgm:pt modelId="{2CB69A6F-4280-4180-80BC-3CD202C55516}" type="sibTrans" cxnId="{5CC49308-0B89-4F55-94AA-9E88F92A9314}">
      <dgm:prSet/>
      <dgm:spPr/>
      <dgm:t>
        <a:bodyPr/>
        <a:lstStyle/>
        <a:p>
          <a:endParaRPr lang="en-US"/>
        </a:p>
      </dgm:t>
    </dgm:pt>
    <dgm:pt modelId="{B0310A51-0BD3-490C-A715-623CB9C6CA99}">
      <dgm:prSet/>
      <dgm:spPr/>
      <dgm:t>
        <a:bodyPr/>
        <a:lstStyle/>
        <a:p>
          <a:r>
            <a:rPr lang="it-IT"/>
            <a:t>-corporatism?</a:t>
          </a:r>
          <a:endParaRPr lang="en-US"/>
        </a:p>
      </dgm:t>
    </dgm:pt>
    <dgm:pt modelId="{76130361-A38D-4639-A71E-93766A0CE2AD}" type="parTrans" cxnId="{A307C4FB-8451-4927-B2BC-7EB2D98A1E9F}">
      <dgm:prSet/>
      <dgm:spPr/>
      <dgm:t>
        <a:bodyPr/>
        <a:lstStyle/>
        <a:p>
          <a:endParaRPr lang="en-US"/>
        </a:p>
      </dgm:t>
    </dgm:pt>
    <dgm:pt modelId="{828480F4-0577-4461-BD5D-508EF0FF6E36}" type="sibTrans" cxnId="{A307C4FB-8451-4927-B2BC-7EB2D98A1E9F}">
      <dgm:prSet/>
      <dgm:spPr/>
      <dgm:t>
        <a:bodyPr/>
        <a:lstStyle/>
        <a:p>
          <a:endParaRPr lang="en-US"/>
        </a:p>
      </dgm:t>
    </dgm:pt>
    <dgm:pt modelId="{6C5AD9FC-CDE9-428E-8363-926AAA632D3B}">
      <dgm:prSet/>
      <dgm:spPr/>
      <dgm:t>
        <a:bodyPr/>
        <a:lstStyle/>
        <a:p>
          <a:r>
            <a:rPr lang="it-IT"/>
            <a:t>-parliamentary assemblies and elections?</a:t>
          </a:r>
          <a:endParaRPr lang="en-US"/>
        </a:p>
      </dgm:t>
    </dgm:pt>
    <dgm:pt modelId="{3B6D5405-2D7C-4EBB-A301-9AD8C87A8362}" type="parTrans" cxnId="{3218E5C4-0962-4EB8-9E0F-351D83DC7D69}">
      <dgm:prSet/>
      <dgm:spPr/>
      <dgm:t>
        <a:bodyPr/>
        <a:lstStyle/>
        <a:p>
          <a:endParaRPr lang="en-US"/>
        </a:p>
      </dgm:t>
    </dgm:pt>
    <dgm:pt modelId="{1472094C-52B3-455C-A342-6B32B97F8B02}" type="sibTrans" cxnId="{3218E5C4-0962-4EB8-9E0F-351D83DC7D69}">
      <dgm:prSet/>
      <dgm:spPr/>
      <dgm:t>
        <a:bodyPr/>
        <a:lstStyle/>
        <a:p>
          <a:endParaRPr lang="en-US"/>
        </a:p>
      </dgm:t>
    </dgm:pt>
    <dgm:pt modelId="{C7784067-0E90-4A45-86C9-703888547B3E}" type="pres">
      <dgm:prSet presAssocID="{E730CCAE-ACCA-4444-AFE9-0C45185DE46C}" presName="vert0" presStyleCnt="0">
        <dgm:presLayoutVars>
          <dgm:dir/>
          <dgm:animOne val="branch"/>
          <dgm:animLvl val="lvl"/>
        </dgm:presLayoutVars>
      </dgm:prSet>
      <dgm:spPr/>
    </dgm:pt>
    <dgm:pt modelId="{F5607C7A-90C7-8448-9932-A54582F0D8D9}" type="pres">
      <dgm:prSet presAssocID="{7E6918F0-D494-4B29-B7AC-894C798A8169}" presName="thickLine" presStyleLbl="alignNode1" presStyleIdx="0" presStyleCnt="8"/>
      <dgm:spPr/>
    </dgm:pt>
    <dgm:pt modelId="{4BD33CC7-C1FC-3840-804A-80E2B2677C92}" type="pres">
      <dgm:prSet presAssocID="{7E6918F0-D494-4B29-B7AC-894C798A8169}" presName="horz1" presStyleCnt="0"/>
      <dgm:spPr/>
    </dgm:pt>
    <dgm:pt modelId="{D382235E-8309-F24D-B998-35B7995306D1}" type="pres">
      <dgm:prSet presAssocID="{7E6918F0-D494-4B29-B7AC-894C798A8169}" presName="tx1" presStyleLbl="revTx" presStyleIdx="0" presStyleCnt="8"/>
      <dgm:spPr/>
    </dgm:pt>
    <dgm:pt modelId="{6C0095A2-1826-B641-9FD2-7674A26FEDD4}" type="pres">
      <dgm:prSet presAssocID="{7E6918F0-D494-4B29-B7AC-894C798A8169}" presName="vert1" presStyleCnt="0"/>
      <dgm:spPr/>
    </dgm:pt>
    <dgm:pt modelId="{8C7EABB3-EE19-9C46-BBBA-9308441AF8D8}" type="pres">
      <dgm:prSet presAssocID="{5A99B029-DB67-42F4-B57E-30B61FB92857}" presName="thickLine" presStyleLbl="alignNode1" presStyleIdx="1" presStyleCnt="8"/>
      <dgm:spPr/>
    </dgm:pt>
    <dgm:pt modelId="{C64CB33F-8846-0740-9AA1-CCA64C5CE721}" type="pres">
      <dgm:prSet presAssocID="{5A99B029-DB67-42F4-B57E-30B61FB92857}" presName="horz1" presStyleCnt="0"/>
      <dgm:spPr/>
    </dgm:pt>
    <dgm:pt modelId="{267D88F1-DD50-FE4D-BF93-6CECEDF70A35}" type="pres">
      <dgm:prSet presAssocID="{5A99B029-DB67-42F4-B57E-30B61FB92857}" presName="tx1" presStyleLbl="revTx" presStyleIdx="1" presStyleCnt="8"/>
      <dgm:spPr/>
    </dgm:pt>
    <dgm:pt modelId="{3D0EC8AE-0FD4-6E44-A656-903582169D03}" type="pres">
      <dgm:prSet presAssocID="{5A99B029-DB67-42F4-B57E-30B61FB92857}" presName="vert1" presStyleCnt="0"/>
      <dgm:spPr/>
    </dgm:pt>
    <dgm:pt modelId="{FC5C4000-303A-4B4C-9DCA-F339E05D74CF}" type="pres">
      <dgm:prSet presAssocID="{E7E2A29D-17BB-40C2-8E3C-98689708E2DE}" presName="thickLine" presStyleLbl="alignNode1" presStyleIdx="2" presStyleCnt="8"/>
      <dgm:spPr/>
    </dgm:pt>
    <dgm:pt modelId="{F2E8D173-BDF5-E642-898F-E5AFB0D675C3}" type="pres">
      <dgm:prSet presAssocID="{E7E2A29D-17BB-40C2-8E3C-98689708E2DE}" presName="horz1" presStyleCnt="0"/>
      <dgm:spPr/>
    </dgm:pt>
    <dgm:pt modelId="{5A030287-BC0B-BF43-9746-2294B2F30F89}" type="pres">
      <dgm:prSet presAssocID="{E7E2A29D-17BB-40C2-8E3C-98689708E2DE}" presName="tx1" presStyleLbl="revTx" presStyleIdx="2" presStyleCnt="8"/>
      <dgm:spPr/>
    </dgm:pt>
    <dgm:pt modelId="{C2ACC078-72EE-374F-9EAD-98CBF3191DE7}" type="pres">
      <dgm:prSet presAssocID="{E7E2A29D-17BB-40C2-8E3C-98689708E2DE}" presName="vert1" presStyleCnt="0"/>
      <dgm:spPr/>
    </dgm:pt>
    <dgm:pt modelId="{32793CD5-85E6-2742-B83B-4C93E6AE4960}" type="pres">
      <dgm:prSet presAssocID="{D1021D78-D7EF-4BD9-A930-E70FA976EE4A}" presName="thickLine" presStyleLbl="alignNode1" presStyleIdx="3" presStyleCnt="8"/>
      <dgm:spPr/>
    </dgm:pt>
    <dgm:pt modelId="{8FE39C02-1034-F541-B765-CB660529EA6D}" type="pres">
      <dgm:prSet presAssocID="{D1021D78-D7EF-4BD9-A930-E70FA976EE4A}" presName="horz1" presStyleCnt="0"/>
      <dgm:spPr/>
    </dgm:pt>
    <dgm:pt modelId="{393AC0E0-8744-7240-AECE-0799380F75AB}" type="pres">
      <dgm:prSet presAssocID="{D1021D78-D7EF-4BD9-A930-E70FA976EE4A}" presName="tx1" presStyleLbl="revTx" presStyleIdx="3" presStyleCnt="8"/>
      <dgm:spPr/>
    </dgm:pt>
    <dgm:pt modelId="{E45937DB-5CB6-9048-BB90-EADB135FEC35}" type="pres">
      <dgm:prSet presAssocID="{D1021D78-D7EF-4BD9-A930-E70FA976EE4A}" presName="vert1" presStyleCnt="0"/>
      <dgm:spPr/>
    </dgm:pt>
    <dgm:pt modelId="{E40383AA-E8B6-D24D-890C-E386F95FAE2D}" type="pres">
      <dgm:prSet presAssocID="{D17E4C01-F0DD-4FA0-8DD3-9B0C25C5F9E7}" presName="thickLine" presStyleLbl="alignNode1" presStyleIdx="4" presStyleCnt="8"/>
      <dgm:spPr/>
    </dgm:pt>
    <dgm:pt modelId="{CD4A17C0-3D10-3646-97CD-30F717F9CEAE}" type="pres">
      <dgm:prSet presAssocID="{D17E4C01-F0DD-4FA0-8DD3-9B0C25C5F9E7}" presName="horz1" presStyleCnt="0"/>
      <dgm:spPr/>
    </dgm:pt>
    <dgm:pt modelId="{6F0D4283-3323-F74A-9274-B05EFAA72F52}" type="pres">
      <dgm:prSet presAssocID="{D17E4C01-F0DD-4FA0-8DD3-9B0C25C5F9E7}" presName="tx1" presStyleLbl="revTx" presStyleIdx="4" presStyleCnt="8"/>
      <dgm:spPr/>
    </dgm:pt>
    <dgm:pt modelId="{070297F5-83BD-404E-AAE5-6112D44CFEF0}" type="pres">
      <dgm:prSet presAssocID="{D17E4C01-F0DD-4FA0-8DD3-9B0C25C5F9E7}" presName="vert1" presStyleCnt="0"/>
      <dgm:spPr/>
    </dgm:pt>
    <dgm:pt modelId="{FEE6379D-4215-5140-A6F3-0B70C59B7BCC}" type="pres">
      <dgm:prSet presAssocID="{11956539-6EC9-4E92-9194-9BC4E6F45306}" presName="thickLine" presStyleLbl="alignNode1" presStyleIdx="5" presStyleCnt="8"/>
      <dgm:spPr/>
    </dgm:pt>
    <dgm:pt modelId="{68EFC9AA-F550-B74C-8479-3E9C1ADAE304}" type="pres">
      <dgm:prSet presAssocID="{11956539-6EC9-4E92-9194-9BC4E6F45306}" presName="horz1" presStyleCnt="0"/>
      <dgm:spPr/>
    </dgm:pt>
    <dgm:pt modelId="{66231C14-CEE6-E240-A13E-BF7E7233A38F}" type="pres">
      <dgm:prSet presAssocID="{11956539-6EC9-4E92-9194-9BC4E6F45306}" presName="tx1" presStyleLbl="revTx" presStyleIdx="5" presStyleCnt="8"/>
      <dgm:spPr/>
    </dgm:pt>
    <dgm:pt modelId="{0A0F3C22-D662-9E4A-B615-4171C8283318}" type="pres">
      <dgm:prSet presAssocID="{11956539-6EC9-4E92-9194-9BC4E6F45306}" presName="vert1" presStyleCnt="0"/>
      <dgm:spPr/>
    </dgm:pt>
    <dgm:pt modelId="{CED17019-3B31-4146-A59E-8AF157303846}" type="pres">
      <dgm:prSet presAssocID="{B0310A51-0BD3-490C-A715-623CB9C6CA99}" presName="thickLine" presStyleLbl="alignNode1" presStyleIdx="6" presStyleCnt="8"/>
      <dgm:spPr/>
    </dgm:pt>
    <dgm:pt modelId="{37F6C453-9A6F-9242-BB76-82DF36E72CF3}" type="pres">
      <dgm:prSet presAssocID="{B0310A51-0BD3-490C-A715-623CB9C6CA99}" presName="horz1" presStyleCnt="0"/>
      <dgm:spPr/>
    </dgm:pt>
    <dgm:pt modelId="{71F20F84-59F8-8540-8819-403E25295842}" type="pres">
      <dgm:prSet presAssocID="{B0310A51-0BD3-490C-A715-623CB9C6CA99}" presName="tx1" presStyleLbl="revTx" presStyleIdx="6" presStyleCnt="8"/>
      <dgm:spPr/>
    </dgm:pt>
    <dgm:pt modelId="{B4687C1A-2D0F-FB4E-8338-3570888CF06A}" type="pres">
      <dgm:prSet presAssocID="{B0310A51-0BD3-490C-A715-623CB9C6CA99}" presName="vert1" presStyleCnt="0"/>
      <dgm:spPr/>
    </dgm:pt>
    <dgm:pt modelId="{A2C9F140-A4AA-294C-9128-7F6EBCFF03CC}" type="pres">
      <dgm:prSet presAssocID="{6C5AD9FC-CDE9-428E-8363-926AAA632D3B}" presName="thickLine" presStyleLbl="alignNode1" presStyleIdx="7" presStyleCnt="8"/>
      <dgm:spPr/>
    </dgm:pt>
    <dgm:pt modelId="{750D8A94-550D-E844-BBBA-1BA46D450294}" type="pres">
      <dgm:prSet presAssocID="{6C5AD9FC-CDE9-428E-8363-926AAA632D3B}" presName="horz1" presStyleCnt="0"/>
      <dgm:spPr/>
    </dgm:pt>
    <dgm:pt modelId="{16A3B23B-426B-C64E-A430-22845A3FAE3D}" type="pres">
      <dgm:prSet presAssocID="{6C5AD9FC-CDE9-428E-8363-926AAA632D3B}" presName="tx1" presStyleLbl="revTx" presStyleIdx="7" presStyleCnt="8"/>
      <dgm:spPr/>
    </dgm:pt>
    <dgm:pt modelId="{93EACE37-021D-CC44-BE22-7F173BE464AE}" type="pres">
      <dgm:prSet presAssocID="{6C5AD9FC-CDE9-428E-8363-926AAA632D3B}" presName="vert1" presStyleCnt="0"/>
      <dgm:spPr/>
    </dgm:pt>
  </dgm:ptLst>
  <dgm:cxnLst>
    <dgm:cxn modelId="{63618408-4031-45C3-9581-0CDDD7AF808F}" srcId="{E730CCAE-ACCA-4444-AFE9-0C45185DE46C}" destId="{5A99B029-DB67-42F4-B57E-30B61FB92857}" srcOrd="1" destOrd="0" parTransId="{C9425BA0-9429-4F12-AF1E-48C33AB71F91}" sibTransId="{65FFB2A2-215C-4B2D-835F-5909C02FD8A9}"/>
    <dgm:cxn modelId="{5CC49308-0B89-4F55-94AA-9E88F92A9314}" srcId="{E730CCAE-ACCA-4444-AFE9-0C45185DE46C}" destId="{11956539-6EC9-4E92-9194-9BC4E6F45306}" srcOrd="5" destOrd="0" parTransId="{1F924F01-0E1D-48A9-A186-EE969A133BFA}" sibTransId="{2CB69A6F-4280-4180-80BC-3CD202C55516}"/>
    <dgm:cxn modelId="{E9DB3213-D88B-F744-AFBA-E0BA9421E60C}" type="presOf" srcId="{7E6918F0-D494-4B29-B7AC-894C798A8169}" destId="{D382235E-8309-F24D-B998-35B7995306D1}" srcOrd="0" destOrd="0" presId="urn:microsoft.com/office/officeart/2008/layout/LinedList"/>
    <dgm:cxn modelId="{6D48D020-EE74-9A48-90C0-5A2FDD0CC3A9}" type="presOf" srcId="{11956539-6EC9-4E92-9194-9BC4E6F45306}" destId="{66231C14-CEE6-E240-A13E-BF7E7233A38F}" srcOrd="0" destOrd="0" presId="urn:microsoft.com/office/officeart/2008/layout/LinedList"/>
    <dgm:cxn modelId="{26FB1722-3CCA-4567-B61E-F98083FE4379}" srcId="{E730CCAE-ACCA-4444-AFE9-0C45185DE46C}" destId="{D17E4C01-F0DD-4FA0-8DD3-9B0C25C5F9E7}" srcOrd="4" destOrd="0" parTransId="{6DC893C5-B82E-44C2-B520-572E75C04BAD}" sibTransId="{C6BD5A7F-E8AE-4515-980E-E243FD758E29}"/>
    <dgm:cxn modelId="{CC12C529-00AE-4157-933F-E1421713D441}" srcId="{E730CCAE-ACCA-4444-AFE9-0C45185DE46C}" destId="{E7E2A29D-17BB-40C2-8E3C-98689708E2DE}" srcOrd="2" destOrd="0" parTransId="{C8B70707-1B3C-47CD-AE9C-34A3D2E0B9D0}" sibTransId="{0DB1F44E-01F8-4A70-A2A9-34A0FA8C7267}"/>
    <dgm:cxn modelId="{C4DF752A-CEE1-0145-96C4-238E6985F3D6}" type="presOf" srcId="{6C5AD9FC-CDE9-428E-8363-926AAA632D3B}" destId="{16A3B23B-426B-C64E-A430-22845A3FAE3D}" srcOrd="0" destOrd="0" presId="urn:microsoft.com/office/officeart/2008/layout/LinedList"/>
    <dgm:cxn modelId="{EEC76C2E-B924-2C47-9AA8-15069D3D09AD}" type="presOf" srcId="{D1021D78-D7EF-4BD9-A930-E70FA976EE4A}" destId="{393AC0E0-8744-7240-AECE-0799380F75AB}" srcOrd="0" destOrd="0" presId="urn:microsoft.com/office/officeart/2008/layout/LinedList"/>
    <dgm:cxn modelId="{962CA842-57F1-144A-9791-BE8AA5C13A36}" type="presOf" srcId="{5A99B029-DB67-42F4-B57E-30B61FB92857}" destId="{267D88F1-DD50-FE4D-BF93-6CECEDF70A35}" srcOrd="0" destOrd="0" presId="urn:microsoft.com/office/officeart/2008/layout/LinedList"/>
    <dgm:cxn modelId="{E0B92471-099B-4B3D-86FB-7AF7212BE529}" srcId="{E730CCAE-ACCA-4444-AFE9-0C45185DE46C}" destId="{D1021D78-D7EF-4BD9-A930-E70FA976EE4A}" srcOrd="3" destOrd="0" parTransId="{B3C8FF4B-34D1-453C-833B-2D76CC1389B0}" sibTransId="{0A09E7B1-55FE-46A2-9101-3954810D91D7}"/>
    <dgm:cxn modelId="{354E0B9A-F7D2-9A41-A104-C4021F8F91E7}" type="presOf" srcId="{D17E4C01-F0DD-4FA0-8DD3-9B0C25C5F9E7}" destId="{6F0D4283-3323-F74A-9274-B05EFAA72F52}" srcOrd="0" destOrd="0" presId="urn:microsoft.com/office/officeart/2008/layout/LinedList"/>
    <dgm:cxn modelId="{DE9EE4BB-1B2F-1F4F-8A24-01E74BCC5690}" type="presOf" srcId="{E730CCAE-ACCA-4444-AFE9-0C45185DE46C}" destId="{C7784067-0E90-4A45-86C9-703888547B3E}" srcOrd="0" destOrd="0" presId="urn:microsoft.com/office/officeart/2008/layout/LinedList"/>
    <dgm:cxn modelId="{A9FCF3C0-8B75-444A-B00D-2A96117A1BE2}" type="presOf" srcId="{B0310A51-0BD3-490C-A715-623CB9C6CA99}" destId="{71F20F84-59F8-8540-8819-403E25295842}" srcOrd="0" destOrd="0" presId="urn:microsoft.com/office/officeart/2008/layout/LinedList"/>
    <dgm:cxn modelId="{3218E5C4-0962-4EB8-9E0F-351D83DC7D69}" srcId="{E730CCAE-ACCA-4444-AFE9-0C45185DE46C}" destId="{6C5AD9FC-CDE9-428E-8363-926AAA632D3B}" srcOrd="7" destOrd="0" parTransId="{3B6D5405-2D7C-4EBB-A301-9AD8C87A8362}" sibTransId="{1472094C-52B3-455C-A342-6B32B97F8B02}"/>
    <dgm:cxn modelId="{0970A8DE-37E5-404A-9AA1-471395988DF6}" srcId="{E730CCAE-ACCA-4444-AFE9-0C45185DE46C}" destId="{7E6918F0-D494-4B29-B7AC-894C798A8169}" srcOrd="0" destOrd="0" parTransId="{9398CA35-1BEA-46E7-8117-5930D45F8CA1}" sibTransId="{6E86C0AA-ABA3-48B5-A344-C6AA63C2F959}"/>
    <dgm:cxn modelId="{9F97C4F7-10DA-4547-97E8-4961CED09AA7}" type="presOf" srcId="{E7E2A29D-17BB-40C2-8E3C-98689708E2DE}" destId="{5A030287-BC0B-BF43-9746-2294B2F30F89}" srcOrd="0" destOrd="0" presId="urn:microsoft.com/office/officeart/2008/layout/LinedList"/>
    <dgm:cxn modelId="{A307C4FB-8451-4927-B2BC-7EB2D98A1E9F}" srcId="{E730CCAE-ACCA-4444-AFE9-0C45185DE46C}" destId="{B0310A51-0BD3-490C-A715-623CB9C6CA99}" srcOrd="6" destOrd="0" parTransId="{76130361-A38D-4639-A71E-93766A0CE2AD}" sibTransId="{828480F4-0577-4461-BD5D-508EF0FF6E36}"/>
    <dgm:cxn modelId="{F89AB8D8-58A7-F749-B921-0852A0E79FAC}" type="presParOf" srcId="{C7784067-0E90-4A45-86C9-703888547B3E}" destId="{F5607C7A-90C7-8448-9932-A54582F0D8D9}" srcOrd="0" destOrd="0" presId="urn:microsoft.com/office/officeart/2008/layout/LinedList"/>
    <dgm:cxn modelId="{6B492768-180B-3A4A-ABE1-C23480348849}" type="presParOf" srcId="{C7784067-0E90-4A45-86C9-703888547B3E}" destId="{4BD33CC7-C1FC-3840-804A-80E2B2677C92}" srcOrd="1" destOrd="0" presId="urn:microsoft.com/office/officeart/2008/layout/LinedList"/>
    <dgm:cxn modelId="{8451E69B-B12E-E340-B6F8-D2C8B1C9B3A5}" type="presParOf" srcId="{4BD33CC7-C1FC-3840-804A-80E2B2677C92}" destId="{D382235E-8309-F24D-B998-35B7995306D1}" srcOrd="0" destOrd="0" presId="urn:microsoft.com/office/officeart/2008/layout/LinedList"/>
    <dgm:cxn modelId="{AF165246-4E8A-B84F-AA0A-D4EC613769BF}" type="presParOf" srcId="{4BD33CC7-C1FC-3840-804A-80E2B2677C92}" destId="{6C0095A2-1826-B641-9FD2-7674A26FEDD4}" srcOrd="1" destOrd="0" presId="urn:microsoft.com/office/officeart/2008/layout/LinedList"/>
    <dgm:cxn modelId="{BDE47ECA-A5D4-F847-A31C-D859048D5708}" type="presParOf" srcId="{C7784067-0E90-4A45-86C9-703888547B3E}" destId="{8C7EABB3-EE19-9C46-BBBA-9308441AF8D8}" srcOrd="2" destOrd="0" presId="urn:microsoft.com/office/officeart/2008/layout/LinedList"/>
    <dgm:cxn modelId="{E01499B1-90E6-7C41-AF6D-F874E795FF24}" type="presParOf" srcId="{C7784067-0E90-4A45-86C9-703888547B3E}" destId="{C64CB33F-8846-0740-9AA1-CCA64C5CE721}" srcOrd="3" destOrd="0" presId="urn:microsoft.com/office/officeart/2008/layout/LinedList"/>
    <dgm:cxn modelId="{BFD80F2D-4F47-994C-ADAE-7F1C8713EFC6}" type="presParOf" srcId="{C64CB33F-8846-0740-9AA1-CCA64C5CE721}" destId="{267D88F1-DD50-FE4D-BF93-6CECEDF70A35}" srcOrd="0" destOrd="0" presId="urn:microsoft.com/office/officeart/2008/layout/LinedList"/>
    <dgm:cxn modelId="{45830782-BA80-7C4D-9AD0-5E7C88C51BAA}" type="presParOf" srcId="{C64CB33F-8846-0740-9AA1-CCA64C5CE721}" destId="{3D0EC8AE-0FD4-6E44-A656-903582169D03}" srcOrd="1" destOrd="0" presId="urn:microsoft.com/office/officeart/2008/layout/LinedList"/>
    <dgm:cxn modelId="{CE11763F-0908-9D4F-880F-9F6CE17D9C98}" type="presParOf" srcId="{C7784067-0E90-4A45-86C9-703888547B3E}" destId="{FC5C4000-303A-4B4C-9DCA-F339E05D74CF}" srcOrd="4" destOrd="0" presId="urn:microsoft.com/office/officeart/2008/layout/LinedList"/>
    <dgm:cxn modelId="{FC4C1C6D-9754-AD43-9AAE-9EA50D7C236F}" type="presParOf" srcId="{C7784067-0E90-4A45-86C9-703888547B3E}" destId="{F2E8D173-BDF5-E642-898F-E5AFB0D675C3}" srcOrd="5" destOrd="0" presId="urn:microsoft.com/office/officeart/2008/layout/LinedList"/>
    <dgm:cxn modelId="{413E3443-5E21-E04D-98C2-783984C2EAFA}" type="presParOf" srcId="{F2E8D173-BDF5-E642-898F-E5AFB0D675C3}" destId="{5A030287-BC0B-BF43-9746-2294B2F30F89}" srcOrd="0" destOrd="0" presId="urn:microsoft.com/office/officeart/2008/layout/LinedList"/>
    <dgm:cxn modelId="{888F07E9-8233-9141-8BB7-BEAB3B972FDC}" type="presParOf" srcId="{F2E8D173-BDF5-E642-898F-E5AFB0D675C3}" destId="{C2ACC078-72EE-374F-9EAD-98CBF3191DE7}" srcOrd="1" destOrd="0" presId="urn:microsoft.com/office/officeart/2008/layout/LinedList"/>
    <dgm:cxn modelId="{D5E66A4E-C040-6C49-8D0C-4B50EA398AEE}" type="presParOf" srcId="{C7784067-0E90-4A45-86C9-703888547B3E}" destId="{32793CD5-85E6-2742-B83B-4C93E6AE4960}" srcOrd="6" destOrd="0" presId="urn:microsoft.com/office/officeart/2008/layout/LinedList"/>
    <dgm:cxn modelId="{BD71F7E7-8685-044C-B1F8-B64B783F6D9E}" type="presParOf" srcId="{C7784067-0E90-4A45-86C9-703888547B3E}" destId="{8FE39C02-1034-F541-B765-CB660529EA6D}" srcOrd="7" destOrd="0" presId="urn:microsoft.com/office/officeart/2008/layout/LinedList"/>
    <dgm:cxn modelId="{5345367D-650D-414C-AF8C-83AAA920CAFA}" type="presParOf" srcId="{8FE39C02-1034-F541-B765-CB660529EA6D}" destId="{393AC0E0-8744-7240-AECE-0799380F75AB}" srcOrd="0" destOrd="0" presId="urn:microsoft.com/office/officeart/2008/layout/LinedList"/>
    <dgm:cxn modelId="{B4C99E6C-3A53-2B46-AB40-202A9C182546}" type="presParOf" srcId="{8FE39C02-1034-F541-B765-CB660529EA6D}" destId="{E45937DB-5CB6-9048-BB90-EADB135FEC35}" srcOrd="1" destOrd="0" presId="urn:microsoft.com/office/officeart/2008/layout/LinedList"/>
    <dgm:cxn modelId="{FAF7E529-EA7F-F648-A783-FA2E3EA2943F}" type="presParOf" srcId="{C7784067-0E90-4A45-86C9-703888547B3E}" destId="{E40383AA-E8B6-D24D-890C-E386F95FAE2D}" srcOrd="8" destOrd="0" presId="urn:microsoft.com/office/officeart/2008/layout/LinedList"/>
    <dgm:cxn modelId="{6F99D436-36EE-E94E-B8AB-EB85AF04DF87}" type="presParOf" srcId="{C7784067-0E90-4A45-86C9-703888547B3E}" destId="{CD4A17C0-3D10-3646-97CD-30F717F9CEAE}" srcOrd="9" destOrd="0" presId="urn:microsoft.com/office/officeart/2008/layout/LinedList"/>
    <dgm:cxn modelId="{08D94DFA-125E-E243-90AA-5EA23FECFF34}" type="presParOf" srcId="{CD4A17C0-3D10-3646-97CD-30F717F9CEAE}" destId="{6F0D4283-3323-F74A-9274-B05EFAA72F52}" srcOrd="0" destOrd="0" presId="urn:microsoft.com/office/officeart/2008/layout/LinedList"/>
    <dgm:cxn modelId="{52F0D689-483C-0543-A77E-03E7EFC91D32}" type="presParOf" srcId="{CD4A17C0-3D10-3646-97CD-30F717F9CEAE}" destId="{070297F5-83BD-404E-AAE5-6112D44CFEF0}" srcOrd="1" destOrd="0" presId="urn:microsoft.com/office/officeart/2008/layout/LinedList"/>
    <dgm:cxn modelId="{2ED5D433-A932-BC49-AF7B-5ED58BFF566D}" type="presParOf" srcId="{C7784067-0E90-4A45-86C9-703888547B3E}" destId="{FEE6379D-4215-5140-A6F3-0B70C59B7BCC}" srcOrd="10" destOrd="0" presId="urn:microsoft.com/office/officeart/2008/layout/LinedList"/>
    <dgm:cxn modelId="{7D5C3BDB-47C6-364D-9D09-9415A1C12980}" type="presParOf" srcId="{C7784067-0E90-4A45-86C9-703888547B3E}" destId="{68EFC9AA-F550-B74C-8479-3E9C1ADAE304}" srcOrd="11" destOrd="0" presId="urn:microsoft.com/office/officeart/2008/layout/LinedList"/>
    <dgm:cxn modelId="{73E70BB1-08FB-9549-997B-377B402FF561}" type="presParOf" srcId="{68EFC9AA-F550-B74C-8479-3E9C1ADAE304}" destId="{66231C14-CEE6-E240-A13E-BF7E7233A38F}" srcOrd="0" destOrd="0" presId="urn:microsoft.com/office/officeart/2008/layout/LinedList"/>
    <dgm:cxn modelId="{97D5227B-88CA-5041-88A6-51BE7697FBE2}" type="presParOf" srcId="{68EFC9AA-F550-B74C-8479-3E9C1ADAE304}" destId="{0A0F3C22-D662-9E4A-B615-4171C8283318}" srcOrd="1" destOrd="0" presId="urn:microsoft.com/office/officeart/2008/layout/LinedList"/>
    <dgm:cxn modelId="{863FD24B-EA1A-8A4D-9D9A-A1BE5E9FB423}" type="presParOf" srcId="{C7784067-0E90-4A45-86C9-703888547B3E}" destId="{CED17019-3B31-4146-A59E-8AF157303846}" srcOrd="12" destOrd="0" presId="urn:microsoft.com/office/officeart/2008/layout/LinedList"/>
    <dgm:cxn modelId="{A3D77B55-851B-0A4F-BCC6-0EA122CA03D3}" type="presParOf" srcId="{C7784067-0E90-4A45-86C9-703888547B3E}" destId="{37F6C453-9A6F-9242-BB76-82DF36E72CF3}" srcOrd="13" destOrd="0" presId="urn:microsoft.com/office/officeart/2008/layout/LinedList"/>
    <dgm:cxn modelId="{DB5D9E01-E719-E345-B095-06B5F8752393}" type="presParOf" srcId="{37F6C453-9A6F-9242-BB76-82DF36E72CF3}" destId="{71F20F84-59F8-8540-8819-403E25295842}" srcOrd="0" destOrd="0" presId="urn:microsoft.com/office/officeart/2008/layout/LinedList"/>
    <dgm:cxn modelId="{9356F482-2561-834F-8D82-45548CDDF779}" type="presParOf" srcId="{37F6C453-9A6F-9242-BB76-82DF36E72CF3}" destId="{B4687C1A-2D0F-FB4E-8338-3570888CF06A}" srcOrd="1" destOrd="0" presId="urn:microsoft.com/office/officeart/2008/layout/LinedList"/>
    <dgm:cxn modelId="{8D67C144-5751-2049-873F-06CF11815175}" type="presParOf" srcId="{C7784067-0E90-4A45-86C9-703888547B3E}" destId="{A2C9F140-A4AA-294C-9128-7F6EBCFF03CC}" srcOrd="14" destOrd="0" presId="urn:microsoft.com/office/officeart/2008/layout/LinedList"/>
    <dgm:cxn modelId="{B1510C02-DBCA-5D4D-AFF8-88BE3A80BD61}" type="presParOf" srcId="{C7784067-0E90-4A45-86C9-703888547B3E}" destId="{750D8A94-550D-E844-BBBA-1BA46D450294}" srcOrd="15" destOrd="0" presId="urn:microsoft.com/office/officeart/2008/layout/LinedList"/>
    <dgm:cxn modelId="{91780F5E-B368-4540-BB90-4963901E1D1A}" type="presParOf" srcId="{750D8A94-550D-E844-BBBA-1BA46D450294}" destId="{16A3B23B-426B-C64E-A430-22845A3FAE3D}" srcOrd="0" destOrd="0" presId="urn:microsoft.com/office/officeart/2008/layout/LinedList"/>
    <dgm:cxn modelId="{E8D03350-24F8-4C4D-B5B4-F073360FAEB3}" type="presParOf" srcId="{750D8A94-550D-E844-BBBA-1BA46D450294}" destId="{93EACE37-021D-CC44-BE22-7F173BE464A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D592D2-1289-4DE8-B45C-B6E268B7D6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C4EDECB-6BFE-479A-9FD3-1012A3E4B81A}">
      <dgm:prSet/>
      <dgm:spPr/>
      <dgm:t>
        <a:bodyPr/>
        <a:lstStyle/>
        <a:p>
          <a:r>
            <a:rPr lang="it-IT"/>
            <a:t>Post-Stalinist communist regimes</a:t>
          </a:r>
          <a:endParaRPr lang="en-US"/>
        </a:p>
      </dgm:t>
    </dgm:pt>
    <dgm:pt modelId="{B9AD2336-3A0C-42FC-9BDC-5A9F3ADB8A79}" type="parTrans" cxnId="{85C0646B-09E3-4441-8F4F-6E0A73579AA2}">
      <dgm:prSet/>
      <dgm:spPr/>
      <dgm:t>
        <a:bodyPr/>
        <a:lstStyle/>
        <a:p>
          <a:endParaRPr lang="en-US"/>
        </a:p>
      </dgm:t>
    </dgm:pt>
    <dgm:pt modelId="{5B0A547F-F71B-4807-9B5C-8CF163EE7ED9}" type="sibTrans" cxnId="{85C0646B-09E3-4441-8F4F-6E0A73579AA2}">
      <dgm:prSet/>
      <dgm:spPr/>
      <dgm:t>
        <a:bodyPr/>
        <a:lstStyle/>
        <a:p>
          <a:endParaRPr lang="en-US"/>
        </a:p>
      </dgm:t>
    </dgm:pt>
    <dgm:pt modelId="{FAD38B33-7101-4968-A22C-D13F32A35067}">
      <dgm:prSet/>
      <dgm:spPr/>
      <dgm:t>
        <a:bodyPr/>
        <a:lstStyle/>
        <a:p>
          <a:r>
            <a:rPr lang="it-IT"/>
            <a:t>-Preservation of structures</a:t>
          </a:r>
          <a:endParaRPr lang="en-US"/>
        </a:p>
      </dgm:t>
    </dgm:pt>
    <dgm:pt modelId="{6722690B-5466-4D6F-844A-80247F5C08FB}" type="parTrans" cxnId="{732F8C9F-9F3E-4DEC-A33C-6514180F1824}">
      <dgm:prSet/>
      <dgm:spPr/>
      <dgm:t>
        <a:bodyPr/>
        <a:lstStyle/>
        <a:p>
          <a:endParaRPr lang="en-US"/>
        </a:p>
      </dgm:t>
    </dgm:pt>
    <dgm:pt modelId="{FEA6D31E-A5C2-42AA-808A-447B060DA729}" type="sibTrans" cxnId="{732F8C9F-9F3E-4DEC-A33C-6514180F1824}">
      <dgm:prSet/>
      <dgm:spPr/>
      <dgm:t>
        <a:bodyPr/>
        <a:lstStyle/>
        <a:p>
          <a:endParaRPr lang="en-US"/>
        </a:p>
      </dgm:t>
    </dgm:pt>
    <dgm:pt modelId="{E3B2516C-7722-40DE-843F-1945EC8912AB}">
      <dgm:prSet/>
      <dgm:spPr/>
      <dgm:t>
        <a:bodyPr/>
        <a:lstStyle/>
        <a:p>
          <a:r>
            <a:rPr lang="it-IT"/>
            <a:t>-Attenuation of mobilisation and terror</a:t>
          </a:r>
          <a:endParaRPr lang="en-US"/>
        </a:p>
      </dgm:t>
    </dgm:pt>
    <dgm:pt modelId="{68B3CF68-DB53-41DA-9C57-86BE72DC0272}" type="parTrans" cxnId="{B71F4CAF-AA6B-4E9C-AECB-2BCC45B608C0}">
      <dgm:prSet/>
      <dgm:spPr/>
      <dgm:t>
        <a:bodyPr/>
        <a:lstStyle/>
        <a:p>
          <a:endParaRPr lang="en-US"/>
        </a:p>
      </dgm:t>
    </dgm:pt>
    <dgm:pt modelId="{EB2C7638-8CA7-4F12-9B3F-62ECCBDD6961}" type="sibTrans" cxnId="{B71F4CAF-AA6B-4E9C-AECB-2BCC45B608C0}">
      <dgm:prSet/>
      <dgm:spPr/>
      <dgm:t>
        <a:bodyPr/>
        <a:lstStyle/>
        <a:p>
          <a:endParaRPr lang="en-US"/>
        </a:p>
      </dgm:t>
    </dgm:pt>
    <dgm:pt modelId="{AFEA5A33-BA8B-4E40-B3EF-559B46928A52}">
      <dgm:prSet/>
      <dgm:spPr/>
      <dgm:t>
        <a:bodyPr/>
        <a:lstStyle/>
        <a:p>
          <a:r>
            <a:rPr lang="it-IT"/>
            <a:t>-Weakening of leadership and ideology</a:t>
          </a:r>
          <a:endParaRPr lang="en-US"/>
        </a:p>
      </dgm:t>
    </dgm:pt>
    <dgm:pt modelId="{EFF100E4-DF67-474A-9BBB-01D3D46644E2}" type="parTrans" cxnId="{73E9B67E-E7EB-447F-9256-ED01D0791068}">
      <dgm:prSet/>
      <dgm:spPr/>
      <dgm:t>
        <a:bodyPr/>
        <a:lstStyle/>
        <a:p>
          <a:endParaRPr lang="en-US"/>
        </a:p>
      </dgm:t>
    </dgm:pt>
    <dgm:pt modelId="{D289E63B-42C0-444E-ADE5-2542C59E3285}" type="sibTrans" cxnId="{73E9B67E-E7EB-447F-9256-ED01D0791068}">
      <dgm:prSet/>
      <dgm:spPr/>
      <dgm:t>
        <a:bodyPr/>
        <a:lstStyle/>
        <a:p>
          <a:endParaRPr lang="en-US"/>
        </a:p>
      </dgm:t>
    </dgm:pt>
    <dgm:pt modelId="{3AD12237-1229-48C7-8561-D0A69FD1375D}">
      <dgm:prSet/>
      <dgm:spPr/>
      <dgm:t>
        <a:bodyPr/>
        <a:lstStyle/>
        <a:p>
          <a:r>
            <a:rPr lang="it-IT"/>
            <a:t>-Weak institutional pluralism</a:t>
          </a:r>
          <a:endParaRPr lang="en-US"/>
        </a:p>
      </dgm:t>
    </dgm:pt>
    <dgm:pt modelId="{16BE4393-9EDE-4F8E-8AA8-CD116308AFD4}" type="parTrans" cxnId="{245B26CF-4C58-4553-B140-08E8B1F65792}">
      <dgm:prSet/>
      <dgm:spPr/>
      <dgm:t>
        <a:bodyPr/>
        <a:lstStyle/>
        <a:p>
          <a:endParaRPr lang="en-US"/>
        </a:p>
      </dgm:t>
    </dgm:pt>
    <dgm:pt modelId="{32CB3D65-EB53-477D-9E0F-176880D278C6}" type="sibTrans" cxnId="{245B26CF-4C58-4553-B140-08E8B1F65792}">
      <dgm:prSet/>
      <dgm:spPr/>
      <dgm:t>
        <a:bodyPr/>
        <a:lstStyle/>
        <a:p>
          <a:endParaRPr lang="en-US"/>
        </a:p>
      </dgm:t>
    </dgm:pt>
    <dgm:pt modelId="{581898B0-5CFF-4B3C-9FC0-E757A03A19FB}">
      <dgm:prSet/>
      <dgm:spPr/>
      <dgm:t>
        <a:bodyPr/>
        <a:lstStyle/>
        <a:p>
          <a:r>
            <a:rPr lang="it-IT"/>
            <a:t>-Weak economic centralisation</a:t>
          </a:r>
          <a:endParaRPr lang="en-US"/>
        </a:p>
      </dgm:t>
    </dgm:pt>
    <dgm:pt modelId="{952CA8B8-430C-47C3-837E-F411EB2C3CBA}" type="parTrans" cxnId="{A7A2CBF3-499E-4F48-9072-49846458464B}">
      <dgm:prSet/>
      <dgm:spPr/>
      <dgm:t>
        <a:bodyPr/>
        <a:lstStyle/>
        <a:p>
          <a:endParaRPr lang="en-US"/>
        </a:p>
      </dgm:t>
    </dgm:pt>
    <dgm:pt modelId="{FD275A2C-525E-4BAD-8ED6-D1E0D7E72FF6}" type="sibTrans" cxnId="{A7A2CBF3-499E-4F48-9072-49846458464B}">
      <dgm:prSet/>
      <dgm:spPr/>
      <dgm:t>
        <a:bodyPr/>
        <a:lstStyle/>
        <a:p>
          <a:endParaRPr lang="en-US"/>
        </a:p>
      </dgm:t>
    </dgm:pt>
    <dgm:pt modelId="{0AF90E90-2ADB-9B49-9070-AE5A6B42AB55}" type="pres">
      <dgm:prSet presAssocID="{6AD592D2-1289-4DE8-B45C-B6E268B7D63C}" presName="linear" presStyleCnt="0">
        <dgm:presLayoutVars>
          <dgm:animLvl val="lvl"/>
          <dgm:resizeHandles val="exact"/>
        </dgm:presLayoutVars>
      </dgm:prSet>
      <dgm:spPr/>
    </dgm:pt>
    <dgm:pt modelId="{B25A65DA-FCB6-2C44-8E45-49E2919458D6}" type="pres">
      <dgm:prSet presAssocID="{DC4EDECB-6BFE-479A-9FD3-1012A3E4B81A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B2E1D49-299C-C541-8418-037940051FEA}" type="pres">
      <dgm:prSet presAssocID="{5B0A547F-F71B-4807-9B5C-8CF163EE7ED9}" presName="spacer" presStyleCnt="0"/>
      <dgm:spPr/>
    </dgm:pt>
    <dgm:pt modelId="{ADCA7C92-5560-8E44-8B64-1BD1AE7E4371}" type="pres">
      <dgm:prSet presAssocID="{FAD38B33-7101-4968-A22C-D13F32A35067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FD84CE3-99B6-3A44-AC4D-B39734C6ED40}" type="pres">
      <dgm:prSet presAssocID="{FEA6D31E-A5C2-42AA-808A-447B060DA729}" presName="spacer" presStyleCnt="0"/>
      <dgm:spPr/>
    </dgm:pt>
    <dgm:pt modelId="{1F7D1557-DF5D-3D4D-ACBB-4129581BCD70}" type="pres">
      <dgm:prSet presAssocID="{E3B2516C-7722-40DE-843F-1945EC8912A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1A3AD500-497D-C346-A19D-CB90768E27BA}" type="pres">
      <dgm:prSet presAssocID="{EB2C7638-8CA7-4F12-9B3F-62ECCBDD6961}" presName="spacer" presStyleCnt="0"/>
      <dgm:spPr/>
    </dgm:pt>
    <dgm:pt modelId="{657F7F32-5F2C-294B-A5CD-D5CAD0AF6B25}" type="pres">
      <dgm:prSet presAssocID="{AFEA5A33-BA8B-4E40-B3EF-559B46928A52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6F4B1BE8-502F-C24E-9A33-1210CB1CB534}" type="pres">
      <dgm:prSet presAssocID="{D289E63B-42C0-444E-ADE5-2542C59E3285}" presName="spacer" presStyleCnt="0"/>
      <dgm:spPr/>
    </dgm:pt>
    <dgm:pt modelId="{28D8ED0A-FA02-F74F-BCEE-43FA055B5587}" type="pres">
      <dgm:prSet presAssocID="{3AD12237-1229-48C7-8561-D0A69FD1375D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76A63556-D4C5-BD49-A0AC-389AF9B8A1AC}" type="pres">
      <dgm:prSet presAssocID="{32CB3D65-EB53-477D-9E0F-176880D278C6}" presName="spacer" presStyleCnt="0"/>
      <dgm:spPr/>
    </dgm:pt>
    <dgm:pt modelId="{F62870F0-F77A-0C4D-9445-9EEC895F0DFB}" type="pres">
      <dgm:prSet presAssocID="{581898B0-5CFF-4B3C-9FC0-E757A03A19FB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C844B0D-4AEC-574D-82E7-F764FCDAF2ED}" type="presOf" srcId="{FAD38B33-7101-4968-A22C-D13F32A35067}" destId="{ADCA7C92-5560-8E44-8B64-1BD1AE7E4371}" srcOrd="0" destOrd="0" presId="urn:microsoft.com/office/officeart/2005/8/layout/vList2"/>
    <dgm:cxn modelId="{6331BF10-C760-1741-A8FE-24B58093BFEB}" type="presOf" srcId="{6AD592D2-1289-4DE8-B45C-B6E268B7D63C}" destId="{0AF90E90-2ADB-9B49-9070-AE5A6B42AB55}" srcOrd="0" destOrd="0" presId="urn:microsoft.com/office/officeart/2005/8/layout/vList2"/>
    <dgm:cxn modelId="{78DAB913-29AE-A146-A41A-166185274C0A}" type="presOf" srcId="{AFEA5A33-BA8B-4E40-B3EF-559B46928A52}" destId="{657F7F32-5F2C-294B-A5CD-D5CAD0AF6B25}" srcOrd="0" destOrd="0" presId="urn:microsoft.com/office/officeart/2005/8/layout/vList2"/>
    <dgm:cxn modelId="{097C153D-70FD-BF42-B0CA-A31AECDCCA45}" type="presOf" srcId="{581898B0-5CFF-4B3C-9FC0-E757A03A19FB}" destId="{F62870F0-F77A-0C4D-9445-9EEC895F0DFB}" srcOrd="0" destOrd="0" presId="urn:microsoft.com/office/officeart/2005/8/layout/vList2"/>
    <dgm:cxn modelId="{85C0646B-09E3-4441-8F4F-6E0A73579AA2}" srcId="{6AD592D2-1289-4DE8-B45C-B6E268B7D63C}" destId="{DC4EDECB-6BFE-479A-9FD3-1012A3E4B81A}" srcOrd="0" destOrd="0" parTransId="{B9AD2336-3A0C-42FC-9BDC-5A9F3ADB8A79}" sibTransId="{5B0A547F-F71B-4807-9B5C-8CF163EE7ED9}"/>
    <dgm:cxn modelId="{D86FC16D-4511-EE44-BAAC-BAE77FD46291}" type="presOf" srcId="{DC4EDECB-6BFE-479A-9FD3-1012A3E4B81A}" destId="{B25A65DA-FCB6-2C44-8E45-49E2919458D6}" srcOrd="0" destOrd="0" presId="urn:microsoft.com/office/officeart/2005/8/layout/vList2"/>
    <dgm:cxn modelId="{73E9B67E-E7EB-447F-9256-ED01D0791068}" srcId="{6AD592D2-1289-4DE8-B45C-B6E268B7D63C}" destId="{AFEA5A33-BA8B-4E40-B3EF-559B46928A52}" srcOrd="3" destOrd="0" parTransId="{EFF100E4-DF67-474A-9BBB-01D3D46644E2}" sibTransId="{D289E63B-42C0-444E-ADE5-2542C59E3285}"/>
    <dgm:cxn modelId="{732F8C9F-9F3E-4DEC-A33C-6514180F1824}" srcId="{6AD592D2-1289-4DE8-B45C-B6E268B7D63C}" destId="{FAD38B33-7101-4968-A22C-D13F32A35067}" srcOrd="1" destOrd="0" parTransId="{6722690B-5466-4D6F-844A-80247F5C08FB}" sibTransId="{FEA6D31E-A5C2-42AA-808A-447B060DA729}"/>
    <dgm:cxn modelId="{B71F4CAF-AA6B-4E9C-AECB-2BCC45B608C0}" srcId="{6AD592D2-1289-4DE8-B45C-B6E268B7D63C}" destId="{E3B2516C-7722-40DE-843F-1945EC8912AB}" srcOrd="2" destOrd="0" parTransId="{68B3CF68-DB53-41DA-9C57-86BE72DC0272}" sibTransId="{EB2C7638-8CA7-4F12-9B3F-62ECCBDD6961}"/>
    <dgm:cxn modelId="{906FBAC4-2BBE-194B-9999-C7FA536ED259}" type="presOf" srcId="{E3B2516C-7722-40DE-843F-1945EC8912AB}" destId="{1F7D1557-DF5D-3D4D-ACBB-4129581BCD70}" srcOrd="0" destOrd="0" presId="urn:microsoft.com/office/officeart/2005/8/layout/vList2"/>
    <dgm:cxn modelId="{245B26CF-4C58-4553-B140-08E8B1F65792}" srcId="{6AD592D2-1289-4DE8-B45C-B6E268B7D63C}" destId="{3AD12237-1229-48C7-8561-D0A69FD1375D}" srcOrd="4" destOrd="0" parTransId="{16BE4393-9EDE-4F8E-8AA8-CD116308AFD4}" sibTransId="{32CB3D65-EB53-477D-9E0F-176880D278C6}"/>
    <dgm:cxn modelId="{3D5D2DDD-9D9A-BF42-AA19-EAD47FB57F3E}" type="presOf" srcId="{3AD12237-1229-48C7-8561-D0A69FD1375D}" destId="{28D8ED0A-FA02-F74F-BCEE-43FA055B5587}" srcOrd="0" destOrd="0" presId="urn:microsoft.com/office/officeart/2005/8/layout/vList2"/>
    <dgm:cxn modelId="{A7A2CBF3-499E-4F48-9072-49846458464B}" srcId="{6AD592D2-1289-4DE8-B45C-B6E268B7D63C}" destId="{581898B0-5CFF-4B3C-9FC0-E757A03A19FB}" srcOrd="5" destOrd="0" parTransId="{952CA8B8-430C-47C3-837E-F411EB2C3CBA}" sibTransId="{FD275A2C-525E-4BAD-8ED6-D1E0D7E72FF6}"/>
    <dgm:cxn modelId="{67F60FFD-B20F-2A45-915E-8A0E84CE5CE3}" type="presParOf" srcId="{0AF90E90-2ADB-9B49-9070-AE5A6B42AB55}" destId="{B25A65DA-FCB6-2C44-8E45-49E2919458D6}" srcOrd="0" destOrd="0" presId="urn:microsoft.com/office/officeart/2005/8/layout/vList2"/>
    <dgm:cxn modelId="{A86D2113-ECAE-3E4A-84C3-A9BCD6E484A4}" type="presParOf" srcId="{0AF90E90-2ADB-9B49-9070-AE5A6B42AB55}" destId="{CB2E1D49-299C-C541-8418-037940051FEA}" srcOrd="1" destOrd="0" presId="urn:microsoft.com/office/officeart/2005/8/layout/vList2"/>
    <dgm:cxn modelId="{DC6EB8C6-3C2F-1547-BC00-6D6D36F59E7D}" type="presParOf" srcId="{0AF90E90-2ADB-9B49-9070-AE5A6B42AB55}" destId="{ADCA7C92-5560-8E44-8B64-1BD1AE7E4371}" srcOrd="2" destOrd="0" presId="urn:microsoft.com/office/officeart/2005/8/layout/vList2"/>
    <dgm:cxn modelId="{DF805B46-C0D2-BA49-8C71-E023F247BB38}" type="presParOf" srcId="{0AF90E90-2ADB-9B49-9070-AE5A6B42AB55}" destId="{EFD84CE3-99B6-3A44-AC4D-B39734C6ED40}" srcOrd="3" destOrd="0" presId="urn:microsoft.com/office/officeart/2005/8/layout/vList2"/>
    <dgm:cxn modelId="{F7C7BF47-2BF8-7D4B-9BEB-113E4436D81F}" type="presParOf" srcId="{0AF90E90-2ADB-9B49-9070-AE5A6B42AB55}" destId="{1F7D1557-DF5D-3D4D-ACBB-4129581BCD70}" srcOrd="4" destOrd="0" presId="urn:microsoft.com/office/officeart/2005/8/layout/vList2"/>
    <dgm:cxn modelId="{D126130B-6CEA-DD45-AA34-34F52E11100F}" type="presParOf" srcId="{0AF90E90-2ADB-9B49-9070-AE5A6B42AB55}" destId="{1A3AD500-497D-C346-A19D-CB90768E27BA}" srcOrd="5" destOrd="0" presId="urn:microsoft.com/office/officeart/2005/8/layout/vList2"/>
    <dgm:cxn modelId="{421ABE5E-5494-F74B-A011-E4E45FEA8AF9}" type="presParOf" srcId="{0AF90E90-2ADB-9B49-9070-AE5A6B42AB55}" destId="{657F7F32-5F2C-294B-A5CD-D5CAD0AF6B25}" srcOrd="6" destOrd="0" presId="urn:microsoft.com/office/officeart/2005/8/layout/vList2"/>
    <dgm:cxn modelId="{D90D61FF-A92F-C241-9C10-D6BF2432B12B}" type="presParOf" srcId="{0AF90E90-2ADB-9B49-9070-AE5A6B42AB55}" destId="{6F4B1BE8-502F-C24E-9A33-1210CB1CB534}" srcOrd="7" destOrd="0" presId="urn:microsoft.com/office/officeart/2005/8/layout/vList2"/>
    <dgm:cxn modelId="{83F7E1CB-B166-B243-8D64-308BD0D21737}" type="presParOf" srcId="{0AF90E90-2ADB-9B49-9070-AE5A6B42AB55}" destId="{28D8ED0A-FA02-F74F-BCEE-43FA055B5587}" srcOrd="8" destOrd="0" presId="urn:microsoft.com/office/officeart/2005/8/layout/vList2"/>
    <dgm:cxn modelId="{48A5F482-015D-8246-875B-AF86CF297C01}" type="presParOf" srcId="{0AF90E90-2ADB-9B49-9070-AE5A6B42AB55}" destId="{76A63556-D4C5-BD49-A0AC-389AF9B8A1AC}" srcOrd="9" destOrd="0" presId="urn:microsoft.com/office/officeart/2005/8/layout/vList2"/>
    <dgm:cxn modelId="{EE4786E7-2447-D44F-B7AC-4B208F4C4F7B}" type="presParOf" srcId="{0AF90E90-2ADB-9B49-9070-AE5A6B42AB55}" destId="{F62870F0-F77A-0C4D-9445-9EEC895F0DF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607C7A-90C7-8448-9932-A54582F0D8D9}">
      <dsp:nvSpPr>
        <dsp:cNvPr id="0" name=""/>
        <dsp:cNvSpPr/>
      </dsp:nvSpPr>
      <dsp:spPr>
        <a:xfrm>
          <a:off x="0" y="0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82235E-8309-F24D-B998-35B7995306D1}">
      <dsp:nvSpPr>
        <dsp:cNvPr id="0" name=""/>
        <dsp:cNvSpPr/>
      </dsp:nvSpPr>
      <dsp:spPr>
        <a:xfrm>
          <a:off x="0" y="0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-Political pluralism: absent or limited?</a:t>
          </a:r>
          <a:endParaRPr lang="en-US" sz="3100" kern="1200"/>
        </a:p>
      </dsp:txBody>
      <dsp:txXfrm>
        <a:off x="0" y="0"/>
        <a:ext cx="6053328" cy="678942"/>
      </dsp:txXfrm>
    </dsp:sp>
    <dsp:sp modelId="{8C7EABB3-EE19-9C46-BBBA-9308441AF8D8}">
      <dsp:nvSpPr>
        <dsp:cNvPr id="0" name=""/>
        <dsp:cNvSpPr/>
      </dsp:nvSpPr>
      <dsp:spPr>
        <a:xfrm>
          <a:off x="0" y="678941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7D88F1-DD50-FE4D-BF93-6CECEDF70A35}">
      <dsp:nvSpPr>
        <dsp:cNvPr id="0" name=""/>
        <dsp:cNvSpPr/>
      </dsp:nvSpPr>
      <dsp:spPr>
        <a:xfrm>
          <a:off x="0" y="678942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-Participation or mobilisation?</a:t>
          </a:r>
          <a:endParaRPr lang="en-US" sz="3100" kern="1200"/>
        </a:p>
      </dsp:txBody>
      <dsp:txXfrm>
        <a:off x="0" y="678942"/>
        <a:ext cx="6053328" cy="678942"/>
      </dsp:txXfrm>
    </dsp:sp>
    <dsp:sp modelId="{FC5C4000-303A-4B4C-9DCA-F339E05D74CF}">
      <dsp:nvSpPr>
        <dsp:cNvPr id="0" name=""/>
        <dsp:cNvSpPr/>
      </dsp:nvSpPr>
      <dsp:spPr>
        <a:xfrm>
          <a:off x="0" y="1357883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030287-BC0B-BF43-9746-2294B2F30F89}">
      <dsp:nvSpPr>
        <dsp:cNvPr id="0" name=""/>
        <dsp:cNvSpPr/>
      </dsp:nvSpPr>
      <dsp:spPr>
        <a:xfrm>
          <a:off x="0" y="1357884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-Ideology or mentality?</a:t>
          </a:r>
          <a:endParaRPr lang="en-US" sz="3100" kern="1200"/>
        </a:p>
      </dsp:txBody>
      <dsp:txXfrm>
        <a:off x="0" y="1357884"/>
        <a:ext cx="6053328" cy="678942"/>
      </dsp:txXfrm>
    </dsp:sp>
    <dsp:sp modelId="{32793CD5-85E6-2742-B83B-4C93E6AE4960}">
      <dsp:nvSpPr>
        <dsp:cNvPr id="0" name=""/>
        <dsp:cNvSpPr/>
      </dsp:nvSpPr>
      <dsp:spPr>
        <a:xfrm>
          <a:off x="0" y="2036826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3AC0E0-8744-7240-AECE-0799380F75AB}">
      <dsp:nvSpPr>
        <dsp:cNvPr id="0" name=""/>
        <dsp:cNvSpPr/>
      </dsp:nvSpPr>
      <dsp:spPr>
        <a:xfrm>
          <a:off x="0" y="2036826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-Institutional structuring:</a:t>
          </a:r>
          <a:endParaRPr lang="en-US" sz="3100" kern="1200"/>
        </a:p>
      </dsp:txBody>
      <dsp:txXfrm>
        <a:off x="0" y="2036826"/>
        <a:ext cx="6053328" cy="678942"/>
      </dsp:txXfrm>
    </dsp:sp>
    <dsp:sp modelId="{E40383AA-E8B6-D24D-890C-E386F95FAE2D}">
      <dsp:nvSpPr>
        <dsp:cNvPr id="0" name=""/>
        <dsp:cNvSpPr/>
      </dsp:nvSpPr>
      <dsp:spPr>
        <a:xfrm>
          <a:off x="0" y="2715767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D4283-3323-F74A-9274-B05EFAA72F52}">
      <dsp:nvSpPr>
        <dsp:cNvPr id="0" name=""/>
        <dsp:cNvSpPr/>
      </dsp:nvSpPr>
      <dsp:spPr>
        <a:xfrm>
          <a:off x="0" y="2715768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-single party, hegemonic, no party?</a:t>
          </a:r>
          <a:endParaRPr lang="en-US" sz="3100" kern="1200"/>
        </a:p>
      </dsp:txBody>
      <dsp:txXfrm>
        <a:off x="0" y="2715768"/>
        <a:ext cx="6053328" cy="678942"/>
      </dsp:txXfrm>
    </dsp:sp>
    <dsp:sp modelId="{FEE6379D-4215-5140-A6F3-0B70C59B7BCC}">
      <dsp:nvSpPr>
        <dsp:cNvPr id="0" name=""/>
        <dsp:cNvSpPr/>
      </dsp:nvSpPr>
      <dsp:spPr>
        <a:xfrm>
          <a:off x="0" y="3394710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231C14-CEE6-E240-A13E-BF7E7233A38F}">
      <dsp:nvSpPr>
        <dsp:cNvPr id="0" name=""/>
        <dsp:cNvSpPr/>
      </dsp:nvSpPr>
      <dsp:spPr>
        <a:xfrm>
          <a:off x="0" y="3394710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-militaries?</a:t>
          </a:r>
          <a:endParaRPr lang="en-US" sz="3100" kern="1200"/>
        </a:p>
      </dsp:txBody>
      <dsp:txXfrm>
        <a:off x="0" y="3394710"/>
        <a:ext cx="6053328" cy="678942"/>
      </dsp:txXfrm>
    </dsp:sp>
    <dsp:sp modelId="{CED17019-3B31-4146-A59E-8AF157303846}">
      <dsp:nvSpPr>
        <dsp:cNvPr id="0" name=""/>
        <dsp:cNvSpPr/>
      </dsp:nvSpPr>
      <dsp:spPr>
        <a:xfrm>
          <a:off x="0" y="4073652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F20F84-59F8-8540-8819-403E25295842}">
      <dsp:nvSpPr>
        <dsp:cNvPr id="0" name=""/>
        <dsp:cNvSpPr/>
      </dsp:nvSpPr>
      <dsp:spPr>
        <a:xfrm>
          <a:off x="0" y="4073652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-corporatism?</a:t>
          </a:r>
          <a:endParaRPr lang="en-US" sz="3100" kern="1200"/>
        </a:p>
      </dsp:txBody>
      <dsp:txXfrm>
        <a:off x="0" y="4073652"/>
        <a:ext cx="6053328" cy="678942"/>
      </dsp:txXfrm>
    </dsp:sp>
    <dsp:sp modelId="{A2C9F140-A4AA-294C-9128-7F6EBCFF03CC}">
      <dsp:nvSpPr>
        <dsp:cNvPr id="0" name=""/>
        <dsp:cNvSpPr/>
      </dsp:nvSpPr>
      <dsp:spPr>
        <a:xfrm>
          <a:off x="0" y="4752593"/>
          <a:ext cx="60533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A3B23B-426B-C64E-A430-22845A3FAE3D}">
      <dsp:nvSpPr>
        <dsp:cNvPr id="0" name=""/>
        <dsp:cNvSpPr/>
      </dsp:nvSpPr>
      <dsp:spPr>
        <a:xfrm>
          <a:off x="0" y="4752594"/>
          <a:ext cx="6053328" cy="678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100" kern="1200"/>
            <a:t>-parliamentary assemblies and elections?</a:t>
          </a:r>
          <a:endParaRPr lang="en-US" sz="3100" kern="1200"/>
        </a:p>
      </dsp:txBody>
      <dsp:txXfrm>
        <a:off x="0" y="4752594"/>
        <a:ext cx="6053328" cy="6789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5A65DA-FCB6-2C44-8E45-49E2919458D6}">
      <dsp:nvSpPr>
        <dsp:cNvPr id="0" name=""/>
        <dsp:cNvSpPr/>
      </dsp:nvSpPr>
      <dsp:spPr>
        <a:xfrm>
          <a:off x="0" y="24497"/>
          <a:ext cx="6053328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400" kern="1200"/>
            <a:t>Post-Stalinist communist regimes</a:t>
          </a:r>
          <a:endParaRPr lang="en-US" sz="3400" kern="1200"/>
        </a:p>
      </dsp:txBody>
      <dsp:txXfrm>
        <a:off x="39809" y="64306"/>
        <a:ext cx="5973710" cy="735872"/>
      </dsp:txXfrm>
    </dsp:sp>
    <dsp:sp modelId="{ADCA7C92-5560-8E44-8B64-1BD1AE7E4371}">
      <dsp:nvSpPr>
        <dsp:cNvPr id="0" name=""/>
        <dsp:cNvSpPr/>
      </dsp:nvSpPr>
      <dsp:spPr>
        <a:xfrm>
          <a:off x="0" y="937907"/>
          <a:ext cx="6053328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400" kern="1200"/>
            <a:t>-Preservation of structures</a:t>
          </a:r>
          <a:endParaRPr lang="en-US" sz="3400" kern="1200"/>
        </a:p>
      </dsp:txBody>
      <dsp:txXfrm>
        <a:off x="39809" y="977716"/>
        <a:ext cx="5973710" cy="735872"/>
      </dsp:txXfrm>
    </dsp:sp>
    <dsp:sp modelId="{1F7D1557-DF5D-3D4D-ACBB-4129581BCD70}">
      <dsp:nvSpPr>
        <dsp:cNvPr id="0" name=""/>
        <dsp:cNvSpPr/>
      </dsp:nvSpPr>
      <dsp:spPr>
        <a:xfrm>
          <a:off x="0" y="1851318"/>
          <a:ext cx="6053328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400" kern="1200"/>
            <a:t>-Attenuation of mobilisation and terror</a:t>
          </a:r>
          <a:endParaRPr lang="en-US" sz="3400" kern="1200"/>
        </a:p>
      </dsp:txBody>
      <dsp:txXfrm>
        <a:off x="39809" y="1891127"/>
        <a:ext cx="5973710" cy="735872"/>
      </dsp:txXfrm>
    </dsp:sp>
    <dsp:sp modelId="{657F7F32-5F2C-294B-A5CD-D5CAD0AF6B25}">
      <dsp:nvSpPr>
        <dsp:cNvPr id="0" name=""/>
        <dsp:cNvSpPr/>
      </dsp:nvSpPr>
      <dsp:spPr>
        <a:xfrm>
          <a:off x="0" y="2764728"/>
          <a:ext cx="6053328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400" kern="1200"/>
            <a:t>-Weakening of leadership and ideology</a:t>
          </a:r>
          <a:endParaRPr lang="en-US" sz="3400" kern="1200"/>
        </a:p>
      </dsp:txBody>
      <dsp:txXfrm>
        <a:off x="39809" y="2804537"/>
        <a:ext cx="5973710" cy="735872"/>
      </dsp:txXfrm>
    </dsp:sp>
    <dsp:sp modelId="{28D8ED0A-FA02-F74F-BCEE-43FA055B5587}">
      <dsp:nvSpPr>
        <dsp:cNvPr id="0" name=""/>
        <dsp:cNvSpPr/>
      </dsp:nvSpPr>
      <dsp:spPr>
        <a:xfrm>
          <a:off x="0" y="3678138"/>
          <a:ext cx="6053328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400" kern="1200"/>
            <a:t>-Weak institutional pluralism</a:t>
          </a:r>
          <a:endParaRPr lang="en-US" sz="3400" kern="1200"/>
        </a:p>
      </dsp:txBody>
      <dsp:txXfrm>
        <a:off x="39809" y="3717947"/>
        <a:ext cx="5973710" cy="735872"/>
      </dsp:txXfrm>
    </dsp:sp>
    <dsp:sp modelId="{F62870F0-F77A-0C4D-9445-9EEC895F0DFB}">
      <dsp:nvSpPr>
        <dsp:cNvPr id="0" name=""/>
        <dsp:cNvSpPr/>
      </dsp:nvSpPr>
      <dsp:spPr>
        <a:xfrm>
          <a:off x="0" y="4591548"/>
          <a:ext cx="6053328" cy="8154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400" kern="1200"/>
            <a:t>-Weak economic centralisation</a:t>
          </a:r>
          <a:endParaRPr lang="en-US" sz="3400" kern="1200"/>
        </a:p>
      </dsp:txBody>
      <dsp:txXfrm>
        <a:off x="39809" y="4631357"/>
        <a:ext cx="5973710" cy="7358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679158-27CE-AC4C-9A1D-A486A595BBA1}" type="datetimeFigureOut">
              <a:rPr lang="it-IT" smtClean="0"/>
              <a:t>09/11/25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51A9E-B1EC-4443-B19D-4C935D48284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4576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>
            <a:extLst>
              <a:ext uri="{FF2B5EF4-FFF2-40B4-BE49-F238E27FC236}">
                <a16:creationId xmlns:a16="http://schemas.microsoft.com/office/drawing/2014/main" id="{4C8FEFFA-6FE1-2D44-9362-56BF6EFFED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6D40458-BAA2-5A4A-8BA3-C6677F408CB4}" type="slidenum">
              <a:rPr lang="it-IT" altLang="it-IT" smtClean="0"/>
              <a:pPr>
                <a:spcBef>
                  <a:spcPct val="0"/>
                </a:spcBef>
              </a:pPr>
              <a:t>4</a:t>
            </a:fld>
            <a:endParaRPr lang="it-IT" altLang="it-IT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A2BFAE7E-BF2D-5243-B71C-D1742A5A632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87DE3E3F-E5F1-2B4D-9197-57BAD3211D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>
            <a:extLst>
              <a:ext uri="{FF2B5EF4-FFF2-40B4-BE49-F238E27FC236}">
                <a16:creationId xmlns:a16="http://schemas.microsoft.com/office/drawing/2014/main" id="{D1B89958-CBC5-3549-A875-83E052B5CF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E488347-9309-AC4F-A9E6-25BA2468E464}" type="slidenum">
              <a:rPr lang="it-IT" altLang="it-IT" smtClean="0"/>
              <a:pPr>
                <a:spcBef>
                  <a:spcPct val="0"/>
                </a:spcBef>
              </a:pPr>
              <a:t>5</a:t>
            </a:fld>
            <a:endParaRPr lang="it-IT" altLang="it-IT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79E5C198-931F-6348-BA46-C16F904CB8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8954B1AC-D24F-7447-BE11-C3088F39FB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166824-DE54-33F1-1253-5AEEB5390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1569411A-22DA-4830-A67F-3DA627E439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4CAF6D2-9CC5-BF47-B055-307CCFC2FC01}" type="slidenum">
              <a:rPr lang="it-IT" altLang="it-IT" smtClean="0"/>
              <a:pPr>
                <a:spcBef>
                  <a:spcPct val="0"/>
                </a:spcBef>
              </a:pPr>
              <a:t>8</a:t>
            </a:fld>
            <a:endParaRPr lang="it-IT" altLang="it-IT"/>
          </a:p>
        </p:txBody>
      </p:sp>
      <p:sp>
        <p:nvSpPr>
          <p:cNvPr id="46083" name="Rectangle 7">
            <a:extLst>
              <a:ext uri="{FF2B5EF4-FFF2-40B4-BE49-F238E27FC236}">
                <a16:creationId xmlns:a16="http://schemas.microsoft.com/office/drawing/2014/main" id="{72C89C30-E7D1-FF88-37ED-144D17754B8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6200" y="8636000"/>
            <a:ext cx="297021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fld id="{416B3C70-74C2-2D4F-BF6A-2749CB084CCD}" type="slidenum">
              <a:rPr lang="en-GB" altLang="it-IT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t>8</a:t>
            </a:fld>
            <a:endParaRPr lang="en-GB" altLang="it-IT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4" name="Rectangle 1">
            <a:extLst>
              <a:ext uri="{FF2B5EF4-FFF2-40B4-BE49-F238E27FC236}">
                <a16:creationId xmlns:a16="http://schemas.microsoft.com/office/drawing/2014/main" id="{D8D4DC7A-3747-8A82-F59D-7A7B365A7D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0363" y="711200"/>
            <a:ext cx="6138862" cy="3454400"/>
          </a:xfrm>
          <a:solidFill>
            <a:srgbClr val="FFFFFF"/>
          </a:solidFill>
          <a:ln/>
        </p:spPr>
      </p:sp>
      <p:sp>
        <p:nvSpPr>
          <p:cNvPr id="22532" name="Rectangle 2">
            <a:extLst>
              <a:ext uri="{FF2B5EF4-FFF2-40B4-BE49-F238E27FC236}">
                <a16:creationId xmlns:a16="http://schemas.microsoft.com/office/drawing/2014/main" id="{1F3FAEC2-6C0A-AF62-2DB7-02F8E88A9D2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914400" y="4368800"/>
            <a:ext cx="5029200" cy="4064000"/>
          </a:xfrm>
          <a:ln/>
        </p:spPr>
        <p:txBody>
          <a:bodyPr wrap="none" lIns="90000" tIns="46800" rIns="90000" bIns="46800" anchor="ctr"/>
          <a:lstStyle/>
          <a:p>
            <a:pPr eaLnBrk="1" hangingPunct="1">
              <a:defRPr/>
            </a:pPr>
            <a:endParaRPr lang="it-IT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4777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FD387B77-2F7F-C044-85F3-7D012C613B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4CAF6D2-9CC5-BF47-B055-307CCFC2FC01}" type="slidenum">
              <a:rPr lang="it-IT" altLang="it-IT" smtClean="0"/>
              <a:pPr>
                <a:spcBef>
                  <a:spcPct val="0"/>
                </a:spcBef>
              </a:pPr>
              <a:t>9</a:t>
            </a:fld>
            <a:endParaRPr lang="it-IT" altLang="it-IT"/>
          </a:p>
        </p:txBody>
      </p:sp>
      <p:sp>
        <p:nvSpPr>
          <p:cNvPr id="46083" name="Rectangle 7">
            <a:extLst>
              <a:ext uri="{FF2B5EF4-FFF2-40B4-BE49-F238E27FC236}">
                <a16:creationId xmlns:a16="http://schemas.microsoft.com/office/drawing/2014/main" id="{C39FA6FC-DAEB-1C41-B53F-311BD6365234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6200" y="8636000"/>
            <a:ext cx="297021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49263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fld id="{416B3C70-74C2-2D4F-BF6A-2749CB084CCD}" type="slidenum">
              <a:rPr lang="en-GB" altLang="it-IT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t>9</a:t>
            </a:fld>
            <a:endParaRPr lang="en-GB" altLang="it-IT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4" name="Rectangle 1">
            <a:extLst>
              <a:ext uri="{FF2B5EF4-FFF2-40B4-BE49-F238E27FC236}">
                <a16:creationId xmlns:a16="http://schemas.microsoft.com/office/drawing/2014/main" id="{2CB83082-D71C-4148-A4B4-34657C0357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0363" y="711200"/>
            <a:ext cx="6138862" cy="3454400"/>
          </a:xfrm>
          <a:solidFill>
            <a:srgbClr val="FFFFFF"/>
          </a:solidFill>
          <a:ln/>
        </p:spPr>
      </p:sp>
      <p:sp>
        <p:nvSpPr>
          <p:cNvPr id="22532" name="Rectangle 2">
            <a:extLst>
              <a:ext uri="{FF2B5EF4-FFF2-40B4-BE49-F238E27FC236}">
                <a16:creationId xmlns:a16="http://schemas.microsoft.com/office/drawing/2014/main" id="{1CC8A94E-B6A7-4B46-8A64-ED2A0E85825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914400" y="4368800"/>
            <a:ext cx="5029200" cy="4064000"/>
          </a:xfrm>
          <a:ln/>
        </p:spPr>
        <p:txBody>
          <a:bodyPr wrap="none" lIns="90000" tIns="46800" rIns="90000" bIns="46800" anchor="ctr"/>
          <a:lstStyle/>
          <a:p>
            <a:pPr eaLnBrk="1" hangingPunct="1">
              <a:defRPr/>
            </a:pPr>
            <a:endParaRPr lang="it-IT"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>
            <a:extLst>
              <a:ext uri="{FF2B5EF4-FFF2-40B4-BE49-F238E27FC236}">
                <a16:creationId xmlns:a16="http://schemas.microsoft.com/office/drawing/2014/main" id="{5EF2A1EE-FABA-C71B-04D1-3292E39678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64B97AA-D535-DA4D-BA3C-BE8BA65E4F94}" type="slidenum">
              <a:rPr lang="it-IT" altLang="it-IT"/>
              <a:pPr>
                <a:spcBef>
                  <a:spcPct val="0"/>
                </a:spcBef>
              </a:pPr>
              <a:t>10</a:t>
            </a:fld>
            <a:endParaRPr lang="it-IT" altLang="it-IT"/>
          </a:p>
        </p:txBody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D10B101D-ED4C-9972-282F-8AAFF6CC0C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9DE108CE-9346-C145-A40F-C6F0E3F7E4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927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13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064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13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186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882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1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852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672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73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332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11/9/25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223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11" r:id="rId6"/>
    <p:sldLayoutId id="2147483706" r:id="rId7"/>
    <p:sldLayoutId id="2147483707" r:id="rId8"/>
    <p:sldLayoutId id="2147483708" r:id="rId9"/>
    <p:sldLayoutId id="2147483710" r:id="rId10"/>
    <p:sldLayoutId id="214748370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575CEDE-2F79-0C47-A07D-6E8C6293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it-IT" dirty="0" err="1"/>
              <a:t>Totalitarian</a:t>
            </a:r>
            <a:r>
              <a:rPr lang="it-IT" dirty="0"/>
              <a:t> </a:t>
            </a:r>
            <a:r>
              <a:rPr lang="it-IT" dirty="0" err="1"/>
              <a:t>Regimes</a:t>
            </a:r>
            <a:endParaRPr lang="it-IT"/>
          </a:p>
        </p:txBody>
      </p:sp>
      <p:pic>
        <p:nvPicPr>
          <p:cNvPr id="13" name="Picture 12" descr="Impronta digitale in bianco e nero">
            <a:extLst>
              <a:ext uri="{FF2B5EF4-FFF2-40B4-BE49-F238E27FC236}">
                <a16:creationId xmlns:a16="http://schemas.microsoft.com/office/drawing/2014/main" id="{4F963C98-B56B-A1D2-C17A-BDC62F15D2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277" b="20146"/>
          <a:stretch>
            <a:fillRect/>
          </a:stretch>
        </p:blipFill>
        <p:spPr>
          <a:xfrm>
            <a:off x="838200" y="1929384"/>
            <a:ext cx="10515600" cy="42519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5202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Rise of Totalitarianism - Home">
            <a:extLst>
              <a:ext uri="{FF2B5EF4-FFF2-40B4-BE49-F238E27FC236}">
                <a16:creationId xmlns:a16="http://schemas.microsoft.com/office/drawing/2014/main" id="{A05E68E5-A655-5532-7370-F6B68F112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1016000"/>
            <a:ext cx="11684000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690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ABFEA30F-9D4B-094F-BCD9-1054CBDC38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GB" altLang="it-IT" b="1"/>
              <a:t>Totalitarian Regimes</a:t>
            </a:r>
            <a:endParaRPr lang="en-US" altLang="it-IT"/>
          </a:p>
        </p:txBody>
      </p:sp>
      <p:pic>
        <p:nvPicPr>
          <p:cNvPr id="47107" name="Immagine 1">
            <a:extLst>
              <a:ext uri="{FF2B5EF4-FFF2-40B4-BE49-F238E27FC236}">
                <a16:creationId xmlns:a16="http://schemas.microsoft.com/office/drawing/2014/main" id="{E0183509-91A0-1444-AFAE-1B17C163A6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r="5706" b="-2"/>
          <a:stretch/>
        </p:blipFill>
        <p:spPr bwMode="auto">
          <a:xfrm>
            <a:off x="838200" y="1939166"/>
            <a:ext cx="5181600" cy="4232395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6" name="Rectangle 3">
            <a:extLst>
              <a:ext uri="{FF2B5EF4-FFF2-40B4-BE49-F238E27FC236}">
                <a16:creationId xmlns:a16="http://schemas.microsoft.com/office/drawing/2014/main" id="{13745A17-3974-934E-BD86-4F994212271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it-IT"/>
              <a:t>Soviet Union(USSR);</a:t>
            </a:r>
          </a:p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it-IT"/>
              <a:t>Nazism in Germany;</a:t>
            </a:r>
          </a:p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it-IT"/>
              <a:t>Fascism in Italy;</a:t>
            </a:r>
          </a:p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US" altLang="it-IT"/>
              <a:t>Romania (Nicolae </a:t>
            </a:r>
            <a:r>
              <a:rPr lang="en-US" altLang="it-IT" err="1"/>
              <a:t>Ceauşescu</a:t>
            </a:r>
            <a:r>
              <a:rPr lang="en-US" altLang="it-IT"/>
              <a:t>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>
            <a:extLst>
              <a:ext uri="{FF2B5EF4-FFF2-40B4-BE49-F238E27FC236}">
                <a16:creationId xmlns:a16="http://schemas.microsoft.com/office/drawing/2014/main" id="{C8AE49FB-20F8-A648-A9AA-1356463C1F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 fontScale="90000"/>
          </a:bodyPr>
          <a:lstStyle/>
          <a:p>
            <a:pPr eaLnBrk="1" hangingPunct="1">
              <a:lnSpc>
                <a:spcPct val="90000"/>
              </a:lnSpc>
            </a:pPr>
            <a:br>
              <a:rPr lang="it-IT" altLang="it-IT" sz="2600" b="1" dirty="0"/>
            </a:br>
            <a:br>
              <a:rPr lang="it-IT" altLang="it-IT" sz="2600" b="1" dirty="0"/>
            </a:br>
            <a:r>
              <a:rPr lang="it-IT" altLang="it-IT" sz="5000" b="1" dirty="0"/>
              <a:t>Definition</a:t>
            </a:r>
          </a:p>
        </p:txBody>
      </p:sp>
      <p:sp>
        <p:nvSpPr>
          <p:cNvPr id="29698" name="Rectangle 3">
            <a:extLst>
              <a:ext uri="{FF2B5EF4-FFF2-40B4-BE49-F238E27FC236}">
                <a16:creationId xmlns:a16="http://schemas.microsoft.com/office/drawing/2014/main" id="{33A197AF-92E4-3044-81B6-37BB6DE41EC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eaLnBrk="1" hangingPunct="1">
              <a:buClr>
                <a:srgbClr val="FF0000"/>
              </a:buClr>
            </a:pPr>
            <a:endParaRPr lang="it-IT" altLang="it-IT"/>
          </a:p>
          <a:p>
            <a:pPr eaLnBrk="1" hangingPunct="1">
              <a:buClr>
                <a:srgbClr val="FF0000"/>
              </a:buClr>
            </a:pPr>
            <a:endParaRPr lang="it-IT" altLang="it-IT"/>
          </a:p>
          <a:p>
            <a:pPr eaLnBrk="1" hangingPunct="1">
              <a:buClr>
                <a:srgbClr val="FF0000"/>
              </a:buClr>
            </a:pPr>
            <a:r>
              <a:rPr lang="it-IT" altLang="it-IT"/>
              <a:t>A </a:t>
            </a:r>
            <a:r>
              <a:rPr lang="it-IT" altLang="it-IT" err="1"/>
              <a:t>political</a:t>
            </a:r>
            <a:r>
              <a:rPr lang="it-IT" altLang="it-IT"/>
              <a:t> system with limited and </a:t>
            </a:r>
            <a:r>
              <a:rPr lang="it-IT" altLang="it-IT" err="1"/>
              <a:t>unaccountable</a:t>
            </a:r>
            <a:r>
              <a:rPr lang="it-IT" altLang="it-IT"/>
              <a:t> </a:t>
            </a:r>
            <a:r>
              <a:rPr lang="it-IT" altLang="it-IT" err="1"/>
              <a:t>political</a:t>
            </a:r>
            <a:r>
              <a:rPr lang="it-IT" altLang="it-IT"/>
              <a:t> </a:t>
            </a:r>
            <a:r>
              <a:rPr lang="it-IT" altLang="it-IT" err="1"/>
              <a:t>pluralism</a:t>
            </a:r>
            <a:r>
              <a:rPr lang="it-IT" altLang="it-IT"/>
              <a:t>, </a:t>
            </a:r>
            <a:r>
              <a:rPr lang="it-IT" altLang="it-IT" err="1"/>
              <a:t>without</a:t>
            </a:r>
            <a:r>
              <a:rPr lang="it-IT" altLang="it-IT"/>
              <a:t> an elaborate </a:t>
            </a:r>
            <a:r>
              <a:rPr lang="it-IT" altLang="it-IT" err="1"/>
              <a:t>guiding</a:t>
            </a:r>
            <a:r>
              <a:rPr lang="it-IT" altLang="it-IT"/>
              <a:t> </a:t>
            </a:r>
            <a:r>
              <a:rPr lang="it-IT" altLang="it-IT" err="1"/>
              <a:t>ideology</a:t>
            </a:r>
            <a:r>
              <a:rPr lang="it-IT" altLang="it-IT"/>
              <a:t>, </a:t>
            </a:r>
            <a:r>
              <a:rPr lang="it-IT" altLang="it-IT" err="1"/>
              <a:t>but</a:t>
            </a:r>
            <a:r>
              <a:rPr lang="it-IT" altLang="it-IT"/>
              <a:t> with </a:t>
            </a:r>
            <a:r>
              <a:rPr lang="it-IT" altLang="it-IT" err="1"/>
              <a:t>characteristic</a:t>
            </a:r>
            <a:r>
              <a:rPr lang="it-IT" altLang="it-IT"/>
              <a:t> </a:t>
            </a:r>
            <a:r>
              <a:rPr lang="it-IT" altLang="it-IT" err="1"/>
              <a:t>mentalities</a:t>
            </a:r>
            <a:r>
              <a:rPr lang="it-IT" altLang="it-IT"/>
              <a:t>, </a:t>
            </a:r>
            <a:r>
              <a:rPr lang="it-IT" altLang="it-IT" err="1"/>
              <a:t>without</a:t>
            </a:r>
            <a:r>
              <a:rPr lang="it-IT" altLang="it-IT"/>
              <a:t> </a:t>
            </a:r>
            <a:r>
              <a:rPr lang="it-IT" altLang="it-IT" err="1"/>
              <a:t>extensive</a:t>
            </a:r>
            <a:r>
              <a:rPr lang="it-IT" altLang="it-IT"/>
              <a:t> or intense </a:t>
            </a:r>
            <a:r>
              <a:rPr lang="it-IT" altLang="it-IT" err="1"/>
              <a:t>political</a:t>
            </a:r>
            <a:r>
              <a:rPr lang="it-IT" altLang="it-IT"/>
              <a:t> </a:t>
            </a:r>
            <a:r>
              <a:rPr lang="it-IT" altLang="it-IT" err="1"/>
              <a:t>mobilisation</a:t>
            </a:r>
            <a:r>
              <a:rPr lang="it-IT" altLang="it-IT"/>
              <a:t>, </a:t>
            </a:r>
            <a:r>
              <a:rPr lang="it-IT" altLang="it-IT" err="1"/>
              <a:t>except</a:t>
            </a:r>
            <a:r>
              <a:rPr lang="it-IT" altLang="it-IT"/>
              <a:t> </a:t>
            </a:r>
            <a:r>
              <a:rPr lang="it-IT" altLang="it-IT" err="1"/>
              <a:t>at</a:t>
            </a:r>
            <a:r>
              <a:rPr lang="it-IT" altLang="it-IT"/>
              <a:t> </a:t>
            </a:r>
            <a:r>
              <a:rPr lang="it-IT" altLang="it-IT" err="1"/>
              <a:t>certain</a:t>
            </a:r>
            <a:r>
              <a:rPr lang="it-IT" altLang="it-IT"/>
              <a:t> moments in </a:t>
            </a:r>
            <a:r>
              <a:rPr lang="it-IT" altLang="it-IT" err="1"/>
              <a:t>its</a:t>
            </a:r>
            <a:r>
              <a:rPr lang="it-IT" altLang="it-IT"/>
              <a:t> </a:t>
            </a:r>
            <a:r>
              <a:rPr lang="it-IT" altLang="it-IT" err="1"/>
              <a:t>development</a:t>
            </a:r>
            <a:r>
              <a:rPr lang="it-IT" altLang="it-IT"/>
              <a:t>, and with a leader and </a:t>
            </a:r>
            <a:r>
              <a:rPr lang="it-IT" altLang="it-IT" err="1"/>
              <a:t>sometimes</a:t>
            </a:r>
            <a:r>
              <a:rPr lang="it-IT" altLang="it-IT"/>
              <a:t> a small group </a:t>
            </a:r>
            <a:r>
              <a:rPr lang="it-IT" altLang="it-IT" err="1"/>
              <a:t>exercising</a:t>
            </a:r>
            <a:r>
              <a:rPr lang="it-IT" altLang="it-IT"/>
              <a:t> power </a:t>
            </a:r>
            <a:r>
              <a:rPr lang="it-IT" altLang="it-IT" err="1"/>
              <a:t>within</a:t>
            </a:r>
            <a:r>
              <a:rPr lang="it-IT" altLang="it-IT"/>
              <a:t> </a:t>
            </a:r>
            <a:r>
              <a:rPr lang="it-IT" altLang="it-IT" err="1"/>
              <a:t>formally</a:t>
            </a:r>
            <a:r>
              <a:rPr lang="it-IT" altLang="it-IT"/>
              <a:t> </a:t>
            </a:r>
            <a:r>
              <a:rPr lang="it-IT" altLang="it-IT" err="1"/>
              <a:t>ill-defined</a:t>
            </a:r>
            <a:r>
              <a:rPr lang="it-IT" altLang="it-IT"/>
              <a:t>, </a:t>
            </a:r>
            <a:r>
              <a:rPr lang="it-IT" altLang="it-IT" err="1"/>
              <a:t>but</a:t>
            </a:r>
            <a:r>
              <a:rPr lang="it-IT" altLang="it-IT"/>
              <a:t> in reality </a:t>
            </a:r>
            <a:r>
              <a:rPr lang="it-IT" altLang="it-IT" err="1"/>
              <a:t>quite</a:t>
            </a:r>
            <a:r>
              <a:rPr lang="it-IT" altLang="it-IT"/>
              <a:t> </a:t>
            </a:r>
            <a:r>
              <a:rPr lang="it-IT" altLang="it-IT" err="1"/>
              <a:t>predictable</a:t>
            </a:r>
            <a:r>
              <a:rPr lang="it-IT" altLang="it-IT"/>
              <a:t> </a:t>
            </a:r>
            <a:r>
              <a:rPr lang="it-IT" altLang="it-IT" err="1"/>
              <a:t>limits</a:t>
            </a:r>
            <a:r>
              <a:rPr lang="it-IT" altLang="it-IT"/>
              <a:t> </a:t>
            </a:r>
            <a:r>
              <a:rPr lang="it-IT" altLang="ja-JP"/>
              <a:t>(</a:t>
            </a:r>
            <a:r>
              <a:rPr lang="it-IT" altLang="ja-JP" err="1"/>
              <a:t>J</a:t>
            </a:r>
            <a:r>
              <a:rPr lang="it-IT" altLang="ja-JP"/>
              <a:t>. Linz))</a:t>
            </a:r>
            <a:endParaRPr lang="it-IT" altLang="it-I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>
            <a:extLst>
              <a:ext uri="{FF2B5EF4-FFF2-40B4-BE49-F238E27FC236}">
                <a16:creationId xmlns:a16="http://schemas.microsoft.com/office/drawing/2014/main" id="{0A63106D-9D92-0B44-AF03-97818E1E03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/>
          <a:p>
            <a:pPr eaLnBrk="1" hangingPunct="1"/>
            <a:br>
              <a:rPr lang="it-IT" altLang="it-IT" b="1"/>
            </a:br>
            <a:br>
              <a:rPr lang="it-IT" altLang="it-IT" b="1"/>
            </a:br>
            <a:r>
              <a:rPr lang="it-IT" altLang="it-IT" b="1" err="1"/>
              <a:t>Dimensions</a:t>
            </a:r>
            <a:endParaRPr lang="it-IT" altLang="it-IT" b="1"/>
          </a:p>
        </p:txBody>
      </p:sp>
      <p:graphicFrame>
        <p:nvGraphicFramePr>
          <p:cNvPr id="27652" name="Rectangle 3">
            <a:extLst>
              <a:ext uri="{FF2B5EF4-FFF2-40B4-BE49-F238E27FC236}">
                <a16:creationId xmlns:a16="http://schemas.microsoft.com/office/drawing/2014/main" id="{91850B7F-FAF4-D642-585C-3B6B5EDE89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1473746"/>
              </p:ext>
            </p:extLst>
          </p:nvPr>
        </p:nvGraphicFramePr>
        <p:xfrm>
          <a:off x="5303520" y="548640"/>
          <a:ext cx="6053328" cy="5431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F3F781F3-2108-2E46-8F6E-8C6678DE7A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it-IT" sz="3200" b="1" dirty="0">
                <a:latin typeface="Book Antiqua" panose="02040602050305030304" pitchFamily="18" charset="0"/>
              </a:rPr>
              <a:t>Totalitarian and Authoritarian regimes </a:t>
            </a:r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13294CA8-69B1-2643-A6DA-B77A0711261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2382982"/>
            <a:ext cx="4343400" cy="4170218"/>
          </a:xfrm>
        </p:spPr>
        <p:txBody>
          <a:bodyPr>
            <a:normAutofit fontScale="85000" lnSpcReduction="20000"/>
          </a:bodyPr>
          <a:lstStyle/>
          <a:p>
            <a:r>
              <a:rPr lang="it-IT" b="1" u="sng" dirty="0"/>
              <a:t>-</a:t>
            </a:r>
            <a:r>
              <a:rPr lang="it-IT" b="1" u="sng" dirty="0" err="1"/>
              <a:t>Authoritarian</a:t>
            </a:r>
            <a:br>
              <a:rPr lang="it-IT" dirty="0"/>
            </a:br>
            <a:endParaRPr lang="it-IT" dirty="0"/>
          </a:p>
          <a:p>
            <a:r>
              <a:rPr lang="it-IT" dirty="0"/>
              <a:t>-A </a:t>
            </a:r>
            <a:r>
              <a:rPr lang="it-IT" dirty="0" err="1"/>
              <a:t>political</a:t>
            </a:r>
            <a:r>
              <a:rPr lang="it-IT" dirty="0"/>
              <a:t> regime in </a:t>
            </a:r>
            <a:r>
              <a:rPr lang="it-IT" dirty="0" err="1"/>
              <a:t>which</a:t>
            </a:r>
            <a:r>
              <a:rPr lang="it-IT" dirty="0"/>
              <a:t> power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exercised</a:t>
            </a:r>
            <a:r>
              <a:rPr lang="it-IT" dirty="0"/>
              <a:t> by a small group of </a:t>
            </a:r>
            <a:r>
              <a:rPr lang="it-IT" dirty="0" err="1"/>
              <a:t>individuals</a:t>
            </a:r>
            <a:r>
              <a:rPr lang="it-IT" dirty="0"/>
              <a:t> </a:t>
            </a:r>
            <a:r>
              <a:rPr lang="it-IT" dirty="0" err="1"/>
              <a:t>without</a:t>
            </a:r>
            <a:r>
              <a:rPr lang="it-IT" dirty="0"/>
              <a:t> </a:t>
            </a:r>
            <a:r>
              <a:rPr lang="it-IT" dirty="0" err="1"/>
              <a:t>representative</a:t>
            </a:r>
            <a:r>
              <a:rPr lang="it-IT" dirty="0"/>
              <a:t> </a:t>
            </a:r>
            <a:r>
              <a:rPr lang="it-IT" dirty="0" err="1"/>
              <a:t>relationships</a:t>
            </a:r>
            <a:br>
              <a:rPr lang="it-IT" dirty="0"/>
            </a:br>
            <a:endParaRPr lang="it-IT" dirty="0"/>
          </a:p>
          <a:p>
            <a:r>
              <a:rPr lang="it-IT" dirty="0"/>
              <a:t>-</a:t>
            </a:r>
            <a:r>
              <a:rPr lang="it-IT" dirty="0" err="1"/>
              <a:t>Restrictions</a:t>
            </a:r>
            <a:r>
              <a:rPr lang="it-IT" dirty="0"/>
              <a:t> on </a:t>
            </a:r>
            <a:r>
              <a:rPr lang="it-IT" dirty="0" err="1"/>
              <a:t>freedoms</a:t>
            </a:r>
            <a:br>
              <a:rPr lang="it-IT" dirty="0"/>
            </a:br>
            <a:endParaRPr lang="it-IT" dirty="0"/>
          </a:p>
          <a:p>
            <a:r>
              <a:rPr lang="it-IT" dirty="0"/>
              <a:t>-</a:t>
            </a:r>
            <a:r>
              <a:rPr lang="it-IT" dirty="0" err="1"/>
              <a:t>Mentality</a:t>
            </a:r>
            <a:r>
              <a:rPr lang="it-IT" dirty="0"/>
              <a:t> </a:t>
            </a:r>
            <a:r>
              <a:rPr lang="it-IT" dirty="0" err="1"/>
              <a:t>domination</a:t>
            </a:r>
            <a:endParaRPr lang="it-IT" dirty="0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BBB86439-791F-5240-BA6D-952EDF33EB7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791200" y="2382982"/>
            <a:ext cx="5562600" cy="3539836"/>
          </a:xfrm>
        </p:spPr>
        <p:txBody>
          <a:bodyPr>
            <a:noAutofit/>
          </a:bodyPr>
          <a:lstStyle/>
          <a:p>
            <a:r>
              <a:rPr lang="it-IT" b="1" u="sng" dirty="0"/>
              <a:t>-</a:t>
            </a:r>
            <a:r>
              <a:rPr lang="it-IT" b="1" u="sng" dirty="0" err="1"/>
              <a:t>Totalitarian</a:t>
            </a:r>
            <a:endParaRPr lang="it-IT" dirty="0"/>
          </a:p>
          <a:p>
            <a:r>
              <a:rPr lang="it-IT" dirty="0"/>
              <a:t>-A </a:t>
            </a:r>
            <a:r>
              <a:rPr lang="it-IT" dirty="0" err="1"/>
              <a:t>highly</a:t>
            </a:r>
            <a:r>
              <a:rPr lang="it-IT" dirty="0"/>
              <a:t> </a:t>
            </a:r>
            <a:r>
              <a:rPr lang="it-IT" dirty="0" err="1"/>
              <a:t>centralised</a:t>
            </a:r>
            <a:r>
              <a:rPr lang="it-IT" dirty="0"/>
              <a:t> </a:t>
            </a:r>
            <a:r>
              <a:rPr lang="it-IT" dirty="0" err="1"/>
              <a:t>political</a:t>
            </a:r>
            <a:r>
              <a:rPr lang="it-IT" dirty="0"/>
              <a:t> regime, </a:t>
            </a:r>
            <a:r>
              <a:rPr lang="it-IT" dirty="0" err="1"/>
              <a:t>dominated</a:t>
            </a:r>
            <a:r>
              <a:rPr lang="it-IT" dirty="0"/>
              <a:t> by the </a:t>
            </a:r>
            <a:r>
              <a:rPr lang="it-IT" dirty="0" err="1"/>
              <a:t>idelogy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</a:t>
            </a:r>
            <a:r>
              <a:rPr lang="it-IT" dirty="0" err="1"/>
              <a:t>transforms</a:t>
            </a:r>
            <a:r>
              <a:rPr lang="it-IT" dirty="0"/>
              <a:t> </a:t>
            </a:r>
            <a:r>
              <a:rPr lang="it-IT" dirty="0" err="1"/>
              <a:t>all</a:t>
            </a:r>
            <a:r>
              <a:rPr lang="it-IT" dirty="0"/>
              <a:t> </a:t>
            </a:r>
            <a:r>
              <a:rPr lang="it-IT" dirty="0" err="1"/>
              <a:t>sectors</a:t>
            </a:r>
            <a:r>
              <a:rPr lang="it-IT" dirty="0"/>
              <a:t> of society, </a:t>
            </a:r>
            <a:r>
              <a:rPr lang="it-IT" dirty="0" err="1"/>
              <a:t>including</a:t>
            </a:r>
            <a:r>
              <a:rPr lang="it-IT" dirty="0"/>
              <a:t> the economy</a:t>
            </a:r>
          </a:p>
          <a:p>
            <a:r>
              <a:rPr lang="it-IT" dirty="0"/>
              <a:t>-Total </a:t>
            </a:r>
            <a:r>
              <a:rPr lang="it-IT" dirty="0" err="1"/>
              <a:t>transformation</a:t>
            </a:r>
            <a:r>
              <a:rPr lang="it-IT" dirty="0"/>
              <a:t> and control of society and the </a:t>
            </a:r>
            <a:r>
              <a:rPr lang="it-IT" dirty="0" err="1"/>
              <a:t>organisation</a:t>
            </a:r>
            <a:r>
              <a:rPr lang="it-IT" dirty="0"/>
              <a:t>;</a:t>
            </a:r>
          </a:p>
          <a:p>
            <a:r>
              <a:rPr lang="it-IT" dirty="0"/>
              <a:t>-</a:t>
            </a:r>
            <a:r>
              <a:rPr lang="it-IT" dirty="0" err="1"/>
              <a:t>Extirpation</a:t>
            </a:r>
            <a:r>
              <a:rPr lang="it-IT" dirty="0"/>
              <a:t> of </a:t>
            </a:r>
            <a:r>
              <a:rPr lang="it-IT" dirty="0" err="1"/>
              <a:t>individual</a:t>
            </a:r>
            <a:r>
              <a:rPr lang="it-IT" dirty="0"/>
              <a:t> </a:t>
            </a:r>
            <a:r>
              <a:rPr lang="it-IT" dirty="0" err="1"/>
              <a:t>freedoms</a:t>
            </a:r>
            <a:r>
              <a:rPr lang="it-IT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513B39C3-0B2D-3341-B642-6F5D674D47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it-IT" sz="3200" b="1" dirty="0">
                <a:latin typeface="Book Antiqua" panose="02040602050305030304" pitchFamily="18" charset="0"/>
              </a:rPr>
              <a:t>Political control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8D997406-D71B-B347-B766-64AF62D7B5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590800"/>
            <a:ext cx="9372600" cy="4267200"/>
          </a:xfrm>
        </p:spPr>
        <p:txBody>
          <a:bodyPr>
            <a:noAutofit/>
          </a:bodyPr>
          <a:lstStyle/>
          <a:p>
            <a:r>
              <a:rPr lang="it-IT" sz="3400" dirty="0" err="1"/>
              <a:t>Coercion</a:t>
            </a:r>
            <a:endParaRPr lang="it-IT" sz="3400" dirty="0"/>
          </a:p>
          <a:p>
            <a:r>
              <a:rPr lang="it-IT" sz="3400" u="sng" dirty="0"/>
              <a:t>-</a:t>
            </a:r>
            <a:r>
              <a:rPr lang="it-IT" sz="3400" u="sng" dirty="0" err="1"/>
              <a:t>Surveillance</a:t>
            </a:r>
            <a:endParaRPr lang="it-IT" sz="3400" dirty="0"/>
          </a:p>
          <a:p>
            <a:r>
              <a:rPr lang="it-IT" sz="3400" u="sng" dirty="0"/>
              <a:t>-</a:t>
            </a:r>
            <a:r>
              <a:rPr lang="it-IT" sz="3400" u="sng" dirty="0" err="1"/>
              <a:t>Cooptation</a:t>
            </a:r>
            <a:endParaRPr lang="it-IT" sz="3400" dirty="0"/>
          </a:p>
          <a:p>
            <a:r>
              <a:rPr lang="it-IT" sz="3400" dirty="0"/>
              <a:t>-Cult </a:t>
            </a:r>
            <a:r>
              <a:rPr lang="it-IT" sz="3400" u="sng" dirty="0"/>
              <a:t>of </a:t>
            </a:r>
            <a:r>
              <a:rPr lang="it-IT" sz="3400" u="sng" dirty="0" err="1"/>
              <a:t>personality</a:t>
            </a:r>
            <a:endParaRPr lang="it-IT" sz="3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B4F24-CA66-B146-C79B-5163D17A0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egnaposto numero diapositiva 3">
            <a:extLst>
              <a:ext uri="{FF2B5EF4-FFF2-40B4-BE49-F238E27FC236}">
                <a16:creationId xmlns:a16="http://schemas.microsoft.com/office/drawing/2014/main" id="{1A3E393C-42DF-CCF1-10A6-EA4E794BDC8E}"/>
              </a:ext>
            </a:extLst>
          </p:cNvPr>
          <p:cNvSpPr txBox="1">
            <a:spLocks noGrp="1"/>
          </p:cNvSpPr>
          <p:nvPr/>
        </p:nvSpPr>
        <p:spPr bwMode="auto">
          <a:xfrm>
            <a:off x="5808663" y="6245225"/>
            <a:ext cx="5715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defTabSz="449263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49263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49263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49263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49263">
              <a:spcBef>
                <a:spcPct val="200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FFFFFF"/>
              </a:buClr>
              <a:buFont typeface="Verdana" panose="020B0604030504040204" pitchFamily="34" charset="0"/>
              <a:buNone/>
            </a:pPr>
            <a:fld id="{F3B21ABF-1731-1240-AF3B-306A1B50851E}" type="slidenum">
              <a:rPr lang="en-GB" altLang="it-IT" sz="1400" b="1">
                <a:solidFill>
                  <a:srgbClr val="FFFFFF"/>
                </a:solidFill>
                <a:latin typeface="Verdana" panose="020B0604030504040204" pitchFamily="34" charset="0"/>
              </a:rPr>
              <a:pPr algn="r" eaLnBrk="1" hangingPunct="1">
                <a:spcBef>
                  <a:spcPct val="0"/>
                </a:spcBef>
                <a:buClr>
                  <a:srgbClr val="FFFFFF"/>
                </a:buClr>
                <a:buFont typeface="Verdana" panose="020B0604030504040204" pitchFamily="34" charset="0"/>
                <a:buNone/>
              </a:pPr>
              <a:t>8</a:t>
            </a:fld>
            <a:endParaRPr lang="en-GB" altLang="it-IT" sz="1400" b="1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6145" name="Rectangle 1">
            <a:extLst>
              <a:ext uri="{FF2B5EF4-FFF2-40B4-BE49-F238E27FC236}">
                <a16:creationId xmlns:a16="http://schemas.microsoft.com/office/drawing/2014/main" id="{D97221E5-5E9B-6F5A-B3F6-98F727D4FFE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37308" y="1144588"/>
            <a:ext cx="10030692" cy="4179766"/>
          </a:xfrm>
          <a:solidFill>
            <a:srgbClr val="FFFFFF"/>
          </a:solidFill>
        </p:spPr>
        <p:txBody>
          <a:bodyPr vert="horz" lIns="90000" tIns="46800" rIns="90000" bIns="46800" rtlCol="0">
            <a:noAutofit/>
          </a:bodyPr>
          <a:lstStyle/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/>
              <a:t>Absence of political pluralism</a:t>
            </a:r>
          </a:p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/>
              <a:t>Articulate ideology comprising an official body of doctrines concerning every aspect of human existence, with the aim of achieving a perfect final society and building the new man;</a:t>
            </a:r>
          </a:p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/>
              <a:t>A single mass party controlled by an oligarchy, often confused with the state bureaucracy;</a:t>
            </a:r>
          </a:p>
          <a:p>
            <a:pPr>
              <a:buClr>
                <a:srgbClr val="FF0000"/>
              </a:buClr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/>
              <a:t>The state as the transmission belt of party power</a:t>
            </a: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E4D230B5-69E5-E100-017C-E46397EC988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0"/>
            <a:ext cx="9144000" cy="1144588"/>
          </a:xfrm>
          <a:solidFill>
            <a:srgbClr val="FFFFFF"/>
          </a:solidFill>
        </p:spPr>
        <p:txBody>
          <a:bodyPr>
            <a:norm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it-IT" sz="2800" b="1" dirty="0">
                <a:latin typeface="Book Antiqua" panose="02040602050305030304" pitchFamily="18" charset="0"/>
              </a:rPr>
              <a:t>Totalitarian regimes</a:t>
            </a:r>
          </a:p>
        </p:txBody>
      </p:sp>
    </p:spTree>
    <p:extLst>
      <p:ext uri="{BB962C8B-B14F-4D97-AF65-F5344CB8AC3E}">
        <p14:creationId xmlns:p14="http://schemas.microsoft.com/office/powerpoint/2010/main" val="2150297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7" dur="500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12" dur="500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17" dur="500"/>
                                        <p:tgtEl>
                                          <p:spTgt spid="6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22" dur="500"/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egnaposto numero diapositiva 3">
            <a:extLst>
              <a:ext uri="{FF2B5EF4-FFF2-40B4-BE49-F238E27FC236}">
                <a16:creationId xmlns:a16="http://schemas.microsoft.com/office/drawing/2014/main" id="{5D37FCE1-4E5A-F546-8209-C4D4C608BC7C}"/>
              </a:ext>
            </a:extLst>
          </p:cNvPr>
          <p:cNvSpPr txBox="1">
            <a:spLocks noGrp="1"/>
          </p:cNvSpPr>
          <p:nvPr/>
        </p:nvSpPr>
        <p:spPr bwMode="auto">
          <a:xfrm>
            <a:off x="5808663" y="6245225"/>
            <a:ext cx="5715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defTabSz="449263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449263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449263">
              <a:spcBef>
                <a:spcPct val="20000"/>
              </a:spcBef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449263">
              <a:spcBef>
                <a:spcPct val="20000"/>
              </a:spcBef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449263">
              <a:spcBef>
                <a:spcPct val="20000"/>
              </a:spcBef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FFFFFF"/>
              </a:buClr>
              <a:buFont typeface="Verdana" panose="020B0604030504040204" pitchFamily="34" charset="0"/>
              <a:buNone/>
            </a:pPr>
            <a:fld id="{F3B21ABF-1731-1240-AF3B-306A1B50851E}" type="slidenum">
              <a:rPr lang="en-GB" altLang="it-IT" sz="1400" b="1">
                <a:solidFill>
                  <a:srgbClr val="FFFFFF"/>
                </a:solidFill>
                <a:latin typeface="Verdana" panose="020B0604030504040204" pitchFamily="34" charset="0"/>
              </a:rPr>
              <a:pPr algn="r" eaLnBrk="1" hangingPunct="1">
                <a:spcBef>
                  <a:spcPct val="0"/>
                </a:spcBef>
                <a:buClr>
                  <a:srgbClr val="FFFFFF"/>
                </a:buClr>
                <a:buFont typeface="Verdana" panose="020B0604030504040204" pitchFamily="34" charset="0"/>
                <a:buNone/>
              </a:pPr>
              <a:t>9</a:t>
            </a:fld>
            <a:endParaRPr lang="en-GB" altLang="it-IT" sz="1400" b="1">
              <a:solidFill>
                <a:srgbClr val="FFFFFF"/>
              </a:solidFill>
              <a:latin typeface="Verdana" panose="020B0604030504040204" pitchFamily="34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38519235-9067-0749-9A9E-8A062AD7C34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44588"/>
          </a:xfrm>
          <a:solidFill>
            <a:srgbClr val="FFFFFF"/>
          </a:solidFill>
        </p:spPr>
        <p:txBody>
          <a:bodyPr>
            <a:norm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it-IT" sz="2800" b="1" dirty="0">
                <a:latin typeface="Book Antiqua" panose="02040602050305030304" pitchFamily="18" charset="0"/>
              </a:rPr>
              <a:t>Totalitarian Regimes</a:t>
            </a:r>
          </a:p>
        </p:txBody>
      </p:sp>
      <p:sp>
        <p:nvSpPr>
          <p:cNvPr id="45060" name="Rectangle 7">
            <a:extLst>
              <a:ext uri="{FF2B5EF4-FFF2-40B4-BE49-F238E27FC236}">
                <a16:creationId xmlns:a16="http://schemas.microsoft.com/office/drawing/2014/main" id="{C431992F-D4EE-B148-8F1D-557439EEE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634" y="1594854"/>
            <a:ext cx="11653115" cy="330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33400" indent="-5334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228600" indent="-228600">
              <a:lnSpc>
                <a:spcPct val="110000"/>
              </a:lnSpc>
              <a:spcBef>
                <a:spcPts val="1000"/>
              </a:spcBef>
              <a:buClr>
                <a:srgbClr val="FF0000"/>
              </a:buClr>
              <a:buFont typeface="Arial" panose="020B0604020202020204" pitchFamily="34" charset="0"/>
              <a:buChar char="•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>
                <a:latin typeface="+mn-lt"/>
                <a:ea typeface="+mn-ea"/>
              </a:rPr>
              <a:t>Leader or small group at the top of the single party</a:t>
            </a:r>
          </a:p>
          <a:p>
            <a:pPr marL="228600" indent="-228600">
              <a:lnSpc>
                <a:spcPct val="110000"/>
              </a:lnSpc>
              <a:spcBef>
                <a:spcPts val="1000"/>
              </a:spcBef>
              <a:buClr>
                <a:srgbClr val="FF0000"/>
              </a:buClr>
              <a:buFont typeface="Arial" panose="020B0604020202020204" pitchFamily="34" charset="0"/>
              <a:buChar char="•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>
                <a:latin typeface="+mn-lt"/>
                <a:ea typeface="+mn-ea"/>
              </a:rPr>
              <a:t>Unforeseeable limits to the leader's power</a:t>
            </a:r>
          </a:p>
          <a:p>
            <a:pPr marL="228600" indent="-228600">
              <a:lnSpc>
                <a:spcPct val="110000"/>
              </a:lnSpc>
              <a:spcBef>
                <a:spcPts val="1000"/>
              </a:spcBef>
              <a:buClr>
                <a:srgbClr val="FF0000"/>
              </a:buClr>
              <a:buFont typeface="Arial" panose="020B0604020202020204" pitchFamily="34" charset="0"/>
              <a:buChar char="•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>
                <a:latin typeface="+mn-lt"/>
                <a:ea typeface="+mn-ea"/>
              </a:rPr>
              <a:t>A system of internal terror used both against the regime's enemies and against entire sectors of society, the elimination of which is a condition for the realisation of the ideological goals;</a:t>
            </a:r>
          </a:p>
          <a:p>
            <a:pPr marL="228600" indent="-228600">
              <a:lnSpc>
                <a:spcPct val="110000"/>
              </a:lnSpc>
              <a:spcBef>
                <a:spcPts val="1000"/>
              </a:spcBef>
              <a:buClr>
                <a:srgbClr val="FF0000"/>
              </a:buClr>
              <a:buFont typeface="Arial" panose="020B0604020202020204" pitchFamily="34" charset="0"/>
              <a:buChar char="•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altLang="it-IT" sz="3400" dirty="0">
                <a:latin typeface="+mn-lt"/>
                <a:ea typeface="+mn-ea"/>
              </a:rPr>
              <a:t>Monopolistic control of the coercive system, the mass media and the entire economic sector</a:t>
            </a:r>
            <a:endParaRPr lang="it-IT" altLang="it-IT" sz="3400" dirty="0">
              <a:latin typeface="+mn-lt"/>
              <a:ea typeface="+mn-ea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>
            <a:extLst>
              <a:ext uri="{FF2B5EF4-FFF2-40B4-BE49-F238E27FC236}">
                <a16:creationId xmlns:a16="http://schemas.microsoft.com/office/drawing/2014/main" id="{1E546CA1-94F5-307B-BCD7-4D457722C2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it-IT" altLang="it-IT" b="1" dirty="0"/>
              <a:t>post-</a:t>
            </a:r>
            <a:r>
              <a:rPr lang="it-IT" altLang="it-IT" b="1" dirty="0" err="1"/>
              <a:t>totalitarism</a:t>
            </a:r>
            <a:endParaRPr lang="it-IT" altLang="it-IT" b="1" dirty="0"/>
          </a:p>
        </p:txBody>
      </p:sp>
      <p:graphicFrame>
        <p:nvGraphicFramePr>
          <p:cNvPr id="48132" name="Rectangle 3">
            <a:extLst>
              <a:ext uri="{FF2B5EF4-FFF2-40B4-BE49-F238E27FC236}">
                <a16:creationId xmlns:a16="http://schemas.microsoft.com/office/drawing/2014/main" id="{099B680D-936E-D416-762C-C4AEF935E0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3575762"/>
              </p:ext>
            </p:extLst>
          </p:nvPr>
        </p:nvGraphicFramePr>
        <p:xfrm>
          <a:off x="5303520" y="548640"/>
          <a:ext cx="6053328" cy="5431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E275A55A-2352-9D76-A046-34594CCEF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North Korea as a totalitarian regime?</a:t>
            </a:r>
            <a:endParaRPr lang="en-US"/>
          </a:p>
        </p:txBody>
      </p:sp>
      <p:pic>
        <p:nvPicPr>
          <p:cNvPr id="3074" name="Picture 2" descr="China Should Be Worried About North Korea: How to Make Beijing a Partner in  Restraining Pyongyang">
            <a:extLst>
              <a:ext uri="{FF2B5EF4-FFF2-40B4-BE49-F238E27FC236}">
                <a16:creationId xmlns:a16="http://schemas.microsoft.com/office/drawing/2014/main" id="{2EBCF1F8-7217-C7D9-BC80-16DDEDFAE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53" b="14471"/>
          <a:stretch>
            <a:fillRect/>
          </a:stretch>
        </p:blipFill>
        <p:spPr bwMode="auto">
          <a:xfrm>
            <a:off x="838200" y="1929384"/>
            <a:ext cx="10515600" cy="425196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751130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DarkSeedRightStep">
      <a:dk1>
        <a:srgbClr val="000000"/>
      </a:dk1>
      <a:lt1>
        <a:srgbClr val="FFFFFF"/>
      </a:lt1>
      <a:dk2>
        <a:srgbClr val="1C2B31"/>
      </a:dk2>
      <a:lt2>
        <a:srgbClr val="F0F3F2"/>
      </a:lt2>
      <a:accent1>
        <a:srgbClr val="C34D81"/>
      </a:accent1>
      <a:accent2>
        <a:srgbClr val="B13B3E"/>
      </a:accent2>
      <a:accent3>
        <a:srgbClr val="C37B4D"/>
      </a:accent3>
      <a:accent4>
        <a:srgbClr val="B19A3B"/>
      </a:accent4>
      <a:accent5>
        <a:srgbClr val="95AD44"/>
      </a:accent5>
      <a:accent6>
        <a:srgbClr val="65B13B"/>
      </a:accent6>
      <a:hlink>
        <a:srgbClr val="6A65CB"/>
      </a:hlink>
      <a:folHlink>
        <a:srgbClr val="7F7F7F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talitarian" id="{AFF2B702-C0EB-F949-BFC9-935BC77606F5}" vid="{065E8297-0786-234F-9D20-D847090CEAD9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nalogousFromDarkSeedRightStep">
    <a:dk1>
      <a:srgbClr val="000000"/>
    </a:dk1>
    <a:lt1>
      <a:srgbClr val="FFFFFF"/>
    </a:lt1>
    <a:dk2>
      <a:srgbClr val="1C2B31"/>
    </a:dk2>
    <a:lt2>
      <a:srgbClr val="F0F3F2"/>
    </a:lt2>
    <a:accent1>
      <a:srgbClr val="C34D81"/>
    </a:accent1>
    <a:accent2>
      <a:srgbClr val="B13B3E"/>
    </a:accent2>
    <a:accent3>
      <a:srgbClr val="C37B4D"/>
    </a:accent3>
    <a:accent4>
      <a:srgbClr val="B19A3B"/>
    </a:accent4>
    <a:accent5>
      <a:srgbClr val="95AD44"/>
    </a:accent5>
    <a:accent6>
      <a:srgbClr val="65B13B"/>
    </a:accent6>
    <a:hlink>
      <a:srgbClr val="6A65CB"/>
    </a:hlink>
    <a:folHlink>
      <a:srgbClr val="7F7F7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390</Words>
  <Application>Microsoft Macintosh PowerPoint</Application>
  <PresentationFormat>Widescreen</PresentationFormat>
  <Paragraphs>60</Paragraphs>
  <Slides>11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9" baseType="lpstr">
      <vt:lpstr>Arial</vt:lpstr>
      <vt:lpstr>Book Antiqua</vt:lpstr>
      <vt:lpstr>Calibri</vt:lpstr>
      <vt:lpstr>The Hand Bold</vt:lpstr>
      <vt:lpstr>The Serif Hand Black</vt:lpstr>
      <vt:lpstr>Times New Roman</vt:lpstr>
      <vt:lpstr>Verdana</vt:lpstr>
      <vt:lpstr>SketchyVTI</vt:lpstr>
      <vt:lpstr>Totalitarian Regimes</vt:lpstr>
      <vt:lpstr>Presentazione standard di PowerPoint</vt:lpstr>
      <vt:lpstr>Totalitarian Regimes</vt:lpstr>
      <vt:lpstr>  Definition</vt:lpstr>
      <vt:lpstr>  Dimensions</vt:lpstr>
      <vt:lpstr>Totalitarian and Authoritarian regimes </vt:lpstr>
      <vt:lpstr>Political control</vt:lpstr>
      <vt:lpstr>Totalitarian regimes</vt:lpstr>
      <vt:lpstr>Totalitarian Regimes</vt:lpstr>
      <vt:lpstr>post-totalitarism</vt:lpstr>
      <vt:lpstr>North Korea as a totalitarian regime?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IRRERA, Prof. Daniela</dc:creator>
  <cp:lastModifiedBy>Daniela Irrera</cp:lastModifiedBy>
  <cp:revision>3</cp:revision>
  <dcterms:created xsi:type="dcterms:W3CDTF">2024-11-14T08:10:19Z</dcterms:created>
  <dcterms:modified xsi:type="dcterms:W3CDTF">2025-11-09T11:41:43Z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2024-11-13T22:06:39Z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f2547b26-98c3-470b-a40d-facb484cd6e4</vt:lpwstr>
  </property>
  <property fmtid="{D5CDD505-2E9C-101B-9397-08002B2CF9AE}" pid="7" name="MSIP_Label_defa4170-0d19-0005-0004-bc88714345d2_ActionId">
    <vt:lpwstr>e77b1d2b-26cb-4b7b-9182-cb6a562ccd44</vt:lpwstr>
  </property>
  <property fmtid="{D5CDD505-2E9C-101B-9397-08002B2CF9AE}" pid="8" name="MSIP_Label_defa4170-0d19-0005-0004-bc88714345d2_ContentBits">
    <vt:lpwstr>0</vt:lpwstr>
  </property>
</Properties>
</file>