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notesMasterIdLst>
    <p:notesMasterId r:id="rId18"/>
  </p:notesMasterIdLst>
  <p:sldIdLst>
    <p:sldId id="256" r:id="rId2"/>
    <p:sldId id="289" r:id="rId3"/>
    <p:sldId id="302" r:id="rId4"/>
    <p:sldId id="268" r:id="rId5"/>
    <p:sldId id="269" r:id="rId6"/>
    <p:sldId id="274" r:id="rId7"/>
    <p:sldId id="277" r:id="rId8"/>
    <p:sldId id="278" r:id="rId9"/>
    <p:sldId id="300" r:id="rId10"/>
    <p:sldId id="290" r:id="rId11"/>
    <p:sldId id="304" r:id="rId12"/>
    <p:sldId id="316" r:id="rId13"/>
    <p:sldId id="307" r:id="rId14"/>
    <p:sldId id="308" r:id="rId15"/>
    <p:sldId id="315" r:id="rId16"/>
    <p:sldId id="317" r:id="rId1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8"/>
    <p:restoredTop sz="95009"/>
  </p:normalViewPr>
  <p:slideViewPr>
    <p:cSldViewPr snapToGrid="0" snapToObjects="1">
      <p:cViewPr varScale="1">
        <p:scale>
          <a:sx n="91" d="100"/>
          <a:sy n="91" d="100"/>
        </p:scale>
        <p:origin x="192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9E3286-4F6D-479F-AF30-B7302AFE783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AA52478-0C79-478E-8531-A8281632CA0D}">
      <dgm:prSet/>
      <dgm:spPr/>
      <dgm:t>
        <a:bodyPr/>
        <a:lstStyle/>
        <a:p>
          <a:r>
            <a:rPr lang="it-IT" dirty="0"/>
            <a:t>First </a:t>
          </a:r>
          <a:r>
            <a:rPr lang="it-IT" dirty="0" err="1"/>
            <a:t>wave</a:t>
          </a:r>
          <a:r>
            <a:rPr lang="it-IT" dirty="0"/>
            <a:t> (1828-1926)</a:t>
          </a:r>
          <a:endParaRPr lang="en-US" dirty="0"/>
        </a:p>
      </dgm:t>
    </dgm:pt>
    <dgm:pt modelId="{B4209997-D6EB-4A9D-845B-41220BDFDDC7}" type="parTrans" cxnId="{3CF61CA7-F1A6-4A01-A060-9177DA5D6C8C}">
      <dgm:prSet/>
      <dgm:spPr/>
      <dgm:t>
        <a:bodyPr/>
        <a:lstStyle/>
        <a:p>
          <a:endParaRPr lang="en-US"/>
        </a:p>
      </dgm:t>
    </dgm:pt>
    <dgm:pt modelId="{04F34519-D4D4-411F-84B7-B4FDA8C554DA}" type="sibTrans" cxnId="{3CF61CA7-F1A6-4A01-A060-9177DA5D6C8C}">
      <dgm:prSet/>
      <dgm:spPr/>
      <dgm:t>
        <a:bodyPr/>
        <a:lstStyle/>
        <a:p>
          <a:endParaRPr lang="en-US"/>
        </a:p>
      </dgm:t>
    </dgm:pt>
    <dgm:pt modelId="{7FA21083-329E-401E-9419-099A7C3B8582}">
      <dgm:prSet/>
      <dgm:spPr/>
      <dgm:t>
        <a:bodyPr/>
        <a:lstStyle/>
        <a:p>
          <a:r>
            <a:rPr lang="it-IT" dirty="0"/>
            <a:t>First roll-back (1922-1942)</a:t>
          </a:r>
          <a:endParaRPr lang="en-US" dirty="0"/>
        </a:p>
      </dgm:t>
    </dgm:pt>
    <dgm:pt modelId="{2A63EE72-0A74-4BFE-B16B-685B83546AD7}" type="parTrans" cxnId="{806AEEDE-8978-436D-B602-CA0771EA0419}">
      <dgm:prSet/>
      <dgm:spPr/>
      <dgm:t>
        <a:bodyPr/>
        <a:lstStyle/>
        <a:p>
          <a:endParaRPr lang="en-US"/>
        </a:p>
      </dgm:t>
    </dgm:pt>
    <dgm:pt modelId="{EC6AFA7B-72E6-46FE-A7C4-7B0AB69B2C90}" type="sibTrans" cxnId="{806AEEDE-8978-436D-B602-CA0771EA0419}">
      <dgm:prSet/>
      <dgm:spPr/>
      <dgm:t>
        <a:bodyPr/>
        <a:lstStyle/>
        <a:p>
          <a:endParaRPr lang="en-US"/>
        </a:p>
      </dgm:t>
    </dgm:pt>
    <dgm:pt modelId="{B2C6BFD5-1227-4743-A404-81EEA20F3CD4}">
      <dgm:prSet/>
      <dgm:spPr/>
      <dgm:t>
        <a:bodyPr/>
        <a:lstStyle/>
        <a:p>
          <a:r>
            <a:rPr lang="it-IT" dirty="0"/>
            <a:t>Second </a:t>
          </a:r>
          <a:r>
            <a:rPr lang="it-IT" dirty="0" err="1"/>
            <a:t>wave</a:t>
          </a:r>
          <a:r>
            <a:rPr lang="it-IT" dirty="0"/>
            <a:t> (1943-1962)</a:t>
          </a:r>
          <a:endParaRPr lang="en-US" dirty="0"/>
        </a:p>
      </dgm:t>
    </dgm:pt>
    <dgm:pt modelId="{706C8295-6770-4D8A-9EE5-E541376902BF}" type="parTrans" cxnId="{3956F127-9B6D-4B6C-AADB-A15E0D51D3A9}">
      <dgm:prSet/>
      <dgm:spPr/>
      <dgm:t>
        <a:bodyPr/>
        <a:lstStyle/>
        <a:p>
          <a:endParaRPr lang="en-US"/>
        </a:p>
      </dgm:t>
    </dgm:pt>
    <dgm:pt modelId="{427F4339-3610-4637-95AE-6223CC3F7E1E}" type="sibTrans" cxnId="{3956F127-9B6D-4B6C-AADB-A15E0D51D3A9}">
      <dgm:prSet/>
      <dgm:spPr/>
      <dgm:t>
        <a:bodyPr/>
        <a:lstStyle/>
        <a:p>
          <a:endParaRPr lang="en-US"/>
        </a:p>
      </dgm:t>
    </dgm:pt>
    <dgm:pt modelId="{49A5FBFE-4755-4F1D-BA7A-7C954971951D}">
      <dgm:prSet/>
      <dgm:spPr/>
      <dgm:t>
        <a:bodyPr/>
        <a:lstStyle/>
        <a:p>
          <a:r>
            <a:rPr lang="it-IT" dirty="0"/>
            <a:t>Second roll-back (1958-1975)</a:t>
          </a:r>
          <a:endParaRPr lang="en-US" dirty="0"/>
        </a:p>
      </dgm:t>
    </dgm:pt>
    <dgm:pt modelId="{467218C1-7163-4FE3-90EE-8CCBFA5A7FB7}" type="parTrans" cxnId="{4DA979E3-5DCE-40B9-A1AC-4B63691D770A}">
      <dgm:prSet/>
      <dgm:spPr/>
      <dgm:t>
        <a:bodyPr/>
        <a:lstStyle/>
        <a:p>
          <a:endParaRPr lang="en-US"/>
        </a:p>
      </dgm:t>
    </dgm:pt>
    <dgm:pt modelId="{B0C81B3E-AAD1-416F-8FB3-819EF3411668}" type="sibTrans" cxnId="{4DA979E3-5DCE-40B9-A1AC-4B63691D770A}">
      <dgm:prSet/>
      <dgm:spPr/>
      <dgm:t>
        <a:bodyPr/>
        <a:lstStyle/>
        <a:p>
          <a:endParaRPr lang="en-US"/>
        </a:p>
      </dgm:t>
    </dgm:pt>
    <dgm:pt modelId="{04D8453F-120A-400E-8305-2EFF26941408}">
      <dgm:prSet/>
      <dgm:spPr/>
      <dgm:t>
        <a:bodyPr/>
        <a:lstStyle/>
        <a:p>
          <a:r>
            <a:rPr lang="it-IT" dirty="0"/>
            <a:t>Third </a:t>
          </a:r>
          <a:r>
            <a:rPr lang="it-IT" dirty="0" err="1"/>
            <a:t>wave</a:t>
          </a:r>
          <a:r>
            <a:rPr lang="it-IT" dirty="0"/>
            <a:t> (1974-2004)</a:t>
          </a:r>
          <a:endParaRPr lang="en-US" dirty="0"/>
        </a:p>
      </dgm:t>
    </dgm:pt>
    <dgm:pt modelId="{9068F7BC-5885-4BB0-9E42-A0374B8A6104}" type="parTrans" cxnId="{C3B02E6B-8BB7-40CF-928F-0224FC9C87AD}">
      <dgm:prSet/>
      <dgm:spPr/>
      <dgm:t>
        <a:bodyPr/>
        <a:lstStyle/>
        <a:p>
          <a:endParaRPr lang="en-US"/>
        </a:p>
      </dgm:t>
    </dgm:pt>
    <dgm:pt modelId="{5EBC7E61-E62A-4AA1-A693-E61EE024D82D}" type="sibTrans" cxnId="{C3B02E6B-8BB7-40CF-928F-0224FC9C87AD}">
      <dgm:prSet/>
      <dgm:spPr/>
      <dgm:t>
        <a:bodyPr/>
        <a:lstStyle/>
        <a:p>
          <a:endParaRPr lang="en-US"/>
        </a:p>
      </dgm:t>
    </dgm:pt>
    <dgm:pt modelId="{C3E578C3-9977-8D41-85C4-4291B6C2431E}" type="pres">
      <dgm:prSet presAssocID="{D99E3286-4F6D-479F-AF30-B7302AFE7830}" presName="linear" presStyleCnt="0">
        <dgm:presLayoutVars>
          <dgm:animLvl val="lvl"/>
          <dgm:resizeHandles val="exact"/>
        </dgm:presLayoutVars>
      </dgm:prSet>
      <dgm:spPr/>
    </dgm:pt>
    <dgm:pt modelId="{D3989032-0A85-1D41-99C4-50B4FA5861C2}" type="pres">
      <dgm:prSet presAssocID="{CAA52478-0C79-478E-8531-A8281632CA0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85D845D-74D6-0747-9542-336E86B7D4E1}" type="pres">
      <dgm:prSet presAssocID="{04F34519-D4D4-411F-84B7-B4FDA8C554DA}" presName="spacer" presStyleCnt="0"/>
      <dgm:spPr/>
    </dgm:pt>
    <dgm:pt modelId="{2069655C-EF9E-FE4E-A24C-1E7946A2AAF6}" type="pres">
      <dgm:prSet presAssocID="{7FA21083-329E-401E-9419-099A7C3B858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0D5FDAC-8E83-2A48-AFCC-A90B7B6B6E16}" type="pres">
      <dgm:prSet presAssocID="{EC6AFA7B-72E6-46FE-A7C4-7B0AB69B2C90}" presName="spacer" presStyleCnt="0"/>
      <dgm:spPr/>
    </dgm:pt>
    <dgm:pt modelId="{6663BE45-C3BE-124A-871E-D6B5B7713A5B}" type="pres">
      <dgm:prSet presAssocID="{B2C6BFD5-1227-4743-A404-81EEA20F3CD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25BB838-80A8-F040-BE64-B79B1FF90259}" type="pres">
      <dgm:prSet presAssocID="{427F4339-3610-4637-95AE-6223CC3F7E1E}" presName="spacer" presStyleCnt="0"/>
      <dgm:spPr/>
    </dgm:pt>
    <dgm:pt modelId="{32AC49E3-13C0-464E-86E7-1A3727DD0EB6}" type="pres">
      <dgm:prSet presAssocID="{49A5FBFE-4755-4F1D-BA7A-7C954971951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0F8CEE-C226-9C4B-A7BE-D3BD25B06F15}" type="pres">
      <dgm:prSet presAssocID="{B0C81B3E-AAD1-416F-8FB3-819EF3411668}" presName="spacer" presStyleCnt="0"/>
      <dgm:spPr/>
    </dgm:pt>
    <dgm:pt modelId="{F3404D6B-37D6-9A4F-9469-BC2BFE836639}" type="pres">
      <dgm:prSet presAssocID="{04D8453F-120A-400E-8305-2EFF2694140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1F20800-87E9-B14A-B9C7-5FF69A69D4F9}" type="presOf" srcId="{04D8453F-120A-400E-8305-2EFF26941408}" destId="{F3404D6B-37D6-9A4F-9469-BC2BFE836639}" srcOrd="0" destOrd="0" presId="urn:microsoft.com/office/officeart/2005/8/layout/vList2"/>
    <dgm:cxn modelId="{3956F127-9B6D-4B6C-AADB-A15E0D51D3A9}" srcId="{D99E3286-4F6D-479F-AF30-B7302AFE7830}" destId="{B2C6BFD5-1227-4743-A404-81EEA20F3CD4}" srcOrd="2" destOrd="0" parTransId="{706C8295-6770-4D8A-9EE5-E541376902BF}" sibTransId="{427F4339-3610-4637-95AE-6223CC3F7E1E}"/>
    <dgm:cxn modelId="{3C345036-0542-E24A-A9B3-F5F70777BE8F}" type="presOf" srcId="{7FA21083-329E-401E-9419-099A7C3B8582}" destId="{2069655C-EF9E-FE4E-A24C-1E7946A2AAF6}" srcOrd="0" destOrd="0" presId="urn:microsoft.com/office/officeart/2005/8/layout/vList2"/>
    <dgm:cxn modelId="{67A11E69-D35B-294D-9ACA-79DF2CB1916F}" type="presOf" srcId="{D99E3286-4F6D-479F-AF30-B7302AFE7830}" destId="{C3E578C3-9977-8D41-85C4-4291B6C2431E}" srcOrd="0" destOrd="0" presId="urn:microsoft.com/office/officeart/2005/8/layout/vList2"/>
    <dgm:cxn modelId="{C3B02E6B-8BB7-40CF-928F-0224FC9C87AD}" srcId="{D99E3286-4F6D-479F-AF30-B7302AFE7830}" destId="{04D8453F-120A-400E-8305-2EFF26941408}" srcOrd="4" destOrd="0" parTransId="{9068F7BC-5885-4BB0-9E42-A0374B8A6104}" sibTransId="{5EBC7E61-E62A-4AA1-A693-E61EE024D82D}"/>
    <dgm:cxn modelId="{3CF61CA7-F1A6-4A01-A060-9177DA5D6C8C}" srcId="{D99E3286-4F6D-479F-AF30-B7302AFE7830}" destId="{CAA52478-0C79-478E-8531-A8281632CA0D}" srcOrd="0" destOrd="0" parTransId="{B4209997-D6EB-4A9D-845B-41220BDFDDC7}" sibTransId="{04F34519-D4D4-411F-84B7-B4FDA8C554DA}"/>
    <dgm:cxn modelId="{0D4CCFC5-0ABC-F645-9CE4-9437C7783EB5}" type="presOf" srcId="{CAA52478-0C79-478E-8531-A8281632CA0D}" destId="{D3989032-0A85-1D41-99C4-50B4FA5861C2}" srcOrd="0" destOrd="0" presId="urn:microsoft.com/office/officeart/2005/8/layout/vList2"/>
    <dgm:cxn modelId="{806AEEDE-8978-436D-B602-CA0771EA0419}" srcId="{D99E3286-4F6D-479F-AF30-B7302AFE7830}" destId="{7FA21083-329E-401E-9419-099A7C3B8582}" srcOrd="1" destOrd="0" parTransId="{2A63EE72-0A74-4BFE-B16B-685B83546AD7}" sibTransId="{EC6AFA7B-72E6-46FE-A7C4-7B0AB69B2C90}"/>
    <dgm:cxn modelId="{4DA979E3-5DCE-40B9-A1AC-4B63691D770A}" srcId="{D99E3286-4F6D-479F-AF30-B7302AFE7830}" destId="{49A5FBFE-4755-4F1D-BA7A-7C954971951D}" srcOrd="3" destOrd="0" parTransId="{467218C1-7163-4FE3-90EE-8CCBFA5A7FB7}" sibTransId="{B0C81B3E-AAD1-416F-8FB3-819EF3411668}"/>
    <dgm:cxn modelId="{045234F5-008C-B843-BA8B-628F3DB8408C}" type="presOf" srcId="{49A5FBFE-4755-4F1D-BA7A-7C954971951D}" destId="{32AC49E3-13C0-464E-86E7-1A3727DD0EB6}" srcOrd="0" destOrd="0" presId="urn:microsoft.com/office/officeart/2005/8/layout/vList2"/>
    <dgm:cxn modelId="{127092F8-D29B-C248-89C2-967567BE8730}" type="presOf" srcId="{B2C6BFD5-1227-4743-A404-81EEA20F3CD4}" destId="{6663BE45-C3BE-124A-871E-D6B5B7713A5B}" srcOrd="0" destOrd="0" presId="urn:microsoft.com/office/officeart/2005/8/layout/vList2"/>
    <dgm:cxn modelId="{DA94B77C-068E-C842-9276-5498334C3E5F}" type="presParOf" srcId="{C3E578C3-9977-8D41-85C4-4291B6C2431E}" destId="{D3989032-0A85-1D41-99C4-50B4FA5861C2}" srcOrd="0" destOrd="0" presId="urn:microsoft.com/office/officeart/2005/8/layout/vList2"/>
    <dgm:cxn modelId="{AB19F565-FA45-A047-818A-2A2712B07C94}" type="presParOf" srcId="{C3E578C3-9977-8D41-85C4-4291B6C2431E}" destId="{485D845D-74D6-0747-9542-336E86B7D4E1}" srcOrd="1" destOrd="0" presId="urn:microsoft.com/office/officeart/2005/8/layout/vList2"/>
    <dgm:cxn modelId="{683FE89E-5D1C-E840-823E-D8989B9C906E}" type="presParOf" srcId="{C3E578C3-9977-8D41-85C4-4291B6C2431E}" destId="{2069655C-EF9E-FE4E-A24C-1E7946A2AAF6}" srcOrd="2" destOrd="0" presId="urn:microsoft.com/office/officeart/2005/8/layout/vList2"/>
    <dgm:cxn modelId="{02E30956-CD12-C249-97AA-3CF142EE8591}" type="presParOf" srcId="{C3E578C3-9977-8D41-85C4-4291B6C2431E}" destId="{10D5FDAC-8E83-2A48-AFCC-A90B7B6B6E16}" srcOrd="3" destOrd="0" presId="urn:microsoft.com/office/officeart/2005/8/layout/vList2"/>
    <dgm:cxn modelId="{7BE624BD-295F-2A4D-8621-6CCC6A06A550}" type="presParOf" srcId="{C3E578C3-9977-8D41-85C4-4291B6C2431E}" destId="{6663BE45-C3BE-124A-871E-D6B5B7713A5B}" srcOrd="4" destOrd="0" presId="urn:microsoft.com/office/officeart/2005/8/layout/vList2"/>
    <dgm:cxn modelId="{E7360880-05DF-264A-9C10-388515A44E2C}" type="presParOf" srcId="{C3E578C3-9977-8D41-85C4-4291B6C2431E}" destId="{425BB838-80A8-F040-BE64-B79B1FF90259}" srcOrd="5" destOrd="0" presId="urn:microsoft.com/office/officeart/2005/8/layout/vList2"/>
    <dgm:cxn modelId="{459F4434-00CC-D84C-A39F-E27D5AC421A9}" type="presParOf" srcId="{C3E578C3-9977-8D41-85C4-4291B6C2431E}" destId="{32AC49E3-13C0-464E-86E7-1A3727DD0EB6}" srcOrd="6" destOrd="0" presId="urn:microsoft.com/office/officeart/2005/8/layout/vList2"/>
    <dgm:cxn modelId="{53E18233-22E4-3F42-8A6D-BE1EF50F93B9}" type="presParOf" srcId="{C3E578C3-9977-8D41-85C4-4291B6C2431E}" destId="{EE0F8CEE-C226-9C4B-A7BE-D3BD25B06F15}" srcOrd="7" destOrd="0" presId="urn:microsoft.com/office/officeart/2005/8/layout/vList2"/>
    <dgm:cxn modelId="{69F54BA4-8551-2645-9302-44655B6836F9}" type="presParOf" srcId="{C3E578C3-9977-8D41-85C4-4291B6C2431E}" destId="{F3404D6B-37D6-9A4F-9469-BC2BFE83663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7C9AB0-BC2F-4690-8043-B9BDD60FDF7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96AA23D-DF6A-4BF2-9355-602E8DEA46D4}">
      <dgm:prSet/>
      <dgm:spPr/>
      <dgm:t>
        <a:bodyPr/>
        <a:lstStyle/>
        <a:p>
          <a:r>
            <a:rPr lang="it-IT" dirty="0" err="1"/>
            <a:t>Ambiguous</a:t>
          </a:r>
          <a:r>
            <a:rPr lang="it-IT" dirty="0"/>
            <a:t> and intermediate </a:t>
          </a:r>
          <a:r>
            <a:rPr lang="it-IT" dirty="0" err="1"/>
            <a:t>period</a:t>
          </a:r>
          <a:r>
            <a:rPr lang="it-IT" dirty="0"/>
            <a:t> in </a:t>
          </a:r>
          <a:r>
            <a:rPr lang="it-IT" dirty="0" err="1"/>
            <a:t>which</a:t>
          </a:r>
          <a:r>
            <a:rPr lang="it-IT" dirty="0"/>
            <a:t> the regime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dirty="0" err="1"/>
            <a:t>lost</a:t>
          </a:r>
          <a:r>
            <a:rPr lang="it-IT" dirty="0"/>
            <a:t> the </a:t>
          </a:r>
          <a:r>
            <a:rPr lang="it-IT" dirty="0" err="1"/>
            <a:t>crucial</a:t>
          </a:r>
          <a:r>
            <a:rPr lang="it-IT" dirty="0"/>
            <a:t> features of the </a:t>
          </a:r>
          <a:r>
            <a:rPr lang="it-IT" dirty="0" err="1"/>
            <a:t>previous</a:t>
          </a:r>
          <a:r>
            <a:rPr lang="it-IT" dirty="0"/>
            <a:t> </a:t>
          </a:r>
          <a:r>
            <a:rPr lang="it-IT" dirty="0" err="1"/>
            <a:t>institutional</a:t>
          </a:r>
          <a:r>
            <a:rPr lang="it-IT" dirty="0"/>
            <a:t> set-up and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yet</a:t>
          </a:r>
          <a:r>
            <a:rPr lang="it-IT" dirty="0"/>
            <a:t> </a:t>
          </a:r>
          <a:r>
            <a:rPr lang="it-IT" dirty="0" err="1"/>
            <a:t>acquired</a:t>
          </a:r>
          <a:r>
            <a:rPr lang="it-IT" dirty="0"/>
            <a:t> </a:t>
          </a:r>
          <a:r>
            <a:rPr lang="it-IT" dirty="0" err="1"/>
            <a:t>those</a:t>
          </a:r>
          <a:r>
            <a:rPr lang="it-IT" dirty="0"/>
            <a:t> of the new regime (Morlino).</a:t>
          </a:r>
          <a:endParaRPr lang="en-US" dirty="0"/>
        </a:p>
      </dgm:t>
    </dgm:pt>
    <dgm:pt modelId="{CDF0F5E2-0A1A-4383-B44E-C45606BD85C1}" type="parTrans" cxnId="{F977FA88-CEFF-4F9B-9020-EB034CDE548A}">
      <dgm:prSet/>
      <dgm:spPr/>
      <dgm:t>
        <a:bodyPr/>
        <a:lstStyle/>
        <a:p>
          <a:endParaRPr lang="en-US"/>
        </a:p>
      </dgm:t>
    </dgm:pt>
    <dgm:pt modelId="{B982F16F-4E8C-44DE-92DC-9D9D732EB529}" type="sibTrans" cxnId="{F977FA88-CEFF-4F9B-9020-EB034CDE548A}">
      <dgm:prSet/>
      <dgm:spPr/>
      <dgm:t>
        <a:bodyPr/>
        <a:lstStyle/>
        <a:p>
          <a:endParaRPr lang="en-US"/>
        </a:p>
      </dgm:t>
    </dgm:pt>
    <dgm:pt modelId="{8205F34A-21A6-42C0-A0EA-8BC537D67DEB}">
      <dgm:prSet/>
      <dgm:spPr/>
      <dgm:t>
        <a:bodyPr/>
        <a:lstStyle/>
        <a:p>
          <a:r>
            <a:rPr lang="it-IT" dirty="0" err="1"/>
            <a:t>Phase</a:t>
          </a:r>
          <a:r>
            <a:rPr lang="it-IT" dirty="0"/>
            <a:t> of </a:t>
          </a:r>
          <a:r>
            <a:rPr lang="it-IT" dirty="0" err="1"/>
            <a:t>uncertainty</a:t>
          </a:r>
          <a:r>
            <a:rPr lang="it-IT" dirty="0"/>
            <a:t> following the end of a regime (Linz e </a:t>
          </a:r>
          <a:r>
            <a:rPr lang="it-IT" dirty="0" err="1"/>
            <a:t>Stepan</a:t>
          </a:r>
          <a:r>
            <a:rPr lang="it-IT" dirty="0"/>
            <a:t>).</a:t>
          </a:r>
          <a:endParaRPr lang="en-US" dirty="0"/>
        </a:p>
      </dgm:t>
    </dgm:pt>
    <dgm:pt modelId="{BF751888-E5B4-4505-9E9D-7E617BF60E8B}" type="parTrans" cxnId="{DEDDCE2F-7D0D-4A1C-9C39-5EA6791C145F}">
      <dgm:prSet/>
      <dgm:spPr/>
      <dgm:t>
        <a:bodyPr/>
        <a:lstStyle/>
        <a:p>
          <a:endParaRPr lang="en-US"/>
        </a:p>
      </dgm:t>
    </dgm:pt>
    <dgm:pt modelId="{2466176B-9AE6-4EDC-B272-8B8687B34B65}" type="sibTrans" cxnId="{DEDDCE2F-7D0D-4A1C-9C39-5EA6791C145F}">
      <dgm:prSet/>
      <dgm:spPr/>
      <dgm:t>
        <a:bodyPr/>
        <a:lstStyle/>
        <a:p>
          <a:endParaRPr lang="en-US"/>
        </a:p>
      </dgm:t>
    </dgm:pt>
    <dgm:pt modelId="{3EDE0845-383C-A141-B6C1-6B29858B070A}" type="pres">
      <dgm:prSet presAssocID="{A37C9AB0-BC2F-4690-8043-B9BDD60FDF7D}" presName="linear" presStyleCnt="0">
        <dgm:presLayoutVars>
          <dgm:animLvl val="lvl"/>
          <dgm:resizeHandles val="exact"/>
        </dgm:presLayoutVars>
      </dgm:prSet>
      <dgm:spPr/>
    </dgm:pt>
    <dgm:pt modelId="{C26B4870-C564-924F-92A0-0E36829CEAF9}" type="pres">
      <dgm:prSet presAssocID="{596AA23D-DF6A-4BF2-9355-602E8DEA46D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D9B924F-D010-C842-9720-BA93E12787FE}" type="pres">
      <dgm:prSet presAssocID="{B982F16F-4E8C-44DE-92DC-9D9D732EB529}" presName="spacer" presStyleCnt="0"/>
      <dgm:spPr/>
    </dgm:pt>
    <dgm:pt modelId="{3C992F30-C549-3540-BCBA-9279211AF079}" type="pres">
      <dgm:prSet presAssocID="{8205F34A-21A6-42C0-A0EA-8BC537D67DE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C4C2B00-065D-2C47-A1D1-6654BB46CEAF}" type="presOf" srcId="{596AA23D-DF6A-4BF2-9355-602E8DEA46D4}" destId="{C26B4870-C564-924F-92A0-0E36829CEAF9}" srcOrd="0" destOrd="0" presId="urn:microsoft.com/office/officeart/2005/8/layout/vList2"/>
    <dgm:cxn modelId="{DEDDCE2F-7D0D-4A1C-9C39-5EA6791C145F}" srcId="{A37C9AB0-BC2F-4690-8043-B9BDD60FDF7D}" destId="{8205F34A-21A6-42C0-A0EA-8BC537D67DEB}" srcOrd="1" destOrd="0" parTransId="{BF751888-E5B4-4505-9E9D-7E617BF60E8B}" sibTransId="{2466176B-9AE6-4EDC-B272-8B8687B34B65}"/>
    <dgm:cxn modelId="{FA1DF245-E3AF-4F43-9055-60C9280FD758}" type="presOf" srcId="{8205F34A-21A6-42C0-A0EA-8BC537D67DEB}" destId="{3C992F30-C549-3540-BCBA-9279211AF079}" srcOrd="0" destOrd="0" presId="urn:microsoft.com/office/officeart/2005/8/layout/vList2"/>
    <dgm:cxn modelId="{F977FA88-CEFF-4F9B-9020-EB034CDE548A}" srcId="{A37C9AB0-BC2F-4690-8043-B9BDD60FDF7D}" destId="{596AA23D-DF6A-4BF2-9355-602E8DEA46D4}" srcOrd="0" destOrd="0" parTransId="{CDF0F5E2-0A1A-4383-B44E-C45606BD85C1}" sibTransId="{B982F16F-4E8C-44DE-92DC-9D9D732EB529}"/>
    <dgm:cxn modelId="{8EE2FAD8-6B85-0B49-9F6D-F1CD47D40A19}" type="presOf" srcId="{A37C9AB0-BC2F-4690-8043-B9BDD60FDF7D}" destId="{3EDE0845-383C-A141-B6C1-6B29858B070A}" srcOrd="0" destOrd="0" presId="urn:microsoft.com/office/officeart/2005/8/layout/vList2"/>
    <dgm:cxn modelId="{0C406603-F374-6844-9023-2CF765DBA9DC}" type="presParOf" srcId="{3EDE0845-383C-A141-B6C1-6B29858B070A}" destId="{C26B4870-C564-924F-92A0-0E36829CEAF9}" srcOrd="0" destOrd="0" presId="urn:microsoft.com/office/officeart/2005/8/layout/vList2"/>
    <dgm:cxn modelId="{413ED547-BFCE-5841-B4ED-8917F01CFECC}" type="presParOf" srcId="{3EDE0845-383C-A141-B6C1-6B29858B070A}" destId="{3D9B924F-D010-C842-9720-BA93E12787FE}" srcOrd="1" destOrd="0" presId="urn:microsoft.com/office/officeart/2005/8/layout/vList2"/>
    <dgm:cxn modelId="{84CC6F80-A689-AC43-94A9-4CCBB479EA8F}" type="presParOf" srcId="{3EDE0845-383C-A141-B6C1-6B29858B070A}" destId="{3C992F30-C549-3540-BCBA-9279211AF07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88CE2-DAE6-4F57-AE1C-A62D31E0F2E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92A8344-CFD0-4157-BB78-0D49AE5AB41C}">
      <dgm:prSet/>
      <dgm:spPr/>
      <dgm:t>
        <a:bodyPr/>
        <a:lstStyle/>
        <a:p>
          <a:r>
            <a:rPr lang="it-IT" dirty="0"/>
            <a:t>-</a:t>
          </a:r>
          <a:r>
            <a:rPr lang="it-IT" dirty="0" err="1"/>
            <a:t>Process</a:t>
          </a:r>
          <a:r>
            <a:rPr lang="it-IT" dirty="0"/>
            <a:t> of </a:t>
          </a:r>
          <a:r>
            <a:rPr lang="it-IT" dirty="0" err="1"/>
            <a:t>defining</a:t>
          </a:r>
          <a:r>
            <a:rPr lang="it-IT" dirty="0"/>
            <a:t> and </a:t>
          </a:r>
          <a:r>
            <a:rPr lang="it-IT" dirty="0" err="1"/>
            <a:t>adapting</a:t>
          </a:r>
          <a:r>
            <a:rPr lang="it-IT" dirty="0"/>
            <a:t> the </a:t>
          </a:r>
          <a:r>
            <a:rPr lang="it-IT" dirty="0" err="1"/>
            <a:t>various</a:t>
          </a:r>
          <a:r>
            <a:rPr lang="it-IT" dirty="0"/>
            <a:t> </a:t>
          </a:r>
          <a:r>
            <a:rPr lang="it-IT" dirty="0" err="1"/>
            <a:t>structures</a:t>
          </a:r>
          <a:r>
            <a:rPr lang="it-IT" dirty="0"/>
            <a:t> and </a:t>
          </a:r>
          <a:r>
            <a:rPr lang="it-IT" dirty="0" err="1"/>
            <a:t>norms</a:t>
          </a:r>
          <a:r>
            <a:rPr lang="it-IT" dirty="0"/>
            <a:t> of the </a:t>
          </a:r>
          <a:r>
            <a:rPr lang="it-IT" dirty="0" err="1"/>
            <a:t>democratic</a:t>
          </a:r>
          <a:r>
            <a:rPr lang="it-IT" dirty="0"/>
            <a:t> regime;
-Progressive </a:t>
          </a:r>
          <a:r>
            <a:rPr lang="it-IT" dirty="0" err="1"/>
            <a:t>broadening</a:t>
          </a:r>
          <a:r>
            <a:rPr lang="it-IT" dirty="0"/>
            <a:t> of the </a:t>
          </a:r>
          <a:r>
            <a:rPr lang="it-IT" dirty="0" err="1"/>
            <a:t>acceptance</a:t>
          </a:r>
          <a:r>
            <a:rPr lang="it-IT" dirty="0"/>
            <a:t> of </a:t>
          </a:r>
          <a:r>
            <a:rPr lang="it-IT" dirty="0" err="1"/>
            <a:t>structures</a:t>
          </a:r>
          <a:r>
            <a:rPr lang="it-IT" dirty="0"/>
            <a:t> and </a:t>
          </a:r>
          <a:r>
            <a:rPr lang="it-IT" dirty="0" err="1"/>
            <a:t>norms</a:t>
          </a:r>
          <a:r>
            <a:rPr lang="it-IT" dirty="0"/>
            <a:t> for the </a:t>
          </a:r>
          <a:r>
            <a:rPr lang="it-IT" dirty="0" err="1"/>
            <a:t>peaceful</a:t>
          </a:r>
          <a:r>
            <a:rPr lang="it-IT" dirty="0"/>
            <a:t> </a:t>
          </a:r>
          <a:r>
            <a:rPr lang="it-IT" dirty="0" err="1"/>
            <a:t>resolution</a:t>
          </a:r>
          <a:r>
            <a:rPr lang="it-IT" dirty="0"/>
            <a:t> of </a:t>
          </a:r>
          <a:r>
            <a:rPr lang="it-IT" dirty="0" err="1"/>
            <a:t>conflicts</a:t>
          </a:r>
          <a:r>
            <a:rPr lang="it-IT" dirty="0"/>
            <a:t> and progressive </a:t>
          </a:r>
          <a:r>
            <a:rPr lang="it-IT" dirty="0" err="1"/>
            <a:t>expansion</a:t>
          </a:r>
          <a:r>
            <a:rPr lang="it-IT" dirty="0"/>
            <a:t> of the </a:t>
          </a:r>
          <a:r>
            <a:rPr lang="it-IT" dirty="0" err="1"/>
            <a:t>legitimacy</a:t>
          </a:r>
          <a:r>
            <a:rPr lang="it-IT" dirty="0"/>
            <a:t> of the regime;
-Construction of </a:t>
          </a:r>
          <a:r>
            <a:rPr lang="it-IT" dirty="0" err="1"/>
            <a:t>stable</a:t>
          </a:r>
          <a:r>
            <a:rPr lang="it-IT" dirty="0"/>
            <a:t> relations </a:t>
          </a:r>
          <a:r>
            <a:rPr lang="it-IT" dirty="0" err="1"/>
            <a:t>between</a:t>
          </a:r>
          <a:r>
            <a:rPr lang="it-IT" dirty="0"/>
            <a:t> the new institutions, the new intermediate </a:t>
          </a:r>
          <a:r>
            <a:rPr lang="it-IT" dirty="0" err="1"/>
            <a:t>structures</a:t>
          </a:r>
          <a:r>
            <a:rPr lang="it-IT" dirty="0"/>
            <a:t> and </a:t>
          </a:r>
          <a:r>
            <a:rPr lang="it-IT" dirty="0" err="1"/>
            <a:t>civil</a:t>
          </a:r>
          <a:r>
            <a:rPr lang="it-IT" dirty="0"/>
            <a:t> society;</a:t>
          </a:r>
          <a:endParaRPr lang="en-US" dirty="0"/>
        </a:p>
      </dgm:t>
    </dgm:pt>
    <dgm:pt modelId="{9364A799-D9BE-49F0-8942-5BBB3E9A0ADF}" type="parTrans" cxnId="{A5687002-F927-49EB-82D4-76D99C1B4290}">
      <dgm:prSet/>
      <dgm:spPr/>
      <dgm:t>
        <a:bodyPr/>
        <a:lstStyle/>
        <a:p>
          <a:endParaRPr lang="en-US"/>
        </a:p>
      </dgm:t>
    </dgm:pt>
    <dgm:pt modelId="{A9EB2B45-33D2-426E-B52C-D0F8A99FCE6A}" type="sibTrans" cxnId="{A5687002-F927-49EB-82D4-76D99C1B4290}">
      <dgm:prSet/>
      <dgm:spPr/>
      <dgm:t>
        <a:bodyPr/>
        <a:lstStyle/>
        <a:p>
          <a:endParaRPr lang="en-US"/>
        </a:p>
      </dgm:t>
    </dgm:pt>
    <dgm:pt modelId="{B900207D-D486-5744-9F73-47619D7612FA}" type="pres">
      <dgm:prSet presAssocID="{90288CE2-DAE6-4F57-AE1C-A62D31E0F2EA}" presName="linear" presStyleCnt="0">
        <dgm:presLayoutVars>
          <dgm:animLvl val="lvl"/>
          <dgm:resizeHandles val="exact"/>
        </dgm:presLayoutVars>
      </dgm:prSet>
      <dgm:spPr/>
    </dgm:pt>
    <dgm:pt modelId="{98DC3727-D96B-AF4A-A87B-85ED8648D032}" type="pres">
      <dgm:prSet presAssocID="{292A8344-CFD0-4157-BB78-0D49AE5AB41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5687002-F927-49EB-82D4-76D99C1B4290}" srcId="{90288CE2-DAE6-4F57-AE1C-A62D31E0F2EA}" destId="{292A8344-CFD0-4157-BB78-0D49AE5AB41C}" srcOrd="0" destOrd="0" parTransId="{9364A799-D9BE-49F0-8942-5BBB3E9A0ADF}" sibTransId="{A9EB2B45-33D2-426E-B52C-D0F8A99FCE6A}"/>
    <dgm:cxn modelId="{AB511A57-4731-1542-92FF-1F7E93121E2B}" type="presOf" srcId="{292A8344-CFD0-4157-BB78-0D49AE5AB41C}" destId="{98DC3727-D96B-AF4A-A87B-85ED8648D032}" srcOrd="0" destOrd="0" presId="urn:microsoft.com/office/officeart/2005/8/layout/vList2"/>
    <dgm:cxn modelId="{D2E2D6F1-4368-D54D-A428-717C70CCC4D8}" type="presOf" srcId="{90288CE2-DAE6-4F57-AE1C-A62D31E0F2EA}" destId="{B900207D-D486-5744-9F73-47619D7612FA}" srcOrd="0" destOrd="0" presId="urn:microsoft.com/office/officeart/2005/8/layout/vList2"/>
    <dgm:cxn modelId="{48BAF221-E062-C949-B30F-304CD934BED4}" type="presParOf" srcId="{B900207D-D486-5744-9F73-47619D7612FA}" destId="{98DC3727-D96B-AF4A-A87B-85ED8648D03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49CE824-379F-4763-90F9-B98D94B2A2C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E1F0DDF-7C74-4EB2-96DB-4CD11DA0A45F}">
      <dgm:prSet/>
      <dgm:spPr/>
      <dgm:t>
        <a:bodyPr/>
        <a:lstStyle/>
        <a:p>
          <a:r>
            <a:rPr lang="it-IT" baseline="0" dirty="0"/>
            <a:t>Democracy </a:t>
          </a:r>
          <a:r>
            <a:rPr lang="it-IT" baseline="0" dirty="0" err="1"/>
            <a:t>is</a:t>
          </a:r>
          <a:r>
            <a:rPr lang="it-IT" baseline="0" dirty="0"/>
            <a:t> the </a:t>
          </a:r>
          <a:r>
            <a:rPr lang="it-IT" baseline="0" dirty="0" err="1"/>
            <a:t>only</a:t>
          </a:r>
          <a:r>
            <a:rPr lang="it-IT" baseline="0" dirty="0"/>
            <a:t> </a:t>
          </a:r>
          <a:r>
            <a:rPr lang="it-IT" baseline="0" dirty="0" err="1"/>
            <a:t>potential</a:t>
          </a:r>
          <a:r>
            <a:rPr lang="it-IT" baseline="0" dirty="0"/>
            <a:t> alternative</a:t>
          </a:r>
          <a:endParaRPr lang="en-US" dirty="0"/>
        </a:p>
      </dgm:t>
    </dgm:pt>
    <dgm:pt modelId="{2C57A09C-C76C-4462-A19C-DD5DF83B5F48}" type="parTrans" cxnId="{306945A4-DB05-4AF4-B0B9-10CFE3382CC1}">
      <dgm:prSet/>
      <dgm:spPr/>
      <dgm:t>
        <a:bodyPr/>
        <a:lstStyle/>
        <a:p>
          <a:endParaRPr lang="en-US"/>
        </a:p>
      </dgm:t>
    </dgm:pt>
    <dgm:pt modelId="{88620B09-AFDA-4534-979F-2E2317BA3768}" type="sibTrans" cxnId="{306945A4-DB05-4AF4-B0B9-10CFE3382CC1}">
      <dgm:prSet/>
      <dgm:spPr/>
      <dgm:t>
        <a:bodyPr/>
        <a:lstStyle/>
        <a:p>
          <a:endParaRPr lang="en-US"/>
        </a:p>
      </dgm:t>
    </dgm:pt>
    <dgm:pt modelId="{E180A676-60C5-453F-BFA4-EC08393CE3C2}">
      <dgm:prSet/>
      <dgm:spPr/>
      <dgm:t>
        <a:bodyPr/>
        <a:lstStyle/>
        <a:p>
          <a:r>
            <a:rPr lang="it-IT" baseline="0" dirty="0"/>
            <a:t>(</a:t>
          </a:r>
          <a:r>
            <a:rPr lang="it-IT" i="1" baseline="0" dirty="0"/>
            <a:t>the </a:t>
          </a:r>
          <a:r>
            <a:rPr lang="it-IT" i="1" baseline="0" dirty="0" err="1"/>
            <a:t>only</a:t>
          </a:r>
          <a:r>
            <a:rPr lang="it-IT" i="1" baseline="0" dirty="0"/>
            <a:t> game in </a:t>
          </a:r>
          <a:r>
            <a:rPr lang="it-IT" i="1" baseline="0" dirty="0" err="1"/>
            <a:t>town</a:t>
          </a:r>
          <a:r>
            <a:rPr lang="it-IT" baseline="0" dirty="0"/>
            <a:t>),</a:t>
          </a:r>
          <a:endParaRPr lang="en-US" dirty="0"/>
        </a:p>
      </dgm:t>
    </dgm:pt>
    <dgm:pt modelId="{FD5D6B31-D724-46B9-BCC9-374316FDC992}" type="parTrans" cxnId="{D1DF2887-7FBF-4B57-846C-D8E0727D6A3C}">
      <dgm:prSet/>
      <dgm:spPr/>
      <dgm:t>
        <a:bodyPr/>
        <a:lstStyle/>
        <a:p>
          <a:endParaRPr lang="en-US"/>
        </a:p>
      </dgm:t>
    </dgm:pt>
    <dgm:pt modelId="{C9D1D4C5-55C8-47CD-AA60-C0F65F55397C}" type="sibTrans" cxnId="{D1DF2887-7FBF-4B57-846C-D8E0727D6A3C}">
      <dgm:prSet/>
      <dgm:spPr/>
      <dgm:t>
        <a:bodyPr/>
        <a:lstStyle/>
        <a:p>
          <a:endParaRPr lang="en-US"/>
        </a:p>
      </dgm:t>
    </dgm:pt>
    <dgm:pt modelId="{8FBA6A06-E870-5D47-8C64-4D513C9405E3}">
      <dgm:prSet/>
      <dgm:spPr/>
      <dgm:t>
        <a:bodyPr/>
        <a:lstStyle/>
        <a:p>
          <a:r>
            <a:rPr lang="it-IT" baseline="0" dirty="0"/>
            <a:t>social, </a:t>
          </a:r>
          <a:r>
            <a:rPr lang="it-IT" baseline="0" dirty="0" err="1"/>
            <a:t>insitutional</a:t>
          </a:r>
          <a:r>
            <a:rPr lang="it-IT" baseline="0" dirty="0"/>
            <a:t> and </a:t>
          </a:r>
          <a:r>
            <a:rPr lang="it-IT" baseline="0" dirty="0" err="1"/>
            <a:t>even</a:t>
          </a:r>
          <a:r>
            <a:rPr lang="it-IT" baseline="0" dirty="0"/>
            <a:t> </a:t>
          </a:r>
          <a:r>
            <a:rPr lang="it-IT" baseline="0" dirty="0" err="1"/>
            <a:t>psycological</a:t>
          </a:r>
          <a:r>
            <a:rPr lang="it-IT" baseline="0" dirty="0"/>
            <a:t> </a:t>
          </a:r>
          <a:r>
            <a:rPr lang="it-IT" baseline="0" dirty="0" err="1"/>
            <a:t>perceptions</a:t>
          </a:r>
          <a:r>
            <a:rPr lang="it-IT" baseline="0" dirty="0"/>
            <a:t>.</a:t>
          </a:r>
          <a:endParaRPr lang="en-US" dirty="0"/>
        </a:p>
      </dgm:t>
    </dgm:pt>
    <dgm:pt modelId="{28628140-7074-3D4E-A653-FFA4FCB275E1}" type="parTrans" cxnId="{4D967187-59B2-6345-B18C-F00C896442CA}">
      <dgm:prSet/>
      <dgm:spPr/>
      <dgm:t>
        <a:bodyPr/>
        <a:lstStyle/>
        <a:p>
          <a:endParaRPr lang="it-IT"/>
        </a:p>
      </dgm:t>
    </dgm:pt>
    <dgm:pt modelId="{5514E756-0B3F-8448-B2E6-9B99A55DB8A5}" type="sibTrans" cxnId="{4D967187-59B2-6345-B18C-F00C896442CA}">
      <dgm:prSet/>
      <dgm:spPr/>
      <dgm:t>
        <a:bodyPr/>
        <a:lstStyle/>
        <a:p>
          <a:endParaRPr lang="it-IT"/>
        </a:p>
      </dgm:t>
    </dgm:pt>
    <dgm:pt modelId="{95FB09F7-CFF6-2441-990C-44666D855EA5}" type="pres">
      <dgm:prSet presAssocID="{C49CE824-379F-4763-90F9-B98D94B2A2CE}" presName="linear" presStyleCnt="0">
        <dgm:presLayoutVars>
          <dgm:animLvl val="lvl"/>
          <dgm:resizeHandles val="exact"/>
        </dgm:presLayoutVars>
      </dgm:prSet>
      <dgm:spPr/>
    </dgm:pt>
    <dgm:pt modelId="{D9E1315F-546F-0841-A12A-51D7328016D3}" type="pres">
      <dgm:prSet presAssocID="{3E1F0DDF-7C74-4EB2-96DB-4CD11DA0A45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76256B7-E855-384A-8F4C-92581E191D74}" type="pres">
      <dgm:prSet presAssocID="{88620B09-AFDA-4534-979F-2E2317BA3768}" presName="spacer" presStyleCnt="0"/>
      <dgm:spPr/>
    </dgm:pt>
    <dgm:pt modelId="{A4EB7E55-42A4-2944-B602-F9F5646F7874}" type="pres">
      <dgm:prSet presAssocID="{E180A676-60C5-453F-BFA4-EC08393CE3C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2221609-1EDC-5D46-8EB6-7C501A304BEB}" type="pres">
      <dgm:prSet presAssocID="{C9D1D4C5-55C8-47CD-AA60-C0F65F55397C}" presName="spacer" presStyleCnt="0"/>
      <dgm:spPr/>
    </dgm:pt>
    <dgm:pt modelId="{1D506C61-74A5-4D41-A3A4-266F95219B74}" type="pres">
      <dgm:prSet presAssocID="{8FBA6A06-E870-5D47-8C64-4D513C9405E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B378825-6CAA-A944-B38E-1E203A5351EF}" type="presOf" srcId="{E180A676-60C5-453F-BFA4-EC08393CE3C2}" destId="{A4EB7E55-42A4-2944-B602-F9F5646F7874}" srcOrd="0" destOrd="0" presId="urn:microsoft.com/office/officeart/2005/8/layout/vList2"/>
    <dgm:cxn modelId="{A62DA965-8AEB-CE45-AE50-6628B8CD7C3F}" type="presOf" srcId="{3E1F0DDF-7C74-4EB2-96DB-4CD11DA0A45F}" destId="{D9E1315F-546F-0841-A12A-51D7328016D3}" srcOrd="0" destOrd="0" presId="urn:microsoft.com/office/officeart/2005/8/layout/vList2"/>
    <dgm:cxn modelId="{D1DF2887-7FBF-4B57-846C-D8E0727D6A3C}" srcId="{C49CE824-379F-4763-90F9-B98D94B2A2CE}" destId="{E180A676-60C5-453F-BFA4-EC08393CE3C2}" srcOrd="1" destOrd="0" parTransId="{FD5D6B31-D724-46B9-BCC9-374316FDC992}" sibTransId="{C9D1D4C5-55C8-47CD-AA60-C0F65F55397C}"/>
    <dgm:cxn modelId="{4D967187-59B2-6345-B18C-F00C896442CA}" srcId="{C49CE824-379F-4763-90F9-B98D94B2A2CE}" destId="{8FBA6A06-E870-5D47-8C64-4D513C9405E3}" srcOrd="2" destOrd="0" parTransId="{28628140-7074-3D4E-A653-FFA4FCB275E1}" sibTransId="{5514E756-0B3F-8448-B2E6-9B99A55DB8A5}"/>
    <dgm:cxn modelId="{82012A96-85B6-B84D-AD02-CAFCADC6FCB3}" type="presOf" srcId="{8FBA6A06-E870-5D47-8C64-4D513C9405E3}" destId="{1D506C61-74A5-4D41-A3A4-266F95219B74}" srcOrd="0" destOrd="0" presId="urn:microsoft.com/office/officeart/2005/8/layout/vList2"/>
    <dgm:cxn modelId="{306945A4-DB05-4AF4-B0B9-10CFE3382CC1}" srcId="{C49CE824-379F-4763-90F9-B98D94B2A2CE}" destId="{3E1F0DDF-7C74-4EB2-96DB-4CD11DA0A45F}" srcOrd="0" destOrd="0" parTransId="{2C57A09C-C76C-4462-A19C-DD5DF83B5F48}" sibTransId="{88620B09-AFDA-4534-979F-2E2317BA3768}"/>
    <dgm:cxn modelId="{8C359EF1-F945-A54A-812F-71AD427E7705}" type="presOf" srcId="{C49CE824-379F-4763-90F9-B98D94B2A2CE}" destId="{95FB09F7-CFF6-2441-990C-44666D855EA5}" srcOrd="0" destOrd="0" presId="urn:microsoft.com/office/officeart/2005/8/layout/vList2"/>
    <dgm:cxn modelId="{BA169ADF-2F0E-1740-9D84-DBB0D3D713C8}" type="presParOf" srcId="{95FB09F7-CFF6-2441-990C-44666D855EA5}" destId="{D9E1315F-546F-0841-A12A-51D7328016D3}" srcOrd="0" destOrd="0" presId="urn:microsoft.com/office/officeart/2005/8/layout/vList2"/>
    <dgm:cxn modelId="{0F9677A7-D884-A849-954D-A9BC7E3ED793}" type="presParOf" srcId="{95FB09F7-CFF6-2441-990C-44666D855EA5}" destId="{476256B7-E855-384A-8F4C-92581E191D74}" srcOrd="1" destOrd="0" presId="urn:microsoft.com/office/officeart/2005/8/layout/vList2"/>
    <dgm:cxn modelId="{E3B57C8F-4FAC-024E-9ED6-C54638ECD03F}" type="presParOf" srcId="{95FB09F7-CFF6-2441-990C-44666D855EA5}" destId="{A4EB7E55-42A4-2944-B602-F9F5646F7874}" srcOrd="2" destOrd="0" presId="urn:microsoft.com/office/officeart/2005/8/layout/vList2"/>
    <dgm:cxn modelId="{7C7E20D1-1C6A-D946-809E-08EE2F212FD1}" type="presParOf" srcId="{95FB09F7-CFF6-2441-990C-44666D855EA5}" destId="{B2221609-1EDC-5D46-8EB6-7C501A304BEB}" srcOrd="3" destOrd="0" presId="urn:microsoft.com/office/officeart/2005/8/layout/vList2"/>
    <dgm:cxn modelId="{9A32CCFE-B4F1-B344-B8C4-24FD4C5EAEFF}" type="presParOf" srcId="{95FB09F7-CFF6-2441-990C-44666D855EA5}" destId="{1D506C61-74A5-4D41-A3A4-266F95219B7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DB5FEA-7290-4D31-A42F-AF25F21DF6D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B7246A7-09D4-4650-8EBE-47D4E95FD4F5}">
      <dgm:prSet/>
      <dgm:spPr/>
      <dgm:t>
        <a:bodyPr/>
        <a:lstStyle/>
        <a:p>
          <a:r>
            <a:rPr lang="it-IT" b="1" i="0" u="none" dirty="0"/>
            <a:t>-</a:t>
          </a:r>
          <a:r>
            <a:rPr lang="it-IT" b="1" i="0" u="none" dirty="0" err="1"/>
            <a:t>Emulation</a:t>
          </a:r>
          <a:r>
            <a:rPr lang="it-IT" b="0" i="0" u="none" dirty="0"/>
            <a:t>: the </a:t>
          </a:r>
          <a:r>
            <a:rPr lang="it-IT" b="0" i="0" u="none" dirty="0" err="1"/>
            <a:t>democratic</a:t>
          </a:r>
          <a:r>
            <a:rPr lang="it-IT" b="0" i="0" u="none" dirty="0"/>
            <a:t> model </a:t>
          </a:r>
          <a:r>
            <a:rPr lang="it-IT" b="0" i="0" u="none" dirty="0" err="1"/>
            <a:t>is</a:t>
          </a:r>
          <a:r>
            <a:rPr lang="it-IT" b="0" i="0" u="none" dirty="0"/>
            <a:t> </a:t>
          </a:r>
          <a:r>
            <a:rPr lang="it-IT" b="0" i="0" u="none" dirty="0" err="1"/>
            <a:t>imitated</a:t>
          </a:r>
          <a:r>
            <a:rPr lang="it-IT" b="0" i="0" u="none" dirty="0"/>
            <a:t> and </a:t>
          </a:r>
          <a:r>
            <a:rPr lang="it-IT" b="0" i="0" u="none" dirty="0" err="1"/>
            <a:t>adopted</a:t>
          </a:r>
          <a:r>
            <a:rPr lang="it-IT" b="0" i="0" u="none" dirty="0"/>
            <a:t> </a:t>
          </a:r>
          <a:r>
            <a:rPr lang="it-IT" b="0" i="0" u="none" dirty="0" err="1"/>
            <a:t>because</a:t>
          </a:r>
          <a:r>
            <a:rPr lang="it-IT" b="0" i="0" u="none" dirty="0"/>
            <a:t> </a:t>
          </a:r>
          <a:r>
            <a:rPr lang="it-IT" b="0" i="0" u="none" dirty="0" err="1"/>
            <a:t>it</a:t>
          </a:r>
          <a:r>
            <a:rPr lang="it-IT" b="0" i="0" u="none" dirty="0"/>
            <a:t> </a:t>
          </a:r>
          <a:r>
            <a:rPr lang="it-IT" b="0" i="0" u="none" dirty="0" err="1"/>
            <a:t>is</a:t>
          </a:r>
          <a:r>
            <a:rPr lang="it-IT" b="0" i="0" u="none" dirty="0"/>
            <a:t> more </a:t>
          </a:r>
          <a:r>
            <a:rPr lang="it-IT" b="0" i="0" u="none" dirty="0" err="1"/>
            <a:t>attractive</a:t>
          </a:r>
          <a:r>
            <a:rPr lang="it-IT" b="0" i="0" u="none" dirty="0"/>
            <a:t> and </a:t>
          </a:r>
          <a:r>
            <a:rPr lang="it-IT" b="0" i="0" u="none" dirty="0" err="1"/>
            <a:t>because</a:t>
          </a:r>
          <a:r>
            <a:rPr lang="it-IT" b="0" i="0" u="none" dirty="0"/>
            <a:t> alternative models </a:t>
          </a:r>
          <a:r>
            <a:rPr lang="it-IT" b="0" i="0" u="none" dirty="0" err="1"/>
            <a:t>lose</a:t>
          </a:r>
          <a:r>
            <a:rPr lang="it-IT" b="0" i="0" u="none" dirty="0"/>
            <a:t> </a:t>
          </a:r>
          <a:r>
            <a:rPr lang="it-IT" b="0" i="0" u="none" dirty="0" err="1"/>
            <a:t>their</a:t>
          </a:r>
          <a:r>
            <a:rPr lang="it-IT" b="0" i="0" u="none" dirty="0"/>
            <a:t> appeal</a:t>
          </a:r>
          <a:br>
            <a:rPr lang="it-IT" b="0" i="0" u="none" dirty="0"/>
          </a:br>
          <a:endParaRPr lang="en-US" dirty="0"/>
        </a:p>
      </dgm:t>
    </dgm:pt>
    <dgm:pt modelId="{D9CCEAAA-A4F9-4168-9DEE-D9CC1BC5DE31}" type="parTrans" cxnId="{A70C2687-48DC-48BD-B229-3ADFABE0B473}">
      <dgm:prSet/>
      <dgm:spPr/>
      <dgm:t>
        <a:bodyPr/>
        <a:lstStyle/>
        <a:p>
          <a:endParaRPr lang="en-US"/>
        </a:p>
      </dgm:t>
    </dgm:pt>
    <dgm:pt modelId="{63644867-80CC-4BF2-BDD7-0FEFC83DF796}" type="sibTrans" cxnId="{A70C2687-48DC-48BD-B229-3ADFABE0B473}">
      <dgm:prSet/>
      <dgm:spPr/>
      <dgm:t>
        <a:bodyPr/>
        <a:lstStyle/>
        <a:p>
          <a:endParaRPr lang="en-US"/>
        </a:p>
      </dgm:t>
    </dgm:pt>
    <dgm:pt modelId="{1EB5B2BA-CE43-9D42-8373-E2E2091DBA64}">
      <dgm:prSet/>
      <dgm:spPr/>
      <dgm:t>
        <a:bodyPr/>
        <a:lstStyle/>
        <a:p>
          <a:r>
            <a:rPr lang="it-IT" b="1" i="0" u="none"/>
            <a:t>-Promotion</a:t>
          </a:r>
          <a:r>
            <a:rPr lang="it-IT" b="0" i="0" u="none"/>
            <a:t>: pressure from outside (previous slide)</a:t>
          </a:r>
          <a:br>
            <a:rPr lang="it-IT" b="0" i="0" u="none"/>
          </a:br>
          <a:endParaRPr lang="it-IT" b="0" i="0" u="none"/>
        </a:p>
      </dgm:t>
    </dgm:pt>
    <dgm:pt modelId="{7DD1C700-49F1-9F4E-A0C7-65255535F51F}" type="parTrans" cxnId="{E8DEF213-5DF0-814A-9464-65A528E8444A}">
      <dgm:prSet/>
      <dgm:spPr/>
      <dgm:t>
        <a:bodyPr/>
        <a:lstStyle/>
        <a:p>
          <a:endParaRPr lang="it-IT"/>
        </a:p>
      </dgm:t>
    </dgm:pt>
    <dgm:pt modelId="{1862F19C-840F-1C48-BCDB-B1CFF2539D3C}" type="sibTrans" cxnId="{E8DEF213-5DF0-814A-9464-65A528E8444A}">
      <dgm:prSet/>
      <dgm:spPr/>
      <dgm:t>
        <a:bodyPr/>
        <a:lstStyle/>
        <a:p>
          <a:endParaRPr lang="it-IT"/>
        </a:p>
      </dgm:t>
    </dgm:pt>
    <dgm:pt modelId="{2B3EBC38-B613-4342-ADA2-2B97C6E07B54}">
      <dgm:prSet/>
      <dgm:spPr/>
      <dgm:t>
        <a:bodyPr/>
        <a:lstStyle/>
        <a:p>
          <a:r>
            <a:rPr lang="it-IT" b="1" i="0" u="none"/>
            <a:t>-Imposition</a:t>
          </a:r>
          <a:r>
            <a:rPr lang="it-IT" b="0" i="0" u="none"/>
            <a:t>: democracy is imposed </a:t>
          </a:r>
          <a:r>
            <a:rPr lang="it-IT" b="0" i="1" u="none"/>
            <a:t>manu militari</a:t>
          </a:r>
          <a:r>
            <a:rPr lang="it-IT" b="0" i="0" u="none"/>
            <a:t> (outcome of a war, intervention for humanitarian purposes, pacification, restoration of legality, etc.).</a:t>
          </a:r>
        </a:p>
      </dgm:t>
    </dgm:pt>
    <dgm:pt modelId="{51FE1FEB-B5CA-C144-AC51-4802D3034225}" type="parTrans" cxnId="{F73B7A84-C3ED-8248-9E5C-1496223EBC99}">
      <dgm:prSet/>
      <dgm:spPr/>
      <dgm:t>
        <a:bodyPr/>
        <a:lstStyle/>
        <a:p>
          <a:endParaRPr lang="it-IT"/>
        </a:p>
      </dgm:t>
    </dgm:pt>
    <dgm:pt modelId="{3B93392A-2FA9-6C48-9CB0-08BD73F3C854}" type="sibTrans" cxnId="{F73B7A84-C3ED-8248-9E5C-1496223EBC99}">
      <dgm:prSet/>
      <dgm:spPr/>
      <dgm:t>
        <a:bodyPr/>
        <a:lstStyle/>
        <a:p>
          <a:endParaRPr lang="it-IT"/>
        </a:p>
      </dgm:t>
    </dgm:pt>
    <dgm:pt modelId="{6988DB8C-72A3-0D48-8EA8-3B064EE23D52}" type="pres">
      <dgm:prSet presAssocID="{28DB5FEA-7290-4D31-A42F-AF25F21DF6DF}" presName="vert0" presStyleCnt="0">
        <dgm:presLayoutVars>
          <dgm:dir/>
          <dgm:animOne val="branch"/>
          <dgm:animLvl val="lvl"/>
        </dgm:presLayoutVars>
      </dgm:prSet>
      <dgm:spPr/>
    </dgm:pt>
    <dgm:pt modelId="{511C8877-5201-8D4A-BD8A-BD8BB4DBF615}" type="pres">
      <dgm:prSet presAssocID="{2B7246A7-09D4-4650-8EBE-47D4E95FD4F5}" presName="thickLine" presStyleLbl="alignNode1" presStyleIdx="0" presStyleCnt="3"/>
      <dgm:spPr/>
    </dgm:pt>
    <dgm:pt modelId="{F058B376-223C-8149-86FC-30BC153C5890}" type="pres">
      <dgm:prSet presAssocID="{2B7246A7-09D4-4650-8EBE-47D4E95FD4F5}" presName="horz1" presStyleCnt="0"/>
      <dgm:spPr/>
    </dgm:pt>
    <dgm:pt modelId="{3A5E0F16-FBC0-9143-BB80-7D7E867AEAB8}" type="pres">
      <dgm:prSet presAssocID="{2B7246A7-09D4-4650-8EBE-47D4E95FD4F5}" presName="tx1" presStyleLbl="revTx" presStyleIdx="0" presStyleCnt="3"/>
      <dgm:spPr/>
    </dgm:pt>
    <dgm:pt modelId="{F071E2E5-459E-C944-8923-8B0824192708}" type="pres">
      <dgm:prSet presAssocID="{2B7246A7-09D4-4650-8EBE-47D4E95FD4F5}" presName="vert1" presStyleCnt="0"/>
      <dgm:spPr/>
    </dgm:pt>
    <dgm:pt modelId="{29A7EB49-CB55-954C-94CE-6368C8006089}" type="pres">
      <dgm:prSet presAssocID="{1EB5B2BA-CE43-9D42-8373-E2E2091DBA64}" presName="thickLine" presStyleLbl="alignNode1" presStyleIdx="1" presStyleCnt="3"/>
      <dgm:spPr/>
    </dgm:pt>
    <dgm:pt modelId="{568859CC-09FA-D74C-A7C0-A56DB3467054}" type="pres">
      <dgm:prSet presAssocID="{1EB5B2BA-CE43-9D42-8373-E2E2091DBA64}" presName="horz1" presStyleCnt="0"/>
      <dgm:spPr/>
    </dgm:pt>
    <dgm:pt modelId="{FF02C591-B381-FC4F-8856-A4F87CAB0971}" type="pres">
      <dgm:prSet presAssocID="{1EB5B2BA-CE43-9D42-8373-E2E2091DBA64}" presName="tx1" presStyleLbl="revTx" presStyleIdx="1" presStyleCnt="3"/>
      <dgm:spPr/>
    </dgm:pt>
    <dgm:pt modelId="{7BAF0AF5-6911-9B41-ABE5-2D323611D8FA}" type="pres">
      <dgm:prSet presAssocID="{1EB5B2BA-CE43-9D42-8373-E2E2091DBA64}" presName="vert1" presStyleCnt="0"/>
      <dgm:spPr/>
    </dgm:pt>
    <dgm:pt modelId="{AD922C3E-0EEE-6543-8842-00305C809C20}" type="pres">
      <dgm:prSet presAssocID="{2B3EBC38-B613-4342-ADA2-2B97C6E07B54}" presName="thickLine" presStyleLbl="alignNode1" presStyleIdx="2" presStyleCnt="3"/>
      <dgm:spPr/>
    </dgm:pt>
    <dgm:pt modelId="{F0728EC9-8B67-5A4B-B6AD-14C1711A7F3D}" type="pres">
      <dgm:prSet presAssocID="{2B3EBC38-B613-4342-ADA2-2B97C6E07B54}" presName="horz1" presStyleCnt="0"/>
      <dgm:spPr/>
    </dgm:pt>
    <dgm:pt modelId="{19FC2084-7952-004E-AFDB-64CEF193C589}" type="pres">
      <dgm:prSet presAssocID="{2B3EBC38-B613-4342-ADA2-2B97C6E07B54}" presName="tx1" presStyleLbl="revTx" presStyleIdx="2" presStyleCnt="3"/>
      <dgm:spPr/>
    </dgm:pt>
    <dgm:pt modelId="{0B7F5B6B-B0B9-B74F-BAAD-D41CC4E68849}" type="pres">
      <dgm:prSet presAssocID="{2B3EBC38-B613-4342-ADA2-2B97C6E07B54}" presName="vert1" presStyleCnt="0"/>
      <dgm:spPr/>
    </dgm:pt>
  </dgm:ptLst>
  <dgm:cxnLst>
    <dgm:cxn modelId="{9257EF05-8FCC-AA4E-94FF-01E1BC75B4F7}" type="presOf" srcId="{2B3EBC38-B613-4342-ADA2-2B97C6E07B54}" destId="{19FC2084-7952-004E-AFDB-64CEF193C589}" srcOrd="0" destOrd="0" presId="urn:microsoft.com/office/officeart/2008/layout/LinedList"/>
    <dgm:cxn modelId="{E8DEF213-5DF0-814A-9464-65A528E8444A}" srcId="{28DB5FEA-7290-4D31-A42F-AF25F21DF6DF}" destId="{1EB5B2BA-CE43-9D42-8373-E2E2091DBA64}" srcOrd="1" destOrd="0" parTransId="{7DD1C700-49F1-9F4E-A0C7-65255535F51F}" sibTransId="{1862F19C-840F-1C48-BCDB-B1CFF2539D3C}"/>
    <dgm:cxn modelId="{4A096851-8644-C540-B574-CAD3456DA2C6}" type="presOf" srcId="{28DB5FEA-7290-4D31-A42F-AF25F21DF6DF}" destId="{6988DB8C-72A3-0D48-8EA8-3B064EE23D52}" srcOrd="0" destOrd="0" presId="urn:microsoft.com/office/officeart/2008/layout/LinedList"/>
    <dgm:cxn modelId="{F73B7A84-C3ED-8248-9E5C-1496223EBC99}" srcId="{28DB5FEA-7290-4D31-A42F-AF25F21DF6DF}" destId="{2B3EBC38-B613-4342-ADA2-2B97C6E07B54}" srcOrd="2" destOrd="0" parTransId="{51FE1FEB-B5CA-C144-AC51-4802D3034225}" sibTransId="{3B93392A-2FA9-6C48-9CB0-08BD73F3C854}"/>
    <dgm:cxn modelId="{A70C2687-48DC-48BD-B229-3ADFABE0B473}" srcId="{28DB5FEA-7290-4D31-A42F-AF25F21DF6DF}" destId="{2B7246A7-09D4-4650-8EBE-47D4E95FD4F5}" srcOrd="0" destOrd="0" parTransId="{D9CCEAAA-A4F9-4168-9DEE-D9CC1BC5DE31}" sibTransId="{63644867-80CC-4BF2-BDD7-0FEFC83DF796}"/>
    <dgm:cxn modelId="{2AFD1CEA-2E58-0F44-9843-4B9E74812F2F}" type="presOf" srcId="{1EB5B2BA-CE43-9D42-8373-E2E2091DBA64}" destId="{FF02C591-B381-FC4F-8856-A4F87CAB0971}" srcOrd="0" destOrd="0" presId="urn:microsoft.com/office/officeart/2008/layout/LinedList"/>
    <dgm:cxn modelId="{C7A27DF3-65E6-EF4D-BDF0-AA49065E0827}" type="presOf" srcId="{2B7246A7-09D4-4650-8EBE-47D4E95FD4F5}" destId="{3A5E0F16-FBC0-9143-BB80-7D7E867AEAB8}" srcOrd="0" destOrd="0" presId="urn:microsoft.com/office/officeart/2008/layout/LinedList"/>
    <dgm:cxn modelId="{34F9AAF4-B6AF-8D4B-9DA0-762B427C21DD}" type="presParOf" srcId="{6988DB8C-72A3-0D48-8EA8-3B064EE23D52}" destId="{511C8877-5201-8D4A-BD8A-BD8BB4DBF615}" srcOrd="0" destOrd="0" presId="urn:microsoft.com/office/officeart/2008/layout/LinedList"/>
    <dgm:cxn modelId="{8C7E0A85-D191-AF4C-B834-0D4B369C197A}" type="presParOf" srcId="{6988DB8C-72A3-0D48-8EA8-3B064EE23D52}" destId="{F058B376-223C-8149-86FC-30BC153C5890}" srcOrd="1" destOrd="0" presId="urn:microsoft.com/office/officeart/2008/layout/LinedList"/>
    <dgm:cxn modelId="{E791FD11-572A-1240-A71F-8B1704DBA087}" type="presParOf" srcId="{F058B376-223C-8149-86FC-30BC153C5890}" destId="{3A5E0F16-FBC0-9143-BB80-7D7E867AEAB8}" srcOrd="0" destOrd="0" presId="urn:microsoft.com/office/officeart/2008/layout/LinedList"/>
    <dgm:cxn modelId="{62F49F93-E7F2-7A44-A41E-3A4D11E76C27}" type="presParOf" srcId="{F058B376-223C-8149-86FC-30BC153C5890}" destId="{F071E2E5-459E-C944-8923-8B0824192708}" srcOrd="1" destOrd="0" presId="urn:microsoft.com/office/officeart/2008/layout/LinedList"/>
    <dgm:cxn modelId="{6A852795-AD82-D248-B122-8545A47B09C4}" type="presParOf" srcId="{6988DB8C-72A3-0D48-8EA8-3B064EE23D52}" destId="{29A7EB49-CB55-954C-94CE-6368C8006089}" srcOrd="2" destOrd="0" presId="urn:microsoft.com/office/officeart/2008/layout/LinedList"/>
    <dgm:cxn modelId="{B540E02C-04A1-4944-8A13-3BF5A772C469}" type="presParOf" srcId="{6988DB8C-72A3-0D48-8EA8-3B064EE23D52}" destId="{568859CC-09FA-D74C-A7C0-A56DB3467054}" srcOrd="3" destOrd="0" presId="urn:microsoft.com/office/officeart/2008/layout/LinedList"/>
    <dgm:cxn modelId="{D5B368E1-0D4B-1F4C-882E-0AD0C9DA0557}" type="presParOf" srcId="{568859CC-09FA-D74C-A7C0-A56DB3467054}" destId="{FF02C591-B381-FC4F-8856-A4F87CAB0971}" srcOrd="0" destOrd="0" presId="urn:microsoft.com/office/officeart/2008/layout/LinedList"/>
    <dgm:cxn modelId="{884E1EAF-E792-9646-812A-62104CE06581}" type="presParOf" srcId="{568859CC-09FA-D74C-A7C0-A56DB3467054}" destId="{7BAF0AF5-6911-9B41-ABE5-2D323611D8FA}" srcOrd="1" destOrd="0" presId="urn:microsoft.com/office/officeart/2008/layout/LinedList"/>
    <dgm:cxn modelId="{2568B87D-AA90-D84E-953A-11878B630C17}" type="presParOf" srcId="{6988DB8C-72A3-0D48-8EA8-3B064EE23D52}" destId="{AD922C3E-0EEE-6543-8842-00305C809C20}" srcOrd="4" destOrd="0" presId="urn:microsoft.com/office/officeart/2008/layout/LinedList"/>
    <dgm:cxn modelId="{08BD7007-9B21-934D-BE6D-DE59FC837A48}" type="presParOf" srcId="{6988DB8C-72A3-0D48-8EA8-3B064EE23D52}" destId="{F0728EC9-8B67-5A4B-B6AD-14C1711A7F3D}" srcOrd="5" destOrd="0" presId="urn:microsoft.com/office/officeart/2008/layout/LinedList"/>
    <dgm:cxn modelId="{215D0EE6-9BE5-204B-9A83-288A2A115C71}" type="presParOf" srcId="{F0728EC9-8B67-5A4B-B6AD-14C1711A7F3D}" destId="{19FC2084-7952-004E-AFDB-64CEF193C589}" srcOrd="0" destOrd="0" presId="urn:microsoft.com/office/officeart/2008/layout/LinedList"/>
    <dgm:cxn modelId="{39859A56-6A8D-C442-A90F-96406F16A135}" type="presParOf" srcId="{F0728EC9-8B67-5A4B-B6AD-14C1711A7F3D}" destId="{0B7F5B6B-B0B9-B74F-BAAD-D41CC4E6884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AFEB2E-0C6B-4E72-A202-FFAC04E7362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EB20C52-276A-4A55-BAA7-0348A0709773}">
      <dgm:prSet/>
      <dgm:spPr/>
      <dgm:t>
        <a:bodyPr/>
        <a:lstStyle/>
        <a:p>
          <a:r>
            <a:rPr lang="it-IT" dirty="0"/>
            <a:t>-</a:t>
          </a:r>
          <a:r>
            <a:rPr lang="it-IT" dirty="0" err="1"/>
            <a:t>Weak</a:t>
          </a:r>
          <a:r>
            <a:rPr lang="it-IT" dirty="0"/>
            <a:t> </a:t>
          </a:r>
          <a:r>
            <a:rPr lang="it-IT" dirty="0" err="1"/>
            <a:t>democratic</a:t>
          </a:r>
          <a:r>
            <a:rPr lang="it-IT" dirty="0"/>
            <a:t> </a:t>
          </a:r>
          <a:r>
            <a:rPr lang="it-IT" dirty="0" err="1"/>
            <a:t>values</a:t>
          </a:r>
          <a:r>
            <a:rPr lang="it-IT" dirty="0"/>
            <a:t>
-</a:t>
          </a:r>
          <a:r>
            <a:rPr lang="it-IT" dirty="0" err="1"/>
            <a:t>Economic</a:t>
          </a:r>
          <a:r>
            <a:rPr lang="it-IT" dirty="0"/>
            <a:t> </a:t>
          </a:r>
          <a:r>
            <a:rPr lang="it-IT" dirty="0" err="1"/>
            <a:t>crisis</a:t>
          </a:r>
          <a:r>
            <a:rPr lang="it-IT" dirty="0"/>
            <a:t>
-</a:t>
          </a:r>
          <a:r>
            <a:rPr lang="it-IT" dirty="0" err="1"/>
            <a:t>Polarisation</a:t>
          </a:r>
          <a:r>
            <a:rPr lang="it-IT" dirty="0"/>
            <a:t>
-</a:t>
          </a:r>
          <a:r>
            <a:rPr lang="it-IT" dirty="0" err="1"/>
            <a:t>Presence</a:t>
          </a:r>
          <a:r>
            <a:rPr lang="it-IT" dirty="0"/>
            <a:t> of </a:t>
          </a:r>
          <a:r>
            <a:rPr lang="it-IT" dirty="0" err="1"/>
            <a:t>political</a:t>
          </a:r>
          <a:r>
            <a:rPr lang="it-IT" dirty="0"/>
            <a:t> </a:t>
          </a:r>
          <a:r>
            <a:rPr lang="it-IT" dirty="0" err="1"/>
            <a:t>violence</a:t>
          </a:r>
          <a:r>
            <a:rPr lang="it-IT" dirty="0"/>
            <a:t> (</a:t>
          </a:r>
          <a:r>
            <a:rPr lang="it-IT" dirty="0" err="1"/>
            <a:t>terrorism</a:t>
          </a:r>
          <a:r>
            <a:rPr lang="it-IT" dirty="0"/>
            <a:t>; </a:t>
          </a:r>
          <a:r>
            <a:rPr lang="it-IT" dirty="0" err="1"/>
            <a:t>paramilitaries</a:t>
          </a:r>
          <a:r>
            <a:rPr lang="it-IT" dirty="0"/>
            <a:t>)
-</a:t>
          </a:r>
          <a:r>
            <a:rPr lang="it-IT" dirty="0" err="1"/>
            <a:t>External</a:t>
          </a:r>
          <a:r>
            <a:rPr lang="it-IT" dirty="0"/>
            <a:t> </a:t>
          </a:r>
          <a:r>
            <a:rPr lang="it-IT" dirty="0" err="1"/>
            <a:t>interventions</a:t>
          </a:r>
          <a:endParaRPr lang="en-US" dirty="0"/>
        </a:p>
      </dgm:t>
    </dgm:pt>
    <dgm:pt modelId="{959EA7E1-852C-40E3-B942-9BB6C082FF72}" type="parTrans" cxnId="{68984E53-C94E-46CB-970E-F166134DE686}">
      <dgm:prSet/>
      <dgm:spPr/>
      <dgm:t>
        <a:bodyPr/>
        <a:lstStyle/>
        <a:p>
          <a:endParaRPr lang="en-US"/>
        </a:p>
      </dgm:t>
    </dgm:pt>
    <dgm:pt modelId="{B6DF541E-0E42-4428-86FA-B48B965C0427}" type="sibTrans" cxnId="{68984E53-C94E-46CB-970E-F166134DE686}">
      <dgm:prSet/>
      <dgm:spPr/>
      <dgm:t>
        <a:bodyPr/>
        <a:lstStyle/>
        <a:p>
          <a:endParaRPr lang="en-US"/>
        </a:p>
      </dgm:t>
    </dgm:pt>
    <dgm:pt modelId="{8524C90F-2233-E545-BE98-4965437E419B}" type="pres">
      <dgm:prSet presAssocID="{3BAFEB2E-0C6B-4E72-A202-FFAC04E7362D}" presName="linear" presStyleCnt="0">
        <dgm:presLayoutVars>
          <dgm:animLvl val="lvl"/>
          <dgm:resizeHandles val="exact"/>
        </dgm:presLayoutVars>
      </dgm:prSet>
      <dgm:spPr/>
    </dgm:pt>
    <dgm:pt modelId="{E018B9D0-B34E-F54B-A410-A265E7D306BD}" type="pres">
      <dgm:prSet presAssocID="{7EB20C52-276A-4A55-BAA7-0348A0709773}" presName="parentText" presStyleLbl="node1" presStyleIdx="0" presStyleCnt="1" custLinFactX="-6989" custLinFactNeighborX="-100000" custLinFactNeighborY="4144">
        <dgm:presLayoutVars>
          <dgm:chMax val="0"/>
          <dgm:bulletEnabled val="1"/>
        </dgm:presLayoutVars>
      </dgm:prSet>
      <dgm:spPr/>
    </dgm:pt>
  </dgm:ptLst>
  <dgm:cxnLst>
    <dgm:cxn modelId="{68984E53-C94E-46CB-970E-F166134DE686}" srcId="{3BAFEB2E-0C6B-4E72-A202-FFAC04E7362D}" destId="{7EB20C52-276A-4A55-BAA7-0348A0709773}" srcOrd="0" destOrd="0" parTransId="{959EA7E1-852C-40E3-B942-9BB6C082FF72}" sibTransId="{B6DF541E-0E42-4428-86FA-B48B965C0427}"/>
    <dgm:cxn modelId="{B61B928F-E609-DD48-8D8E-9134D5B746E9}" type="presOf" srcId="{3BAFEB2E-0C6B-4E72-A202-FFAC04E7362D}" destId="{8524C90F-2233-E545-BE98-4965437E419B}" srcOrd="0" destOrd="0" presId="urn:microsoft.com/office/officeart/2005/8/layout/vList2"/>
    <dgm:cxn modelId="{B25F24F2-CEE5-EC41-9112-0ADAD487B510}" type="presOf" srcId="{7EB20C52-276A-4A55-BAA7-0348A0709773}" destId="{E018B9D0-B34E-F54B-A410-A265E7D306BD}" srcOrd="0" destOrd="0" presId="urn:microsoft.com/office/officeart/2005/8/layout/vList2"/>
    <dgm:cxn modelId="{21532D2B-8D15-7D43-BDAA-A388F743D4F0}" type="presParOf" srcId="{8524C90F-2233-E545-BE98-4965437E419B}" destId="{E018B9D0-B34E-F54B-A410-A265E7D306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989032-0A85-1D41-99C4-50B4FA5861C2}">
      <dsp:nvSpPr>
        <dsp:cNvPr id="0" name=""/>
        <dsp:cNvSpPr/>
      </dsp:nvSpPr>
      <dsp:spPr>
        <a:xfrm>
          <a:off x="0" y="49688"/>
          <a:ext cx="11101387" cy="6715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First </a:t>
          </a:r>
          <a:r>
            <a:rPr lang="it-IT" sz="2800" kern="1200" dirty="0" err="1"/>
            <a:t>wave</a:t>
          </a:r>
          <a:r>
            <a:rPr lang="it-IT" sz="2800" kern="1200" dirty="0"/>
            <a:t> (1828-1926)</a:t>
          </a:r>
          <a:endParaRPr lang="en-US" sz="2800" kern="1200" dirty="0"/>
        </a:p>
      </dsp:txBody>
      <dsp:txXfrm>
        <a:off x="32784" y="82472"/>
        <a:ext cx="11035819" cy="606012"/>
      </dsp:txXfrm>
    </dsp:sp>
    <dsp:sp modelId="{2069655C-EF9E-FE4E-A24C-1E7946A2AAF6}">
      <dsp:nvSpPr>
        <dsp:cNvPr id="0" name=""/>
        <dsp:cNvSpPr/>
      </dsp:nvSpPr>
      <dsp:spPr>
        <a:xfrm>
          <a:off x="0" y="801908"/>
          <a:ext cx="11101387" cy="671580"/>
        </a:xfrm>
        <a:prstGeom prst="roundRect">
          <a:avLst/>
        </a:prstGeom>
        <a:solidFill>
          <a:schemeClr val="accent5">
            <a:hueOff val="-244336"/>
            <a:satOff val="-24776"/>
            <a:lumOff val="-77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First roll-back (1922-1942)</a:t>
          </a:r>
          <a:endParaRPr lang="en-US" sz="2800" kern="1200" dirty="0"/>
        </a:p>
      </dsp:txBody>
      <dsp:txXfrm>
        <a:off x="32784" y="834692"/>
        <a:ext cx="11035819" cy="606012"/>
      </dsp:txXfrm>
    </dsp:sp>
    <dsp:sp modelId="{6663BE45-C3BE-124A-871E-D6B5B7713A5B}">
      <dsp:nvSpPr>
        <dsp:cNvPr id="0" name=""/>
        <dsp:cNvSpPr/>
      </dsp:nvSpPr>
      <dsp:spPr>
        <a:xfrm>
          <a:off x="0" y="1554128"/>
          <a:ext cx="11101387" cy="671580"/>
        </a:xfrm>
        <a:prstGeom prst="roundRect">
          <a:avLst/>
        </a:prstGeom>
        <a:solidFill>
          <a:schemeClr val="accent5">
            <a:hueOff val="-488671"/>
            <a:satOff val="-49551"/>
            <a:lumOff val="-15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Second </a:t>
          </a:r>
          <a:r>
            <a:rPr lang="it-IT" sz="2800" kern="1200" dirty="0" err="1"/>
            <a:t>wave</a:t>
          </a:r>
          <a:r>
            <a:rPr lang="it-IT" sz="2800" kern="1200" dirty="0"/>
            <a:t> (1943-1962)</a:t>
          </a:r>
          <a:endParaRPr lang="en-US" sz="2800" kern="1200" dirty="0"/>
        </a:p>
      </dsp:txBody>
      <dsp:txXfrm>
        <a:off x="32784" y="1586912"/>
        <a:ext cx="11035819" cy="606012"/>
      </dsp:txXfrm>
    </dsp:sp>
    <dsp:sp modelId="{32AC49E3-13C0-464E-86E7-1A3727DD0EB6}">
      <dsp:nvSpPr>
        <dsp:cNvPr id="0" name=""/>
        <dsp:cNvSpPr/>
      </dsp:nvSpPr>
      <dsp:spPr>
        <a:xfrm>
          <a:off x="0" y="2306348"/>
          <a:ext cx="11101387" cy="671580"/>
        </a:xfrm>
        <a:prstGeom prst="roundRect">
          <a:avLst/>
        </a:prstGeom>
        <a:solidFill>
          <a:schemeClr val="accent5">
            <a:hueOff val="-733007"/>
            <a:satOff val="-74327"/>
            <a:lumOff val="-233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Second roll-back (1958-1975)</a:t>
          </a:r>
          <a:endParaRPr lang="en-US" sz="2800" kern="1200" dirty="0"/>
        </a:p>
      </dsp:txBody>
      <dsp:txXfrm>
        <a:off x="32784" y="2339132"/>
        <a:ext cx="11035819" cy="606012"/>
      </dsp:txXfrm>
    </dsp:sp>
    <dsp:sp modelId="{F3404D6B-37D6-9A4F-9469-BC2BFE836639}">
      <dsp:nvSpPr>
        <dsp:cNvPr id="0" name=""/>
        <dsp:cNvSpPr/>
      </dsp:nvSpPr>
      <dsp:spPr>
        <a:xfrm>
          <a:off x="0" y="3058568"/>
          <a:ext cx="11101387" cy="671580"/>
        </a:xfrm>
        <a:prstGeom prst="roundRect">
          <a:avLst/>
        </a:prstGeom>
        <a:solidFill>
          <a:schemeClr val="accent5">
            <a:hueOff val="-977343"/>
            <a:satOff val="-99103"/>
            <a:lumOff val="-3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Third </a:t>
          </a:r>
          <a:r>
            <a:rPr lang="it-IT" sz="2800" kern="1200" dirty="0" err="1"/>
            <a:t>wave</a:t>
          </a:r>
          <a:r>
            <a:rPr lang="it-IT" sz="2800" kern="1200" dirty="0"/>
            <a:t> (1974-2004)</a:t>
          </a:r>
          <a:endParaRPr lang="en-US" sz="2800" kern="1200" dirty="0"/>
        </a:p>
      </dsp:txBody>
      <dsp:txXfrm>
        <a:off x="32784" y="3091352"/>
        <a:ext cx="11035819" cy="606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B4870-C564-924F-92A0-0E36829CEAF9}">
      <dsp:nvSpPr>
        <dsp:cNvPr id="0" name=""/>
        <dsp:cNvSpPr/>
      </dsp:nvSpPr>
      <dsp:spPr>
        <a:xfrm>
          <a:off x="0" y="60925"/>
          <a:ext cx="6408738" cy="277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kern="1200" dirty="0" err="1"/>
            <a:t>Ambiguous</a:t>
          </a:r>
          <a:r>
            <a:rPr lang="it-IT" sz="2700" kern="1200" dirty="0"/>
            <a:t> and intermediate </a:t>
          </a:r>
          <a:r>
            <a:rPr lang="it-IT" sz="2700" kern="1200" dirty="0" err="1"/>
            <a:t>period</a:t>
          </a:r>
          <a:r>
            <a:rPr lang="it-IT" sz="2700" kern="1200" dirty="0"/>
            <a:t> in </a:t>
          </a:r>
          <a:r>
            <a:rPr lang="it-IT" sz="2700" kern="1200" dirty="0" err="1"/>
            <a:t>which</a:t>
          </a:r>
          <a:r>
            <a:rPr lang="it-IT" sz="2700" kern="1200" dirty="0"/>
            <a:t> the regime </a:t>
          </a:r>
          <a:r>
            <a:rPr lang="it-IT" sz="2700" kern="1200" dirty="0" err="1"/>
            <a:t>has</a:t>
          </a:r>
          <a:r>
            <a:rPr lang="it-IT" sz="2700" kern="1200" dirty="0"/>
            <a:t> </a:t>
          </a:r>
          <a:r>
            <a:rPr lang="it-IT" sz="2700" kern="1200" dirty="0" err="1"/>
            <a:t>lost</a:t>
          </a:r>
          <a:r>
            <a:rPr lang="it-IT" sz="2700" kern="1200" dirty="0"/>
            <a:t> the </a:t>
          </a:r>
          <a:r>
            <a:rPr lang="it-IT" sz="2700" kern="1200" dirty="0" err="1"/>
            <a:t>crucial</a:t>
          </a:r>
          <a:r>
            <a:rPr lang="it-IT" sz="2700" kern="1200" dirty="0"/>
            <a:t> features of the </a:t>
          </a:r>
          <a:r>
            <a:rPr lang="it-IT" sz="2700" kern="1200" dirty="0" err="1"/>
            <a:t>previous</a:t>
          </a:r>
          <a:r>
            <a:rPr lang="it-IT" sz="2700" kern="1200" dirty="0"/>
            <a:t> </a:t>
          </a:r>
          <a:r>
            <a:rPr lang="it-IT" sz="2700" kern="1200" dirty="0" err="1"/>
            <a:t>institutional</a:t>
          </a:r>
          <a:r>
            <a:rPr lang="it-IT" sz="2700" kern="1200" dirty="0"/>
            <a:t> set-up and </a:t>
          </a:r>
          <a:r>
            <a:rPr lang="it-IT" sz="2700" kern="1200" dirty="0" err="1"/>
            <a:t>has</a:t>
          </a:r>
          <a:r>
            <a:rPr lang="it-IT" sz="2700" kern="1200" dirty="0"/>
            <a:t> </a:t>
          </a:r>
          <a:r>
            <a:rPr lang="it-IT" sz="2700" kern="1200" dirty="0" err="1"/>
            <a:t>not</a:t>
          </a:r>
          <a:r>
            <a:rPr lang="it-IT" sz="2700" kern="1200" dirty="0"/>
            <a:t> </a:t>
          </a:r>
          <a:r>
            <a:rPr lang="it-IT" sz="2700" kern="1200" dirty="0" err="1"/>
            <a:t>yet</a:t>
          </a:r>
          <a:r>
            <a:rPr lang="it-IT" sz="2700" kern="1200" dirty="0"/>
            <a:t> </a:t>
          </a:r>
          <a:r>
            <a:rPr lang="it-IT" sz="2700" kern="1200" dirty="0" err="1"/>
            <a:t>acquired</a:t>
          </a:r>
          <a:r>
            <a:rPr lang="it-IT" sz="2700" kern="1200" dirty="0"/>
            <a:t> </a:t>
          </a:r>
          <a:r>
            <a:rPr lang="it-IT" sz="2700" kern="1200" dirty="0" err="1"/>
            <a:t>those</a:t>
          </a:r>
          <a:r>
            <a:rPr lang="it-IT" sz="2700" kern="1200" dirty="0"/>
            <a:t> of the new regime (Morlino).</a:t>
          </a:r>
          <a:endParaRPr lang="en-US" sz="2700" kern="1200" dirty="0"/>
        </a:p>
      </dsp:txBody>
      <dsp:txXfrm>
        <a:off x="135705" y="196630"/>
        <a:ext cx="6137328" cy="2508510"/>
      </dsp:txXfrm>
    </dsp:sp>
    <dsp:sp modelId="{3C992F30-C549-3540-BCBA-9279211AF079}">
      <dsp:nvSpPr>
        <dsp:cNvPr id="0" name=""/>
        <dsp:cNvSpPr/>
      </dsp:nvSpPr>
      <dsp:spPr>
        <a:xfrm>
          <a:off x="0" y="2918605"/>
          <a:ext cx="6408738" cy="277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kern="1200" dirty="0" err="1"/>
            <a:t>Phase</a:t>
          </a:r>
          <a:r>
            <a:rPr lang="it-IT" sz="2700" kern="1200" dirty="0"/>
            <a:t> of </a:t>
          </a:r>
          <a:r>
            <a:rPr lang="it-IT" sz="2700" kern="1200" dirty="0" err="1"/>
            <a:t>uncertainty</a:t>
          </a:r>
          <a:r>
            <a:rPr lang="it-IT" sz="2700" kern="1200" dirty="0"/>
            <a:t> following the end of a regime (Linz e </a:t>
          </a:r>
          <a:r>
            <a:rPr lang="it-IT" sz="2700" kern="1200" dirty="0" err="1"/>
            <a:t>Stepan</a:t>
          </a:r>
          <a:r>
            <a:rPr lang="it-IT" sz="2700" kern="1200" dirty="0"/>
            <a:t>).</a:t>
          </a:r>
          <a:endParaRPr lang="en-US" sz="2700" kern="1200" dirty="0"/>
        </a:p>
      </dsp:txBody>
      <dsp:txXfrm>
        <a:off x="135705" y="3054310"/>
        <a:ext cx="6137328" cy="25085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DC3727-D96B-AF4A-A87B-85ED8648D032}">
      <dsp:nvSpPr>
        <dsp:cNvPr id="0" name=""/>
        <dsp:cNvSpPr/>
      </dsp:nvSpPr>
      <dsp:spPr>
        <a:xfrm>
          <a:off x="0" y="99804"/>
          <a:ext cx="6408738" cy="55598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700" kern="1200" dirty="0"/>
            <a:t>-</a:t>
          </a:r>
          <a:r>
            <a:rPr lang="it-IT" sz="2700" kern="1200" dirty="0" err="1"/>
            <a:t>Process</a:t>
          </a:r>
          <a:r>
            <a:rPr lang="it-IT" sz="2700" kern="1200" dirty="0"/>
            <a:t> of </a:t>
          </a:r>
          <a:r>
            <a:rPr lang="it-IT" sz="2700" kern="1200" dirty="0" err="1"/>
            <a:t>defining</a:t>
          </a:r>
          <a:r>
            <a:rPr lang="it-IT" sz="2700" kern="1200" dirty="0"/>
            <a:t> and </a:t>
          </a:r>
          <a:r>
            <a:rPr lang="it-IT" sz="2700" kern="1200" dirty="0" err="1"/>
            <a:t>adapting</a:t>
          </a:r>
          <a:r>
            <a:rPr lang="it-IT" sz="2700" kern="1200" dirty="0"/>
            <a:t> the </a:t>
          </a:r>
          <a:r>
            <a:rPr lang="it-IT" sz="2700" kern="1200" dirty="0" err="1"/>
            <a:t>various</a:t>
          </a:r>
          <a:r>
            <a:rPr lang="it-IT" sz="2700" kern="1200" dirty="0"/>
            <a:t> </a:t>
          </a:r>
          <a:r>
            <a:rPr lang="it-IT" sz="2700" kern="1200" dirty="0" err="1"/>
            <a:t>structures</a:t>
          </a:r>
          <a:r>
            <a:rPr lang="it-IT" sz="2700" kern="1200" dirty="0"/>
            <a:t> and </a:t>
          </a:r>
          <a:r>
            <a:rPr lang="it-IT" sz="2700" kern="1200" dirty="0" err="1"/>
            <a:t>norms</a:t>
          </a:r>
          <a:r>
            <a:rPr lang="it-IT" sz="2700" kern="1200" dirty="0"/>
            <a:t> of the </a:t>
          </a:r>
          <a:r>
            <a:rPr lang="it-IT" sz="2700" kern="1200" dirty="0" err="1"/>
            <a:t>democratic</a:t>
          </a:r>
          <a:r>
            <a:rPr lang="it-IT" sz="2700" kern="1200" dirty="0"/>
            <a:t> regime;
-Progressive </a:t>
          </a:r>
          <a:r>
            <a:rPr lang="it-IT" sz="2700" kern="1200" dirty="0" err="1"/>
            <a:t>broadening</a:t>
          </a:r>
          <a:r>
            <a:rPr lang="it-IT" sz="2700" kern="1200" dirty="0"/>
            <a:t> of the </a:t>
          </a:r>
          <a:r>
            <a:rPr lang="it-IT" sz="2700" kern="1200" dirty="0" err="1"/>
            <a:t>acceptance</a:t>
          </a:r>
          <a:r>
            <a:rPr lang="it-IT" sz="2700" kern="1200" dirty="0"/>
            <a:t> of </a:t>
          </a:r>
          <a:r>
            <a:rPr lang="it-IT" sz="2700" kern="1200" dirty="0" err="1"/>
            <a:t>structures</a:t>
          </a:r>
          <a:r>
            <a:rPr lang="it-IT" sz="2700" kern="1200" dirty="0"/>
            <a:t> and </a:t>
          </a:r>
          <a:r>
            <a:rPr lang="it-IT" sz="2700" kern="1200" dirty="0" err="1"/>
            <a:t>norms</a:t>
          </a:r>
          <a:r>
            <a:rPr lang="it-IT" sz="2700" kern="1200" dirty="0"/>
            <a:t> for the </a:t>
          </a:r>
          <a:r>
            <a:rPr lang="it-IT" sz="2700" kern="1200" dirty="0" err="1"/>
            <a:t>peaceful</a:t>
          </a:r>
          <a:r>
            <a:rPr lang="it-IT" sz="2700" kern="1200" dirty="0"/>
            <a:t> </a:t>
          </a:r>
          <a:r>
            <a:rPr lang="it-IT" sz="2700" kern="1200" dirty="0" err="1"/>
            <a:t>resolution</a:t>
          </a:r>
          <a:r>
            <a:rPr lang="it-IT" sz="2700" kern="1200" dirty="0"/>
            <a:t> of </a:t>
          </a:r>
          <a:r>
            <a:rPr lang="it-IT" sz="2700" kern="1200" dirty="0" err="1"/>
            <a:t>conflicts</a:t>
          </a:r>
          <a:r>
            <a:rPr lang="it-IT" sz="2700" kern="1200" dirty="0"/>
            <a:t> and progressive </a:t>
          </a:r>
          <a:r>
            <a:rPr lang="it-IT" sz="2700" kern="1200" dirty="0" err="1"/>
            <a:t>expansion</a:t>
          </a:r>
          <a:r>
            <a:rPr lang="it-IT" sz="2700" kern="1200" dirty="0"/>
            <a:t> of the </a:t>
          </a:r>
          <a:r>
            <a:rPr lang="it-IT" sz="2700" kern="1200" dirty="0" err="1"/>
            <a:t>legitimacy</a:t>
          </a:r>
          <a:r>
            <a:rPr lang="it-IT" sz="2700" kern="1200" dirty="0"/>
            <a:t> of the regime;
-Construction of </a:t>
          </a:r>
          <a:r>
            <a:rPr lang="it-IT" sz="2700" kern="1200" dirty="0" err="1"/>
            <a:t>stable</a:t>
          </a:r>
          <a:r>
            <a:rPr lang="it-IT" sz="2700" kern="1200" dirty="0"/>
            <a:t> relations </a:t>
          </a:r>
          <a:r>
            <a:rPr lang="it-IT" sz="2700" kern="1200" dirty="0" err="1"/>
            <a:t>between</a:t>
          </a:r>
          <a:r>
            <a:rPr lang="it-IT" sz="2700" kern="1200" dirty="0"/>
            <a:t> the new institutions, the new intermediate </a:t>
          </a:r>
          <a:r>
            <a:rPr lang="it-IT" sz="2700" kern="1200" dirty="0" err="1"/>
            <a:t>structures</a:t>
          </a:r>
          <a:r>
            <a:rPr lang="it-IT" sz="2700" kern="1200" dirty="0"/>
            <a:t> and </a:t>
          </a:r>
          <a:r>
            <a:rPr lang="it-IT" sz="2700" kern="1200" dirty="0" err="1"/>
            <a:t>civil</a:t>
          </a:r>
          <a:r>
            <a:rPr lang="it-IT" sz="2700" kern="1200" dirty="0"/>
            <a:t> society;</a:t>
          </a:r>
          <a:endParaRPr lang="en-US" sz="2700" kern="1200" dirty="0"/>
        </a:p>
      </dsp:txBody>
      <dsp:txXfrm>
        <a:off x="271409" y="371213"/>
        <a:ext cx="5865920" cy="50170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E1315F-546F-0841-A12A-51D7328016D3}">
      <dsp:nvSpPr>
        <dsp:cNvPr id="0" name=""/>
        <dsp:cNvSpPr/>
      </dsp:nvSpPr>
      <dsp:spPr>
        <a:xfrm>
          <a:off x="0" y="565374"/>
          <a:ext cx="6408738" cy="14718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700" kern="1200" baseline="0" dirty="0"/>
            <a:t>Democracy </a:t>
          </a:r>
          <a:r>
            <a:rPr lang="it-IT" sz="3700" kern="1200" baseline="0" dirty="0" err="1"/>
            <a:t>is</a:t>
          </a:r>
          <a:r>
            <a:rPr lang="it-IT" sz="3700" kern="1200" baseline="0" dirty="0"/>
            <a:t> the </a:t>
          </a:r>
          <a:r>
            <a:rPr lang="it-IT" sz="3700" kern="1200" baseline="0" dirty="0" err="1"/>
            <a:t>only</a:t>
          </a:r>
          <a:r>
            <a:rPr lang="it-IT" sz="3700" kern="1200" baseline="0" dirty="0"/>
            <a:t> </a:t>
          </a:r>
          <a:r>
            <a:rPr lang="it-IT" sz="3700" kern="1200" baseline="0" dirty="0" err="1"/>
            <a:t>potential</a:t>
          </a:r>
          <a:r>
            <a:rPr lang="it-IT" sz="3700" kern="1200" baseline="0" dirty="0"/>
            <a:t> alternative</a:t>
          </a:r>
          <a:endParaRPr lang="en-US" sz="3700" kern="1200" dirty="0"/>
        </a:p>
      </dsp:txBody>
      <dsp:txXfrm>
        <a:off x="71850" y="637224"/>
        <a:ext cx="6265038" cy="1328160"/>
      </dsp:txXfrm>
    </dsp:sp>
    <dsp:sp modelId="{A4EB7E55-42A4-2944-B602-F9F5646F7874}">
      <dsp:nvSpPr>
        <dsp:cNvPr id="0" name=""/>
        <dsp:cNvSpPr/>
      </dsp:nvSpPr>
      <dsp:spPr>
        <a:xfrm>
          <a:off x="0" y="2143795"/>
          <a:ext cx="6408738" cy="1471860"/>
        </a:xfrm>
        <a:prstGeom prst="roundRect">
          <a:avLst/>
        </a:prstGeom>
        <a:solidFill>
          <a:schemeClr val="accent2">
            <a:hueOff val="-2968397"/>
            <a:satOff val="0"/>
            <a:lumOff val="-1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700" kern="1200" baseline="0" dirty="0"/>
            <a:t>(</a:t>
          </a:r>
          <a:r>
            <a:rPr lang="it-IT" sz="3700" i="1" kern="1200" baseline="0" dirty="0"/>
            <a:t>the </a:t>
          </a:r>
          <a:r>
            <a:rPr lang="it-IT" sz="3700" i="1" kern="1200" baseline="0" dirty="0" err="1"/>
            <a:t>only</a:t>
          </a:r>
          <a:r>
            <a:rPr lang="it-IT" sz="3700" i="1" kern="1200" baseline="0" dirty="0"/>
            <a:t> game in </a:t>
          </a:r>
          <a:r>
            <a:rPr lang="it-IT" sz="3700" i="1" kern="1200" baseline="0" dirty="0" err="1"/>
            <a:t>town</a:t>
          </a:r>
          <a:r>
            <a:rPr lang="it-IT" sz="3700" kern="1200" baseline="0" dirty="0"/>
            <a:t>),</a:t>
          </a:r>
          <a:endParaRPr lang="en-US" sz="3700" kern="1200" dirty="0"/>
        </a:p>
      </dsp:txBody>
      <dsp:txXfrm>
        <a:off x="71850" y="2215645"/>
        <a:ext cx="6265038" cy="1328160"/>
      </dsp:txXfrm>
    </dsp:sp>
    <dsp:sp modelId="{1D506C61-74A5-4D41-A3A4-266F95219B74}">
      <dsp:nvSpPr>
        <dsp:cNvPr id="0" name=""/>
        <dsp:cNvSpPr/>
      </dsp:nvSpPr>
      <dsp:spPr>
        <a:xfrm>
          <a:off x="0" y="3722215"/>
          <a:ext cx="6408738" cy="1471860"/>
        </a:xfrm>
        <a:prstGeom prst="roundRect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700" kern="1200" baseline="0" dirty="0"/>
            <a:t>social, </a:t>
          </a:r>
          <a:r>
            <a:rPr lang="it-IT" sz="3700" kern="1200" baseline="0" dirty="0" err="1"/>
            <a:t>insitutional</a:t>
          </a:r>
          <a:r>
            <a:rPr lang="it-IT" sz="3700" kern="1200" baseline="0" dirty="0"/>
            <a:t> and </a:t>
          </a:r>
          <a:r>
            <a:rPr lang="it-IT" sz="3700" kern="1200" baseline="0" dirty="0" err="1"/>
            <a:t>even</a:t>
          </a:r>
          <a:r>
            <a:rPr lang="it-IT" sz="3700" kern="1200" baseline="0" dirty="0"/>
            <a:t> </a:t>
          </a:r>
          <a:r>
            <a:rPr lang="it-IT" sz="3700" kern="1200" baseline="0" dirty="0" err="1"/>
            <a:t>psycological</a:t>
          </a:r>
          <a:r>
            <a:rPr lang="it-IT" sz="3700" kern="1200" baseline="0" dirty="0"/>
            <a:t> </a:t>
          </a:r>
          <a:r>
            <a:rPr lang="it-IT" sz="3700" kern="1200" baseline="0" dirty="0" err="1"/>
            <a:t>perceptions</a:t>
          </a:r>
          <a:r>
            <a:rPr lang="it-IT" sz="3700" kern="1200" baseline="0" dirty="0"/>
            <a:t>.</a:t>
          </a:r>
          <a:endParaRPr lang="en-US" sz="3700" kern="1200" dirty="0"/>
        </a:p>
      </dsp:txBody>
      <dsp:txXfrm>
        <a:off x="71850" y="3794065"/>
        <a:ext cx="6265038" cy="1328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C8877-5201-8D4A-BD8A-BD8BB4DBF615}">
      <dsp:nvSpPr>
        <dsp:cNvPr id="0" name=""/>
        <dsp:cNvSpPr/>
      </dsp:nvSpPr>
      <dsp:spPr>
        <a:xfrm>
          <a:off x="0" y="2812"/>
          <a:ext cx="640873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5E0F16-FBC0-9143-BB80-7D7E867AEAB8}">
      <dsp:nvSpPr>
        <dsp:cNvPr id="0" name=""/>
        <dsp:cNvSpPr/>
      </dsp:nvSpPr>
      <dsp:spPr>
        <a:xfrm>
          <a:off x="0" y="2812"/>
          <a:ext cx="6408738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i="0" u="none" kern="1200" dirty="0"/>
            <a:t>-</a:t>
          </a:r>
          <a:r>
            <a:rPr lang="it-IT" sz="2400" b="1" i="0" u="none" kern="1200" dirty="0" err="1"/>
            <a:t>Emulation</a:t>
          </a:r>
          <a:r>
            <a:rPr lang="it-IT" sz="2400" b="0" i="0" u="none" kern="1200" dirty="0"/>
            <a:t>: the </a:t>
          </a:r>
          <a:r>
            <a:rPr lang="it-IT" sz="2400" b="0" i="0" u="none" kern="1200" dirty="0" err="1"/>
            <a:t>democratic</a:t>
          </a:r>
          <a:r>
            <a:rPr lang="it-IT" sz="2400" b="0" i="0" u="none" kern="1200" dirty="0"/>
            <a:t> model </a:t>
          </a:r>
          <a:r>
            <a:rPr lang="it-IT" sz="2400" b="0" i="0" u="none" kern="1200" dirty="0" err="1"/>
            <a:t>is</a:t>
          </a:r>
          <a:r>
            <a:rPr lang="it-IT" sz="2400" b="0" i="0" u="none" kern="1200" dirty="0"/>
            <a:t> </a:t>
          </a:r>
          <a:r>
            <a:rPr lang="it-IT" sz="2400" b="0" i="0" u="none" kern="1200" dirty="0" err="1"/>
            <a:t>imitated</a:t>
          </a:r>
          <a:r>
            <a:rPr lang="it-IT" sz="2400" b="0" i="0" u="none" kern="1200" dirty="0"/>
            <a:t> and </a:t>
          </a:r>
          <a:r>
            <a:rPr lang="it-IT" sz="2400" b="0" i="0" u="none" kern="1200" dirty="0" err="1"/>
            <a:t>adopted</a:t>
          </a:r>
          <a:r>
            <a:rPr lang="it-IT" sz="2400" b="0" i="0" u="none" kern="1200" dirty="0"/>
            <a:t> </a:t>
          </a:r>
          <a:r>
            <a:rPr lang="it-IT" sz="2400" b="0" i="0" u="none" kern="1200" dirty="0" err="1"/>
            <a:t>because</a:t>
          </a:r>
          <a:r>
            <a:rPr lang="it-IT" sz="2400" b="0" i="0" u="none" kern="1200" dirty="0"/>
            <a:t> </a:t>
          </a:r>
          <a:r>
            <a:rPr lang="it-IT" sz="2400" b="0" i="0" u="none" kern="1200" dirty="0" err="1"/>
            <a:t>it</a:t>
          </a:r>
          <a:r>
            <a:rPr lang="it-IT" sz="2400" b="0" i="0" u="none" kern="1200" dirty="0"/>
            <a:t> </a:t>
          </a:r>
          <a:r>
            <a:rPr lang="it-IT" sz="2400" b="0" i="0" u="none" kern="1200" dirty="0" err="1"/>
            <a:t>is</a:t>
          </a:r>
          <a:r>
            <a:rPr lang="it-IT" sz="2400" b="0" i="0" u="none" kern="1200" dirty="0"/>
            <a:t> more </a:t>
          </a:r>
          <a:r>
            <a:rPr lang="it-IT" sz="2400" b="0" i="0" u="none" kern="1200" dirty="0" err="1"/>
            <a:t>attractive</a:t>
          </a:r>
          <a:r>
            <a:rPr lang="it-IT" sz="2400" b="0" i="0" u="none" kern="1200" dirty="0"/>
            <a:t> and </a:t>
          </a:r>
          <a:r>
            <a:rPr lang="it-IT" sz="2400" b="0" i="0" u="none" kern="1200" dirty="0" err="1"/>
            <a:t>because</a:t>
          </a:r>
          <a:r>
            <a:rPr lang="it-IT" sz="2400" b="0" i="0" u="none" kern="1200" dirty="0"/>
            <a:t> alternative models </a:t>
          </a:r>
          <a:r>
            <a:rPr lang="it-IT" sz="2400" b="0" i="0" u="none" kern="1200" dirty="0" err="1"/>
            <a:t>lose</a:t>
          </a:r>
          <a:r>
            <a:rPr lang="it-IT" sz="2400" b="0" i="0" u="none" kern="1200" dirty="0"/>
            <a:t> </a:t>
          </a:r>
          <a:r>
            <a:rPr lang="it-IT" sz="2400" b="0" i="0" u="none" kern="1200" dirty="0" err="1"/>
            <a:t>their</a:t>
          </a:r>
          <a:r>
            <a:rPr lang="it-IT" sz="2400" b="0" i="0" u="none" kern="1200" dirty="0"/>
            <a:t> appeal</a:t>
          </a:r>
          <a:br>
            <a:rPr lang="it-IT" sz="2400" b="0" i="0" u="none" kern="1200" dirty="0"/>
          </a:br>
          <a:endParaRPr lang="en-US" sz="2400" kern="1200" dirty="0"/>
        </a:p>
      </dsp:txBody>
      <dsp:txXfrm>
        <a:off x="0" y="2812"/>
        <a:ext cx="6408738" cy="1917941"/>
      </dsp:txXfrm>
    </dsp:sp>
    <dsp:sp modelId="{29A7EB49-CB55-954C-94CE-6368C8006089}">
      <dsp:nvSpPr>
        <dsp:cNvPr id="0" name=""/>
        <dsp:cNvSpPr/>
      </dsp:nvSpPr>
      <dsp:spPr>
        <a:xfrm>
          <a:off x="0" y="1920754"/>
          <a:ext cx="6408738" cy="0"/>
        </a:xfrm>
        <a:prstGeom prst="line">
          <a:avLst/>
        </a:prstGeom>
        <a:solidFill>
          <a:schemeClr val="accent2">
            <a:hueOff val="-2968397"/>
            <a:satOff val="0"/>
            <a:lumOff val="-12059"/>
            <a:alphaOff val="0"/>
          </a:schemeClr>
        </a:solidFill>
        <a:ln w="12700" cap="flat" cmpd="sng" algn="ctr">
          <a:solidFill>
            <a:schemeClr val="accent2">
              <a:hueOff val="-2968397"/>
              <a:satOff val="0"/>
              <a:lumOff val="-12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02C591-B381-FC4F-8856-A4F87CAB0971}">
      <dsp:nvSpPr>
        <dsp:cNvPr id="0" name=""/>
        <dsp:cNvSpPr/>
      </dsp:nvSpPr>
      <dsp:spPr>
        <a:xfrm>
          <a:off x="0" y="1920754"/>
          <a:ext cx="6408738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i="0" u="none" kern="1200"/>
            <a:t>-Promotion</a:t>
          </a:r>
          <a:r>
            <a:rPr lang="it-IT" sz="2400" b="0" i="0" u="none" kern="1200"/>
            <a:t>: pressure from outside (previous slide)</a:t>
          </a:r>
          <a:br>
            <a:rPr lang="it-IT" sz="2400" b="0" i="0" u="none" kern="1200"/>
          </a:br>
          <a:endParaRPr lang="it-IT" sz="2400" b="0" i="0" u="none" kern="1200"/>
        </a:p>
      </dsp:txBody>
      <dsp:txXfrm>
        <a:off x="0" y="1920754"/>
        <a:ext cx="6408738" cy="1917941"/>
      </dsp:txXfrm>
    </dsp:sp>
    <dsp:sp modelId="{AD922C3E-0EEE-6543-8842-00305C809C20}">
      <dsp:nvSpPr>
        <dsp:cNvPr id="0" name=""/>
        <dsp:cNvSpPr/>
      </dsp:nvSpPr>
      <dsp:spPr>
        <a:xfrm>
          <a:off x="0" y="3838695"/>
          <a:ext cx="6408738" cy="0"/>
        </a:xfrm>
        <a:prstGeom prst="line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 w="12700" cap="flat" cmpd="sng" algn="ctr">
          <a:solidFill>
            <a:schemeClr val="accent2">
              <a:hueOff val="-5936795"/>
              <a:satOff val="0"/>
              <a:lumOff val="-241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FC2084-7952-004E-AFDB-64CEF193C589}">
      <dsp:nvSpPr>
        <dsp:cNvPr id="0" name=""/>
        <dsp:cNvSpPr/>
      </dsp:nvSpPr>
      <dsp:spPr>
        <a:xfrm>
          <a:off x="0" y="3838695"/>
          <a:ext cx="6408738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b="1" i="0" u="none" kern="1200"/>
            <a:t>-Imposition</a:t>
          </a:r>
          <a:r>
            <a:rPr lang="it-IT" sz="2400" b="0" i="0" u="none" kern="1200"/>
            <a:t>: democracy is imposed </a:t>
          </a:r>
          <a:r>
            <a:rPr lang="it-IT" sz="2400" b="0" i="1" u="none" kern="1200"/>
            <a:t>manu militari</a:t>
          </a:r>
          <a:r>
            <a:rPr lang="it-IT" sz="2400" b="0" i="0" u="none" kern="1200"/>
            <a:t> (outcome of a war, intervention for humanitarian purposes, pacification, restoration of legality, etc.).</a:t>
          </a:r>
        </a:p>
      </dsp:txBody>
      <dsp:txXfrm>
        <a:off x="0" y="3838695"/>
        <a:ext cx="6408738" cy="19179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18B9D0-B34E-F54B-A410-A265E7D306BD}">
      <dsp:nvSpPr>
        <dsp:cNvPr id="0" name=""/>
        <dsp:cNvSpPr/>
      </dsp:nvSpPr>
      <dsp:spPr>
        <a:xfrm>
          <a:off x="0" y="424250"/>
          <a:ext cx="6408738" cy="53351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kern="1200" dirty="0"/>
            <a:t>-</a:t>
          </a:r>
          <a:r>
            <a:rPr lang="it-IT" sz="3800" kern="1200" dirty="0" err="1"/>
            <a:t>Weak</a:t>
          </a:r>
          <a:r>
            <a:rPr lang="it-IT" sz="3800" kern="1200" dirty="0"/>
            <a:t> </a:t>
          </a:r>
          <a:r>
            <a:rPr lang="it-IT" sz="3800" kern="1200" dirty="0" err="1"/>
            <a:t>democratic</a:t>
          </a:r>
          <a:r>
            <a:rPr lang="it-IT" sz="3800" kern="1200" dirty="0"/>
            <a:t> </a:t>
          </a:r>
          <a:r>
            <a:rPr lang="it-IT" sz="3800" kern="1200" dirty="0" err="1"/>
            <a:t>values</a:t>
          </a:r>
          <a:r>
            <a:rPr lang="it-IT" sz="3800" kern="1200" dirty="0"/>
            <a:t>
-</a:t>
          </a:r>
          <a:r>
            <a:rPr lang="it-IT" sz="3800" kern="1200" dirty="0" err="1"/>
            <a:t>Economic</a:t>
          </a:r>
          <a:r>
            <a:rPr lang="it-IT" sz="3800" kern="1200" dirty="0"/>
            <a:t> </a:t>
          </a:r>
          <a:r>
            <a:rPr lang="it-IT" sz="3800" kern="1200" dirty="0" err="1"/>
            <a:t>crisis</a:t>
          </a:r>
          <a:r>
            <a:rPr lang="it-IT" sz="3800" kern="1200" dirty="0"/>
            <a:t>
-</a:t>
          </a:r>
          <a:r>
            <a:rPr lang="it-IT" sz="3800" kern="1200" dirty="0" err="1"/>
            <a:t>Polarisation</a:t>
          </a:r>
          <a:r>
            <a:rPr lang="it-IT" sz="3800" kern="1200" dirty="0"/>
            <a:t>
-</a:t>
          </a:r>
          <a:r>
            <a:rPr lang="it-IT" sz="3800" kern="1200" dirty="0" err="1"/>
            <a:t>Presence</a:t>
          </a:r>
          <a:r>
            <a:rPr lang="it-IT" sz="3800" kern="1200" dirty="0"/>
            <a:t> of </a:t>
          </a:r>
          <a:r>
            <a:rPr lang="it-IT" sz="3800" kern="1200" dirty="0" err="1"/>
            <a:t>political</a:t>
          </a:r>
          <a:r>
            <a:rPr lang="it-IT" sz="3800" kern="1200" dirty="0"/>
            <a:t> </a:t>
          </a:r>
          <a:r>
            <a:rPr lang="it-IT" sz="3800" kern="1200" dirty="0" err="1"/>
            <a:t>violence</a:t>
          </a:r>
          <a:r>
            <a:rPr lang="it-IT" sz="3800" kern="1200" dirty="0"/>
            <a:t> (</a:t>
          </a:r>
          <a:r>
            <a:rPr lang="it-IT" sz="3800" kern="1200" dirty="0" err="1"/>
            <a:t>terrorism</a:t>
          </a:r>
          <a:r>
            <a:rPr lang="it-IT" sz="3800" kern="1200" dirty="0"/>
            <a:t>; </a:t>
          </a:r>
          <a:r>
            <a:rPr lang="it-IT" sz="3800" kern="1200" dirty="0" err="1"/>
            <a:t>paramilitaries</a:t>
          </a:r>
          <a:r>
            <a:rPr lang="it-IT" sz="3800" kern="1200" dirty="0"/>
            <a:t>)
-</a:t>
          </a:r>
          <a:r>
            <a:rPr lang="it-IT" sz="3800" kern="1200" dirty="0" err="1"/>
            <a:t>External</a:t>
          </a:r>
          <a:r>
            <a:rPr lang="it-IT" sz="3800" kern="1200" dirty="0"/>
            <a:t> </a:t>
          </a:r>
          <a:r>
            <a:rPr lang="it-IT" sz="3800" kern="1200" dirty="0" err="1"/>
            <a:t>interventions</a:t>
          </a:r>
          <a:endParaRPr lang="en-US" sz="3800" kern="1200" dirty="0"/>
        </a:p>
      </dsp:txBody>
      <dsp:txXfrm>
        <a:off x="260443" y="684693"/>
        <a:ext cx="5887852" cy="4814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16767-0723-A444-9A9B-58BA82408188}" type="datetimeFigureOut">
              <a:rPr lang="it-IT" smtClean="0"/>
              <a:t>16/11/25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810B63-601E-5448-99DA-6BF663C32F0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7857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71DF0389-8596-2640-A38C-0F3B5771ED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6DB8E8A-7346-3448-9E32-92F8768B58C5}" type="slidenum">
              <a:rPr lang="it-IT" altLang="it-IT" smtClean="0"/>
              <a:pPr>
                <a:spcBef>
                  <a:spcPct val="0"/>
                </a:spcBef>
              </a:pPr>
              <a:t>2</a:t>
            </a:fld>
            <a:endParaRPr lang="it-IT" altLang="it-IT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3DA41FB2-ED51-FE41-9025-C84B53E5AA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26E9194B-8706-084D-AEE8-BC577B7A5A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442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8087FE55-2E4E-7144-84FA-77C4DCA0E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F93DB16-F498-0E44-9B1D-A2D538F04F01}" type="slidenum">
              <a:rPr lang="it-IT" altLang="it-IT" smtClean="0"/>
              <a:pPr>
                <a:spcBef>
                  <a:spcPct val="0"/>
                </a:spcBef>
              </a:pPr>
              <a:t>4</a:t>
            </a:fld>
            <a:endParaRPr lang="it-IT" altLang="it-IT"/>
          </a:p>
        </p:txBody>
      </p:sp>
      <p:sp>
        <p:nvSpPr>
          <p:cNvPr id="31747" name="Rectangle 7">
            <a:extLst>
              <a:ext uri="{FF2B5EF4-FFF2-40B4-BE49-F238E27FC236}">
                <a16:creationId xmlns:a16="http://schemas.microsoft.com/office/drawing/2014/main" id="{741DAC71-0991-5644-A1A9-B05402BF1D6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6200" y="8636000"/>
            <a:ext cx="297021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7D828786-CCFC-D445-984C-3FB678E9BE1C}" type="slidenum">
              <a:rPr lang="en-GB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4</a:t>
            </a:fld>
            <a:endParaRPr lang="en-GB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Rectangle 1">
            <a:extLst>
              <a:ext uri="{FF2B5EF4-FFF2-40B4-BE49-F238E27FC236}">
                <a16:creationId xmlns:a16="http://schemas.microsoft.com/office/drawing/2014/main" id="{7B3F6DC5-F018-E741-BAFB-BC4B1F5C42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7125" y="711200"/>
            <a:ext cx="4605338" cy="3454400"/>
          </a:xfrm>
          <a:solidFill>
            <a:srgbClr val="FFFFFF"/>
          </a:solidFill>
          <a:ln/>
        </p:spPr>
      </p:sp>
      <p:sp>
        <p:nvSpPr>
          <p:cNvPr id="31749" name="Rectangle 1">
            <a:extLst>
              <a:ext uri="{FF2B5EF4-FFF2-40B4-BE49-F238E27FC236}">
                <a16:creationId xmlns:a16="http://schemas.microsoft.com/office/drawing/2014/main" id="{D886C175-D6AF-904D-8506-1FA40C8F9B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0363" y="711200"/>
            <a:ext cx="6138862" cy="3454400"/>
          </a:xfrm>
          <a:solidFill>
            <a:srgbClr val="FFFFFF"/>
          </a:solidFill>
          <a:ln/>
        </p:spPr>
      </p:sp>
      <p:sp>
        <p:nvSpPr>
          <p:cNvPr id="31750" name="Rectangle 2">
            <a:extLst>
              <a:ext uri="{FF2B5EF4-FFF2-40B4-BE49-F238E27FC236}">
                <a16:creationId xmlns:a16="http://schemas.microsoft.com/office/drawing/2014/main" id="{28575D56-E108-1B4E-AF09-4DFB0C9442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68800"/>
            <a:ext cx="5029200" cy="406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528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49C7D5BF-0638-5741-A78D-E932651FFD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4BB0422-9AC7-CE4E-B33A-299FFA8A85E0}" type="slidenum">
              <a:rPr lang="it-IT" altLang="it-IT" smtClean="0"/>
              <a:pPr>
                <a:spcBef>
                  <a:spcPct val="0"/>
                </a:spcBef>
              </a:pPr>
              <a:t>5</a:t>
            </a:fld>
            <a:endParaRPr lang="it-IT" altLang="it-IT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3E8C6A10-8160-0642-80E8-9911E7A11B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C68DD6C-C8D4-374E-878D-EEB18CE5D9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67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696AAB5B-85C6-7049-B33A-77C93BE445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3B3805B-F9AF-4245-A959-7742545D212A}" type="slidenum">
              <a:rPr lang="it-IT" altLang="it-IT" smtClean="0"/>
              <a:pPr>
                <a:spcBef>
                  <a:spcPct val="0"/>
                </a:spcBef>
              </a:pPr>
              <a:t>6</a:t>
            </a:fld>
            <a:endParaRPr lang="it-IT" altLang="it-IT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009FBC72-CC18-8345-8C60-668CE29946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80DC853C-180D-6246-AA68-E269FE8AB0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011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ED74E83B-6E08-524C-8D31-7236BC7E05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ABF6434-33E8-3847-860D-AC727034D18C}" type="slidenum">
              <a:rPr lang="it-IT" altLang="it-IT" smtClean="0"/>
              <a:pPr>
                <a:spcBef>
                  <a:spcPct val="0"/>
                </a:spcBef>
              </a:pPr>
              <a:t>7</a:t>
            </a:fld>
            <a:endParaRPr lang="it-IT" altLang="it-IT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B08597F0-BC3F-2B41-B5CA-D6F87050FB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613149F-60E2-5444-B6FD-2A61D309F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832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>
            <a:extLst>
              <a:ext uri="{FF2B5EF4-FFF2-40B4-BE49-F238E27FC236}">
                <a16:creationId xmlns:a16="http://schemas.microsoft.com/office/drawing/2014/main" id="{A23C6223-E045-E840-85A3-AD2D75A3A8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B96BF6E-A1A8-0449-BA7C-05A7BCEEE171}" type="slidenum">
              <a:rPr lang="it-IT" altLang="it-IT" smtClean="0"/>
              <a:pPr>
                <a:spcBef>
                  <a:spcPct val="0"/>
                </a:spcBef>
              </a:pPr>
              <a:t>8</a:t>
            </a:fld>
            <a:endParaRPr lang="it-IT" altLang="it-IT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10224A2D-A7C2-7F4C-A7A5-C0FD3F0E02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CFDA8E0-B0DB-3845-8D49-75816339FC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37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>
            <a:extLst>
              <a:ext uri="{FF2B5EF4-FFF2-40B4-BE49-F238E27FC236}">
                <a16:creationId xmlns:a16="http://schemas.microsoft.com/office/drawing/2014/main" id="{7E04D07D-D808-264C-AE3D-AEE6917139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38318F-94D9-B945-988F-E09E3080F5DB}" type="slidenum">
              <a:rPr lang="it-IT" altLang="it-IT" smtClean="0"/>
              <a:pPr>
                <a:spcBef>
                  <a:spcPct val="0"/>
                </a:spcBef>
              </a:pPr>
              <a:t>9</a:t>
            </a:fld>
            <a:endParaRPr lang="it-IT" altLang="it-IT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9E76FDAB-471B-DD46-B7C6-500AE3E75F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E53B3F4-1D1B-7D43-9D94-03EBA2521A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881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>
            <a:extLst>
              <a:ext uri="{FF2B5EF4-FFF2-40B4-BE49-F238E27FC236}">
                <a16:creationId xmlns:a16="http://schemas.microsoft.com/office/drawing/2014/main" id="{5D7E36A0-021F-F34B-9D5D-0F7AE06EB3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1CA8830-9A2D-1D40-9513-074160C3BAE9}" type="slidenum">
              <a:rPr lang="it-IT" altLang="it-IT" smtClean="0"/>
              <a:pPr>
                <a:spcBef>
                  <a:spcPct val="0"/>
                </a:spcBef>
              </a:pPr>
              <a:t>10</a:t>
            </a:fld>
            <a:endParaRPr lang="it-IT" altLang="it-IT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73EB143D-CE7D-0343-BAFF-9F71EA4D12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7F56862F-C72F-9745-9D06-54A0AC635E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066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398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03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70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52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481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2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962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99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74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86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11/16/25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8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11/16/25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‹N›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6745646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9" r:id="rId6"/>
    <p:sldLayoutId id="2147483704" r:id="rId7"/>
    <p:sldLayoutId id="2147483705" r:id="rId8"/>
    <p:sldLayoutId id="2147483706" r:id="rId9"/>
    <p:sldLayoutId id="2147483708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ucchi di polvere colorata">
            <a:extLst>
              <a:ext uri="{FF2B5EF4-FFF2-40B4-BE49-F238E27FC236}">
                <a16:creationId xmlns:a16="http://schemas.microsoft.com/office/drawing/2014/main" id="{046DB62F-8901-4E00-936D-8A4677C742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" b="6645"/>
          <a:stretch/>
        </p:blipFill>
        <p:spPr>
          <a:xfrm>
            <a:off x="-688" y="-4"/>
            <a:ext cx="12192687" cy="6858000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5697E9DF-ECF5-4EA6-8E3F-160752B88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8101" y="549274"/>
            <a:ext cx="12268203" cy="6308725"/>
            <a:chOff x="-38101" y="549274"/>
            <a:chExt cx="12268203" cy="6308725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DCAAB57-774B-4C3C-B2E2-9BA998704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6096001" y="549274"/>
              <a:ext cx="6096599" cy="6308723"/>
            </a:xfrm>
            <a:prstGeom prst="rect">
              <a:avLst/>
            </a:prstGeom>
            <a:gradFill flip="none" rotWithShape="1">
              <a:gsLst>
                <a:gs pos="30000">
                  <a:schemeClr val="bg1">
                    <a:alpha val="60000"/>
                  </a:schemeClr>
                </a:gs>
                <a:gs pos="0">
                  <a:schemeClr val="bg1">
                    <a:alpha val="80000"/>
                  </a:schemeClr>
                </a:gs>
                <a:gs pos="70000">
                  <a:schemeClr val="bg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069F6E5-0E1F-4324-B525-E896EE983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600" y="549274"/>
              <a:ext cx="6096598" cy="6308723"/>
            </a:xfrm>
            <a:prstGeom prst="rect">
              <a:avLst/>
            </a:prstGeom>
            <a:gradFill flip="none" rotWithShape="1">
              <a:gsLst>
                <a:gs pos="30000">
                  <a:schemeClr val="bg1">
                    <a:alpha val="60000"/>
                  </a:schemeClr>
                </a:gs>
                <a:gs pos="0">
                  <a:schemeClr val="bg1">
                    <a:alpha val="80000"/>
                  </a:schemeClr>
                </a:gs>
                <a:gs pos="70000">
                  <a:schemeClr val="bg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DAFA65F-5ED6-4A79-9C73-A1DE583C1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-38101" y="1990722"/>
              <a:ext cx="12268200" cy="4867276"/>
              <a:chOff x="3" y="1"/>
              <a:chExt cx="12268200" cy="4867276"/>
            </a:xfrm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D04940F-1A28-47CA-BC85-5D0FA90768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5400000">
                <a:off x="633687" y="-633138"/>
                <a:ext cx="4866731" cy="61341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8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DF2264D0-1772-4B5C-A1F5-C000597317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5400000" flipV="1">
                <a:off x="6767787" y="-633683"/>
                <a:ext cx="4866731" cy="61341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8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26BB5ED-C44B-4E3E-9A5D-18228C0199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38104" y="3091890"/>
              <a:ext cx="9515473" cy="3766109"/>
              <a:chOff x="2676525" y="0"/>
              <a:chExt cx="9515473" cy="3766109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D5A1916-1815-43F3-8E57-A5AD558BCA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434262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8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1C758D1E-62C7-4EF3-824F-C2542D216F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676525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8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A3AF6C1-825F-437D-BED2-DEF267D06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2714629" y="3091890"/>
              <a:ext cx="9515473" cy="3766109"/>
              <a:chOff x="0" y="0"/>
              <a:chExt cx="9515473" cy="3766109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0E518F14-B231-4186-ADC0-8339580E80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57737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5A3C29F-2140-4EC1-B779-7A8D725B73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2" name="Titolo 1">
            <a:extLst>
              <a:ext uri="{FF2B5EF4-FFF2-40B4-BE49-F238E27FC236}">
                <a16:creationId xmlns:a16="http://schemas.microsoft.com/office/drawing/2014/main" id="{EBA42242-FD88-E24B-9598-EFDFC371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7487" y="4327873"/>
            <a:ext cx="9217026" cy="1210396"/>
          </a:xfrm>
        </p:spPr>
        <p:txBody>
          <a:bodyPr>
            <a:normAutofit/>
          </a:bodyPr>
          <a:lstStyle/>
          <a:p>
            <a:pPr algn="ctr"/>
            <a:r>
              <a:rPr lang="it-IT" sz="6000" dirty="0" err="1">
                <a:solidFill>
                  <a:srgbClr val="FFFFFF"/>
                </a:solidFill>
              </a:rPr>
              <a:t>Democratization</a:t>
            </a:r>
            <a:r>
              <a:rPr lang="it-IT" sz="6000" dirty="0">
                <a:solidFill>
                  <a:srgbClr val="FFFFFF"/>
                </a:solidFill>
              </a:rPr>
              <a:t> </a:t>
            </a:r>
            <a:r>
              <a:rPr lang="it-IT" sz="6000" dirty="0" err="1">
                <a:solidFill>
                  <a:srgbClr val="FFFFFF"/>
                </a:solidFill>
              </a:rPr>
              <a:t>processes</a:t>
            </a:r>
            <a:endParaRPr lang="it-IT"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80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9" name="Rectangle 15368">
            <a:extLst>
              <a:ext uri="{FF2B5EF4-FFF2-40B4-BE49-F238E27FC236}">
                <a16:creationId xmlns:a16="http://schemas.microsoft.com/office/drawing/2014/main" id="{97F832D9-9E09-40D4-AD67-47851A25D0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DEE7E5C8-9CE3-494E-B9CC-EB0044E197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11101135" cy="18095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3800" b="1" dirty="0"/>
            </a:br>
            <a:br>
              <a:rPr lang="it-IT" altLang="x-none" sz="3800" b="1" dirty="0"/>
            </a:br>
            <a:r>
              <a:rPr lang="it-IT" altLang="x-none" sz="3800" b="1" dirty="0" err="1"/>
              <a:t>Waves</a:t>
            </a:r>
            <a:r>
              <a:rPr lang="it-IT" altLang="x-none" sz="3800" b="1" dirty="0"/>
              <a:t> (S.P. Huntington)</a:t>
            </a:r>
          </a:p>
        </p:txBody>
      </p:sp>
      <p:graphicFrame>
        <p:nvGraphicFramePr>
          <p:cNvPr id="15364" name="Rectangle 3">
            <a:extLst>
              <a:ext uri="{FF2B5EF4-FFF2-40B4-BE49-F238E27FC236}">
                <a16:creationId xmlns:a16="http://schemas.microsoft.com/office/drawing/2014/main" id="{773B9A28-DA83-44EE-A503-70D0AE65BA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4350459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3045303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7" name="Object 2">
            <a:extLst>
              <a:ext uri="{FF2B5EF4-FFF2-40B4-BE49-F238E27FC236}">
                <a16:creationId xmlns:a16="http://schemas.microsoft.com/office/drawing/2014/main" id="{7C2D025C-016C-C840-8B3C-6596D4363E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00150" y="-315913"/>
          <a:ext cx="9791700" cy="76327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2" imgW="8661400" imgH="6070600" progId="Excel.Chart.8">
                  <p:embed/>
                </p:oleObj>
              </mc:Choice>
              <mc:Fallback>
                <p:oleObj name="Chart" r:id="rId2" imgW="8661400" imgH="6070600" progId="Excel.Chart.8">
                  <p:embed/>
                  <p:pic>
                    <p:nvPicPr>
                      <p:cNvPr id="29697" name="Object 2">
                        <a:extLst>
                          <a:ext uri="{FF2B5EF4-FFF2-40B4-BE49-F238E27FC236}">
                            <a16:creationId xmlns:a16="http://schemas.microsoft.com/office/drawing/2014/main" id="{7C2D025C-016C-C840-8B3C-6596D4363EC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0150" y="-315913"/>
                        <a:ext cx="9791700" cy="76327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9818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numero diapositiva 3">
            <a:extLst>
              <a:ext uri="{FF2B5EF4-FFF2-40B4-BE49-F238E27FC236}">
                <a16:creationId xmlns:a16="http://schemas.microsoft.com/office/drawing/2014/main" id="{88DE352D-538E-EB4F-8BF9-406B21935C1B}"/>
              </a:ext>
            </a:extLst>
          </p:cNvPr>
          <p:cNvSpPr txBox="1">
            <a:spLocks noGrp="1"/>
          </p:cNvSpPr>
          <p:nvPr/>
        </p:nvSpPr>
        <p:spPr bwMode="auto">
          <a:xfrm>
            <a:off x="5808663" y="6245225"/>
            <a:ext cx="5715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buClr>
                <a:srgbClr val="FFFFFF"/>
              </a:buClr>
              <a:buSzPct val="100000"/>
              <a:buFont typeface="Verdana" panose="020B0604030504040204" pitchFamily="34" charset="0"/>
              <a:buNone/>
            </a:pPr>
            <a:fld id="{514FAF83-2BCB-7B45-9819-4CF5DE40F9CE}" type="slidenum">
              <a:rPr lang="en-GB" altLang="it-IT" sz="1400" b="1">
                <a:solidFill>
                  <a:srgbClr val="FFFFFF"/>
                </a:solidFill>
                <a:latin typeface="Verdana" panose="020B0604030504040204" pitchFamily="34" charset="0"/>
              </a:rPr>
              <a:pPr algn="r" eaLnBrk="1" hangingPunct="1">
                <a:buClr>
                  <a:srgbClr val="FFFFFF"/>
                </a:buClr>
                <a:buSzPct val="100000"/>
                <a:buFont typeface="Verdana" panose="020B0604030504040204" pitchFamily="34" charset="0"/>
                <a:buNone/>
              </a:pPr>
              <a:t>4</a:t>
            </a:fld>
            <a:endParaRPr lang="en-GB" altLang="it-IT" sz="1400" b="1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7410" name="Rectangle 1">
            <a:extLst>
              <a:ext uri="{FF2B5EF4-FFF2-40B4-BE49-F238E27FC236}">
                <a16:creationId xmlns:a16="http://schemas.microsoft.com/office/drawing/2014/main" id="{850F9A29-7811-5C41-894B-8C725A998A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631950" y="1"/>
            <a:ext cx="9036050" cy="1477963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 rtlCol="0" anchor="ctr">
            <a:norm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altLang="x-none" sz="2400" b="1" dirty="0">
                <a:solidFill>
                  <a:srgbClr val="FF0000"/>
                </a:solidFill>
              </a:rPr>
              <a:t>Regime change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0F5874F9-C94D-2842-BFFB-68E50C3E01C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829594" y="1878735"/>
            <a:ext cx="8640762" cy="4941887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000" tIns="46800" rIns="90000" bIns="46800" rtlCol="0">
            <a:normAutofit/>
          </a:bodyPr>
          <a:lstStyle/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sz="2000" dirty="0">
                <a:solidFill>
                  <a:srgbClr val="FF0000"/>
                </a:solidFill>
              </a:rPr>
              <a:t>-The crisis/collapse of the previous regime</a:t>
            </a:r>
          </a:p>
          <a:p>
            <a:pPr marL="0" indent="0">
              <a:buClr>
                <a:srgbClr val="FF0000"/>
              </a:buClr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x-none" sz="2000" dirty="0">
              <a:solidFill>
                <a:srgbClr val="FF0000"/>
              </a:solidFill>
            </a:endParaRP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sz="2000" dirty="0">
                <a:solidFill>
                  <a:srgbClr val="FF0000"/>
                </a:solidFill>
              </a:rPr>
              <a:t>-The transition</a:t>
            </a:r>
          </a:p>
          <a:p>
            <a:pPr marL="0" indent="0">
              <a:buClr>
                <a:srgbClr val="FF0000"/>
              </a:buClr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x-none" sz="2000" dirty="0">
              <a:solidFill>
                <a:srgbClr val="FF0000"/>
              </a:solidFill>
            </a:endParaRP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sz="2000" dirty="0">
                <a:solidFill>
                  <a:srgbClr val="FF0000"/>
                </a:solidFill>
              </a:rPr>
              <a:t>-The Establishment</a:t>
            </a:r>
          </a:p>
          <a:p>
            <a:pPr marL="0" indent="0">
              <a:buClr>
                <a:srgbClr val="FF0000"/>
              </a:buClr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altLang="x-none" sz="2000" dirty="0">
              <a:solidFill>
                <a:srgbClr val="FF0000"/>
              </a:solidFill>
            </a:endParaRP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sz="2000" dirty="0">
                <a:solidFill>
                  <a:srgbClr val="FF0000"/>
                </a:solidFill>
              </a:rPr>
              <a:t>--Consolidation</a:t>
            </a:r>
            <a:endParaRPr lang="en-GB" altLang="x-none" sz="2000" dirty="0"/>
          </a:p>
        </p:txBody>
      </p:sp>
    </p:spTree>
    <p:extLst>
      <p:ext uri="{BB962C8B-B14F-4D97-AF65-F5344CB8AC3E}">
        <p14:creationId xmlns:p14="http://schemas.microsoft.com/office/powerpoint/2010/main" val="21773138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7" name="Rectangle 2">
            <a:extLst>
              <a:ext uri="{FF2B5EF4-FFF2-40B4-BE49-F238E27FC236}">
                <a16:creationId xmlns:a16="http://schemas.microsoft.com/office/drawing/2014/main" id="{74EE4B87-E0DC-C44B-9521-B90796FF05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4500561" cy="575945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5500" b="1" dirty="0"/>
            </a:br>
            <a:r>
              <a:rPr lang="it-IT" altLang="x-none" sz="5500" b="1" dirty="0" err="1"/>
              <a:t>Democratic</a:t>
            </a:r>
            <a:r>
              <a:rPr lang="it-IT" altLang="x-none" sz="5500" b="1" dirty="0"/>
              <a:t> </a:t>
            </a:r>
            <a:r>
              <a:rPr lang="it-IT" altLang="x-none" sz="5500" b="1" dirty="0" err="1"/>
              <a:t>transitions</a:t>
            </a:r>
            <a:endParaRPr lang="it-IT" altLang="x-none" sz="5500" b="1" dirty="0"/>
          </a:p>
        </p:txBody>
      </p:sp>
      <p:graphicFrame>
        <p:nvGraphicFramePr>
          <p:cNvPr id="19460" name="Rectangle 3">
            <a:extLst>
              <a:ext uri="{FF2B5EF4-FFF2-40B4-BE49-F238E27FC236}">
                <a16:creationId xmlns:a16="http://schemas.microsoft.com/office/drawing/2014/main" id="{6A24E769-68F0-4867-A063-15DF107C7F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6303155"/>
              </p:ext>
            </p:extLst>
          </p:nvPr>
        </p:nvGraphicFramePr>
        <p:xfrm>
          <a:off x="52324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354032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0B89655-06C8-41C2-A46A-0CA83F8B8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F647E4D5-C9B2-4EBE-B61C-8779B538C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74" name="Rectangle 73">
              <a:extLst>
                <a:ext uri="{FF2B5EF4-FFF2-40B4-BE49-F238E27FC236}">
                  <a16:creationId xmlns:a16="http://schemas.microsoft.com/office/drawing/2014/main" id="{8EE79C2C-6A8F-4C04-93F4-E70E4E6EBD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51D2E85C-8A74-4D69-9CE3-A4F5585D7A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6784F86B-F98F-4225-9238-BB254A94FA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67130A1-17AF-49F5-AE3A-AEB12135EF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237697CF-3192-412A-922F-144889C50F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49238514-DBDA-4E0D-901C-49A58D8E9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106C7DBB-1DE7-41D3-AD80-308DC0149A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56FF20D1-2FA9-49A6-BA1A-312C85C449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025C80E8-283A-445C-9242-3D816C339D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F8E2446-B198-461A-A993-2DAA018E7F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5" name="Rectangle 84">
            <a:extLst>
              <a:ext uri="{FF2B5EF4-FFF2-40B4-BE49-F238E27FC236}">
                <a16:creationId xmlns:a16="http://schemas.microsoft.com/office/drawing/2014/main" id="{2B76E018-D3DB-4222-BFF9-ADBDC9A06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1505" name="Rectangle 2">
            <a:extLst>
              <a:ext uri="{FF2B5EF4-FFF2-40B4-BE49-F238E27FC236}">
                <a16:creationId xmlns:a16="http://schemas.microsoft.com/office/drawing/2014/main" id="{5E11F7D3-E2AD-2E4F-8A15-B9BA8786B8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4692399" cy="5912725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5500" b="1" dirty="0"/>
            </a:br>
            <a:br>
              <a:rPr lang="it-IT" altLang="x-none" sz="5500" b="1" dirty="0"/>
            </a:br>
            <a:r>
              <a:rPr lang="it-IT" altLang="x-none" sz="5500" b="1" dirty="0"/>
              <a:t>Establishment of a democracy</a:t>
            </a:r>
            <a:endParaRPr lang="en-GB" altLang="x-none" sz="5500" b="1" dirty="0"/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44A26208-60B4-644A-873D-8A3A85A124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232400" y="545125"/>
            <a:ext cx="6408738" cy="5755222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 marL="182880" indent="-182880">
              <a:buClr>
                <a:srgbClr val="FF0000"/>
              </a:buClr>
              <a:buNone/>
              <a:defRPr/>
            </a:pPr>
            <a:endParaRPr lang="it-IT" altLang="x-none" dirty="0"/>
          </a:p>
          <a:p>
            <a:pPr marL="182880" indent="-182880">
              <a:buClr>
                <a:srgbClr val="FF0000"/>
              </a:buClr>
              <a:defRPr/>
            </a:pPr>
            <a:r>
              <a:rPr lang="it-IT" altLang="x-none" sz="3600" dirty="0"/>
              <a:t> </a:t>
            </a:r>
            <a:r>
              <a:rPr lang="it-IT" altLang="x-none" sz="3600" dirty="0" err="1"/>
              <a:t>Process</a:t>
            </a:r>
            <a:r>
              <a:rPr lang="it-IT" altLang="x-none" sz="3600" dirty="0"/>
              <a:t> of building and </a:t>
            </a:r>
            <a:r>
              <a:rPr lang="it-IT" altLang="x-none" sz="3600" dirty="0" err="1"/>
              <a:t>initiating</a:t>
            </a:r>
            <a:r>
              <a:rPr lang="it-IT" altLang="x-none" sz="3600" dirty="0"/>
              <a:t> the </a:t>
            </a:r>
            <a:r>
              <a:rPr lang="it-IT" altLang="x-none" sz="3600" dirty="0" err="1"/>
              <a:t>functioning</a:t>
            </a:r>
            <a:r>
              <a:rPr lang="it-IT" altLang="x-none" sz="3600" dirty="0"/>
              <a:t> of the </a:t>
            </a:r>
            <a:r>
              <a:rPr lang="it-IT" altLang="x-none" sz="3600" dirty="0" err="1"/>
              <a:t>main</a:t>
            </a:r>
            <a:r>
              <a:rPr lang="it-IT" altLang="x-none" sz="3600" dirty="0"/>
              <a:t> </a:t>
            </a:r>
            <a:r>
              <a:rPr lang="it-IT" altLang="x-none" sz="3600" dirty="0" err="1"/>
              <a:t>democratic</a:t>
            </a:r>
            <a:r>
              <a:rPr lang="it-IT" altLang="x-none" sz="3600" dirty="0"/>
              <a:t> institutions of the state.</a:t>
            </a:r>
            <a:endParaRPr lang="en-GB" altLang="x-none" sz="3600" dirty="0"/>
          </a:p>
        </p:txBody>
      </p:sp>
    </p:spTree>
    <p:extLst>
      <p:ext uri="{BB962C8B-B14F-4D97-AF65-F5344CB8AC3E}">
        <p14:creationId xmlns:p14="http://schemas.microsoft.com/office/powerpoint/2010/main" val="157294195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37F6730-8F76-4239-8CBA-B914B02A7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E11E5CC-3C1F-4093-97B6-6433FBF9A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28D720AE-B07F-482D-B526-4A9C632DA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076F0BCA-E2AA-4AED-9091-1E820FF2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71D2B33-982E-4EC0-9252-B8A7383C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9250D86D-299E-4837-B82C-B97DACC97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F74EFAF9-4DE5-4C1F-BF17-0A5930FFF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A857D782-AB09-4CB1-A94A-54F935E709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4E95A3B-E29B-40AA-B9DD-FF0BA512F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A71F79C-8170-4729-A592-753969B849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8AE5C556-02CA-4512-9F5F-7088484CF7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75FD132-C2ED-4807-B2DA-D428F9C44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6" name="Rectangle 85">
            <a:extLst>
              <a:ext uri="{FF2B5EF4-FFF2-40B4-BE49-F238E27FC236}">
                <a16:creationId xmlns:a16="http://schemas.microsoft.com/office/drawing/2014/main" id="{71967F12-B0C4-4D31-8D63-89945DCD2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3553" name="Rectangle 2">
            <a:extLst>
              <a:ext uri="{FF2B5EF4-FFF2-40B4-BE49-F238E27FC236}">
                <a16:creationId xmlns:a16="http://schemas.microsoft.com/office/drawing/2014/main" id="{434A8DD4-6E8C-4D44-A0ED-8E438F4C9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4500561" cy="575945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4200" b="1" dirty="0"/>
            </a:br>
            <a:r>
              <a:rPr lang="it-IT" altLang="x-none" sz="4200" b="1" dirty="0" err="1"/>
              <a:t>Democratic</a:t>
            </a:r>
            <a:r>
              <a:rPr lang="it-IT" altLang="x-none" sz="4200" b="1" dirty="0"/>
              <a:t> </a:t>
            </a:r>
            <a:r>
              <a:rPr lang="it-IT" altLang="x-none" sz="4200" b="1" dirty="0" err="1"/>
              <a:t>consolidation</a:t>
            </a:r>
            <a:r>
              <a:rPr lang="it-IT" altLang="x-none" sz="4200" b="1" dirty="0"/>
              <a:t>: institutions </a:t>
            </a:r>
          </a:p>
        </p:txBody>
      </p:sp>
      <p:graphicFrame>
        <p:nvGraphicFramePr>
          <p:cNvPr id="23556" name="Rectangle 3">
            <a:extLst>
              <a:ext uri="{FF2B5EF4-FFF2-40B4-BE49-F238E27FC236}">
                <a16:creationId xmlns:a16="http://schemas.microsoft.com/office/drawing/2014/main" id="{0FC8C12E-386E-4C3F-88B1-3D6DC0022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0334296"/>
              </p:ext>
            </p:extLst>
          </p:nvPr>
        </p:nvGraphicFramePr>
        <p:xfrm>
          <a:off x="52324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018073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37F6730-8F76-4239-8CBA-B914B02A7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E11E5CC-3C1F-4093-97B6-6433FBF9A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28D720AE-B07F-482D-B526-4A9C632DA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076F0BCA-E2AA-4AED-9091-1E820FF2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71D2B33-982E-4EC0-9252-B8A7383C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9250D86D-299E-4837-B82C-B97DACC97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F74EFAF9-4DE5-4C1F-BF17-0A5930FFF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A857D782-AB09-4CB1-A94A-54F935E709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4E95A3B-E29B-40AA-B9DD-FF0BA512F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A71F79C-8170-4729-A592-753969B849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8AE5C556-02CA-4512-9F5F-7088484CF7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75FD132-C2ED-4807-B2DA-D428F9C44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6" name="Rectangle 85">
            <a:extLst>
              <a:ext uri="{FF2B5EF4-FFF2-40B4-BE49-F238E27FC236}">
                <a16:creationId xmlns:a16="http://schemas.microsoft.com/office/drawing/2014/main" id="{71967F12-B0C4-4D31-8D63-89945DCD2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5601" name="Rectangle 2">
            <a:extLst>
              <a:ext uri="{FF2B5EF4-FFF2-40B4-BE49-F238E27FC236}">
                <a16:creationId xmlns:a16="http://schemas.microsoft.com/office/drawing/2014/main" id="{EA8ADAF0-9F66-E34E-BD65-AD2C372A95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4500561" cy="575945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4200" b="1" dirty="0"/>
            </a:br>
            <a:r>
              <a:rPr lang="it-IT" altLang="x-none" sz="4200" b="1" dirty="0" err="1"/>
              <a:t>Democratic</a:t>
            </a:r>
            <a:r>
              <a:rPr lang="it-IT" altLang="x-none" sz="4200" b="1" dirty="0"/>
              <a:t> </a:t>
            </a:r>
            <a:r>
              <a:rPr lang="it-IT" altLang="x-none" sz="4200" b="1" dirty="0" err="1"/>
              <a:t>consolidation</a:t>
            </a:r>
            <a:r>
              <a:rPr lang="it-IT" altLang="x-none" sz="4200" b="1" dirty="0"/>
              <a:t>: community</a:t>
            </a:r>
          </a:p>
        </p:txBody>
      </p:sp>
      <p:graphicFrame>
        <p:nvGraphicFramePr>
          <p:cNvPr id="25604" name="Rectangle 3">
            <a:extLst>
              <a:ext uri="{FF2B5EF4-FFF2-40B4-BE49-F238E27FC236}">
                <a16:creationId xmlns:a16="http://schemas.microsoft.com/office/drawing/2014/main" id="{44D789EA-F826-4822-8B67-C0D14DCE3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868431"/>
              </p:ext>
            </p:extLst>
          </p:nvPr>
        </p:nvGraphicFramePr>
        <p:xfrm>
          <a:off x="52324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258804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37F6730-8F76-4239-8CBA-B914B02A7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E11E5CC-3C1F-4093-97B6-6433FBF9A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28D720AE-B07F-482D-B526-4A9C632DA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076F0BCA-E2AA-4AED-9091-1E820FF2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71D2B33-982E-4EC0-9252-B8A7383C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9250D86D-299E-4837-B82C-B97DACC97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F74EFAF9-4DE5-4C1F-BF17-0A5930FFF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A857D782-AB09-4CB1-A94A-54F935E709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4E95A3B-E29B-40AA-B9DD-FF0BA512F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A71F79C-8170-4729-A592-753969B849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8AE5C556-02CA-4512-9F5F-7088484CF7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75FD132-C2ED-4807-B2DA-D428F9C44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6" name="Rectangle 85">
            <a:extLst>
              <a:ext uri="{FF2B5EF4-FFF2-40B4-BE49-F238E27FC236}">
                <a16:creationId xmlns:a16="http://schemas.microsoft.com/office/drawing/2014/main" id="{71967F12-B0C4-4D31-8D63-89945DCD2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7649" name="Rectangle 2">
            <a:extLst>
              <a:ext uri="{FF2B5EF4-FFF2-40B4-BE49-F238E27FC236}">
                <a16:creationId xmlns:a16="http://schemas.microsoft.com/office/drawing/2014/main" id="{E02D1F17-D209-5D42-9285-2915EAE8E5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40000" y="540000"/>
            <a:ext cx="4500561" cy="575945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it-IT" altLang="x-none" sz="4000" b="1" dirty="0">
                <a:latin typeface="Book Antiqua" panose="02040602050305030304" pitchFamily="18" charset="0"/>
              </a:rPr>
            </a:br>
            <a:r>
              <a:rPr lang="it-IT" sz="4000" b="1" i="0" u="none" strike="noStrike" dirty="0">
                <a:effectLst/>
                <a:latin typeface="Book Antiqua" panose="02040602050305030304" pitchFamily="18" charset="0"/>
              </a:rPr>
              <a:t>How democracy spreads</a:t>
            </a:r>
            <a:r>
              <a:rPr lang="it-IT" altLang="x-none" sz="4000" b="1" dirty="0">
                <a:latin typeface="Book Antiqua" panose="02040602050305030304" pitchFamily="18" charset="0"/>
              </a:rPr>
              <a:t>?</a:t>
            </a:r>
          </a:p>
        </p:txBody>
      </p:sp>
      <p:graphicFrame>
        <p:nvGraphicFramePr>
          <p:cNvPr id="27652" name="Rectangle 3">
            <a:extLst>
              <a:ext uri="{FF2B5EF4-FFF2-40B4-BE49-F238E27FC236}">
                <a16:creationId xmlns:a16="http://schemas.microsoft.com/office/drawing/2014/main" id="{8516FC73-6572-40DA-898D-D2F6D4EEEA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4509322"/>
              </p:ext>
            </p:extLst>
          </p:nvPr>
        </p:nvGraphicFramePr>
        <p:xfrm>
          <a:off x="52324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148959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7" name="Group 27656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27658" name="Rectangle 27657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7659" name="Oval 27658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7660" name="Oval 27659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7661" name="Group 27660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7666" name="Rectangle 27665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7667" name="Rectangle 27666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27662" name="Group 27661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7664" name="Rectangle 27663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7665" name="Rectangle 27664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7663" name="Rectangle 27662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7669" name="Rectangle 27668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7671" name="Rectangle 27670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49" name="Rectangle 2">
            <a:extLst>
              <a:ext uri="{FF2B5EF4-FFF2-40B4-BE49-F238E27FC236}">
                <a16:creationId xmlns:a16="http://schemas.microsoft.com/office/drawing/2014/main" id="{0CE8F0F5-8B01-3F48-8562-B20CE3F6BF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153200" y="549276"/>
            <a:ext cx="4500561" cy="4259814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br>
              <a:rPr lang="en-US" altLang="x-none" sz="7500" b="1" dirty="0"/>
            </a:br>
            <a:r>
              <a:rPr lang="en-US" altLang="x-none" sz="7500" b="1" dirty="0"/>
              <a:t>Roll-back</a:t>
            </a:r>
          </a:p>
        </p:txBody>
      </p:sp>
      <p:grpSp>
        <p:nvGrpSpPr>
          <p:cNvPr id="27673" name="Group 27672">
            <a:extLst>
              <a:ext uri="{FF2B5EF4-FFF2-40B4-BE49-F238E27FC236}">
                <a16:creationId xmlns:a16="http://schemas.microsoft.com/office/drawing/2014/main" id="{4975C689-ED04-47EE-9DFA-90DE6B824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" y="3600"/>
            <a:ext cx="6854400" cy="6854400"/>
            <a:chOff x="0" y="3600"/>
            <a:chExt cx="6854400" cy="6854400"/>
          </a:xfrm>
        </p:grpSpPr>
        <p:sp>
          <p:nvSpPr>
            <p:cNvPr id="27674" name="Oval 27673">
              <a:extLst>
                <a:ext uri="{FF2B5EF4-FFF2-40B4-BE49-F238E27FC236}">
                  <a16:creationId xmlns:a16="http://schemas.microsoft.com/office/drawing/2014/main" id="{9C8B254F-50AE-43F6-B83F-91858F26EA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36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675" name="Oval 27674">
              <a:extLst>
                <a:ext uri="{FF2B5EF4-FFF2-40B4-BE49-F238E27FC236}">
                  <a16:creationId xmlns:a16="http://schemas.microsoft.com/office/drawing/2014/main" id="{68631972-6BE5-4A14-B012-30A7DD1A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199202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676" name="Oval 27675">
              <a:extLst>
                <a:ext uri="{FF2B5EF4-FFF2-40B4-BE49-F238E27FC236}">
                  <a16:creationId xmlns:a16="http://schemas.microsoft.com/office/drawing/2014/main" id="{477DF9FA-653C-4D65-B509-0B2450FBDB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7678" name="Freeform: Shape 27677">
            <a:extLst>
              <a:ext uri="{FF2B5EF4-FFF2-40B4-BE49-F238E27FC236}">
                <a16:creationId xmlns:a16="http://schemas.microsoft.com/office/drawing/2014/main" id="{1361EC12-DCA7-4779-A44C-53CE7F7AF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solidFill>
            <a:srgbClr val="FFFFFF"/>
          </a:solidFill>
          <a:effectLst>
            <a:softEdge rad="127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27652" name="Rectangle 3">
            <a:extLst>
              <a:ext uri="{FF2B5EF4-FFF2-40B4-BE49-F238E27FC236}">
                <a16:creationId xmlns:a16="http://schemas.microsoft.com/office/drawing/2014/main" id="{09157F46-A23D-496E-B0FA-4F28F8C9EF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050949"/>
              </p:ext>
            </p:extLst>
          </p:nvPr>
        </p:nvGraphicFramePr>
        <p:xfrm>
          <a:off x="467147" y="271887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718175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olo 1">
            <a:extLst>
              <a:ext uri="{FF2B5EF4-FFF2-40B4-BE49-F238E27FC236}">
                <a16:creationId xmlns:a16="http://schemas.microsoft.com/office/drawing/2014/main" id="{DCFCDEE0-96D1-6541-9CDB-C29440211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altLang="it-IT" sz="4000" dirty="0" err="1">
                <a:ea typeface="ＭＳ Ｐゴシック" panose="020B0600070205080204" pitchFamily="34" charset="-128"/>
              </a:rPr>
              <a:t>Formal</a:t>
            </a:r>
            <a:r>
              <a:rPr lang="it-IT" altLang="it-IT" sz="4000" dirty="0">
                <a:ea typeface="ＭＳ Ｐゴシック" panose="020B0600070205080204" pitchFamily="34" charset="-128"/>
              </a:rPr>
              <a:t> and </a:t>
            </a:r>
            <a:r>
              <a:rPr lang="it-IT" altLang="it-IT" sz="4000" dirty="0" err="1">
                <a:ea typeface="ＭＳ Ｐゴシック" panose="020B0600070205080204" pitchFamily="34" charset="-128"/>
              </a:rPr>
              <a:t>informal</a:t>
            </a:r>
            <a:r>
              <a:rPr lang="it-IT" altLang="it-IT" sz="4000" dirty="0">
                <a:ea typeface="ＭＳ Ｐゴシック" panose="020B0600070205080204" pitchFamily="34" charset="-128"/>
              </a:rPr>
              <a:t> </a:t>
            </a:r>
            <a:r>
              <a:rPr lang="it-IT" altLang="it-IT" sz="4000" dirty="0" err="1">
                <a:ea typeface="ＭＳ Ｐゴシック" panose="020B0600070205080204" pitchFamily="34" charset="-128"/>
              </a:rPr>
              <a:t>actors</a:t>
            </a:r>
            <a:endParaRPr lang="it-IT" altLang="it-IT" sz="4000" dirty="0">
              <a:ea typeface="ＭＳ Ｐゴシック" panose="020B0600070205080204" pitchFamily="34" charset="-128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06002AB9-2F3D-1649-808E-B0E67B4838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4676" y="2400300"/>
            <a:ext cx="2460625" cy="8636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sz="1800">
                <a:solidFill>
                  <a:srgbClr val="FFFFFF"/>
                </a:solidFill>
                <a:latin typeface="Garamond" panose="02020404030301010803" pitchFamily="18" charset="0"/>
              </a:rPr>
              <a:t>Veto-players</a:t>
            </a:r>
            <a:endParaRPr lang="it-IT" altLang="it-IT" sz="1800">
              <a:solidFill>
                <a:srgbClr val="FFFFFF"/>
              </a:solidFill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AD00C51C-0712-3D45-A8E1-28C2340A4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3176" y="2400300"/>
            <a:ext cx="2460625" cy="8636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sz="1800">
                <a:solidFill>
                  <a:srgbClr val="FFFFFF"/>
                </a:solidFill>
                <a:latin typeface="Garamond" panose="02020404030301010803" pitchFamily="18" charset="0"/>
              </a:rPr>
              <a:t>Change agents</a:t>
            </a:r>
            <a:endParaRPr lang="it-IT" altLang="it-IT" sz="1800">
              <a:solidFill>
                <a:srgbClr val="FFFFFF"/>
              </a:solidFill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861887DC-5BA1-4A4D-B0C0-1E7F36B74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4676" y="4495800"/>
            <a:ext cx="2460625" cy="8636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sz="1800">
                <a:solidFill>
                  <a:srgbClr val="FFFFFF"/>
                </a:solidFill>
                <a:latin typeface="Garamond" panose="02020404030301010803" pitchFamily="18" charset="0"/>
              </a:rPr>
              <a:t>Political élites and economic actors </a:t>
            </a:r>
            <a:endParaRPr lang="it-IT" altLang="it-IT" sz="1800">
              <a:solidFill>
                <a:srgbClr val="FFFFFF"/>
              </a:solidFill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43C53C06-7920-8E4C-8BAE-B88F6A33E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3176" y="4495800"/>
            <a:ext cx="2460625" cy="8636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sz="1800">
                <a:solidFill>
                  <a:srgbClr val="FFFFFF"/>
                </a:solidFill>
                <a:latin typeface="Garamond" panose="02020404030301010803" pitchFamily="18" charset="0"/>
              </a:rPr>
              <a:t>Civil society and media </a:t>
            </a:r>
            <a:endParaRPr lang="it-IT" altLang="it-IT" sz="1800">
              <a:solidFill>
                <a:srgbClr val="FFFFFF"/>
              </a:solidFill>
            </a:endParaRPr>
          </a:p>
        </p:txBody>
      </p:sp>
      <p:sp>
        <p:nvSpPr>
          <p:cNvPr id="8" name="Freccia giù 7">
            <a:extLst>
              <a:ext uri="{FF2B5EF4-FFF2-40B4-BE49-F238E27FC236}">
                <a16:creationId xmlns:a16="http://schemas.microsoft.com/office/drawing/2014/main" id="{55A94C01-FAE2-8647-98BE-9FE8A8CD1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2114" y="3492500"/>
            <a:ext cx="306387" cy="876300"/>
          </a:xfrm>
          <a:prstGeom prst="downArrow">
            <a:avLst>
              <a:gd name="adj1" fmla="val 50000"/>
              <a:gd name="adj2" fmla="val 50039"/>
            </a:avLst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it-IT" altLang="it-IT" sz="1800">
              <a:solidFill>
                <a:srgbClr val="FFFFFF"/>
              </a:solidFill>
            </a:endParaRPr>
          </a:p>
        </p:txBody>
      </p:sp>
      <p:sp>
        <p:nvSpPr>
          <p:cNvPr id="9" name="Freccia giù 8">
            <a:extLst>
              <a:ext uri="{FF2B5EF4-FFF2-40B4-BE49-F238E27FC236}">
                <a16:creationId xmlns:a16="http://schemas.microsoft.com/office/drawing/2014/main" id="{99E8E723-E9FD-A24E-A9C3-ED015A3D0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5214" y="3492500"/>
            <a:ext cx="306387" cy="876300"/>
          </a:xfrm>
          <a:prstGeom prst="downArrow">
            <a:avLst>
              <a:gd name="adj1" fmla="val 50000"/>
              <a:gd name="adj2" fmla="val 50039"/>
            </a:avLst>
          </a:prstGeom>
          <a:gradFill rotWithShape="1">
            <a:gsLst>
              <a:gs pos="0">
                <a:schemeClr val="accent1"/>
              </a:gs>
              <a:gs pos="100000">
                <a:srgbClr val="CA7F1B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38100" dist="38100" dir="4799997" sx="98000" sy="98000" rotWithShape="0">
              <a:srgbClr val="808080">
                <a:alpha val="31998"/>
              </a:srgbClr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2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anose="03060802040406070304" pitchFamily="66" charset="-122"/>
              <a:buChar char="O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it-IT" altLang="it-IT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82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dom in the World | Freedom House">
            <a:extLst>
              <a:ext uri="{FF2B5EF4-FFF2-40B4-BE49-F238E27FC236}">
                <a16:creationId xmlns:a16="http://schemas.microsoft.com/office/drawing/2014/main" id="{D067BF1E-4526-B64C-957B-16B63D362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425" y="144897"/>
            <a:ext cx="9383149" cy="656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040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25B55F8-1605-4B43-A2C2-F6A89E99F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5921827" y="2876440"/>
            <a:ext cx="6270172" cy="3981559"/>
            <a:chOff x="0" y="0"/>
            <a:chExt cx="10800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827E35D-5400-4C49-A2E4-F5247A36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9EEEB7D-C9FB-4465-8B3E-D801A6792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CC34A8A-40BB-4525-83DA-504D63B13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C1592F6-40DA-483F-A87A-984EFF549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86D187B-14B1-4CA0-829C-0ABC48AADB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8F6A6582-12A7-41EA-B8C1-773D6FD7A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1644656-49B1-42A3-A31E-92E99A60F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9F5ECE2-04FA-A912-95E8-72C191A33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28" y="1252025"/>
            <a:ext cx="10607879" cy="434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35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27CF3F56-15D2-D45D-CAA9-95DA51976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275" y="232633"/>
            <a:ext cx="8370276" cy="64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190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81697257-2E59-DCDA-AA97-07A780C85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415" y="288317"/>
            <a:ext cx="10002129" cy="631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59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ress Freedom Index 2025">
            <a:extLst>
              <a:ext uri="{FF2B5EF4-FFF2-40B4-BE49-F238E27FC236}">
                <a16:creationId xmlns:a16="http://schemas.microsoft.com/office/drawing/2014/main" id="{9BA4D365-9154-A5CC-EDF1-1AC2C4998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5" name="Group 2054">
            <a:extLst>
              <a:ext uri="{FF2B5EF4-FFF2-40B4-BE49-F238E27FC236}">
                <a16:creationId xmlns:a16="http://schemas.microsoft.com/office/drawing/2014/main" id="{78AFC7F7-CAFA-40BB-852A-7D9EFC5E3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2056" name="Rectangle 2055">
              <a:extLst>
                <a:ext uri="{FF2B5EF4-FFF2-40B4-BE49-F238E27FC236}">
                  <a16:creationId xmlns:a16="http://schemas.microsoft.com/office/drawing/2014/main" id="{8B923F4B-C29A-4282-9487-E3F245337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057" name="Rectangle 2056">
              <a:extLst>
                <a:ext uri="{FF2B5EF4-FFF2-40B4-BE49-F238E27FC236}">
                  <a16:creationId xmlns:a16="http://schemas.microsoft.com/office/drawing/2014/main" id="{70450CDD-550A-490C-A481-1ADB6F8F8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6B2B96CA-1A36-4632-AB34-AB21755DD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690401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340</Words>
  <Application>Microsoft Macintosh PowerPoint</Application>
  <PresentationFormat>Widescreen</PresentationFormat>
  <Paragraphs>48</Paragraphs>
  <Slides>16</Slides>
  <Notes>8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7" baseType="lpstr">
      <vt:lpstr>ＭＳ Ｐゴシック</vt:lpstr>
      <vt:lpstr>Arial</vt:lpstr>
      <vt:lpstr>Avenir Next LT Pro</vt:lpstr>
      <vt:lpstr>Bell MT</vt:lpstr>
      <vt:lpstr>Book Antiqua</vt:lpstr>
      <vt:lpstr>Calibri</vt:lpstr>
      <vt:lpstr>Garamond</vt:lpstr>
      <vt:lpstr>Times New Roman</vt:lpstr>
      <vt:lpstr>Verdana</vt:lpstr>
      <vt:lpstr>GlowVTI</vt:lpstr>
      <vt:lpstr>Chart</vt:lpstr>
      <vt:lpstr>Democratization processes</vt:lpstr>
      <vt:lpstr>  Waves (S.P. Huntington)</vt:lpstr>
      <vt:lpstr>Presentazione standard di PowerPoint</vt:lpstr>
      <vt:lpstr>Regime change</vt:lpstr>
      <vt:lpstr> Democratic transitions</vt:lpstr>
      <vt:lpstr>  Establishment of a democracy</vt:lpstr>
      <vt:lpstr> Democratic consolidation: institutions </vt:lpstr>
      <vt:lpstr> Democratic consolidation: community</vt:lpstr>
      <vt:lpstr> How democracy spreads?</vt:lpstr>
      <vt:lpstr> Roll-back</vt:lpstr>
      <vt:lpstr>Formal and informal actors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democratizzazione</dc:title>
  <dc:creator>Daniela Irrera</dc:creator>
  <cp:lastModifiedBy>Daniela Irrera</cp:lastModifiedBy>
  <cp:revision>14</cp:revision>
  <dcterms:created xsi:type="dcterms:W3CDTF">2021-10-25T15:49:04Z</dcterms:created>
  <dcterms:modified xsi:type="dcterms:W3CDTF">2025-11-16T18:51:11Z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2024-11-17T16:44:18Z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f2547b26-98c3-470b-a40d-facb484cd6e4</vt:lpwstr>
  </property>
  <property fmtid="{D5CDD505-2E9C-101B-9397-08002B2CF9AE}" pid="7" name="MSIP_Label_defa4170-0d19-0005-0004-bc88714345d2_ActionId">
    <vt:lpwstr>7ac1c13e-70ea-49f9-aba0-7800f5e79790</vt:lpwstr>
  </property>
  <property fmtid="{D5CDD505-2E9C-101B-9397-08002B2CF9AE}" pid="8" name="MSIP_Label_defa4170-0d19-0005-0004-bc88714345d2_ContentBits">
    <vt:lpwstr>0</vt:lpwstr>
  </property>
</Properties>
</file>