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4"/>
  </p:notesMasterIdLst>
  <p:sldIdLst>
    <p:sldId id="308" r:id="rId2"/>
    <p:sldId id="310" r:id="rId3"/>
    <p:sldId id="311" r:id="rId4"/>
    <p:sldId id="324" r:id="rId5"/>
    <p:sldId id="325" r:id="rId6"/>
    <p:sldId id="326" r:id="rId7"/>
    <p:sldId id="331" r:id="rId8"/>
    <p:sldId id="327" r:id="rId9"/>
    <p:sldId id="328" r:id="rId10"/>
    <p:sldId id="329" r:id="rId11"/>
    <p:sldId id="330" r:id="rId12"/>
    <p:sldId id="332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09"/>
    <p:restoredTop sz="95909"/>
  </p:normalViewPr>
  <p:slideViewPr>
    <p:cSldViewPr snapToGrid="0">
      <p:cViewPr varScale="1">
        <p:scale>
          <a:sx n="114" d="100"/>
          <a:sy n="114" d="100"/>
        </p:scale>
        <p:origin x="368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87F8612-421E-9944-B70C-4DB5848F1F90}" type="doc">
      <dgm:prSet loTypeId="urn:microsoft.com/office/officeart/2005/8/layout/hProcess9" loCatId="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6F0A968F-E01C-7144-8DCE-445A50F1A5EF}">
      <dgm:prSet phldrT="[Text]"/>
      <dgm:spPr/>
      <dgm:t>
        <a:bodyPr/>
        <a:lstStyle/>
        <a:p>
          <a:r>
            <a:rPr lang="en-GB" b="1" dirty="0"/>
            <a:t>Prompts, Inspirations and Diagnos</a:t>
          </a:r>
          <a:r>
            <a:rPr lang="en-GB" dirty="0"/>
            <a:t>es</a:t>
          </a:r>
        </a:p>
      </dgm:t>
    </dgm:pt>
    <dgm:pt modelId="{4D81004E-F5F6-0A4A-9430-8A7D2D291700}" type="parTrans" cxnId="{BD1E04CE-7B15-C143-BF82-8BA677F8B8C1}">
      <dgm:prSet/>
      <dgm:spPr/>
      <dgm:t>
        <a:bodyPr/>
        <a:lstStyle/>
        <a:p>
          <a:endParaRPr lang="en-GB"/>
        </a:p>
      </dgm:t>
    </dgm:pt>
    <dgm:pt modelId="{23C4C57B-5C18-0748-AB25-5F4E49C1F66A}" type="sibTrans" cxnId="{BD1E04CE-7B15-C143-BF82-8BA677F8B8C1}">
      <dgm:prSet/>
      <dgm:spPr/>
      <dgm:t>
        <a:bodyPr/>
        <a:lstStyle/>
        <a:p>
          <a:endParaRPr lang="en-GB"/>
        </a:p>
      </dgm:t>
    </dgm:pt>
    <dgm:pt modelId="{9C6BAFE3-A7BA-DC4B-A8EE-E0902014ECB4}">
      <dgm:prSet phldrT="[Text]"/>
      <dgm:spPr/>
      <dgm:t>
        <a:bodyPr/>
        <a:lstStyle/>
        <a:p>
          <a:r>
            <a:rPr lang="en-GB" dirty="0"/>
            <a:t>Framing the question</a:t>
          </a:r>
        </a:p>
      </dgm:t>
    </dgm:pt>
    <dgm:pt modelId="{523878E3-4CB6-6948-8D06-BD737553E7F2}" type="parTrans" cxnId="{77C2330C-8CF9-9547-90FC-E3B04B2209D1}">
      <dgm:prSet/>
      <dgm:spPr/>
      <dgm:t>
        <a:bodyPr/>
        <a:lstStyle/>
        <a:p>
          <a:endParaRPr lang="en-GB"/>
        </a:p>
      </dgm:t>
    </dgm:pt>
    <dgm:pt modelId="{3B771B9F-3A1D-7A4C-B378-78822DF57C04}" type="sibTrans" cxnId="{77C2330C-8CF9-9547-90FC-E3B04B2209D1}">
      <dgm:prSet/>
      <dgm:spPr/>
      <dgm:t>
        <a:bodyPr/>
        <a:lstStyle/>
        <a:p>
          <a:endParaRPr lang="en-GB"/>
        </a:p>
      </dgm:t>
    </dgm:pt>
    <dgm:pt modelId="{85D31140-7B74-AE42-AEC2-00BACE8EA5B9}">
      <dgm:prSet phldrT="[Text]"/>
      <dgm:spPr/>
      <dgm:t>
        <a:bodyPr/>
        <a:lstStyle/>
        <a:p>
          <a:r>
            <a:rPr lang="en-GB" dirty="0"/>
            <a:t>Recognising the problem</a:t>
          </a:r>
        </a:p>
      </dgm:t>
    </dgm:pt>
    <dgm:pt modelId="{440A5C4F-1DA4-6D49-868E-E6A5F5CF8EDB}" type="parTrans" cxnId="{EE6B10AB-F09A-8B42-A2EA-E3D52387E323}">
      <dgm:prSet/>
      <dgm:spPr/>
      <dgm:t>
        <a:bodyPr/>
        <a:lstStyle/>
        <a:p>
          <a:endParaRPr lang="en-GB"/>
        </a:p>
      </dgm:t>
    </dgm:pt>
    <dgm:pt modelId="{DF6B555D-B2A4-2B49-BAD0-7E4A02690177}" type="sibTrans" cxnId="{EE6B10AB-F09A-8B42-A2EA-E3D52387E323}">
      <dgm:prSet/>
      <dgm:spPr/>
      <dgm:t>
        <a:bodyPr/>
        <a:lstStyle/>
        <a:p>
          <a:endParaRPr lang="en-GB"/>
        </a:p>
      </dgm:t>
    </dgm:pt>
    <dgm:pt modelId="{7896EBBD-C499-BF46-8917-649EDE77C82F}">
      <dgm:prSet phldrT="[Text]"/>
      <dgm:spPr/>
      <dgm:t>
        <a:bodyPr/>
        <a:lstStyle/>
        <a:p>
          <a:r>
            <a:rPr lang="en-GB" b="1" dirty="0"/>
            <a:t>Proposals and Ideas</a:t>
          </a:r>
        </a:p>
      </dgm:t>
    </dgm:pt>
    <dgm:pt modelId="{7377D4F6-8386-824D-9FDD-B990246E5EF4}" type="parTrans" cxnId="{AC99D6C4-EE9F-C54D-882F-9F9F97A3D88E}">
      <dgm:prSet/>
      <dgm:spPr/>
      <dgm:t>
        <a:bodyPr/>
        <a:lstStyle/>
        <a:p>
          <a:endParaRPr lang="en-GB"/>
        </a:p>
      </dgm:t>
    </dgm:pt>
    <dgm:pt modelId="{29D24016-649C-0C4E-A885-C1DBDAA9DC47}" type="sibTrans" cxnId="{AC99D6C4-EE9F-C54D-882F-9F9F97A3D88E}">
      <dgm:prSet/>
      <dgm:spPr/>
      <dgm:t>
        <a:bodyPr/>
        <a:lstStyle/>
        <a:p>
          <a:endParaRPr lang="en-GB"/>
        </a:p>
      </dgm:t>
    </dgm:pt>
    <dgm:pt modelId="{5A1C2DFF-18EB-464F-A360-2C7BB952BFDF}">
      <dgm:prSet phldrT="[Text]"/>
      <dgm:spPr/>
      <dgm:t>
        <a:bodyPr/>
        <a:lstStyle/>
        <a:p>
          <a:r>
            <a:rPr lang="en-GB" dirty="0"/>
            <a:t>Finding the right answer</a:t>
          </a:r>
        </a:p>
      </dgm:t>
    </dgm:pt>
    <dgm:pt modelId="{70D59C82-6554-EF41-A06D-53FF8FEB5CE2}" type="parTrans" cxnId="{76977F14-BB11-3143-A8DA-E01C99F66B40}">
      <dgm:prSet/>
      <dgm:spPr/>
      <dgm:t>
        <a:bodyPr/>
        <a:lstStyle/>
        <a:p>
          <a:endParaRPr lang="en-GB"/>
        </a:p>
      </dgm:t>
    </dgm:pt>
    <dgm:pt modelId="{5012C222-34EC-2846-85D1-4F3423E52199}" type="sibTrans" cxnId="{76977F14-BB11-3143-A8DA-E01C99F66B40}">
      <dgm:prSet/>
      <dgm:spPr/>
      <dgm:t>
        <a:bodyPr/>
        <a:lstStyle/>
        <a:p>
          <a:endParaRPr lang="en-GB"/>
        </a:p>
      </dgm:t>
    </dgm:pt>
    <dgm:pt modelId="{0B7D802B-BD1A-4F45-8E8A-8924D4EAC541}">
      <dgm:prSet phldrT="[Text]"/>
      <dgm:spPr/>
      <dgm:t>
        <a:bodyPr/>
        <a:lstStyle/>
        <a:p>
          <a:r>
            <a:rPr lang="en-GB" b="1" dirty="0"/>
            <a:t>Prototyping and Pilots</a:t>
          </a:r>
        </a:p>
      </dgm:t>
    </dgm:pt>
    <dgm:pt modelId="{F47B18A5-19A0-EB4B-B636-136E6A612A2A}" type="parTrans" cxnId="{E1DC7EB4-5A88-0E4D-8C28-68114EA4722D}">
      <dgm:prSet/>
      <dgm:spPr/>
      <dgm:t>
        <a:bodyPr/>
        <a:lstStyle/>
        <a:p>
          <a:endParaRPr lang="en-GB"/>
        </a:p>
      </dgm:t>
    </dgm:pt>
    <dgm:pt modelId="{0AB2BAA5-B371-8240-B321-19A43B71CB6E}" type="sibTrans" cxnId="{E1DC7EB4-5A88-0E4D-8C28-68114EA4722D}">
      <dgm:prSet/>
      <dgm:spPr/>
      <dgm:t>
        <a:bodyPr/>
        <a:lstStyle/>
        <a:p>
          <a:endParaRPr lang="en-GB"/>
        </a:p>
      </dgm:t>
    </dgm:pt>
    <dgm:pt modelId="{D3AD0224-FAA4-E840-84A0-A3AD6CA527BD}">
      <dgm:prSet phldrT="[Text]"/>
      <dgm:spPr/>
      <dgm:t>
        <a:bodyPr/>
        <a:lstStyle/>
        <a:p>
          <a:r>
            <a:rPr lang="en-GB" dirty="0"/>
            <a:t>Prototypes, pilots &amp; trials</a:t>
          </a:r>
        </a:p>
      </dgm:t>
    </dgm:pt>
    <dgm:pt modelId="{E6521167-EA3B-C549-9FE5-23F22AB79096}" type="parTrans" cxnId="{FE0CF007-52EC-484A-8228-BBB9B96B2460}">
      <dgm:prSet/>
      <dgm:spPr/>
      <dgm:t>
        <a:bodyPr/>
        <a:lstStyle/>
        <a:p>
          <a:endParaRPr lang="en-GB"/>
        </a:p>
      </dgm:t>
    </dgm:pt>
    <dgm:pt modelId="{28AD5E5F-661D-9D4B-9996-91890CF2C1CA}" type="sibTrans" cxnId="{FE0CF007-52EC-484A-8228-BBB9B96B2460}">
      <dgm:prSet/>
      <dgm:spPr/>
      <dgm:t>
        <a:bodyPr/>
        <a:lstStyle/>
        <a:p>
          <a:endParaRPr lang="en-GB"/>
        </a:p>
      </dgm:t>
    </dgm:pt>
    <dgm:pt modelId="{952917E1-FED3-8F4D-BACC-17E78D24A2FB}">
      <dgm:prSet phldrT="[Text]"/>
      <dgm:spPr/>
      <dgm:t>
        <a:bodyPr/>
        <a:lstStyle/>
        <a:p>
          <a:r>
            <a:rPr lang="en-GB" dirty="0"/>
            <a:t>Finance for emerging ideas</a:t>
          </a:r>
        </a:p>
      </dgm:t>
    </dgm:pt>
    <dgm:pt modelId="{EB9F0365-E440-3B4D-AC9F-D7C83753AE7F}" type="parTrans" cxnId="{0E9F533B-56C3-0A4F-AE7B-57EEDA791095}">
      <dgm:prSet/>
      <dgm:spPr/>
      <dgm:t>
        <a:bodyPr/>
        <a:lstStyle/>
        <a:p>
          <a:endParaRPr lang="en-GB"/>
        </a:p>
      </dgm:t>
    </dgm:pt>
    <dgm:pt modelId="{08897AF2-970C-0E49-906B-D13D910E3A50}" type="sibTrans" cxnId="{0E9F533B-56C3-0A4F-AE7B-57EEDA791095}">
      <dgm:prSet/>
      <dgm:spPr/>
      <dgm:t>
        <a:bodyPr/>
        <a:lstStyle/>
        <a:p>
          <a:endParaRPr lang="en-GB"/>
        </a:p>
      </dgm:t>
    </dgm:pt>
    <dgm:pt modelId="{9A5FDE51-B478-5E47-988D-5145209AC91F}">
      <dgm:prSet/>
      <dgm:spPr/>
      <dgm:t>
        <a:bodyPr/>
        <a:lstStyle/>
        <a:p>
          <a:r>
            <a:rPr lang="en-GB" b="1" dirty="0"/>
            <a:t>Sustaining</a:t>
          </a:r>
        </a:p>
      </dgm:t>
    </dgm:pt>
    <dgm:pt modelId="{F92F87A9-F716-2A46-AE76-813F1CDC2DED}" type="parTrans" cxnId="{0A4458C9-2920-B247-A8E4-75FB03D07927}">
      <dgm:prSet/>
      <dgm:spPr/>
      <dgm:t>
        <a:bodyPr/>
        <a:lstStyle/>
        <a:p>
          <a:endParaRPr lang="en-GB"/>
        </a:p>
      </dgm:t>
    </dgm:pt>
    <dgm:pt modelId="{0EA6705E-7FFC-2D4C-A7D1-8AC962651E33}" type="sibTrans" cxnId="{0A4458C9-2920-B247-A8E4-75FB03D07927}">
      <dgm:prSet/>
      <dgm:spPr/>
      <dgm:t>
        <a:bodyPr/>
        <a:lstStyle/>
        <a:p>
          <a:endParaRPr lang="en-GB"/>
        </a:p>
      </dgm:t>
    </dgm:pt>
    <dgm:pt modelId="{7D57DBF2-537A-3E49-993F-31287C910DDB}">
      <dgm:prSet/>
      <dgm:spPr/>
      <dgm:t>
        <a:bodyPr/>
        <a:lstStyle/>
        <a:p>
          <a:r>
            <a:rPr lang="en-GB" b="1" dirty="0"/>
            <a:t>Scaling</a:t>
          </a:r>
        </a:p>
      </dgm:t>
    </dgm:pt>
    <dgm:pt modelId="{18030FC2-1C70-2546-A700-8559D13DB67A}" type="parTrans" cxnId="{D3EE5E9C-9092-2B44-908B-D2C6777132E9}">
      <dgm:prSet/>
      <dgm:spPr/>
      <dgm:t>
        <a:bodyPr/>
        <a:lstStyle/>
        <a:p>
          <a:endParaRPr lang="en-GB"/>
        </a:p>
      </dgm:t>
    </dgm:pt>
    <dgm:pt modelId="{4FC70FD0-938B-F849-997C-97A476AE33DA}" type="sibTrans" cxnId="{D3EE5E9C-9092-2B44-908B-D2C6777132E9}">
      <dgm:prSet/>
      <dgm:spPr/>
      <dgm:t>
        <a:bodyPr/>
        <a:lstStyle/>
        <a:p>
          <a:endParaRPr lang="en-GB"/>
        </a:p>
      </dgm:t>
    </dgm:pt>
    <dgm:pt modelId="{F66AEDC8-66D7-654C-8487-1C343F94257F}">
      <dgm:prSet/>
      <dgm:spPr/>
      <dgm:t>
        <a:bodyPr/>
        <a:lstStyle/>
        <a:p>
          <a:r>
            <a:rPr lang="en-GB" b="1" dirty="0"/>
            <a:t>Systemic Change</a:t>
          </a:r>
        </a:p>
      </dgm:t>
    </dgm:pt>
    <dgm:pt modelId="{4FA4D841-94B7-B644-B555-B038562063D0}" type="parTrans" cxnId="{C6FF3C6F-36A6-E243-97EB-3DD9A4CC502D}">
      <dgm:prSet/>
      <dgm:spPr/>
      <dgm:t>
        <a:bodyPr/>
        <a:lstStyle/>
        <a:p>
          <a:endParaRPr lang="en-GB"/>
        </a:p>
      </dgm:t>
    </dgm:pt>
    <dgm:pt modelId="{A3DFEC21-CEA5-4040-BDE3-2DF9066C042A}" type="sibTrans" cxnId="{C6FF3C6F-36A6-E243-97EB-3DD9A4CC502D}">
      <dgm:prSet/>
      <dgm:spPr/>
      <dgm:t>
        <a:bodyPr/>
        <a:lstStyle/>
        <a:p>
          <a:endParaRPr lang="en-GB"/>
        </a:p>
      </dgm:t>
    </dgm:pt>
    <dgm:pt modelId="{DAE31724-EB4B-8646-8464-9DFC30DE80E6}">
      <dgm:prSet/>
      <dgm:spPr/>
      <dgm:t>
        <a:bodyPr/>
        <a:lstStyle/>
        <a:p>
          <a:r>
            <a:rPr lang="en-GB" dirty="0"/>
            <a:t>Creating a business</a:t>
          </a:r>
        </a:p>
      </dgm:t>
    </dgm:pt>
    <dgm:pt modelId="{8C579FFD-5E87-B147-8AA0-3268DEB239D4}" type="parTrans" cxnId="{D1F84B6D-C4B4-E14E-B965-13F92D2AE77B}">
      <dgm:prSet/>
      <dgm:spPr/>
      <dgm:t>
        <a:bodyPr/>
        <a:lstStyle/>
        <a:p>
          <a:endParaRPr lang="en-GB"/>
        </a:p>
      </dgm:t>
    </dgm:pt>
    <dgm:pt modelId="{9D2D80E3-B740-0C4C-891C-C9E56259C198}" type="sibTrans" cxnId="{D1F84B6D-C4B4-E14E-B965-13F92D2AE77B}">
      <dgm:prSet/>
      <dgm:spPr/>
      <dgm:t>
        <a:bodyPr/>
        <a:lstStyle/>
        <a:p>
          <a:endParaRPr lang="en-GB"/>
        </a:p>
      </dgm:t>
    </dgm:pt>
    <dgm:pt modelId="{3259502F-C124-D241-ACA0-360E0BD72364}">
      <dgm:prSet phldrT="[Text]"/>
      <dgm:spPr/>
      <dgm:t>
        <a:bodyPr/>
        <a:lstStyle/>
        <a:p>
          <a:r>
            <a:rPr lang="en-GB" dirty="0"/>
            <a:t>From symptom to cause</a:t>
          </a:r>
        </a:p>
      </dgm:t>
    </dgm:pt>
    <dgm:pt modelId="{541836F1-1A81-0F43-BC97-D1EF5DDC7BEA}" type="parTrans" cxnId="{B439DB25-850F-8644-A38F-E3673ABFCBB4}">
      <dgm:prSet/>
      <dgm:spPr/>
      <dgm:t>
        <a:bodyPr/>
        <a:lstStyle/>
        <a:p>
          <a:endParaRPr lang="en-GB"/>
        </a:p>
      </dgm:t>
    </dgm:pt>
    <dgm:pt modelId="{1005C0F5-0D5F-D14C-B4F0-AE240B7913F6}" type="sibTrans" cxnId="{B439DB25-850F-8644-A38F-E3673ABFCBB4}">
      <dgm:prSet/>
      <dgm:spPr/>
      <dgm:t>
        <a:bodyPr/>
        <a:lstStyle/>
        <a:p>
          <a:endParaRPr lang="en-GB"/>
        </a:p>
      </dgm:t>
    </dgm:pt>
    <dgm:pt modelId="{F9B3E6AB-C7F3-1B44-80D1-1CC8C4585C8A}">
      <dgm:prSet phldrT="[Text]"/>
      <dgm:spPr/>
      <dgm:t>
        <a:bodyPr/>
        <a:lstStyle/>
        <a:p>
          <a:r>
            <a:rPr lang="en-GB" dirty="0"/>
            <a:t>Imagining the solution</a:t>
          </a:r>
        </a:p>
      </dgm:t>
    </dgm:pt>
    <dgm:pt modelId="{11D1678B-BF9C-324E-BA25-6FA639DEC231}" type="parTrans" cxnId="{F5E501B5-B5B1-A844-ADE2-F525CC04201B}">
      <dgm:prSet/>
      <dgm:spPr/>
      <dgm:t>
        <a:bodyPr/>
        <a:lstStyle/>
        <a:p>
          <a:endParaRPr lang="en-GB"/>
        </a:p>
      </dgm:t>
    </dgm:pt>
    <dgm:pt modelId="{30995441-B8AB-7049-BE02-E5ECF4718AF8}" type="sibTrans" cxnId="{F5E501B5-B5B1-A844-ADE2-F525CC04201B}">
      <dgm:prSet/>
      <dgm:spPr/>
      <dgm:t>
        <a:bodyPr/>
        <a:lstStyle/>
        <a:p>
          <a:endParaRPr lang="en-GB"/>
        </a:p>
      </dgm:t>
    </dgm:pt>
    <dgm:pt modelId="{A3445490-8F45-454E-B1BF-E82F64A4A0D5}">
      <dgm:prSet phldrT="[Text]"/>
      <dgm:spPr/>
      <dgm:t>
        <a:bodyPr/>
        <a:lstStyle/>
        <a:p>
          <a:r>
            <a:rPr lang="en-GB" dirty="0"/>
            <a:t>Thinking differently</a:t>
          </a:r>
        </a:p>
      </dgm:t>
    </dgm:pt>
    <dgm:pt modelId="{DCAB69DF-B308-4148-B406-BC856F2252C0}" type="parTrans" cxnId="{ADDC5EF2-C56A-834F-8020-86395CFF1E24}">
      <dgm:prSet/>
      <dgm:spPr/>
      <dgm:t>
        <a:bodyPr/>
        <a:lstStyle/>
        <a:p>
          <a:endParaRPr lang="en-GB"/>
        </a:p>
      </dgm:t>
    </dgm:pt>
    <dgm:pt modelId="{C29CD11B-B179-DB4D-82BB-F4EA7F29B680}" type="sibTrans" cxnId="{ADDC5EF2-C56A-834F-8020-86395CFF1E24}">
      <dgm:prSet/>
      <dgm:spPr/>
      <dgm:t>
        <a:bodyPr/>
        <a:lstStyle/>
        <a:p>
          <a:endParaRPr lang="en-GB"/>
        </a:p>
      </dgm:t>
    </dgm:pt>
    <dgm:pt modelId="{85C4DDED-E7AD-D24F-BD21-6C089E108405}">
      <dgm:prSet phldrT="[Text]"/>
      <dgm:spPr/>
      <dgm:t>
        <a:bodyPr/>
        <a:lstStyle/>
        <a:p>
          <a:r>
            <a:rPr lang="en-GB" dirty="0"/>
            <a:t>Open innovation</a:t>
          </a:r>
        </a:p>
      </dgm:t>
    </dgm:pt>
    <dgm:pt modelId="{D89C2841-573D-1940-A453-809A054BEE2B}" type="parTrans" cxnId="{A80BF032-A711-1E4A-9E8E-35334D39D00F}">
      <dgm:prSet/>
      <dgm:spPr/>
      <dgm:t>
        <a:bodyPr/>
        <a:lstStyle/>
        <a:p>
          <a:endParaRPr lang="en-GB"/>
        </a:p>
      </dgm:t>
    </dgm:pt>
    <dgm:pt modelId="{E5A13419-63FE-3048-A9C0-212DDB9AE96D}" type="sibTrans" cxnId="{A80BF032-A711-1E4A-9E8E-35334D39D00F}">
      <dgm:prSet/>
      <dgm:spPr/>
      <dgm:t>
        <a:bodyPr/>
        <a:lstStyle/>
        <a:p>
          <a:endParaRPr lang="en-GB"/>
        </a:p>
      </dgm:t>
    </dgm:pt>
    <dgm:pt modelId="{C2952934-69CA-B446-99F8-7FA529EDFA06}">
      <dgm:prSet phldrT="[Text]"/>
      <dgm:spPr/>
      <dgm:t>
        <a:bodyPr/>
        <a:lstStyle/>
        <a:p>
          <a:r>
            <a:rPr lang="en-GB" dirty="0"/>
            <a:t>Participation</a:t>
          </a:r>
        </a:p>
      </dgm:t>
    </dgm:pt>
    <dgm:pt modelId="{A36A04CB-2E81-8847-9EBC-4D75D618A50F}" type="parTrans" cxnId="{0EEAC34B-F2D7-7E45-A751-D79D7A646AE2}">
      <dgm:prSet/>
      <dgm:spPr/>
      <dgm:t>
        <a:bodyPr/>
        <a:lstStyle/>
        <a:p>
          <a:endParaRPr lang="en-GB"/>
        </a:p>
      </dgm:t>
    </dgm:pt>
    <dgm:pt modelId="{AFCB689B-6D27-4A4A-8083-9C15F0071A93}" type="sibTrans" cxnId="{0EEAC34B-F2D7-7E45-A751-D79D7A646AE2}">
      <dgm:prSet/>
      <dgm:spPr/>
      <dgm:t>
        <a:bodyPr/>
        <a:lstStyle/>
        <a:p>
          <a:endParaRPr lang="en-GB"/>
        </a:p>
      </dgm:t>
    </dgm:pt>
    <dgm:pt modelId="{A05FACFC-9137-C049-A558-E0CEAF01955D}">
      <dgm:prSet phldrT="[Text]"/>
      <dgm:spPr/>
      <dgm:t>
        <a:bodyPr/>
        <a:lstStyle/>
        <a:p>
          <a:r>
            <a:rPr lang="en-GB" dirty="0"/>
            <a:t>Facilitating participation </a:t>
          </a:r>
        </a:p>
      </dgm:t>
    </dgm:pt>
    <dgm:pt modelId="{166A8414-F917-D840-AEC5-69D5CA6E062C}" type="parTrans" cxnId="{1EBC1679-1AC0-2A48-B74F-8DBF0473D6FA}">
      <dgm:prSet/>
      <dgm:spPr/>
      <dgm:t>
        <a:bodyPr/>
        <a:lstStyle/>
        <a:p>
          <a:endParaRPr lang="en-GB"/>
        </a:p>
      </dgm:t>
    </dgm:pt>
    <dgm:pt modelId="{10C68AA5-A269-F440-8B36-25B67091F581}" type="sibTrans" cxnId="{1EBC1679-1AC0-2A48-B74F-8DBF0473D6FA}">
      <dgm:prSet/>
      <dgm:spPr/>
      <dgm:t>
        <a:bodyPr/>
        <a:lstStyle/>
        <a:p>
          <a:endParaRPr lang="en-GB"/>
        </a:p>
      </dgm:t>
    </dgm:pt>
    <dgm:pt modelId="{DAAE2142-DADC-CA4F-9475-9076A8AFF1B9}">
      <dgm:prSet phldrT="[Text]"/>
      <dgm:spPr/>
      <dgm:t>
        <a:bodyPr/>
        <a:lstStyle/>
        <a:p>
          <a:r>
            <a:rPr lang="en-GB" dirty="0"/>
            <a:t>Institutions</a:t>
          </a:r>
        </a:p>
      </dgm:t>
    </dgm:pt>
    <dgm:pt modelId="{742A40DA-A590-1643-9921-B0EC1475C73B}" type="parTrans" cxnId="{F891523B-8A65-8549-8254-586C22BD54E7}">
      <dgm:prSet/>
      <dgm:spPr/>
      <dgm:t>
        <a:bodyPr/>
        <a:lstStyle/>
        <a:p>
          <a:endParaRPr lang="en-GB"/>
        </a:p>
      </dgm:t>
    </dgm:pt>
    <dgm:pt modelId="{E8C5ABE7-7F23-B949-ADF0-75157F2638AD}" type="sibTrans" cxnId="{F891523B-8A65-8549-8254-586C22BD54E7}">
      <dgm:prSet/>
      <dgm:spPr/>
      <dgm:t>
        <a:bodyPr/>
        <a:lstStyle/>
        <a:p>
          <a:endParaRPr lang="en-GB"/>
        </a:p>
      </dgm:t>
    </dgm:pt>
    <dgm:pt modelId="{86327FB8-A0AC-DD40-9C6F-FB0D62FF366A}">
      <dgm:prSet/>
      <dgm:spPr/>
      <dgm:t>
        <a:bodyPr/>
        <a:lstStyle/>
        <a:p>
          <a:r>
            <a:rPr lang="en-GB" dirty="0"/>
            <a:t>Ownership and organisational form</a:t>
          </a:r>
        </a:p>
      </dgm:t>
    </dgm:pt>
    <dgm:pt modelId="{592B671D-6F27-4B47-9E46-35E132330E0D}" type="parTrans" cxnId="{B3C5AA14-6642-E54B-8612-9CD85D23FFDF}">
      <dgm:prSet/>
      <dgm:spPr/>
      <dgm:t>
        <a:bodyPr/>
        <a:lstStyle/>
        <a:p>
          <a:endParaRPr lang="en-GB"/>
        </a:p>
      </dgm:t>
    </dgm:pt>
    <dgm:pt modelId="{B8C60CD6-EB68-884C-B9E5-E991796D6E8C}" type="sibTrans" cxnId="{B3C5AA14-6642-E54B-8612-9CD85D23FFDF}">
      <dgm:prSet/>
      <dgm:spPr/>
      <dgm:t>
        <a:bodyPr/>
        <a:lstStyle/>
        <a:p>
          <a:endParaRPr lang="en-GB"/>
        </a:p>
      </dgm:t>
    </dgm:pt>
    <dgm:pt modelId="{7AAB7FAF-14C7-1C47-B709-70BEB757E9B9}">
      <dgm:prSet/>
      <dgm:spPr/>
      <dgm:t>
        <a:bodyPr/>
        <a:lstStyle/>
        <a:p>
          <a:r>
            <a:rPr lang="en-GB" dirty="0"/>
            <a:t>Governance</a:t>
          </a:r>
        </a:p>
      </dgm:t>
    </dgm:pt>
    <dgm:pt modelId="{16E7A34D-AED0-414F-85DC-C29E2B0E2337}" type="parTrans" cxnId="{8278F681-3D26-5147-A924-5DE5DB3D35C7}">
      <dgm:prSet/>
      <dgm:spPr/>
      <dgm:t>
        <a:bodyPr/>
        <a:lstStyle/>
        <a:p>
          <a:endParaRPr lang="en-GB"/>
        </a:p>
      </dgm:t>
    </dgm:pt>
    <dgm:pt modelId="{4FED5922-EBC6-A644-A7D9-BC62B0AFF55B}" type="sibTrans" cxnId="{8278F681-3D26-5147-A924-5DE5DB3D35C7}">
      <dgm:prSet/>
      <dgm:spPr/>
      <dgm:t>
        <a:bodyPr/>
        <a:lstStyle/>
        <a:p>
          <a:endParaRPr lang="en-GB"/>
        </a:p>
      </dgm:t>
    </dgm:pt>
    <dgm:pt modelId="{D166732C-E575-BB4B-981E-BA7EED379A34}">
      <dgm:prSet/>
      <dgm:spPr/>
      <dgm:t>
        <a:bodyPr/>
        <a:lstStyle/>
        <a:p>
          <a:r>
            <a:rPr lang="en-GB" dirty="0"/>
            <a:t>Organisational models</a:t>
          </a:r>
        </a:p>
      </dgm:t>
    </dgm:pt>
    <dgm:pt modelId="{ED22D002-5546-684D-B302-064667450F30}" type="parTrans" cxnId="{85D01D92-6596-D247-BBF2-C827F9FF14ED}">
      <dgm:prSet/>
      <dgm:spPr/>
      <dgm:t>
        <a:bodyPr/>
        <a:lstStyle/>
        <a:p>
          <a:endParaRPr lang="en-GB"/>
        </a:p>
      </dgm:t>
    </dgm:pt>
    <dgm:pt modelId="{855917AA-1D6F-DE43-85DC-1E5295B61251}" type="sibTrans" cxnId="{85D01D92-6596-D247-BBF2-C827F9FF14ED}">
      <dgm:prSet/>
      <dgm:spPr/>
      <dgm:t>
        <a:bodyPr/>
        <a:lstStyle/>
        <a:p>
          <a:endParaRPr lang="en-GB"/>
        </a:p>
      </dgm:t>
    </dgm:pt>
    <dgm:pt modelId="{38E94CEA-ACDA-4B45-BB6B-8AA32CFB2EBE}">
      <dgm:prSet/>
      <dgm:spPr/>
      <dgm:t>
        <a:bodyPr/>
        <a:lstStyle/>
        <a:p>
          <a:r>
            <a:rPr lang="en-GB" dirty="0"/>
            <a:t>Operations</a:t>
          </a:r>
        </a:p>
      </dgm:t>
    </dgm:pt>
    <dgm:pt modelId="{0C03CFCF-E1D7-124C-BE19-2FCEE925C5FE}" type="parTrans" cxnId="{E91E0E3A-6B5B-8F45-AB0D-5F9652C070D3}">
      <dgm:prSet/>
      <dgm:spPr/>
      <dgm:t>
        <a:bodyPr/>
        <a:lstStyle/>
        <a:p>
          <a:endParaRPr lang="en-GB"/>
        </a:p>
      </dgm:t>
    </dgm:pt>
    <dgm:pt modelId="{AAC01B88-FD6C-9D40-9E13-1288E9A4E7F5}" type="sibTrans" cxnId="{E91E0E3A-6B5B-8F45-AB0D-5F9652C070D3}">
      <dgm:prSet/>
      <dgm:spPr/>
      <dgm:t>
        <a:bodyPr/>
        <a:lstStyle/>
        <a:p>
          <a:endParaRPr lang="en-GB"/>
        </a:p>
      </dgm:t>
    </dgm:pt>
    <dgm:pt modelId="{82F35D41-4BF5-B644-85F9-54D6D1A20521}">
      <dgm:prSet/>
      <dgm:spPr/>
      <dgm:t>
        <a:bodyPr/>
        <a:lstStyle/>
        <a:p>
          <a:r>
            <a:rPr lang="en-GB" dirty="0"/>
            <a:t>Venture finance</a:t>
          </a:r>
        </a:p>
      </dgm:t>
    </dgm:pt>
    <dgm:pt modelId="{3BB466CF-6EC0-0A42-9ACB-27E179CB3886}" type="parTrans" cxnId="{7929CF3C-7E19-AB44-85B6-6602C34B710F}">
      <dgm:prSet/>
      <dgm:spPr/>
      <dgm:t>
        <a:bodyPr/>
        <a:lstStyle/>
        <a:p>
          <a:endParaRPr lang="en-GB"/>
        </a:p>
      </dgm:t>
    </dgm:pt>
    <dgm:pt modelId="{BA169704-394E-6642-A6CF-E9674D994D6E}" type="sibTrans" cxnId="{7929CF3C-7E19-AB44-85B6-6602C34B710F}">
      <dgm:prSet/>
      <dgm:spPr/>
      <dgm:t>
        <a:bodyPr/>
        <a:lstStyle/>
        <a:p>
          <a:endParaRPr lang="en-GB"/>
        </a:p>
      </dgm:t>
    </dgm:pt>
    <dgm:pt modelId="{30E5E31C-A65F-6D4B-911C-6E8440391CFA}">
      <dgm:prSet/>
      <dgm:spPr/>
      <dgm:t>
        <a:bodyPr/>
        <a:lstStyle/>
        <a:p>
          <a:r>
            <a:rPr lang="en-GB" dirty="0"/>
            <a:t>Public sector</a:t>
          </a:r>
        </a:p>
      </dgm:t>
    </dgm:pt>
    <dgm:pt modelId="{88CDC596-7C0A-6C4F-B597-0DA283CFD948}" type="parTrans" cxnId="{4431A9E2-BDA6-4545-B2FA-D898F5674F5A}">
      <dgm:prSet/>
      <dgm:spPr/>
      <dgm:t>
        <a:bodyPr/>
        <a:lstStyle/>
        <a:p>
          <a:endParaRPr lang="en-GB"/>
        </a:p>
      </dgm:t>
    </dgm:pt>
    <dgm:pt modelId="{1EC2BFE9-CF1A-4B4F-96CD-632397B1EC57}" type="sibTrans" cxnId="{4431A9E2-BDA6-4545-B2FA-D898F5674F5A}">
      <dgm:prSet/>
      <dgm:spPr/>
      <dgm:t>
        <a:bodyPr/>
        <a:lstStyle/>
        <a:p>
          <a:endParaRPr lang="en-GB"/>
        </a:p>
      </dgm:t>
    </dgm:pt>
    <dgm:pt modelId="{15C6DBCE-C34B-CC40-A820-74F83B2841E9}">
      <dgm:prSet/>
      <dgm:spPr/>
      <dgm:t>
        <a:bodyPr/>
        <a:lstStyle/>
        <a:p>
          <a:r>
            <a:rPr lang="en-GB" dirty="0"/>
            <a:t>Generative diffusion</a:t>
          </a:r>
        </a:p>
      </dgm:t>
    </dgm:pt>
    <dgm:pt modelId="{146A736A-79A5-E647-8B79-30C4ED6E4FAB}" type="parTrans" cxnId="{2BA2C025-AB61-EE45-B0EF-AC52E7F3DAAF}">
      <dgm:prSet/>
      <dgm:spPr/>
      <dgm:t>
        <a:bodyPr/>
        <a:lstStyle/>
        <a:p>
          <a:endParaRPr lang="en-GB"/>
        </a:p>
      </dgm:t>
    </dgm:pt>
    <dgm:pt modelId="{FF415265-F05D-0143-B7F3-46D3CDB0EAAE}" type="sibTrans" cxnId="{2BA2C025-AB61-EE45-B0EF-AC52E7F3DAAF}">
      <dgm:prSet/>
      <dgm:spPr/>
      <dgm:t>
        <a:bodyPr/>
        <a:lstStyle/>
        <a:p>
          <a:endParaRPr lang="en-GB"/>
        </a:p>
      </dgm:t>
    </dgm:pt>
    <dgm:pt modelId="{6B720A8A-B3D1-7049-944F-FF7F600291EC}">
      <dgm:prSet/>
      <dgm:spPr/>
      <dgm:t>
        <a:bodyPr/>
        <a:lstStyle/>
        <a:p>
          <a:r>
            <a:rPr lang="en-GB" dirty="0"/>
            <a:t>Inspiration</a:t>
          </a:r>
        </a:p>
      </dgm:t>
    </dgm:pt>
    <dgm:pt modelId="{E34383F7-F648-0E41-909B-E562FEFA754C}" type="parTrans" cxnId="{23AFCA9A-8652-DF49-BAEE-5D7B78720747}">
      <dgm:prSet/>
      <dgm:spPr/>
      <dgm:t>
        <a:bodyPr/>
        <a:lstStyle/>
        <a:p>
          <a:endParaRPr lang="en-GB"/>
        </a:p>
      </dgm:t>
    </dgm:pt>
    <dgm:pt modelId="{18B28B91-084D-A44D-8589-BAE0A7F4A4DB}" type="sibTrans" cxnId="{23AFCA9A-8652-DF49-BAEE-5D7B78720747}">
      <dgm:prSet/>
      <dgm:spPr/>
      <dgm:t>
        <a:bodyPr/>
        <a:lstStyle/>
        <a:p>
          <a:endParaRPr lang="en-GB"/>
        </a:p>
      </dgm:t>
    </dgm:pt>
    <dgm:pt modelId="{1E566E32-3DAF-E044-A05A-E23AA2E2429D}">
      <dgm:prSet/>
      <dgm:spPr/>
      <dgm:t>
        <a:bodyPr/>
        <a:lstStyle/>
        <a:p>
          <a:r>
            <a:rPr lang="en-GB" dirty="0"/>
            <a:t>Diffusing demand</a:t>
          </a:r>
        </a:p>
      </dgm:t>
    </dgm:pt>
    <dgm:pt modelId="{C4233EB1-CC9F-6D43-981F-EA24A35026D6}" type="parTrans" cxnId="{73383850-352A-F643-9E8C-4A812F7A36D2}">
      <dgm:prSet/>
      <dgm:spPr/>
      <dgm:t>
        <a:bodyPr/>
        <a:lstStyle/>
        <a:p>
          <a:endParaRPr lang="en-GB"/>
        </a:p>
      </dgm:t>
    </dgm:pt>
    <dgm:pt modelId="{756FDBC0-0AC9-384C-8EAA-737E245DE375}" type="sibTrans" cxnId="{73383850-352A-F643-9E8C-4A812F7A36D2}">
      <dgm:prSet/>
      <dgm:spPr/>
      <dgm:t>
        <a:bodyPr/>
        <a:lstStyle/>
        <a:p>
          <a:endParaRPr lang="en-GB"/>
        </a:p>
      </dgm:t>
    </dgm:pt>
    <dgm:pt modelId="{36143E21-EC0D-0B43-B95D-BB02512BF554}">
      <dgm:prSet/>
      <dgm:spPr/>
      <dgm:t>
        <a:bodyPr/>
        <a:lstStyle/>
        <a:p>
          <a:r>
            <a:rPr lang="en-GB" dirty="0"/>
            <a:t>Scaling and diffusion in the public sector</a:t>
          </a:r>
        </a:p>
      </dgm:t>
    </dgm:pt>
    <dgm:pt modelId="{384704E0-30E4-DA4B-B200-C26A0CDBC575}" type="parTrans" cxnId="{B52F0E78-83B5-9743-9A70-0BBEE573DE32}">
      <dgm:prSet/>
      <dgm:spPr/>
      <dgm:t>
        <a:bodyPr/>
        <a:lstStyle/>
        <a:p>
          <a:endParaRPr lang="en-GB"/>
        </a:p>
      </dgm:t>
    </dgm:pt>
    <dgm:pt modelId="{F3201942-9457-6044-9707-3EA38AA0E06A}" type="sibTrans" cxnId="{B52F0E78-83B5-9743-9A70-0BBEE573DE32}">
      <dgm:prSet/>
      <dgm:spPr/>
      <dgm:t>
        <a:bodyPr/>
        <a:lstStyle/>
        <a:p>
          <a:endParaRPr lang="en-GB"/>
        </a:p>
      </dgm:t>
    </dgm:pt>
    <dgm:pt modelId="{97DB8BEF-0C22-C24A-969B-9EF088168765}">
      <dgm:prSet/>
      <dgm:spPr/>
      <dgm:t>
        <a:bodyPr/>
        <a:lstStyle/>
        <a:p>
          <a:r>
            <a:rPr lang="en-GB" dirty="0"/>
            <a:t>Commissioning and procurement</a:t>
          </a:r>
        </a:p>
      </dgm:t>
    </dgm:pt>
    <dgm:pt modelId="{C9617759-BFEA-EB4F-9E89-C856F92F7978}" type="parTrans" cxnId="{F9CF405B-3D9A-6446-803C-9687BAE288FE}">
      <dgm:prSet/>
      <dgm:spPr/>
      <dgm:t>
        <a:bodyPr/>
        <a:lstStyle/>
        <a:p>
          <a:endParaRPr lang="en-GB"/>
        </a:p>
      </dgm:t>
    </dgm:pt>
    <dgm:pt modelId="{9AE753D5-12C3-0943-9AE8-62851828CFED}" type="sibTrans" cxnId="{F9CF405B-3D9A-6446-803C-9687BAE288FE}">
      <dgm:prSet/>
      <dgm:spPr/>
      <dgm:t>
        <a:bodyPr/>
        <a:lstStyle/>
        <a:p>
          <a:endParaRPr lang="en-GB"/>
        </a:p>
      </dgm:t>
    </dgm:pt>
    <dgm:pt modelId="{52E16F03-A7D7-8A44-B300-9EADA7A8F66F}">
      <dgm:prSet/>
      <dgm:spPr/>
      <dgm:t>
        <a:bodyPr/>
        <a:lstStyle/>
        <a:p>
          <a:r>
            <a:rPr lang="en-GB" dirty="0"/>
            <a:t>Transmitters</a:t>
          </a:r>
        </a:p>
      </dgm:t>
    </dgm:pt>
    <dgm:pt modelId="{82D2539B-BFE7-944F-A505-F111646E48E0}" type="parTrans" cxnId="{8A0A5E2C-D76F-1043-BE36-F3A6878A2450}">
      <dgm:prSet/>
      <dgm:spPr/>
      <dgm:t>
        <a:bodyPr/>
        <a:lstStyle/>
        <a:p>
          <a:endParaRPr lang="en-GB"/>
        </a:p>
      </dgm:t>
    </dgm:pt>
    <dgm:pt modelId="{C78E8886-6A48-7344-83F8-D46C224A0932}" type="sibTrans" cxnId="{8A0A5E2C-D76F-1043-BE36-F3A6878A2450}">
      <dgm:prSet/>
      <dgm:spPr/>
      <dgm:t>
        <a:bodyPr/>
        <a:lstStyle/>
        <a:p>
          <a:endParaRPr lang="en-GB"/>
        </a:p>
      </dgm:t>
    </dgm:pt>
    <dgm:pt modelId="{FCDFC4A1-7925-CC45-9359-1B00E31CC441}">
      <dgm:prSet/>
      <dgm:spPr/>
      <dgm:t>
        <a:bodyPr/>
        <a:lstStyle/>
        <a:p>
          <a:endParaRPr lang="en-GB" dirty="0"/>
        </a:p>
      </dgm:t>
    </dgm:pt>
    <dgm:pt modelId="{14863CA1-6BDE-6242-BC27-2E8F8AC28DE6}" type="parTrans" cxnId="{45E83921-F307-E64A-9D1C-9418DABE7688}">
      <dgm:prSet/>
      <dgm:spPr/>
      <dgm:t>
        <a:bodyPr/>
        <a:lstStyle/>
        <a:p>
          <a:endParaRPr lang="en-GB"/>
        </a:p>
      </dgm:t>
    </dgm:pt>
    <dgm:pt modelId="{DD9531BC-50C1-974B-BAF7-2F2294808F55}" type="sibTrans" cxnId="{45E83921-F307-E64A-9D1C-9418DABE7688}">
      <dgm:prSet/>
      <dgm:spPr/>
      <dgm:t>
        <a:bodyPr/>
        <a:lstStyle/>
        <a:p>
          <a:endParaRPr lang="en-GB"/>
        </a:p>
      </dgm:t>
    </dgm:pt>
    <dgm:pt modelId="{47CAE80A-40FE-C144-9654-291DA02AC6BF}">
      <dgm:prSet/>
      <dgm:spPr/>
      <dgm:t>
        <a:bodyPr/>
        <a:lstStyle/>
        <a:p>
          <a:r>
            <a:rPr lang="en-GB" dirty="0"/>
            <a:t>Suppliers of innovation</a:t>
          </a:r>
        </a:p>
      </dgm:t>
    </dgm:pt>
    <dgm:pt modelId="{1E1F998F-78DF-8141-B188-4718EC32B997}" type="parTrans" cxnId="{9AE99EDE-1A25-0E46-8A24-954D9F22C00F}">
      <dgm:prSet/>
      <dgm:spPr/>
      <dgm:t>
        <a:bodyPr/>
        <a:lstStyle/>
        <a:p>
          <a:endParaRPr lang="en-GB"/>
        </a:p>
      </dgm:t>
    </dgm:pt>
    <dgm:pt modelId="{B7919109-86EE-C449-885F-ABB3DC8D7EDD}" type="sibTrans" cxnId="{9AE99EDE-1A25-0E46-8A24-954D9F22C00F}">
      <dgm:prSet/>
      <dgm:spPr/>
      <dgm:t>
        <a:bodyPr/>
        <a:lstStyle/>
        <a:p>
          <a:endParaRPr lang="en-GB"/>
        </a:p>
      </dgm:t>
    </dgm:pt>
    <dgm:pt modelId="{6A9A931B-DE50-A54D-B5CA-41208FE3DB43}">
      <dgm:prSet/>
      <dgm:spPr/>
      <dgm:t>
        <a:bodyPr/>
        <a:lstStyle/>
        <a:p>
          <a:r>
            <a:rPr lang="en-GB" dirty="0"/>
            <a:t>Organisation and scale</a:t>
          </a:r>
        </a:p>
      </dgm:t>
    </dgm:pt>
    <dgm:pt modelId="{FBE50CF3-49EA-B849-B997-0EED4D286078}" type="parTrans" cxnId="{20CFA286-EBFE-9746-9022-57F53D1D182B}">
      <dgm:prSet/>
      <dgm:spPr/>
      <dgm:t>
        <a:bodyPr/>
        <a:lstStyle/>
        <a:p>
          <a:endParaRPr lang="en-GB"/>
        </a:p>
      </dgm:t>
    </dgm:pt>
    <dgm:pt modelId="{69F68DC8-8D45-F344-98C9-F162648C2980}" type="sibTrans" cxnId="{20CFA286-EBFE-9746-9022-57F53D1D182B}">
      <dgm:prSet/>
      <dgm:spPr/>
      <dgm:t>
        <a:bodyPr/>
        <a:lstStyle/>
        <a:p>
          <a:endParaRPr lang="en-GB"/>
        </a:p>
      </dgm:t>
    </dgm:pt>
    <dgm:pt modelId="{8B21DE4B-F774-3D42-9469-CA950C1AA231}" type="pres">
      <dgm:prSet presAssocID="{687F8612-421E-9944-B70C-4DB5848F1F90}" presName="CompostProcess" presStyleCnt="0">
        <dgm:presLayoutVars>
          <dgm:dir/>
          <dgm:resizeHandles val="exact"/>
        </dgm:presLayoutVars>
      </dgm:prSet>
      <dgm:spPr/>
    </dgm:pt>
    <dgm:pt modelId="{25C18D2D-489E-774D-BB61-0EA08C66E5FC}" type="pres">
      <dgm:prSet presAssocID="{687F8612-421E-9944-B70C-4DB5848F1F90}" presName="arrow" presStyleLbl="bgShp" presStyleIdx="0" presStyleCnt="1"/>
      <dgm:spPr/>
    </dgm:pt>
    <dgm:pt modelId="{FCB31182-F191-1A4E-92FC-E4163154E6DB}" type="pres">
      <dgm:prSet presAssocID="{687F8612-421E-9944-B70C-4DB5848F1F90}" presName="linearProcess" presStyleCnt="0"/>
      <dgm:spPr/>
    </dgm:pt>
    <dgm:pt modelId="{C247AF06-E100-AC47-86C1-979EF4C33086}" type="pres">
      <dgm:prSet presAssocID="{6F0A968F-E01C-7144-8DCE-445A50F1A5EF}" presName="textNode" presStyleLbl="node1" presStyleIdx="0" presStyleCnt="6">
        <dgm:presLayoutVars>
          <dgm:bulletEnabled val="1"/>
        </dgm:presLayoutVars>
      </dgm:prSet>
      <dgm:spPr/>
    </dgm:pt>
    <dgm:pt modelId="{DF126859-E3BC-7347-BED2-A62F5E7A4201}" type="pres">
      <dgm:prSet presAssocID="{23C4C57B-5C18-0748-AB25-5F4E49C1F66A}" presName="sibTrans" presStyleCnt="0"/>
      <dgm:spPr/>
    </dgm:pt>
    <dgm:pt modelId="{6B1115B4-847F-7340-B36C-45D1BD42E607}" type="pres">
      <dgm:prSet presAssocID="{7896EBBD-C499-BF46-8917-649EDE77C82F}" presName="textNode" presStyleLbl="node1" presStyleIdx="1" presStyleCnt="6">
        <dgm:presLayoutVars>
          <dgm:bulletEnabled val="1"/>
        </dgm:presLayoutVars>
      </dgm:prSet>
      <dgm:spPr/>
    </dgm:pt>
    <dgm:pt modelId="{AFE253EB-2C72-594C-8495-C6F3099CCA1E}" type="pres">
      <dgm:prSet presAssocID="{29D24016-649C-0C4E-A885-C1DBDAA9DC47}" presName="sibTrans" presStyleCnt="0"/>
      <dgm:spPr/>
    </dgm:pt>
    <dgm:pt modelId="{662BB058-B9F4-7942-9626-9BC37C5B8BC4}" type="pres">
      <dgm:prSet presAssocID="{0B7D802B-BD1A-4F45-8E8A-8924D4EAC541}" presName="textNode" presStyleLbl="node1" presStyleIdx="2" presStyleCnt="6">
        <dgm:presLayoutVars>
          <dgm:bulletEnabled val="1"/>
        </dgm:presLayoutVars>
      </dgm:prSet>
      <dgm:spPr/>
    </dgm:pt>
    <dgm:pt modelId="{47A4F563-FF0A-F34C-A504-0C685B18E6AE}" type="pres">
      <dgm:prSet presAssocID="{0AB2BAA5-B371-8240-B321-19A43B71CB6E}" presName="sibTrans" presStyleCnt="0"/>
      <dgm:spPr/>
    </dgm:pt>
    <dgm:pt modelId="{B7C221E4-B185-6C4E-AA8D-14795E6CDB0F}" type="pres">
      <dgm:prSet presAssocID="{9A5FDE51-B478-5E47-988D-5145209AC91F}" presName="textNode" presStyleLbl="node1" presStyleIdx="3" presStyleCnt="6">
        <dgm:presLayoutVars>
          <dgm:bulletEnabled val="1"/>
        </dgm:presLayoutVars>
      </dgm:prSet>
      <dgm:spPr/>
    </dgm:pt>
    <dgm:pt modelId="{AA61EF73-6344-2047-9CFF-77BCF630BE1D}" type="pres">
      <dgm:prSet presAssocID="{0EA6705E-7FFC-2D4C-A7D1-8AC962651E33}" presName="sibTrans" presStyleCnt="0"/>
      <dgm:spPr/>
    </dgm:pt>
    <dgm:pt modelId="{9ECAD045-8FA8-5948-A320-42862FC4DEB8}" type="pres">
      <dgm:prSet presAssocID="{7D57DBF2-537A-3E49-993F-31287C910DDB}" presName="textNode" presStyleLbl="node1" presStyleIdx="4" presStyleCnt="6">
        <dgm:presLayoutVars>
          <dgm:bulletEnabled val="1"/>
        </dgm:presLayoutVars>
      </dgm:prSet>
      <dgm:spPr/>
    </dgm:pt>
    <dgm:pt modelId="{A0951F8C-F0B1-9242-9BBA-5820046C164C}" type="pres">
      <dgm:prSet presAssocID="{4FC70FD0-938B-F849-997C-97A476AE33DA}" presName="sibTrans" presStyleCnt="0"/>
      <dgm:spPr/>
    </dgm:pt>
    <dgm:pt modelId="{3829196F-1D9D-F44D-BCA7-FDF2259689FD}" type="pres">
      <dgm:prSet presAssocID="{F66AEDC8-66D7-654C-8487-1C343F94257F}" presName="textNode" presStyleLbl="node1" presStyleIdx="5" presStyleCnt="6">
        <dgm:presLayoutVars>
          <dgm:bulletEnabled val="1"/>
        </dgm:presLayoutVars>
      </dgm:prSet>
      <dgm:spPr/>
    </dgm:pt>
  </dgm:ptLst>
  <dgm:cxnLst>
    <dgm:cxn modelId="{FE0CF007-52EC-484A-8228-BBB9B96B2460}" srcId="{0B7D802B-BD1A-4F45-8E8A-8924D4EAC541}" destId="{D3AD0224-FAA4-E840-84A0-A3AD6CA527BD}" srcOrd="0" destOrd="0" parTransId="{E6521167-EA3B-C549-9FE5-23F22AB79096}" sibTransId="{28AD5E5F-661D-9D4B-9996-91890CF2C1CA}"/>
    <dgm:cxn modelId="{77C2330C-8CF9-9547-90FC-E3B04B2209D1}" srcId="{6F0A968F-E01C-7144-8DCE-445A50F1A5EF}" destId="{9C6BAFE3-A7BA-DC4B-A8EE-E0902014ECB4}" srcOrd="0" destOrd="0" parTransId="{523878E3-4CB6-6948-8D06-BD737553E7F2}" sibTransId="{3B771B9F-3A1D-7A4C-B378-78822DF57C04}"/>
    <dgm:cxn modelId="{D834B60D-26D4-0447-BB3C-180719186278}" type="presOf" srcId="{A05FACFC-9137-C049-A558-E0CEAF01955D}" destId="{6B1115B4-847F-7340-B36C-45D1BD42E607}" srcOrd="0" destOrd="6" presId="urn:microsoft.com/office/officeart/2005/8/layout/hProcess9"/>
    <dgm:cxn modelId="{B5D1480E-B429-9045-819B-97E267D334C8}" type="presOf" srcId="{D166732C-E575-BB4B-981E-BA7EED379A34}" destId="{B7C221E4-B185-6C4E-AA8D-14795E6CDB0F}" srcOrd="0" destOrd="4" presId="urn:microsoft.com/office/officeart/2005/8/layout/hProcess9"/>
    <dgm:cxn modelId="{5E9DA70E-2EDF-0848-A776-1CECE1501D9A}" type="presOf" srcId="{9C6BAFE3-A7BA-DC4B-A8EE-E0902014ECB4}" destId="{C247AF06-E100-AC47-86C1-979EF4C33086}" srcOrd="0" destOrd="1" presId="urn:microsoft.com/office/officeart/2005/8/layout/hProcess9"/>
    <dgm:cxn modelId="{9F1F3A0F-301C-4442-B0F7-661AC692AEC4}" type="presOf" srcId="{47CAE80A-40FE-C144-9654-291DA02AC6BF}" destId="{9ECAD045-8FA8-5948-A320-42862FC4DEB8}" srcOrd="0" destOrd="6" presId="urn:microsoft.com/office/officeart/2005/8/layout/hProcess9"/>
    <dgm:cxn modelId="{76977F14-BB11-3143-A8DA-E01C99F66B40}" srcId="{7896EBBD-C499-BF46-8917-649EDE77C82F}" destId="{5A1C2DFF-18EB-464F-A360-2C7BB952BFDF}" srcOrd="0" destOrd="0" parTransId="{70D59C82-6554-EF41-A06D-53FF8FEB5CE2}" sibTransId="{5012C222-34EC-2846-85D1-4F3423E52199}"/>
    <dgm:cxn modelId="{B3C5AA14-6642-E54B-8612-9CD85D23FFDF}" srcId="{9A5FDE51-B478-5E47-988D-5145209AC91F}" destId="{86327FB8-A0AC-DD40-9C6F-FB0D62FF366A}" srcOrd="1" destOrd="0" parTransId="{592B671D-6F27-4B47-9E46-35E132330E0D}" sibTransId="{B8C60CD6-EB68-884C-B9E5-E991796D6E8C}"/>
    <dgm:cxn modelId="{45E83921-F307-E64A-9D1C-9418DABE7688}" srcId="{7D57DBF2-537A-3E49-993F-31287C910DDB}" destId="{FCDFC4A1-7925-CC45-9359-1B00E31CC441}" srcOrd="8" destOrd="0" parTransId="{14863CA1-6BDE-6242-BC27-2E8F8AC28DE6}" sibTransId="{DD9531BC-50C1-974B-BAF7-2F2294808F55}"/>
    <dgm:cxn modelId="{2BA2C025-AB61-EE45-B0EF-AC52E7F3DAAF}" srcId="{7D57DBF2-537A-3E49-993F-31287C910DDB}" destId="{15C6DBCE-C34B-CC40-A820-74F83B2841E9}" srcOrd="0" destOrd="0" parTransId="{146A736A-79A5-E647-8B79-30C4ED6E4FAB}" sibTransId="{FF415265-F05D-0143-B7F3-46D3CDB0EAAE}"/>
    <dgm:cxn modelId="{B439DB25-850F-8644-A38F-E3673ABFCBB4}" srcId="{6F0A968F-E01C-7144-8DCE-445A50F1A5EF}" destId="{3259502F-C124-D241-ACA0-360E0BD72364}" srcOrd="2" destOrd="0" parTransId="{541836F1-1A81-0F43-BC97-D1EF5DDC7BEA}" sibTransId="{1005C0F5-0D5F-D14C-B4F0-AE240B7913F6}"/>
    <dgm:cxn modelId="{D9623629-1E0A-5C40-9ACF-F14DAF143F60}" type="presOf" srcId="{DAAE2142-DADC-CA4F-9475-9076A8AFF1B9}" destId="{6B1115B4-847F-7340-B36C-45D1BD42E607}" srcOrd="0" destOrd="7" presId="urn:microsoft.com/office/officeart/2005/8/layout/hProcess9"/>
    <dgm:cxn modelId="{60E19E2A-DBFF-0841-9DE4-68610BCB13DD}" type="presOf" srcId="{3259502F-C124-D241-ACA0-360E0BD72364}" destId="{C247AF06-E100-AC47-86C1-979EF4C33086}" srcOrd="0" destOrd="3" presId="urn:microsoft.com/office/officeart/2005/8/layout/hProcess9"/>
    <dgm:cxn modelId="{8A0A5E2C-D76F-1043-BE36-F3A6878A2450}" srcId="{7D57DBF2-537A-3E49-993F-31287C910DDB}" destId="{52E16F03-A7D7-8A44-B300-9EADA7A8F66F}" srcOrd="6" destOrd="0" parTransId="{82D2539B-BFE7-944F-A505-F111646E48E0}" sibTransId="{C78E8886-6A48-7344-83F8-D46C224A0932}"/>
    <dgm:cxn modelId="{53387A2F-3676-D344-8CF1-8DD2389638B8}" type="presOf" srcId="{687F8612-421E-9944-B70C-4DB5848F1F90}" destId="{8B21DE4B-F774-3D42-9469-CA950C1AA231}" srcOrd="0" destOrd="0" presId="urn:microsoft.com/office/officeart/2005/8/layout/hProcess9"/>
    <dgm:cxn modelId="{A80BF032-A711-1E4A-9E8E-35334D39D00F}" srcId="{7896EBBD-C499-BF46-8917-649EDE77C82F}" destId="{85C4DDED-E7AD-D24F-BD21-6C089E108405}" srcOrd="3" destOrd="0" parTransId="{D89C2841-573D-1940-A453-809A054BEE2B}" sibTransId="{E5A13419-63FE-3048-A9C0-212DDB9AE96D}"/>
    <dgm:cxn modelId="{E91E0E3A-6B5B-8F45-AB0D-5F9652C070D3}" srcId="{9A5FDE51-B478-5E47-988D-5145209AC91F}" destId="{38E94CEA-ACDA-4B45-BB6B-8AA32CFB2EBE}" srcOrd="4" destOrd="0" parTransId="{0C03CFCF-E1D7-124C-BE19-2FCEE925C5FE}" sibTransId="{AAC01B88-FD6C-9D40-9E13-1288E9A4E7F5}"/>
    <dgm:cxn modelId="{F891523B-8A65-8549-8254-586C22BD54E7}" srcId="{7896EBBD-C499-BF46-8917-649EDE77C82F}" destId="{DAAE2142-DADC-CA4F-9475-9076A8AFF1B9}" srcOrd="6" destOrd="0" parTransId="{742A40DA-A590-1643-9921-B0EC1475C73B}" sibTransId="{E8C5ABE7-7F23-B949-ADF0-75157F2638AD}"/>
    <dgm:cxn modelId="{0E9F533B-56C3-0A4F-AE7B-57EEDA791095}" srcId="{0B7D802B-BD1A-4F45-8E8A-8924D4EAC541}" destId="{952917E1-FED3-8F4D-BACC-17E78D24A2FB}" srcOrd="1" destOrd="0" parTransId="{EB9F0365-E440-3B4D-AC9F-D7C83753AE7F}" sibTransId="{08897AF2-970C-0E49-906B-D13D910E3A50}"/>
    <dgm:cxn modelId="{7929CF3C-7E19-AB44-85B6-6602C34B710F}" srcId="{9A5FDE51-B478-5E47-988D-5145209AC91F}" destId="{82F35D41-4BF5-B644-85F9-54D6D1A20521}" srcOrd="5" destOrd="0" parTransId="{3BB466CF-6EC0-0A42-9ACB-27E179CB3886}" sibTransId="{BA169704-394E-6642-A6CF-E9674D994D6E}"/>
    <dgm:cxn modelId="{D4D0633E-4F07-E544-B4FC-20CD9D55EC72}" type="presOf" srcId="{D3AD0224-FAA4-E840-84A0-A3AD6CA527BD}" destId="{662BB058-B9F4-7942-9626-9BC37C5B8BC4}" srcOrd="0" destOrd="1" presId="urn:microsoft.com/office/officeart/2005/8/layout/hProcess9"/>
    <dgm:cxn modelId="{D73DD23F-9247-CB4A-BDBD-B60D30D95B33}" type="presOf" srcId="{86327FB8-A0AC-DD40-9C6F-FB0D62FF366A}" destId="{B7C221E4-B185-6C4E-AA8D-14795E6CDB0F}" srcOrd="0" destOrd="2" presId="urn:microsoft.com/office/officeart/2005/8/layout/hProcess9"/>
    <dgm:cxn modelId="{A0500F44-6F63-634D-990B-A1D14C834CF6}" type="presOf" srcId="{85C4DDED-E7AD-D24F-BD21-6C089E108405}" destId="{6B1115B4-847F-7340-B36C-45D1BD42E607}" srcOrd="0" destOrd="4" presId="urn:microsoft.com/office/officeart/2005/8/layout/hProcess9"/>
    <dgm:cxn modelId="{04507745-02CE-004E-84FA-55FE464FE9B1}" type="presOf" srcId="{952917E1-FED3-8F4D-BACC-17E78D24A2FB}" destId="{662BB058-B9F4-7942-9626-9BC37C5B8BC4}" srcOrd="0" destOrd="2" presId="urn:microsoft.com/office/officeart/2005/8/layout/hProcess9"/>
    <dgm:cxn modelId="{33CE3F46-8FCF-094B-8442-18C12B24F993}" type="presOf" srcId="{15C6DBCE-C34B-CC40-A820-74F83B2841E9}" destId="{9ECAD045-8FA8-5948-A320-42862FC4DEB8}" srcOrd="0" destOrd="1" presId="urn:microsoft.com/office/officeart/2005/8/layout/hProcess9"/>
    <dgm:cxn modelId="{0EEAC34B-F2D7-7E45-A751-D79D7A646AE2}" srcId="{7896EBBD-C499-BF46-8917-649EDE77C82F}" destId="{C2952934-69CA-B446-99F8-7FA529EDFA06}" srcOrd="4" destOrd="0" parTransId="{A36A04CB-2E81-8847-9EBC-4D75D618A50F}" sibTransId="{AFCB689B-6D27-4A4A-8083-9C15F0071A93}"/>
    <dgm:cxn modelId="{73383850-352A-F643-9E8C-4A812F7A36D2}" srcId="{7D57DBF2-537A-3E49-993F-31287C910DDB}" destId="{1E566E32-3DAF-E044-A05A-E23AA2E2429D}" srcOrd="2" destOrd="0" parTransId="{C4233EB1-CC9F-6D43-981F-EA24A35026D6}" sibTransId="{756FDBC0-0AC9-384C-8EAA-737E245DE375}"/>
    <dgm:cxn modelId="{F9CF405B-3D9A-6446-803C-9687BAE288FE}" srcId="{7D57DBF2-537A-3E49-993F-31287C910DDB}" destId="{97DB8BEF-0C22-C24A-969B-9EF088168765}" srcOrd="4" destOrd="0" parTransId="{C9617759-BFEA-EB4F-9E89-C856F92F7978}" sibTransId="{9AE753D5-12C3-0943-9AE8-62851828CFED}"/>
    <dgm:cxn modelId="{C0BA855B-AFA4-BE48-AAFF-F03D144F4748}" type="presOf" srcId="{38E94CEA-ACDA-4B45-BB6B-8AA32CFB2EBE}" destId="{B7C221E4-B185-6C4E-AA8D-14795E6CDB0F}" srcOrd="0" destOrd="5" presId="urn:microsoft.com/office/officeart/2005/8/layout/hProcess9"/>
    <dgm:cxn modelId="{1126C363-5C2A-4B42-8829-CDD8C48119EF}" type="presOf" srcId="{7D57DBF2-537A-3E49-993F-31287C910DDB}" destId="{9ECAD045-8FA8-5948-A320-42862FC4DEB8}" srcOrd="0" destOrd="0" presId="urn:microsoft.com/office/officeart/2005/8/layout/hProcess9"/>
    <dgm:cxn modelId="{2EEA3267-802A-8342-8DFF-7FC279DF36A9}" type="presOf" srcId="{7896EBBD-C499-BF46-8917-649EDE77C82F}" destId="{6B1115B4-847F-7340-B36C-45D1BD42E607}" srcOrd="0" destOrd="0" presId="urn:microsoft.com/office/officeart/2005/8/layout/hProcess9"/>
    <dgm:cxn modelId="{D1F84B6D-C4B4-E14E-B965-13F92D2AE77B}" srcId="{9A5FDE51-B478-5E47-988D-5145209AC91F}" destId="{DAE31724-EB4B-8646-8464-9DFC30DE80E6}" srcOrd="0" destOrd="0" parTransId="{8C579FFD-5E87-B147-8AA0-3268DEB239D4}" sibTransId="{9D2D80E3-B740-0C4C-891C-C9E56259C198}"/>
    <dgm:cxn modelId="{C6FF3C6F-36A6-E243-97EB-3DD9A4CC502D}" srcId="{687F8612-421E-9944-B70C-4DB5848F1F90}" destId="{F66AEDC8-66D7-654C-8487-1C343F94257F}" srcOrd="5" destOrd="0" parTransId="{4FA4D841-94B7-B644-B555-B038562063D0}" sibTransId="{A3DFEC21-CEA5-4040-BDE3-2DF9066C042A}"/>
    <dgm:cxn modelId="{FF998971-7246-2240-94BA-F248C383BAB7}" type="presOf" srcId="{7AAB7FAF-14C7-1C47-B709-70BEB757E9B9}" destId="{B7C221E4-B185-6C4E-AA8D-14795E6CDB0F}" srcOrd="0" destOrd="3" presId="urn:microsoft.com/office/officeart/2005/8/layout/hProcess9"/>
    <dgm:cxn modelId="{978B9377-EFCC-2941-B0A7-9FFF97F3F031}" type="presOf" srcId="{F66AEDC8-66D7-654C-8487-1C343F94257F}" destId="{3829196F-1D9D-F44D-BCA7-FDF2259689FD}" srcOrd="0" destOrd="0" presId="urn:microsoft.com/office/officeart/2005/8/layout/hProcess9"/>
    <dgm:cxn modelId="{B52F0E78-83B5-9743-9A70-0BBEE573DE32}" srcId="{7D57DBF2-537A-3E49-993F-31287C910DDB}" destId="{36143E21-EC0D-0B43-B95D-BB02512BF554}" srcOrd="3" destOrd="0" parTransId="{384704E0-30E4-DA4B-B200-C26A0CDBC575}" sibTransId="{F3201942-9457-6044-9707-3EA38AA0E06A}"/>
    <dgm:cxn modelId="{1EBC1679-1AC0-2A48-B74F-8DBF0473D6FA}" srcId="{7896EBBD-C499-BF46-8917-649EDE77C82F}" destId="{A05FACFC-9137-C049-A558-E0CEAF01955D}" srcOrd="5" destOrd="0" parTransId="{166A8414-F917-D840-AEC5-69D5CA6E062C}" sibTransId="{10C68AA5-A269-F440-8B36-25B67091F581}"/>
    <dgm:cxn modelId="{C801F17C-AFFD-C14B-AC3E-DF991B8FAE5F}" type="presOf" srcId="{C2952934-69CA-B446-99F8-7FA529EDFA06}" destId="{6B1115B4-847F-7340-B36C-45D1BD42E607}" srcOrd="0" destOrd="5" presId="urn:microsoft.com/office/officeart/2005/8/layout/hProcess9"/>
    <dgm:cxn modelId="{7C6ADF7D-AA5B-9649-8F08-FABF667E7617}" type="presOf" srcId="{82F35D41-4BF5-B644-85F9-54D6D1A20521}" destId="{B7C221E4-B185-6C4E-AA8D-14795E6CDB0F}" srcOrd="0" destOrd="6" presId="urn:microsoft.com/office/officeart/2005/8/layout/hProcess9"/>
    <dgm:cxn modelId="{8278F681-3D26-5147-A924-5DE5DB3D35C7}" srcId="{9A5FDE51-B478-5E47-988D-5145209AC91F}" destId="{7AAB7FAF-14C7-1C47-B709-70BEB757E9B9}" srcOrd="2" destOrd="0" parTransId="{16E7A34D-AED0-414F-85DC-C29E2B0E2337}" sibTransId="{4FED5922-EBC6-A644-A7D9-BC62B0AFF55B}"/>
    <dgm:cxn modelId="{20CFA286-EBFE-9746-9022-57F53D1D182B}" srcId="{7D57DBF2-537A-3E49-993F-31287C910DDB}" destId="{6A9A931B-DE50-A54D-B5CA-41208FE3DB43}" srcOrd="7" destOrd="0" parTransId="{FBE50CF3-49EA-B849-B997-0EED4D286078}" sibTransId="{69F68DC8-8D45-F344-98C9-F162648C2980}"/>
    <dgm:cxn modelId="{74722087-541E-7E4E-B2B6-65C74A4FC52E}" type="presOf" srcId="{0B7D802B-BD1A-4F45-8E8A-8924D4EAC541}" destId="{662BB058-B9F4-7942-9626-9BC37C5B8BC4}" srcOrd="0" destOrd="0" presId="urn:microsoft.com/office/officeart/2005/8/layout/hProcess9"/>
    <dgm:cxn modelId="{CDCA418D-CAD4-7647-899A-DD6536C05074}" type="presOf" srcId="{FCDFC4A1-7925-CC45-9359-1B00E31CC441}" destId="{9ECAD045-8FA8-5948-A320-42862FC4DEB8}" srcOrd="0" destOrd="9" presId="urn:microsoft.com/office/officeart/2005/8/layout/hProcess9"/>
    <dgm:cxn modelId="{D8A46D91-2AF2-E445-A165-DBB44D0240BD}" type="presOf" srcId="{6A9A931B-DE50-A54D-B5CA-41208FE3DB43}" destId="{9ECAD045-8FA8-5948-A320-42862FC4DEB8}" srcOrd="0" destOrd="8" presId="urn:microsoft.com/office/officeart/2005/8/layout/hProcess9"/>
    <dgm:cxn modelId="{85D01D92-6596-D247-BBF2-C827F9FF14ED}" srcId="{9A5FDE51-B478-5E47-988D-5145209AC91F}" destId="{D166732C-E575-BB4B-981E-BA7EED379A34}" srcOrd="3" destOrd="0" parTransId="{ED22D002-5546-684D-B302-064667450F30}" sibTransId="{855917AA-1D6F-DE43-85DC-1E5295B61251}"/>
    <dgm:cxn modelId="{37B32D93-FCDA-FF4E-A32E-0B21398F362F}" type="presOf" srcId="{6B720A8A-B3D1-7049-944F-FF7F600291EC}" destId="{9ECAD045-8FA8-5948-A320-42862FC4DEB8}" srcOrd="0" destOrd="2" presId="urn:microsoft.com/office/officeart/2005/8/layout/hProcess9"/>
    <dgm:cxn modelId="{23AFCA9A-8652-DF49-BAEE-5D7B78720747}" srcId="{7D57DBF2-537A-3E49-993F-31287C910DDB}" destId="{6B720A8A-B3D1-7049-944F-FF7F600291EC}" srcOrd="1" destOrd="0" parTransId="{E34383F7-F648-0E41-909B-E562FEFA754C}" sibTransId="{18B28B91-084D-A44D-8589-BAE0A7F4A4DB}"/>
    <dgm:cxn modelId="{D3EE5E9C-9092-2B44-908B-D2C6777132E9}" srcId="{687F8612-421E-9944-B70C-4DB5848F1F90}" destId="{7D57DBF2-537A-3E49-993F-31287C910DDB}" srcOrd="4" destOrd="0" parTransId="{18030FC2-1C70-2546-A700-8559D13DB67A}" sibTransId="{4FC70FD0-938B-F849-997C-97A476AE33DA}"/>
    <dgm:cxn modelId="{AA94FC9C-3D04-0D41-BB41-6DB92F2AE6D5}" type="presOf" srcId="{6F0A968F-E01C-7144-8DCE-445A50F1A5EF}" destId="{C247AF06-E100-AC47-86C1-979EF4C33086}" srcOrd="0" destOrd="0" presId="urn:microsoft.com/office/officeart/2005/8/layout/hProcess9"/>
    <dgm:cxn modelId="{57FA8BA7-81AF-204F-87BC-ACE6969AED80}" type="presOf" srcId="{52E16F03-A7D7-8A44-B300-9EADA7A8F66F}" destId="{9ECAD045-8FA8-5948-A320-42862FC4DEB8}" srcOrd="0" destOrd="7" presId="urn:microsoft.com/office/officeart/2005/8/layout/hProcess9"/>
    <dgm:cxn modelId="{EE6B10AB-F09A-8B42-A2EA-E3D52387E323}" srcId="{6F0A968F-E01C-7144-8DCE-445A50F1A5EF}" destId="{85D31140-7B74-AE42-AEC2-00BACE8EA5B9}" srcOrd="1" destOrd="0" parTransId="{440A5C4F-1DA4-6D49-868E-E6A5F5CF8EDB}" sibTransId="{DF6B555D-B2A4-2B49-BAD0-7E4A02690177}"/>
    <dgm:cxn modelId="{E1DC7EB4-5A88-0E4D-8C28-68114EA4722D}" srcId="{687F8612-421E-9944-B70C-4DB5848F1F90}" destId="{0B7D802B-BD1A-4F45-8E8A-8924D4EAC541}" srcOrd="2" destOrd="0" parTransId="{F47B18A5-19A0-EB4B-B636-136E6A612A2A}" sibTransId="{0AB2BAA5-B371-8240-B321-19A43B71CB6E}"/>
    <dgm:cxn modelId="{F5E501B5-B5B1-A844-ADE2-F525CC04201B}" srcId="{7896EBBD-C499-BF46-8917-649EDE77C82F}" destId="{F9B3E6AB-C7F3-1B44-80D1-1CC8C4585C8A}" srcOrd="1" destOrd="0" parTransId="{11D1678B-BF9C-324E-BA25-6FA639DEC231}" sibTransId="{30995441-B8AB-7049-BE02-E5ECF4718AF8}"/>
    <dgm:cxn modelId="{817BC5B8-8BB8-2E4B-A886-D5F2DE19ED4C}" type="presOf" srcId="{DAE31724-EB4B-8646-8464-9DFC30DE80E6}" destId="{B7C221E4-B185-6C4E-AA8D-14795E6CDB0F}" srcOrd="0" destOrd="1" presId="urn:microsoft.com/office/officeart/2005/8/layout/hProcess9"/>
    <dgm:cxn modelId="{4F5AA9BD-B00F-3448-8272-B96070C1C413}" type="presOf" srcId="{9A5FDE51-B478-5E47-988D-5145209AC91F}" destId="{B7C221E4-B185-6C4E-AA8D-14795E6CDB0F}" srcOrd="0" destOrd="0" presId="urn:microsoft.com/office/officeart/2005/8/layout/hProcess9"/>
    <dgm:cxn modelId="{4DC2B6BF-C9E3-8F41-9741-3D18CEE3B487}" type="presOf" srcId="{5A1C2DFF-18EB-464F-A360-2C7BB952BFDF}" destId="{6B1115B4-847F-7340-B36C-45D1BD42E607}" srcOrd="0" destOrd="1" presId="urn:microsoft.com/office/officeart/2005/8/layout/hProcess9"/>
    <dgm:cxn modelId="{8E866AC4-130A-324C-B5B0-658B076967A9}" type="presOf" srcId="{30E5E31C-A65F-6D4B-911C-6E8440391CFA}" destId="{B7C221E4-B185-6C4E-AA8D-14795E6CDB0F}" srcOrd="0" destOrd="7" presId="urn:microsoft.com/office/officeart/2005/8/layout/hProcess9"/>
    <dgm:cxn modelId="{AC99D6C4-EE9F-C54D-882F-9F9F97A3D88E}" srcId="{687F8612-421E-9944-B70C-4DB5848F1F90}" destId="{7896EBBD-C499-BF46-8917-649EDE77C82F}" srcOrd="1" destOrd="0" parTransId="{7377D4F6-8386-824D-9FDD-B990246E5EF4}" sibTransId="{29D24016-649C-0C4E-A885-C1DBDAA9DC47}"/>
    <dgm:cxn modelId="{0A4458C9-2920-B247-A8E4-75FB03D07927}" srcId="{687F8612-421E-9944-B70C-4DB5848F1F90}" destId="{9A5FDE51-B478-5E47-988D-5145209AC91F}" srcOrd="3" destOrd="0" parTransId="{F92F87A9-F716-2A46-AE76-813F1CDC2DED}" sibTransId="{0EA6705E-7FFC-2D4C-A7D1-8AC962651E33}"/>
    <dgm:cxn modelId="{BD1E04CE-7B15-C143-BF82-8BA677F8B8C1}" srcId="{687F8612-421E-9944-B70C-4DB5848F1F90}" destId="{6F0A968F-E01C-7144-8DCE-445A50F1A5EF}" srcOrd="0" destOrd="0" parTransId="{4D81004E-F5F6-0A4A-9430-8A7D2D291700}" sibTransId="{23C4C57B-5C18-0748-AB25-5F4E49C1F66A}"/>
    <dgm:cxn modelId="{A5B454CE-64C8-9947-A4E8-8F2A1F6683C7}" type="presOf" srcId="{36143E21-EC0D-0B43-B95D-BB02512BF554}" destId="{9ECAD045-8FA8-5948-A320-42862FC4DEB8}" srcOrd="0" destOrd="4" presId="urn:microsoft.com/office/officeart/2005/8/layout/hProcess9"/>
    <dgm:cxn modelId="{A0BBBCDA-F488-4746-A720-D5A3A5E0339E}" type="presOf" srcId="{A3445490-8F45-454E-B1BF-E82F64A4A0D5}" destId="{6B1115B4-847F-7340-B36C-45D1BD42E607}" srcOrd="0" destOrd="3" presId="urn:microsoft.com/office/officeart/2005/8/layout/hProcess9"/>
    <dgm:cxn modelId="{9AE99EDE-1A25-0E46-8A24-954D9F22C00F}" srcId="{7D57DBF2-537A-3E49-993F-31287C910DDB}" destId="{47CAE80A-40FE-C144-9654-291DA02AC6BF}" srcOrd="5" destOrd="0" parTransId="{1E1F998F-78DF-8141-B188-4718EC32B997}" sibTransId="{B7919109-86EE-C449-885F-ABB3DC8D7EDD}"/>
    <dgm:cxn modelId="{AA12A3DF-30BD-1442-9817-48E7E68AA360}" type="presOf" srcId="{1E566E32-3DAF-E044-A05A-E23AA2E2429D}" destId="{9ECAD045-8FA8-5948-A320-42862FC4DEB8}" srcOrd="0" destOrd="3" presId="urn:microsoft.com/office/officeart/2005/8/layout/hProcess9"/>
    <dgm:cxn modelId="{4431A9E2-BDA6-4545-B2FA-D898F5674F5A}" srcId="{9A5FDE51-B478-5E47-988D-5145209AC91F}" destId="{30E5E31C-A65F-6D4B-911C-6E8440391CFA}" srcOrd="6" destOrd="0" parTransId="{88CDC596-7C0A-6C4F-B597-0DA283CFD948}" sibTransId="{1EC2BFE9-CF1A-4B4F-96CD-632397B1EC57}"/>
    <dgm:cxn modelId="{36ABDBE6-9632-5B4F-8D90-7400A771E51D}" type="presOf" srcId="{85D31140-7B74-AE42-AEC2-00BACE8EA5B9}" destId="{C247AF06-E100-AC47-86C1-979EF4C33086}" srcOrd="0" destOrd="2" presId="urn:microsoft.com/office/officeart/2005/8/layout/hProcess9"/>
    <dgm:cxn modelId="{9415ADE8-152A-3E4D-896A-8F61EA8575AA}" type="presOf" srcId="{97DB8BEF-0C22-C24A-969B-9EF088168765}" destId="{9ECAD045-8FA8-5948-A320-42862FC4DEB8}" srcOrd="0" destOrd="5" presId="urn:microsoft.com/office/officeart/2005/8/layout/hProcess9"/>
    <dgm:cxn modelId="{ADDC5EF2-C56A-834F-8020-86395CFF1E24}" srcId="{7896EBBD-C499-BF46-8917-649EDE77C82F}" destId="{A3445490-8F45-454E-B1BF-E82F64A4A0D5}" srcOrd="2" destOrd="0" parTransId="{DCAB69DF-B308-4148-B406-BC856F2252C0}" sibTransId="{C29CD11B-B179-DB4D-82BB-F4EA7F29B680}"/>
    <dgm:cxn modelId="{D17CFEF6-8146-3E42-A768-CF1CB5D8F67A}" type="presOf" srcId="{F9B3E6AB-C7F3-1B44-80D1-1CC8C4585C8A}" destId="{6B1115B4-847F-7340-B36C-45D1BD42E607}" srcOrd="0" destOrd="2" presId="urn:microsoft.com/office/officeart/2005/8/layout/hProcess9"/>
    <dgm:cxn modelId="{9C38A48E-3B0D-8740-87FC-3779A19560C1}" type="presParOf" srcId="{8B21DE4B-F774-3D42-9469-CA950C1AA231}" destId="{25C18D2D-489E-774D-BB61-0EA08C66E5FC}" srcOrd="0" destOrd="0" presId="urn:microsoft.com/office/officeart/2005/8/layout/hProcess9"/>
    <dgm:cxn modelId="{134D723D-AC1B-804D-A1A6-68607DEEC9BF}" type="presParOf" srcId="{8B21DE4B-F774-3D42-9469-CA950C1AA231}" destId="{FCB31182-F191-1A4E-92FC-E4163154E6DB}" srcOrd="1" destOrd="0" presId="urn:microsoft.com/office/officeart/2005/8/layout/hProcess9"/>
    <dgm:cxn modelId="{26D7C211-080F-354F-9EE1-9B61B0628D3D}" type="presParOf" srcId="{FCB31182-F191-1A4E-92FC-E4163154E6DB}" destId="{C247AF06-E100-AC47-86C1-979EF4C33086}" srcOrd="0" destOrd="0" presId="urn:microsoft.com/office/officeart/2005/8/layout/hProcess9"/>
    <dgm:cxn modelId="{AAD68615-9F14-9F43-BACF-C58B10EAD414}" type="presParOf" srcId="{FCB31182-F191-1A4E-92FC-E4163154E6DB}" destId="{DF126859-E3BC-7347-BED2-A62F5E7A4201}" srcOrd="1" destOrd="0" presId="urn:microsoft.com/office/officeart/2005/8/layout/hProcess9"/>
    <dgm:cxn modelId="{EC6BB0B7-98D0-B94B-BF7D-EEF8B2F758B6}" type="presParOf" srcId="{FCB31182-F191-1A4E-92FC-E4163154E6DB}" destId="{6B1115B4-847F-7340-B36C-45D1BD42E607}" srcOrd="2" destOrd="0" presId="urn:microsoft.com/office/officeart/2005/8/layout/hProcess9"/>
    <dgm:cxn modelId="{9634ABA5-65F2-2144-8E9B-027092BBD75C}" type="presParOf" srcId="{FCB31182-F191-1A4E-92FC-E4163154E6DB}" destId="{AFE253EB-2C72-594C-8495-C6F3099CCA1E}" srcOrd="3" destOrd="0" presId="urn:microsoft.com/office/officeart/2005/8/layout/hProcess9"/>
    <dgm:cxn modelId="{B7402B5F-E69B-7640-994D-654F5747E6FB}" type="presParOf" srcId="{FCB31182-F191-1A4E-92FC-E4163154E6DB}" destId="{662BB058-B9F4-7942-9626-9BC37C5B8BC4}" srcOrd="4" destOrd="0" presId="urn:microsoft.com/office/officeart/2005/8/layout/hProcess9"/>
    <dgm:cxn modelId="{711C2DF8-5813-0543-A1C2-B057144CBF66}" type="presParOf" srcId="{FCB31182-F191-1A4E-92FC-E4163154E6DB}" destId="{47A4F563-FF0A-F34C-A504-0C685B18E6AE}" srcOrd="5" destOrd="0" presId="urn:microsoft.com/office/officeart/2005/8/layout/hProcess9"/>
    <dgm:cxn modelId="{2E3E2C66-DD15-594B-8354-2ABF56BB3460}" type="presParOf" srcId="{FCB31182-F191-1A4E-92FC-E4163154E6DB}" destId="{B7C221E4-B185-6C4E-AA8D-14795E6CDB0F}" srcOrd="6" destOrd="0" presId="urn:microsoft.com/office/officeart/2005/8/layout/hProcess9"/>
    <dgm:cxn modelId="{5836EDD8-C814-BF41-9876-8D2DE05BA22E}" type="presParOf" srcId="{FCB31182-F191-1A4E-92FC-E4163154E6DB}" destId="{AA61EF73-6344-2047-9CFF-77BCF630BE1D}" srcOrd="7" destOrd="0" presId="urn:microsoft.com/office/officeart/2005/8/layout/hProcess9"/>
    <dgm:cxn modelId="{B304DA92-0376-D34D-A9BB-BDF3303A98D3}" type="presParOf" srcId="{FCB31182-F191-1A4E-92FC-E4163154E6DB}" destId="{9ECAD045-8FA8-5948-A320-42862FC4DEB8}" srcOrd="8" destOrd="0" presId="urn:microsoft.com/office/officeart/2005/8/layout/hProcess9"/>
    <dgm:cxn modelId="{3F3271D3-4B4D-E34A-BC00-FCDE857FF95D}" type="presParOf" srcId="{FCB31182-F191-1A4E-92FC-E4163154E6DB}" destId="{A0951F8C-F0B1-9242-9BBA-5820046C164C}" srcOrd="9" destOrd="0" presId="urn:microsoft.com/office/officeart/2005/8/layout/hProcess9"/>
    <dgm:cxn modelId="{8AF71C73-A391-F54E-BF42-7CAE613D92B5}" type="presParOf" srcId="{FCB31182-F191-1A4E-92FC-E4163154E6DB}" destId="{3829196F-1D9D-F44D-BCA7-FDF2259689FD}" srcOrd="10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C18D2D-489E-774D-BB61-0EA08C66E5FC}">
      <dsp:nvSpPr>
        <dsp:cNvPr id="0" name=""/>
        <dsp:cNvSpPr/>
      </dsp:nvSpPr>
      <dsp:spPr>
        <a:xfrm>
          <a:off x="725593" y="0"/>
          <a:ext cx="8223390" cy="5635977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247AF06-E100-AC47-86C1-979EF4C33086}">
      <dsp:nvSpPr>
        <dsp:cNvPr id="0" name=""/>
        <dsp:cNvSpPr/>
      </dsp:nvSpPr>
      <dsp:spPr>
        <a:xfrm>
          <a:off x="2657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Prompts, Inspirations and Diagnos</a:t>
          </a:r>
          <a:r>
            <a:rPr lang="en-GB" sz="1100" kern="1200" dirty="0"/>
            <a:t>es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Framing the question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Recognising the problem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From symptom to cause</a:t>
          </a:r>
        </a:p>
      </dsp:txBody>
      <dsp:txXfrm>
        <a:off x="78179" y="1766315"/>
        <a:ext cx="1396038" cy="2103347"/>
      </dsp:txXfrm>
    </dsp:sp>
    <dsp:sp modelId="{6B1115B4-847F-7340-B36C-45D1BD42E607}">
      <dsp:nvSpPr>
        <dsp:cNvPr id="0" name=""/>
        <dsp:cNvSpPr/>
      </dsp:nvSpPr>
      <dsp:spPr>
        <a:xfrm>
          <a:off x="1627093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Proposals and Ideas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Finding the right answer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Imagining the solution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Thinking differently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Open innovation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Participation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Facilitating participation 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Institutions</a:t>
          </a:r>
        </a:p>
      </dsp:txBody>
      <dsp:txXfrm>
        <a:off x="1702615" y="1766315"/>
        <a:ext cx="1396038" cy="2103347"/>
      </dsp:txXfrm>
    </dsp:sp>
    <dsp:sp modelId="{662BB058-B9F4-7942-9626-9BC37C5B8BC4}">
      <dsp:nvSpPr>
        <dsp:cNvPr id="0" name=""/>
        <dsp:cNvSpPr/>
      </dsp:nvSpPr>
      <dsp:spPr>
        <a:xfrm>
          <a:off x="3251529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Prototyping and Pilots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Prototypes, pilots &amp; trials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Finance for emerging ideas</a:t>
          </a:r>
        </a:p>
      </dsp:txBody>
      <dsp:txXfrm>
        <a:off x="3327051" y="1766315"/>
        <a:ext cx="1396038" cy="2103347"/>
      </dsp:txXfrm>
    </dsp:sp>
    <dsp:sp modelId="{B7C221E4-B185-6C4E-AA8D-14795E6CDB0F}">
      <dsp:nvSpPr>
        <dsp:cNvPr id="0" name=""/>
        <dsp:cNvSpPr/>
      </dsp:nvSpPr>
      <dsp:spPr>
        <a:xfrm>
          <a:off x="4875965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Sustaining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Creating a business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Ownership and organisational form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Governance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Organisational models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Operations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Venture finance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Public sector</a:t>
          </a:r>
        </a:p>
      </dsp:txBody>
      <dsp:txXfrm>
        <a:off x="4951487" y="1766315"/>
        <a:ext cx="1396038" cy="2103347"/>
      </dsp:txXfrm>
    </dsp:sp>
    <dsp:sp modelId="{9ECAD045-8FA8-5948-A320-42862FC4DEB8}">
      <dsp:nvSpPr>
        <dsp:cNvPr id="0" name=""/>
        <dsp:cNvSpPr/>
      </dsp:nvSpPr>
      <dsp:spPr>
        <a:xfrm>
          <a:off x="6500401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Scaling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Generative diffusion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Inspiration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Diffusing demand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Scaling and diffusion in the public sector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Commissioning and procurement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Suppliers of innovation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Transmitters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900" kern="1200" dirty="0"/>
            <a:t>Organisation and scale</a:t>
          </a:r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endParaRPr lang="en-GB" sz="900" kern="1200" dirty="0"/>
        </a:p>
      </dsp:txBody>
      <dsp:txXfrm>
        <a:off x="6575923" y="1766315"/>
        <a:ext cx="1396038" cy="2103347"/>
      </dsp:txXfrm>
    </dsp:sp>
    <dsp:sp modelId="{3829196F-1D9D-F44D-BCA7-FDF2259689FD}">
      <dsp:nvSpPr>
        <dsp:cNvPr id="0" name=""/>
        <dsp:cNvSpPr/>
      </dsp:nvSpPr>
      <dsp:spPr>
        <a:xfrm>
          <a:off x="8124837" y="1690793"/>
          <a:ext cx="1547082" cy="225439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8000"/>
                <a:lumMod val="11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0000"/>
                <a:lumMod val="84000"/>
              </a:schemeClr>
            </a:gs>
          </a:gsLst>
          <a:lin ang="5400000" scaled="0"/>
        </a:gradFill>
        <a:ln>
          <a:noFill/>
        </a:ln>
        <a:effectLst>
          <a:outerShdw blurRad="63500" dist="38100" dir="5400000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/>
            <a:t>Systemic Change</a:t>
          </a:r>
        </a:p>
      </dsp:txBody>
      <dsp:txXfrm>
        <a:off x="8200359" y="1766315"/>
        <a:ext cx="1396038" cy="21033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9509B3-02C1-CD46-A52C-752C378A449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069102-7F1A-1F4B-A3B2-53E8E7070AB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7971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638917-498B-724E-9739-1C9943459240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1885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736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800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7881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356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63379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327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17467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2382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395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23008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9006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GB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41984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08673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54945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2972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40909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26624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46F4D759-BF03-8149-B174-0F6ACAA04686}" type="datetimeFigureOut">
              <a:rPr lang="en-US" smtClean="0"/>
              <a:t>12/12/22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FDFF1E-E0DC-2E4E-B24F-5074064672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65814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niversity of Rome Tor Vergata - Short Term Programs">
            <a:extLst>
              <a:ext uri="{FF2B5EF4-FFF2-40B4-BE49-F238E27FC236}">
                <a16:creationId xmlns:a16="http://schemas.microsoft.com/office/drawing/2014/main" id="{9AFE865F-36C0-7007-ED1A-6774267F36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4" r="-2" b="6441"/>
          <a:stretch/>
        </p:blipFill>
        <p:spPr bwMode="auto">
          <a:xfrm>
            <a:off x="4883025" y="10"/>
            <a:ext cx="7308975" cy="336498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0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1210305" y="3364992"/>
                </a:lnTo>
                <a:lnTo>
                  <a:pt x="1192705" y="2943200"/>
                </a:lnTo>
                <a:cubicBezTo>
                  <a:pt x="1098874" y="1825108"/>
                  <a:pt x="684692" y="821621"/>
                  <a:pt x="62981" y="69271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D55903E-09C2-EFE3-730B-4D4813CEA35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3661" r="-2" b="4952"/>
          <a:stretch/>
        </p:blipFill>
        <p:spPr>
          <a:xfrm>
            <a:off x="4883025" y="3493008"/>
            <a:ext cx="7308975" cy="3364992"/>
          </a:xfrm>
          <a:custGeom>
            <a:avLst/>
            <a:gdLst/>
            <a:ahLst/>
            <a:cxnLst/>
            <a:rect l="l" t="t" r="r" b="b"/>
            <a:pathLst>
              <a:path w="7308975" h="3364992">
                <a:moveTo>
                  <a:pt x="1210305" y="0"/>
                </a:moveTo>
                <a:lnTo>
                  <a:pt x="7308975" y="0"/>
                </a:lnTo>
                <a:lnTo>
                  <a:pt x="7308975" y="3364992"/>
                </a:lnTo>
                <a:lnTo>
                  <a:pt x="0" y="3364992"/>
                </a:lnTo>
                <a:lnTo>
                  <a:pt x="62981" y="3295722"/>
                </a:lnTo>
                <a:cubicBezTo>
                  <a:pt x="684692" y="2543371"/>
                  <a:pt x="1098874" y="1539884"/>
                  <a:pt x="1192705" y="421793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0E42D2-02E4-68E4-59B2-28EA39ACDA7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8912" y="1524659"/>
            <a:ext cx="5019074" cy="2774088"/>
          </a:xfrm>
        </p:spPr>
        <p:txBody>
          <a:bodyPr>
            <a:normAutofit/>
          </a:bodyPr>
          <a:lstStyle/>
          <a:p>
            <a:r>
              <a:rPr lang="en-US" sz="5400" b="1"/>
              <a:t>Social Innovation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77A212B-F2B9-844F-32CF-C17FC033765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8912" y="4687367"/>
            <a:ext cx="4917948" cy="1335024"/>
          </a:xfrm>
        </p:spPr>
        <p:txBody>
          <a:bodyPr>
            <a:normAutofit/>
          </a:bodyPr>
          <a:lstStyle/>
          <a:p>
            <a:r>
              <a:rPr lang="en-US" b="1"/>
              <a:t>DR. ADEDAPO ADEBAJO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4065CB4-26AB-9FA9-6B0D-DC4C303839D5}"/>
              </a:ext>
            </a:extLst>
          </p:cNvPr>
          <p:cNvSpPr txBox="1"/>
          <p:nvPr/>
        </p:nvSpPr>
        <p:spPr>
          <a:xfrm>
            <a:off x="800100" y="5354879"/>
            <a:ext cx="23535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/>
              <a:t>SEMINAR SIX</a:t>
            </a:r>
          </a:p>
        </p:txBody>
      </p:sp>
    </p:spTree>
    <p:extLst>
      <p:ext uri="{BB962C8B-B14F-4D97-AF65-F5344CB8AC3E}">
        <p14:creationId xmlns:p14="http://schemas.microsoft.com/office/powerpoint/2010/main" val="14386955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BA0646-4829-0BE5-3204-85D7C534D6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6974915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7200" b="0" i="0" kern="12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SIX STAGES OF SOCIAL INNOVATION</a:t>
            </a:r>
          </a:p>
        </p:txBody>
      </p:sp>
    </p:spTree>
    <p:extLst>
      <p:ext uri="{BB962C8B-B14F-4D97-AF65-F5344CB8AC3E}">
        <p14:creationId xmlns:p14="http://schemas.microsoft.com/office/powerpoint/2010/main" val="1176244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Diagram 2">
            <a:extLst>
              <a:ext uri="{FF2B5EF4-FFF2-40B4-BE49-F238E27FC236}">
                <a16:creationId xmlns:a16="http://schemas.microsoft.com/office/drawing/2014/main" id="{D391ED56-89DC-6186-E992-8E3ADF03E157}"/>
              </a:ext>
            </a:extLst>
          </p:cNvPr>
          <p:cNvGraphicFramePr/>
          <p:nvPr/>
        </p:nvGraphicFramePr>
        <p:xfrm>
          <a:off x="1207911" y="719667"/>
          <a:ext cx="9674577" cy="56359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Down Arrow 3">
            <a:extLst>
              <a:ext uri="{FF2B5EF4-FFF2-40B4-BE49-F238E27FC236}">
                <a16:creationId xmlns:a16="http://schemas.microsoft.com/office/drawing/2014/main" id="{F4C9A152-6CB4-39A2-7258-599343262E7F}"/>
              </a:ext>
            </a:extLst>
          </p:cNvPr>
          <p:cNvSpPr/>
          <p:nvPr/>
        </p:nvSpPr>
        <p:spPr>
          <a:xfrm>
            <a:off x="9301350" y="1033991"/>
            <a:ext cx="1616074" cy="1337733"/>
          </a:xfrm>
          <a:prstGeom prst="downArrow">
            <a:avLst/>
          </a:prstGeom>
          <a:ln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7747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3" name="Oval 12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4" name="Picture 3" descr="White stairway with light at the top">
            <a:extLst>
              <a:ext uri="{FF2B5EF4-FFF2-40B4-BE49-F238E27FC236}">
                <a16:creationId xmlns:a16="http://schemas.microsoft.com/office/drawing/2014/main" id="{0F514DF9-B45C-94CE-6640-38D1E3DCD09C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alphaModFix/>
          </a:blip>
          <a:srcRect l="9091" t="26948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2B65E6B8-0D17-4912-97E4-60B47A51113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104978" y="1295400"/>
            <a:ext cx="4936635" cy="3773690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9ED8A16-1E5F-A8B3-7D4F-46BA140A3D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65339" y="1447800"/>
            <a:ext cx="4562452" cy="215456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400" dirty="0"/>
              <a:t>STAGE SIX</a:t>
            </a:r>
          </a:p>
        </p:txBody>
      </p:sp>
    </p:spTree>
    <p:extLst>
      <p:ext uri="{BB962C8B-B14F-4D97-AF65-F5344CB8AC3E}">
        <p14:creationId xmlns:p14="http://schemas.microsoft.com/office/powerpoint/2010/main" val="1260839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F19BAF3-7E20-4B9D-B544-BABAEEA1FA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50648F4-ABCD-4DF0-8641-76CFB23547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2" name="Oval 11">
            <a:extLst>
              <a:ext uri="{FF2B5EF4-FFF2-40B4-BE49-F238E27FC236}">
                <a16:creationId xmlns:a16="http://schemas.microsoft.com/office/drawing/2014/main" id="{989BE678-777B-482A-A616-FEDC47B162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CF1EB4BD-9C7E-4AA3-9681-C7EB0DA62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AAE3AA-3759-4D28-B0EF-575F25A514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28BE0C3-2102-4820-B88B-A448B1840D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A4322390-8B58-46BE-88EB-D9FD30C087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 descr="Person with idea concept">
            <a:extLst>
              <a:ext uri="{FF2B5EF4-FFF2-40B4-BE49-F238E27FC236}">
                <a16:creationId xmlns:a16="http://schemas.microsoft.com/office/drawing/2014/main" id="{6D17EA67-03E3-F78F-3736-E6D30CFACD75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alphaModFix amt="40000"/>
          </a:blip>
          <a:srcRect t="896" b="14835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B15421C-5A9D-5840-94EA-8D7DC29CB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4955" y="1447800"/>
            <a:ext cx="8825658" cy="33295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7200" dirty="0">
                <a:solidFill>
                  <a:schemeClr val="tx1"/>
                </a:solidFill>
              </a:rPr>
              <a:t>SYSTEMIC CHANGE</a:t>
            </a:r>
          </a:p>
        </p:txBody>
      </p:sp>
    </p:spTree>
    <p:extLst>
      <p:ext uri="{BB962C8B-B14F-4D97-AF65-F5344CB8AC3E}">
        <p14:creationId xmlns:p14="http://schemas.microsoft.com/office/powerpoint/2010/main" val="1291232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ystemic change becomes non-systemic change and vice versa - 80,000 Hours">
            <a:extLst>
              <a:ext uri="{FF2B5EF4-FFF2-40B4-BE49-F238E27FC236}">
                <a16:creationId xmlns:a16="http://schemas.microsoft.com/office/drawing/2014/main" id="{D966503A-8FB2-B80D-44F7-50D294AFFC4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094" b="4320"/>
          <a:stretch/>
        </p:blipFill>
        <p:spPr bwMode="auto">
          <a:xfrm>
            <a:off x="20" y="10"/>
            <a:ext cx="12191980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Rectangle 2054">
            <a:extLst>
              <a:ext uri="{FF2B5EF4-FFF2-40B4-BE49-F238E27FC236}">
                <a16:creationId xmlns:a16="http://schemas.microsoft.com/office/drawing/2014/main" id="{8D489E29-742E-4D34-AB08-CE3217805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6053153" y="1320127"/>
            <a:ext cx="4812846" cy="4195481"/>
          </a:xfrm>
          <a:prstGeom prst="rect">
            <a:avLst/>
          </a:prstGeom>
          <a:solidFill>
            <a:schemeClr val="bg1">
              <a:alpha val="8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76D843E-071B-B61D-51C8-2DA859ADC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74887" y="1641860"/>
            <a:ext cx="4204298" cy="1034728"/>
          </a:xfrm>
        </p:spPr>
        <p:txBody>
          <a:bodyPr>
            <a:normAutofit/>
          </a:bodyPr>
          <a:lstStyle/>
          <a:p>
            <a:r>
              <a:rPr lang="en-US" sz="2800"/>
              <a:t>What is Systemic Change?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14D9B7-A334-8804-CD34-028B9225F6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4886" y="2809812"/>
            <a:ext cx="4169380" cy="2384064"/>
          </a:xfrm>
        </p:spPr>
        <p:txBody>
          <a:bodyPr>
            <a:normAutofit/>
          </a:bodyPr>
          <a:lstStyle/>
          <a:p>
            <a:r>
              <a:rPr lang="en-GB" sz="1800" b="1" i="0">
                <a:effectLst/>
                <a:latin typeface="+mn-lt"/>
              </a:rPr>
              <a:t>Systemic change </a:t>
            </a:r>
            <a:r>
              <a:rPr lang="en-GB" sz="1800" b="0" i="0">
                <a:effectLst/>
                <a:latin typeface="+mn-lt"/>
              </a:rPr>
              <a:t>is where relationships between different aspects of the system have changed towards new outcomes and goals. And it’s driven by transformational, not incremental change.</a:t>
            </a:r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4447680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55ED6F4-2090-2AF4-EC94-D08C414B12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Innovation within Systems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CD1F44-E4DC-A3ED-0027-CD803A1B06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r>
              <a:rPr lang="en-US" dirty="0"/>
              <a:t>Systemic innovation is very different from innovation in products or services. </a:t>
            </a:r>
          </a:p>
          <a:p>
            <a:r>
              <a:rPr lang="en-US" dirty="0"/>
              <a:t>It involves changes to concepts and mindsets as well as to economic flows: systems only change when people think and see in new ways. </a:t>
            </a:r>
          </a:p>
          <a:p>
            <a:r>
              <a:rPr lang="en-US" dirty="0"/>
              <a:t>It involves changes to power, replacing prior power holders with new ones. And it usually involves all four sectors – business, government, civil society, and the household.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43353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175AB-4A6E-C5D7-C44A-D79BDFBE3C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929" y="1450259"/>
            <a:ext cx="3753599" cy="1442153"/>
          </a:xfrm>
        </p:spPr>
        <p:txBody>
          <a:bodyPr>
            <a:normAutofit/>
          </a:bodyPr>
          <a:lstStyle/>
          <a:p>
            <a:r>
              <a:rPr lang="en-US" sz="3600"/>
              <a:t>Innovation within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C718F-548C-3176-D494-58B7DE11E4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00" y="3072385"/>
            <a:ext cx="3754987" cy="294741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1500"/>
              <a:t>Models for thinking about innovation that only look at one sector miss the crucial ways in which they interact. </a:t>
            </a:r>
          </a:p>
          <a:p>
            <a:pPr>
              <a:lnSpc>
                <a:spcPct val="90000"/>
              </a:lnSpc>
            </a:pPr>
            <a:r>
              <a:rPr lang="en-US" sz="1500"/>
              <a:t>For example: innovation around carbon reduction has been driven by the green movement over many decades; reinforced by politicians introducing new laws and regulations; and then amplified by businesses and clean technology investment funds.</a:t>
            </a:r>
          </a:p>
        </p:txBody>
      </p:sp>
      <p:pic>
        <p:nvPicPr>
          <p:cNvPr id="1026" name="Picture 2" descr="Ladakh, Leh, Kargil to be India's first carbon neutral region: PM Modi –  J&amp;K News Service">
            <a:extLst>
              <a:ext uri="{FF2B5EF4-FFF2-40B4-BE49-F238E27FC236}">
                <a16:creationId xmlns:a16="http://schemas.microsoft.com/office/drawing/2014/main" id="{1A24B763-5ABE-0257-9A0F-245D36F27C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18" r="9711" b="-2"/>
          <a:stretch/>
        </p:blipFill>
        <p:spPr bwMode="auto">
          <a:xfrm>
            <a:off x="5050389" y="1447799"/>
            <a:ext cx="6493910" cy="4572001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3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8169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33B06C-6CE5-328C-2BC7-CE9A41745E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Innovations within Systems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9AB1A7-5A9E-494E-3A05-1629DF46A1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r>
              <a:rPr lang="en-US" dirty="0"/>
              <a:t>Systemic innovations can be suddenly pushed forward by a crisis or a disruptive technology. </a:t>
            </a:r>
          </a:p>
          <a:p>
            <a:r>
              <a:rPr lang="en-US" dirty="0"/>
              <a:t>More often, they are the result of slow but cumulative processes entailing changing infrastructures, </a:t>
            </a:r>
            <a:r>
              <a:rPr lang="en-US" dirty="0" err="1"/>
              <a:t>behaviours</a:t>
            </a:r>
            <a:r>
              <a:rPr lang="en-US" dirty="0"/>
              <a:t>, and cultures. </a:t>
            </a:r>
          </a:p>
          <a:p>
            <a:r>
              <a:rPr lang="en-US" dirty="0"/>
              <a:t>Examples include the creation of welfare states after the Second World War, the spread of comprehensive early years’ education </a:t>
            </a:r>
            <a:r>
              <a:rPr lang="en-US" dirty="0" err="1"/>
              <a:t>programmes</a:t>
            </a:r>
            <a:r>
              <a:rPr lang="en-US" dirty="0"/>
              <a:t> in Europe, dramatic expansions of higher education, and the spread of democracy.</a:t>
            </a:r>
          </a:p>
        </p:txBody>
      </p:sp>
    </p:spTree>
    <p:extLst>
      <p:ext uri="{BB962C8B-B14F-4D97-AF65-F5344CB8AC3E}">
        <p14:creationId xmlns:p14="http://schemas.microsoft.com/office/powerpoint/2010/main" val="27575447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5F0033-4014-1908-1649-2F2D8B0D8E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Innovation within Systems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C2D3F6-D2BC-B34F-00CD-650CC6DC33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r>
              <a:rPr lang="en-US" dirty="0"/>
              <a:t>For any individual innovator there are choices to be made about where to direct energies. </a:t>
            </a:r>
          </a:p>
          <a:p>
            <a:r>
              <a:rPr lang="en-US" dirty="0"/>
              <a:t>Should they direct their energy to policy and law, demonstration projects, advocacy, arguments, campaigns, or research? </a:t>
            </a:r>
          </a:p>
          <a:p>
            <a:r>
              <a:rPr lang="en-US" dirty="0"/>
              <a:t>And should they work through existing organizations, new ones, coalitions, or as lone voices? </a:t>
            </a:r>
          </a:p>
          <a:p>
            <a:r>
              <a:rPr lang="en-US" dirty="0"/>
              <a:t>Profound system change commonly includes some actions in all the different permutations which follow from these choices.</a:t>
            </a:r>
          </a:p>
        </p:txBody>
      </p:sp>
    </p:spTree>
    <p:extLst>
      <p:ext uri="{BB962C8B-B14F-4D97-AF65-F5344CB8AC3E}">
        <p14:creationId xmlns:p14="http://schemas.microsoft.com/office/powerpoint/2010/main" val="5167176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23E8915-D2AA-4327-A45A-972C3CA957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302FC3C-9804-4950-B721-5FD704BA60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0" y="0"/>
            <a:ext cx="12188952" cy="6858000"/>
          </a:xfrm>
          <a:prstGeom prst="rect">
            <a:avLst/>
          </a:prstGeom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6B9695BD-ECF6-49CA-8877-8C493193C6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5" y="1828800"/>
            <a:ext cx="0" cy="3200400"/>
          </a:xfrm>
          <a:prstGeom prst="line">
            <a:avLst/>
          </a:prstGeom>
          <a:ln w="19050">
            <a:solidFill>
              <a:schemeClr val="bg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>
            <a:extLst>
              <a:ext uri="{FF2B5EF4-FFF2-40B4-BE49-F238E27FC236}">
                <a16:creationId xmlns:a16="http://schemas.microsoft.com/office/drawing/2014/main" id="{3BC6EBB2-9BDC-4075-BA6B-43A9FBF9C8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228080"/>
            <a:ext cx="993734" cy="762000"/>
          </a:xfrm>
          <a:prstGeom prst="rect">
            <a:avLst/>
          </a:prstGeom>
        </p:spPr>
      </p:pic>
      <p:sp>
        <p:nvSpPr>
          <p:cNvPr id="16" name="Freeform 5">
            <a:extLst>
              <a:ext uri="{FF2B5EF4-FFF2-40B4-BE49-F238E27FC236}">
                <a16:creationId xmlns:a16="http://schemas.microsoft.com/office/drawing/2014/main" id="{F3798573-F27B-47EB-8EA4-7EE34954C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">
          <a:xfrm>
            <a:off x="-1588" y="0"/>
            <a:ext cx="12192000" cy="6856413"/>
          </a:xfrm>
          <a:custGeom>
            <a:avLst/>
            <a:gdLst/>
            <a:ahLst/>
            <a:cxnLst/>
            <a:rect l="0" t="0" r="r" b="b"/>
            <a:pathLst>
              <a:path w="15356" h="8638">
                <a:moveTo>
                  <a:pt x="0" y="0"/>
                </a:moveTo>
                <a:lnTo>
                  <a:pt x="0" y="8638"/>
                </a:lnTo>
                <a:lnTo>
                  <a:pt x="15356" y="8638"/>
                </a:lnTo>
                <a:lnTo>
                  <a:pt x="15356" y="0"/>
                </a:lnTo>
                <a:lnTo>
                  <a:pt x="0" y="0"/>
                </a:lnTo>
                <a:close/>
                <a:moveTo>
                  <a:pt x="14748" y="8038"/>
                </a:moveTo>
                <a:lnTo>
                  <a:pt x="600" y="8038"/>
                </a:lnTo>
                <a:lnTo>
                  <a:pt x="600" y="592"/>
                </a:lnTo>
                <a:lnTo>
                  <a:pt x="14748" y="592"/>
                </a:lnTo>
                <a:lnTo>
                  <a:pt x="14748" y="8038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3E46E4-A7A3-EDE9-AF0C-5DDF58BEB5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6195" y="804672"/>
            <a:ext cx="3521359" cy="5248656"/>
          </a:xfrm>
        </p:spPr>
        <p:txBody>
          <a:bodyPr anchor="ctr">
            <a:normAutofit/>
          </a:bodyPr>
          <a:lstStyle/>
          <a:p>
            <a:pPr algn="ctr"/>
            <a:r>
              <a:rPr lang="en-US" dirty="0"/>
              <a:t>Factors that Accelerate Systemic Change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9ACE72-DB4B-67AD-DE2A-214432850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75861" y="804671"/>
            <a:ext cx="6399930" cy="5248657"/>
          </a:xfrm>
        </p:spPr>
        <p:txBody>
          <a:bodyPr anchor="ctr">
            <a:normAutofit/>
          </a:bodyPr>
          <a:lstStyle/>
          <a:p>
            <a:r>
              <a:rPr lang="en-US" dirty="0"/>
              <a:t>Infrastructures</a:t>
            </a:r>
          </a:p>
          <a:p>
            <a:r>
              <a:rPr lang="en-US" dirty="0"/>
              <a:t>Users and producers</a:t>
            </a:r>
          </a:p>
          <a:p>
            <a:r>
              <a:rPr lang="en-US" dirty="0"/>
              <a:t>Laws, policies and regulations</a:t>
            </a:r>
          </a:p>
          <a:p>
            <a:r>
              <a:rPr lang="en-US" dirty="0"/>
              <a:t>Progressive coalitions and social movements</a:t>
            </a:r>
          </a:p>
          <a:p>
            <a:r>
              <a:rPr lang="en-US" dirty="0"/>
              <a:t>Systemic finance </a:t>
            </a:r>
          </a:p>
        </p:txBody>
      </p:sp>
    </p:spTree>
    <p:extLst>
      <p:ext uri="{BB962C8B-B14F-4D97-AF65-F5344CB8AC3E}">
        <p14:creationId xmlns:p14="http://schemas.microsoft.com/office/powerpoint/2010/main" val="11867926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3BEE1-61A9-8A04-C7E1-2B1E334545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0669" y="629266"/>
            <a:ext cx="3330328" cy="1641986"/>
          </a:xfrm>
        </p:spPr>
        <p:txBody>
          <a:bodyPr>
            <a:normAutofit/>
          </a:bodyPr>
          <a:lstStyle/>
          <a:p>
            <a:r>
              <a:rPr lang="en-US" dirty="0"/>
              <a:t>Questions</a:t>
            </a:r>
          </a:p>
        </p:txBody>
      </p:sp>
      <p:pic>
        <p:nvPicPr>
          <p:cNvPr id="5" name="Picture 4" descr="Different coloured question marks">
            <a:extLst>
              <a:ext uri="{FF2B5EF4-FFF2-40B4-BE49-F238E27FC236}">
                <a16:creationId xmlns:a16="http://schemas.microsoft.com/office/drawing/2014/main" id="{CC6B67D6-8588-AE0E-FFC7-10BAF13DB6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040" r="20952"/>
          <a:stretch/>
        </p:blipFill>
        <p:spPr>
          <a:xfrm>
            <a:off x="4634680" y="10"/>
            <a:ext cx="7560130" cy="6857990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26E2FAE-FA60-497B-B2CB-7702C6FF3A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03E301-624A-DDB1-0930-8A07679C1B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669" y="2438400"/>
            <a:ext cx="3330328" cy="3809999"/>
          </a:xfrm>
        </p:spPr>
        <p:txBody>
          <a:bodyPr>
            <a:normAutofit/>
          </a:bodyPr>
          <a:lstStyle/>
          <a:p>
            <a:r>
              <a:rPr lang="en-US" dirty="0"/>
              <a:t>Think about how your innovative solutions will impact systemic change?</a:t>
            </a:r>
          </a:p>
          <a:p>
            <a:r>
              <a:rPr lang="en-US" dirty="0"/>
              <a:t>What are the various factors that will allow your solutions to accelerate systemic change? </a:t>
            </a:r>
          </a:p>
        </p:txBody>
      </p:sp>
    </p:spTree>
    <p:extLst>
      <p:ext uri="{BB962C8B-B14F-4D97-AF65-F5344CB8AC3E}">
        <p14:creationId xmlns:p14="http://schemas.microsoft.com/office/powerpoint/2010/main" val="234032360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{CB1FBD71-F536-A24C-929D-BA1C4EA7A237}tf10001062</Template>
  <TotalTime>26</TotalTime>
  <Words>474</Words>
  <Application>Microsoft Macintosh PowerPoint</Application>
  <PresentationFormat>Widescreen</PresentationFormat>
  <Paragraphs>67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3</vt:lpstr>
      <vt:lpstr>Ion</vt:lpstr>
      <vt:lpstr>Social Innovation</vt:lpstr>
      <vt:lpstr>SIX STAGES OF SOCIAL INNOVATION</vt:lpstr>
      <vt:lpstr>PowerPoint Presentation</vt:lpstr>
      <vt:lpstr>STAGE SIX</vt:lpstr>
      <vt:lpstr>SYSTEMIC CHANGE</vt:lpstr>
      <vt:lpstr>What is Systemic Change?</vt:lpstr>
      <vt:lpstr>Innovation within Systems</vt:lpstr>
      <vt:lpstr>Innovation within Systems</vt:lpstr>
      <vt:lpstr>Innovations within Systems</vt:lpstr>
      <vt:lpstr>Innovation within Systems</vt:lpstr>
      <vt:lpstr>Factors that Accelerate Systemic Change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Social Innovation</dc:title>
  <dc:creator>Adedapo Adebajo</dc:creator>
  <cp:lastModifiedBy>Adedapo Adebajo</cp:lastModifiedBy>
  <cp:revision>2</cp:revision>
  <dcterms:created xsi:type="dcterms:W3CDTF">2022-12-12T14:20:44Z</dcterms:created>
  <dcterms:modified xsi:type="dcterms:W3CDTF">2022-12-12T14:47:44Z</dcterms:modified>
</cp:coreProperties>
</file>