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308" r:id="rId2"/>
    <p:sldId id="309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5865"/>
  </p:normalViewPr>
  <p:slideViewPr>
    <p:cSldViewPr snapToGrid="0">
      <p:cViewPr varScale="1">
        <p:scale>
          <a:sx n="112" d="100"/>
          <a:sy n="112" d="100"/>
        </p:scale>
        <p:origin x="57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9D5C3-4ACC-BF49-B9B1-2956F5C3A53D}" type="datetimeFigureOut">
              <a:rPr lang="en-US" smtClean="0"/>
              <a:t>11/4/22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650B3-568C-9545-A125-BCB6881D6B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776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9D5C3-4ACC-BF49-B9B1-2956F5C3A53D}" type="datetimeFigureOut">
              <a:rPr lang="en-US" smtClean="0"/>
              <a:t>11/4/22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650B3-568C-9545-A125-BCB6881D6B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35318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9D5C3-4ACC-BF49-B9B1-2956F5C3A53D}" type="datetimeFigureOut">
              <a:rPr lang="en-US" smtClean="0"/>
              <a:t>11/4/22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650B3-568C-9545-A125-BCB6881D6B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57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9D5C3-4ACC-BF49-B9B1-2956F5C3A53D}" type="datetimeFigureOut">
              <a:rPr lang="en-US" smtClean="0"/>
              <a:t>11/4/22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650B3-568C-9545-A125-BCB6881D6B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25244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9D5C3-4ACC-BF49-B9B1-2956F5C3A53D}" type="datetimeFigureOut">
              <a:rPr lang="en-US" smtClean="0"/>
              <a:t>11/4/22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650B3-568C-9545-A125-BCB6881D6B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4795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9D5C3-4ACC-BF49-B9B1-2956F5C3A53D}" type="datetimeFigureOut">
              <a:rPr lang="en-US" smtClean="0"/>
              <a:t>11/4/22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650B3-568C-9545-A125-BCB6881D6B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5820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9D5C3-4ACC-BF49-B9B1-2956F5C3A53D}" type="datetimeFigureOut">
              <a:rPr lang="en-US" smtClean="0"/>
              <a:t>11/4/22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650B3-568C-9545-A125-BCB6881D6B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449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9D5C3-4ACC-BF49-B9B1-2956F5C3A53D}" type="datetimeFigureOut">
              <a:rPr lang="en-US" smtClean="0"/>
              <a:t>11/4/22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650B3-568C-9545-A125-BCB6881D6B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366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9D5C3-4ACC-BF49-B9B1-2956F5C3A53D}" type="datetimeFigureOut">
              <a:rPr lang="en-US" smtClean="0"/>
              <a:t>11/4/22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650B3-568C-9545-A125-BCB6881D6B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1460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9D5C3-4ACC-BF49-B9B1-2956F5C3A53D}" type="datetimeFigureOut">
              <a:rPr lang="en-US" smtClean="0"/>
              <a:t>11/4/22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650B3-568C-9545-A125-BCB6881D6B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7448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9D5C3-4ACC-BF49-B9B1-2956F5C3A53D}" type="datetimeFigureOut">
              <a:rPr lang="en-US" smtClean="0"/>
              <a:t>11/4/22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650B3-568C-9545-A125-BCB6881D6B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52808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9D5C3-4ACC-BF49-B9B1-2956F5C3A53D}" type="datetimeFigureOut">
              <a:rPr lang="en-US" smtClean="0"/>
              <a:t>11/4/22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650B3-568C-9545-A125-BCB6881D6BA2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927967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9D5C3-4ACC-BF49-B9B1-2956F5C3A53D}" type="datetimeFigureOut">
              <a:rPr lang="en-US" smtClean="0"/>
              <a:t>11/4/22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650B3-568C-9545-A125-BCB6881D6B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9815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9D5C3-4ACC-BF49-B9B1-2956F5C3A53D}" type="datetimeFigureOut">
              <a:rPr lang="en-US" smtClean="0"/>
              <a:t>11/4/22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650B3-568C-9545-A125-BCB6881D6B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3123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9D5C3-4ACC-BF49-B9B1-2956F5C3A53D}" type="datetimeFigureOut">
              <a:rPr lang="en-US" smtClean="0"/>
              <a:t>11/4/22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650B3-568C-9545-A125-BCB6881D6B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10765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9D5C3-4ACC-BF49-B9B1-2956F5C3A53D}" type="datetimeFigureOut">
              <a:rPr lang="en-US" smtClean="0"/>
              <a:t>11/4/22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650B3-568C-9545-A125-BCB6881D6B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3527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9D5C3-4ACC-BF49-B9B1-2956F5C3A53D}" type="datetimeFigureOut">
              <a:rPr lang="en-US" smtClean="0"/>
              <a:t>11/4/22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650B3-568C-9545-A125-BCB6881D6B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0437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55E9D5C3-4ACC-BF49-B9B1-2956F5C3A53D}" type="datetimeFigureOut">
              <a:rPr lang="en-US" smtClean="0"/>
              <a:t>11/4/22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9650B3-568C-9545-A125-BCB6881D6B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11679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University of Rome Tor Vergata - Short Term Programs">
            <a:extLst>
              <a:ext uri="{FF2B5EF4-FFF2-40B4-BE49-F238E27FC236}">
                <a16:creationId xmlns:a16="http://schemas.microsoft.com/office/drawing/2014/main" id="{9AFE865F-36C0-7007-ED1A-6774267F365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44" r="-2" b="6441"/>
          <a:stretch/>
        </p:blipFill>
        <p:spPr bwMode="auto">
          <a:xfrm>
            <a:off x="4883025" y="10"/>
            <a:ext cx="7308975" cy="336498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D55903E-09C2-EFE3-730B-4D4813CEA3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3661" r="-2" b="4952"/>
          <a:stretch/>
        </p:blipFill>
        <p:spPr>
          <a:xfrm>
            <a:off x="4883025" y="3493008"/>
            <a:ext cx="7308975" cy="336499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B0E42D2-02E4-68E4-59B2-28EA39ACDA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912" y="1524659"/>
            <a:ext cx="5019074" cy="2774088"/>
          </a:xfrm>
        </p:spPr>
        <p:txBody>
          <a:bodyPr>
            <a:normAutofit/>
          </a:bodyPr>
          <a:lstStyle/>
          <a:p>
            <a:r>
              <a:rPr lang="en-US" sz="5400" b="1"/>
              <a:t>Social Innovation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77A212B-F2B9-844F-32CF-C17FC03376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912" y="4687367"/>
            <a:ext cx="4917948" cy="1335024"/>
          </a:xfrm>
        </p:spPr>
        <p:txBody>
          <a:bodyPr>
            <a:normAutofit/>
          </a:bodyPr>
          <a:lstStyle/>
          <a:p>
            <a:r>
              <a:rPr lang="en-US" b="1"/>
              <a:t>DR. ADEDAPO ADEBAJO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065CB4-26AB-9FA9-6B0D-DC4C303839D5}"/>
              </a:ext>
            </a:extLst>
          </p:cNvPr>
          <p:cNvSpPr txBox="1"/>
          <p:nvPr/>
        </p:nvSpPr>
        <p:spPr>
          <a:xfrm>
            <a:off x="800100" y="5354879"/>
            <a:ext cx="25987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/>
              <a:t>SEMINAR TWO</a:t>
            </a:r>
          </a:p>
        </p:txBody>
      </p:sp>
    </p:spTree>
    <p:extLst>
      <p:ext uri="{BB962C8B-B14F-4D97-AF65-F5344CB8AC3E}">
        <p14:creationId xmlns:p14="http://schemas.microsoft.com/office/powerpoint/2010/main" val="1438695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95FE3D-B1E1-D38D-17F0-9D886DA70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54A898-39F5-C904-D835-9B3C111283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what way does the initiative comply with each of the central elements of a social innovation? </a:t>
            </a:r>
          </a:p>
          <a:p>
            <a:r>
              <a:rPr lang="en-US" dirty="0"/>
              <a:t>What are the aspects in its implementation that allow it to comply with the innovation aspect? </a:t>
            </a:r>
          </a:p>
          <a:p>
            <a:r>
              <a:rPr lang="en-US" dirty="0"/>
              <a:t>What are the sources of social innovation in the case study </a:t>
            </a:r>
          </a:p>
          <a:p>
            <a:r>
              <a:rPr lang="en-US" dirty="0"/>
              <a:t>How would you describe its level of impact?</a:t>
            </a:r>
          </a:p>
          <a:p>
            <a:r>
              <a:rPr lang="en-US" dirty="0"/>
              <a:t>Analyze the creation process of the initiative based on the first stage of social innovation.</a:t>
            </a:r>
          </a:p>
        </p:txBody>
      </p:sp>
    </p:spTree>
    <p:extLst>
      <p:ext uri="{BB962C8B-B14F-4D97-AF65-F5344CB8AC3E}">
        <p14:creationId xmlns:p14="http://schemas.microsoft.com/office/powerpoint/2010/main" val="316027132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{CB1FBD71-F536-A24C-929D-BA1C4EA7A237}tf10001062</Template>
  <TotalTime>399</TotalTime>
  <Words>80</Words>
  <Application>Microsoft Macintosh PowerPoint</Application>
  <PresentationFormat>Widescreen</PresentationFormat>
  <Paragraphs>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Century Gothic</vt:lpstr>
      <vt:lpstr>Wingdings 3</vt:lpstr>
      <vt:lpstr>Ion</vt:lpstr>
      <vt:lpstr>Social Innovation</vt:lpstr>
      <vt:lpstr>QUESTIONS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Social Innovation</dc:title>
  <dc:creator>Adedapo Adebajo</dc:creator>
  <cp:lastModifiedBy>Adedapo Adebajo</cp:lastModifiedBy>
  <cp:revision>2</cp:revision>
  <dcterms:created xsi:type="dcterms:W3CDTF">2022-11-04T08:08:05Z</dcterms:created>
  <dcterms:modified xsi:type="dcterms:W3CDTF">2022-11-04T14:47:42Z</dcterms:modified>
</cp:coreProperties>
</file>