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9"/>
  </p:notesMasterIdLst>
  <p:sldIdLst>
    <p:sldId id="308" r:id="rId2"/>
    <p:sldId id="256" r:id="rId3"/>
    <p:sldId id="310" r:id="rId4"/>
    <p:sldId id="324" r:id="rId5"/>
    <p:sldId id="309" r:id="rId6"/>
    <p:sldId id="311" r:id="rId7"/>
    <p:sldId id="312" r:id="rId8"/>
    <p:sldId id="313" r:id="rId9"/>
    <p:sldId id="314" r:id="rId10"/>
    <p:sldId id="315" r:id="rId11"/>
    <p:sldId id="316" r:id="rId12"/>
    <p:sldId id="318" r:id="rId13"/>
    <p:sldId id="319" r:id="rId14"/>
    <p:sldId id="320" r:id="rId15"/>
    <p:sldId id="321" r:id="rId16"/>
    <p:sldId id="322" r:id="rId17"/>
    <p:sldId id="323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80891"/>
  </p:normalViewPr>
  <p:slideViewPr>
    <p:cSldViewPr snapToGrid="0">
      <p:cViewPr varScale="1">
        <p:scale>
          <a:sx n="91" d="100"/>
          <a:sy n="91" d="100"/>
        </p:scale>
        <p:origin x="1376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svg"/><Relationship Id="rId1" Type="http://schemas.openxmlformats.org/officeDocument/2006/relationships/image" Target="../media/image11.png"/><Relationship Id="rId6" Type="http://schemas.openxmlformats.org/officeDocument/2006/relationships/image" Target="../media/image16.svg"/><Relationship Id="rId5" Type="http://schemas.openxmlformats.org/officeDocument/2006/relationships/image" Target="../media/image15.png"/><Relationship Id="rId4" Type="http://schemas.openxmlformats.org/officeDocument/2006/relationships/image" Target="../media/image14.sv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svg"/><Relationship Id="rId1" Type="http://schemas.openxmlformats.org/officeDocument/2006/relationships/image" Target="../media/image19.png"/><Relationship Id="rId6" Type="http://schemas.openxmlformats.org/officeDocument/2006/relationships/image" Target="../media/image24.svg"/><Relationship Id="rId5" Type="http://schemas.openxmlformats.org/officeDocument/2006/relationships/image" Target="../media/image23.png"/><Relationship Id="rId4" Type="http://schemas.openxmlformats.org/officeDocument/2006/relationships/image" Target="../media/image22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svg"/><Relationship Id="rId1" Type="http://schemas.openxmlformats.org/officeDocument/2006/relationships/image" Target="../media/image11.png"/><Relationship Id="rId6" Type="http://schemas.openxmlformats.org/officeDocument/2006/relationships/image" Target="../media/image16.svg"/><Relationship Id="rId5" Type="http://schemas.openxmlformats.org/officeDocument/2006/relationships/image" Target="../media/image15.png"/><Relationship Id="rId4" Type="http://schemas.openxmlformats.org/officeDocument/2006/relationships/image" Target="../media/image14.sv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svg"/><Relationship Id="rId1" Type="http://schemas.openxmlformats.org/officeDocument/2006/relationships/image" Target="../media/image19.png"/><Relationship Id="rId6" Type="http://schemas.openxmlformats.org/officeDocument/2006/relationships/image" Target="../media/image24.svg"/><Relationship Id="rId5" Type="http://schemas.openxmlformats.org/officeDocument/2006/relationships/image" Target="../media/image23.png"/><Relationship Id="rId4" Type="http://schemas.openxmlformats.org/officeDocument/2006/relationships/image" Target="../media/image22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87F8612-421E-9944-B70C-4DB5848F1F90}" type="doc">
      <dgm:prSet loTypeId="urn:microsoft.com/office/officeart/2005/8/layout/hProcess9" loCatId="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6F0A968F-E01C-7144-8DCE-445A50F1A5EF}">
      <dgm:prSet phldrT="[Text]"/>
      <dgm:spPr/>
      <dgm:t>
        <a:bodyPr/>
        <a:lstStyle/>
        <a:p>
          <a:r>
            <a:rPr lang="en-GB" b="1" dirty="0"/>
            <a:t>Prompts, Inspirations and Diagnos</a:t>
          </a:r>
          <a:r>
            <a:rPr lang="en-GB" dirty="0"/>
            <a:t>es</a:t>
          </a:r>
        </a:p>
      </dgm:t>
    </dgm:pt>
    <dgm:pt modelId="{4D81004E-F5F6-0A4A-9430-8A7D2D291700}" type="parTrans" cxnId="{BD1E04CE-7B15-C143-BF82-8BA677F8B8C1}">
      <dgm:prSet/>
      <dgm:spPr/>
      <dgm:t>
        <a:bodyPr/>
        <a:lstStyle/>
        <a:p>
          <a:endParaRPr lang="en-GB"/>
        </a:p>
      </dgm:t>
    </dgm:pt>
    <dgm:pt modelId="{23C4C57B-5C18-0748-AB25-5F4E49C1F66A}" type="sibTrans" cxnId="{BD1E04CE-7B15-C143-BF82-8BA677F8B8C1}">
      <dgm:prSet/>
      <dgm:spPr/>
      <dgm:t>
        <a:bodyPr/>
        <a:lstStyle/>
        <a:p>
          <a:endParaRPr lang="en-GB"/>
        </a:p>
      </dgm:t>
    </dgm:pt>
    <dgm:pt modelId="{9C6BAFE3-A7BA-DC4B-A8EE-E0902014ECB4}">
      <dgm:prSet phldrT="[Text]"/>
      <dgm:spPr/>
      <dgm:t>
        <a:bodyPr/>
        <a:lstStyle/>
        <a:p>
          <a:r>
            <a:rPr lang="en-GB" dirty="0"/>
            <a:t>Framing the question</a:t>
          </a:r>
        </a:p>
      </dgm:t>
    </dgm:pt>
    <dgm:pt modelId="{523878E3-4CB6-6948-8D06-BD737553E7F2}" type="parTrans" cxnId="{77C2330C-8CF9-9547-90FC-E3B04B2209D1}">
      <dgm:prSet/>
      <dgm:spPr/>
      <dgm:t>
        <a:bodyPr/>
        <a:lstStyle/>
        <a:p>
          <a:endParaRPr lang="en-GB"/>
        </a:p>
      </dgm:t>
    </dgm:pt>
    <dgm:pt modelId="{3B771B9F-3A1D-7A4C-B378-78822DF57C04}" type="sibTrans" cxnId="{77C2330C-8CF9-9547-90FC-E3B04B2209D1}">
      <dgm:prSet/>
      <dgm:spPr/>
      <dgm:t>
        <a:bodyPr/>
        <a:lstStyle/>
        <a:p>
          <a:endParaRPr lang="en-GB"/>
        </a:p>
      </dgm:t>
    </dgm:pt>
    <dgm:pt modelId="{85D31140-7B74-AE42-AEC2-00BACE8EA5B9}">
      <dgm:prSet phldrT="[Text]"/>
      <dgm:spPr/>
      <dgm:t>
        <a:bodyPr/>
        <a:lstStyle/>
        <a:p>
          <a:r>
            <a:rPr lang="en-GB" dirty="0"/>
            <a:t>Recognising the problem</a:t>
          </a:r>
        </a:p>
      </dgm:t>
    </dgm:pt>
    <dgm:pt modelId="{440A5C4F-1DA4-6D49-868E-E6A5F5CF8EDB}" type="parTrans" cxnId="{EE6B10AB-F09A-8B42-A2EA-E3D52387E323}">
      <dgm:prSet/>
      <dgm:spPr/>
      <dgm:t>
        <a:bodyPr/>
        <a:lstStyle/>
        <a:p>
          <a:endParaRPr lang="en-GB"/>
        </a:p>
      </dgm:t>
    </dgm:pt>
    <dgm:pt modelId="{DF6B555D-B2A4-2B49-BAD0-7E4A02690177}" type="sibTrans" cxnId="{EE6B10AB-F09A-8B42-A2EA-E3D52387E323}">
      <dgm:prSet/>
      <dgm:spPr/>
      <dgm:t>
        <a:bodyPr/>
        <a:lstStyle/>
        <a:p>
          <a:endParaRPr lang="en-GB"/>
        </a:p>
      </dgm:t>
    </dgm:pt>
    <dgm:pt modelId="{7896EBBD-C499-BF46-8917-649EDE77C82F}">
      <dgm:prSet phldrT="[Text]"/>
      <dgm:spPr/>
      <dgm:t>
        <a:bodyPr/>
        <a:lstStyle/>
        <a:p>
          <a:r>
            <a:rPr lang="en-GB" b="1" dirty="0"/>
            <a:t>Proposals and Ideas</a:t>
          </a:r>
        </a:p>
      </dgm:t>
    </dgm:pt>
    <dgm:pt modelId="{7377D4F6-8386-824D-9FDD-B990246E5EF4}" type="parTrans" cxnId="{AC99D6C4-EE9F-C54D-882F-9F9F97A3D88E}">
      <dgm:prSet/>
      <dgm:spPr/>
      <dgm:t>
        <a:bodyPr/>
        <a:lstStyle/>
        <a:p>
          <a:endParaRPr lang="en-GB"/>
        </a:p>
      </dgm:t>
    </dgm:pt>
    <dgm:pt modelId="{29D24016-649C-0C4E-A885-C1DBDAA9DC47}" type="sibTrans" cxnId="{AC99D6C4-EE9F-C54D-882F-9F9F97A3D88E}">
      <dgm:prSet/>
      <dgm:spPr/>
      <dgm:t>
        <a:bodyPr/>
        <a:lstStyle/>
        <a:p>
          <a:endParaRPr lang="en-GB"/>
        </a:p>
      </dgm:t>
    </dgm:pt>
    <dgm:pt modelId="{5A1C2DFF-18EB-464F-A360-2C7BB952BFDF}">
      <dgm:prSet phldrT="[Text]"/>
      <dgm:spPr/>
      <dgm:t>
        <a:bodyPr/>
        <a:lstStyle/>
        <a:p>
          <a:r>
            <a:rPr lang="en-GB" dirty="0"/>
            <a:t>Finding the right answer</a:t>
          </a:r>
        </a:p>
      </dgm:t>
    </dgm:pt>
    <dgm:pt modelId="{70D59C82-6554-EF41-A06D-53FF8FEB5CE2}" type="parTrans" cxnId="{76977F14-BB11-3143-A8DA-E01C99F66B40}">
      <dgm:prSet/>
      <dgm:spPr/>
      <dgm:t>
        <a:bodyPr/>
        <a:lstStyle/>
        <a:p>
          <a:endParaRPr lang="en-GB"/>
        </a:p>
      </dgm:t>
    </dgm:pt>
    <dgm:pt modelId="{5012C222-34EC-2846-85D1-4F3423E52199}" type="sibTrans" cxnId="{76977F14-BB11-3143-A8DA-E01C99F66B40}">
      <dgm:prSet/>
      <dgm:spPr/>
      <dgm:t>
        <a:bodyPr/>
        <a:lstStyle/>
        <a:p>
          <a:endParaRPr lang="en-GB"/>
        </a:p>
      </dgm:t>
    </dgm:pt>
    <dgm:pt modelId="{0B7D802B-BD1A-4F45-8E8A-8924D4EAC541}">
      <dgm:prSet phldrT="[Text]"/>
      <dgm:spPr/>
      <dgm:t>
        <a:bodyPr/>
        <a:lstStyle/>
        <a:p>
          <a:r>
            <a:rPr lang="en-GB" b="1" dirty="0"/>
            <a:t>Prototyping and Pilots</a:t>
          </a:r>
        </a:p>
      </dgm:t>
    </dgm:pt>
    <dgm:pt modelId="{F47B18A5-19A0-EB4B-B636-136E6A612A2A}" type="parTrans" cxnId="{E1DC7EB4-5A88-0E4D-8C28-68114EA4722D}">
      <dgm:prSet/>
      <dgm:spPr/>
      <dgm:t>
        <a:bodyPr/>
        <a:lstStyle/>
        <a:p>
          <a:endParaRPr lang="en-GB"/>
        </a:p>
      </dgm:t>
    </dgm:pt>
    <dgm:pt modelId="{0AB2BAA5-B371-8240-B321-19A43B71CB6E}" type="sibTrans" cxnId="{E1DC7EB4-5A88-0E4D-8C28-68114EA4722D}">
      <dgm:prSet/>
      <dgm:spPr/>
      <dgm:t>
        <a:bodyPr/>
        <a:lstStyle/>
        <a:p>
          <a:endParaRPr lang="en-GB"/>
        </a:p>
      </dgm:t>
    </dgm:pt>
    <dgm:pt modelId="{D3AD0224-FAA4-E840-84A0-A3AD6CA527BD}">
      <dgm:prSet phldrT="[Text]"/>
      <dgm:spPr/>
      <dgm:t>
        <a:bodyPr/>
        <a:lstStyle/>
        <a:p>
          <a:r>
            <a:rPr lang="en-GB" dirty="0"/>
            <a:t>Prototypes, pilots &amp; trials</a:t>
          </a:r>
        </a:p>
      </dgm:t>
    </dgm:pt>
    <dgm:pt modelId="{E6521167-EA3B-C549-9FE5-23F22AB79096}" type="parTrans" cxnId="{FE0CF007-52EC-484A-8228-BBB9B96B2460}">
      <dgm:prSet/>
      <dgm:spPr/>
      <dgm:t>
        <a:bodyPr/>
        <a:lstStyle/>
        <a:p>
          <a:endParaRPr lang="en-GB"/>
        </a:p>
      </dgm:t>
    </dgm:pt>
    <dgm:pt modelId="{28AD5E5F-661D-9D4B-9996-91890CF2C1CA}" type="sibTrans" cxnId="{FE0CF007-52EC-484A-8228-BBB9B96B2460}">
      <dgm:prSet/>
      <dgm:spPr/>
      <dgm:t>
        <a:bodyPr/>
        <a:lstStyle/>
        <a:p>
          <a:endParaRPr lang="en-GB"/>
        </a:p>
      </dgm:t>
    </dgm:pt>
    <dgm:pt modelId="{952917E1-FED3-8F4D-BACC-17E78D24A2FB}">
      <dgm:prSet phldrT="[Text]"/>
      <dgm:spPr/>
      <dgm:t>
        <a:bodyPr/>
        <a:lstStyle/>
        <a:p>
          <a:r>
            <a:rPr lang="en-GB" dirty="0"/>
            <a:t>Finance for emerging ideas</a:t>
          </a:r>
        </a:p>
      </dgm:t>
    </dgm:pt>
    <dgm:pt modelId="{EB9F0365-E440-3B4D-AC9F-D7C83753AE7F}" type="parTrans" cxnId="{0E9F533B-56C3-0A4F-AE7B-57EEDA791095}">
      <dgm:prSet/>
      <dgm:spPr/>
      <dgm:t>
        <a:bodyPr/>
        <a:lstStyle/>
        <a:p>
          <a:endParaRPr lang="en-GB"/>
        </a:p>
      </dgm:t>
    </dgm:pt>
    <dgm:pt modelId="{08897AF2-970C-0E49-906B-D13D910E3A50}" type="sibTrans" cxnId="{0E9F533B-56C3-0A4F-AE7B-57EEDA791095}">
      <dgm:prSet/>
      <dgm:spPr/>
      <dgm:t>
        <a:bodyPr/>
        <a:lstStyle/>
        <a:p>
          <a:endParaRPr lang="en-GB"/>
        </a:p>
      </dgm:t>
    </dgm:pt>
    <dgm:pt modelId="{9A5FDE51-B478-5E47-988D-5145209AC91F}">
      <dgm:prSet/>
      <dgm:spPr/>
      <dgm:t>
        <a:bodyPr/>
        <a:lstStyle/>
        <a:p>
          <a:r>
            <a:rPr lang="en-GB" b="1" dirty="0"/>
            <a:t>Sustaining</a:t>
          </a:r>
        </a:p>
      </dgm:t>
    </dgm:pt>
    <dgm:pt modelId="{F92F87A9-F716-2A46-AE76-813F1CDC2DED}" type="parTrans" cxnId="{0A4458C9-2920-B247-A8E4-75FB03D07927}">
      <dgm:prSet/>
      <dgm:spPr/>
      <dgm:t>
        <a:bodyPr/>
        <a:lstStyle/>
        <a:p>
          <a:endParaRPr lang="en-GB"/>
        </a:p>
      </dgm:t>
    </dgm:pt>
    <dgm:pt modelId="{0EA6705E-7FFC-2D4C-A7D1-8AC962651E33}" type="sibTrans" cxnId="{0A4458C9-2920-B247-A8E4-75FB03D07927}">
      <dgm:prSet/>
      <dgm:spPr/>
      <dgm:t>
        <a:bodyPr/>
        <a:lstStyle/>
        <a:p>
          <a:endParaRPr lang="en-GB"/>
        </a:p>
      </dgm:t>
    </dgm:pt>
    <dgm:pt modelId="{7D57DBF2-537A-3E49-993F-31287C910DDB}">
      <dgm:prSet/>
      <dgm:spPr/>
      <dgm:t>
        <a:bodyPr/>
        <a:lstStyle/>
        <a:p>
          <a:r>
            <a:rPr lang="en-GB" b="1" dirty="0"/>
            <a:t>Scaling</a:t>
          </a:r>
        </a:p>
      </dgm:t>
    </dgm:pt>
    <dgm:pt modelId="{18030FC2-1C70-2546-A700-8559D13DB67A}" type="parTrans" cxnId="{D3EE5E9C-9092-2B44-908B-D2C6777132E9}">
      <dgm:prSet/>
      <dgm:spPr/>
      <dgm:t>
        <a:bodyPr/>
        <a:lstStyle/>
        <a:p>
          <a:endParaRPr lang="en-GB"/>
        </a:p>
      </dgm:t>
    </dgm:pt>
    <dgm:pt modelId="{4FC70FD0-938B-F849-997C-97A476AE33DA}" type="sibTrans" cxnId="{D3EE5E9C-9092-2B44-908B-D2C6777132E9}">
      <dgm:prSet/>
      <dgm:spPr/>
      <dgm:t>
        <a:bodyPr/>
        <a:lstStyle/>
        <a:p>
          <a:endParaRPr lang="en-GB"/>
        </a:p>
      </dgm:t>
    </dgm:pt>
    <dgm:pt modelId="{F66AEDC8-66D7-654C-8487-1C343F94257F}">
      <dgm:prSet/>
      <dgm:spPr/>
      <dgm:t>
        <a:bodyPr/>
        <a:lstStyle/>
        <a:p>
          <a:r>
            <a:rPr lang="en-GB" b="1" dirty="0"/>
            <a:t>Systemic Change</a:t>
          </a:r>
        </a:p>
      </dgm:t>
    </dgm:pt>
    <dgm:pt modelId="{4FA4D841-94B7-B644-B555-B038562063D0}" type="parTrans" cxnId="{C6FF3C6F-36A6-E243-97EB-3DD9A4CC502D}">
      <dgm:prSet/>
      <dgm:spPr/>
      <dgm:t>
        <a:bodyPr/>
        <a:lstStyle/>
        <a:p>
          <a:endParaRPr lang="en-GB"/>
        </a:p>
      </dgm:t>
    </dgm:pt>
    <dgm:pt modelId="{A3DFEC21-CEA5-4040-BDE3-2DF9066C042A}" type="sibTrans" cxnId="{C6FF3C6F-36A6-E243-97EB-3DD9A4CC502D}">
      <dgm:prSet/>
      <dgm:spPr/>
      <dgm:t>
        <a:bodyPr/>
        <a:lstStyle/>
        <a:p>
          <a:endParaRPr lang="en-GB"/>
        </a:p>
      </dgm:t>
    </dgm:pt>
    <dgm:pt modelId="{DAE31724-EB4B-8646-8464-9DFC30DE80E6}">
      <dgm:prSet/>
      <dgm:spPr/>
      <dgm:t>
        <a:bodyPr/>
        <a:lstStyle/>
        <a:p>
          <a:r>
            <a:rPr lang="en-GB" dirty="0"/>
            <a:t>Creating a business</a:t>
          </a:r>
        </a:p>
      </dgm:t>
    </dgm:pt>
    <dgm:pt modelId="{8C579FFD-5E87-B147-8AA0-3268DEB239D4}" type="parTrans" cxnId="{D1F84B6D-C4B4-E14E-B965-13F92D2AE77B}">
      <dgm:prSet/>
      <dgm:spPr/>
      <dgm:t>
        <a:bodyPr/>
        <a:lstStyle/>
        <a:p>
          <a:endParaRPr lang="en-GB"/>
        </a:p>
      </dgm:t>
    </dgm:pt>
    <dgm:pt modelId="{9D2D80E3-B740-0C4C-891C-C9E56259C198}" type="sibTrans" cxnId="{D1F84B6D-C4B4-E14E-B965-13F92D2AE77B}">
      <dgm:prSet/>
      <dgm:spPr/>
      <dgm:t>
        <a:bodyPr/>
        <a:lstStyle/>
        <a:p>
          <a:endParaRPr lang="en-GB"/>
        </a:p>
      </dgm:t>
    </dgm:pt>
    <dgm:pt modelId="{3259502F-C124-D241-ACA0-360E0BD72364}">
      <dgm:prSet phldrT="[Text]"/>
      <dgm:spPr/>
      <dgm:t>
        <a:bodyPr/>
        <a:lstStyle/>
        <a:p>
          <a:r>
            <a:rPr lang="en-GB" dirty="0"/>
            <a:t>From symptom to cause</a:t>
          </a:r>
        </a:p>
      </dgm:t>
    </dgm:pt>
    <dgm:pt modelId="{541836F1-1A81-0F43-BC97-D1EF5DDC7BEA}" type="parTrans" cxnId="{B439DB25-850F-8644-A38F-E3673ABFCBB4}">
      <dgm:prSet/>
      <dgm:spPr/>
      <dgm:t>
        <a:bodyPr/>
        <a:lstStyle/>
        <a:p>
          <a:endParaRPr lang="en-GB"/>
        </a:p>
      </dgm:t>
    </dgm:pt>
    <dgm:pt modelId="{1005C0F5-0D5F-D14C-B4F0-AE240B7913F6}" type="sibTrans" cxnId="{B439DB25-850F-8644-A38F-E3673ABFCBB4}">
      <dgm:prSet/>
      <dgm:spPr/>
      <dgm:t>
        <a:bodyPr/>
        <a:lstStyle/>
        <a:p>
          <a:endParaRPr lang="en-GB"/>
        </a:p>
      </dgm:t>
    </dgm:pt>
    <dgm:pt modelId="{F9B3E6AB-C7F3-1B44-80D1-1CC8C4585C8A}">
      <dgm:prSet phldrT="[Text]"/>
      <dgm:spPr/>
      <dgm:t>
        <a:bodyPr/>
        <a:lstStyle/>
        <a:p>
          <a:r>
            <a:rPr lang="en-GB" dirty="0"/>
            <a:t>Imagining the solution</a:t>
          </a:r>
        </a:p>
      </dgm:t>
    </dgm:pt>
    <dgm:pt modelId="{11D1678B-BF9C-324E-BA25-6FA639DEC231}" type="parTrans" cxnId="{F5E501B5-B5B1-A844-ADE2-F525CC04201B}">
      <dgm:prSet/>
      <dgm:spPr/>
      <dgm:t>
        <a:bodyPr/>
        <a:lstStyle/>
        <a:p>
          <a:endParaRPr lang="en-GB"/>
        </a:p>
      </dgm:t>
    </dgm:pt>
    <dgm:pt modelId="{30995441-B8AB-7049-BE02-E5ECF4718AF8}" type="sibTrans" cxnId="{F5E501B5-B5B1-A844-ADE2-F525CC04201B}">
      <dgm:prSet/>
      <dgm:spPr/>
      <dgm:t>
        <a:bodyPr/>
        <a:lstStyle/>
        <a:p>
          <a:endParaRPr lang="en-GB"/>
        </a:p>
      </dgm:t>
    </dgm:pt>
    <dgm:pt modelId="{A3445490-8F45-454E-B1BF-E82F64A4A0D5}">
      <dgm:prSet phldrT="[Text]"/>
      <dgm:spPr/>
      <dgm:t>
        <a:bodyPr/>
        <a:lstStyle/>
        <a:p>
          <a:r>
            <a:rPr lang="en-GB" dirty="0"/>
            <a:t>Thinking differently</a:t>
          </a:r>
        </a:p>
      </dgm:t>
    </dgm:pt>
    <dgm:pt modelId="{DCAB69DF-B308-4148-B406-BC856F2252C0}" type="parTrans" cxnId="{ADDC5EF2-C56A-834F-8020-86395CFF1E24}">
      <dgm:prSet/>
      <dgm:spPr/>
      <dgm:t>
        <a:bodyPr/>
        <a:lstStyle/>
        <a:p>
          <a:endParaRPr lang="en-GB"/>
        </a:p>
      </dgm:t>
    </dgm:pt>
    <dgm:pt modelId="{C29CD11B-B179-DB4D-82BB-F4EA7F29B680}" type="sibTrans" cxnId="{ADDC5EF2-C56A-834F-8020-86395CFF1E24}">
      <dgm:prSet/>
      <dgm:spPr/>
      <dgm:t>
        <a:bodyPr/>
        <a:lstStyle/>
        <a:p>
          <a:endParaRPr lang="en-GB"/>
        </a:p>
      </dgm:t>
    </dgm:pt>
    <dgm:pt modelId="{85C4DDED-E7AD-D24F-BD21-6C089E108405}">
      <dgm:prSet phldrT="[Text]"/>
      <dgm:spPr/>
      <dgm:t>
        <a:bodyPr/>
        <a:lstStyle/>
        <a:p>
          <a:r>
            <a:rPr lang="en-GB" dirty="0"/>
            <a:t>Open innovation</a:t>
          </a:r>
        </a:p>
      </dgm:t>
    </dgm:pt>
    <dgm:pt modelId="{D89C2841-573D-1940-A453-809A054BEE2B}" type="parTrans" cxnId="{A80BF032-A711-1E4A-9E8E-35334D39D00F}">
      <dgm:prSet/>
      <dgm:spPr/>
      <dgm:t>
        <a:bodyPr/>
        <a:lstStyle/>
        <a:p>
          <a:endParaRPr lang="en-GB"/>
        </a:p>
      </dgm:t>
    </dgm:pt>
    <dgm:pt modelId="{E5A13419-63FE-3048-A9C0-212DDB9AE96D}" type="sibTrans" cxnId="{A80BF032-A711-1E4A-9E8E-35334D39D00F}">
      <dgm:prSet/>
      <dgm:spPr/>
      <dgm:t>
        <a:bodyPr/>
        <a:lstStyle/>
        <a:p>
          <a:endParaRPr lang="en-GB"/>
        </a:p>
      </dgm:t>
    </dgm:pt>
    <dgm:pt modelId="{C2952934-69CA-B446-99F8-7FA529EDFA06}">
      <dgm:prSet phldrT="[Text]"/>
      <dgm:spPr/>
      <dgm:t>
        <a:bodyPr/>
        <a:lstStyle/>
        <a:p>
          <a:r>
            <a:rPr lang="en-GB" dirty="0"/>
            <a:t>Participation</a:t>
          </a:r>
        </a:p>
      </dgm:t>
    </dgm:pt>
    <dgm:pt modelId="{A36A04CB-2E81-8847-9EBC-4D75D618A50F}" type="parTrans" cxnId="{0EEAC34B-F2D7-7E45-A751-D79D7A646AE2}">
      <dgm:prSet/>
      <dgm:spPr/>
      <dgm:t>
        <a:bodyPr/>
        <a:lstStyle/>
        <a:p>
          <a:endParaRPr lang="en-GB"/>
        </a:p>
      </dgm:t>
    </dgm:pt>
    <dgm:pt modelId="{AFCB689B-6D27-4A4A-8083-9C15F0071A93}" type="sibTrans" cxnId="{0EEAC34B-F2D7-7E45-A751-D79D7A646AE2}">
      <dgm:prSet/>
      <dgm:spPr/>
      <dgm:t>
        <a:bodyPr/>
        <a:lstStyle/>
        <a:p>
          <a:endParaRPr lang="en-GB"/>
        </a:p>
      </dgm:t>
    </dgm:pt>
    <dgm:pt modelId="{A05FACFC-9137-C049-A558-E0CEAF01955D}">
      <dgm:prSet phldrT="[Text]"/>
      <dgm:spPr/>
      <dgm:t>
        <a:bodyPr/>
        <a:lstStyle/>
        <a:p>
          <a:r>
            <a:rPr lang="en-GB" dirty="0"/>
            <a:t>Facilitating participation </a:t>
          </a:r>
        </a:p>
      </dgm:t>
    </dgm:pt>
    <dgm:pt modelId="{166A8414-F917-D840-AEC5-69D5CA6E062C}" type="parTrans" cxnId="{1EBC1679-1AC0-2A48-B74F-8DBF0473D6FA}">
      <dgm:prSet/>
      <dgm:spPr/>
      <dgm:t>
        <a:bodyPr/>
        <a:lstStyle/>
        <a:p>
          <a:endParaRPr lang="en-GB"/>
        </a:p>
      </dgm:t>
    </dgm:pt>
    <dgm:pt modelId="{10C68AA5-A269-F440-8B36-25B67091F581}" type="sibTrans" cxnId="{1EBC1679-1AC0-2A48-B74F-8DBF0473D6FA}">
      <dgm:prSet/>
      <dgm:spPr/>
      <dgm:t>
        <a:bodyPr/>
        <a:lstStyle/>
        <a:p>
          <a:endParaRPr lang="en-GB"/>
        </a:p>
      </dgm:t>
    </dgm:pt>
    <dgm:pt modelId="{DAAE2142-DADC-CA4F-9475-9076A8AFF1B9}">
      <dgm:prSet phldrT="[Text]"/>
      <dgm:spPr/>
      <dgm:t>
        <a:bodyPr/>
        <a:lstStyle/>
        <a:p>
          <a:r>
            <a:rPr lang="en-GB" dirty="0"/>
            <a:t>Institutions</a:t>
          </a:r>
        </a:p>
      </dgm:t>
    </dgm:pt>
    <dgm:pt modelId="{742A40DA-A590-1643-9921-B0EC1475C73B}" type="parTrans" cxnId="{F891523B-8A65-8549-8254-586C22BD54E7}">
      <dgm:prSet/>
      <dgm:spPr/>
      <dgm:t>
        <a:bodyPr/>
        <a:lstStyle/>
        <a:p>
          <a:endParaRPr lang="en-GB"/>
        </a:p>
      </dgm:t>
    </dgm:pt>
    <dgm:pt modelId="{E8C5ABE7-7F23-B949-ADF0-75157F2638AD}" type="sibTrans" cxnId="{F891523B-8A65-8549-8254-586C22BD54E7}">
      <dgm:prSet/>
      <dgm:spPr/>
      <dgm:t>
        <a:bodyPr/>
        <a:lstStyle/>
        <a:p>
          <a:endParaRPr lang="en-GB"/>
        </a:p>
      </dgm:t>
    </dgm:pt>
    <dgm:pt modelId="{86327FB8-A0AC-DD40-9C6F-FB0D62FF366A}">
      <dgm:prSet/>
      <dgm:spPr/>
      <dgm:t>
        <a:bodyPr/>
        <a:lstStyle/>
        <a:p>
          <a:r>
            <a:rPr lang="en-GB" dirty="0"/>
            <a:t>Ownership and organisational form</a:t>
          </a:r>
        </a:p>
      </dgm:t>
    </dgm:pt>
    <dgm:pt modelId="{592B671D-6F27-4B47-9E46-35E132330E0D}" type="parTrans" cxnId="{B3C5AA14-6642-E54B-8612-9CD85D23FFDF}">
      <dgm:prSet/>
      <dgm:spPr/>
      <dgm:t>
        <a:bodyPr/>
        <a:lstStyle/>
        <a:p>
          <a:endParaRPr lang="en-GB"/>
        </a:p>
      </dgm:t>
    </dgm:pt>
    <dgm:pt modelId="{B8C60CD6-EB68-884C-B9E5-E991796D6E8C}" type="sibTrans" cxnId="{B3C5AA14-6642-E54B-8612-9CD85D23FFDF}">
      <dgm:prSet/>
      <dgm:spPr/>
      <dgm:t>
        <a:bodyPr/>
        <a:lstStyle/>
        <a:p>
          <a:endParaRPr lang="en-GB"/>
        </a:p>
      </dgm:t>
    </dgm:pt>
    <dgm:pt modelId="{7AAB7FAF-14C7-1C47-B709-70BEB757E9B9}">
      <dgm:prSet/>
      <dgm:spPr/>
      <dgm:t>
        <a:bodyPr/>
        <a:lstStyle/>
        <a:p>
          <a:r>
            <a:rPr lang="en-GB" dirty="0"/>
            <a:t>Governance</a:t>
          </a:r>
        </a:p>
      </dgm:t>
    </dgm:pt>
    <dgm:pt modelId="{16E7A34D-AED0-414F-85DC-C29E2B0E2337}" type="parTrans" cxnId="{8278F681-3D26-5147-A924-5DE5DB3D35C7}">
      <dgm:prSet/>
      <dgm:spPr/>
      <dgm:t>
        <a:bodyPr/>
        <a:lstStyle/>
        <a:p>
          <a:endParaRPr lang="en-GB"/>
        </a:p>
      </dgm:t>
    </dgm:pt>
    <dgm:pt modelId="{4FED5922-EBC6-A644-A7D9-BC62B0AFF55B}" type="sibTrans" cxnId="{8278F681-3D26-5147-A924-5DE5DB3D35C7}">
      <dgm:prSet/>
      <dgm:spPr/>
      <dgm:t>
        <a:bodyPr/>
        <a:lstStyle/>
        <a:p>
          <a:endParaRPr lang="en-GB"/>
        </a:p>
      </dgm:t>
    </dgm:pt>
    <dgm:pt modelId="{D166732C-E575-BB4B-981E-BA7EED379A34}">
      <dgm:prSet/>
      <dgm:spPr/>
      <dgm:t>
        <a:bodyPr/>
        <a:lstStyle/>
        <a:p>
          <a:r>
            <a:rPr lang="en-GB" dirty="0"/>
            <a:t>Organisational models</a:t>
          </a:r>
        </a:p>
      </dgm:t>
    </dgm:pt>
    <dgm:pt modelId="{ED22D002-5546-684D-B302-064667450F30}" type="parTrans" cxnId="{85D01D92-6596-D247-BBF2-C827F9FF14ED}">
      <dgm:prSet/>
      <dgm:spPr/>
      <dgm:t>
        <a:bodyPr/>
        <a:lstStyle/>
        <a:p>
          <a:endParaRPr lang="en-GB"/>
        </a:p>
      </dgm:t>
    </dgm:pt>
    <dgm:pt modelId="{855917AA-1D6F-DE43-85DC-1E5295B61251}" type="sibTrans" cxnId="{85D01D92-6596-D247-BBF2-C827F9FF14ED}">
      <dgm:prSet/>
      <dgm:spPr/>
      <dgm:t>
        <a:bodyPr/>
        <a:lstStyle/>
        <a:p>
          <a:endParaRPr lang="en-GB"/>
        </a:p>
      </dgm:t>
    </dgm:pt>
    <dgm:pt modelId="{38E94CEA-ACDA-4B45-BB6B-8AA32CFB2EBE}">
      <dgm:prSet/>
      <dgm:spPr/>
      <dgm:t>
        <a:bodyPr/>
        <a:lstStyle/>
        <a:p>
          <a:r>
            <a:rPr lang="en-GB" dirty="0"/>
            <a:t>Operations</a:t>
          </a:r>
        </a:p>
      </dgm:t>
    </dgm:pt>
    <dgm:pt modelId="{0C03CFCF-E1D7-124C-BE19-2FCEE925C5FE}" type="parTrans" cxnId="{E91E0E3A-6B5B-8F45-AB0D-5F9652C070D3}">
      <dgm:prSet/>
      <dgm:spPr/>
      <dgm:t>
        <a:bodyPr/>
        <a:lstStyle/>
        <a:p>
          <a:endParaRPr lang="en-GB"/>
        </a:p>
      </dgm:t>
    </dgm:pt>
    <dgm:pt modelId="{AAC01B88-FD6C-9D40-9E13-1288E9A4E7F5}" type="sibTrans" cxnId="{E91E0E3A-6B5B-8F45-AB0D-5F9652C070D3}">
      <dgm:prSet/>
      <dgm:spPr/>
      <dgm:t>
        <a:bodyPr/>
        <a:lstStyle/>
        <a:p>
          <a:endParaRPr lang="en-GB"/>
        </a:p>
      </dgm:t>
    </dgm:pt>
    <dgm:pt modelId="{82F35D41-4BF5-B644-85F9-54D6D1A20521}">
      <dgm:prSet/>
      <dgm:spPr/>
      <dgm:t>
        <a:bodyPr/>
        <a:lstStyle/>
        <a:p>
          <a:r>
            <a:rPr lang="en-GB" dirty="0"/>
            <a:t>Venture finance</a:t>
          </a:r>
        </a:p>
      </dgm:t>
    </dgm:pt>
    <dgm:pt modelId="{3BB466CF-6EC0-0A42-9ACB-27E179CB3886}" type="parTrans" cxnId="{7929CF3C-7E19-AB44-85B6-6602C34B710F}">
      <dgm:prSet/>
      <dgm:spPr/>
      <dgm:t>
        <a:bodyPr/>
        <a:lstStyle/>
        <a:p>
          <a:endParaRPr lang="en-GB"/>
        </a:p>
      </dgm:t>
    </dgm:pt>
    <dgm:pt modelId="{BA169704-394E-6642-A6CF-E9674D994D6E}" type="sibTrans" cxnId="{7929CF3C-7E19-AB44-85B6-6602C34B710F}">
      <dgm:prSet/>
      <dgm:spPr/>
      <dgm:t>
        <a:bodyPr/>
        <a:lstStyle/>
        <a:p>
          <a:endParaRPr lang="en-GB"/>
        </a:p>
      </dgm:t>
    </dgm:pt>
    <dgm:pt modelId="{30E5E31C-A65F-6D4B-911C-6E8440391CFA}">
      <dgm:prSet/>
      <dgm:spPr/>
      <dgm:t>
        <a:bodyPr/>
        <a:lstStyle/>
        <a:p>
          <a:r>
            <a:rPr lang="en-GB" dirty="0"/>
            <a:t>Public sector</a:t>
          </a:r>
        </a:p>
      </dgm:t>
    </dgm:pt>
    <dgm:pt modelId="{88CDC596-7C0A-6C4F-B597-0DA283CFD948}" type="parTrans" cxnId="{4431A9E2-BDA6-4545-B2FA-D898F5674F5A}">
      <dgm:prSet/>
      <dgm:spPr/>
      <dgm:t>
        <a:bodyPr/>
        <a:lstStyle/>
        <a:p>
          <a:endParaRPr lang="en-GB"/>
        </a:p>
      </dgm:t>
    </dgm:pt>
    <dgm:pt modelId="{1EC2BFE9-CF1A-4B4F-96CD-632397B1EC57}" type="sibTrans" cxnId="{4431A9E2-BDA6-4545-B2FA-D898F5674F5A}">
      <dgm:prSet/>
      <dgm:spPr/>
      <dgm:t>
        <a:bodyPr/>
        <a:lstStyle/>
        <a:p>
          <a:endParaRPr lang="en-GB"/>
        </a:p>
      </dgm:t>
    </dgm:pt>
    <dgm:pt modelId="{15C6DBCE-C34B-CC40-A820-74F83B2841E9}">
      <dgm:prSet/>
      <dgm:spPr/>
      <dgm:t>
        <a:bodyPr/>
        <a:lstStyle/>
        <a:p>
          <a:r>
            <a:rPr lang="en-GB" dirty="0"/>
            <a:t>Generative diffusion</a:t>
          </a:r>
        </a:p>
      </dgm:t>
    </dgm:pt>
    <dgm:pt modelId="{146A736A-79A5-E647-8B79-30C4ED6E4FAB}" type="parTrans" cxnId="{2BA2C025-AB61-EE45-B0EF-AC52E7F3DAAF}">
      <dgm:prSet/>
      <dgm:spPr/>
      <dgm:t>
        <a:bodyPr/>
        <a:lstStyle/>
        <a:p>
          <a:endParaRPr lang="en-GB"/>
        </a:p>
      </dgm:t>
    </dgm:pt>
    <dgm:pt modelId="{FF415265-F05D-0143-B7F3-46D3CDB0EAAE}" type="sibTrans" cxnId="{2BA2C025-AB61-EE45-B0EF-AC52E7F3DAAF}">
      <dgm:prSet/>
      <dgm:spPr/>
      <dgm:t>
        <a:bodyPr/>
        <a:lstStyle/>
        <a:p>
          <a:endParaRPr lang="en-GB"/>
        </a:p>
      </dgm:t>
    </dgm:pt>
    <dgm:pt modelId="{6B720A8A-B3D1-7049-944F-FF7F600291EC}">
      <dgm:prSet/>
      <dgm:spPr/>
      <dgm:t>
        <a:bodyPr/>
        <a:lstStyle/>
        <a:p>
          <a:r>
            <a:rPr lang="en-GB" dirty="0"/>
            <a:t>Inspiration</a:t>
          </a:r>
        </a:p>
      </dgm:t>
    </dgm:pt>
    <dgm:pt modelId="{E34383F7-F648-0E41-909B-E562FEFA754C}" type="parTrans" cxnId="{23AFCA9A-8652-DF49-BAEE-5D7B78720747}">
      <dgm:prSet/>
      <dgm:spPr/>
      <dgm:t>
        <a:bodyPr/>
        <a:lstStyle/>
        <a:p>
          <a:endParaRPr lang="en-GB"/>
        </a:p>
      </dgm:t>
    </dgm:pt>
    <dgm:pt modelId="{18B28B91-084D-A44D-8589-BAE0A7F4A4DB}" type="sibTrans" cxnId="{23AFCA9A-8652-DF49-BAEE-5D7B78720747}">
      <dgm:prSet/>
      <dgm:spPr/>
      <dgm:t>
        <a:bodyPr/>
        <a:lstStyle/>
        <a:p>
          <a:endParaRPr lang="en-GB"/>
        </a:p>
      </dgm:t>
    </dgm:pt>
    <dgm:pt modelId="{1E566E32-3DAF-E044-A05A-E23AA2E2429D}">
      <dgm:prSet/>
      <dgm:spPr/>
      <dgm:t>
        <a:bodyPr/>
        <a:lstStyle/>
        <a:p>
          <a:r>
            <a:rPr lang="en-GB" dirty="0"/>
            <a:t>Diffusing demand</a:t>
          </a:r>
        </a:p>
      </dgm:t>
    </dgm:pt>
    <dgm:pt modelId="{C4233EB1-CC9F-6D43-981F-EA24A35026D6}" type="parTrans" cxnId="{73383850-352A-F643-9E8C-4A812F7A36D2}">
      <dgm:prSet/>
      <dgm:spPr/>
      <dgm:t>
        <a:bodyPr/>
        <a:lstStyle/>
        <a:p>
          <a:endParaRPr lang="en-GB"/>
        </a:p>
      </dgm:t>
    </dgm:pt>
    <dgm:pt modelId="{756FDBC0-0AC9-384C-8EAA-737E245DE375}" type="sibTrans" cxnId="{73383850-352A-F643-9E8C-4A812F7A36D2}">
      <dgm:prSet/>
      <dgm:spPr/>
      <dgm:t>
        <a:bodyPr/>
        <a:lstStyle/>
        <a:p>
          <a:endParaRPr lang="en-GB"/>
        </a:p>
      </dgm:t>
    </dgm:pt>
    <dgm:pt modelId="{36143E21-EC0D-0B43-B95D-BB02512BF554}">
      <dgm:prSet/>
      <dgm:spPr/>
      <dgm:t>
        <a:bodyPr/>
        <a:lstStyle/>
        <a:p>
          <a:r>
            <a:rPr lang="en-GB" dirty="0"/>
            <a:t>Scaling and diffusion in the public sector</a:t>
          </a:r>
        </a:p>
      </dgm:t>
    </dgm:pt>
    <dgm:pt modelId="{384704E0-30E4-DA4B-B200-C26A0CDBC575}" type="parTrans" cxnId="{B52F0E78-83B5-9743-9A70-0BBEE573DE32}">
      <dgm:prSet/>
      <dgm:spPr/>
      <dgm:t>
        <a:bodyPr/>
        <a:lstStyle/>
        <a:p>
          <a:endParaRPr lang="en-GB"/>
        </a:p>
      </dgm:t>
    </dgm:pt>
    <dgm:pt modelId="{F3201942-9457-6044-9707-3EA38AA0E06A}" type="sibTrans" cxnId="{B52F0E78-83B5-9743-9A70-0BBEE573DE32}">
      <dgm:prSet/>
      <dgm:spPr/>
      <dgm:t>
        <a:bodyPr/>
        <a:lstStyle/>
        <a:p>
          <a:endParaRPr lang="en-GB"/>
        </a:p>
      </dgm:t>
    </dgm:pt>
    <dgm:pt modelId="{97DB8BEF-0C22-C24A-969B-9EF088168765}">
      <dgm:prSet/>
      <dgm:spPr/>
      <dgm:t>
        <a:bodyPr/>
        <a:lstStyle/>
        <a:p>
          <a:r>
            <a:rPr lang="en-GB" dirty="0"/>
            <a:t>Commissioning and procurement</a:t>
          </a:r>
        </a:p>
      </dgm:t>
    </dgm:pt>
    <dgm:pt modelId="{C9617759-BFEA-EB4F-9E89-C856F92F7978}" type="parTrans" cxnId="{F9CF405B-3D9A-6446-803C-9687BAE288FE}">
      <dgm:prSet/>
      <dgm:spPr/>
      <dgm:t>
        <a:bodyPr/>
        <a:lstStyle/>
        <a:p>
          <a:endParaRPr lang="en-GB"/>
        </a:p>
      </dgm:t>
    </dgm:pt>
    <dgm:pt modelId="{9AE753D5-12C3-0943-9AE8-62851828CFED}" type="sibTrans" cxnId="{F9CF405B-3D9A-6446-803C-9687BAE288FE}">
      <dgm:prSet/>
      <dgm:spPr/>
      <dgm:t>
        <a:bodyPr/>
        <a:lstStyle/>
        <a:p>
          <a:endParaRPr lang="en-GB"/>
        </a:p>
      </dgm:t>
    </dgm:pt>
    <dgm:pt modelId="{52E16F03-A7D7-8A44-B300-9EADA7A8F66F}">
      <dgm:prSet/>
      <dgm:spPr/>
      <dgm:t>
        <a:bodyPr/>
        <a:lstStyle/>
        <a:p>
          <a:r>
            <a:rPr lang="en-GB" dirty="0"/>
            <a:t>Transmitters</a:t>
          </a:r>
        </a:p>
      </dgm:t>
    </dgm:pt>
    <dgm:pt modelId="{82D2539B-BFE7-944F-A505-F111646E48E0}" type="parTrans" cxnId="{8A0A5E2C-D76F-1043-BE36-F3A6878A2450}">
      <dgm:prSet/>
      <dgm:spPr/>
      <dgm:t>
        <a:bodyPr/>
        <a:lstStyle/>
        <a:p>
          <a:endParaRPr lang="en-GB"/>
        </a:p>
      </dgm:t>
    </dgm:pt>
    <dgm:pt modelId="{C78E8886-6A48-7344-83F8-D46C224A0932}" type="sibTrans" cxnId="{8A0A5E2C-D76F-1043-BE36-F3A6878A2450}">
      <dgm:prSet/>
      <dgm:spPr/>
      <dgm:t>
        <a:bodyPr/>
        <a:lstStyle/>
        <a:p>
          <a:endParaRPr lang="en-GB"/>
        </a:p>
      </dgm:t>
    </dgm:pt>
    <dgm:pt modelId="{FCDFC4A1-7925-CC45-9359-1B00E31CC441}">
      <dgm:prSet/>
      <dgm:spPr/>
      <dgm:t>
        <a:bodyPr/>
        <a:lstStyle/>
        <a:p>
          <a:endParaRPr lang="en-GB" dirty="0"/>
        </a:p>
      </dgm:t>
    </dgm:pt>
    <dgm:pt modelId="{14863CA1-6BDE-6242-BC27-2E8F8AC28DE6}" type="parTrans" cxnId="{45E83921-F307-E64A-9D1C-9418DABE7688}">
      <dgm:prSet/>
      <dgm:spPr/>
      <dgm:t>
        <a:bodyPr/>
        <a:lstStyle/>
        <a:p>
          <a:endParaRPr lang="en-GB"/>
        </a:p>
      </dgm:t>
    </dgm:pt>
    <dgm:pt modelId="{DD9531BC-50C1-974B-BAF7-2F2294808F55}" type="sibTrans" cxnId="{45E83921-F307-E64A-9D1C-9418DABE7688}">
      <dgm:prSet/>
      <dgm:spPr/>
      <dgm:t>
        <a:bodyPr/>
        <a:lstStyle/>
        <a:p>
          <a:endParaRPr lang="en-GB"/>
        </a:p>
      </dgm:t>
    </dgm:pt>
    <dgm:pt modelId="{47CAE80A-40FE-C144-9654-291DA02AC6BF}">
      <dgm:prSet/>
      <dgm:spPr/>
      <dgm:t>
        <a:bodyPr/>
        <a:lstStyle/>
        <a:p>
          <a:r>
            <a:rPr lang="en-GB" dirty="0"/>
            <a:t>Suppliers of innovation</a:t>
          </a:r>
        </a:p>
      </dgm:t>
    </dgm:pt>
    <dgm:pt modelId="{1E1F998F-78DF-8141-B188-4718EC32B997}" type="parTrans" cxnId="{9AE99EDE-1A25-0E46-8A24-954D9F22C00F}">
      <dgm:prSet/>
      <dgm:spPr/>
      <dgm:t>
        <a:bodyPr/>
        <a:lstStyle/>
        <a:p>
          <a:endParaRPr lang="en-GB"/>
        </a:p>
      </dgm:t>
    </dgm:pt>
    <dgm:pt modelId="{B7919109-86EE-C449-885F-ABB3DC8D7EDD}" type="sibTrans" cxnId="{9AE99EDE-1A25-0E46-8A24-954D9F22C00F}">
      <dgm:prSet/>
      <dgm:spPr/>
      <dgm:t>
        <a:bodyPr/>
        <a:lstStyle/>
        <a:p>
          <a:endParaRPr lang="en-GB"/>
        </a:p>
      </dgm:t>
    </dgm:pt>
    <dgm:pt modelId="{6A9A931B-DE50-A54D-B5CA-41208FE3DB43}">
      <dgm:prSet/>
      <dgm:spPr/>
      <dgm:t>
        <a:bodyPr/>
        <a:lstStyle/>
        <a:p>
          <a:r>
            <a:rPr lang="en-GB" dirty="0"/>
            <a:t>Organisation and scale</a:t>
          </a:r>
        </a:p>
      </dgm:t>
    </dgm:pt>
    <dgm:pt modelId="{FBE50CF3-49EA-B849-B997-0EED4D286078}" type="parTrans" cxnId="{20CFA286-EBFE-9746-9022-57F53D1D182B}">
      <dgm:prSet/>
      <dgm:spPr/>
      <dgm:t>
        <a:bodyPr/>
        <a:lstStyle/>
        <a:p>
          <a:endParaRPr lang="en-GB"/>
        </a:p>
      </dgm:t>
    </dgm:pt>
    <dgm:pt modelId="{69F68DC8-8D45-F344-98C9-F162648C2980}" type="sibTrans" cxnId="{20CFA286-EBFE-9746-9022-57F53D1D182B}">
      <dgm:prSet/>
      <dgm:spPr/>
      <dgm:t>
        <a:bodyPr/>
        <a:lstStyle/>
        <a:p>
          <a:endParaRPr lang="en-GB"/>
        </a:p>
      </dgm:t>
    </dgm:pt>
    <dgm:pt modelId="{8B21DE4B-F774-3D42-9469-CA950C1AA231}" type="pres">
      <dgm:prSet presAssocID="{687F8612-421E-9944-B70C-4DB5848F1F90}" presName="CompostProcess" presStyleCnt="0">
        <dgm:presLayoutVars>
          <dgm:dir/>
          <dgm:resizeHandles val="exact"/>
        </dgm:presLayoutVars>
      </dgm:prSet>
      <dgm:spPr/>
    </dgm:pt>
    <dgm:pt modelId="{25C18D2D-489E-774D-BB61-0EA08C66E5FC}" type="pres">
      <dgm:prSet presAssocID="{687F8612-421E-9944-B70C-4DB5848F1F90}" presName="arrow" presStyleLbl="bgShp" presStyleIdx="0" presStyleCnt="1"/>
      <dgm:spPr/>
    </dgm:pt>
    <dgm:pt modelId="{FCB31182-F191-1A4E-92FC-E4163154E6DB}" type="pres">
      <dgm:prSet presAssocID="{687F8612-421E-9944-B70C-4DB5848F1F90}" presName="linearProcess" presStyleCnt="0"/>
      <dgm:spPr/>
    </dgm:pt>
    <dgm:pt modelId="{C247AF06-E100-AC47-86C1-979EF4C33086}" type="pres">
      <dgm:prSet presAssocID="{6F0A968F-E01C-7144-8DCE-445A50F1A5EF}" presName="textNode" presStyleLbl="node1" presStyleIdx="0" presStyleCnt="6">
        <dgm:presLayoutVars>
          <dgm:bulletEnabled val="1"/>
        </dgm:presLayoutVars>
      </dgm:prSet>
      <dgm:spPr/>
    </dgm:pt>
    <dgm:pt modelId="{DF126859-E3BC-7347-BED2-A62F5E7A4201}" type="pres">
      <dgm:prSet presAssocID="{23C4C57B-5C18-0748-AB25-5F4E49C1F66A}" presName="sibTrans" presStyleCnt="0"/>
      <dgm:spPr/>
    </dgm:pt>
    <dgm:pt modelId="{6B1115B4-847F-7340-B36C-45D1BD42E607}" type="pres">
      <dgm:prSet presAssocID="{7896EBBD-C499-BF46-8917-649EDE77C82F}" presName="textNode" presStyleLbl="node1" presStyleIdx="1" presStyleCnt="6">
        <dgm:presLayoutVars>
          <dgm:bulletEnabled val="1"/>
        </dgm:presLayoutVars>
      </dgm:prSet>
      <dgm:spPr/>
    </dgm:pt>
    <dgm:pt modelId="{AFE253EB-2C72-594C-8495-C6F3099CCA1E}" type="pres">
      <dgm:prSet presAssocID="{29D24016-649C-0C4E-A885-C1DBDAA9DC47}" presName="sibTrans" presStyleCnt="0"/>
      <dgm:spPr/>
    </dgm:pt>
    <dgm:pt modelId="{662BB058-B9F4-7942-9626-9BC37C5B8BC4}" type="pres">
      <dgm:prSet presAssocID="{0B7D802B-BD1A-4F45-8E8A-8924D4EAC541}" presName="textNode" presStyleLbl="node1" presStyleIdx="2" presStyleCnt="6">
        <dgm:presLayoutVars>
          <dgm:bulletEnabled val="1"/>
        </dgm:presLayoutVars>
      </dgm:prSet>
      <dgm:spPr/>
    </dgm:pt>
    <dgm:pt modelId="{47A4F563-FF0A-F34C-A504-0C685B18E6AE}" type="pres">
      <dgm:prSet presAssocID="{0AB2BAA5-B371-8240-B321-19A43B71CB6E}" presName="sibTrans" presStyleCnt="0"/>
      <dgm:spPr/>
    </dgm:pt>
    <dgm:pt modelId="{B7C221E4-B185-6C4E-AA8D-14795E6CDB0F}" type="pres">
      <dgm:prSet presAssocID="{9A5FDE51-B478-5E47-988D-5145209AC91F}" presName="textNode" presStyleLbl="node1" presStyleIdx="3" presStyleCnt="6">
        <dgm:presLayoutVars>
          <dgm:bulletEnabled val="1"/>
        </dgm:presLayoutVars>
      </dgm:prSet>
      <dgm:spPr/>
    </dgm:pt>
    <dgm:pt modelId="{AA61EF73-6344-2047-9CFF-77BCF630BE1D}" type="pres">
      <dgm:prSet presAssocID="{0EA6705E-7FFC-2D4C-A7D1-8AC962651E33}" presName="sibTrans" presStyleCnt="0"/>
      <dgm:spPr/>
    </dgm:pt>
    <dgm:pt modelId="{9ECAD045-8FA8-5948-A320-42862FC4DEB8}" type="pres">
      <dgm:prSet presAssocID="{7D57DBF2-537A-3E49-993F-31287C910DDB}" presName="textNode" presStyleLbl="node1" presStyleIdx="4" presStyleCnt="6">
        <dgm:presLayoutVars>
          <dgm:bulletEnabled val="1"/>
        </dgm:presLayoutVars>
      </dgm:prSet>
      <dgm:spPr/>
    </dgm:pt>
    <dgm:pt modelId="{A0951F8C-F0B1-9242-9BBA-5820046C164C}" type="pres">
      <dgm:prSet presAssocID="{4FC70FD0-938B-F849-997C-97A476AE33DA}" presName="sibTrans" presStyleCnt="0"/>
      <dgm:spPr/>
    </dgm:pt>
    <dgm:pt modelId="{3829196F-1D9D-F44D-BCA7-FDF2259689FD}" type="pres">
      <dgm:prSet presAssocID="{F66AEDC8-66D7-654C-8487-1C343F94257F}" presName="textNode" presStyleLbl="node1" presStyleIdx="5" presStyleCnt="6">
        <dgm:presLayoutVars>
          <dgm:bulletEnabled val="1"/>
        </dgm:presLayoutVars>
      </dgm:prSet>
      <dgm:spPr/>
    </dgm:pt>
  </dgm:ptLst>
  <dgm:cxnLst>
    <dgm:cxn modelId="{FE0CF007-52EC-484A-8228-BBB9B96B2460}" srcId="{0B7D802B-BD1A-4F45-8E8A-8924D4EAC541}" destId="{D3AD0224-FAA4-E840-84A0-A3AD6CA527BD}" srcOrd="0" destOrd="0" parTransId="{E6521167-EA3B-C549-9FE5-23F22AB79096}" sibTransId="{28AD5E5F-661D-9D4B-9996-91890CF2C1CA}"/>
    <dgm:cxn modelId="{77C2330C-8CF9-9547-90FC-E3B04B2209D1}" srcId="{6F0A968F-E01C-7144-8DCE-445A50F1A5EF}" destId="{9C6BAFE3-A7BA-DC4B-A8EE-E0902014ECB4}" srcOrd="0" destOrd="0" parTransId="{523878E3-4CB6-6948-8D06-BD737553E7F2}" sibTransId="{3B771B9F-3A1D-7A4C-B378-78822DF57C04}"/>
    <dgm:cxn modelId="{D834B60D-26D4-0447-BB3C-180719186278}" type="presOf" srcId="{A05FACFC-9137-C049-A558-E0CEAF01955D}" destId="{6B1115B4-847F-7340-B36C-45D1BD42E607}" srcOrd="0" destOrd="6" presId="urn:microsoft.com/office/officeart/2005/8/layout/hProcess9"/>
    <dgm:cxn modelId="{B5D1480E-B429-9045-819B-97E267D334C8}" type="presOf" srcId="{D166732C-E575-BB4B-981E-BA7EED379A34}" destId="{B7C221E4-B185-6C4E-AA8D-14795E6CDB0F}" srcOrd="0" destOrd="4" presId="urn:microsoft.com/office/officeart/2005/8/layout/hProcess9"/>
    <dgm:cxn modelId="{5E9DA70E-2EDF-0848-A776-1CECE1501D9A}" type="presOf" srcId="{9C6BAFE3-A7BA-DC4B-A8EE-E0902014ECB4}" destId="{C247AF06-E100-AC47-86C1-979EF4C33086}" srcOrd="0" destOrd="1" presId="urn:microsoft.com/office/officeart/2005/8/layout/hProcess9"/>
    <dgm:cxn modelId="{9F1F3A0F-301C-4442-B0F7-661AC692AEC4}" type="presOf" srcId="{47CAE80A-40FE-C144-9654-291DA02AC6BF}" destId="{9ECAD045-8FA8-5948-A320-42862FC4DEB8}" srcOrd="0" destOrd="6" presId="urn:microsoft.com/office/officeart/2005/8/layout/hProcess9"/>
    <dgm:cxn modelId="{76977F14-BB11-3143-A8DA-E01C99F66B40}" srcId="{7896EBBD-C499-BF46-8917-649EDE77C82F}" destId="{5A1C2DFF-18EB-464F-A360-2C7BB952BFDF}" srcOrd="0" destOrd="0" parTransId="{70D59C82-6554-EF41-A06D-53FF8FEB5CE2}" sibTransId="{5012C222-34EC-2846-85D1-4F3423E52199}"/>
    <dgm:cxn modelId="{B3C5AA14-6642-E54B-8612-9CD85D23FFDF}" srcId="{9A5FDE51-B478-5E47-988D-5145209AC91F}" destId="{86327FB8-A0AC-DD40-9C6F-FB0D62FF366A}" srcOrd="1" destOrd="0" parTransId="{592B671D-6F27-4B47-9E46-35E132330E0D}" sibTransId="{B8C60CD6-EB68-884C-B9E5-E991796D6E8C}"/>
    <dgm:cxn modelId="{45E83921-F307-E64A-9D1C-9418DABE7688}" srcId="{7D57DBF2-537A-3E49-993F-31287C910DDB}" destId="{FCDFC4A1-7925-CC45-9359-1B00E31CC441}" srcOrd="8" destOrd="0" parTransId="{14863CA1-6BDE-6242-BC27-2E8F8AC28DE6}" sibTransId="{DD9531BC-50C1-974B-BAF7-2F2294808F55}"/>
    <dgm:cxn modelId="{2BA2C025-AB61-EE45-B0EF-AC52E7F3DAAF}" srcId="{7D57DBF2-537A-3E49-993F-31287C910DDB}" destId="{15C6DBCE-C34B-CC40-A820-74F83B2841E9}" srcOrd="0" destOrd="0" parTransId="{146A736A-79A5-E647-8B79-30C4ED6E4FAB}" sibTransId="{FF415265-F05D-0143-B7F3-46D3CDB0EAAE}"/>
    <dgm:cxn modelId="{B439DB25-850F-8644-A38F-E3673ABFCBB4}" srcId="{6F0A968F-E01C-7144-8DCE-445A50F1A5EF}" destId="{3259502F-C124-D241-ACA0-360E0BD72364}" srcOrd="2" destOrd="0" parTransId="{541836F1-1A81-0F43-BC97-D1EF5DDC7BEA}" sibTransId="{1005C0F5-0D5F-D14C-B4F0-AE240B7913F6}"/>
    <dgm:cxn modelId="{D9623629-1E0A-5C40-9ACF-F14DAF143F60}" type="presOf" srcId="{DAAE2142-DADC-CA4F-9475-9076A8AFF1B9}" destId="{6B1115B4-847F-7340-B36C-45D1BD42E607}" srcOrd="0" destOrd="7" presId="urn:microsoft.com/office/officeart/2005/8/layout/hProcess9"/>
    <dgm:cxn modelId="{60E19E2A-DBFF-0841-9DE4-68610BCB13DD}" type="presOf" srcId="{3259502F-C124-D241-ACA0-360E0BD72364}" destId="{C247AF06-E100-AC47-86C1-979EF4C33086}" srcOrd="0" destOrd="3" presId="urn:microsoft.com/office/officeart/2005/8/layout/hProcess9"/>
    <dgm:cxn modelId="{8A0A5E2C-D76F-1043-BE36-F3A6878A2450}" srcId="{7D57DBF2-537A-3E49-993F-31287C910DDB}" destId="{52E16F03-A7D7-8A44-B300-9EADA7A8F66F}" srcOrd="6" destOrd="0" parTransId="{82D2539B-BFE7-944F-A505-F111646E48E0}" sibTransId="{C78E8886-6A48-7344-83F8-D46C224A0932}"/>
    <dgm:cxn modelId="{53387A2F-3676-D344-8CF1-8DD2389638B8}" type="presOf" srcId="{687F8612-421E-9944-B70C-4DB5848F1F90}" destId="{8B21DE4B-F774-3D42-9469-CA950C1AA231}" srcOrd="0" destOrd="0" presId="urn:microsoft.com/office/officeart/2005/8/layout/hProcess9"/>
    <dgm:cxn modelId="{A80BF032-A711-1E4A-9E8E-35334D39D00F}" srcId="{7896EBBD-C499-BF46-8917-649EDE77C82F}" destId="{85C4DDED-E7AD-D24F-BD21-6C089E108405}" srcOrd="3" destOrd="0" parTransId="{D89C2841-573D-1940-A453-809A054BEE2B}" sibTransId="{E5A13419-63FE-3048-A9C0-212DDB9AE96D}"/>
    <dgm:cxn modelId="{E91E0E3A-6B5B-8F45-AB0D-5F9652C070D3}" srcId="{9A5FDE51-B478-5E47-988D-5145209AC91F}" destId="{38E94CEA-ACDA-4B45-BB6B-8AA32CFB2EBE}" srcOrd="4" destOrd="0" parTransId="{0C03CFCF-E1D7-124C-BE19-2FCEE925C5FE}" sibTransId="{AAC01B88-FD6C-9D40-9E13-1288E9A4E7F5}"/>
    <dgm:cxn modelId="{F891523B-8A65-8549-8254-586C22BD54E7}" srcId="{7896EBBD-C499-BF46-8917-649EDE77C82F}" destId="{DAAE2142-DADC-CA4F-9475-9076A8AFF1B9}" srcOrd="6" destOrd="0" parTransId="{742A40DA-A590-1643-9921-B0EC1475C73B}" sibTransId="{E8C5ABE7-7F23-B949-ADF0-75157F2638AD}"/>
    <dgm:cxn modelId="{0E9F533B-56C3-0A4F-AE7B-57EEDA791095}" srcId="{0B7D802B-BD1A-4F45-8E8A-8924D4EAC541}" destId="{952917E1-FED3-8F4D-BACC-17E78D24A2FB}" srcOrd="1" destOrd="0" parTransId="{EB9F0365-E440-3B4D-AC9F-D7C83753AE7F}" sibTransId="{08897AF2-970C-0E49-906B-D13D910E3A50}"/>
    <dgm:cxn modelId="{7929CF3C-7E19-AB44-85B6-6602C34B710F}" srcId="{9A5FDE51-B478-5E47-988D-5145209AC91F}" destId="{82F35D41-4BF5-B644-85F9-54D6D1A20521}" srcOrd="5" destOrd="0" parTransId="{3BB466CF-6EC0-0A42-9ACB-27E179CB3886}" sibTransId="{BA169704-394E-6642-A6CF-E9674D994D6E}"/>
    <dgm:cxn modelId="{D4D0633E-4F07-E544-B4FC-20CD9D55EC72}" type="presOf" srcId="{D3AD0224-FAA4-E840-84A0-A3AD6CA527BD}" destId="{662BB058-B9F4-7942-9626-9BC37C5B8BC4}" srcOrd="0" destOrd="1" presId="urn:microsoft.com/office/officeart/2005/8/layout/hProcess9"/>
    <dgm:cxn modelId="{D73DD23F-9247-CB4A-BDBD-B60D30D95B33}" type="presOf" srcId="{86327FB8-A0AC-DD40-9C6F-FB0D62FF366A}" destId="{B7C221E4-B185-6C4E-AA8D-14795E6CDB0F}" srcOrd="0" destOrd="2" presId="urn:microsoft.com/office/officeart/2005/8/layout/hProcess9"/>
    <dgm:cxn modelId="{A0500F44-6F63-634D-990B-A1D14C834CF6}" type="presOf" srcId="{85C4DDED-E7AD-D24F-BD21-6C089E108405}" destId="{6B1115B4-847F-7340-B36C-45D1BD42E607}" srcOrd="0" destOrd="4" presId="urn:microsoft.com/office/officeart/2005/8/layout/hProcess9"/>
    <dgm:cxn modelId="{04507745-02CE-004E-84FA-55FE464FE9B1}" type="presOf" srcId="{952917E1-FED3-8F4D-BACC-17E78D24A2FB}" destId="{662BB058-B9F4-7942-9626-9BC37C5B8BC4}" srcOrd="0" destOrd="2" presId="urn:microsoft.com/office/officeart/2005/8/layout/hProcess9"/>
    <dgm:cxn modelId="{33CE3F46-8FCF-094B-8442-18C12B24F993}" type="presOf" srcId="{15C6DBCE-C34B-CC40-A820-74F83B2841E9}" destId="{9ECAD045-8FA8-5948-A320-42862FC4DEB8}" srcOrd="0" destOrd="1" presId="urn:microsoft.com/office/officeart/2005/8/layout/hProcess9"/>
    <dgm:cxn modelId="{0EEAC34B-F2D7-7E45-A751-D79D7A646AE2}" srcId="{7896EBBD-C499-BF46-8917-649EDE77C82F}" destId="{C2952934-69CA-B446-99F8-7FA529EDFA06}" srcOrd="4" destOrd="0" parTransId="{A36A04CB-2E81-8847-9EBC-4D75D618A50F}" sibTransId="{AFCB689B-6D27-4A4A-8083-9C15F0071A93}"/>
    <dgm:cxn modelId="{73383850-352A-F643-9E8C-4A812F7A36D2}" srcId="{7D57DBF2-537A-3E49-993F-31287C910DDB}" destId="{1E566E32-3DAF-E044-A05A-E23AA2E2429D}" srcOrd="2" destOrd="0" parTransId="{C4233EB1-CC9F-6D43-981F-EA24A35026D6}" sibTransId="{756FDBC0-0AC9-384C-8EAA-737E245DE375}"/>
    <dgm:cxn modelId="{F9CF405B-3D9A-6446-803C-9687BAE288FE}" srcId="{7D57DBF2-537A-3E49-993F-31287C910DDB}" destId="{97DB8BEF-0C22-C24A-969B-9EF088168765}" srcOrd="4" destOrd="0" parTransId="{C9617759-BFEA-EB4F-9E89-C856F92F7978}" sibTransId="{9AE753D5-12C3-0943-9AE8-62851828CFED}"/>
    <dgm:cxn modelId="{C0BA855B-AFA4-BE48-AAFF-F03D144F4748}" type="presOf" srcId="{38E94CEA-ACDA-4B45-BB6B-8AA32CFB2EBE}" destId="{B7C221E4-B185-6C4E-AA8D-14795E6CDB0F}" srcOrd="0" destOrd="5" presId="urn:microsoft.com/office/officeart/2005/8/layout/hProcess9"/>
    <dgm:cxn modelId="{1126C363-5C2A-4B42-8829-CDD8C48119EF}" type="presOf" srcId="{7D57DBF2-537A-3E49-993F-31287C910DDB}" destId="{9ECAD045-8FA8-5948-A320-42862FC4DEB8}" srcOrd="0" destOrd="0" presId="urn:microsoft.com/office/officeart/2005/8/layout/hProcess9"/>
    <dgm:cxn modelId="{2EEA3267-802A-8342-8DFF-7FC279DF36A9}" type="presOf" srcId="{7896EBBD-C499-BF46-8917-649EDE77C82F}" destId="{6B1115B4-847F-7340-B36C-45D1BD42E607}" srcOrd="0" destOrd="0" presId="urn:microsoft.com/office/officeart/2005/8/layout/hProcess9"/>
    <dgm:cxn modelId="{D1F84B6D-C4B4-E14E-B965-13F92D2AE77B}" srcId="{9A5FDE51-B478-5E47-988D-5145209AC91F}" destId="{DAE31724-EB4B-8646-8464-9DFC30DE80E6}" srcOrd="0" destOrd="0" parTransId="{8C579FFD-5E87-B147-8AA0-3268DEB239D4}" sibTransId="{9D2D80E3-B740-0C4C-891C-C9E56259C198}"/>
    <dgm:cxn modelId="{C6FF3C6F-36A6-E243-97EB-3DD9A4CC502D}" srcId="{687F8612-421E-9944-B70C-4DB5848F1F90}" destId="{F66AEDC8-66D7-654C-8487-1C343F94257F}" srcOrd="5" destOrd="0" parTransId="{4FA4D841-94B7-B644-B555-B038562063D0}" sibTransId="{A3DFEC21-CEA5-4040-BDE3-2DF9066C042A}"/>
    <dgm:cxn modelId="{FF998971-7246-2240-94BA-F248C383BAB7}" type="presOf" srcId="{7AAB7FAF-14C7-1C47-B709-70BEB757E9B9}" destId="{B7C221E4-B185-6C4E-AA8D-14795E6CDB0F}" srcOrd="0" destOrd="3" presId="urn:microsoft.com/office/officeart/2005/8/layout/hProcess9"/>
    <dgm:cxn modelId="{978B9377-EFCC-2941-B0A7-9FFF97F3F031}" type="presOf" srcId="{F66AEDC8-66D7-654C-8487-1C343F94257F}" destId="{3829196F-1D9D-F44D-BCA7-FDF2259689FD}" srcOrd="0" destOrd="0" presId="urn:microsoft.com/office/officeart/2005/8/layout/hProcess9"/>
    <dgm:cxn modelId="{B52F0E78-83B5-9743-9A70-0BBEE573DE32}" srcId="{7D57DBF2-537A-3E49-993F-31287C910DDB}" destId="{36143E21-EC0D-0B43-B95D-BB02512BF554}" srcOrd="3" destOrd="0" parTransId="{384704E0-30E4-DA4B-B200-C26A0CDBC575}" sibTransId="{F3201942-9457-6044-9707-3EA38AA0E06A}"/>
    <dgm:cxn modelId="{1EBC1679-1AC0-2A48-B74F-8DBF0473D6FA}" srcId="{7896EBBD-C499-BF46-8917-649EDE77C82F}" destId="{A05FACFC-9137-C049-A558-E0CEAF01955D}" srcOrd="5" destOrd="0" parTransId="{166A8414-F917-D840-AEC5-69D5CA6E062C}" sibTransId="{10C68AA5-A269-F440-8B36-25B67091F581}"/>
    <dgm:cxn modelId="{C801F17C-AFFD-C14B-AC3E-DF991B8FAE5F}" type="presOf" srcId="{C2952934-69CA-B446-99F8-7FA529EDFA06}" destId="{6B1115B4-847F-7340-B36C-45D1BD42E607}" srcOrd="0" destOrd="5" presId="urn:microsoft.com/office/officeart/2005/8/layout/hProcess9"/>
    <dgm:cxn modelId="{7C6ADF7D-AA5B-9649-8F08-FABF667E7617}" type="presOf" srcId="{82F35D41-4BF5-B644-85F9-54D6D1A20521}" destId="{B7C221E4-B185-6C4E-AA8D-14795E6CDB0F}" srcOrd="0" destOrd="6" presId="urn:microsoft.com/office/officeart/2005/8/layout/hProcess9"/>
    <dgm:cxn modelId="{8278F681-3D26-5147-A924-5DE5DB3D35C7}" srcId="{9A5FDE51-B478-5E47-988D-5145209AC91F}" destId="{7AAB7FAF-14C7-1C47-B709-70BEB757E9B9}" srcOrd="2" destOrd="0" parTransId="{16E7A34D-AED0-414F-85DC-C29E2B0E2337}" sibTransId="{4FED5922-EBC6-A644-A7D9-BC62B0AFF55B}"/>
    <dgm:cxn modelId="{20CFA286-EBFE-9746-9022-57F53D1D182B}" srcId="{7D57DBF2-537A-3E49-993F-31287C910DDB}" destId="{6A9A931B-DE50-A54D-B5CA-41208FE3DB43}" srcOrd="7" destOrd="0" parTransId="{FBE50CF3-49EA-B849-B997-0EED4D286078}" sibTransId="{69F68DC8-8D45-F344-98C9-F162648C2980}"/>
    <dgm:cxn modelId="{74722087-541E-7E4E-B2B6-65C74A4FC52E}" type="presOf" srcId="{0B7D802B-BD1A-4F45-8E8A-8924D4EAC541}" destId="{662BB058-B9F4-7942-9626-9BC37C5B8BC4}" srcOrd="0" destOrd="0" presId="urn:microsoft.com/office/officeart/2005/8/layout/hProcess9"/>
    <dgm:cxn modelId="{CDCA418D-CAD4-7647-899A-DD6536C05074}" type="presOf" srcId="{FCDFC4A1-7925-CC45-9359-1B00E31CC441}" destId="{9ECAD045-8FA8-5948-A320-42862FC4DEB8}" srcOrd="0" destOrd="9" presId="urn:microsoft.com/office/officeart/2005/8/layout/hProcess9"/>
    <dgm:cxn modelId="{D8A46D91-2AF2-E445-A165-DBB44D0240BD}" type="presOf" srcId="{6A9A931B-DE50-A54D-B5CA-41208FE3DB43}" destId="{9ECAD045-8FA8-5948-A320-42862FC4DEB8}" srcOrd="0" destOrd="8" presId="urn:microsoft.com/office/officeart/2005/8/layout/hProcess9"/>
    <dgm:cxn modelId="{85D01D92-6596-D247-BBF2-C827F9FF14ED}" srcId="{9A5FDE51-B478-5E47-988D-5145209AC91F}" destId="{D166732C-E575-BB4B-981E-BA7EED379A34}" srcOrd="3" destOrd="0" parTransId="{ED22D002-5546-684D-B302-064667450F30}" sibTransId="{855917AA-1D6F-DE43-85DC-1E5295B61251}"/>
    <dgm:cxn modelId="{37B32D93-FCDA-FF4E-A32E-0B21398F362F}" type="presOf" srcId="{6B720A8A-B3D1-7049-944F-FF7F600291EC}" destId="{9ECAD045-8FA8-5948-A320-42862FC4DEB8}" srcOrd="0" destOrd="2" presId="urn:microsoft.com/office/officeart/2005/8/layout/hProcess9"/>
    <dgm:cxn modelId="{23AFCA9A-8652-DF49-BAEE-5D7B78720747}" srcId="{7D57DBF2-537A-3E49-993F-31287C910DDB}" destId="{6B720A8A-B3D1-7049-944F-FF7F600291EC}" srcOrd="1" destOrd="0" parTransId="{E34383F7-F648-0E41-909B-E562FEFA754C}" sibTransId="{18B28B91-084D-A44D-8589-BAE0A7F4A4DB}"/>
    <dgm:cxn modelId="{D3EE5E9C-9092-2B44-908B-D2C6777132E9}" srcId="{687F8612-421E-9944-B70C-4DB5848F1F90}" destId="{7D57DBF2-537A-3E49-993F-31287C910DDB}" srcOrd="4" destOrd="0" parTransId="{18030FC2-1C70-2546-A700-8559D13DB67A}" sibTransId="{4FC70FD0-938B-F849-997C-97A476AE33DA}"/>
    <dgm:cxn modelId="{AA94FC9C-3D04-0D41-BB41-6DB92F2AE6D5}" type="presOf" srcId="{6F0A968F-E01C-7144-8DCE-445A50F1A5EF}" destId="{C247AF06-E100-AC47-86C1-979EF4C33086}" srcOrd="0" destOrd="0" presId="urn:microsoft.com/office/officeart/2005/8/layout/hProcess9"/>
    <dgm:cxn modelId="{57FA8BA7-81AF-204F-87BC-ACE6969AED80}" type="presOf" srcId="{52E16F03-A7D7-8A44-B300-9EADA7A8F66F}" destId="{9ECAD045-8FA8-5948-A320-42862FC4DEB8}" srcOrd="0" destOrd="7" presId="urn:microsoft.com/office/officeart/2005/8/layout/hProcess9"/>
    <dgm:cxn modelId="{EE6B10AB-F09A-8B42-A2EA-E3D52387E323}" srcId="{6F0A968F-E01C-7144-8DCE-445A50F1A5EF}" destId="{85D31140-7B74-AE42-AEC2-00BACE8EA5B9}" srcOrd="1" destOrd="0" parTransId="{440A5C4F-1DA4-6D49-868E-E6A5F5CF8EDB}" sibTransId="{DF6B555D-B2A4-2B49-BAD0-7E4A02690177}"/>
    <dgm:cxn modelId="{E1DC7EB4-5A88-0E4D-8C28-68114EA4722D}" srcId="{687F8612-421E-9944-B70C-4DB5848F1F90}" destId="{0B7D802B-BD1A-4F45-8E8A-8924D4EAC541}" srcOrd="2" destOrd="0" parTransId="{F47B18A5-19A0-EB4B-B636-136E6A612A2A}" sibTransId="{0AB2BAA5-B371-8240-B321-19A43B71CB6E}"/>
    <dgm:cxn modelId="{F5E501B5-B5B1-A844-ADE2-F525CC04201B}" srcId="{7896EBBD-C499-BF46-8917-649EDE77C82F}" destId="{F9B3E6AB-C7F3-1B44-80D1-1CC8C4585C8A}" srcOrd="1" destOrd="0" parTransId="{11D1678B-BF9C-324E-BA25-6FA639DEC231}" sibTransId="{30995441-B8AB-7049-BE02-E5ECF4718AF8}"/>
    <dgm:cxn modelId="{817BC5B8-8BB8-2E4B-A886-D5F2DE19ED4C}" type="presOf" srcId="{DAE31724-EB4B-8646-8464-9DFC30DE80E6}" destId="{B7C221E4-B185-6C4E-AA8D-14795E6CDB0F}" srcOrd="0" destOrd="1" presId="urn:microsoft.com/office/officeart/2005/8/layout/hProcess9"/>
    <dgm:cxn modelId="{4F5AA9BD-B00F-3448-8272-B96070C1C413}" type="presOf" srcId="{9A5FDE51-B478-5E47-988D-5145209AC91F}" destId="{B7C221E4-B185-6C4E-AA8D-14795E6CDB0F}" srcOrd="0" destOrd="0" presId="urn:microsoft.com/office/officeart/2005/8/layout/hProcess9"/>
    <dgm:cxn modelId="{4DC2B6BF-C9E3-8F41-9741-3D18CEE3B487}" type="presOf" srcId="{5A1C2DFF-18EB-464F-A360-2C7BB952BFDF}" destId="{6B1115B4-847F-7340-B36C-45D1BD42E607}" srcOrd="0" destOrd="1" presId="urn:microsoft.com/office/officeart/2005/8/layout/hProcess9"/>
    <dgm:cxn modelId="{8E866AC4-130A-324C-B5B0-658B076967A9}" type="presOf" srcId="{30E5E31C-A65F-6D4B-911C-6E8440391CFA}" destId="{B7C221E4-B185-6C4E-AA8D-14795E6CDB0F}" srcOrd="0" destOrd="7" presId="urn:microsoft.com/office/officeart/2005/8/layout/hProcess9"/>
    <dgm:cxn modelId="{AC99D6C4-EE9F-C54D-882F-9F9F97A3D88E}" srcId="{687F8612-421E-9944-B70C-4DB5848F1F90}" destId="{7896EBBD-C499-BF46-8917-649EDE77C82F}" srcOrd="1" destOrd="0" parTransId="{7377D4F6-8386-824D-9FDD-B990246E5EF4}" sibTransId="{29D24016-649C-0C4E-A885-C1DBDAA9DC47}"/>
    <dgm:cxn modelId="{0A4458C9-2920-B247-A8E4-75FB03D07927}" srcId="{687F8612-421E-9944-B70C-4DB5848F1F90}" destId="{9A5FDE51-B478-5E47-988D-5145209AC91F}" srcOrd="3" destOrd="0" parTransId="{F92F87A9-F716-2A46-AE76-813F1CDC2DED}" sibTransId="{0EA6705E-7FFC-2D4C-A7D1-8AC962651E33}"/>
    <dgm:cxn modelId="{BD1E04CE-7B15-C143-BF82-8BA677F8B8C1}" srcId="{687F8612-421E-9944-B70C-4DB5848F1F90}" destId="{6F0A968F-E01C-7144-8DCE-445A50F1A5EF}" srcOrd="0" destOrd="0" parTransId="{4D81004E-F5F6-0A4A-9430-8A7D2D291700}" sibTransId="{23C4C57B-5C18-0748-AB25-5F4E49C1F66A}"/>
    <dgm:cxn modelId="{A5B454CE-64C8-9947-A4E8-8F2A1F6683C7}" type="presOf" srcId="{36143E21-EC0D-0B43-B95D-BB02512BF554}" destId="{9ECAD045-8FA8-5948-A320-42862FC4DEB8}" srcOrd="0" destOrd="4" presId="urn:microsoft.com/office/officeart/2005/8/layout/hProcess9"/>
    <dgm:cxn modelId="{A0BBBCDA-F488-4746-A720-D5A3A5E0339E}" type="presOf" srcId="{A3445490-8F45-454E-B1BF-E82F64A4A0D5}" destId="{6B1115B4-847F-7340-B36C-45D1BD42E607}" srcOrd="0" destOrd="3" presId="urn:microsoft.com/office/officeart/2005/8/layout/hProcess9"/>
    <dgm:cxn modelId="{9AE99EDE-1A25-0E46-8A24-954D9F22C00F}" srcId="{7D57DBF2-537A-3E49-993F-31287C910DDB}" destId="{47CAE80A-40FE-C144-9654-291DA02AC6BF}" srcOrd="5" destOrd="0" parTransId="{1E1F998F-78DF-8141-B188-4718EC32B997}" sibTransId="{B7919109-86EE-C449-885F-ABB3DC8D7EDD}"/>
    <dgm:cxn modelId="{AA12A3DF-30BD-1442-9817-48E7E68AA360}" type="presOf" srcId="{1E566E32-3DAF-E044-A05A-E23AA2E2429D}" destId="{9ECAD045-8FA8-5948-A320-42862FC4DEB8}" srcOrd="0" destOrd="3" presId="urn:microsoft.com/office/officeart/2005/8/layout/hProcess9"/>
    <dgm:cxn modelId="{4431A9E2-BDA6-4545-B2FA-D898F5674F5A}" srcId="{9A5FDE51-B478-5E47-988D-5145209AC91F}" destId="{30E5E31C-A65F-6D4B-911C-6E8440391CFA}" srcOrd="6" destOrd="0" parTransId="{88CDC596-7C0A-6C4F-B597-0DA283CFD948}" sibTransId="{1EC2BFE9-CF1A-4B4F-96CD-632397B1EC57}"/>
    <dgm:cxn modelId="{36ABDBE6-9632-5B4F-8D90-7400A771E51D}" type="presOf" srcId="{85D31140-7B74-AE42-AEC2-00BACE8EA5B9}" destId="{C247AF06-E100-AC47-86C1-979EF4C33086}" srcOrd="0" destOrd="2" presId="urn:microsoft.com/office/officeart/2005/8/layout/hProcess9"/>
    <dgm:cxn modelId="{9415ADE8-152A-3E4D-896A-8F61EA8575AA}" type="presOf" srcId="{97DB8BEF-0C22-C24A-969B-9EF088168765}" destId="{9ECAD045-8FA8-5948-A320-42862FC4DEB8}" srcOrd="0" destOrd="5" presId="urn:microsoft.com/office/officeart/2005/8/layout/hProcess9"/>
    <dgm:cxn modelId="{ADDC5EF2-C56A-834F-8020-86395CFF1E24}" srcId="{7896EBBD-C499-BF46-8917-649EDE77C82F}" destId="{A3445490-8F45-454E-B1BF-E82F64A4A0D5}" srcOrd="2" destOrd="0" parTransId="{DCAB69DF-B308-4148-B406-BC856F2252C0}" sibTransId="{C29CD11B-B179-DB4D-82BB-F4EA7F29B680}"/>
    <dgm:cxn modelId="{D17CFEF6-8146-3E42-A768-CF1CB5D8F67A}" type="presOf" srcId="{F9B3E6AB-C7F3-1B44-80D1-1CC8C4585C8A}" destId="{6B1115B4-847F-7340-B36C-45D1BD42E607}" srcOrd="0" destOrd="2" presId="urn:microsoft.com/office/officeart/2005/8/layout/hProcess9"/>
    <dgm:cxn modelId="{9C38A48E-3B0D-8740-87FC-3779A19560C1}" type="presParOf" srcId="{8B21DE4B-F774-3D42-9469-CA950C1AA231}" destId="{25C18D2D-489E-774D-BB61-0EA08C66E5FC}" srcOrd="0" destOrd="0" presId="urn:microsoft.com/office/officeart/2005/8/layout/hProcess9"/>
    <dgm:cxn modelId="{134D723D-AC1B-804D-A1A6-68607DEEC9BF}" type="presParOf" srcId="{8B21DE4B-F774-3D42-9469-CA950C1AA231}" destId="{FCB31182-F191-1A4E-92FC-E4163154E6DB}" srcOrd="1" destOrd="0" presId="urn:microsoft.com/office/officeart/2005/8/layout/hProcess9"/>
    <dgm:cxn modelId="{26D7C211-080F-354F-9EE1-9B61B0628D3D}" type="presParOf" srcId="{FCB31182-F191-1A4E-92FC-E4163154E6DB}" destId="{C247AF06-E100-AC47-86C1-979EF4C33086}" srcOrd="0" destOrd="0" presId="urn:microsoft.com/office/officeart/2005/8/layout/hProcess9"/>
    <dgm:cxn modelId="{AAD68615-9F14-9F43-BACF-C58B10EAD414}" type="presParOf" srcId="{FCB31182-F191-1A4E-92FC-E4163154E6DB}" destId="{DF126859-E3BC-7347-BED2-A62F5E7A4201}" srcOrd="1" destOrd="0" presId="urn:microsoft.com/office/officeart/2005/8/layout/hProcess9"/>
    <dgm:cxn modelId="{EC6BB0B7-98D0-B94B-BF7D-EEF8B2F758B6}" type="presParOf" srcId="{FCB31182-F191-1A4E-92FC-E4163154E6DB}" destId="{6B1115B4-847F-7340-B36C-45D1BD42E607}" srcOrd="2" destOrd="0" presId="urn:microsoft.com/office/officeart/2005/8/layout/hProcess9"/>
    <dgm:cxn modelId="{9634ABA5-65F2-2144-8E9B-027092BBD75C}" type="presParOf" srcId="{FCB31182-F191-1A4E-92FC-E4163154E6DB}" destId="{AFE253EB-2C72-594C-8495-C6F3099CCA1E}" srcOrd="3" destOrd="0" presId="urn:microsoft.com/office/officeart/2005/8/layout/hProcess9"/>
    <dgm:cxn modelId="{B7402B5F-E69B-7640-994D-654F5747E6FB}" type="presParOf" srcId="{FCB31182-F191-1A4E-92FC-E4163154E6DB}" destId="{662BB058-B9F4-7942-9626-9BC37C5B8BC4}" srcOrd="4" destOrd="0" presId="urn:microsoft.com/office/officeart/2005/8/layout/hProcess9"/>
    <dgm:cxn modelId="{711C2DF8-5813-0543-A1C2-B057144CBF66}" type="presParOf" srcId="{FCB31182-F191-1A4E-92FC-E4163154E6DB}" destId="{47A4F563-FF0A-F34C-A504-0C685B18E6AE}" srcOrd="5" destOrd="0" presId="urn:microsoft.com/office/officeart/2005/8/layout/hProcess9"/>
    <dgm:cxn modelId="{2E3E2C66-DD15-594B-8354-2ABF56BB3460}" type="presParOf" srcId="{FCB31182-F191-1A4E-92FC-E4163154E6DB}" destId="{B7C221E4-B185-6C4E-AA8D-14795E6CDB0F}" srcOrd="6" destOrd="0" presId="urn:microsoft.com/office/officeart/2005/8/layout/hProcess9"/>
    <dgm:cxn modelId="{5836EDD8-C814-BF41-9876-8D2DE05BA22E}" type="presParOf" srcId="{FCB31182-F191-1A4E-92FC-E4163154E6DB}" destId="{AA61EF73-6344-2047-9CFF-77BCF630BE1D}" srcOrd="7" destOrd="0" presId="urn:microsoft.com/office/officeart/2005/8/layout/hProcess9"/>
    <dgm:cxn modelId="{B304DA92-0376-D34D-A9BB-BDF3303A98D3}" type="presParOf" srcId="{FCB31182-F191-1A4E-92FC-E4163154E6DB}" destId="{9ECAD045-8FA8-5948-A320-42862FC4DEB8}" srcOrd="8" destOrd="0" presId="urn:microsoft.com/office/officeart/2005/8/layout/hProcess9"/>
    <dgm:cxn modelId="{3F3271D3-4B4D-E34A-BC00-FCDE857FF95D}" type="presParOf" srcId="{FCB31182-F191-1A4E-92FC-E4163154E6DB}" destId="{A0951F8C-F0B1-9242-9BBA-5820046C164C}" srcOrd="9" destOrd="0" presId="urn:microsoft.com/office/officeart/2005/8/layout/hProcess9"/>
    <dgm:cxn modelId="{8AF71C73-A391-F54E-BF42-7CAE613D92B5}" type="presParOf" srcId="{FCB31182-F191-1A4E-92FC-E4163154E6DB}" destId="{3829196F-1D9D-F44D-BCA7-FDF2259689FD}" srcOrd="10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A9955AA-72DF-4613-A964-074CE0A35143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2A721272-3C12-420F-BD9C-DC9592732ED8}">
      <dgm:prSet/>
      <dgm:spPr/>
      <dgm:t>
        <a:bodyPr/>
        <a:lstStyle/>
        <a:p>
          <a:r>
            <a:rPr lang="en-US" b="0" i="0"/>
            <a:t>Asking the right question is the first step to finding the right answer. But once the right question has been framed, there are a series of methods for searching out and suggesting solutions.</a:t>
          </a:r>
          <a:endParaRPr lang="en-US"/>
        </a:p>
      </dgm:t>
    </dgm:pt>
    <dgm:pt modelId="{63D6CE94-4E46-421B-B3B6-4DA13B1CD33F}" type="parTrans" cxnId="{A2090666-8E20-4F07-912A-A850112B2B31}">
      <dgm:prSet/>
      <dgm:spPr/>
      <dgm:t>
        <a:bodyPr/>
        <a:lstStyle/>
        <a:p>
          <a:endParaRPr lang="en-US"/>
        </a:p>
      </dgm:t>
    </dgm:pt>
    <dgm:pt modelId="{7CD6EAB0-0E26-4D97-902C-815008783557}" type="sibTrans" cxnId="{A2090666-8E20-4F07-912A-A850112B2B31}">
      <dgm:prSet/>
      <dgm:spPr/>
      <dgm:t>
        <a:bodyPr/>
        <a:lstStyle/>
        <a:p>
          <a:endParaRPr lang="en-US"/>
        </a:p>
      </dgm:t>
    </dgm:pt>
    <dgm:pt modelId="{4232C590-27AD-4607-B242-23BF8938989D}">
      <dgm:prSet/>
      <dgm:spPr/>
      <dgm:t>
        <a:bodyPr/>
        <a:lstStyle/>
        <a:p>
          <a:r>
            <a:rPr lang="en-US" b="0" i="0"/>
            <a:t>The way an innovation is developed is just as important as the innovation itself. The two are linked: the process will have an impact on the kind of innovation developed. </a:t>
          </a:r>
          <a:endParaRPr lang="en-US"/>
        </a:p>
      </dgm:t>
    </dgm:pt>
    <dgm:pt modelId="{60B68C03-764B-4FE2-B60F-307C52BB6783}" type="parTrans" cxnId="{CB270844-CD88-470C-A15F-53629B84708F}">
      <dgm:prSet/>
      <dgm:spPr/>
      <dgm:t>
        <a:bodyPr/>
        <a:lstStyle/>
        <a:p>
          <a:endParaRPr lang="en-US"/>
        </a:p>
      </dgm:t>
    </dgm:pt>
    <dgm:pt modelId="{46BACD84-2BBB-439C-A226-AA5BE537A72A}" type="sibTrans" cxnId="{CB270844-CD88-470C-A15F-53629B84708F}">
      <dgm:prSet/>
      <dgm:spPr/>
      <dgm:t>
        <a:bodyPr/>
        <a:lstStyle/>
        <a:p>
          <a:endParaRPr lang="en-US"/>
        </a:p>
      </dgm:t>
    </dgm:pt>
    <dgm:pt modelId="{1573A0A8-7A0A-4A1A-B026-C27853FED381}">
      <dgm:prSet/>
      <dgm:spPr/>
      <dgm:t>
        <a:bodyPr/>
        <a:lstStyle/>
        <a:p>
          <a:r>
            <a:rPr lang="en-US" b="0" i="0"/>
            <a:t>In most cases the success of the innovation will rest on the participation and involvement of a wide variety of interests – the users and beneficiaries of the innovation as well as the producers and suppliers.</a:t>
          </a:r>
          <a:endParaRPr lang="en-US"/>
        </a:p>
      </dgm:t>
    </dgm:pt>
    <dgm:pt modelId="{73C94ADE-8B28-4BD6-8512-322C9A7BB272}" type="parTrans" cxnId="{360E3EF8-EE5F-4366-9656-A95C51236292}">
      <dgm:prSet/>
      <dgm:spPr/>
      <dgm:t>
        <a:bodyPr/>
        <a:lstStyle/>
        <a:p>
          <a:endParaRPr lang="en-US"/>
        </a:p>
      </dgm:t>
    </dgm:pt>
    <dgm:pt modelId="{03A7A2FD-E48A-4BC2-B8D5-758C4E46624F}" type="sibTrans" cxnId="{360E3EF8-EE5F-4366-9656-A95C51236292}">
      <dgm:prSet/>
      <dgm:spPr/>
      <dgm:t>
        <a:bodyPr/>
        <a:lstStyle/>
        <a:p>
          <a:endParaRPr lang="en-US"/>
        </a:p>
      </dgm:t>
    </dgm:pt>
    <dgm:pt modelId="{F8ACA9A3-70F5-406E-9FB9-979BB67091F8}" type="pres">
      <dgm:prSet presAssocID="{CA9955AA-72DF-4613-A964-074CE0A35143}" presName="root" presStyleCnt="0">
        <dgm:presLayoutVars>
          <dgm:dir/>
          <dgm:resizeHandles val="exact"/>
        </dgm:presLayoutVars>
      </dgm:prSet>
      <dgm:spPr/>
    </dgm:pt>
    <dgm:pt modelId="{999B14B3-5331-4895-8994-B31AFA0C7189}" type="pres">
      <dgm:prSet presAssocID="{2A721272-3C12-420F-BD9C-DC9592732ED8}" presName="compNode" presStyleCnt="0"/>
      <dgm:spPr/>
    </dgm:pt>
    <dgm:pt modelId="{8054942E-3150-42B0-A3F9-A5981CFD4CA8}" type="pres">
      <dgm:prSet presAssocID="{2A721272-3C12-420F-BD9C-DC9592732ED8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Question mark"/>
        </a:ext>
      </dgm:extLst>
    </dgm:pt>
    <dgm:pt modelId="{55F6D160-90EA-48BA-BC20-44D2E87F9031}" type="pres">
      <dgm:prSet presAssocID="{2A721272-3C12-420F-BD9C-DC9592732ED8}" presName="spaceRect" presStyleCnt="0"/>
      <dgm:spPr/>
    </dgm:pt>
    <dgm:pt modelId="{52EE9D6D-651A-4058-84A5-6C7F795BA366}" type="pres">
      <dgm:prSet presAssocID="{2A721272-3C12-420F-BD9C-DC9592732ED8}" presName="textRect" presStyleLbl="revTx" presStyleIdx="0" presStyleCnt="3">
        <dgm:presLayoutVars>
          <dgm:chMax val="1"/>
          <dgm:chPref val="1"/>
        </dgm:presLayoutVars>
      </dgm:prSet>
      <dgm:spPr/>
    </dgm:pt>
    <dgm:pt modelId="{657FAE7D-801A-4E08-B91C-045A443214A8}" type="pres">
      <dgm:prSet presAssocID="{7CD6EAB0-0E26-4D97-902C-815008783557}" presName="sibTrans" presStyleCnt="0"/>
      <dgm:spPr/>
    </dgm:pt>
    <dgm:pt modelId="{477BD27B-144F-400F-9C5D-0DBCA9094549}" type="pres">
      <dgm:prSet presAssocID="{4232C590-27AD-4607-B242-23BF8938989D}" presName="compNode" presStyleCnt="0"/>
      <dgm:spPr/>
    </dgm:pt>
    <dgm:pt modelId="{79F240C6-D67F-4E27-AE23-E58158BDDBF1}" type="pres">
      <dgm:prSet presAssocID="{4232C590-27AD-4607-B242-23BF8938989D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ight Bulb and Gear"/>
        </a:ext>
      </dgm:extLst>
    </dgm:pt>
    <dgm:pt modelId="{14D75E53-5B9D-47EE-A181-75726D438402}" type="pres">
      <dgm:prSet presAssocID="{4232C590-27AD-4607-B242-23BF8938989D}" presName="spaceRect" presStyleCnt="0"/>
      <dgm:spPr/>
    </dgm:pt>
    <dgm:pt modelId="{7EF5237C-DCDA-42BB-9396-9C88D20A1E9D}" type="pres">
      <dgm:prSet presAssocID="{4232C590-27AD-4607-B242-23BF8938989D}" presName="textRect" presStyleLbl="revTx" presStyleIdx="1" presStyleCnt="3">
        <dgm:presLayoutVars>
          <dgm:chMax val="1"/>
          <dgm:chPref val="1"/>
        </dgm:presLayoutVars>
      </dgm:prSet>
      <dgm:spPr/>
    </dgm:pt>
    <dgm:pt modelId="{88A15579-8473-450A-B60A-74782442C432}" type="pres">
      <dgm:prSet presAssocID="{46BACD84-2BBB-439C-A226-AA5BE537A72A}" presName="sibTrans" presStyleCnt="0"/>
      <dgm:spPr/>
    </dgm:pt>
    <dgm:pt modelId="{35A93DA1-267F-4D48-BEC7-571F999C966A}" type="pres">
      <dgm:prSet presAssocID="{1573A0A8-7A0A-4A1A-B026-C27853FED381}" presName="compNode" presStyleCnt="0"/>
      <dgm:spPr/>
    </dgm:pt>
    <dgm:pt modelId="{C1DBA8E1-0039-4F25-9074-01A227AE77AD}" type="pres">
      <dgm:prSet presAssocID="{1573A0A8-7A0A-4A1A-B026-C27853FED381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Judge"/>
        </a:ext>
      </dgm:extLst>
    </dgm:pt>
    <dgm:pt modelId="{8E1070AB-E74C-411B-AA11-86E5D28EAED7}" type="pres">
      <dgm:prSet presAssocID="{1573A0A8-7A0A-4A1A-B026-C27853FED381}" presName="spaceRect" presStyleCnt="0"/>
      <dgm:spPr/>
    </dgm:pt>
    <dgm:pt modelId="{A904C58C-CD28-4903-A59C-96380C6E9731}" type="pres">
      <dgm:prSet presAssocID="{1573A0A8-7A0A-4A1A-B026-C27853FED381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63B8F317-90A0-44FF-B5CA-7FA1398CBF95}" type="presOf" srcId="{4232C590-27AD-4607-B242-23BF8938989D}" destId="{7EF5237C-DCDA-42BB-9396-9C88D20A1E9D}" srcOrd="0" destOrd="0" presId="urn:microsoft.com/office/officeart/2018/2/layout/IconLabelList"/>
    <dgm:cxn modelId="{CB270844-CD88-470C-A15F-53629B84708F}" srcId="{CA9955AA-72DF-4613-A964-074CE0A35143}" destId="{4232C590-27AD-4607-B242-23BF8938989D}" srcOrd="1" destOrd="0" parTransId="{60B68C03-764B-4FE2-B60F-307C52BB6783}" sibTransId="{46BACD84-2BBB-439C-A226-AA5BE537A72A}"/>
    <dgm:cxn modelId="{36D9E54F-E87E-4CEC-AF25-6181A816E7DE}" type="presOf" srcId="{1573A0A8-7A0A-4A1A-B026-C27853FED381}" destId="{A904C58C-CD28-4903-A59C-96380C6E9731}" srcOrd="0" destOrd="0" presId="urn:microsoft.com/office/officeart/2018/2/layout/IconLabelList"/>
    <dgm:cxn modelId="{0F9AB356-8ED6-4DE0-B1F8-51DCBFB1DA3B}" type="presOf" srcId="{2A721272-3C12-420F-BD9C-DC9592732ED8}" destId="{52EE9D6D-651A-4058-84A5-6C7F795BA366}" srcOrd="0" destOrd="0" presId="urn:microsoft.com/office/officeart/2018/2/layout/IconLabelList"/>
    <dgm:cxn modelId="{A2090666-8E20-4F07-912A-A850112B2B31}" srcId="{CA9955AA-72DF-4613-A964-074CE0A35143}" destId="{2A721272-3C12-420F-BD9C-DC9592732ED8}" srcOrd="0" destOrd="0" parTransId="{63D6CE94-4E46-421B-B3B6-4DA13B1CD33F}" sibTransId="{7CD6EAB0-0E26-4D97-902C-815008783557}"/>
    <dgm:cxn modelId="{0D6C67F3-6BCD-4176-87B1-6BC763F26F3C}" type="presOf" srcId="{CA9955AA-72DF-4613-A964-074CE0A35143}" destId="{F8ACA9A3-70F5-406E-9FB9-979BB67091F8}" srcOrd="0" destOrd="0" presId="urn:microsoft.com/office/officeart/2018/2/layout/IconLabelList"/>
    <dgm:cxn modelId="{360E3EF8-EE5F-4366-9656-A95C51236292}" srcId="{CA9955AA-72DF-4613-A964-074CE0A35143}" destId="{1573A0A8-7A0A-4A1A-B026-C27853FED381}" srcOrd="2" destOrd="0" parTransId="{73C94ADE-8B28-4BD6-8512-322C9A7BB272}" sibTransId="{03A7A2FD-E48A-4BC2-B8D5-758C4E46624F}"/>
    <dgm:cxn modelId="{E8356DB3-A209-4294-A123-2821DFEBC657}" type="presParOf" srcId="{F8ACA9A3-70F5-406E-9FB9-979BB67091F8}" destId="{999B14B3-5331-4895-8994-B31AFA0C7189}" srcOrd="0" destOrd="0" presId="urn:microsoft.com/office/officeart/2018/2/layout/IconLabelList"/>
    <dgm:cxn modelId="{3CCDAEA1-A369-46DD-B54B-18144AA86420}" type="presParOf" srcId="{999B14B3-5331-4895-8994-B31AFA0C7189}" destId="{8054942E-3150-42B0-A3F9-A5981CFD4CA8}" srcOrd="0" destOrd="0" presId="urn:microsoft.com/office/officeart/2018/2/layout/IconLabelList"/>
    <dgm:cxn modelId="{FBE000EA-D279-4B36-95BD-63FE70C07F81}" type="presParOf" srcId="{999B14B3-5331-4895-8994-B31AFA0C7189}" destId="{55F6D160-90EA-48BA-BC20-44D2E87F9031}" srcOrd="1" destOrd="0" presId="urn:microsoft.com/office/officeart/2018/2/layout/IconLabelList"/>
    <dgm:cxn modelId="{5196D55C-83D0-4DED-9708-F4C9A37027F3}" type="presParOf" srcId="{999B14B3-5331-4895-8994-B31AFA0C7189}" destId="{52EE9D6D-651A-4058-84A5-6C7F795BA366}" srcOrd="2" destOrd="0" presId="urn:microsoft.com/office/officeart/2018/2/layout/IconLabelList"/>
    <dgm:cxn modelId="{A07353FD-9B4B-441C-81FE-09CFC2CE969C}" type="presParOf" srcId="{F8ACA9A3-70F5-406E-9FB9-979BB67091F8}" destId="{657FAE7D-801A-4E08-B91C-045A443214A8}" srcOrd="1" destOrd="0" presId="urn:microsoft.com/office/officeart/2018/2/layout/IconLabelList"/>
    <dgm:cxn modelId="{F4BECBB3-CDC1-43EA-87B5-81CBA7F6ED88}" type="presParOf" srcId="{F8ACA9A3-70F5-406E-9FB9-979BB67091F8}" destId="{477BD27B-144F-400F-9C5D-0DBCA9094549}" srcOrd="2" destOrd="0" presId="urn:microsoft.com/office/officeart/2018/2/layout/IconLabelList"/>
    <dgm:cxn modelId="{AFEFE3F1-BA40-465C-AE8F-B59010E2F8E3}" type="presParOf" srcId="{477BD27B-144F-400F-9C5D-0DBCA9094549}" destId="{79F240C6-D67F-4E27-AE23-E58158BDDBF1}" srcOrd="0" destOrd="0" presId="urn:microsoft.com/office/officeart/2018/2/layout/IconLabelList"/>
    <dgm:cxn modelId="{09767DBE-1831-4A43-A5CC-003895B879A7}" type="presParOf" srcId="{477BD27B-144F-400F-9C5D-0DBCA9094549}" destId="{14D75E53-5B9D-47EE-A181-75726D438402}" srcOrd="1" destOrd="0" presId="urn:microsoft.com/office/officeart/2018/2/layout/IconLabelList"/>
    <dgm:cxn modelId="{04AF3D1F-7D6D-4002-A5FC-4449319B3DD0}" type="presParOf" srcId="{477BD27B-144F-400F-9C5D-0DBCA9094549}" destId="{7EF5237C-DCDA-42BB-9396-9C88D20A1E9D}" srcOrd="2" destOrd="0" presId="urn:microsoft.com/office/officeart/2018/2/layout/IconLabelList"/>
    <dgm:cxn modelId="{D6D6774E-0110-4B88-88A0-A26EA0BCAC05}" type="presParOf" srcId="{F8ACA9A3-70F5-406E-9FB9-979BB67091F8}" destId="{88A15579-8473-450A-B60A-74782442C432}" srcOrd="3" destOrd="0" presId="urn:microsoft.com/office/officeart/2018/2/layout/IconLabelList"/>
    <dgm:cxn modelId="{E6A2437C-1365-4CA5-896F-6317DC1214F9}" type="presParOf" srcId="{F8ACA9A3-70F5-406E-9FB9-979BB67091F8}" destId="{35A93DA1-267F-4D48-BEC7-571F999C966A}" srcOrd="4" destOrd="0" presId="urn:microsoft.com/office/officeart/2018/2/layout/IconLabelList"/>
    <dgm:cxn modelId="{7D28B8E5-B04E-4891-B65A-EEA790AFF269}" type="presParOf" srcId="{35A93DA1-267F-4D48-BEC7-571F999C966A}" destId="{C1DBA8E1-0039-4F25-9074-01A227AE77AD}" srcOrd="0" destOrd="0" presId="urn:microsoft.com/office/officeart/2018/2/layout/IconLabelList"/>
    <dgm:cxn modelId="{C7E95829-1D93-4D40-917C-154181027CC5}" type="presParOf" srcId="{35A93DA1-267F-4D48-BEC7-571F999C966A}" destId="{8E1070AB-E74C-411B-AA11-86E5D28EAED7}" srcOrd="1" destOrd="0" presId="urn:microsoft.com/office/officeart/2018/2/layout/IconLabelList"/>
    <dgm:cxn modelId="{700E06EC-86E1-4255-B7B7-5E5D76AD0647}" type="presParOf" srcId="{35A93DA1-267F-4D48-BEC7-571F999C966A}" destId="{A904C58C-CD28-4903-A59C-96380C6E9731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3611560-3E05-41B3-9342-C3C052F159A8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3CBBDBED-FCC7-4681-9ABB-2DE5D4D401B7}">
      <dgm:prSet/>
      <dgm:spPr/>
      <dgm:t>
        <a:bodyPr/>
        <a:lstStyle/>
        <a:p>
          <a:pPr>
            <a:defRPr cap="all"/>
          </a:pPr>
          <a:r>
            <a:rPr lang="en-US" b="0" i="0"/>
            <a:t>Creative thinking methods</a:t>
          </a:r>
          <a:endParaRPr lang="en-US"/>
        </a:p>
      </dgm:t>
    </dgm:pt>
    <dgm:pt modelId="{9025E4FA-508B-4445-8A81-BC19E0804211}" type="parTrans" cxnId="{7D91487E-F0B7-481A-B872-A3F73CED0FCC}">
      <dgm:prSet/>
      <dgm:spPr/>
      <dgm:t>
        <a:bodyPr/>
        <a:lstStyle/>
        <a:p>
          <a:endParaRPr lang="en-US"/>
        </a:p>
      </dgm:t>
    </dgm:pt>
    <dgm:pt modelId="{E9AD9012-2A9D-4845-85C8-8F85862C12FB}" type="sibTrans" cxnId="{7D91487E-F0B7-481A-B872-A3F73CED0FCC}">
      <dgm:prSet/>
      <dgm:spPr/>
      <dgm:t>
        <a:bodyPr/>
        <a:lstStyle/>
        <a:p>
          <a:endParaRPr lang="en-US"/>
        </a:p>
      </dgm:t>
    </dgm:pt>
    <dgm:pt modelId="{E7AD0E7F-236C-4DB0-A6B3-8A3A2DA1EB5E}">
      <dgm:prSet/>
      <dgm:spPr/>
      <dgm:t>
        <a:bodyPr/>
        <a:lstStyle/>
        <a:p>
          <a:pPr>
            <a:defRPr cap="all"/>
          </a:pPr>
          <a:r>
            <a:rPr lang="en-US" b="0" i="0"/>
            <a:t>Continuous management system</a:t>
          </a:r>
          <a:endParaRPr lang="en-US"/>
        </a:p>
      </dgm:t>
    </dgm:pt>
    <dgm:pt modelId="{0BEBA222-8F09-43B5-BDAE-4242819A53E8}" type="parTrans" cxnId="{DAFB271F-0A07-42C0-8EC2-9E2927F0E053}">
      <dgm:prSet/>
      <dgm:spPr/>
      <dgm:t>
        <a:bodyPr/>
        <a:lstStyle/>
        <a:p>
          <a:endParaRPr lang="en-US"/>
        </a:p>
      </dgm:t>
    </dgm:pt>
    <dgm:pt modelId="{17E24E73-E164-4122-AD69-8118CDBD8E66}" type="sibTrans" cxnId="{DAFB271F-0A07-42C0-8EC2-9E2927F0E053}">
      <dgm:prSet/>
      <dgm:spPr/>
      <dgm:t>
        <a:bodyPr/>
        <a:lstStyle/>
        <a:p>
          <a:endParaRPr lang="en-US"/>
        </a:p>
      </dgm:t>
    </dgm:pt>
    <dgm:pt modelId="{CFB62046-4798-4C97-8857-5FD277FDDC93}">
      <dgm:prSet/>
      <dgm:spPr/>
      <dgm:t>
        <a:bodyPr/>
        <a:lstStyle/>
        <a:p>
          <a:pPr>
            <a:defRPr cap="all"/>
          </a:pPr>
          <a:r>
            <a:rPr lang="en-US" b="0" i="0"/>
            <a:t>Engaging citizens through the media</a:t>
          </a:r>
          <a:endParaRPr lang="en-US"/>
        </a:p>
      </dgm:t>
    </dgm:pt>
    <dgm:pt modelId="{24830CA1-4698-47E1-901E-48AFFE3A24CD}" type="parTrans" cxnId="{BCC62D3A-976F-4CCA-A407-BDCB9CD6DA22}">
      <dgm:prSet/>
      <dgm:spPr/>
      <dgm:t>
        <a:bodyPr/>
        <a:lstStyle/>
        <a:p>
          <a:endParaRPr lang="en-US"/>
        </a:p>
      </dgm:t>
    </dgm:pt>
    <dgm:pt modelId="{28F58354-EAAB-43C6-8E33-FE2BED28A19B}" type="sibTrans" cxnId="{BCC62D3A-976F-4CCA-A407-BDCB9CD6DA22}">
      <dgm:prSet/>
      <dgm:spPr/>
      <dgm:t>
        <a:bodyPr/>
        <a:lstStyle/>
        <a:p>
          <a:endParaRPr lang="en-US"/>
        </a:p>
      </dgm:t>
    </dgm:pt>
    <dgm:pt modelId="{3F3C158F-DCD2-4448-BB4F-A743D6C65714}" type="pres">
      <dgm:prSet presAssocID="{F3611560-3E05-41B3-9342-C3C052F159A8}" presName="root" presStyleCnt="0">
        <dgm:presLayoutVars>
          <dgm:dir/>
          <dgm:resizeHandles val="exact"/>
        </dgm:presLayoutVars>
      </dgm:prSet>
      <dgm:spPr/>
    </dgm:pt>
    <dgm:pt modelId="{C02A564D-C92D-4035-A476-D02A042EC055}" type="pres">
      <dgm:prSet presAssocID="{3CBBDBED-FCC7-4681-9ABB-2DE5D4D401B7}" presName="compNode" presStyleCnt="0"/>
      <dgm:spPr/>
    </dgm:pt>
    <dgm:pt modelId="{6CACF285-3A41-4B16-9FD8-A6B3071540C3}" type="pres">
      <dgm:prSet presAssocID="{3CBBDBED-FCC7-4681-9ABB-2DE5D4D401B7}" presName="iconBgRect" presStyleLbl="bgShp" presStyleIdx="0" presStyleCnt="3"/>
      <dgm:spPr/>
    </dgm:pt>
    <dgm:pt modelId="{6166C77C-FB52-447F-8EE7-00E0CD68D253}" type="pres">
      <dgm:prSet presAssocID="{3CBBDBED-FCC7-4681-9ABB-2DE5D4D401B7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08C20B9E-4F07-4A43-827D-6D118F203213}" type="pres">
      <dgm:prSet presAssocID="{3CBBDBED-FCC7-4681-9ABB-2DE5D4D401B7}" presName="spaceRect" presStyleCnt="0"/>
      <dgm:spPr/>
    </dgm:pt>
    <dgm:pt modelId="{10D0DCE3-7965-4C83-A93E-EDD0F5EE0DD4}" type="pres">
      <dgm:prSet presAssocID="{3CBBDBED-FCC7-4681-9ABB-2DE5D4D401B7}" presName="textRect" presStyleLbl="revTx" presStyleIdx="0" presStyleCnt="3">
        <dgm:presLayoutVars>
          <dgm:chMax val="1"/>
          <dgm:chPref val="1"/>
        </dgm:presLayoutVars>
      </dgm:prSet>
      <dgm:spPr/>
    </dgm:pt>
    <dgm:pt modelId="{FA6FB780-E5D3-4477-B4C7-B0496D43B742}" type="pres">
      <dgm:prSet presAssocID="{E9AD9012-2A9D-4845-85C8-8F85862C12FB}" presName="sibTrans" presStyleCnt="0"/>
      <dgm:spPr/>
    </dgm:pt>
    <dgm:pt modelId="{04C1E494-0AE6-4792-9218-777AD7489FCB}" type="pres">
      <dgm:prSet presAssocID="{E7AD0E7F-236C-4DB0-A6B3-8A3A2DA1EB5E}" presName="compNode" presStyleCnt="0"/>
      <dgm:spPr/>
    </dgm:pt>
    <dgm:pt modelId="{69F97B83-6A21-488B-8288-DE9B247AB27A}" type="pres">
      <dgm:prSet presAssocID="{E7AD0E7F-236C-4DB0-A6B3-8A3A2DA1EB5E}" presName="iconBgRect" presStyleLbl="bgShp" presStyleIdx="1" presStyleCnt="3"/>
      <dgm:spPr/>
    </dgm:pt>
    <dgm:pt modelId="{8F0B6D6D-1496-43D0-9E72-7CF7CC901F03}" type="pres">
      <dgm:prSet presAssocID="{E7AD0E7F-236C-4DB0-A6B3-8A3A2DA1EB5E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ears"/>
        </a:ext>
      </dgm:extLst>
    </dgm:pt>
    <dgm:pt modelId="{D0251219-5FD0-4559-8E25-974889C79605}" type="pres">
      <dgm:prSet presAssocID="{E7AD0E7F-236C-4DB0-A6B3-8A3A2DA1EB5E}" presName="spaceRect" presStyleCnt="0"/>
      <dgm:spPr/>
    </dgm:pt>
    <dgm:pt modelId="{6C67C515-3443-46B9-B751-5CA44022803B}" type="pres">
      <dgm:prSet presAssocID="{E7AD0E7F-236C-4DB0-A6B3-8A3A2DA1EB5E}" presName="textRect" presStyleLbl="revTx" presStyleIdx="1" presStyleCnt="3">
        <dgm:presLayoutVars>
          <dgm:chMax val="1"/>
          <dgm:chPref val="1"/>
        </dgm:presLayoutVars>
      </dgm:prSet>
      <dgm:spPr/>
    </dgm:pt>
    <dgm:pt modelId="{0A0EE625-B99D-4FC7-BAE9-B1C16D437A16}" type="pres">
      <dgm:prSet presAssocID="{17E24E73-E164-4122-AD69-8118CDBD8E66}" presName="sibTrans" presStyleCnt="0"/>
      <dgm:spPr/>
    </dgm:pt>
    <dgm:pt modelId="{5963ADA3-B373-4CB8-B610-CEA1E130C44A}" type="pres">
      <dgm:prSet presAssocID="{CFB62046-4798-4C97-8857-5FD277FDDC93}" presName="compNode" presStyleCnt="0"/>
      <dgm:spPr/>
    </dgm:pt>
    <dgm:pt modelId="{74F86B58-3D9C-4C0F-A1B9-8590C38A127C}" type="pres">
      <dgm:prSet presAssocID="{CFB62046-4798-4C97-8857-5FD277FDDC93}" presName="iconBgRect" presStyleLbl="bgShp" presStyleIdx="2" presStyleCnt="3"/>
      <dgm:spPr/>
    </dgm:pt>
    <dgm:pt modelId="{9C32BF20-7456-42B0-933D-33011A3C2CA3}" type="pres">
      <dgm:prSet presAssocID="{CFB62046-4798-4C97-8857-5FD277FDDC93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mart Phone"/>
        </a:ext>
      </dgm:extLst>
    </dgm:pt>
    <dgm:pt modelId="{AA45812C-6D03-4B9A-8B0D-34A50D65DD52}" type="pres">
      <dgm:prSet presAssocID="{CFB62046-4798-4C97-8857-5FD277FDDC93}" presName="spaceRect" presStyleCnt="0"/>
      <dgm:spPr/>
    </dgm:pt>
    <dgm:pt modelId="{2743F5DC-D97D-4C00-BF68-93F11DD91C08}" type="pres">
      <dgm:prSet presAssocID="{CFB62046-4798-4C97-8857-5FD277FDDC93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DAFB271F-0A07-42C0-8EC2-9E2927F0E053}" srcId="{F3611560-3E05-41B3-9342-C3C052F159A8}" destId="{E7AD0E7F-236C-4DB0-A6B3-8A3A2DA1EB5E}" srcOrd="1" destOrd="0" parTransId="{0BEBA222-8F09-43B5-BDAE-4242819A53E8}" sibTransId="{17E24E73-E164-4122-AD69-8118CDBD8E66}"/>
    <dgm:cxn modelId="{BCC62D3A-976F-4CCA-A407-BDCB9CD6DA22}" srcId="{F3611560-3E05-41B3-9342-C3C052F159A8}" destId="{CFB62046-4798-4C97-8857-5FD277FDDC93}" srcOrd="2" destOrd="0" parTransId="{24830CA1-4698-47E1-901E-48AFFE3A24CD}" sibTransId="{28F58354-EAAB-43C6-8E33-FE2BED28A19B}"/>
    <dgm:cxn modelId="{D5CB143F-DBEF-451C-A9E5-C405E3451AF9}" type="presOf" srcId="{E7AD0E7F-236C-4DB0-A6B3-8A3A2DA1EB5E}" destId="{6C67C515-3443-46B9-B751-5CA44022803B}" srcOrd="0" destOrd="0" presId="urn:microsoft.com/office/officeart/2018/5/layout/IconCircleLabelList"/>
    <dgm:cxn modelId="{3A29A266-8AF6-42A9-999A-EA86638E5730}" type="presOf" srcId="{F3611560-3E05-41B3-9342-C3C052F159A8}" destId="{3F3C158F-DCD2-4448-BB4F-A743D6C65714}" srcOrd="0" destOrd="0" presId="urn:microsoft.com/office/officeart/2018/5/layout/IconCircleLabelList"/>
    <dgm:cxn modelId="{7D91487E-F0B7-481A-B872-A3F73CED0FCC}" srcId="{F3611560-3E05-41B3-9342-C3C052F159A8}" destId="{3CBBDBED-FCC7-4681-9ABB-2DE5D4D401B7}" srcOrd="0" destOrd="0" parTransId="{9025E4FA-508B-4445-8A81-BC19E0804211}" sibTransId="{E9AD9012-2A9D-4845-85C8-8F85862C12FB}"/>
    <dgm:cxn modelId="{F4C8318F-BC0F-4476-A335-0AF5EA3507D6}" type="presOf" srcId="{3CBBDBED-FCC7-4681-9ABB-2DE5D4D401B7}" destId="{10D0DCE3-7965-4C83-A93E-EDD0F5EE0DD4}" srcOrd="0" destOrd="0" presId="urn:microsoft.com/office/officeart/2018/5/layout/IconCircleLabelList"/>
    <dgm:cxn modelId="{F913B898-B401-4AD2-975A-7848F9F347B3}" type="presOf" srcId="{CFB62046-4798-4C97-8857-5FD277FDDC93}" destId="{2743F5DC-D97D-4C00-BF68-93F11DD91C08}" srcOrd="0" destOrd="0" presId="urn:microsoft.com/office/officeart/2018/5/layout/IconCircleLabelList"/>
    <dgm:cxn modelId="{61A7A6E5-4F3A-4D84-8618-33E8D73FEA03}" type="presParOf" srcId="{3F3C158F-DCD2-4448-BB4F-A743D6C65714}" destId="{C02A564D-C92D-4035-A476-D02A042EC055}" srcOrd="0" destOrd="0" presId="urn:microsoft.com/office/officeart/2018/5/layout/IconCircleLabelList"/>
    <dgm:cxn modelId="{C32E82A8-0270-4204-934C-93EEC28FF0BB}" type="presParOf" srcId="{C02A564D-C92D-4035-A476-D02A042EC055}" destId="{6CACF285-3A41-4B16-9FD8-A6B3071540C3}" srcOrd="0" destOrd="0" presId="urn:microsoft.com/office/officeart/2018/5/layout/IconCircleLabelList"/>
    <dgm:cxn modelId="{AD1CED11-EA90-4710-A4CF-90FAE6AEDB2A}" type="presParOf" srcId="{C02A564D-C92D-4035-A476-D02A042EC055}" destId="{6166C77C-FB52-447F-8EE7-00E0CD68D253}" srcOrd="1" destOrd="0" presId="urn:microsoft.com/office/officeart/2018/5/layout/IconCircleLabelList"/>
    <dgm:cxn modelId="{5BF59751-6691-4900-AC24-BABCD83B207D}" type="presParOf" srcId="{C02A564D-C92D-4035-A476-D02A042EC055}" destId="{08C20B9E-4F07-4A43-827D-6D118F203213}" srcOrd="2" destOrd="0" presId="urn:microsoft.com/office/officeart/2018/5/layout/IconCircleLabelList"/>
    <dgm:cxn modelId="{C2D6A30B-8765-46A8-9982-4305F3B20338}" type="presParOf" srcId="{C02A564D-C92D-4035-A476-D02A042EC055}" destId="{10D0DCE3-7965-4C83-A93E-EDD0F5EE0DD4}" srcOrd="3" destOrd="0" presId="urn:microsoft.com/office/officeart/2018/5/layout/IconCircleLabelList"/>
    <dgm:cxn modelId="{DDECBF0E-B749-4CBC-AC6B-F3CE1E97F0F5}" type="presParOf" srcId="{3F3C158F-DCD2-4448-BB4F-A743D6C65714}" destId="{FA6FB780-E5D3-4477-B4C7-B0496D43B742}" srcOrd="1" destOrd="0" presId="urn:microsoft.com/office/officeart/2018/5/layout/IconCircleLabelList"/>
    <dgm:cxn modelId="{BBD3832A-AEB3-477B-A621-9D9E05FB84B0}" type="presParOf" srcId="{3F3C158F-DCD2-4448-BB4F-A743D6C65714}" destId="{04C1E494-0AE6-4792-9218-777AD7489FCB}" srcOrd="2" destOrd="0" presId="urn:microsoft.com/office/officeart/2018/5/layout/IconCircleLabelList"/>
    <dgm:cxn modelId="{C239BF02-98BE-45D8-923B-CAE961E2F598}" type="presParOf" srcId="{04C1E494-0AE6-4792-9218-777AD7489FCB}" destId="{69F97B83-6A21-488B-8288-DE9B247AB27A}" srcOrd="0" destOrd="0" presId="urn:microsoft.com/office/officeart/2018/5/layout/IconCircleLabelList"/>
    <dgm:cxn modelId="{F187A734-A366-4E82-A589-DEF0F7B2B4D6}" type="presParOf" srcId="{04C1E494-0AE6-4792-9218-777AD7489FCB}" destId="{8F0B6D6D-1496-43D0-9E72-7CF7CC901F03}" srcOrd="1" destOrd="0" presId="urn:microsoft.com/office/officeart/2018/5/layout/IconCircleLabelList"/>
    <dgm:cxn modelId="{0B11D991-C796-458A-944D-CF5A80661BAF}" type="presParOf" srcId="{04C1E494-0AE6-4792-9218-777AD7489FCB}" destId="{D0251219-5FD0-4559-8E25-974889C79605}" srcOrd="2" destOrd="0" presId="urn:microsoft.com/office/officeart/2018/5/layout/IconCircleLabelList"/>
    <dgm:cxn modelId="{F5A4F1C7-6DA9-4D72-AD32-E014D956B8C5}" type="presParOf" srcId="{04C1E494-0AE6-4792-9218-777AD7489FCB}" destId="{6C67C515-3443-46B9-B751-5CA44022803B}" srcOrd="3" destOrd="0" presId="urn:microsoft.com/office/officeart/2018/5/layout/IconCircleLabelList"/>
    <dgm:cxn modelId="{AA4B5738-1D51-48D9-ABA6-7442F16CD7FD}" type="presParOf" srcId="{3F3C158F-DCD2-4448-BB4F-A743D6C65714}" destId="{0A0EE625-B99D-4FC7-BAE9-B1C16D437A16}" srcOrd="3" destOrd="0" presId="urn:microsoft.com/office/officeart/2018/5/layout/IconCircleLabelList"/>
    <dgm:cxn modelId="{DA265C2F-F549-448B-B00B-4600F5F6176B}" type="presParOf" srcId="{3F3C158F-DCD2-4448-BB4F-A743D6C65714}" destId="{5963ADA3-B373-4CB8-B610-CEA1E130C44A}" srcOrd="4" destOrd="0" presId="urn:microsoft.com/office/officeart/2018/5/layout/IconCircleLabelList"/>
    <dgm:cxn modelId="{ED7A904B-7093-43B7-9C37-760F3624B2D3}" type="presParOf" srcId="{5963ADA3-B373-4CB8-B610-CEA1E130C44A}" destId="{74F86B58-3D9C-4C0F-A1B9-8590C38A127C}" srcOrd="0" destOrd="0" presId="urn:microsoft.com/office/officeart/2018/5/layout/IconCircleLabelList"/>
    <dgm:cxn modelId="{35B106B8-7AA2-4609-9156-45B537AF1912}" type="presParOf" srcId="{5963ADA3-B373-4CB8-B610-CEA1E130C44A}" destId="{9C32BF20-7456-42B0-933D-33011A3C2CA3}" srcOrd="1" destOrd="0" presId="urn:microsoft.com/office/officeart/2018/5/layout/IconCircleLabelList"/>
    <dgm:cxn modelId="{D2F182C4-7ABF-4357-84D1-01EBDD3A0F2C}" type="presParOf" srcId="{5963ADA3-B373-4CB8-B610-CEA1E130C44A}" destId="{AA45812C-6D03-4B9A-8B0D-34A50D65DD52}" srcOrd="2" destOrd="0" presId="urn:microsoft.com/office/officeart/2018/5/layout/IconCircleLabelList"/>
    <dgm:cxn modelId="{1DF6D4A5-0E61-4963-9464-A21D05F4DF8D}" type="presParOf" srcId="{5963ADA3-B373-4CB8-B610-CEA1E130C44A}" destId="{2743F5DC-D97D-4C00-BF68-93F11DD91C08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67C89EB-7CED-C341-9A11-4EA9BB64A205}" type="doc">
      <dgm:prSet loTypeId="urn:microsoft.com/office/officeart/2005/8/layout/list1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GB"/>
        </a:p>
      </dgm:t>
    </dgm:pt>
    <dgm:pt modelId="{F29865D1-382B-E04C-BE54-B1CE394B811B}">
      <dgm:prSet phldrT="[Text]"/>
      <dgm:spPr/>
      <dgm:t>
        <a:bodyPr/>
        <a:lstStyle/>
        <a:p>
          <a:r>
            <a:rPr lang="en-GB"/>
            <a:t>Start with the user</a:t>
          </a:r>
        </a:p>
      </dgm:t>
    </dgm:pt>
    <dgm:pt modelId="{0038334D-8C08-5E42-99C9-E8F5C867444E}" type="parTrans" cxnId="{B5292D7B-A40A-F847-B905-AC9952BD1B41}">
      <dgm:prSet/>
      <dgm:spPr/>
      <dgm:t>
        <a:bodyPr/>
        <a:lstStyle/>
        <a:p>
          <a:endParaRPr lang="en-GB" sz="1600"/>
        </a:p>
      </dgm:t>
    </dgm:pt>
    <dgm:pt modelId="{6ACF476A-7270-8C43-BE1E-E1195207D6AD}" type="sibTrans" cxnId="{B5292D7B-A40A-F847-B905-AC9952BD1B41}">
      <dgm:prSet/>
      <dgm:spPr/>
      <dgm:t>
        <a:bodyPr/>
        <a:lstStyle/>
        <a:p>
          <a:endParaRPr lang="en-GB"/>
        </a:p>
      </dgm:t>
    </dgm:pt>
    <dgm:pt modelId="{1785DF90-66F1-674B-A220-304B95984816}">
      <dgm:prSet phldrT="[Text]"/>
      <dgm:spPr/>
      <dgm:t>
        <a:bodyPr/>
        <a:lstStyle/>
        <a:p>
          <a:r>
            <a:rPr lang="en-GB"/>
            <a:t>Review extremes</a:t>
          </a:r>
        </a:p>
      </dgm:t>
    </dgm:pt>
    <dgm:pt modelId="{019D1E08-D482-1F42-8AA3-DC9FAA8C9D55}" type="parTrans" cxnId="{5D630D31-C432-844C-B520-F5933FC1E580}">
      <dgm:prSet/>
      <dgm:spPr/>
      <dgm:t>
        <a:bodyPr/>
        <a:lstStyle/>
        <a:p>
          <a:endParaRPr lang="en-GB" sz="1600"/>
        </a:p>
      </dgm:t>
    </dgm:pt>
    <dgm:pt modelId="{4E734196-DB6F-134F-9266-60E4E9F54C08}" type="sibTrans" cxnId="{5D630D31-C432-844C-B520-F5933FC1E580}">
      <dgm:prSet/>
      <dgm:spPr/>
      <dgm:t>
        <a:bodyPr/>
        <a:lstStyle/>
        <a:p>
          <a:endParaRPr lang="en-GB"/>
        </a:p>
      </dgm:t>
    </dgm:pt>
    <dgm:pt modelId="{9F969B6D-3E21-D447-A73C-F399B7ACA8D3}">
      <dgm:prSet phldrT="[Text]"/>
      <dgm:spPr/>
      <dgm:t>
        <a:bodyPr/>
        <a:lstStyle/>
        <a:p>
          <a:r>
            <a:rPr lang="en-GB"/>
            <a:t>Visiting</a:t>
          </a:r>
        </a:p>
      </dgm:t>
    </dgm:pt>
    <dgm:pt modelId="{F11C73E2-E86E-734D-817E-58A2F7FFA9EB}" type="parTrans" cxnId="{79BE3E3D-A721-9F41-86F0-9526820480DC}">
      <dgm:prSet/>
      <dgm:spPr/>
      <dgm:t>
        <a:bodyPr/>
        <a:lstStyle/>
        <a:p>
          <a:endParaRPr lang="en-GB" sz="1600"/>
        </a:p>
      </dgm:t>
    </dgm:pt>
    <dgm:pt modelId="{EEF395A9-062C-2242-9439-EB8C98BB2EBD}" type="sibTrans" cxnId="{79BE3E3D-A721-9F41-86F0-9526820480DC}">
      <dgm:prSet/>
      <dgm:spPr/>
      <dgm:t>
        <a:bodyPr/>
        <a:lstStyle/>
        <a:p>
          <a:endParaRPr lang="en-GB"/>
        </a:p>
      </dgm:t>
    </dgm:pt>
    <dgm:pt modelId="{22EAC686-248B-044D-8C2D-9B55D819073A}" type="pres">
      <dgm:prSet presAssocID="{A67C89EB-7CED-C341-9A11-4EA9BB64A205}" presName="linear" presStyleCnt="0">
        <dgm:presLayoutVars>
          <dgm:dir/>
          <dgm:animLvl val="lvl"/>
          <dgm:resizeHandles val="exact"/>
        </dgm:presLayoutVars>
      </dgm:prSet>
      <dgm:spPr/>
    </dgm:pt>
    <dgm:pt modelId="{71F4647E-BCFB-8048-AA48-E943B0F0F0DB}" type="pres">
      <dgm:prSet presAssocID="{F29865D1-382B-E04C-BE54-B1CE394B811B}" presName="parentLin" presStyleCnt="0"/>
      <dgm:spPr/>
    </dgm:pt>
    <dgm:pt modelId="{0705B1BD-5CE6-E24B-AB0E-2CDE4864420B}" type="pres">
      <dgm:prSet presAssocID="{F29865D1-382B-E04C-BE54-B1CE394B811B}" presName="parentLeftMargin" presStyleLbl="node1" presStyleIdx="0" presStyleCnt="3"/>
      <dgm:spPr/>
    </dgm:pt>
    <dgm:pt modelId="{AC426286-9A70-1F42-9F24-D5E6A74553C5}" type="pres">
      <dgm:prSet presAssocID="{F29865D1-382B-E04C-BE54-B1CE394B811B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E38CA6BC-0934-7748-9D25-E9BAADAC6DA1}" type="pres">
      <dgm:prSet presAssocID="{F29865D1-382B-E04C-BE54-B1CE394B811B}" presName="negativeSpace" presStyleCnt="0"/>
      <dgm:spPr/>
    </dgm:pt>
    <dgm:pt modelId="{5BC5A67C-48EA-664D-923C-350CBDDB8A54}" type="pres">
      <dgm:prSet presAssocID="{F29865D1-382B-E04C-BE54-B1CE394B811B}" presName="childText" presStyleLbl="conFgAcc1" presStyleIdx="0" presStyleCnt="3">
        <dgm:presLayoutVars>
          <dgm:bulletEnabled val="1"/>
        </dgm:presLayoutVars>
      </dgm:prSet>
      <dgm:spPr/>
    </dgm:pt>
    <dgm:pt modelId="{A474FD1B-CE22-0347-9124-B505244E02DB}" type="pres">
      <dgm:prSet presAssocID="{6ACF476A-7270-8C43-BE1E-E1195207D6AD}" presName="spaceBetweenRectangles" presStyleCnt="0"/>
      <dgm:spPr/>
    </dgm:pt>
    <dgm:pt modelId="{1BEFAE22-A95E-3E4B-BA6C-9BE016AFED3F}" type="pres">
      <dgm:prSet presAssocID="{1785DF90-66F1-674B-A220-304B95984816}" presName="parentLin" presStyleCnt="0"/>
      <dgm:spPr/>
    </dgm:pt>
    <dgm:pt modelId="{996BEFD4-3E67-6342-970E-19ECF740EDD1}" type="pres">
      <dgm:prSet presAssocID="{1785DF90-66F1-674B-A220-304B95984816}" presName="parentLeftMargin" presStyleLbl="node1" presStyleIdx="0" presStyleCnt="3"/>
      <dgm:spPr/>
    </dgm:pt>
    <dgm:pt modelId="{37D6D63C-1247-1440-9074-244BA7A7D1A3}" type="pres">
      <dgm:prSet presAssocID="{1785DF90-66F1-674B-A220-304B95984816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DE23F26F-83A9-E64E-BCE8-FEEFEAA409A5}" type="pres">
      <dgm:prSet presAssocID="{1785DF90-66F1-674B-A220-304B95984816}" presName="negativeSpace" presStyleCnt="0"/>
      <dgm:spPr/>
    </dgm:pt>
    <dgm:pt modelId="{74D8CE20-8292-E24D-A96C-5E9088976D65}" type="pres">
      <dgm:prSet presAssocID="{1785DF90-66F1-674B-A220-304B95984816}" presName="childText" presStyleLbl="conFgAcc1" presStyleIdx="1" presStyleCnt="3">
        <dgm:presLayoutVars>
          <dgm:bulletEnabled val="1"/>
        </dgm:presLayoutVars>
      </dgm:prSet>
      <dgm:spPr/>
    </dgm:pt>
    <dgm:pt modelId="{56460C4A-0877-4A40-97DD-4C83F7C7DCCA}" type="pres">
      <dgm:prSet presAssocID="{4E734196-DB6F-134F-9266-60E4E9F54C08}" presName="spaceBetweenRectangles" presStyleCnt="0"/>
      <dgm:spPr/>
    </dgm:pt>
    <dgm:pt modelId="{8B858A5B-0E70-A749-B73D-95E5DFDA5274}" type="pres">
      <dgm:prSet presAssocID="{9F969B6D-3E21-D447-A73C-F399B7ACA8D3}" presName="parentLin" presStyleCnt="0"/>
      <dgm:spPr/>
    </dgm:pt>
    <dgm:pt modelId="{A6F7D742-58B1-1C47-8CE6-14ACF8971372}" type="pres">
      <dgm:prSet presAssocID="{9F969B6D-3E21-D447-A73C-F399B7ACA8D3}" presName="parentLeftMargin" presStyleLbl="node1" presStyleIdx="1" presStyleCnt="3"/>
      <dgm:spPr/>
    </dgm:pt>
    <dgm:pt modelId="{FEDF63F9-4D6F-964E-8DB3-135D3BFBD72D}" type="pres">
      <dgm:prSet presAssocID="{9F969B6D-3E21-D447-A73C-F399B7ACA8D3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7B829CE9-6DFF-F54D-98CE-06078787C018}" type="pres">
      <dgm:prSet presAssocID="{9F969B6D-3E21-D447-A73C-F399B7ACA8D3}" presName="negativeSpace" presStyleCnt="0"/>
      <dgm:spPr/>
    </dgm:pt>
    <dgm:pt modelId="{DED81051-DADA-0B45-A55B-D25E7F1FFC87}" type="pres">
      <dgm:prSet presAssocID="{9F969B6D-3E21-D447-A73C-F399B7ACA8D3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BDF76F21-388B-BC43-884E-54F6BBF12F44}" type="presOf" srcId="{F29865D1-382B-E04C-BE54-B1CE394B811B}" destId="{0705B1BD-5CE6-E24B-AB0E-2CDE4864420B}" srcOrd="0" destOrd="0" presId="urn:microsoft.com/office/officeart/2005/8/layout/list1"/>
    <dgm:cxn modelId="{5D630D31-C432-844C-B520-F5933FC1E580}" srcId="{A67C89EB-7CED-C341-9A11-4EA9BB64A205}" destId="{1785DF90-66F1-674B-A220-304B95984816}" srcOrd="1" destOrd="0" parTransId="{019D1E08-D482-1F42-8AA3-DC9FAA8C9D55}" sibTransId="{4E734196-DB6F-134F-9266-60E4E9F54C08}"/>
    <dgm:cxn modelId="{22E88E37-5337-0A45-A796-458204D475D9}" type="presOf" srcId="{A67C89EB-7CED-C341-9A11-4EA9BB64A205}" destId="{22EAC686-248B-044D-8C2D-9B55D819073A}" srcOrd="0" destOrd="0" presId="urn:microsoft.com/office/officeart/2005/8/layout/list1"/>
    <dgm:cxn modelId="{79BE3E3D-A721-9F41-86F0-9526820480DC}" srcId="{A67C89EB-7CED-C341-9A11-4EA9BB64A205}" destId="{9F969B6D-3E21-D447-A73C-F399B7ACA8D3}" srcOrd="2" destOrd="0" parTransId="{F11C73E2-E86E-734D-817E-58A2F7FFA9EB}" sibTransId="{EEF395A9-062C-2242-9439-EB8C98BB2EBD}"/>
    <dgm:cxn modelId="{D9B0A055-79DC-1D47-8B36-34D52536B4B6}" type="presOf" srcId="{F29865D1-382B-E04C-BE54-B1CE394B811B}" destId="{AC426286-9A70-1F42-9F24-D5E6A74553C5}" srcOrd="1" destOrd="0" presId="urn:microsoft.com/office/officeart/2005/8/layout/list1"/>
    <dgm:cxn modelId="{B5292D7B-A40A-F847-B905-AC9952BD1B41}" srcId="{A67C89EB-7CED-C341-9A11-4EA9BB64A205}" destId="{F29865D1-382B-E04C-BE54-B1CE394B811B}" srcOrd="0" destOrd="0" parTransId="{0038334D-8C08-5E42-99C9-E8F5C867444E}" sibTransId="{6ACF476A-7270-8C43-BE1E-E1195207D6AD}"/>
    <dgm:cxn modelId="{B2DA948F-5217-5242-B738-E7FD8836C601}" type="presOf" srcId="{1785DF90-66F1-674B-A220-304B95984816}" destId="{996BEFD4-3E67-6342-970E-19ECF740EDD1}" srcOrd="0" destOrd="0" presId="urn:microsoft.com/office/officeart/2005/8/layout/list1"/>
    <dgm:cxn modelId="{2378CEC8-38DA-FE4B-A7AD-89C71D625C06}" type="presOf" srcId="{9F969B6D-3E21-D447-A73C-F399B7ACA8D3}" destId="{FEDF63F9-4D6F-964E-8DB3-135D3BFBD72D}" srcOrd="1" destOrd="0" presId="urn:microsoft.com/office/officeart/2005/8/layout/list1"/>
    <dgm:cxn modelId="{AF2671D8-1254-F24A-8077-DC1AA100275F}" type="presOf" srcId="{1785DF90-66F1-674B-A220-304B95984816}" destId="{37D6D63C-1247-1440-9074-244BA7A7D1A3}" srcOrd="1" destOrd="0" presId="urn:microsoft.com/office/officeart/2005/8/layout/list1"/>
    <dgm:cxn modelId="{1D8CF8ED-F6BE-AB42-A93C-375D3962E796}" type="presOf" srcId="{9F969B6D-3E21-D447-A73C-F399B7ACA8D3}" destId="{A6F7D742-58B1-1C47-8CE6-14ACF8971372}" srcOrd="0" destOrd="0" presId="urn:microsoft.com/office/officeart/2005/8/layout/list1"/>
    <dgm:cxn modelId="{5E75B3E2-DB8D-A147-B5C0-AD781DA929C6}" type="presParOf" srcId="{22EAC686-248B-044D-8C2D-9B55D819073A}" destId="{71F4647E-BCFB-8048-AA48-E943B0F0F0DB}" srcOrd="0" destOrd="0" presId="urn:microsoft.com/office/officeart/2005/8/layout/list1"/>
    <dgm:cxn modelId="{9EBBA981-9913-5A4E-B194-6131835A9690}" type="presParOf" srcId="{71F4647E-BCFB-8048-AA48-E943B0F0F0DB}" destId="{0705B1BD-5CE6-E24B-AB0E-2CDE4864420B}" srcOrd="0" destOrd="0" presId="urn:microsoft.com/office/officeart/2005/8/layout/list1"/>
    <dgm:cxn modelId="{F48D0C0A-3812-CA4C-AEE2-F5C284F20D8B}" type="presParOf" srcId="{71F4647E-BCFB-8048-AA48-E943B0F0F0DB}" destId="{AC426286-9A70-1F42-9F24-D5E6A74553C5}" srcOrd="1" destOrd="0" presId="urn:microsoft.com/office/officeart/2005/8/layout/list1"/>
    <dgm:cxn modelId="{A6FAFE39-7DA9-2345-9C66-2E3AA0145EBD}" type="presParOf" srcId="{22EAC686-248B-044D-8C2D-9B55D819073A}" destId="{E38CA6BC-0934-7748-9D25-E9BAADAC6DA1}" srcOrd="1" destOrd="0" presId="urn:microsoft.com/office/officeart/2005/8/layout/list1"/>
    <dgm:cxn modelId="{07082AC2-76B0-6644-B963-0D25FE1C1BE4}" type="presParOf" srcId="{22EAC686-248B-044D-8C2D-9B55D819073A}" destId="{5BC5A67C-48EA-664D-923C-350CBDDB8A54}" srcOrd="2" destOrd="0" presId="urn:microsoft.com/office/officeart/2005/8/layout/list1"/>
    <dgm:cxn modelId="{CA7821A3-5AE2-F948-9D6B-8339B77B1DB3}" type="presParOf" srcId="{22EAC686-248B-044D-8C2D-9B55D819073A}" destId="{A474FD1B-CE22-0347-9124-B505244E02DB}" srcOrd="3" destOrd="0" presId="urn:microsoft.com/office/officeart/2005/8/layout/list1"/>
    <dgm:cxn modelId="{A7C371F8-314F-7E4E-84B6-A9EE794A9607}" type="presParOf" srcId="{22EAC686-248B-044D-8C2D-9B55D819073A}" destId="{1BEFAE22-A95E-3E4B-BA6C-9BE016AFED3F}" srcOrd="4" destOrd="0" presId="urn:microsoft.com/office/officeart/2005/8/layout/list1"/>
    <dgm:cxn modelId="{9ACE3CE2-4930-4645-82E0-16E87A1A1E1F}" type="presParOf" srcId="{1BEFAE22-A95E-3E4B-BA6C-9BE016AFED3F}" destId="{996BEFD4-3E67-6342-970E-19ECF740EDD1}" srcOrd="0" destOrd="0" presId="urn:microsoft.com/office/officeart/2005/8/layout/list1"/>
    <dgm:cxn modelId="{70FC02A7-FB6D-8B46-8A3F-89D094C06330}" type="presParOf" srcId="{1BEFAE22-A95E-3E4B-BA6C-9BE016AFED3F}" destId="{37D6D63C-1247-1440-9074-244BA7A7D1A3}" srcOrd="1" destOrd="0" presId="urn:microsoft.com/office/officeart/2005/8/layout/list1"/>
    <dgm:cxn modelId="{887ED928-8605-7A41-B9DB-2BB9C7EAB4FC}" type="presParOf" srcId="{22EAC686-248B-044D-8C2D-9B55D819073A}" destId="{DE23F26F-83A9-E64E-BCE8-FEEFEAA409A5}" srcOrd="5" destOrd="0" presId="urn:microsoft.com/office/officeart/2005/8/layout/list1"/>
    <dgm:cxn modelId="{755D4277-13C1-7D44-BBA8-5DDD54DF95FF}" type="presParOf" srcId="{22EAC686-248B-044D-8C2D-9B55D819073A}" destId="{74D8CE20-8292-E24D-A96C-5E9088976D65}" srcOrd="6" destOrd="0" presId="urn:microsoft.com/office/officeart/2005/8/layout/list1"/>
    <dgm:cxn modelId="{C16EF4A4-81B7-7F41-8B88-503A364CDBB4}" type="presParOf" srcId="{22EAC686-248B-044D-8C2D-9B55D819073A}" destId="{56460C4A-0877-4A40-97DD-4C83F7C7DCCA}" srcOrd="7" destOrd="0" presId="urn:microsoft.com/office/officeart/2005/8/layout/list1"/>
    <dgm:cxn modelId="{FC9889DB-E9CC-6E42-B1B4-3CB0860E61FB}" type="presParOf" srcId="{22EAC686-248B-044D-8C2D-9B55D819073A}" destId="{8B858A5B-0E70-A749-B73D-95E5DFDA5274}" srcOrd="8" destOrd="0" presId="urn:microsoft.com/office/officeart/2005/8/layout/list1"/>
    <dgm:cxn modelId="{9122C292-4DA8-A945-943E-1E58670DB3B8}" type="presParOf" srcId="{8B858A5B-0E70-A749-B73D-95E5DFDA5274}" destId="{A6F7D742-58B1-1C47-8CE6-14ACF8971372}" srcOrd="0" destOrd="0" presId="urn:microsoft.com/office/officeart/2005/8/layout/list1"/>
    <dgm:cxn modelId="{1FD94BC9-00CE-2242-9ADE-E1107041BC89}" type="presParOf" srcId="{8B858A5B-0E70-A749-B73D-95E5DFDA5274}" destId="{FEDF63F9-4D6F-964E-8DB3-135D3BFBD72D}" srcOrd="1" destOrd="0" presId="urn:microsoft.com/office/officeart/2005/8/layout/list1"/>
    <dgm:cxn modelId="{79E76E65-A897-A848-A360-D75A93E399EC}" type="presParOf" srcId="{22EAC686-248B-044D-8C2D-9B55D819073A}" destId="{7B829CE9-6DFF-F54D-98CE-06078787C018}" srcOrd="9" destOrd="0" presId="urn:microsoft.com/office/officeart/2005/8/layout/list1"/>
    <dgm:cxn modelId="{FCE2388C-D5FB-9643-ABA9-35EA5517C875}" type="presParOf" srcId="{22EAC686-248B-044D-8C2D-9B55D819073A}" destId="{DED81051-DADA-0B45-A55B-D25E7F1FFC87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5C18D2D-489E-774D-BB61-0EA08C66E5FC}">
      <dsp:nvSpPr>
        <dsp:cNvPr id="0" name=""/>
        <dsp:cNvSpPr/>
      </dsp:nvSpPr>
      <dsp:spPr>
        <a:xfrm>
          <a:off x="725593" y="0"/>
          <a:ext cx="8223390" cy="5635977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C247AF06-E100-AC47-86C1-979EF4C33086}">
      <dsp:nvSpPr>
        <dsp:cNvPr id="0" name=""/>
        <dsp:cNvSpPr/>
      </dsp:nvSpPr>
      <dsp:spPr>
        <a:xfrm>
          <a:off x="2657" y="1690793"/>
          <a:ext cx="1547082" cy="2254391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14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63500" dist="38100" dir="540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b="1" kern="1200" dirty="0"/>
            <a:t>Prompts, Inspirations and Diagnos</a:t>
          </a:r>
          <a:r>
            <a:rPr lang="en-GB" sz="1100" kern="1200" dirty="0"/>
            <a:t>es</a:t>
          </a: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900" kern="1200" dirty="0"/>
            <a:t>Framing the question</a:t>
          </a: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900" kern="1200" dirty="0"/>
            <a:t>Recognising the problem</a:t>
          </a: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900" kern="1200" dirty="0"/>
            <a:t>From symptom to cause</a:t>
          </a:r>
        </a:p>
      </dsp:txBody>
      <dsp:txXfrm>
        <a:off x="78179" y="1766315"/>
        <a:ext cx="1396038" cy="2103347"/>
      </dsp:txXfrm>
    </dsp:sp>
    <dsp:sp modelId="{6B1115B4-847F-7340-B36C-45D1BD42E607}">
      <dsp:nvSpPr>
        <dsp:cNvPr id="0" name=""/>
        <dsp:cNvSpPr/>
      </dsp:nvSpPr>
      <dsp:spPr>
        <a:xfrm>
          <a:off x="1627093" y="1690793"/>
          <a:ext cx="1547082" cy="2254391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14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63500" dist="38100" dir="540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b="1" kern="1200" dirty="0"/>
            <a:t>Proposals and Ideas</a:t>
          </a: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900" kern="1200" dirty="0"/>
            <a:t>Finding the right answer</a:t>
          </a: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900" kern="1200" dirty="0"/>
            <a:t>Imagining the solution</a:t>
          </a: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900" kern="1200" dirty="0"/>
            <a:t>Thinking differently</a:t>
          </a: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900" kern="1200" dirty="0"/>
            <a:t>Open innovation</a:t>
          </a: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900" kern="1200" dirty="0"/>
            <a:t>Participation</a:t>
          </a: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900" kern="1200" dirty="0"/>
            <a:t>Facilitating participation </a:t>
          </a: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900" kern="1200" dirty="0"/>
            <a:t>Institutions</a:t>
          </a:r>
        </a:p>
      </dsp:txBody>
      <dsp:txXfrm>
        <a:off x="1702615" y="1766315"/>
        <a:ext cx="1396038" cy="2103347"/>
      </dsp:txXfrm>
    </dsp:sp>
    <dsp:sp modelId="{662BB058-B9F4-7942-9626-9BC37C5B8BC4}">
      <dsp:nvSpPr>
        <dsp:cNvPr id="0" name=""/>
        <dsp:cNvSpPr/>
      </dsp:nvSpPr>
      <dsp:spPr>
        <a:xfrm>
          <a:off x="3251529" y="1690793"/>
          <a:ext cx="1547082" cy="2254391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14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63500" dist="38100" dir="540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b="1" kern="1200" dirty="0"/>
            <a:t>Prototyping and Pilots</a:t>
          </a: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900" kern="1200" dirty="0"/>
            <a:t>Prototypes, pilots &amp; trials</a:t>
          </a: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900" kern="1200" dirty="0"/>
            <a:t>Finance for emerging ideas</a:t>
          </a:r>
        </a:p>
      </dsp:txBody>
      <dsp:txXfrm>
        <a:off x="3327051" y="1766315"/>
        <a:ext cx="1396038" cy="2103347"/>
      </dsp:txXfrm>
    </dsp:sp>
    <dsp:sp modelId="{B7C221E4-B185-6C4E-AA8D-14795E6CDB0F}">
      <dsp:nvSpPr>
        <dsp:cNvPr id="0" name=""/>
        <dsp:cNvSpPr/>
      </dsp:nvSpPr>
      <dsp:spPr>
        <a:xfrm>
          <a:off x="4875965" y="1690793"/>
          <a:ext cx="1547082" cy="2254391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14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63500" dist="38100" dir="540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b="1" kern="1200" dirty="0"/>
            <a:t>Sustaining</a:t>
          </a: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900" kern="1200" dirty="0"/>
            <a:t>Creating a business</a:t>
          </a: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900" kern="1200" dirty="0"/>
            <a:t>Ownership and organisational form</a:t>
          </a: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900" kern="1200" dirty="0"/>
            <a:t>Governance</a:t>
          </a: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900" kern="1200" dirty="0"/>
            <a:t>Organisational models</a:t>
          </a: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900" kern="1200" dirty="0"/>
            <a:t>Operations</a:t>
          </a: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900" kern="1200" dirty="0"/>
            <a:t>Venture finance</a:t>
          </a: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900" kern="1200" dirty="0"/>
            <a:t>Public sector</a:t>
          </a:r>
        </a:p>
      </dsp:txBody>
      <dsp:txXfrm>
        <a:off x="4951487" y="1766315"/>
        <a:ext cx="1396038" cy="2103347"/>
      </dsp:txXfrm>
    </dsp:sp>
    <dsp:sp modelId="{9ECAD045-8FA8-5948-A320-42862FC4DEB8}">
      <dsp:nvSpPr>
        <dsp:cNvPr id="0" name=""/>
        <dsp:cNvSpPr/>
      </dsp:nvSpPr>
      <dsp:spPr>
        <a:xfrm>
          <a:off x="6500401" y="1690793"/>
          <a:ext cx="1547082" cy="2254391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14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63500" dist="38100" dir="540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b="1" kern="1200" dirty="0"/>
            <a:t>Scaling</a:t>
          </a: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900" kern="1200" dirty="0"/>
            <a:t>Generative diffusion</a:t>
          </a: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900" kern="1200" dirty="0"/>
            <a:t>Inspiration</a:t>
          </a: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900" kern="1200" dirty="0"/>
            <a:t>Diffusing demand</a:t>
          </a: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900" kern="1200" dirty="0"/>
            <a:t>Scaling and diffusion in the public sector</a:t>
          </a: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900" kern="1200" dirty="0"/>
            <a:t>Commissioning and procurement</a:t>
          </a: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900" kern="1200" dirty="0"/>
            <a:t>Suppliers of innovation</a:t>
          </a: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900" kern="1200" dirty="0"/>
            <a:t>Transmitters</a:t>
          </a: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900" kern="1200" dirty="0"/>
            <a:t>Organisation and scale</a:t>
          </a: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GB" sz="900" kern="1200" dirty="0"/>
        </a:p>
      </dsp:txBody>
      <dsp:txXfrm>
        <a:off x="6575923" y="1766315"/>
        <a:ext cx="1396038" cy="2103347"/>
      </dsp:txXfrm>
    </dsp:sp>
    <dsp:sp modelId="{3829196F-1D9D-F44D-BCA7-FDF2259689FD}">
      <dsp:nvSpPr>
        <dsp:cNvPr id="0" name=""/>
        <dsp:cNvSpPr/>
      </dsp:nvSpPr>
      <dsp:spPr>
        <a:xfrm>
          <a:off x="8124837" y="1690793"/>
          <a:ext cx="1547082" cy="2254391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14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63500" dist="38100" dir="540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b="1" kern="1200" dirty="0"/>
            <a:t>Systemic Change</a:t>
          </a:r>
        </a:p>
      </dsp:txBody>
      <dsp:txXfrm>
        <a:off x="8200359" y="1766315"/>
        <a:ext cx="1396038" cy="210334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54942E-3150-42B0-A3F9-A5981CFD4CA8}">
      <dsp:nvSpPr>
        <dsp:cNvPr id="0" name=""/>
        <dsp:cNvSpPr/>
      </dsp:nvSpPr>
      <dsp:spPr>
        <a:xfrm>
          <a:off x="938072" y="386154"/>
          <a:ext cx="1449518" cy="1449518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2EE9D6D-651A-4058-84A5-6C7F795BA366}">
      <dsp:nvSpPr>
        <dsp:cNvPr id="0" name=""/>
        <dsp:cNvSpPr/>
      </dsp:nvSpPr>
      <dsp:spPr>
        <a:xfrm>
          <a:off x="52256" y="2230622"/>
          <a:ext cx="3221151" cy="7875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0" i="0" kern="1200"/>
            <a:t>Asking the right question is the first step to finding the right answer. But once the right question has been framed, there are a series of methods for searching out and suggesting solutions.</a:t>
          </a:r>
          <a:endParaRPr lang="en-US" sz="1100" kern="1200"/>
        </a:p>
      </dsp:txBody>
      <dsp:txXfrm>
        <a:off x="52256" y="2230622"/>
        <a:ext cx="3221151" cy="787500"/>
      </dsp:txXfrm>
    </dsp:sp>
    <dsp:sp modelId="{79F240C6-D67F-4E27-AE23-E58158BDDBF1}">
      <dsp:nvSpPr>
        <dsp:cNvPr id="0" name=""/>
        <dsp:cNvSpPr/>
      </dsp:nvSpPr>
      <dsp:spPr>
        <a:xfrm>
          <a:off x="4722925" y="386154"/>
          <a:ext cx="1449518" cy="1449518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EF5237C-DCDA-42BB-9396-9C88D20A1E9D}">
      <dsp:nvSpPr>
        <dsp:cNvPr id="0" name=""/>
        <dsp:cNvSpPr/>
      </dsp:nvSpPr>
      <dsp:spPr>
        <a:xfrm>
          <a:off x="3837109" y="2230622"/>
          <a:ext cx="3221151" cy="7875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0" i="0" kern="1200"/>
            <a:t>The way an innovation is developed is just as important as the innovation itself. The two are linked: the process will have an impact on the kind of innovation developed. </a:t>
          </a:r>
          <a:endParaRPr lang="en-US" sz="1100" kern="1200"/>
        </a:p>
      </dsp:txBody>
      <dsp:txXfrm>
        <a:off x="3837109" y="2230622"/>
        <a:ext cx="3221151" cy="787500"/>
      </dsp:txXfrm>
    </dsp:sp>
    <dsp:sp modelId="{C1DBA8E1-0039-4F25-9074-01A227AE77AD}">
      <dsp:nvSpPr>
        <dsp:cNvPr id="0" name=""/>
        <dsp:cNvSpPr/>
      </dsp:nvSpPr>
      <dsp:spPr>
        <a:xfrm>
          <a:off x="8507778" y="386154"/>
          <a:ext cx="1449518" cy="1449518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04C58C-CD28-4903-A59C-96380C6E9731}">
      <dsp:nvSpPr>
        <dsp:cNvPr id="0" name=""/>
        <dsp:cNvSpPr/>
      </dsp:nvSpPr>
      <dsp:spPr>
        <a:xfrm>
          <a:off x="7621962" y="2230622"/>
          <a:ext cx="3221151" cy="7875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0" i="0" kern="1200"/>
            <a:t>In most cases the success of the innovation will rest on the participation and involvement of a wide variety of interests – the users and beneficiaries of the innovation as well as the producers and suppliers.</a:t>
          </a:r>
          <a:endParaRPr lang="en-US" sz="1100" kern="1200"/>
        </a:p>
      </dsp:txBody>
      <dsp:txXfrm>
        <a:off x="7621962" y="2230622"/>
        <a:ext cx="3221151" cy="7875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CACF285-3A41-4B16-9FD8-A6B3071540C3}">
      <dsp:nvSpPr>
        <dsp:cNvPr id="0" name=""/>
        <dsp:cNvSpPr/>
      </dsp:nvSpPr>
      <dsp:spPr>
        <a:xfrm>
          <a:off x="702434" y="59638"/>
          <a:ext cx="1955812" cy="1955812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166C77C-FB52-447F-8EE7-00E0CD68D253}">
      <dsp:nvSpPr>
        <dsp:cNvPr id="0" name=""/>
        <dsp:cNvSpPr/>
      </dsp:nvSpPr>
      <dsp:spPr>
        <a:xfrm>
          <a:off x="1119247" y="476450"/>
          <a:ext cx="1122187" cy="112218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0D0DCE3-7965-4C83-A93E-EDD0F5EE0DD4}">
      <dsp:nvSpPr>
        <dsp:cNvPr id="0" name=""/>
        <dsp:cNvSpPr/>
      </dsp:nvSpPr>
      <dsp:spPr>
        <a:xfrm>
          <a:off x="77216" y="2624638"/>
          <a:ext cx="32062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300" b="0" i="0" kern="1200"/>
            <a:t>Creative thinking methods</a:t>
          </a:r>
          <a:endParaRPr lang="en-US" sz="2300" kern="1200"/>
        </a:p>
      </dsp:txBody>
      <dsp:txXfrm>
        <a:off x="77216" y="2624638"/>
        <a:ext cx="3206250" cy="720000"/>
      </dsp:txXfrm>
    </dsp:sp>
    <dsp:sp modelId="{69F97B83-6A21-488B-8288-DE9B247AB27A}">
      <dsp:nvSpPr>
        <dsp:cNvPr id="0" name=""/>
        <dsp:cNvSpPr/>
      </dsp:nvSpPr>
      <dsp:spPr>
        <a:xfrm>
          <a:off x="4469778" y="59638"/>
          <a:ext cx="1955812" cy="1955812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F0B6D6D-1496-43D0-9E72-7CF7CC901F03}">
      <dsp:nvSpPr>
        <dsp:cNvPr id="0" name=""/>
        <dsp:cNvSpPr/>
      </dsp:nvSpPr>
      <dsp:spPr>
        <a:xfrm>
          <a:off x="4886591" y="476450"/>
          <a:ext cx="1122187" cy="112218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C67C515-3443-46B9-B751-5CA44022803B}">
      <dsp:nvSpPr>
        <dsp:cNvPr id="0" name=""/>
        <dsp:cNvSpPr/>
      </dsp:nvSpPr>
      <dsp:spPr>
        <a:xfrm>
          <a:off x="3844559" y="2624638"/>
          <a:ext cx="32062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300" b="0" i="0" kern="1200"/>
            <a:t>Continuous management system</a:t>
          </a:r>
          <a:endParaRPr lang="en-US" sz="2300" kern="1200"/>
        </a:p>
      </dsp:txBody>
      <dsp:txXfrm>
        <a:off x="3844559" y="2624638"/>
        <a:ext cx="3206250" cy="720000"/>
      </dsp:txXfrm>
    </dsp:sp>
    <dsp:sp modelId="{74F86B58-3D9C-4C0F-A1B9-8590C38A127C}">
      <dsp:nvSpPr>
        <dsp:cNvPr id="0" name=""/>
        <dsp:cNvSpPr/>
      </dsp:nvSpPr>
      <dsp:spPr>
        <a:xfrm>
          <a:off x="8237122" y="59638"/>
          <a:ext cx="1955812" cy="1955812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C32BF20-7456-42B0-933D-33011A3C2CA3}">
      <dsp:nvSpPr>
        <dsp:cNvPr id="0" name=""/>
        <dsp:cNvSpPr/>
      </dsp:nvSpPr>
      <dsp:spPr>
        <a:xfrm>
          <a:off x="8653935" y="476450"/>
          <a:ext cx="1122187" cy="112218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743F5DC-D97D-4C00-BF68-93F11DD91C08}">
      <dsp:nvSpPr>
        <dsp:cNvPr id="0" name=""/>
        <dsp:cNvSpPr/>
      </dsp:nvSpPr>
      <dsp:spPr>
        <a:xfrm>
          <a:off x="7611903" y="2624638"/>
          <a:ext cx="32062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300" b="0" i="0" kern="1200"/>
            <a:t>Engaging citizens through the media</a:t>
          </a:r>
          <a:endParaRPr lang="en-US" sz="2300" kern="1200"/>
        </a:p>
      </dsp:txBody>
      <dsp:txXfrm>
        <a:off x="7611903" y="2624638"/>
        <a:ext cx="3206250" cy="72000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BC5A67C-48EA-664D-923C-350CBDDB8A54}">
      <dsp:nvSpPr>
        <dsp:cNvPr id="0" name=""/>
        <dsp:cNvSpPr/>
      </dsp:nvSpPr>
      <dsp:spPr>
        <a:xfrm>
          <a:off x="0" y="387058"/>
          <a:ext cx="10895369" cy="655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C426286-9A70-1F42-9F24-D5E6A74553C5}">
      <dsp:nvSpPr>
        <dsp:cNvPr id="0" name=""/>
        <dsp:cNvSpPr/>
      </dsp:nvSpPr>
      <dsp:spPr>
        <a:xfrm>
          <a:off x="544768" y="3298"/>
          <a:ext cx="7626759" cy="76752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8273" tIns="0" rIns="288273" bIns="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/>
            <a:t>Start with the user</a:t>
          </a:r>
        </a:p>
      </dsp:txBody>
      <dsp:txXfrm>
        <a:off x="582235" y="40765"/>
        <a:ext cx="7551825" cy="692586"/>
      </dsp:txXfrm>
    </dsp:sp>
    <dsp:sp modelId="{74D8CE20-8292-E24D-A96C-5E9088976D65}">
      <dsp:nvSpPr>
        <dsp:cNvPr id="0" name=""/>
        <dsp:cNvSpPr/>
      </dsp:nvSpPr>
      <dsp:spPr>
        <a:xfrm>
          <a:off x="0" y="1566418"/>
          <a:ext cx="10895369" cy="655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5">
              <a:hueOff val="3118619"/>
              <a:satOff val="-2006"/>
              <a:lumOff val="137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7D6D63C-1247-1440-9074-244BA7A7D1A3}">
      <dsp:nvSpPr>
        <dsp:cNvPr id="0" name=""/>
        <dsp:cNvSpPr/>
      </dsp:nvSpPr>
      <dsp:spPr>
        <a:xfrm>
          <a:off x="544768" y="1182658"/>
          <a:ext cx="7626759" cy="767520"/>
        </a:xfrm>
        <a:prstGeom prst="roundRect">
          <a:avLst/>
        </a:prstGeom>
        <a:solidFill>
          <a:schemeClr val="accent5">
            <a:hueOff val="3118619"/>
            <a:satOff val="-2006"/>
            <a:lumOff val="1372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8273" tIns="0" rIns="288273" bIns="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/>
            <a:t>Review extremes</a:t>
          </a:r>
        </a:p>
      </dsp:txBody>
      <dsp:txXfrm>
        <a:off x="582235" y="1220125"/>
        <a:ext cx="7551825" cy="692586"/>
      </dsp:txXfrm>
    </dsp:sp>
    <dsp:sp modelId="{DED81051-DADA-0B45-A55B-D25E7F1FFC87}">
      <dsp:nvSpPr>
        <dsp:cNvPr id="0" name=""/>
        <dsp:cNvSpPr/>
      </dsp:nvSpPr>
      <dsp:spPr>
        <a:xfrm>
          <a:off x="0" y="2745778"/>
          <a:ext cx="10895369" cy="655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5">
              <a:hueOff val="6237238"/>
              <a:satOff val="-4013"/>
              <a:lumOff val="274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EDF63F9-4D6F-964E-8DB3-135D3BFBD72D}">
      <dsp:nvSpPr>
        <dsp:cNvPr id="0" name=""/>
        <dsp:cNvSpPr/>
      </dsp:nvSpPr>
      <dsp:spPr>
        <a:xfrm>
          <a:off x="544768" y="2362018"/>
          <a:ext cx="7626759" cy="767520"/>
        </a:xfrm>
        <a:prstGeom prst="roundRect">
          <a:avLst/>
        </a:prstGeom>
        <a:solidFill>
          <a:schemeClr val="accent5">
            <a:hueOff val="6237238"/>
            <a:satOff val="-4013"/>
            <a:lumOff val="2744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8273" tIns="0" rIns="288273" bIns="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/>
            <a:t>Visiting</a:t>
          </a:r>
        </a:p>
      </dsp:txBody>
      <dsp:txXfrm>
        <a:off x="582235" y="2399485"/>
        <a:ext cx="7551825" cy="69258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25722C5-8E40-4E41-B012-F279F5C117BA}" type="datetimeFigureOut">
              <a:rPr lang="en-US" smtClean="0"/>
              <a:t>11/10/22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638917-498B-724E-9739-1C99434592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22802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638917-498B-724E-9739-1C9943459240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71885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638917-498B-724E-9739-1C9943459240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80835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One recent example is IDEO’s work with the SPARC </a:t>
            </a:r>
            <a:r>
              <a:rPr lang="en-US" dirty="0" err="1"/>
              <a:t>centre</a:t>
            </a:r>
            <a:r>
              <a:rPr lang="en-US" dirty="0"/>
              <a:t> at the Mayo Clinic (see-plan-act-refine-communicate), which involved turning an internal medicine wing into a laboratory designed to improve patient-provider experiences. The team turned an internal medicine wing into a ‘four-zone journey’ through which patients proceed: starting with the Service Home Base, moving to the Visitor-Facing Hub which leads to the Preparation Service Area before finally reaching Innovation Central. The wing is now a permanent section of the clinic where staff and doctors can develop and prototype new processes for improving service delivery.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638917-498B-724E-9739-1C9943459240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30684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Open innovation describes the process of harnessing the distributed and collective intelligence of crowds. It is based on a number of principles, including: collaboration, sharing, self-</a:t>
            </a:r>
            <a:r>
              <a:rPr lang="en-US" dirty="0" err="1"/>
              <a:t>organisation</a:t>
            </a:r>
            <a:r>
              <a:rPr lang="en-US" dirty="0"/>
              <a:t>, </a:t>
            </a:r>
            <a:r>
              <a:rPr lang="en-US" dirty="0" err="1"/>
              <a:t>decentralisation</a:t>
            </a:r>
            <a:r>
              <a:rPr lang="en-US" dirty="0"/>
              <a:t>, transparency of process, and plurality of participants.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638917-498B-724E-9739-1C9943459240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92944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638917-498B-724E-9739-1C9943459240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81220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638917-498B-724E-9739-1C9943459240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26106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638917-498B-724E-9739-1C9943459240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28944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In Finland, the national innovation agency SITRA has set up the Helsinki Design Lab, to see how design can be used as a strategic tool to tackle the complex and systemic challenges facing contemporary Finnish society.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638917-498B-724E-9739-1C9943459240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71165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5724F-0C85-374E-A3C8-79117BB155BA}" type="datetimeFigureOut">
              <a:rPr lang="en-US" smtClean="0"/>
              <a:t>11/10/22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969AE-D78D-8D4A-B773-C233FC47BC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88586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5724F-0C85-374E-A3C8-79117BB155BA}" type="datetimeFigureOut">
              <a:rPr lang="en-US" smtClean="0"/>
              <a:t>11/10/22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969AE-D78D-8D4A-B773-C233FC47BC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17183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5724F-0C85-374E-A3C8-79117BB155BA}" type="datetimeFigureOut">
              <a:rPr lang="en-US" smtClean="0"/>
              <a:t>11/10/22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969AE-D78D-8D4A-B773-C233FC47BC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617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5724F-0C85-374E-A3C8-79117BB155BA}" type="datetimeFigureOut">
              <a:rPr lang="en-US" smtClean="0"/>
              <a:t>11/10/22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969AE-D78D-8D4A-B773-C233FC47BC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62012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5724F-0C85-374E-A3C8-79117BB155BA}" type="datetimeFigureOut">
              <a:rPr lang="en-US" smtClean="0"/>
              <a:t>11/10/22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969AE-D78D-8D4A-B773-C233FC47BC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95993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5724F-0C85-374E-A3C8-79117BB155BA}" type="datetimeFigureOut">
              <a:rPr lang="en-US" smtClean="0"/>
              <a:t>11/10/22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969AE-D78D-8D4A-B773-C233FC47BC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59533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5724F-0C85-374E-A3C8-79117BB155BA}" type="datetimeFigureOut">
              <a:rPr lang="en-US" smtClean="0"/>
              <a:t>11/10/22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969AE-D78D-8D4A-B773-C233FC47BC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0745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5724F-0C85-374E-A3C8-79117BB155BA}" type="datetimeFigureOut">
              <a:rPr lang="en-US" smtClean="0"/>
              <a:t>11/10/22</a:t>
            </a:fld>
            <a:endParaRPr lang="en-US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969AE-D78D-8D4A-B773-C233FC47BC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37169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5724F-0C85-374E-A3C8-79117BB155BA}" type="datetimeFigureOut">
              <a:rPr lang="en-US" smtClean="0"/>
              <a:t>11/10/22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969AE-D78D-8D4A-B773-C233FC47BC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23353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5724F-0C85-374E-A3C8-79117BB155BA}" type="datetimeFigureOut">
              <a:rPr lang="en-US" smtClean="0"/>
              <a:t>11/10/22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969AE-D78D-8D4A-B773-C233FC47BC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26571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5724F-0C85-374E-A3C8-79117BB155BA}" type="datetimeFigureOut">
              <a:rPr lang="en-US" smtClean="0"/>
              <a:t>11/10/22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969AE-D78D-8D4A-B773-C233FC47BC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41208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5724F-0C85-374E-A3C8-79117BB155BA}" type="datetimeFigureOut">
              <a:rPr lang="en-US" smtClean="0"/>
              <a:t>11/10/22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969AE-D78D-8D4A-B773-C233FC47BCC7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5494665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5724F-0C85-374E-A3C8-79117BB155BA}" type="datetimeFigureOut">
              <a:rPr lang="en-US" smtClean="0"/>
              <a:t>11/10/22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969AE-D78D-8D4A-B773-C233FC47BC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6282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5724F-0C85-374E-A3C8-79117BB155BA}" type="datetimeFigureOut">
              <a:rPr lang="en-US" smtClean="0"/>
              <a:t>11/10/22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969AE-D78D-8D4A-B773-C233FC47BC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458204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5724F-0C85-374E-A3C8-79117BB155BA}" type="datetimeFigureOut">
              <a:rPr lang="en-US" smtClean="0"/>
              <a:t>11/10/22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969AE-D78D-8D4A-B773-C233FC47BC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983947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5724F-0C85-374E-A3C8-79117BB155BA}" type="datetimeFigureOut">
              <a:rPr lang="en-US" smtClean="0"/>
              <a:t>11/10/22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969AE-D78D-8D4A-B773-C233FC47BC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123249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5724F-0C85-374E-A3C8-79117BB155BA}" type="datetimeFigureOut">
              <a:rPr lang="en-US" smtClean="0"/>
              <a:t>11/10/22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969AE-D78D-8D4A-B773-C233FC47BC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58134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E215724F-0C85-374E-A3C8-79117BB155BA}" type="datetimeFigureOut">
              <a:rPr lang="en-US" smtClean="0"/>
              <a:t>11/10/22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969AE-D78D-8D4A-B773-C233FC47BC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395283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0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2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3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University of Rome Tor Vergata - Short Term Programs">
            <a:extLst>
              <a:ext uri="{FF2B5EF4-FFF2-40B4-BE49-F238E27FC236}">
                <a16:creationId xmlns:a16="http://schemas.microsoft.com/office/drawing/2014/main" id="{9AFE865F-36C0-7007-ED1A-6774267F365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44" r="-2" b="6441"/>
          <a:stretch/>
        </p:blipFill>
        <p:spPr bwMode="auto">
          <a:xfrm>
            <a:off x="4883025" y="10"/>
            <a:ext cx="7308975" cy="3364982"/>
          </a:xfrm>
          <a:custGeom>
            <a:avLst/>
            <a:gdLst/>
            <a:ahLst/>
            <a:cxnLst/>
            <a:rect l="l" t="t" r="r" b="b"/>
            <a:pathLst>
              <a:path w="7308975" h="3364992">
                <a:moveTo>
                  <a:pt x="0" y="0"/>
                </a:moveTo>
                <a:lnTo>
                  <a:pt x="7308975" y="0"/>
                </a:lnTo>
                <a:lnTo>
                  <a:pt x="7308975" y="3364992"/>
                </a:lnTo>
                <a:lnTo>
                  <a:pt x="1210305" y="3364992"/>
                </a:lnTo>
                <a:lnTo>
                  <a:pt x="1192705" y="2943200"/>
                </a:lnTo>
                <a:cubicBezTo>
                  <a:pt x="1098874" y="1825108"/>
                  <a:pt x="684692" y="821621"/>
                  <a:pt x="62981" y="69271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D55903E-09C2-EFE3-730B-4D4813CEA35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3661" r="-2" b="4952"/>
          <a:stretch/>
        </p:blipFill>
        <p:spPr>
          <a:xfrm>
            <a:off x="4883025" y="3493008"/>
            <a:ext cx="7308975" cy="3364992"/>
          </a:xfrm>
          <a:custGeom>
            <a:avLst/>
            <a:gdLst/>
            <a:ahLst/>
            <a:cxnLst/>
            <a:rect l="l" t="t" r="r" b="b"/>
            <a:pathLst>
              <a:path w="7308975" h="3364992">
                <a:moveTo>
                  <a:pt x="1210305" y="0"/>
                </a:moveTo>
                <a:lnTo>
                  <a:pt x="7308975" y="0"/>
                </a:lnTo>
                <a:lnTo>
                  <a:pt x="7308975" y="3364992"/>
                </a:lnTo>
                <a:lnTo>
                  <a:pt x="0" y="3364992"/>
                </a:lnTo>
                <a:lnTo>
                  <a:pt x="62981" y="3295722"/>
                </a:lnTo>
                <a:cubicBezTo>
                  <a:pt x="684692" y="2543371"/>
                  <a:pt x="1098874" y="1539884"/>
                  <a:pt x="1192705" y="421793"/>
                </a:cubicBez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B0E42D2-02E4-68E4-59B2-28EA39ACDA7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8912" y="1524659"/>
            <a:ext cx="5019074" cy="2774088"/>
          </a:xfrm>
        </p:spPr>
        <p:txBody>
          <a:bodyPr>
            <a:normAutofit/>
          </a:bodyPr>
          <a:lstStyle/>
          <a:p>
            <a:r>
              <a:rPr lang="en-US" sz="5400" b="1"/>
              <a:t>Social Innovation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77A212B-F2B9-844F-32CF-C17FC033765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8912" y="4687367"/>
            <a:ext cx="4917948" cy="1335024"/>
          </a:xfrm>
        </p:spPr>
        <p:txBody>
          <a:bodyPr>
            <a:normAutofit/>
          </a:bodyPr>
          <a:lstStyle/>
          <a:p>
            <a:r>
              <a:rPr lang="en-US" b="1"/>
              <a:t>DR. ADEDAPO ADEBAJO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4065CB4-26AB-9FA9-6B0D-DC4C303839D5}"/>
              </a:ext>
            </a:extLst>
          </p:cNvPr>
          <p:cNvSpPr txBox="1"/>
          <p:nvPr/>
        </p:nvSpPr>
        <p:spPr>
          <a:xfrm>
            <a:off x="800100" y="5354879"/>
            <a:ext cx="27975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/>
              <a:t>SEMINAR THREE</a:t>
            </a:r>
          </a:p>
        </p:txBody>
      </p:sp>
    </p:spTree>
    <p:extLst>
      <p:ext uri="{BB962C8B-B14F-4D97-AF65-F5344CB8AC3E}">
        <p14:creationId xmlns:p14="http://schemas.microsoft.com/office/powerpoint/2010/main" val="14386955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7000"/>
                <a:hueMod val="88000"/>
                <a:satMod val="130000"/>
                <a:lumMod val="124000"/>
              </a:schemeClr>
            </a:gs>
            <a:gs pos="100000">
              <a:schemeClr val="bg2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91B28F63-CF00-448F-B141-FE33C33B18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AE609E2-8522-44E4-9077-980E5BCF3E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1" name="Oval 10">
            <a:extLst>
              <a:ext uri="{FF2B5EF4-FFF2-40B4-BE49-F238E27FC236}">
                <a16:creationId xmlns:a16="http://schemas.microsoft.com/office/drawing/2014/main" id="{4FA533C5-33E3-4611-AF9F-72811D8B26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8949AD42-25FD-4C3D-9EEE-B7FEC58099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6AC7D913-60B7-4603-881B-831DA5D3A9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87F0FDC4-AD8C-47D9-9131-623C98ADB0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DE27238C-8EAF-4098-86E6-7723B7DAE6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2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Freeform 36">
            <a:extLst>
              <a:ext uri="{FF2B5EF4-FFF2-40B4-BE49-F238E27FC236}">
                <a16:creationId xmlns:a16="http://schemas.microsoft.com/office/drawing/2014/main" id="{992F97B1-1891-4FCC-9E5F-BA97EDB48F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9351010" y="0"/>
            <a:ext cx="559472" cy="3709642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60000"/>
              <a:lumOff val="40000"/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3" name="Freeform: Shape 22">
            <a:extLst>
              <a:ext uri="{FF2B5EF4-FFF2-40B4-BE49-F238E27FC236}">
                <a16:creationId xmlns:a16="http://schemas.microsoft.com/office/drawing/2014/main" id="{78C6C821-FEE1-4EB6-9590-C021440C77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3175" y="0"/>
            <a:ext cx="9700459" cy="6858001"/>
          </a:xfrm>
          <a:custGeom>
            <a:avLst/>
            <a:gdLst>
              <a:gd name="connsiteX0" fmla="*/ 0 w 9700459"/>
              <a:gd name="connsiteY0" fmla="*/ 0 h 6858001"/>
              <a:gd name="connsiteX1" fmla="*/ 1323975 w 9700459"/>
              <a:gd name="connsiteY1" fmla="*/ 0 h 6858001"/>
              <a:gd name="connsiteX2" fmla="*/ 1517015 w 9700459"/>
              <a:gd name="connsiteY2" fmla="*/ 0 h 6858001"/>
              <a:gd name="connsiteX3" fmla="*/ 3241265 w 9700459"/>
              <a:gd name="connsiteY3" fmla="*/ 0 h 6858001"/>
              <a:gd name="connsiteX4" fmla="*/ 3241265 w 9700459"/>
              <a:gd name="connsiteY4" fmla="*/ 1 h 6858001"/>
              <a:gd name="connsiteX5" fmla="*/ 8355744 w 9700459"/>
              <a:gd name="connsiteY5" fmla="*/ 1 h 6858001"/>
              <a:gd name="connsiteX6" fmla="*/ 8355744 w 9700459"/>
              <a:gd name="connsiteY6" fmla="*/ 0 h 6858001"/>
              <a:gd name="connsiteX7" fmla="*/ 9699282 w 9700459"/>
              <a:gd name="connsiteY7" fmla="*/ 0 h 6858001"/>
              <a:gd name="connsiteX8" fmla="*/ 9674237 w 9700459"/>
              <a:gd name="connsiteY8" fmla="*/ 155677 h 6858001"/>
              <a:gd name="connsiteX9" fmla="*/ 9650368 w 9700459"/>
              <a:gd name="connsiteY9" fmla="*/ 310668 h 6858001"/>
              <a:gd name="connsiteX10" fmla="*/ 9627004 w 9700459"/>
              <a:gd name="connsiteY10" fmla="*/ 466344 h 6858001"/>
              <a:gd name="connsiteX11" fmla="*/ 9607001 w 9700459"/>
              <a:gd name="connsiteY11" fmla="*/ 622707 h 6858001"/>
              <a:gd name="connsiteX12" fmla="*/ 9586830 w 9700459"/>
              <a:gd name="connsiteY12" fmla="*/ 778383 h 6858001"/>
              <a:gd name="connsiteX13" fmla="*/ 9568004 w 9700459"/>
              <a:gd name="connsiteY13" fmla="*/ 934746 h 6858001"/>
              <a:gd name="connsiteX14" fmla="*/ 9551868 w 9700459"/>
              <a:gd name="connsiteY14" fmla="*/ 1089051 h 6858001"/>
              <a:gd name="connsiteX15" fmla="*/ 9536572 w 9700459"/>
              <a:gd name="connsiteY15" fmla="*/ 1245413 h 6858001"/>
              <a:gd name="connsiteX16" fmla="*/ 9522620 w 9700459"/>
              <a:gd name="connsiteY16" fmla="*/ 1401090 h 6858001"/>
              <a:gd name="connsiteX17" fmla="*/ 9510518 w 9700459"/>
              <a:gd name="connsiteY17" fmla="*/ 1554023 h 6858001"/>
              <a:gd name="connsiteX18" fmla="*/ 9498415 w 9700459"/>
              <a:gd name="connsiteY18" fmla="*/ 1709014 h 6858001"/>
              <a:gd name="connsiteX19" fmla="*/ 9488330 w 9700459"/>
              <a:gd name="connsiteY19" fmla="*/ 1861947 h 6858001"/>
              <a:gd name="connsiteX20" fmla="*/ 9480430 w 9700459"/>
              <a:gd name="connsiteY20" fmla="*/ 2014881 h 6858001"/>
              <a:gd name="connsiteX21" fmla="*/ 9472193 w 9700459"/>
              <a:gd name="connsiteY21" fmla="*/ 2167128 h 6858001"/>
              <a:gd name="connsiteX22" fmla="*/ 9465302 w 9700459"/>
              <a:gd name="connsiteY22" fmla="*/ 2318004 h 6858001"/>
              <a:gd name="connsiteX23" fmla="*/ 9460427 w 9700459"/>
              <a:gd name="connsiteY23" fmla="*/ 2467509 h 6858001"/>
              <a:gd name="connsiteX24" fmla="*/ 9456225 w 9700459"/>
              <a:gd name="connsiteY24" fmla="*/ 2617013 h 6858001"/>
              <a:gd name="connsiteX25" fmla="*/ 9452191 w 9700459"/>
              <a:gd name="connsiteY25" fmla="*/ 2765146 h 6858001"/>
              <a:gd name="connsiteX26" fmla="*/ 9450342 w 9700459"/>
              <a:gd name="connsiteY26" fmla="*/ 2911221 h 6858001"/>
              <a:gd name="connsiteX27" fmla="*/ 9448325 w 9700459"/>
              <a:gd name="connsiteY27" fmla="*/ 3057297 h 6858001"/>
              <a:gd name="connsiteX28" fmla="*/ 9447316 w 9700459"/>
              <a:gd name="connsiteY28" fmla="*/ 3201315 h 6858001"/>
              <a:gd name="connsiteX29" fmla="*/ 9448325 w 9700459"/>
              <a:gd name="connsiteY29" fmla="*/ 3343961 h 6858001"/>
              <a:gd name="connsiteX30" fmla="*/ 9448325 w 9700459"/>
              <a:gd name="connsiteY30" fmla="*/ 3485236 h 6858001"/>
              <a:gd name="connsiteX31" fmla="*/ 9450342 w 9700459"/>
              <a:gd name="connsiteY31" fmla="*/ 3625139 h 6858001"/>
              <a:gd name="connsiteX32" fmla="*/ 9453367 w 9700459"/>
              <a:gd name="connsiteY32" fmla="*/ 3762299 h 6858001"/>
              <a:gd name="connsiteX33" fmla="*/ 9456225 w 9700459"/>
              <a:gd name="connsiteY33" fmla="*/ 3898087 h 6858001"/>
              <a:gd name="connsiteX34" fmla="*/ 9459419 w 9700459"/>
              <a:gd name="connsiteY34" fmla="*/ 4031133 h 6858001"/>
              <a:gd name="connsiteX35" fmla="*/ 9464293 w 9700459"/>
              <a:gd name="connsiteY35" fmla="*/ 4163492 h 6858001"/>
              <a:gd name="connsiteX36" fmla="*/ 9469504 w 9700459"/>
              <a:gd name="connsiteY36" fmla="*/ 4293793 h 6858001"/>
              <a:gd name="connsiteX37" fmla="*/ 9474210 w 9700459"/>
              <a:gd name="connsiteY37" fmla="*/ 4421352 h 6858001"/>
              <a:gd name="connsiteX38" fmla="*/ 9487490 w 9700459"/>
              <a:gd name="connsiteY38" fmla="*/ 4670298 h 6858001"/>
              <a:gd name="connsiteX39" fmla="*/ 9501609 w 9700459"/>
              <a:gd name="connsiteY39" fmla="*/ 4908956 h 6858001"/>
              <a:gd name="connsiteX40" fmla="*/ 9516401 w 9700459"/>
              <a:gd name="connsiteY40" fmla="*/ 5138013 h 6858001"/>
              <a:gd name="connsiteX41" fmla="*/ 9532706 w 9700459"/>
              <a:gd name="connsiteY41" fmla="*/ 5354726 h 6858001"/>
              <a:gd name="connsiteX42" fmla="*/ 9549683 w 9700459"/>
              <a:gd name="connsiteY42" fmla="*/ 5561838 h 6858001"/>
              <a:gd name="connsiteX43" fmla="*/ 9568004 w 9700459"/>
              <a:gd name="connsiteY43" fmla="*/ 5753862 h 6858001"/>
              <a:gd name="connsiteX44" fmla="*/ 9585990 w 9700459"/>
              <a:gd name="connsiteY44" fmla="*/ 5934227 h 6858001"/>
              <a:gd name="connsiteX45" fmla="*/ 9603975 w 9700459"/>
              <a:gd name="connsiteY45" fmla="*/ 6100191 h 6858001"/>
              <a:gd name="connsiteX46" fmla="*/ 9620952 w 9700459"/>
              <a:gd name="connsiteY46" fmla="*/ 6252438 h 6858001"/>
              <a:gd name="connsiteX47" fmla="*/ 9637089 w 9700459"/>
              <a:gd name="connsiteY47" fmla="*/ 6387541 h 6858001"/>
              <a:gd name="connsiteX48" fmla="*/ 9652385 w 9700459"/>
              <a:gd name="connsiteY48" fmla="*/ 6509613 h 6858001"/>
              <a:gd name="connsiteX49" fmla="*/ 9665160 w 9700459"/>
              <a:gd name="connsiteY49" fmla="*/ 6612483 h 6858001"/>
              <a:gd name="connsiteX50" fmla="*/ 9677262 w 9700459"/>
              <a:gd name="connsiteY50" fmla="*/ 6698894 h 6858001"/>
              <a:gd name="connsiteX51" fmla="*/ 9694576 w 9700459"/>
              <a:gd name="connsiteY51" fmla="*/ 6817538 h 6858001"/>
              <a:gd name="connsiteX52" fmla="*/ 9700459 w 9700459"/>
              <a:gd name="connsiteY52" fmla="*/ 6858000 h 6858001"/>
              <a:gd name="connsiteX53" fmla="*/ 8795105 w 9700459"/>
              <a:gd name="connsiteY53" fmla="*/ 6858000 h 6858001"/>
              <a:gd name="connsiteX54" fmla="*/ 8795105 w 9700459"/>
              <a:gd name="connsiteY54" fmla="*/ 6858001 h 6858001"/>
              <a:gd name="connsiteX55" fmla="*/ 2704541 w 9700459"/>
              <a:gd name="connsiteY55" fmla="*/ 6858001 h 6858001"/>
              <a:gd name="connsiteX56" fmla="*/ 2704541 w 9700459"/>
              <a:gd name="connsiteY56" fmla="*/ 6858000 h 6858001"/>
              <a:gd name="connsiteX57" fmla="*/ 1517015 w 9700459"/>
              <a:gd name="connsiteY57" fmla="*/ 6858000 h 6858001"/>
              <a:gd name="connsiteX58" fmla="*/ 1323975 w 9700459"/>
              <a:gd name="connsiteY58" fmla="*/ 6858000 h 6858001"/>
              <a:gd name="connsiteX59" fmla="*/ 0 w 9700459"/>
              <a:gd name="connsiteY59" fmla="*/ 6858000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</a:cxnLst>
            <a:rect l="l" t="t" r="r" b="b"/>
            <a:pathLst>
              <a:path w="9700459" h="6858001">
                <a:moveTo>
                  <a:pt x="0" y="0"/>
                </a:moveTo>
                <a:lnTo>
                  <a:pt x="1323975" y="0"/>
                </a:lnTo>
                <a:lnTo>
                  <a:pt x="1517015" y="0"/>
                </a:lnTo>
                <a:lnTo>
                  <a:pt x="3241265" y="0"/>
                </a:lnTo>
                <a:lnTo>
                  <a:pt x="3241265" y="1"/>
                </a:lnTo>
                <a:lnTo>
                  <a:pt x="8355744" y="1"/>
                </a:lnTo>
                <a:lnTo>
                  <a:pt x="8355744" y="0"/>
                </a:lnTo>
                <a:lnTo>
                  <a:pt x="9699282" y="0"/>
                </a:lnTo>
                <a:lnTo>
                  <a:pt x="9674237" y="155677"/>
                </a:lnTo>
                <a:lnTo>
                  <a:pt x="9650368" y="310668"/>
                </a:lnTo>
                <a:lnTo>
                  <a:pt x="9627004" y="466344"/>
                </a:lnTo>
                <a:lnTo>
                  <a:pt x="9607001" y="622707"/>
                </a:lnTo>
                <a:lnTo>
                  <a:pt x="9586830" y="778383"/>
                </a:lnTo>
                <a:lnTo>
                  <a:pt x="9568004" y="934746"/>
                </a:lnTo>
                <a:lnTo>
                  <a:pt x="9551868" y="1089051"/>
                </a:lnTo>
                <a:lnTo>
                  <a:pt x="9536572" y="1245413"/>
                </a:lnTo>
                <a:lnTo>
                  <a:pt x="9522620" y="1401090"/>
                </a:lnTo>
                <a:lnTo>
                  <a:pt x="9510518" y="1554023"/>
                </a:lnTo>
                <a:lnTo>
                  <a:pt x="9498415" y="1709014"/>
                </a:lnTo>
                <a:lnTo>
                  <a:pt x="9488330" y="1861947"/>
                </a:lnTo>
                <a:lnTo>
                  <a:pt x="9480430" y="2014881"/>
                </a:lnTo>
                <a:lnTo>
                  <a:pt x="9472193" y="2167128"/>
                </a:lnTo>
                <a:lnTo>
                  <a:pt x="9465302" y="2318004"/>
                </a:lnTo>
                <a:lnTo>
                  <a:pt x="9460427" y="2467509"/>
                </a:lnTo>
                <a:lnTo>
                  <a:pt x="9456225" y="2617013"/>
                </a:lnTo>
                <a:lnTo>
                  <a:pt x="9452191" y="2765146"/>
                </a:lnTo>
                <a:lnTo>
                  <a:pt x="9450342" y="2911221"/>
                </a:lnTo>
                <a:lnTo>
                  <a:pt x="9448325" y="3057297"/>
                </a:lnTo>
                <a:lnTo>
                  <a:pt x="9447316" y="3201315"/>
                </a:lnTo>
                <a:lnTo>
                  <a:pt x="9448325" y="3343961"/>
                </a:lnTo>
                <a:lnTo>
                  <a:pt x="9448325" y="3485236"/>
                </a:lnTo>
                <a:lnTo>
                  <a:pt x="9450342" y="3625139"/>
                </a:lnTo>
                <a:lnTo>
                  <a:pt x="9453367" y="3762299"/>
                </a:lnTo>
                <a:lnTo>
                  <a:pt x="9456225" y="3898087"/>
                </a:lnTo>
                <a:lnTo>
                  <a:pt x="9459419" y="4031133"/>
                </a:lnTo>
                <a:lnTo>
                  <a:pt x="9464293" y="4163492"/>
                </a:lnTo>
                <a:lnTo>
                  <a:pt x="9469504" y="4293793"/>
                </a:lnTo>
                <a:lnTo>
                  <a:pt x="9474210" y="4421352"/>
                </a:lnTo>
                <a:lnTo>
                  <a:pt x="9487490" y="4670298"/>
                </a:lnTo>
                <a:lnTo>
                  <a:pt x="9501609" y="4908956"/>
                </a:lnTo>
                <a:lnTo>
                  <a:pt x="9516401" y="5138013"/>
                </a:lnTo>
                <a:lnTo>
                  <a:pt x="9532706" y="5354726"/>
                </a:lnTo>
                <a:lnTo>
                  <a:pt x="9549683" y="5561838"/>
                </a:lnTo>
                <a:lnTo>
                  <a:pt x="9568004" y="5753862"/>
                </a:lnTo>
                <a:lnTo>
                  <a:pt x="9585990" y="5934227"/>
                </a:lnTo>
                <a:lnTo>
                  <a:pt x="9603975" y="6100191"/>
                </a:lnTo>
                <a:lnTo>
                  <a:pt x="9620952" y="6252438"/>
                </a:lnTo>
                <a:lnTo>
                  <a:pt x="9637089" y="6387541"/>
                </a:lnTo>
                <a:lnTo>
                  <a:pt x="9652385" y="6509613"/>
                </a:lnTo>
                <a:lnTo>
                  <a:pt x="9665160" y="6612483"/>
                </a:lnTo>
                <a:lnTo>
                  <a:pt x="9677262" y="6698894"/>
                </a:lnTo>
                <a:lnTo>
                  <a:pt x="9694576" y="6817538"/>
                </a:lnTo>
                <a:lnTo>
                  <a:pt x="9700459" y="6858000"/>
                </a:lnTo>
                <a:lnTo>
                  <a:pt x="8795105" y="6858000"/>
                </a:lnTo>
                <a:lnTo>
                  <a:pt x="8795105" y="6858001"/>
                </a:lnTo>
                <a:lnTo>
                  <a:pt x="2704541" y="6858001"/>
                </a:lnTo>
                <a:lnTo>
                  <a:pt x="2704541" y="6858000"/>
                </a:lnTo>
                <a:lnTo>
                  <a:pt x="1517015" y="6858000"/>
                </a:lnTo>
                <a:lnTo>
                  <a:pt x="1323975" y="6858000"/>
                </a:lnTo>
                <a:lnTo>
                  <a:pt x="0" y="6858000"/>
                </a:lnTo>
                <a:close/>
              </a:path>
            </a:pathLst>
          </a:custGeom>
          <a:ln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BBA0646-4829-0BE5-3204-85D7C534D6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5" y="1447800"/>
            <a:ext cx="6974915" cy="3329581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7200" b="0" i="0" kern="1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SIX STAGES OF SOCIAL INNOVATION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B61A74B3-E247-44D4-8C48-FAE8E20564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17624468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D391ED56-89DC-6186-E992-8E3ADF03E157}"/>
              </a:ext>
            </a:extLst>
          </p:cNvPr>
          <p:cNvGraphicFramePr/>
          <p:nvPr/>
        </p:nvGraphicFramePr>
        <p:xfrm>
          <a:off x="1207911" y="719667"/>
          <a:ext cx="9674577" cy="56359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877478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Picture 47">
            <a:extLst>
              <a:ext uri="{FF2B5EF4-FFF2-40B4-BE49-F238E27FC236}">
                <a16:creationId xmlns:a16="http://schemas.microsoft.com/office/drawing/2014/main" id="{DF19BAF3-7E20-4B9D-B544-BABAEEA1FA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950648F4-ABCD-4DF0-8641-76CFB23547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52" name="Oval 51">
            <a:extLst>
              <a:ext uri="{FF2B5EF4-FFF2-40B4-BE49-F238E27FC236}">
                <a16:creationId xmlns:a16="http://schemas.microsoft.com/office/drawing/2014/main" id="{989BE678-777B-482A-A616-FEDC47B162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54" name="Picture 53">
            <a:extLst>
              <a:ext uri="{FF2B5EF4-FFF2-40B4-BE49-F238E27FC236}">
                <a16:creationId xmlns:a16="http://schemas.microsoft.com/office/drawing/2014/main" id="{CF1EB4BD-9C7E-4AA3-9681-C7EB0DA625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94AAE3AA-3759-4D28-B0EF-575F25A514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58" name="Rectangle 57">
            <a:extLst>
              <a:ext uri="{FF2B5EF4-FFF2-40B4-BE49-F238E27FC236}">
                <a16:creationId xmlns:a16="http://schemas.microsoft.com/office/drawing/2014/main" id="{D28BE0C3-2102-4820-B88B-A448B1840D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4" name="Picture 3" descr="White stairway with light at the top">
            <a:extLst>
              <a:ext uri="{FF2B5EF4-FFF2-40B4-BE49-F238E27FC236}">
                <a16:creationId xmlns:a16="http://schemas.microsoft.com/office/drawing/2014/main" id="{0F514DF9-B45C-94CE-6640-38D1E3DCD09C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alphaModFix/>
          </a:blip>
          <a:srcRect l="9091" t="26948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60" name="Rectangle 59">
            <a:extLst>
              <a:ext uri="{FF2B5EF4-FFF2-40B4-BE49-F238E27FC236}">
                <a16:creationId xmlns:a16="http://schemas.microsoft.com/office/drawing/2014/main" id="{2B65E6B8-0D17-4912-97E4-60B47A5111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6104978" y="1295400"/>
            <a:ext cx="4936635" cy="377369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9ED8A16-1E5F-A8B3-7D4F-46BA140A3D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65339" y="1447800"/>
            <a:ext cx="4562452" cy="2154568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400"/>
              <a:t>STAGE TWO</a:t>
            </a:r>
          </a:p>
        </p:txBody>
      </p:sp>
    </p:spTree>
    <p:extLst>
      <p:ext uri="{BB962C8B-B14F-4D97-AF65-F5344CB8AC3E}">
        <p14:creationId xmlns:p14="http://schemas.microsoft.com/office/powerpoint/2010/main" val="1260839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41B68C77-138E-4BF7-A276-BD0C78A421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7C268552-D473-46ED-B1B8-422042C4DE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id="{4AC0CD9D-7610-4620-93B4-798CCD9AB5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B9238B3E-24AA-439A-B527-6C5DF6D721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69F01145-BEA3-4CBF-AA21-10077B948C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DE4D62F9-188E-4530-84C2-24BDEE4BEB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C6A81905-F480-46A4-BC10-215D24EA1A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87ECB01-D76D-97CE-9FCF-300ADF8ADA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72012" y="1447800"/>
            <a:ext cx="5222325" cy="332958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7200" b="0" i="0" kern="1200">
                <a:solidFill>
                  <a:srgbClr val="EBEBEB"/>
                </a:solidFill>
                <a:latin typeface="+mj-lt"/>
                <a:ea typeface="+mj-ea"/>
                <a:cs typeface="+mj-cs"/>
              </a:rPr>
              <a:t>Proposals and Ideas</a:t>
            </a:r>
          </a:p>
        </p:txBody>
      </p:sp>
      <p:sp>
        <p:nvSpPr>
          <p:cNvPr id="24" name="Freeform 8">
            <a:extLst>
              <a:ext uri="{FF2B5EF4-FFF2-40B4-BE49-F238E27FC236}">
                <a16:creationId xmlns:a16="http://schemas.microsoft.com/office/drawing/2014/main" id="{36FD4D9D-3784-41E8-8405-A42B72F513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135692" y="-1"/>
            <a:ext cx="559472" cy="3709642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6" name="Freeform: Shape 25">
            <a:extLst>
              <a:ext uri="{FF2B5EF4-FFF2-40B4-BE49-F238E27FC236}">
                <a16:creationId xmlns:a16="http://schemas.microsoft.com/office/drawing/2014/main" id="{09811DF6-66E4-43D5-B564-3151796531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481964" cy="6858000"/>
          </a:xfrm>
          <a:custGeom>
            <a:avLst/>
            <a:gdLst>
              <a:gd name="connsiteX0" fmla="*/ 3137249 w 4481964"/>
              <a:gd name="connsiteY0" fmla="*/ 0 h 6858000"/>
              <a:gd name="connsiteX1" fmla="*/ 4480787 w 4481964"/>
              <a:gd name="connsiteY1" fmla="*/ 0 h 6858000"/>
              <a:gd name="connsiteX2" fmla="*/ 4455742 w 4481964"/>
              <a:gd name="connsiteY2" fmla="*/ 155676 h 6858000"/>
              <a:gd name="connsiteX3" fmla="*/ 4431873 w 4481964"/>
              <a:gd name="connsiteY3" fmla="*/ 310667 h 6858000"/>
              <a:gd name="connsiteX4" fmla="*/ 4408509 w 4481964"/>
              <a:gd name="connsiteY4" fmla="*/ 466344 h 6858000"/>
              <a:gd name="connsiteX5" fmla="*/ 4388506 w 4481964"/>
              <a:gd name="connsiteY5" fmla="*/ 622706 h 6858000"/>
              <a:gd name="connsiteX6" fmla="*/ 4368335 w 4481964"/>
              <a:gd name="connsiteY6" fmla="*/ 778383 h 6858000"/>
              <a:gd name="connsiteX7" fmla="*/ 4349509 w 4481964"/>
              <a:gd name="connsiteY7" fmla="*/ 934745 h 6858000"/>
              <a:gd name="connsiteX8" fmla="*/ 4333373 w 4481964"/>
              <a:gd name="connsiteY8" fmla="*/ 1089050 h 6858000"/>
              <a:gd name="connsiteX9" fmla="*/ 4318077 w 4481964"/>
              <a:gd name="connsiteY9" fmla="*/ 1245413 h 6858000"/>
              <a:gd name="connsiteX10" fmla="*/ 4304125 w 4481964"/>
              <a:gd name="connsiteY10" fmla="*/ 1401089 h 6858000"/>
              <a:gd name="connsiteX11" fmla="*/ 4292023 w 4481964"/>
              <a:gd name="connsiteY11" fmla="*/ 1554023 h 6858000"/>
              <a:gd name="connsiteX12" fmla="*/ 4279920 w 4481964"/>
              <a:gd name="connsiteY12" fmla="*/ 1709013 h 6858000"/>
              <a:gd name="connsiteX13" fmla="*/ 4269835 w 4481964"/>
              <a:gd name="connsiteY13" fmla="*/ 1861947 h 6858000"/>
              <a:gd name="connsiteX14" fmla="*/ 4261935 w 4481964"/>
              <a:gd name="connsiteY14" fmla="*/ 2014880 h 6858000"/>
              <a:gd name="connsiteX15" fmla="*/ 4253698 w 4481964"/>
              <a:gd name="connsiteY15" fmla="*/ 2167128 h 6858000"/>
              <a:gd name="connsiteX16" fmla="*/ 4246807 w 4481964"/>
              <a:gd name="connsiteY16" fmla="*/ 2318004 h 6858000"/>
              <a:gd name="connsiteX17" fmla="*/ 4241932 w 4481964"/>
              <a:gd name="connsiteY17" fmla="*/ 2467508 h 6858000"/>
              <a:gd name="connsiteX18" fmla="*/ 4237730 w 4481964"/>
              <a:gd name="connsiteY18" fmla="*/ 2617013 h 6858000"/>
              <a:gd name="connsiteX19" fmla="*/ 4233696 w 4481964"/>
              <a:gd name="connsiteY19" fmla="*/ 2765145 h 6858000"/>
              <a:gd name="connsiteX20" fmla="*/ 4231847 w 4481964"/>
              <a:gd name="connsiteY20" fmla="*/ 2911221 h 6858000"/>
              <a:gd name="connsiteX21" fmla="*/ 4229830 w 4481964"/>
              <a:gd name="connsiteY21" fmla="*/ 3057296 h 6858000"/>
              <a:gd name="connsiteX22" fmla="*/ 4228821 w 4481964"/>
              <a:gd name="connsiteY22" fmla="*/ 3201314 h 6858000"/>
              <a:gd name="connsiteX23" fmla="*/ 4229830 w 4481964"/>
              <a:gd name="connsiteY23" fmla="*/ 3343960 h 6858000"/>
              <a:gd name="connsiteX24" fmla="*/ 4229830 w 4481964"/>
              <a:gd name="connsiteY24" fmla="*/ 3485235 h 6858000"/>
              <a:gd name="connsiteX25" fmla="*/ 4231847 w 4481964"/>
              <a:gd name="connsiteY25" fmla="*/ 3625138 h 6858000"/>
              <a:gd name="connsiteX26" fmla="*/ 4234872 w 4481964"/>
              <a:gd name="connsiteY26" fmla="*/ 3762298 h 6858000"/>
              <a:gd name="connsiteX27" fmla="*/ 4237730 w 4481964"/>
              <a:gd name="connsiteY27" fmla="*/ 3898087 h 6858000"/>
              <a:gd name="connsiteX28" fmla="*/ 4240924 w 4481964"/>
              <a:gd name="connsiteY28" fmla="*/ 4031132 h 6858000"/>
              <a:gd name="connsiteX29" fmla="*/ 4245798 w 4481964"/>
              <a:gd name="connsiteY29" fmla="*/ 4163491 h 6858000"/>
              <a:gd name="connsiteX30" fmla="*/ 4251009 w 4481964"/>
              <a:gd name="connsiteY30" fmla="*/ 4293793 h 6858000"/>
              <a:gd name="connsiteX31" fmla="*/ 4255715 w 4481964"/>
              <a:gd name="connsiteY31" fmla="*/ 4421352 h 6858000"/>
              <a:gd name="connsiteX32" fmla="*/ 4268995 w 4481964"/>
              <a:gd name="connsiteY32" fmla="*/ 4670298 h 6858000"/>
              <a:gd name="connsiteX33" fmla="*/ 4283114 w 4481964"/>
              <a:gd name="connsiteY33" fmla="*/ 4908956 h 6858000"/>
              <a:gd name="connsiteX34" fmla="*/ 4297906 w 4481964"/>
              <a:gd name="connsiteY34" fmla="*/ 5138013 h 6858000"/>
              <a:gd name="connsiteX35" fmla="*/ 4314211 w 4481964"/>
              <a:gd name="connsiteY35" fmla="*/ 5354726 h 6858000"/>
              <a:gd name="connsiteX36" fmla="*/ 4331188 w 4481964"/>
              <a:gd name="connsiteY36" fmla="*/ 5561838 h 6858000"/>
              <a:gd name="connsiteX37" fmla="*/ 4349509 w 4481964"/>
              <a:gd name="connsiteY37" fmla="*/ 5753862 h 6858000"/>
              <a:gd name="connsiteX38" fmla="*/ 4367495 w 4481964"/>
              <a:gd name="connsiteY38" fmla="*/ 5934227 h 6858000"/>
              <a:gd name="connsiteX39" fmla="*/ 4385480 w 4481964"/>
              <a:gd name="connsiteY39" fmla="*/ 6100191 h 6858000"/>
              <a:gd name="connsiteX40" fmla="*/ 4402457 w 4481964"/>
              <a:gd name="connsiteY40" fmla="*/ 6252438 h 6858000"/>
              <a:gd name="connsiteX41" fmla="*/ 4418594 w 4481964"/>
              <a:gd name="connsiteY41" fmla="*/ 6387541 h 6858000"/>
              <a:gd name="connsiteX42" fmla="*/ 4433890 w 4481964"/>
              <a:gd name="connsiteY42" fmla="*/ 6509613 h 6858000"/>
              <a:gd name="connsiteX43" fmla="*/ 4446665 w 4481964"/>
              <a:gd name="connsiteY43" fmla="*/ 6612483 h 6858000"/>
              <a:gd name="connsiteX44" fmla="*/ 4458767 w 4481964"/>
              <a:gd name="connsiteY44" fmla="*/ 6698894 h 6858000"/>
              <a:gd name="connsiteX45" fmla="*/ 4476081 w 4481964"/>
              <a:gd name="connsiteY45" fmla="*/ 6817538 h 6858000"/>
              <a:gd name="connsiteX46" fmla="*/ 4481964 w 4481964"/>
              <a:gd name="connsiteY46" fmla="*/ 6858000 h 6858000"/>
              <a:gd name="connsiteX47" fmla="*/ 3577807 w 4481964"/>
              <a:gd name="connsiteY47" fmla="*/ 6858000 h 6858000"/>
              <a:gd name="connsiteX48" fmla="*/ 3577807 w 4481964"/>
              <a:gd name="connsiteY48" fmla="*/ 6858000 h 6858000"/>
              <a:gd name="connsiteX49" fmla="*/ 0 w 4481964"/>
              <a:gd name="connsiteY49" fmla="*/ 6858000 h 6858000"/>
              <a:gd name="connsiteX50" fmla="*/ 0 w 4481964"/>
              <a:gd name="connsiteY50" fmla="*/ 0 h 6858000"/>
              <a:gd name="connsiteX51" fmla="*/ 3137249 w 4481964"/>
              <a:gd name="connsiteY5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4481964" h="6858000">
                <a:moveTo>
                  <a:pt x="3137249" y="0"/>
                </a:moveTo>
                <a:lnTo>
                  <a:pt x="4480787" y="0"/>
                </a:lnTo>
                <a:lnTo>
                  <a:pt x="4455742" y="155676"/>
                </a:lnTo>
                <a:lnTo>
                  <a:pt x="4431873" y="310667"/>
                </a:lnTo>
                <a:lnTo>
                  <a:pt x="4408509" y="466344"/>
                </a:lnTo>
                <a:lnTo>
                  <a:pt x="4388506" y="622706"/>
                </a:lnTo>
                <a:lnTo>
                  <a:pt x="4368335" y="778383"/>
                </a:lnTo>
                <a:lnTo>
                  <a:pt x="4349509" y="934745"/>
                </a:lnTo>
                <a:lnTo>
                  <a:pt x="4333373" y="1089050"/>
                </a:lnTo>
                <a:lnTo>
                  <a:pt x="4318077" y="1245413"/>
                </a:lnTo>
                <a:lnTo>
                  <a:pt x="4304125" y="1401089"/>
                </a:lnTo>
                <a:lnTo>
                  <a:pt x="4292023" y="1554023"/>
                </a:lnTo>
                <a:lnTo>
                  <a:pt x="4279920" y="1709013"/>
                </a:lnTo>
                <a:lnTo>
                  <a:pt x="4269835" y="1861947"/>
                </a:lnTo>
                <a:lnTo>
                  <a:pt x="4261935" y="2014880"/>
                </a:lnTo>
                <a:lnTo>
                  <a:pt x="4253698" y="2167128"/>
                </a:lnTo>
                <a:lnTo>
                  <a:pt x="4246807" y="2318004"/>
                </a:lnTo>
                <a:lnTo>
                  <a:pt x="4241932" y="2467508"/>
                </a:lnTo>
                <a:lnTo>
                  <a:pt x="4237730" y="2617013"/>
                </a:lnTo>
                <a:lnTo>
                  <a:pt x="4233696" y="2765145"/>
                </a:lnTo>
                <a:lnTo>
                  <a:pt x="4231847" y="2911221"/>
                </a:lnTo>
                <a:lnTo>
                  <a:pt x="4229830" y="3057296"/>
                </a:lnTo>
                <a:lnTo>
                  <a:pt x="4228821" y="3201314"/>
                </a:lnTo>
                <a:lnTo>
                  <a:pt x="4229830" y="3343960"/>
                </a:lnTo>
                <a:lnTo>
                  <a:pt x="4229830" y="3485235"/>
                </a:lnTo>
                <a:lnTo>
                  <a:pt x="4231847" y="3625138"/>
                </a:lnTo>
                <a:lnTo>
                  <a:pt x="4234872" y="3762298"/>
                </a:lnTo>
                <a:lnTo>
                  <a:pt x="4237730" y="3898087"/>
                </a:lnTo>
                <a:lnTo>
                  <a:pt x="4240924" y="4031132"/>
                </a:lnTo>
                <a:lnTo>
                  <a:pt x="4245798" y="4163491"/>
                </a:lnTo>
                <a:lnTo>
                  <a:pt x="4251009" y="4293793"/>
                </a:lnTo>
                <a:lnTo>
                  <a:pt x="4255715" y="4421352"/>
                </a:lnTo>
                <a:lnTo>
                  <a:pt x="4268995" y="4670298"/>
                </a:lnTo>
                <a:lnTo>
                  <a:pt x="4283114" y="4908956"/>
                </a:lnTo>
                <a:lnTo>
                  <a:pt x="4297906" y="5138013"/>
                </a:lnTo>
                <a:lnTo>
                  <a:pt x="4314211" y="5354726"/>
                </a:lnTo>
                <a:lnTo>
                  <a:pt x="4331188" y="5561838"/>
                </a:lnTo>
                <a:lnTo>
                  <a:pt x="4349509" y="5753862"/>
                </a:lnTo>
                <a:lnTo>
                  <a:pt x="4367495" y="5934227"/>
                </a:lnTo>
                <a:lnTo>
                  <a:pt x="4385480" y="6100191"/>
                </a:lnTo>
                <a:lnTo>
                  <a:pt x="4402457" y="6252438"/>
                </a:lnTo>
                <a:lnTo>
                  <a:pt x="4418594" y="6387541"/>
                </a:lnTo>
                <a:lnTo>
                  <a:pt x="4433890" y="6509613"/>
                </a:lnTo>
                <a:lnTo>
                  <a:pt x="4446665" y="6612483"/>
                </a:lnTo>
                <a:lnTo>
                  <a:pt x="4458767" y="6698894"/>
                </a:lnTo>
                <a:lnTo>
                  <a:pt x="4476081" y="6817538"/>
                </a:lnTo>
                <a:lnTo>
                  <a:pt x="4481964" y="6858000"/>
                </a:lnTo>
                <a:lnTo>
                  <a:pt x="3577807" y="6858000"/>
                </a:lnTo>
                <a:lnTo>
                  <a:pt x="3577807" y="6858000"/>
                </a:lnTo>
                <a:lnTo>
                  <a:pt x="0" y="6858000"/>
                </a:lnTo>
                <a:lnTo>
                  <a:pt x="0" y="0"/>
                </a:lnTo>
                <a:lnTo>
                  <a:pt x="3137249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60817A52-B891-4228-A61E-0C0A57632D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7" name="Graphic 6" descr="Lightbulb">
            <a:extLst>
              <a:ext uri="{FF2B5EF4-FFF2-40B4-BE49-F238E27FC236}">
                <a16:creationId xmlns:a16="http://schemas.microsoft.com/office/drawing/2014/main" id="{1234197A-552B-E9DF-6729-D8849BDE1B6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47240" y="2074882"/>
            <a:ext cx="2936836" cy="2936836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293776419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747F1B4-B831-4277-8AB0-32767F7EB7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7">
            <a:extLst>
              <a:ext uri="{FF2B5EF4-FFF2-40B4-BE49-F238E27FC236}">
                <a16:creationId xmlns:a16="http://schemas.microsoft.com/office/drawing/2014/main" id="{D80CFA21-AB7C-4BEB-9BFF-05764FBBF3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19939" y="1460230"/>
            <a:ext cx="3472060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06DB3CA-6349-A66F-4F6C-E194BFABF2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30" y="629267"/>
            <a:ext cx="9252154" cy="1016654"/>
          </a:xfrm>
        </p:spPr>
        <p:txBody>
          <a:bodyPr>
            <a:normAutofit/>
          </a:bodyPr>
          <a:lstStyle/>
          <a:p>
            <a:r>
              <a:rPr lang="en-US" b="1">
                <a:solidFill>
                  <a:srgbClr val="EBEBEB"/>
                </a:solidFill>
              </a:rPr>
              <a:t>Finding the right answer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2F7E335-851A-4CAE-B09F-E657819D46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10B541F0-7F6E-402E-84D8-CF96EACA5F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-1" y="1762067"/>
            <a:ext cx="12192418" cy="5095933"/>
          </a:xfrm>
          <a:custGeom>
            <a:avLst/>
            <a:gdLst>
              <a:gd name="connsiteX0" fmla="*/ 1 w 12192418"/>
              <a:gd name="connsiteY0" fmla="*/ 0 h 5095933"/>
              <a:gd name="connsiteX1" fmla="*/ 71932 w 12192418"/>
              <a:gd name="connsiteY1" fmla="*/ 12261 h 5095933"/>
              <a:gd name="connsiteX2" fmla="*/ 282849 w 12192418"/>
              <a:gd name="connsiteY2" fmla="*/ 48343 h 5095933"/>
              <a:gd name="connsiteX3" fmla="*/ 436464 w 12192418"/>
              <a:gd name="connsiteY3" fmla="*/ 73565 h 5095933"/>
              <a:gd name="connsiteX4" fmla="*/ 619339 w 12192418"/>
              <a:gd name="connsiteY4" fmla="*/ 100188 h 5095933"/>
              <a:gd name="connsiteX5" fmla="*/ 836351 w 12192418"/>
              <a:gd name="connsiteY5" fmla="*/ 132066 h 5095933"/>
              <a:gd name="connsiteX6" fmla="*/ 1076528 w 12192418"/>
              <a:gd name="connsiteY6" fmla="*/ 165696 h 5095933"/>
              <a:gd name="connsiteX7" fmla="*/ 1347184 w 12192418"/>
              <a:gd name="connsiteY7" fmla="*/ 201077 h 5095933"/>
              <a:gd name="connsiteX8" fmla="*/ 1642223 w 12192418"/>
              <a:gd name="connsiteY8" fmla="*/ 238560 h 5095933"/>
              <a:gd name="connsiteX9" fmla="*/ 1962864 w 12192418"/>
              <a:gd name="connsiteY9" fmla="*/ 276043 h 5095933"/>
              <a:gd name="connsiteX10" fmla="*/ 2304232 w 12192418"/>
              <a:gd name="connsiteY10" fmla="*/ 314227 h 5095933"/>
              <a:gd name="connsiteX11" fmla="*/ 2672421 w 12192418"/>
              <a:gd name="connsiteY11" fmla="*/ 349608 h 5095933"/>
              <a:gd name="connsiteX12" fmla="*/ 3057678 w 12192418"/>
              <a:gd name="connsiteY12" fmla="*/ 383588 h 5095933"/>
              <a:gd name="connsiteX13" fmla="*/ 3464881 w 12192418"/>
              <a:gd name="connsiteY13" fmla="*/ 414415 h 5095933"/>
              <a:gd name="connsiteX14" fmla="*/ 3889152 w 12192418"/>
              <a:gd name="connsiteY14" fmla="*/ 443841 h 5095933"/>
              <a:gd name="connsiteX15" fmla="*/ 4331710 w 12192418"/>
              <a:gd name="connsiteY15" fmla="*/ 471515 h 5095933"/>
              <a:gd name="connsiteX16" fmla="*/ 4558476 w 12192418"/>
              <a:gd name="connsiteY16" fmla="*/ 481324 h 5095933"/>
              <a:gd name="connsiteX17" fmla="*/ 4790118 w 12192418"/>
              <a:gd name="connsiteY17" fmla="*/ 492183 h 5095933"/>
              <a:gd name="connsiteX18" fmla="*/ 5025418 w 12192418"/>
              <a:gd name="connsiteY18" fmla="*/ 502342 h 5095933"/>
              <a:gd name="connsiteX19" fmla="*/ 5261937 w 12192418"/>
              <a:gd name="connsiteY19" fmla="*/ 508998 h 5095933"/>
              <a:gd name="connsiteX20" fmla="*/ 5503332 w 12192418"/>
              <a:gd name="connsiteY20" fmla="*/ 514953 h 5095933"/>
              <a:gd name="connsiteX21" fmla="*/ 5747167 w 12192418"/>
              <a:gd name="connsiteY21" fmla="*/ 521259 h 5095933"/>
              <a:gd name="connsiteX22" fmla="*/ 5995877 w 12192418"/>
              <a:gd name="connsiteY22" fmla="*/ 525463 h 5095933"/>
              <a:gd name="connsiteX23" fmla="*/ 6247026 w 12192418"/>
              <a:gd name="connsiteY23" fmla="*/ 525463 h 5095933"/>
              <a:gd name="connsiteX24" fmla="*/ 6500613 w 12192418"/>
              <a:gd name="connsiteY24" fmla="*/ 527565 h 5095933"/>
              <a:gd name="connsiteX25" fmla="*/ 6756639 w 12192418"/>
              <a:gd name="connsiteY25" fmla="*/ 525463 h 5095933"/>
              <a:gd name="connsiteX26" fmla="*/ 7016322 w 12192418"/>
              <a:gd name="connsiteY26" fmla="*/ 521259 h 5095933"/>
              <a:gd name="connsiteX27" fmla="*/ 7276005 w 12192418"/>
              <a:gd name="connsiteY27" fmla="*/ 517406 h 5095933"/>
              <a:gd name="connsiteX28" fmla="*/ 7539345 w 12192418"/>
              <a:gd name="connsiteY28" fmla="*/ 508998 h 5095933"/>
              <a:gd name="connsiteX29" fmla="*/ 7805124 w 12192418"/>
              <a:gd name="connsiteY29" fmla="*/ 500241 h 5095933"/>
              <a:gd name="connsiteX30" fmla="*/ 8070903 w 12192418"/>
              <a:gd name="connsiteY30" fmla="*/ 490082 h 5095933"/>
              <a:gd name="connsiteX31" fmla="*/ 8339121 w 12192418"/>
              <a:gd name="connsiteY31" fmla="*/ 475719 h 5095933"/>
              <a:gd name="connsiteX32" fmla="*/ 8609776 w 12192418"/>
              <a:gd name="connsiteY32" fmla="*/ 458554 h 5095933"/>
              <a:gd name="connsiteX33" fmla="*/ 8881651 w 12192418"/>
              <a:gd name="connsiteY33" fmla="*/ 442089 h 5095933"/>
              <a:gd name="connsiteX34" fmla="*/ 9153526 w 12192418"/>
              <a:gd name="connsiteY34" fmla="*/ 421071 h 5095933"/>
              <a:gd name="connsiteX35" fmla="*/ 9429058 w 12192418"/>
              <a:gd name="connsiteY35" fmla="*/ 395849 h 5095933"/>
              <a:gd name="connsiteX36" fmla="*/ 9700933 w 12192418"/>
              <a:gd name="connsiteY36" fmla="*/ 370626 h 5095933"/>
              <a:gd name="connsiteX37" fmla="*/ 9977684 w 12192418"/>
              <a:gd name="connsiteY37" fmla="*/ 341551 h 5095933"/>
              <a:gd name="connsiteX38" fmla="*/ 10255655 w 12192418"/>
              <a:gd name="connsiteY38" fmla="*/ 309673 h 5095933"/>
              <a:gd name="connsiteX39" fmla="*/ 10529968 w 12192418"/>
              <a:gd name="connsiteY39" fmla="*/ 276043 h 5095933"/>
              <a:gd name="connsiteX40" fmla="*/ 10807939 w 12192418"/>
              <a:gd name="connsiteY40" fmla="*/ 236809 h 5095933"/>
              <a:gd name="connsiteX41" fmla="*/ 11084690 w 12192418"/>
              <a:gd name="connsiteY41" fmla="*/ 194772 h 5095933"/>
              <a:gd name="connsiteX42" fmla="*/ 11362661 w 12192418"/>
              <a:gd name="connsiteY42" fmla="*/ 153085 h 5095933"/>
              <a:gd name="connsiteX43" fmla="*/ 11639412 w 12192418"/>
              <a:gd name="connsiteY43" fmla="*/ 104392 h 5095933"/>
              <a:gd name="connsiteX44" fmla="*/ 11914945 w 12192418"/>
              <a:gd name="connsiteY44" fmla="*/ 54648 h 5095933"/>
              <a:gd name="connsiteX45" fmla="*/ 12191696 w 12192418"/>
              <a:gd name="connsiteY45" fmla="*/ 2452 h 5095933"/>
              <a:gd name="connsiteX46" fmla="*/ 12191696 w 12192418"/>
              <a:gd name="connsiteY46" fmla="*/ 2109542 h 5095933"/>
              <a:gd name="connsiteX47" fmla="*/ 12191999 w 12192418"/>
              <a:gd name="connsiteY47" fmla="*/ 2109542 h 5095933"/>
              <a:gd name="connsiteX48" fmla="*/ 12191999 w 12192418"/>
              <a:gd name="connsiteY48" fmla="*/ 2802467 h 5095933"/>
              <a:gd name="connsiteX49" fmla="*/ 12192418 w 12192418"/>
              <a:gd name="connsiteY49" fmla="*/ 2802467 h 5095933"/>
              <a:gd name="connsiteX50" fmla="*/ 12192418 w 12192418"/>
              <a:gd name="connsiteY50" fmla="*/ 5095933 h 5095933"/>
              <a:gd name="connsiteX51" fmla="*/ 1 w 12192418"/>
              <a:gd name="connsiteY51" fmla="*/ 5095933 h 5095933"/>
              <a:gd name="connsiteX52" fmla="*/ 1 w 12192418"/>
              <a:gd name="connsiteY52" fmla="*/ 4074529 h 5095933"/>
              <a:gd name="connsiteX53" fmla="*/ 0 w 12192418"/>
              <a:gd name="connsiteY53" fmla="*/ 4074529 h 5095933"/>
              <a:gd name="connsiteX54" fmla="*/ 0 w 12192418"/>
              <a:gd name="connsiteY54" fmla="*/ 2109542 h 5095933"/>
              <a:gd name="connsiteX55" fmla="*/ 1 w 12192418"/>
              <a:gd name="connsiteY55" fmla="*/ 2109542 h 5095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12192418" h="5095933">
                <a:moveTo>
                  <a:pt x="1" y="0"/>
                </a:moveTo>
                <a:lnTo>
                  <a:pt x="71932" y="12261"/>
                </a:lnTo>
                <a:lnTo>
                  <a:pt x="282849" y="48343"/>
                </a:lnTo>
                <a:lnTo>
                  <a:pt x="436464" y="73565"/>
                </a:lnTo>
                <a:lnTo>
                  <a:pt x="619339" y="100188"/>
                </a:lnTo>
                <a:lnTo>
                  <a:pt x="836351" y="132066"/>
                </a:lnTo>
                <a:lnTo>
                  <a:pt x="1076528" y="165696"/>
                </a:lnTo>
                <a:lnTo>
                  <a:pt x="1347184" y="201077"/>
                </a:lnTo>
                <a:lnTo>
                  <a:pt x="1642223" y="238560"/>
                </a:lnTo>
                <a:lnTo>
                  <a:pt x="1962864" y="276043"/>
                </a:lnTo>
                <a:lnTo>
                  <a:pt x="2304232" y="314227"/>
                </a:lnTo>
                <a:lnTo>
                  <a:pt x="2672421" y="349608"/>
                </a:lnTo>
                <a:lnTo>
                  <a:pt x="3057678" y="383588"/>
                </a:lnTo>
                <a:lnTo>
                  <a:pt x="3464881" y="414415"/>
                </a:lnTo>
                <a:lnTo>
                  <a:pt x="3889152" y="443841"/>
                </a:lnTo>
                <a:lnTo>
                  <a:pt x="4331710" y="471515"/>
                </a:lnTo>
                <a:lnTo>
                  <a:pt x="4558476" y="481324"/>
                </a:lnTo>
                <a:lnTo>
                  <a:pt x="4790118" y="492183"/>
                </a:lnTo>
                <a:lnTo>
                  <a:pt x="5025418" y="502342"/>
                </a:lnTo>
                <a:lnTo>
                  <a:pt x="5261937" y="508998"/>
                </a:lnTo>
                <a:lnTo>
                  <a:pt x="5503332" y="514953"/>
                </a:lnTo>
                <a:lnTo>
                  <a:pt x="5747167" y="521259"/>
                </a:lnTo>
                <a:lnTo>
                  <a:pt x="5995877" y="525463"/>
                </a:lnTo>
                <a:lnTo>
                  <a:pt x="6247026" y="525463"/>
                </a:lnTo>
                <a:lnTo>
                  <a:pt x="6500613" y="527565"/>
                </a:lnTo>
                <a:lnTo>
                  <a:pt x="6756639" y="525463"/>
                </a:lnTo>
                <a:lnTo>
                  <a:pt x="7016322" y="521259"/>
                </a:lnTo>
                <a:lnTo>
                  <a:pt x="7276005" y="517406"/>
                </a:lnTo>
                <a:lnTo>
                  <a:pt x="7539345" y="508998"/>
                </a:lnTo>
                <a:lnTo>
                  <a:pt x="7805124" y="500241"/>
                </a:lnTo>
                <a:lnTo>
                  <a:pt x="8070903" y="490082"/>
                </a:lnTo>
                <a:lnTo>
                  <a:pt x="8339121" y="475719"/>
                </a:lnTo>
                <a:lnTo>
                  <a:pt x="8609776" y="458554"/>
                </a:lnTo>
                <a:lnTo>
                  <a:pt x="8881651" y="442089"/>
                </a:lnTo>
                <a:lnTo>
                  <a:pt x="9153526" y="421071"/>
                </a:lnTo>
                <a:lnTo>
                  <a:pt x="9429058" y="395849"/>
                </a:lnTo>
                <a:lnTo>
                  <a:pt x="9700933" y="370626"/>
                </a:lnTo>
                <a:lnTo>
                  <a:pt x="9977684" y="341551"/>
                </a:lnTo>
                <a:lnTo>
                  <a:pt x="10255655" y="309673"/>
                </a:lnTo>
                <a:lnTo>
                  <a:pt x="10529968" y="276043"/>
                </a:lnTo>
                <a:lnTo>
                  <a:pt x="10807939" y="236809"/>
                </a:lnTo>
                <a:lnTo>
                  <a:pt x="11084690" y="194772"/>
                </a:lnTo>
                <a:lnTo>
                  <a:pt x="11362661" y="153085"/>
                </a:lnTo>
                <a:lnTo>
                  <a:pt x="11639412" y="104392"/>
                </a:lnTo>
                <a:lnTo>
                  <a:pt x="11914945" y="54648"/>
                </a:lnTo>
                <a:lnTo>
                  <a:pt x="12191696" y="2452"/>
                </a:lnTo>
                <a:lnTo>
                  <a:pt x="12191696" y="2109542"/>
                </a:lnTo>
                <a:lnTo>
                  <a:pt x="12191999" y="2109542"/>
                </a:lnTo>
                <a:lnTo>
                  <a:pt x="12191999" y="2802467"/>
                </a:lnTo>
                <a:lnTo>
                  <a:pt x="12192418" y="2802467"/>
                </a:lnTo>
                <a:lnTo>
                  <a:pt x="12192418" y="5095933"/>
                </a:lnTo>
                <a:lnTo>
                  <a:pt x="1" y="5095933"/>
                </a:lnTo>
                <a:lnTo>
                  <a:pt x="1" y="4074529"/>
                </a:lnTo>
                <a:lnTo>
                  <a:pt x="0" y="4074529"/>
                </a:lnTo>
                <a:lnTo>
                  <a:pt x="0" y="2109542"/>
                </a:lnTo>
                <a:lnTo>
                  <a:pt x="1" y="210954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BE18CE52-8229-EC54-4948-503AA620431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24636118"/>
              </p:ext>
            </p:extLst>
          </p:nvPr>
        </p:nvGraphicFramePr>
        <p:xfrm>
          <a:off x="648930" y="2810256"/>
          <a:ext cx="10895370" cy="34042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6993802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923E8915-D2AA-4327-A45A-972C3CA957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8302FC3C-9804-4950-B721-5FD704BA60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0" y="0"/>
            <a:ext cx="12188952" cy="6858000"/>
          </a:xfrm>
          <a:prstGeom prst="rect">
            <a:avLst/>
          </a:prstGeom>
          <a:ln w="127000" cap="sq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6B9695BD-ECF6-49CA-8877-8C493193C6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5" y="1828800"/>
            <a:ext cx="0" cy="3200400"/>
          </a:xfrm>
          <a:prstGeom prst="line">
            <a:avLst/>
          </a:prstGeom>
          <a:ln w="1905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13">
            <a:extLst>
              <a:ext uri="{FF2B5EF4-FFF2-40B4-BE49-F238E27FC236}">
                <a16:creationId xmlns:a16="http://schemas.microsoft.com/office/drawing/2014/main" id="{3BC6EBB2-9BDC-4075-BA6B-43A9FBF9C8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228080"/>
            <a:ext cx="993734" cy="762000"/>
          </a:xfrm>
          <a:prstGeom prst="rect">
            <a:avLst/>
          </a:prstGeom>
        </p:spPr>
      </p:pic>
      <p:sp>
        <p:nvSpPr>
          <p:cNvPr id="16" name="Freeform 5">
            <a:extLst>
              <a:ext uri="{FF2B5EF4-FFF2-40B4-BE49-F238E27FC236}">
                <a16:creationId xmlns:a16="http://schemas.microsoft.com/office/drawing/2014/main" id="{F3798573-F27B-47EB-8EA4-7EE34954C2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-1588" y="0"/>
            <a:ext cx="12192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A3F2B4D-9612-B9CB-E0C8-812E9271BD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6195" y="804672"/>
            <a:ext cx="3521359" cy="5248656"/>
          </a:xfrm>
        </p:spPr>
        <p:txBody>
          <a:bodyPr anchor="ctr">
            <a:normAutofit/>
          </a:bodyPr>
          <a:lstStyle/>
          <a:p>
            <a:pPr algn="ctr"/>
            <a:r>
              <a:rPr lang="en-US" b="1" dirty="0"/>
              <a:t>Imagining Solutions</a:t>
            </a:r>
            <a:endParaRPr lang="en-US" b="1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D5CEC2-820B-C609-621F-B1F38A3D55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5861" y="804671"/>
            <a:ext cx="6399930" cy="5248657"/>
          </a:xfrm>
        </p:spPr>
        <p:txBody>
          <a:bodyPr anchor="ctr">
            <a:normAutofit/>
          </a:bodyPr>
          <a:lstStyle/>
          <a:p>
            <a:r>
              <a:rPr lang="en-US" dirty="0"/>
              <a:t>There are a series of methods, especially within the field of design, which bring people together to develop solutions. Often this is called ‘co-design’.</a:t>
            </a:r>
          </a:p>
        </p:txBody>
      </p:sp>
    </p:spTree>
    <p:extLst>
      <p:ext uri="{BB962C8B-B14F-4D97-AF65-F5344CB8AC3E}">
        <p14:creationId xmlns:p14="http://schemas.microsoft.com/office/powerpoint/2010/main" val="23756813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1" name="Rectangle 6150">
            <a:extLst>
              <a:ext uri="{FF2B5EF4-FFF2-40B4-BE49-F238E27FC236}">
                <a16:creationId xmlns:a16="http://schemas.microsoft.com/office/drawing/2014/main" id="{B4AAD3FD-83A5-4B89-9F8F-01B8870865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542FF1E-56E2-2C9B-E545-9763389098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31" y="629266"/>
            <a:ext cx="4166510" cy="1622321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600" dirty="0">
                <a:solidFill>
                  <a:srgbClr val="EBEBEB"/>
                </a:solidFill>
              </a:rPr>
              <a:t>User-led Design/Design Thinking</a:t>
            </a:r>
          </a:p>
        </p:txBody>
      </p:sp>
      <p:sp>
        <p:nvSpPr>
          <p:cNvPr id="6153" name="Freeform 31">
            <a:extLst>
              <a:ext uri="{FF2B5EF4-FFF2-40B4-BE49-F238E27FC236}">
                <a16:creationId xmlns:a16="http://schemas.microsoft.com/office/drawing/2014/main" id="{61752F1D-FC0F-4103-9584-630E643CCD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94020" y="-1"/>
            <a:ext cx="559472" cy="3709642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6155" name="Freeform: Shape 6154">
            <a:extLst>
              <a:ext uri="{FF2B5EF4-FFF2-40B4-BE49-F238E27FC236}">
                <a16:creationId xmlns:a16="http://schemas.microsoft.com/office/drawing/2014/main" id="{70151CB7-E7DE-4917-B831-01DF9CE013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6200000">
            <a:off x="5270819" y="-63600"/>
            <a:ext cx="6858001" cy="6985200"/>
          </a:xfrm>
          <a:custGeom>
            <a:avLst/>
            <a:gdLst>
              <a:gd name="connsiteX0" fmla="*/ 6858001 w 6858001"/>
              <a:gd name="connsiteY0" fmla="*/ 1177 h 6985200"/>
              <a:gd name="connsiteX1" fmla="*/ 6858001 w 6858001"/>
              <a:gd name="connsiteY1" fmla="*/ 1344715 h 6985200"/>
              <a:gd name="connsiteX2" fmla="*/ 6858000 w 6858001"/>
              <a:gd name="connsiteY2" fmla="*/ 1344715 h 6985200"/>
              <a:gd name="connsiteX3" fmla="*/ 6858000 w 6858001"/>
              <a:gd name="connsiteY3" fmla="*/ 6985200 h 6985200"/>
              <a:gd name="connsiteX4" fmla="*/ 0 w 6858001"/>
              <a:gd name="connsiteY4" fmla="*/ 6985199 h 6985200"/>
              <a:gd name="connsiteX5" fmla="*/ 0 w 6858001"/>
              <a:gd name="connsiteY5" fmla="*/ 886772 h 6985200"/>
              <a:gd name="connsiteX6" fmla="*/ 1 w 6858001"/>
              <a:gd name="connsiteY6" fmla="*/ 886772 h 6985200"/>
              <a:gd name="connsiteX7" fmla="*/ 1 w 6858001"/>
              <a:gd name="connsiteY7" fmla="*/ 0 h 6985200"/>
              <a:gd name="connsiteX8" fmla="*/ 40463 w 6858001"/>
              <a:gd name="connsiteY8" fmla="*/ 5883 h 6985200"/>
              <a:gd name="connsiteX9" fmla="*/ 159107 w 6858001"/>
              <a:gd name="connsiteY9" fmla="*/ 23196 h 6985200"/>
              <a:gd name="connsiteX10" fmla="*/ 245518 w 6858001"/>
              <a:gd name="connsiteY10" fmla="*/ 35299 h 6985200"/>
              <a:gd name="connsiteX11" fmla="*/ 348388 w 6858001"/>
              <a:gd name="connsiteY11" fmla="*/ 48073 h 6985200"/>
              <a:gd name="connsiteX12" fmla="*/ 470460 w 6858001"/>
              <a:gd name="connsiteY12" fmla="*/ 63369 h 6985200"/>
              <a:gd name="connsiteX13" fmla="*/ 605563 w 6858001"/>
              <a:gd name="connsiteY13" fmla="*/ 79506 h 6985200"/>
              <a:gd name="connsiteX14" fmla="*/ 757810 w 6858001"/>
              <a:gd name="connsiteY14" fmla="*/ 96483 h 6985200"/>
              <a:gd name="connsiteX15" fmla="*/ 923774 w 6858001"/>
              <a:gd name="connsiteY15" fmla="*/ 114469 h 6985200"/>
              <a:gd name="connsiteX16" fmla="*/ 1104139 w 6858001"/>
              <a:gd name="connsiteY16" fmla="*/ 132454 h 6985200"/>
              <a:gd name="connsiteX17" fmla="*/ 1296163 w 6858001"/>
              <a:gd name="connsiteY17" fmla="*/ 150776 h 6985200"/>
              <a:gd name="connsiteX18" fmla="*/ 1503275 w 6858001"/>
              <a:gd name="connsiteY18" fmla="*/ 167753 h 6985200"/>
              <a:gd name="connsiteX19" fmla="*/ 1719988 w 6858001"/>
              <a:gd name="connsiteY19" fmla="*/ 184058 h 6985200"/>
              <a:gd name="connsiteX20" fmla="*/ 1949045 w 6858001"/>
              <a:gd name="connsiteY20" fmla="*/ 198849 h 6985200"/>
              <a:gd name="connsiteX21" fmla="*/ 2187703 w 6858001"/>
              <a:gd name="connsiteY21" fmla="*/ 212969 h 6985200"/>
              <a:gd name="connsiteX22" fmla="*/ 2436649 w 6858001"/>
              <a:gd name="connsiteY22" fmla="*/ 226248 h 6985200"/>
              <a:gd name="connsiteX23" fmla="*/ 2564208 w 6858001"/>
              <a:gd name="connsiteY23" fmla="*/ 230955 h 6985200"/>
              <a:gd name="connsiteX24" fmla="*/ 2694509 w 6858001"/>
              <a:gd name="connsiteY24" fmla="*/ 236165 h 6985200"/>
              <a:gd name="connsiteX25" fmla="*/ 2826869 w 6858001"/>
              <a:gd name="connsiteY25" fmla="*/ 241040 h 6985200"/>
              <a:gd name="connsiteX26" fmla="*/ 2959914 w 6858001"/>
              <a:gd name="connsiteY26" fmla="*/ 244234 h 6985200"/>
              <a:gd name="connsiteX27" fmla="*/ 3095702 w 6858001"/>
              <a:gd name="connsiteY27" fmla="*/ 247091 h 6985200"/>
              <a:gd name="connsiteX28" fmla="*/ 3232862 w 6858001"/>
              <a:gd name="connsiteY28" fmla="*/ 250117 h 6985200"/>
              <a:gd name="connsiteX29" fmla="*/ 3372766 w 6858001"/>
              <a:gd name="connsiteY29" fmla="*/ 252134 h 6985200"/>
              <a:gd name="connsiteX30" fmla="*/ 3514040 w 6858001"/>
              <a:gd name="connsiteY30" fmla="*/ 252134 h 6985200"/>
              <a:gd name="connsiteX31" fmla="*/ 3656686 w 6858001"/>
              <a:gd name="connsiteY31" fmla="*/ 253142 h 6985200"/>
              <a:gd name="connsiteX32" fmla="*/ 3800705 w 6858001"/>
              <a:gd name="connsiteY32" fmla="*/ 252134 h 6985200"/>
              <a:gd name="connsiteX33" fmla="*/ 3946780 w 6858001"/>
              <a:gd name="connsiteY33" fmla="*/ 250117 h 6985200"/>
              <a:gd name="connsiteX34" fmla="*/ 4092856 w 6858001"/>
              <a:gd name="connsiteY34" fmla="*/ 248268 h 6985200"/>
              <a:gd name="connsiteX35" fmla="*/ 4240988 w 6858001"/>
              <a:gd name="connsiteY35" fmla="*/ 244234 h 6985200"/>
              <a:gd name="connsiteX36" fmla="*/ 4390492 w 6858001"/>
              <a:gd name="connsiteY36" fmla="*/ 240032 h 6985200"/>
              <a:gd name="connsiteX37" fmla="*/ 4539997 w 6858001"/>
              <a:gd name="connsiteY37" fmla="*/ 235157 h 6985200"/>
              <a:gd name="connsiteX38" fmla="*/ 4690873 w 6858001"/>
              <a:gd name="connsiteY38" fmla="*/ 228266 h 6985200"/>
              <a:gd name="connsiteX39" fmla="*/ 4843120 w 6858001"/>
              <a:gd name="connsiteY39" fmla="*/ 220029 h 6985200"/>
              <a:gd name="connsiteX40" fmla="*/ 4996054 w 6858001"/>
              <a:gd name="connsiteY40" fmla="*/ 212129 h 6985200"/>
              <a:gd name="connsiteX41" fmla="*/ 5148987 w 6858001"/>
              <a:gd name="connsiteY41" fmla="*/ 202044 h 6985200"/>
              <a:gd name="connsiteX42" fmla="*/ 5303978 w 6858001"/>
              <a:gd name="connsiteY42" fmla="*/ 189941 h 6985200"/>
              <a:gd name="connsiteX43" fmla="*/ 5456911 w 6858001"/>
              <a:gd name="connsiteY43" fmla="*/ 177839 h 6985200"/>
              <a:gd name="connsiteX44" fmla="*/ 5612588 w 6858001"/>
              <a:gd name="connsiteY44" fmla="*/ 163887 h 6985200"/>
              <a:gd name="connsiteX45" fmla="*/ 5768950 w 6858001"/>
              <a:gd name="connsiteY45" fmla="*/ 148591 h 6985200"/>
              <a:gd name="connsiteX46" fmla="*/ 5923255 w 6858001"/>
              <a:gd name="connsiteY46" fmla="*/ 132455 h 6985200"/>
              <a:gd name="connsiteX47" fmla="*/ 6079618 w 6858001"/>
              <a:gd name="connsiteY47" fmla="*/ 113629 h 6985200"/>
              <a:gd name="connsiteX48" fmla="*/ 6235294 w 6858001"/>
              <a:gd name="connsiteY48" fmla="*/ 93458 h 6985200"/>
              <a:gd name="connsiteX49" fmla="*/ 6391657 w 6858001"/>
              <a:gd name="connsiteY49" fmla="*/ 73455 h 6985200"/>
              <a:gd name="connsiteX50" fmla="*/ 6547333 w 6858001"/>
              <a:gd name="connsiteY50" fmla="*/ 50091 h 6985200"/>
              <a:gd name="connsiteX51" fmla="*/ 6702324 w 6858001"/>
              <a:gd name="connsiteY51" fmla="*/ 26222 h 698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6858001" h="6985200">
                <a:moveTo>
                  <a:pt x="6858001" y="1177"/>
                </a:moveTo>
                <a:lnTo>
                  <a:pt x="6858001" y="1344715"/>
                </a:lnTo>
                <a:lnTo>
                  <a:pt x="6858000" y="1344715"/>
                </a:lnTo>
                <a:lnTo>
                  <a:pt x="6858000" y="6985200"/>
                </a:lnTo>
                <a:lnTo>
                  <a:pt x="0" y="6985199"/>
                </a:lnTo>
                <a:lnTo>
                  <a:pt x="0" y="886772"/>
                </a:lnTo>
                <a:lnTo>
                  <a:pt x="1" y="886772"/>
                </a:lnTo>
                <a:lnTo>
                  <a:pt x="1" y="0"/>
                </a:lnTo>
                <a:lnTo>
                  <a:pt x="40463" y="5883"/>
                </a:lnTo>
                <a:lnTo>
                  <a:pt x="159107" y="23196"/>
                </a:lnTo>
                <a:lnTo>
                  <a:pt x="245518" y="35299"/>
                </a:lnTo>
                <a:lnTo>
                  <a:pt x="348388" y="48073"/>
                </a:lnTo>
                <a:lnTo>
                  <a:pt x="470460" y="63369"/>
                </a:lnTo>
                <a:lnTo>
                  <a:pt x="605563" y="79506"/>
                </a:lnTo>
                <a:lnTo>
                  <a:pt x="757810" y="96483"/>
                </a:lnTo>
                <a:lnTo>
                  <a:pt x="923774" y="114469"/>
                </a:lnTo>
                <a:lnTo>
                  <a:pt x="1104139" y="132454"/>
                </a:lnTo>
                <a:lnTo>
                  <a:pt x="1296163" y="150776"/>
                </a:lnTo>
                <a:lnTo>
                  <a:pt x="1503275" y="167753"/>
                </a:lnTo>
                <a:lnTo>
                  <a:pt x="1719988" y="184058"/>
                </a:lnTo>
                <a:lnTo>
                  <a:pt x="1949045" y="198849"/>
                </a:lnTo>
                <a:lnTo>
                  <a:pt x="2187703" y="212969"/>
                </a:lnTo>
                <a:lnTo>
                  <a:pt x="2436649" y="226248"/>
                </a:lnTo>
                <a:lnTo>
                  <a:pt x="2564208" y="230955"/>
                </a:lnTo>
                <a:lnTo>
                  <a:pt x="2694509" y="236165"/>
                </a:lnTo>
                <a:lnTo>
                  <a:pt x="2826869" y="241040"/>
                </a:lnTo>
                <a:lnTo>
                  <a:pt x="2959914" y="244234"/>
                </a:lnTo>
                <a:lnTo>
                  <a:pt x="3095702" y="247091"/>
                </a:lnTo>
                <a:lnTo>
                  <a:pt x="3232862" y="250117"/>
                </a:lnTo>
                <a:lnTo>
                  <a:pt x="3372766" y="252134"/>
                </a:lnTo>
                <a:lnTo>
                  <a:pt x="3514040" y="252134"/>
                </a:lnTo>
                <a:lnTo>
                  <a:pt x="3656686" y="253142"/>
                </a:lnTo>
                <a:lnTo>
                  <a:pt x="3800705" y="252134"/>
                </a:lnTo>
                <a:lnTo>
                  <a:pt x="3946780" y="250117"/>
                </a:lnTo>
                <a:lnTo>
                  <a:pt x="4092856" y="248268"/>
                </a:lnTo>
                <a:lnTo>
                  <a:pt x="4240988" y="244234"/>
                </a:lnTo>
                <a:lnTo>
                  <a:pt x="4390492" y="240032"/>
                </a:lnTo>
                <a:lnTo>
                  <a:pt x="4539997" y="235157"/>
                </a:lnTo>
                <a:lnTo>
                  <a:pt x="4690873" y="228266"/>
                </a:lnTo>
                <a:lnTo>
                  <a:pt x="4843120" y="220029"/>
                </a:lnTo>
                <a:lnTo>
                  <a:pt x="4996054" y="212129"/>
                </a:lnTo>
                <a:lnTo>
                  <a:pt x="5148987" y="202044"/>
                </a:lnTo>
                <a:lnTo>
                  <a:pt x="5303978" y="189941"/>
                </a:lnTo>
                <a:lnTo>
                  <a:pt x="5456911" y="177839"/>
                </a:lnTo>
                <a:lnTo>
                  <a:pt x="5612588" y="163887"/>
                </a:lnTo>
                <a:lnTo>
                  <a:pt x="5768950" y="148591"/>
                </a:lnTo>
                <a:lnTo>
                  <a:pt x="5923255" y="132455"/>
                </a:lnTo>
                <a:lnTo>
                  <a:pt x="6079618" y="113629"/>
                </a:lnTo>
                <a:lnTo>
                  <a:pt x="6235294" y="93458"/>
                </a:lnTo>
                <a:lnTo>
                  <a:pt x="6391657" y="73455"/>
                </a:lnTo>
                <a:lnTo>
                  <a:pt x="6547333" y="50091"/>
                </a:lnTo>
                <a:lnTo>
                  <a:pt x="6702324" y="26222"/>
                </a:lnTo>
                <a:close/>
              </a:path>
            </a:pathLst>
          </a:custGeom>
          <a:ln>
            <a:noFill/>
          </a:ln>
        </p:spPr>
      </p:sp>
      <p:pic>
        <p:nvPicPr>
          <p:cNvPr id="6146" name="Picture 2" descr="Design thinking to become a design-led business | by Pineapple | Muzli -  Design Inspiration">
            <a:extLst>
              <a:ext uri="{FF2B5EF4-FFF2-40B4-BE49-F238E27FC236}">
                <a16:creationId xmlns:a16="http://schemas.microsoft.com/office/drawing/2014/main" id="{B566CD23-0024-1351-2BC0-64556C8E76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093992" y="1896218"/>
            <a:ext cx="5449889" cy="3065561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57" name="Rectangle 6156">
            <a:extLst>
              <a:ext uri="{FF2B5EF4-FFF2-40B4-BE49-F238E27FC236}">
                <a16:creationId xmlns:a16="http://schemas.microsoft.com/office/drawing/2014/main" id="{A92A1116-1C84-41DF-B803-1F7B0883EC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4244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8DEFD6-2086-FC6C-492C-82B22ED1D3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8931" y="2438400"/>
            <a:ext cx="4166509" cy="3785419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EBEBEB"/>
                </a:solidFill>
              </a:rPr>
              <a:t>Users are often best placed to identify their own needs and come up with ideas about how best to meet them. In practice much of what is called ‘user-led design’ would be better described as ‘user engagement in design’, with designers and professionals still playing key roles as orchestrators and facilitators.</a:t>
            </a:r>
          </a:p>
        </p:txBody>
      </p:sp>
    </p:spTree>
    <p:extLst>
      <p:ext uri="{BB962C8B-B14F-4D97-AF65-F5344CB8AC3E}">
        <p14:creationId xmlns:p14="http://schemas.microsoft.com/office/powerpoint/2010/main" val="182284381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93" name="Picture 7174">
            <a:extLst>
              <a:ext uri="{FF2B5EF4-FFF2-40B4-BE49-F238E27FC236}">
                <a16:creationId xmlns:a16="http://schemas.microsoft.com/office/drawing/2014/main" id="{DF19BAF3-7E20-4B9D-B544-BABAEEA1FA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194" name="Picture 7176">
            <a:extLst>
              <a:ext uri="{FF2B5EF4-FFF2-40B4-BE49-F238E27FC236}">
                <a16:creationId xmlns:a16="http://schemas.microsoft.com/office/drawing/2014/main" id="{950648F4-ABCD-4DF0-8641-76CFB23547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7195" name="Oval 7178">
            <a:extLst>
              <a:ext uri="{FF2B5EF4-FFF2-40B4-BE49-F238E27FC236}">
                <a16:creationId xmlns:a16="http://schemas.microsoft.com/office/drawing/2014/main" id="{989BE678-777B-482A-A616-FEDC47B162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7196" name="Picture 7180">
            <a:extLst>
              <a:ext uri="{FF2B5EF4-FFF2-40B4-BE49-F238E27FC236}">
                <a16:creationId xmlns:a16="http://schemas.microsoft.com/office/drawing/2014/main" id="{CF1EB4BD-9C7E-4AA3-9681-C7EB0DA625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7197" name="Picture 7182">
            <a:extLst>
              <a:ext uri="{FF2B5EF4-FFF2-40B4-BE49-F238E27FC236}">
                <a16:creationId xmlns:a16="http://schemas.microsoft.com/office/drawing/2014/main" id="{94AAE3AA-3759-4D28-B0EF-575F25A514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7198" name="Rectangle 7184">
            <a:extLst>
              <a:ext uri="{FF2B5EF4-FFF2-40B4-BE49-F238E27FC236}">
                <a16:creationId xmlns:a16="http://schemas.microsoft.com/office/drawing/2014/main" id="{D28BE0C3-2102-4820-B88B-A448B1840D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04A6C4E-61A5-804A-3C8C-B17706ACF6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7701" y="1454964"/>
            <a:ext cx="3339281" cy="3308840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5100" dirty="0"/>
              <a:t>Re-designing services </a:t>
            </a:r>
          </a:p>
        </p:txBody>
      </p:sp>
      <p:pic>
        <p:nvPicPr>
          <p:cNvPr id="7170" name="Picture 2" descr="Mayo Clinic creates fund to support nonprofit racial-equity work">
            <a:extLst>
              <a:ext uri="{FF2B5EF4-FFF2-40B4-BE49-F238E27FC236}">
                <a16:creationId xmlns:a16="http://schemas.microsoft.com/office/drawing/2014/main" id="{EAB48327-A653-8DFF-215C-D651087DB08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30" r="21561" b="-2"/>
          <a:stretch/>
        </p:blipFill>
        <p:spPr bwMode="auto">
          <a:xfrm>
            <a:off x="4634682" y="10"/>
            <a:ext cx="7557319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99" name="Rectangle 7186">
            <a:extLst>
              <a:ext uri="{FF2B5EF4-FFF2-40B4-BE49-F238E27FC236}">
                <a16:creationId xmlns:a16="http://schemas.microsoft.com/office/drawing/2014/main" id="{BFEFF673-A9DE-416D-A04E-1D50904542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5695688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747F1B4-B831-4277-8AB0-32767F7EB7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7">
            <a:extLst>
              <a:ext uri="{FF2B5EF4-FFF2-40B4-BE49-F238E27FC236}">
                <a16:creationId xmlns:a16="http://schemas.microsoft.com/office/drawing/2014/main" id="{D80CFA21-AB7C-4BEB-9BFF-05764FBBF3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19939" y="1460230"/>
            <a:ext cx="3472060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F333DEF-6EF0-2A03-7F28-3B40C1152B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30" y="629267"/>
            <a:ext cx="9252154" cy="1016654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EBEBEB"/>
                </a:solidFill>
              </a:rPr>
              <a:t>c. Other types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2F7E335-851A-4CAE-B09F-E657819D46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10B541F0-7F6E-402E-84D8-CF96EACA5F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-1" y="1762067"/>
            <a:ext cx="12192418" cy="5095933"/>
          </a:xfrm>
          <a:custGeom>
            <a:avLst/>
            <a:gdLst>
              <a:gd name="connsiteX0" fmla="*/ 1 w 12192418"/>
              <a:gd name="connsiteY0" fmla="*/ 0 h 5095933"/>
              <a:gd name="connsiteX1" fmla="*/ 71932 w 12192418"/>
              <a:gd name="connsiteY1" fmla="*/ 12261 h 5095933"/>
              <a:gd name="connsiteX2" fmla="*/ 282849 w 12192418"/>
              <a:gd name="connsiteY2" fmla="*/ 48343 h 5095933"/>
              <a:gd name="connsiteX3" fmla="*/ 436464 w 12192418"/>
              <a:gd name="connsiteY3" fmla="*/ 73565 h 5095933"/>
              <a:gd name="connsiteX4" fmla="*/ 619339 w 12192418"/>
              <a:gd name="connsiteY4" fmla="*/ 100188 h 5095933"/>
              <a:gd name="connsiteX5" fmla="*/ 836351 w 12192418"/>
              <a:gd name="connsiteY5" fmla="*/ 132066 h 5095933"/>
              <a:gd name="connsiteX6" fmla="*/ 1076528 w 12192418"/>
              <a:gd name="connsiteY6" fmla="*/ 165696 h 5095933"/>
              <a:gd name="connsiteX7" fmla="*/ 1347184 w 12192418"/>
              <a:gd name="connsiteY7" fmla="*/ 201077 h 5095933"/>
              <a:gd name="connsiteX8" fmla="*/ 1642223 w 12192418"/>
              <a:gd name="connsiteY8" fmla="*/ 238560 h 5095933"/>
              <a:gd name="connsiteX9" fmla="*/ 1962864 w 12192418"/>
              <a:gd name="connsiteY9" fmla="*/ 276043 h 5095933"/>
              <a:gd name="connsiteX10" fmla="*/ 2304232 w 12192418"/>
              <a:gd name="connsiteY10" fmla="*/ 314227 h 5095933"/>
              <a:gd name="connsiteX11" fmla="*/ 2672421 w 12192418"/>
              <a:gd name="connsiteY11" fmla="*/ 349608 h 5095933"/>
              <a:gd name="connsiteX12" fmla="*/ 3057678 w 12192418"/>
              <a:gd name="connsiteY12" fmla="*/ 383588 h 5095933"/>
              <a:gd name="connsiteX13" fmla="*/ 3464881 w 12192418"/>
              <a:gd name="connsiteY13" fmla="*/ 414415 h 5095933"/>
              <a:gd name="connsiteX14" fmla="*/ 3889152 w 12192418"/>
              <a:gd name="connsiteY14" fmla="*/ 443841 h 5095933"/>
              <a:gd name="connsiteX15" fmla="*/ 4331710 w 12192418"/>
              <a:gd name="connsiteY15" fmla="*/ 471515 h 5095933"/>
              <a:gd name="connsiteX16" fmla="*/ 4558476 w 12192418"/>
              <a:gd name="connsiteY16" fmla="*/ 481324 h 5095933"/>
              <a:gd name="connsiteX17" fmla="*/ 4790118 w 12192418"/>
              <a:gd name="connsiteY17" fmla="*/ 492183 h 5095933"/>
              <a:gd name="connsiteX18" fmla="*/ 5025418 w 12192418"/>
              <a:gd name="connsiteY18" fmla="*/ 502342 h 5095933"/>
              <a:gd name="connsiteX19" fmla="*/ 5261937 w 12192418"/>
              <a:gd name="connsiteY19" fmla="*/ 508998 h 5095933"/>
              <a:gd name="connsiteX20" fmla="*/ 5503332 w 12192418"/>
              <a:gd name="connsiteY20" fmla="*/ 514953 h 5095933"/>
              <a:gd name="connsiteX21" fmla="*/ 5747167 w 12192418"/>
              <a:gd name="connsiteY21" fmla="*/ 521259 h 5095933"/>
              <a:gd name="connsiteX22" fmla="*/ 5995877 w 12192418"/>
              <a:gd name="connsiteY22" fmla="*/ 525463 h 5095933"/>
              <a:gd name="connsiteX23" fmla="*/ 6247026 w 12192418"/>
              <a:gd name="connsiteY23" fmla="*/ 525463 h 5095933"/>
              <a:gd name="connsiteX24" fmla="*/ 6500613 w 12192418"/>
              <a:gd name="connsiteY24" fmla="*/ 527565 h 5095933"/>
              <a:gd name="connsiteX25" fmla="*/ 6756639 w 12192418"/>
              <a:gd name="connsiteY25" fmla="*/ 525463 h 5095933"/>
              <a:gd name="connsiteX26" fmla="*/ 7016322 w 12192418"/>
              <a:gd name="connsiteY26" fmla="*/ 521259 h 5095933"/>
              <a:gd name="connsiteX27" fmla="*/ 7276005 w 12192418"/>
              <a:gd name="connsiteY27" fmla="*/ 517406 h 5095933"/>
              <a:gd name="connsiteX28" fmla="*/ 7539345 w 12192418"/>
              <a:gd name="connsiteY28" fmla="*/ 508998 h 5095933"/>
              <a:gd name="connsiteX29" fmla="*/ 7805124 w 12192418"/>
              <a:gd name="connsiteY29" fmla="*/ 500241 h 5095933"/>
              <a:gd name="connsiteX30" fmla="*/ 8070903 w 12192418"/>
              <a:gd name="connsiteY30" fmla="*/ 490082 h 5095933"/>
              <a:gd name="connsiteX31" fmla="*/ 8339121 w 12192418"/>
              <a:gd name="connsiteY31" fmla="*/ 475719 h 5095933"/>
              <a:gd name="connsiteX32" fmla="*/ 8609776 w 12192418"/>
              <a:gd name="connsiteY32" fmla="*/ 458554 h 5095933"/>
              <a:gd name="connsiteX33" fmla="*/ 8881651 w 12192418"/>
              <a:gd name="connsiteY33" fmla="*/ 442089 h 5095933"/>
              <a:gd name="connsiteX34" fmla="*/ 9153526 w 12192418"/>
              <a:gd name="connsiteY34" fmla="*/ 421071 h 5095933"/>
              <a:gd name="connsiteX35" fmla="*/ 9429058 w 12192418"/>
              <a:gd name="connsiteY35" fmla="*/ 395849 h 5095933"/>
              <a:gd name="connsiteX36" fmla="*/ 9700933 w 12192418"/>
              <a:gd name="connsiteY36" fmla="*/ 370626 h 5095933"/>
              <a:gd name="connsiteX37" fmla="*/ 9977684 w 12192418"/>
              <a:gd name="connsiteY37" fmla="*/ 341551 h 5095933"/>
              <a:gd name="connsiteX38" fmla="*/ 10255655 w 12192418"/>
              <a:gd name="connsiteY38" fmla="*/ 309673 h 5095933"/>
              <a:gd name="connsiteX39" fmla="*/ 10529968 w 12192418"/>
              <a:gd name="connsiteY39" fmla="*/ 276043 h 5095933"/>
              <a:gd name="connsiteX40" fmla="*/ 10807939 w 12192418"/>
              <a:gd name="connsiteY40" fmla="*/ 236809 h 5095933"/>
              <a:gd name="connsiteX41" fmla="*/ 11084690 w 12192418"/>
              <a:gd name="connsiteY41" fmla="*/ 194772 h 5095933"/>
              <a:gd name="connsiteX42" fmla="*/ 11362661 w 12192418"/>
              <a:gd name="connsiteY42" fmla="*/ 153085 h 5095933"/>
              <a:gd name="connsiteX43" fmla="*/ 11639412 w 12192418"/>
              <a:gd name="connsiteY43" fmla="*/ 104392 h 5095933"/>
              <a:gd name="connsiteX44" fmla="*/ 11914945 w 12192418"/>
              <a:gd name="connsiteY44" fmla="*/ 54648 h 5095933"/>
              <a:gd name="connsiteX45" fmla="*/ 12191696 w 12192418"/>
              <a:gd name="connsiteY45" fmla="*/ 2452 h 5095933"/>
              <a:gd name="connsiteX46" fmla="*/ 12191696 w 12192418"/>
              <a:gd name="connsiteY46" fmla="*/ 2109542 h 5095933"/>
              <a:gd name="connsiteX47" fmla="*/ 12191999 w 12192418"/>
              <a:gd name="connsiteY47" fmla="*/ 2109542 h 5095933"/>
              <a:gd name="connsiteX48" fmla="*/ 12191999 w 12192418"/>
              <a:gd name="connsiteY48" fmla="*/ 2802467 h 5095933"/>
              <a:gd name="connsiteX49" fmla="*/ 12192418 w 12192418"/>
              <a:gd name="connsiteY49" fmla="*/ 2802467 h 5095933"/>
              <a:gd name="connsiteX50" fmla="*/ 12192418 w 12192418"/>
              <a:gd name="connsiteY50" fmla="*/ 5095933 h 5095933"/>
              <a:gd name="connsiteX51" fmla="*/ 1 w 12192418"/>
              <a:gd name="connsiteY51" fmla="*/ 5095933 h 5095933"/>
              <a:gd name="connsiteX52" fmla="*/ 1 w 12192418"/>
              <a:gd name="connsiteY52" fmla="*/ 4074529 h 5095933"/>
              <a:gd name="connsiteX53" fmla="*/ 0 w 12192418"/>
              <a:gd name="connsiteY53" fmla="*/ 4074529 h 5095933"/>
              <a:gd name="connsiteX54" fmla="*/ 0 w 12192418"/>
              <a:gd name="connsiteY54" fmla="*/ 2109542 h 5095933"/>
              <a:gd name="connsiteX55" fmla="*/ 1 w 12192418"/>
              <a:gd name="connsiteY55" fmla="*/ 2109542 h 5095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12192418" h="5095933">
                <a:moveTo>
                  <a:pt x="1" y="0"/>
                </a:moveTo>
                <a:lnTo>
                  <a:pt x="71932" y="12261"/>
                </a:lnTo>
                <a:lnTo>
                  <a:pt x="282849" y="48343"/>
                </a:lnTo>
                <a:lnTo>
                  <a:pt x="436464" y="73565"/>
                </a:lnTo>
                <a:lnTo>
                  <a:pt x="619339" y="100188"/>
                </a:lnTo>
                <a:lnTo>
                  <a:pt x="836351" y="132066"/>
                </a:lnTo>
                <a:lnTo>
                  <a:pt x="1076528" y="165696"/>
                </a:lnTo>
                <a:lnTo>
                  <a:pt x="1347184" y="201077"/>
                </a:lnTo>
                <a:lnTo>
                  <a:pt x="1642223" y="238560"/>
                </a:lnTo>
                <a:lnTo>
                  <a:pt x="1962864" y="276043"/>
                </a:lnTo>
                <a:lnTo>
                  <a:pt x="2304232" y="314227"/>
                </a:lnTo>
                <a:lnTo>
                  <a:pt x="2672421" y="349608"/>
                </a:lnTo>
                <a:lnTo>
                  <a:pt x="3057678" y="383588"/>
                </a:lnTo>
                <a:lnTo>
                  <a:pt x="3464881" y="414415"/>
                </a:lnTo>
                <a:lnTo>
                  <a:pt x="3889152" y="443841"/>
                </a:lnTo>
                <a:lnTo>
                  <a:pt x="4331710" y="471515"/>
                </a:lnTo>
                <a:lnTo>
                  <a:pt x="4558476" y="481324"/>
                </a:lnTo>
                <a:lnTo>
                  <a:pt x="4790118" y="492183"/>
                </a:lnTo>
                <a:lnTo>
                  <a:pt x="5025418" y="502342"/>
                </a:lnTo>
                <a:lnTo>
                  <a:pt x="5261937" y="508998"/>
                </a:lnTo>
                <a:lnTo>
                  <a:pt x="5503332" y="514953"/>
                </a:lnTo>
                <a:lnTo>
                  <a:pt x="5747167" y="521259"/>
                </a:lnTo>
                <a:lnTo>
                  <a:pt x="5995877" y="525463"/>
                </a:lnTo>
                <a:lnTo>
                  <a:pt x="6247026" y="525463"/>
                </a:lnTo>
                <a:lnTo>
                  <a:pt x="6500613" y="527565"/>
                </a:lnTo>
                <a:lnTo>
                  <a:pt x="6756639" y="525463"/>
                </a:lnTo>
                <a:lnTo>
                  <a:pt x="7016322" y="521259"/>
                </a:lnTo>
                <a:lnTo>
                  <a:pt x="7276005" y="517406"/>
                </a:lnTo>
                <a:lnTo>
                  <a:pt x="7539345" y="508998"/>
                </a:lnTo>
                <a:lnTo>
                  <a:pt x="7805124" y="500241"/>
                </a:lnTo>
                <a:lnTo>
                  <a:pt x="8070903" y="490082"/>
                </a:lnTo>
                <a:lnTo>
                  <a:pt x="8339121" y="475719"/>
                </a:lnTo>
                <a:lnTo>
                  <a:pt x="8609776" y="458554"/>
                </a:lnTo>
                <a:lnTo>
                  <a:pt x="8881651" y="442089"/>
                </a:lnTo>
                <a:lnTo>
                  <a:pt x="9153526" y="421071"/>
                </a:lnTo>
                <a:lnTo>
                  <a:pt x="9429058" y="395849"/>
                </a:lnTo>
                <a:lnTo>
                  <a:pt x="9700933" y="370626"/>
                </a:lnTo>
                <a:lnTo>
                  <a:pt x="9977684" y="341551"/>
                </a:lnTo>
                <a:lnTo>
                  <a:pt x="10255655" y="309673"/>
                </a:lnTo>
                <a:lnTo>
                  <a:pt x="10529968" y="276043"/>
                </a:lnTo>
                <a:lnTo>
                  <a:pt x="10807939" y="236809"/>
                </a:lnTo>
                <a:lnTo>
                  <a:pt x="11084690" y="194772"/>
                </a:lnTo>
                <a:lnTo>
                  <a:pt x="11362661" y="153085"/>
                </a:lnTo>
                <a:lnTo>
                  <a:pt x="11639412" y="104392"/>
                </a:lnTo>
                <a:lnTo>
                  <a:pt x="11914945" y="54648"/>
                </a:lnTo>
                <a:lnTo>
                  <a:pt x="12191696" y="2452"/>
                </a:lnTo>
                <a:lnTo>
                  <a:pt x="12191696" y="2109542"/>
                </a:lnTo>
                <a:lnTo>
                  <a:pt x="12191999" y="2109542"/>
                </a:lnTo>
                <a:lnTo>
                  <a:pt x="12191999" y="2802467"/>
                </a:lnTo>
                <a:lnTo>
                  <a:pt x="12192418" y="2802467"/>
                </a:lnTo>
                <a:lnTo>
                  <a:pt x="12192418" y="5095933"/>
                </a:lnTo>
                <a:lnTo>
                  <a:pt x="1" y="5095933"/>
                </a:lnTo>
                <a:lnTo>
                  <a:pt x="1" y="4074529"/>
                </a:lnTo>
                <a:lnTo>
                  <a:pt x="0" y="4074529"/>
                </a:lnTo>
                <a:lnTo>
                  <a:pt x="0" y="2109542"/>
                </a:lnTo>
                <a:lnTo>
                  <a:pt x="1" y="210954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3151677-0B80-0533-0FC6-A49F40AA467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45949765"/>
              </p:ext>
            </p:extLst>
          </p:nvPr>
        </p:nvGraphicFramePr>
        <p:xfrm>
          <a:off x="648930" y="2810256"/>
          <a:ext cx="10895370" cy="34042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9918371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747F1B4-B831-4277-8AB0-32767F7EB7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7">
            <a:extLst>
              <a:ext uri="{FF2B5EF4-FFF2-40B4-BE49-F238E27FC236}">
                <a16:creationId xmlns:a16="http://schemas.microsoft.com/office/drawing/2014/main" id="{D80CFA21-AB7C-4BEB-9BFF-05764FBBF3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19939" y="1460230"/>
            <a:ext cx="3472060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748AEDA-18C1-142F-9616-B1FE75863E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30" y="629267"/>
            <a:ext cx="9252154" cy="1016654"/>
          </a:xfrm>
        </p:spPr>
        <p:txBody>
          <a:bodyPr>
            <a:normAutofit/>
          </a:bodyPr>
          <a:lstStyle/>
          <a:p>
            <a:r>
              <a:rPr lang="en-US" b="1">
                <a:solidFill>
                  <a:srgbClr val="EBEBEB"/>
                </a:solidFill>
              </a:rPr>
              <a:t>Thinking Differently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2F7E335-851A-4CAE-B09F-E657819D46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10B541F0-7F6E-402E-84D8-CF96EACA5F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-1" y="1762067"/>
            <a:ext cx="12192418" cy="5095933"/>
          </a:xfrm>
          <a:custGeom>
            <a:avLst/>
            <a:gdLst>
              <a:gd name="connsiteX0" fmla="*/ 1 w 12192418"/>
              <a:gd name="connsiteY0" fmla="*/ 0 h 5095933"/>
              <a:gd name="connsiteX1" fmla="*/ 71932 w 12192418"/>
              <a:gd name="connsiteY1" fmla="*/ 12261 h 5095933"/>
              <a:gd name="connsiteX2" fmla="*/ 282849 w 12192418"/>
              <a:gd name="connsiteY2" fmla="*/ 48343 h 5095933"/>
              <a:gd name="connsiteX3" fmla="*/ 436464 w 12192418"/>
              <a:gd name="connsiteY3" fmla="*/ 73565 h 5095933"/>
              <a:gd name="connsiteX4" fmla="*/ 619339 w 12192418"/>
              <a:gd name="connsiteY4" fmla="*/ 100188 h 5095933"/>
              <a:gd name="connsiteX5" fmla="*/ 836351 w 12192418"/>
              <a:gd name="connsiteY5" fmla="*/ 132066 h 5095933"/>
              <a:gd name="connsiteX6" fmla="*/ 1076528 w 12192418"/>
              <a:gd name="connsiteY6" fmla="*/ 165696 h 5095933"/>
              <a:gd name="connsiteX7" fmla="*/ 1347184 w 12192418"/>
              <a:gd name="connsiteY7" fmla="*/ 201077 h 5095933"/>
              <a:gd name="connsiteX8" fmla="*/ 1642223 w 12192418"/>
              <a:gd name="connsiteY8" fmla="*/ 238560 h 5095933"/>
              <a:gd name="connsiteX9" fmla="*/ 1962864 w 12192418"/>
              <a:gd name="connsiteY9" fmla="*/ 276043 h 5095933"/>
              <a:gd name="connsiteX10" fmla="*/ 2304232 w 12192418"/>
              <a:gd name="connsiteY10" fmla="*/ 314227 h 5095933"/>
              <a:gd name="connsiteX11" fmla="*/ 2672421 w 12192418"/>
              <a:gd name="connsiteY11" fmla="*/ 349608 h 5095933"/>
              <a:gd name="connsiteX12" fmla="*/ 3057678 w 12192418"/>
              <a:gd name="connsiteY12" fmla="*/ 383588 h 5095933"/>
              <a:gd name="connsiteX13" fmla="*/ 3464881 w 12192418"/>
              <a:gd name="connsiteY13" fmla="*/ 414415 h 5095933"/>
              <a:gd name="connsiteX14" fmla="*/ 3889152 w 12192418"/>
              <a:gd name="connsiteY14" fmla="*/ 443841 h 5095933"/>
              <a:gd name="connsiteX15" fmla="*/ 4331710 w 12192418"/>
              <a:gd name="connsiteY15" fmla="*/ 471515 h 5095933"/>
              <a:gd name="connsiteX16" fmla="*/ 4558476 w 12192418"/>
              <a:gd name="connsiteY16" fmla="*/ 481324 h 5095933"/>
              <a:gd name="connsiteX17" fmla="*/ 4790118 w 12192418"/>
              <a:gd name="connsiteY17" fmla="*/ 492183 h 5095933"/>
              <a:gd name="connsiteX18" fmla="*/ 5025418 w 12192418"/>
              <a:gd name="connsiteY18" fmla="*/ 502342 h 5095933"/>
              <a:gd name="connsiteX19" fmla="*/ 5261937 w 12192418"/>
              <a:gd name="connsiteY19" fmla="*/ 508998 h 5095933"/>
              <a:gd name="connsiteX20" fmla="*/ 5503332 w 12192418"/>
              <a:gd name="connsiteY20" fmla="*/ 514953 h 5095933"/>
              <a:gd name="connsiteX21" fmla="*/ 5747167 w 12192418"/>
              <a:gd name="connsiteY21" fmla="*/ 521259 h 5095933"/>
              <a:gd name="connsiteX22" fmla="*/ 5995877 w 12192418"/>
              <a:gd name="connsiteY22" fmla="*/ 525463 h 5095933"/>
              <a:gd name="connsiteX23" fmla="*/ 6247026 w 12192418"/>
              <a:gd name="connsiteY23" fmla="*/ 525463 h 5095933"/>
              <a:gd name="connsiteX24" fmla="*/ 6500613 w 12192418"/>
              <a:gd name="connsiteY24" fmla="*/ 527565 h 5095933"/>
              <a:gd name="connsiteX25" fmla="*/ 6756639 w 12192418"/>
              <a:gd name="connsiteY25" fmla="*/ 525463 h 5095933"/>
              <a:gd name="connsiteX26" fmla="*/ 7016322 w 12192418"/>
              <a:gd name="connsiteY26" fmla="*/ 521259 h 5095933"/>
              <a:gd name="connsiteX27" fmla="*/ 7276005 w 12192418"/>
              <a:gd name="connsiteY27" fmla="*/ 517406 h 5095933"/>
              <a:gd name="connsiteX28" fmla="*/ 7539345 w 12192418"/>
              <a:gd name="connsiteY28" fmla="*/ 508998 h 5095933"/>
              <a:gd name="connsiteX29" fmla="*/ 7805124 w 12192418"/>
              <a:gd name="connsiteY29" fmla="*/ 500241 h 5095933"/>
              <a:gd name="connsiteX30" fmla="*/ 8070903 w 12192418"/>
              <a:gd name="connsiteY30" fmla="*/ 490082 h 5095933"/>
              <a:gd name="connsiteX31" fmla="*/ 8339121 w 12192418"/>
              <a:gd name="connsiteY31" fmla="*/ 475719 h 5095933"/>
              <a:gd name="connsiteX32" fmla="*/ 8609776 w 12192418"/>
              <a:gd name="connsiteY32" fmla="*/ 458554 h 5095933"/>
              <a:gd name="connsiteX33" fmla="*/ 8881651 w 12192418"/>
              <a:gd name="connsiteY33" fmla="*/ 442089 h 5095933"/>
              <a:gd name="connsiteX34" fmla="*/ 9153526 w 12192418"/>
              <a:gd name="connsiteY34" fmla="*/ 421071 h 5095933"/>
              <a:gd name="connsiteX35" fmla="*/ 9429058 w 12192418"/>
              <a:gd name="connsiteY35" fmla="*/ 395849 h 5095933"/>
              <a:gd name="connsiteX36" fmla="*/ 9700933 w 12192418"/>
              <a:gd name="connsiteY36" fmla="*/ 370626 h 5095933"/>
              <a:gd name="connsiteX37" fmla="*/ 9977684 w 12192418"/>
              <a:gd name="connsiteY37" fmla="*/ 341551 h 5095933"/>
              <a:gd name="connsiteX38" fmla="*/ 10255655 w 12192418"/>
              <a:gd name="connsiteY38" fmla="*/ 309673 h 5095933"/>
              <a:gd name="connsiteX39" fmla="*/ 10529968 w 12192418"/>
              <a:gd name="connsiteY39" fmla="*/ 276043 h 5095933"/>
              <a:gd name="connsiteX40" fmla="*/ 10807939 w 12192418"/>
              <a:gd name="connsiteY40" fmla="*/ 236809 h 5095933"/>
              <a:gd name="connsiteX41" fmla="*/ 11084690 w 12192418"/>
              <a:gd name="connsiteY41" fmla="*/ 194772 h 5095933"/>
              <a:gd name="connsiteX42" fmla="*/ 11362661 w 12192418"/>
              <a:gd name="connsiteY42" fmla="*/ 153085 h 5095933"/>
              <a:gd name="connsiteX43" fmla="*/ 11639412 w 12192418"/>
              <a:gd name="connsiteY43" fmla="*/ 104392 h 5095933"/>
              <a:gd name="connsiteX44" fmla="*/ 11914945 w 12192418"/>
              <a:gd name="connsiteY44" fmla="*/ 54648 h 5095933"/>
              <a:gd name="connsiteX45" fmla="*/ 12191696 w 12192418"/>
              <a:gd name="connsiteY45" fmla="*/ 2452 h 5095933"/>
              <a:gd name="connsiteX46" fmla="*/ 12191696 w 12192418"/>
              <a:gd name="connsiteY46" fmla="*/ 2109542 h 5095933"/>
              <a:gd name="connsiteX47" fmla="*/ 12191999 w 12192418"/>
              <a:gd name="connsiteY47" fmla="*/ 2109542 h 5095933"/>
              <a:gd name="connsiteX48" fmla="*/ 12191999 w 12192418"/>
              <a:gd name="connsiteY48" fmla="*/ 2802467 h 5095933"/>
              <a:gd name="connsiteX49" fmla="*/ 12192418 w 12192418"/>
              <a:gd name="connsiteY49" fmla="*/ 2802467 h 5095933"/>
              <a:gd name="connsiteX50" fmla="*/ 12192418 w 12192418"/>
              <a:gd name="connsiteY50" fmla="*/ 5095933 h 5095933"/>
              <a:gd name="connsiteX51" fmla="*/ 1 w 12192418"/>
              <a:gd name="connsiteY51" fmla="*/ 5095933 h 5095933"/>
              <a:gd name="connsiteX52" fmla="*/ 1 w 12192418"/>
              <a:gd name="connsiteY52" fmla="*/ 4074529 h 5095933"/>
              <a:gd name="connsiteX53" fmla="*/ 0 w 12192418"/>
              <a:gd name="connsiteY53" fmla="*/ 4074529 h 5095933"/>
              <a:gd name="connsiteX54" fmla="*/ 0 w 12192418"/>
              <a:gd name="connsiteY54" fmla="*/ 2109542 h 5095933"/>
              <a:gd name="connsiteX55" fmla="*/ 1 w 12192418"/>
              <a:gd name="connsiteY55" fmla="*/ 2109542 h 5095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12192418" h="5095933">
                <a:moveTo>
                  <a:pt x="1" y="0"/>
                </a:moveTo>
                <a:lnTo>
                  <a:pt x="71932" y="12261"/>
                </a:lnTo>
                <a:lnTo>
                  <a:pt x="282849" y="48343"/>
                </a:lnTo>
                <a:lnTo>
                  <a:pt x="436464" y="73565"/>
                </a:lnTo>
                <a:lnTo>
                  <a:pt x="619339" y="100188"/>
                </a:lnTo>
                <a:lnTo>
                  <a:pt x="836351" y="132066"/>
                </a:lnTo>
                <a:lnTo>
                  <a:pt x="1076528" y="165696"/>
                </a:lnTo>
                <a:lnTo>
                  <a:pt x="1347184" y="201077"/>
                </a:lnTo>
                <a:lnTo>
                  <a:pt x="1642223" y="238560"/>
                </a:lnTo>
                <a:lnTo>
                  <a:pt x="1962864" y="276043"/>
                </a:lnTo>
                <a:lnTo>
                  <a:pt x="2304232" y="314227"/>
                </a:lnTo>
                <a:lnTo>
                  <a:pt x="2672421" y="349608"/>
                </a:lnTo>
                <a:lnTo>
                  <a:pt x="3057678" y="383588"/>
                </a:lnTo>
                <a:lnTo>
                  <a:pt x="3464881" y="414415"/>
                </a:lnTo>
                <a:lnTo>
                  <a:pt x="3889152" y="443841"/>
                </a:lnTo>
                <a:lnTo>
                  <a:pt x="4331710" y="471515"/>
                </a:lnTo>
                <a:lnTo>
                  <a:pt x="4558476" y="481324"/>
                </a:lnTo>
                <a:lnTo>
                  <a:pt x="4790118" y="492183"/>
                </a:lnTo>
                <a:lnTo>
                  <a:pt x="5025418" y="502342"/>
                </a:lnTo>
                <a:lnTo>
                  <a:pt x="5261937" y="508998"/>
                </a:lnTo>
                <a:lnTo>
                  <a:pt x="5503332" y="514953"/>
                </a:lnTo>
                <a:lnTo>
                  <a:pt x="5747167" y="521259"/>
                </a:lnTo>
                <a:lnTo>
                  <a:pt x="5995877" y="525463"/>
                </a:lnTo>
                <a:lnTo>
                  <a:pt x="6247026" y="525463"/>
                </a:lnTo>
                <a:lnTo>
                  <a:pt x="6500613" y="527565"/>
                </a:lnTo>
                <a:lnTo>
                  <a:pt x="6756639" y="525463"/>
                </a:lnTo>
                <a:lnTo>
                  <a:pt x="7016322" y="521259"/>
                </a:lnTo>
                <a:lnTo>
                  <a:pt x="7276005" y="517406"/>
                </a:lnTo>
                <a:lnTo>
                  <a:pt x="7539345" y="508998"/>
                </a:lnTo>
                <a:lnTo>
                  <a:pt x="7805124" y="500241"/>
                </a:lnTo>
                <a:lnTo>
                  <a:pt x="8070903" y="490082"/>
                </a:lnTo>
                <a:lnTo>
                  <a:pt x="8339121" y="475719"/>
                </a:lnTo>
                <a:lnTo>
                  <a:pt x="8609776" y="458554"/>
                </a:lnTo>
                <a:lnTo>
                  <a:pt x="8881651" y="442089"/>
                </a:lnTo>
                <a:lnTo>
                  <a:pt x="9153526" y="421071"/>
                </a:lnTo>
                <a:lnTo>
                  <a:pt x="9429058" y="395849"/>
                </a:lnTo>
                <a:lnTo>
                  <a:pt x="9700933" y="370626"/>
                </a:lnTo>
                <a:lnTo>
                  <a:pt x="9977684" y="341551"/>
                </a:lnTo>
                <a:lnTo>
                  <a:pt x="10255655" y="309673"/>
                </a:lnTo>
                <a:lnTo>
                  <a:pt x="10529968" y="276043"/>
                </a:lnTo>
                <a:lnTo>
                  <a:pt x="10807939" y="236809"/>
                </a:lnTo>
                <a:lnTo>
                  <a:pt x="11084690" y="194772"/>
                </a:lnTo>
                <a:lnTo>
                  <a:pt x="11362661" y="153085"/>
                </a:lnTo>
                <a:lnTo>
                  <a:pt x="11639412" y="104392"/>
                </a:lnTo>
                <a:lnTo>
                  <a:pt x="11914945" y="54648"/>
                </a:lnTo>
                <a:lnTo>
                  <a:pt x="12191696" y="2452"/>
                </a:lnTo>
                <a:lnTo>
                  <a:pt x="12191696" y="2109542"/>
                </a:lnTo>
                <a:lnTo>
                  <a:pt x="12191999" y="2109542"/>
                </a:lnTo>
                <a:lnTo>
                  <a:pt x="12191999" y="2802467"/>
                </a:lnTo>
                <a:lnTo>
                  <a:pt x="12192418" y="2802467"/>
                </a:lnTo>
                <a:lnTo>
                  <a:pt x="12192418" y="5095933"/>
                </a:lnTo>
                <a:lnTo>
                  <a:pt x="1" y="5095933"/>
                </a:lnTo>
                <a:lnTo>
                  <a:pt x="1" y="4074529"/>
                </a:lnTo>
                <a:lnTo>
                  <a:pt x="0" y="4074529"/>
                </a:lnTo>
                <a:lnTo>
                  <a:pt x="0" y="2109542"/>
                </a:lnTo>
                <a:lnTo>
                  <a:pt x="1" y="210954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3B50C3E3-CD24-AD2D-3B6E-07692DDF45F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61357442"/>
              </p:ext>
            </p:extLst>
          </p:nvPr>
        </p:nvGraphicFramePr>
        <p:xfrm>
          <a:off x="648930" y="2810256"/>
          <a:ext cx="10895370" cy="34042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5730087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1030">
            <a:extLst>
              <a:ext uri="{FF2B5EF4-FFF2-40B4-BE49-F238E27FC236}">
                <a16:creationId xmlns:a16="http://schemas.microsoft.com/office/drawing/2014/main" id="{DF19BAF3-7E20-4B9D-B544-BABAEEA1FA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1033" name="Picture 1032">
            <a:extLst>
              <a:ext uri="{FF2B5EF4-FFF2-40B4-BE49-F238E27FC236}">
                <a16:creationId xmlns:a16="http://schemas.microsoft.com/office/drawing/2014/main" id="{950648F4-ABCD-4DF0-8641-76CFB23547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035" name="Oval 1034">
            <a:extLst>
              <a:ext uri="{FF2B5EF4-FFF2-40B4-BE49-F238E27FC236}">
                <a16:creationId xmlns:a16="http://schemas.microsoft.com/office/drawing/2014/main" id="{989BE678-777B-482A-A616-FEDC47B162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1037" name="Picture 1036">
            <a:extLst>
              <a:ext uri="{FF2B5EF4-FFF2-40B4-BE49-F238E27FC236}">
                <a16:creationId xmlns:a16="http://schemas.microsoft.com/office/drawing/2014/main" id="{CF1EB4BD-9C7E-4AA3-9681-C7EB0DA625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39" name="Picture 1038">
            <a:extLst>
              <a:ext uri="{FF2B5EF4-FFF2-40B4-BE49-F238E27FC236}">
                <a16:creationId xmlns:a16="http://schemas.microsoft.com/office/drawing/2014/main" id="{94AAE3AA-3759-4D28-B0EF-575F25A514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041" name="Rectangle 1040">
            <a:extLst>
              <a:ext uri="{FF2B5EF4-FFF2-40B4-BE49-F238E27FC236}">
                <a16:creationId xmlns:a16="http://schemas.microsoft.com/office/drawing/2014/main" id="{D28BE0C3-2102-4820-B88B-A448B1840D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C7CC125-B2F8-3EE5-51F9-2A3E9F0297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7701" y="1454964"/>
            <a:ext cx="3339281" cy="330884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700" b="1" dirty="0"/>
              <a:t>Open Innovation</a:t>
            </a:r>
          </a:p>
        </p:txBody>
      </p:sp>
      <p:pic>
        <p:nvPicPr>
          <p:cNvPr id="1026" name="Picture 2" descr="Innovation Management Keynote Template | Nulivo Market">
            <a:extLst>
              <a:ext uri="{FF2B5EF4-FFF2-40B4-BE49-F238E27FC236}">
                <a16:creationId xmlns:a16="http://schemas.microsoft.com/office/drawing/2014/main" id="{87916894-DCA1-0B95-B961-C391E9CBEB1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442" b="-1"/>
          <a:stretch/>
        </p:blipFill>
        <p:spPr bwMode="auto">
          <a:xfrm>
            <a:off x="4634682" y="10"/>
            <a:ext cx="7557319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43" name="Rectangle 1042">
            <a:extLst>
              <a:ext uri="{FF2B5EF4-FFF2-40B4-BE49-F238E27FC236}">
                <a16:creationId xmlns:a16="http://schemas.microsoft.com/office/drawing/2014/main" id="{BFEFF673-A9DE-416D-A04E-1D50904542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7549960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5" name="Picture 2054">
            <a:extLst>
              <a:ext uri="{FF2B5EF4-FFF2-40B4-BE49-F238E27FC236}">
                <a16:creationId xmlns:a16="http://schemas.microsoft.com/office/drawing/2014/main" id="{DF19BAF3-7E20-4B9D-B544-BABAEEA1FA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2057" name="Picture 2056">
            <a:extLst>
              <a:ext uri="{FF2B5EF4-FFF2-40B4-BE49-F238E27FC236}">
                <a16:creationId xmlns:a16="http://schemas.microsoft.com/office/drawing/2014/main" id="{950648F4-ABCD-4DF0-8641-76CFB23547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2059" name="Oval 2058">
            <a:extLst>
              <a:ext uri="{FF2B5EF4-FFF2-40B4-BE49-F238E27FC236}">
                <a16:creationId xmlns:a16="http://schemas.microsoft.com/office/drawing/2014/main" id="{989BE678-777B-482A-A616-FEDC47B162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2061" name="Picture 2060">
            <a:extLst>
              <a:ext uri="{FF2B5EF4-FFF2-40B4-BE49-F238E27FC236}">
                <a16:creationId xmlns:a16="http://schemas.microsoft.com/office/drawing/2014/main" id="{CF1EB4BD-9C7E-4AA3-9681-C7EB0DA625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2063" name="Picture 2062">
            <a:extLst>
              <a:ext uri="{FF2B5EF4-FFF2-40B4-BE49-F238E27FC236}">
                <a16:creationId xmlns:a16="http://schemas.microsoft.com/office/drawing/2014/main" id="{94AAE3AA-3759-4D28-B0EF-575F25A514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2065" name="Rectangle 2064">
            <a:extLst>
              <a:ext uri="{FF2B5EF4-FFF2-40B4-BE49-F238E27FC236}">
                <a16:creationId xmlns:a16="http://schemas.microsoft.com/office/drawing/2014/main" id="{D28BE0C3-2102-4820-B88B-A448B1840D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D9CCF4C-50DC-5D55-0B3A-650C2F7347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7701" y="1454964"/>
            <a:ext cx="3339281" cy="3308840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</a:pPr>
            <a:br>
              <a:rPr lang="en-US" sz="3800" b="1" dirty="0"/>
            </a:br>
            <a:r>
              <a:rPr lang="en-US" sz="3800" b="1" dirty="0"/>
              <a:t>Citizen</a:t>
            </a:r>
            <a:br>
              <a:rPr lang="en-US" sz="3800" b="1" dirty="0"/>
            </a:br>
            <a:r>
              <a:rPr lang="en-US" sz="3800" b="1" dirty="0"/>
              <a:t>Participation</a:t>
            </a:r>
          </a:p>
        </p:txBody>
      </p:sp>
      <p:pic>
        <p:nvPicPr>
          <p:cNvPr id="2050" name="Picture 2" descr="How regional governments in Peru are encouraging citizen participation in  public accountability | Basel Institute on Governance">
            <a:extLst>
              <a:ext uri="{FF2B5EF4-FFF2-40B4-BE49-F238E27FC236}">
                <a16:creationId xmlns:a16="http://schemas.microsoft.com/office/drawing/2014/main" id="{B902B2C0-6817-0B55-C123-1FF8CCD52BF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64" r="28483"/>
          <a:stretch/>
        </p:blipFill>
        <p:spPr bwMode="auto">
          <a:xfrm>
            <a:off x="4634682" y="10"/>
            <a:ext cx="7557319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67" name="Rectangle 2066">
            <a:extLst>
              <a:ext uri="{FF2B5EF4-FFF2-40B4-BE49-F238E27FC236}">
                <a16:creationId xmlns:a16="http://schemas.microsoft.com/office/drawing/2014/main" id="{BFEFF673-A9DE-416D-A04E-1D50904542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839362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F19BAF3-7E20-4B9D-B544-BABAEEA1FA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50648F4-ABCD-4DF0-8641-76CFB23547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2" name="Oval 11">
            <a:extLst>
              <a:ext uri="{FF2B5EF4-FFF2-40B4-BE49-F238E27FC236}">
                <a16:creationId xmlns:a16="http://schemas.microsoft.com/office/drawing/2014/main" id="{989BE678-777B-482A-A616-FEDC47B162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CF1EB4BD-9C7E-4AA3-9681-C7EB0DA625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94AAE3AA-3759-4D28-B0EF-575F25A514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D28BE0C3-2102-4820-B88B-A448B1840D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F25EBD3-0293-1A77-3767-7E35FAC252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01839" y="1454964"/>
            <a:ext cx="3342460" cy="330884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700" b="1" dirty="0"/>
              <a:t>Institutions</a:t>
            </a:r>
          </a:p>
        </p:txBody>
      </p:sp>
      <p:pic>
        <p:nvPicPr>
          <p:cNvPr id="5" name="Picture 3" descr="Person walking up a stairs">
            <a:extLst>
              <a:ext uri="{FF2B5EF4-FFF2-40B4-BE49-F238E27FC236}">
                <a16:creationId xmlns:a16="http://schemas.microsoft.com/office/drawing/2014/main" id="{22F25936-399E-F6ED-C21D-B66DB5AF996B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22703" r="3770" b="-1"/>
          <a:stretch/>
        </p:blipFill>
        <p:spPr>
          <a:xfrm>
            <a:off x="-1" y="10"/>
            <a:ext cx="755414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24719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11" name="Picture 3110">
            <a:extLst>
              <a:ext uri="{FF2B5EF4-FFF2-40B4-BE49-F238E27FC236}">
                <a16:creationId xmlns:a16="http://schemas.microsoft.com/office/drawing/2014/main" id="{DF19BAF3-7E20-4B9D-B544-BABAEEA1FA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3113" name="Picture 3112">
            <a:extLst>
              <a:ext uri="{FF2B5EF4-FFF2-40B4-BE49-F238E27FC236}">
                <a16:creationId xmlns:a16="http://schemas.microsoft.com/office/drawing/2014/main" id="{950648F4-ABCD-4DF0-8641-76CFB23547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3115" name="Oval 3114">
            <a:extLst>
              <a:ext uri="{FF2B5EF4-FFF2-40B4-BE49-F238E27FC236}">
                <a16:creationId xmlns:a16="http://schemas.microsoft.com/office/drawing/2014/main" id="{989BE678-777B-482A-A616-FEDC47B162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3117" name="Picture 3116">
            <a:extLst>
              <a:ext uri="{FF2B5EF4-FFF2-40B4-BE49-F238E27FC236}">
                <a16:creationId xmlns:a16="http://schemas.microsoft.com/office/drawing/2014/main" id="{CF1EB4BD-9C7E-4AA3-9681-C7EB0DA625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3119" name="Picture 3118">
            <a:extLst>
              <a:ext uri="{FF2B5EF4-FFF2-40B4-BE49-F238E27FC236}">
                <a16:creationId xmlns:a16="http://schemas.microsoft.com/office/drawing/2014/main" id="{94AAE3AA-3759-4D28-B0EF-575F25A514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3121" name="Rectangle 3120">
            <a:extLst>
              <a:ext uri="{FF2B5EF4-FFF2-40B4-BE49-F238E27FC236}">
                <a16:creationId xmlns:a16="http://schemas.microsoft.com/office/drawing/2014/main" id="{D28BE0C3-2102-4820-B88B-A448B1840D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3074" name="Picture 2" descr="The changing relationship between government and policy scholarship:  Challenges to nonpartisan research in Brookings's second century">
            <a:extLst>
              <a:ext uri="{FF2B5EF4-FFF2-40B4-BE49-F238E27FC236}">
                <a16:creationId xmlns:a16="http://schemas.microsoft.com/office/drawing/2014/main" id="{19BB8C47-8383-F727-A17B-D13A0E1B677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29" r="-1" b="21102"/>
          <a:stretch/>
        </p:blipFill>
        <p:spPr bwMode="auto">
          <a:xfrm>
            <a:off x="1" y="-5"/>
            <a:ext cx="12191695" cy="5020241"/>
          </a:xfrm>
          <a:custGeom>
            <a:avLst/>
            <a:gdLst/>
            <a:ahLst/>
            <a:cxnLst/>
            <a:rect l="l" t="t" r="r" b="b"/>
            <a:pathLst>
              <a:path w="12191695" h="5020241">
                <a:moveTo>
                  <a:pt x="0" y="0"/>
                </a:moveTo>
                <a:lnTo>
                  <a:pt x="12191695" y="0"/>
                </a:lnTo>
                <a:lnTo>
                  <a:pt x="12191695" y="4057991"/>
                </a:lnTo>
                <a:lnTo>
                  <a:pt x="11914945" y="4110187"/>
                </a:lnTo>
                <a:lnTo>
                  <a:pt x="11639412" y="4159931"/>
                </a:lnTo>
                <a:lnTo>
                  <a:pt x="11362661" y="4208624"/>
                </a:lnTo>
                <a:lnTo>
                  <a:pt x="11084690" y="4250310"/>
                </a:lnTo>
                <a:lnTo>
                  <a:pt x="10807939" y="4292347"/>
                </a:lnTo>
                <a:lnTo>
                  <a:pt x="10529968" y="4331582"/>
                </a:lnTo>
                <a:lnTo>
                  <a:pt x="10255655" y="4365211"/>
                </a:lnTo>
                <a:lnTo>
                  <a:pt x="9977684" y="4397089"/>
                </a:lnTo>
                <a:lnTo>
                  <a:pt x="9700933" y="4426165"/>
                </a:lnTo>
                <a:lnTo>
                  <a:pt x="9429058" y="4451387"/>
                </a:lnTo>
                <a:lnTo>
                  <a:pt x="9153526" y="4476609"/>
                </a:lnTo>
                <a:lnTo>
                  <a:pt x="8881651" y="4497628"/>
                </a:lnTo>
                <a:lnTo>
                  <a:pt x="8609776" y="4514092"/>
                </a:lnTo>
                <a:lnTo>
                  <a:pt x="8339121" y="4531258"/>
                </a:lnTo>
                <a:lnTo>
                  <a:pt x="8070903" y="4545620"/>
                </a:lnTo>
                <a:lnTo>
                  <a:pt x="7805124" y="4555779"/>
                </a:lnTo>
                <a:lnTo>
                  <a:pt x="7539345" y="4564537"/>
                </a:lnTo>
                <a:lnTo>
                  <a:pt x="7276005" y="4572944"/>
                </a:lnTo>
                <a:lnTo>
                  <a:pt x="7016322" y="4576798"/>
                </a:lnTo>
                <a:lnTo>
                  <a:pt x="6756639" y="4581001"/>
                </a:lnTo>
                <a:lnTo>
                  <a:pt x="6500613" y="4583103"/>
                </a:lnTo>
                <a:lnTo>
                  <a:pt x="6247026" y="4581001"/>
                </a:lnTo>
                <a:lnTo>
                  <a:pt x="5995877" y="4581001"/>
                </a:lnTo>
                <a:lnTo>
                  <a:pt x="5747167" y="4576798"/>
                </a:lnTo>
                <a:lnTo>
                  <a:pt x="5503333" y="4570492"/>
                </a:lnTo>
                <a:lnTo>
                  <a:pt x="5261938" y="4564537"/>
                </a:lnTo>
                <a:lnTo>
                  <a:pt x="5025418" y="4557881"/>
                </a:lnTo>
                <a:lnTo>
                  <a:pt x="4790118" y="4547722"/>
                </a:lnTo>
                <a:lnTo>
                  <a:pt x="4558477" y="4536862"/>
                </a:lnTo>
                <a:lnTo>
                  <a:pt x="4331710" y="4527054"/>
                </a:lnTo>
                <a:lnTo>
                  <a:pt x="3889152" y="4499379"/>
                </a:lnTo>
                <a:lnTo>
                  <a:pt x="3464881" y="4469954"/>
                </a:lnTo>
                <a:lnTo>
                  <a:pt x="3057678" y="4439126"/>
                </a:lnTo>
                <a:lnTo>
                  <a:pt x="2672421" y="4405147"/>
                </a:lnTo>
                <a:lnTo>
                  <a:pt x="2304232" y="4369765"/>
                </a:lnTo>
                <a:lnTo>
                  <a:pt x="1962864" y="4331582"/>
                </a:lnTo>
                <a:lnTo>
                  <a:pt x="1642223" y="4294099"/>
                </a:lnTo>
                <a:lnTo>
                  <a:pt x="1347183" y="4256616"/>
                </a:lnTo>
                <a:lnTo>
                  <a:pt x="1076528" y="4221235"/>
                </a:lnTo>
                <a:lnTo>
                  <a:pt x="836351" y="4187605"/>
                </a:lnTo>
                <a:lnTo>
                  <a:pt x="619339" y="4155727"/>
                </a:lnTo>
                <a:lnTo>
                  <a:pt x="436464" y="4129104"/>
                </a:lnTo>
                <a:lnTo>
                  <a:pt x="282848" y="4103881"/>
                </a:lnTo>
                <a:lnTo>
                  <a:pt x="71932" y="4067800"/>
                </a:lnTo>
                <a:lnTo>
                  <a:pt x="1" y="4055539"/>
                </a:lnTo>
                <a:lnTo>
                  <a:pt x="1" y="5020241"/>
                </a:lnTo>
                <a:lnTo>
                  <a:pt x="0" y="5020241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23" name="Freeform 16">
            <a:extLst>
              <a:ext uri="{FF2B5EF4-FFF2-40B4-BE49-F238E27FC236}">
                <a16:creationId xmlns:a16="http://schemas.microsoft.com/office/drawing/2014/main" id="{E4F17063-EDA4-417B-946F-BA357F3B39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19939" y="3753695"/>
            <a:ext cx="3472060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tx2">
              <a:alpha val="4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125" name="Freeform: Shape 3124">
            <a:extLst>
              <a:ext uri="{FF2B5EF4-FFF2-40B4-BE49-F238E27FC236}">
                <a16:creationId xmlns:a16="http://schemas.microsoft.com/office/drawing/2014/main" id="{D36F3EEA-55D4-4677-80E7-92D00B8F34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055533"/>
            <a:ext cx="12192000" cy="2802467"/>
          </a:xfrm>
          <a:custGeom>
            <a:avLst/>
            <a:gdLst>
              <a:gd name="connsiteX0" fmla="*/ 1 w 12192000"/>
              <a:gd name="connsiteY0" fmla="*/ 0 h 2802467"/>
              <a:gd name="connsiteX1" fmla="*/ 71932 w 12192000"/>
              <a:gd name="connsiteY1" fmla="*/ 12261 h 2802467"/>
              <a:gd name="connsiteX2" fmla="*/ 282848 w 12192000"/>
              <a:gd name="connsiteY2" fmla="*/ 48342 h 2802467"/>
              <a:gd name="connsiteX3" fmla="*/ 436464 w 12192000"/>
              <a:gd name="connsiteY3" fmla="*/ 73565 h 2802467"/>
              <a:gd name="connsiteX4" fmla="*/ 619339 w 12192000"/>
              <a:gd name="connsiteY4" fmla="*/ 100188 h 2802467"/>
              <a:gd name="connsiteX5" fmla="*/ 836351 w 12192000"/>
              <a:gd name="connsiteY5" fmla="*/ 132066 h 2802467"/>
              <a:gd name="connsiteX6" fmla="*/ 1076528 w 12192000"/>
              <a:gd name="connsiteY6" fmla="*/ 165696 h 2802467"/>
              <a:gd name="connsiteX7" fmla="*/ 1347183 w 12192000"/>
              <a:gd name="connsiteY7" fmla="*/ 201077 h 2802467"/>
              <a:gd name="connsiteX8" fmla="*/ 1642223 w 12192000"/>
              <a:gd name="connsiteY8" fmla="*/ 238560 h 2802467"/>
              <a:gd name="connsiteX9" fmla="*/ 1962864 w 12192000"/>
              <a:gd name="connsiteY9" fmla="*/ 276043 h 2802467"/>
              <a:gd name="connsiteX10" fmla="*/ 2304232 w 12192000"/>
              <a:gd name="connsiteY10" fmla="*/ 314226 h 2802467"/>
              <a:gd name="connsiteX11" fmla="*/ 2672421 w 12192000"/>
              <a:gd name="connsiteY11" fmla="*/ 349608 h 2802467"/>
              <a:gd name="connsiteX12" fmla="*/ 3057678 w 12192000"/>
              <a:gd name="connsiteY12" fmla="*/ 383587 h 2802467"/>
              <a:gd name="connsiteX13" fmla="*/ 3464881 w 12192000"/>
              <a:gd name="connsiteY13" fmla="*/ 414415 h 2802467"/>
              <a:gd name="connsiteX14" fmla="*/ 3889152 w 12192000"/>
              <a:gd name="connsiteY14" fmla="*/ 443840 h 2802467"/>
              <a:gd name="connsiteX15" fmla="*/ 4331710 w 12192000"/>
              <a:gd name="connsiteY15" fmla="*/ 471515 h 2802467"/>
              <a:gd name="connsiteX16" fmla="*/ 4558476 w 12192000"/>
              <a:gd name="connsiteY16" fmla="*/ 481323 h 2802467"/>
              <a:gd name="connsiteX17" fmla="*/ 4790118 w 12192000"/>
              <a:gd name="connsiteY17" fmla="*/ 492183 h 2802467"/>
              <a:gd name="connsiteX18" fmla="*/ 5025418 w 12192000"/>
              <a:gd name="connsiteY18" fmla="*/ 502342 h 2802467"/>
              <a:gd name="connsiteX19" fmla="*/ 5261937 w 12192000"/>
              <a:gd name="connsiteY19" fmla="*/ 508998 h 2802467"/>
              <a:gd name="connsiteX20" fmla="*/ 5503332 w 12192000"/>
              <a:gd name="connsiteY20" fmla="*/ 514953 h 2802467"/>
              <a:gd name="connsiteX21" fmla="*/ 5747166 w 12192000"/>
              <a:gd name="connsiteY21" fmla="*/ 521259 h 2802467"/>
              <a:gd name="connsiteX22" fmla="*/ 5995877 w 12192000"/>
              <a:gd name="connsiteY22" fmla="*/ 525462 h 2802467"/>
              <a:gd name="connsiteX23" fmla="*/ 6247026 w 12192000"/>
              <a:gd name="connsiteY23" fmla="*/ 525462 h 2802467"/>
              <a:gd name="connsiteX24" fmla="*/ 6500613 w 12192000"/>
              <a:gd name="connsiteY24" fmla="*/ 527564 h 2802467"/>
              <a:gd name="connsiteX25" fmla="*/ 6756639 w 12192000"/>
              <a:gd name="connsiteY25" fmla="*/ 525462 h 2802467"/>
              <a:gd name="connsiteX26" fmla="*/ 7016322 w 12192000"/>
              <a:gd name="connsiteY26" fmla="*/ 521259 h 2802467"/>
              <a:gd name="connsiteX27" fmla="*/ 7276005 w 12192000"/>
              <a:gd name="connsiteY27" fmla="*/ 517405 h 2802467"/>
              <a:gd name="connsiteX28" fmla="*/ 7539345 w 12192000"/>
              <a:gd name="connsiteY28" fmla="*/ 508998 h 2802467"/>
              <a:gd name="connsiteX29" fmla="*/ 7805124 w 12192000"/>
              <a:gd name="connsiteY29" fmla="*/ 500240 h 2802467"/>
              <a:gd name="connsiteX30" fmla="*/ 8070903 w 12192000"/>
              <a:gd name="connsiteY30" fmla="*/ 490081 h 2802467"/>
              <a:gd name="connsiteX31" fmla="*/ 8339121 w 12192000"/>
              <a:gd name="connsiteY31" fmla="*/ 475719 h 2802467"/>
              <a:gd name="connsiteX32" fmla="*/ 8609776 w 12192000"/>
              <a:gd name="connsiteY32" fmla="*/ 458553 h 2802467"/>
              <a:gd name="connsiteX33" fmla="*/ 8881651 w 12192000"/>
              <a:gd name="connsiteY33" fmla="*/ 442089 h 2802467"/>
              <a:gd name="connsiteX34" fmla="*/ 9153526 w 12192000"/>
              <a:gd name="connsiteY34" fmla="*/ 421070 h 2802467"/>
              <a:gd name="connsiteX35" fmla="*/ 9429058 w 12192000"/>
              <a:gd name="connsiteY35" fmla="*/ 395848 h 2802467"/>
              <a:gd name="connsiteX36" fmla="*/ 9700933 w 12192000"/>
              <a:gd name="connsiteY36" fmla="*/ 370626 h 2802467"/>
              <a:gd name="connsiteX37" fmla="*/ 9977684 w 12192000"/>
              <a:gd name="connsiteY37" fmla="*/ 341550 h 2802467"/>
              <a:gd name="connsiteX38" fmla="*/ 10255655 w 12192000"/>
              <a:gd name="connsiteY38" fmla="*/ 309672 h 2802467"/>
              <a:gd name="connsiteX39" fmla="*/ 10529968 w 12192000"/>
              <a:gd name="connsiteY39" fmla="*/ 276043 h 2802467"/>
              <a:gd name="connsiteX40" fmla="*/ 10807939 w 12192000"/>
              <a:gd name="connsiteY40" fmla="*/ 236808 h 2802467"/>
              <a:gd name="connsiteX41" fmla="*/ 11084690 w 12192000"/>
              <a:gd name="connsiteY41" fmla="*/ 194771 h 2802467"/>
              <a:gd name="connsiteX42" fmla="*/ 11362661 w 12192000"/>
              <a:gd name="connsiteY42" fmla="*/ 153085 h 2802467"/>
              <a:gd name="connsiteX43" fmla="*/ 11639412 w 12192000"/>
              <a:gd name="connsiteY43" fmla="*/ 104392 h 2802467"/>
              <a:gd name="connsiteX44" fmla="*/ 11914945 w 12192000"/>
              <a:gd name="connsiteY44" fmla="*/ 54648 h 2802467"/>
              <a:gd name="connsiteX45" fmla="*/ 12191696 w 12192000"/>
              <a:gd name="connsiteY45" fmla="*/ 2452 h 2802467"/>
              <a:gd name="connsiteX46" fmla="*/ 12191696 w 12192000"/>
              <a:gd name="connsiteY46" fmla="*/ 2236410 h 2802467"/>
              <a:gd name="connsiteX47" fmla="*/ 12192000 w 12192000"/>
              <a:gd name="connsiteY47" fmla="*/ 2236410 h 2802467"/>
              <a:gd name="connsiteX48" fmla="*/ 12192000 w 12192000"/>
              <a:gd name="connsiteY48" fmla="*/ 2802467 h 2802467"/>
              <a:gd name="connsiteX49" fmla="*/ 12191696 w 12192000"/>
              <a:gd name="connsiteY49" fmla="*/ 2802467 h 2802467"/>
              <a:gd name="connsiteX50" fmla="*/ 0 w 12192000"/>
              <a:gd name="connsiteY50" fmla="*/ 2802467 h 2802467"/>
              <a:gd name="connsiteX51" fmla="*/ 0 w 12192000"/>
              <a:gd name="connsiteY51" fmla="*/ 2236410 h 2802467"/>
              <a:gd name="connsiteX52" fmla="*/ 1 w 12192000"/>
              <a:gd name="connsiteY52" fmla="*/ 2236410 h 2802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</a:cxnLst>
            <a:rect l="l" t="t" r="r" b="b"/>
            <a:pathLst>
              <a:path w="12192000" h="2802467">
                <a:moveTo>
                  <a:pt x="1" y="0"/>
                </a:moveTo>
                <a:lnTo>
                  <a:pt x="71932" y="12261"/>
                </a:lnTo>
                <a:lnTo>
                  <a:pt x="282848" y="48342"/>
                </a:lnTo>
                <a:lnTo>
                  <a:pt x="436464" y="73565"/>
                </a:lnTo>
                <a:lnTo>
                  <a:pt x="619339" y="100188"/>
                </a:lnTo>
                <a:lnTo>
                  <a:pt x="836351" y="132066"/>
                </a:lnTo>
                <a:lnTo>
                  <a:pt x="1076528" y="165696"/>
                </a:lnTo>
                <a:lnTo>
                  <a:pt x="1347183" y="201077"/>
                </a:lnTo>
                <a:lnTo>
                  <a:pt x="1642223" y="238560"/>
                </a:lnTo>
                <a:lnTo>
                  <a:pt x="1962864" y="276043"/>
                </a:lnTo>
                <a:lnTo>
                  <a:pt x="2304232" y="314226"/>
                </a:lnTo>
                <a:lnTo>
                  <a:pt x="2672421" y="349608"/>
                </a:lnTo>
                <a:lnTo>
                  <a:pt x="3057678" y="383587"/>
                </a:lnTo>
                <a:lnTo>
                  <a:pt x="3464881" y="414415"/>
                </a:lnTo>
                <a:lnTo>
                  <a:pt x="3889152" y="443840"/>
                </a:lnTo>
                <a:lnTo>
                  <a:pt x="4331710" y="471515"/>
                </a:lnTo>
                <a:lnTo>
                  <a:pt x="4558476" y="481323"/>
                </a:lnTo>
                <a:lnTo>
                  <a:pt x="4790118" y="492183"/>
                </a:lnTo>
                <a:lnTo>
                  <a:pt x="5025418" y="502342"/>
                </a:lnTo>
                <a:lnTo>
                  <a:pt x="5261937" y="508998"/>
                </a:lnTo>
                <a:lnTo>
                  <a:pt x="5503332" y="514953"/>
                </a:lnTo>
                <a:lnTo>
                  <a:pt x="5747166" y="521259"/>
                </a:lnTo>
                <a:lnTo>
                  <a:pt x="5995877" y="525462"/>
                </a:lnTo>
                <a:lnTo>
                  <a:pt x="6247026" y="525462"/>
                </a:lnTo>
                <a:lnTo>
                  <a:pt x="6500613" y="527564"/>
                </a:lnTo>
                <a:lnTo>
                  <a:pt x="6756639" y="525462"/>
                </a:lnTo>
                <a:lnTo>
                  <a:pt x="7016322" y="521259"/>
                </a:lnTo>
                <a:lnTo>
                  <a:pt x="7276005" y="517405"/>
                </a:lnTo>
                <a:lnTo>
                  <a:pt x="7539345" y="508998"/>
                </a:lnTo>
                <a:lnTo>
                  <a:pt x="7805124" y="500240"/>
                </a:lnTo>
                <a:lnTo>
                  <a:pt x="8070903" y="490081"/>
                </a:lnTo>
                <a:lnTo>
                  <a:pt x="8339121" y="475719"/>
                </a:lnTo>
                <a:lnTo>
                  <a:pt x="8609776" y="458553"/>
                </a:lnTo>
                <a:lnTo>
                  <a:pt x="8881651" y="442089"/>
                </a:lnTo>
                <a:lnTo>
                  <a:pt x="9153526" y="421070"/>
                </a:lnTo>
                <a:lnTo>
                  <a:pt x="9429058" y="395848"/>
                </a:lnTo>
                <a:lnTo>
                  <a:pt x="9700933" y="370626"/>
                </a:lnTo>
                <a:lnTo>
                  <a:pt x="9977684" y="341550"/>
                </a:lnTo>
                <a:lnTo>
                  <a:pt x="10255655" y="309672"/>
                </a:lnTo>
                <a:lnTo>
                  <a:pt x="10529968" y="276043"/>
                </a:lnTo>
                <a:lnTo>
                  <a:pt x="10807939" y="236808"/>
                </a:lnTo>
                <a:lnTo>
                  <a:pt x="11084690" y="194771"/>
                </a:lnTo>
                <a:lnTo>
                  <a:pt x="11362661" y="153085"/>
                </a:lnTo>
                <a:lnTo>
                  <a:pt x="11639412" y="104392"/>
                </a:lnTo>
                <a:lnTo>
                  <a:pt x="11914945" y="54648"/>
                </a:lnTo>
                <a:lnTo>
                  <a:pt x="12191696" y="2452"/>
                </a:lnTo>
                <a:lnTo>
                  <a:pt x="12191696" y="2236410"/>
                </a:lnTo>
                <a:lnTo>
                  <a:pt x="12192000" y="2236410"/>
                </a:lnTo>
                <a:lnTo>
                  <a:pt x="12192000" y="2802467"/>
                </a:lnTo>
                <a:lnTo>
                  <a:pt x="12191696" y="2802467"/>
                </a:lnTo>
                <a:lnTo>
                  <a:pt x="0" y="2802467"/>
                </a:lnTo>
                <a:lnTo>
                  <a:pt x="0" y="2236410"/>
                </a:lnTo>
                <a:lnTo>
                  <a:pt x="1" y="223641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D434165-0F02-74D3-4BDB-D330C8294D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6916" y="4854346"/>
            <a:ext cx="10407602" cy="868026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 dirty="0">
                <a:solidFill>
                  <a:srgbClr val="EBEBEB"/>
                </a:solidFill>
              </a:rPr>
              <a:t>Think Tanks</a:t>
            </a:r>
          </a:p>
        </p:txBody>
      </p:sp>
    </p:spTree>
    <p:extLst>
      <p:ext uri="{BB962C8B-B14F-4D97-AF65-F5344CB8AC3E}">
        <p14:creationId xmlns:p14="http://schemas.microsoft.com/office/powerpoint/2010/main" val="2321850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40" name="Picture 4121">
            <a:extLst>
              <a:ext uri="{FF2B5EF4-FFF2-40B4-BE49-F238E27FC236}">
                <a16:creationId xmlns:a16="http://schemas.microsoft.com/office/drawing/2014/main" id="{41B68C77-138E-4BF7-A276-BD0C78A421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4141" name="Picture 4123">
            <a:extLst>
              <a:ext uri="{FF2B5EF4-FFF2-40B4-BE49-F238E27FC236}">
                <a16:creationId xmlns:a16="http://schemas.microsoft.com/office/drawing/2014/main" id="{7C268552-D473-46ED-B1B8-422042C4DE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4142" name="Oval 4125">
            <a:extLst>
              <a:ext uri="{FF2B5EF4-FFF2-40B4-BE49-F238E27FC236}">
                <a16:creationId xmlns:a16="http://schemas.microsoft.com/office/drawing/2014/main" id="{4AC0CD9D-7610-4620-93B4-798CCD9AB5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4143" name="Picture 4127">
            <a:extLst>
              <a:ext uri="{FF2B5EF4-FFF2-40B4-BE49-F238E27FC236}">
                <a16:creationId xmlns:a16="http://schemas.microsoft.com/office/drawing/2014/main" id="{B9238B3E-24AA-439A-B527-6C5DF6D721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4144" name="Picture 4129">
            <a:extLst>
              <a:ext uri="{FF2B5EF4-FFF2-40B4-BE49-F238E27FC236}">
                <a16:creationId xmlns:a16="http://schemas.microsoft.com/office/drawing/2014/main" id="{69F01145-BEA3-4CBF-AA21-10077B948C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4145" name="Rectangle 4131">
            <a:extLst>
              <a:ext uri="{FF2B5EF4-FFF2-40B4-BE49-F238E27FC236}">
                <a16:creationId xmlns:a16="http://schemas.microsoft.com/office/drawing/2014/main" id="{DE4D62F9-188E-4530-84C2-24BDEE4BEB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146" name="Rectangle 4133">
            <a:extLst>
              <a:ext uri="{FF2B5EF4-FFF2-40B4-BE49-F238E27FC236}">
                <a16:creationId xmlns:a16="http://schemas.microsoft.com/office/drawing/2014/main" id="{D67CA421-FA2B-47ED-A101-F8BBEBB297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D5D6346-9913-03E8-AA08-64DDF56FAE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00279" y="1325880"/>
            <a:ext cx="3344020" cy="3066507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600" b="0" i="0" kern="1200">
                <a:solidFill>
                  <a:srgbClr val="EBEBEB"/>
                </a:solidFill>
                <a:latin typeface="+mj-lt"/>
                <a:ea typeface="+mj-ea"/>
                <a:cs typeface="+mj-cs"/>
              </a:rPr>
              <a:t>Consulting Firms</a:t>
            </a:r>
          </a:p>
        </p:txBody>
      </p:sp>
      <p:sp useBgFill="1">
        <p:nvSpPr>
          <p:cNvPr id="4147" name="Rectangle 4135">
            <a:extLst>
              <a:ext uri="{FF2B5EF4-FFF2-40B4-BE49-F238E27FC236}">
                <a16:creationId xmlns:a16="http://schemas.microsoft.com/office/drawing/2014/main" id="{12425D82-CD5E-45A4-9542-70951E59F2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6914" y="639905"/>
            <a:ext cx="6915664" cy="55781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48" name="Rectangle 4137">
            <a:extLst>
              <a:ext uri="{FF2B5EF4-FFF2-40B4-BE49-F238E27FC236}">
                <a16:creationId xmlns:a16="http://schemas.microsoft.com/office/drawing/2014/main" id="{221DB897-A621-4D5F-AC81-91199AC437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4100" name="Picture 4" descr="The Big 4 Consulting revenue now exceeds audit work — we need to consider  the “Big 6” in consulting | by Andrew Grill - The Actionable Futurist™ |  Medium">
            <a:extLst>
              <a:ext uri="{FF2B5EF4-FFF2-40B4-BE49-F238E27FC236}">
                <a16:creationId xmlns:a16="http://schemas.microsoft.com/office/drawing/2014/main" id="{ACA09174-1340-CFE5-A3D7-3D97D68A21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55392" y="1415565"/>
            <a:ext cx="6275584" cy="4032062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077029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71" name="Picture 5170">
            <a:extLst>
              <a:ext uri="{FF2B5EF4-FFF2-40B4-BE49-F238E27FC236}">
                <a16:creationId xmlns:a16="http://schemas.microsoft.com/office/drawing/2014/main" id="{412E3267-7ABE-412B-8580-47EC0D1F61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5173" name="Picture 5172">
            <a:extLst>
              <a:ext uri="{FF2B5EF4-FFF2-40B4-BE49-F238E27FC236}">
                <a16:creationId xmlns:a16="http://schemas.microsoft.com/office/drawing/2014/main" id="{20B62C5A-2250-4380-AB23-DB87446CCE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5175" name="Oval 5174">
            <a:extLst>
              <a:ext uri="{FF2B5EF4-FFF2-40B4-BE49-F238E27FC236}">
                <a16:creationId xmlns:a16="http://schemas.microsoft.com/office/drawing/2014/main" id="{D42CF425-7213-4F89-B0FF-4C2BDDD9C6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5177" name="Picture 5176">
            <a:extLst>
              <a:ext uri="{FF2B5EF4-FFF2-40B4-BE49-F238E27FC236}">
                <a16:creationId xmlns:a16="http://schemas.microsoft.com/office/drawing/2014/main" id="{D35DA97D-88F8-4249-B650-4FC9FD50A3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5179" name="Picture 5178">
            <a:extLst>
              <a:ext uri="{FF2B5EF4-FFF2-40B4-BE49-F238E27FC236}">
                <a16:creationId xmlns:a16="http://schemas.microsoft.com/office/drawing/2014/main" id="{43F38673-6E30-4BAE-AC67-0B283EBF42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5181" name="Rectangle 5180">
            <a:extLst>
              <a:ext uri="{FF2B5EF4-FFF2-40B4-BE49-F238E27FC236}">
                <a16:creationId xmlns:a16="http://schemas.microsoft.com/office/drawing/2014/main" id="{202A25CB-1ED1-4C87-AB49-8D3BC684D1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0769D31-4F6E-1E94-C181-B473A17BF5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10623" y="1447800"/>
            <a:ext cx="3333676" cy="3096987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/>
              <a:t>Design Labs</a:t>
            </a:r>
          </a:p>
        </p:txBody>
      </p:sp>
      <p:sp>
        <p:nvSpPr>
          <p:cNvPr id="5183" name="Freeform: Shape 5182">
            <a:extLst>
              <a:ext uri="{FF2B5EF4-FFF2-40B4-BE49-F238E27FC236}">
                <a16:creationId xmlns:a16="http://schemas.microsoft.com/office/drawing/2014/main" id="{6CA339E8-C3D7-476D-AC8A-9B101D1A5D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5400000" flipH="1">
            <a:off x="475977" y="-475977"/>
            <a:ext cx="6858000" cy="7809953"/>
          </a:xfrm>
          <a:custGeom>
            <a:avLst/>
            <a:gdLst>
              <a:gd name="connsiteX0" fmla="*/ 6858000 w 6858000"/>
              <a:gd name="connsiteY0" fmla="*/ 1344715 h 7809953"/>
              <a:gd name="connsiteX1" fmla="*/ 6858000 w 6858000"/>
              <a:gd name="connsiteY1" fmla="*/ 1177 h 7809953"/>
              <a:gd name="connsiteX2" fmla="*/ 6702323 w 6858000"/>
              <a:gd name="connsiteY2" fmla="*/ 26222 h 7809953"/>
              <a:gd name="connsiteX3" fmla="*/ 6547332 w 6858000"/>
              <a:gd name="connsiteY3" fmla="*/ 50091 h 7809953"/>
              <a:gd name="connsiteX4" fmla="*/ 6391656 w 6858000"/>
              <a:gd name="connsiteY4" fmla="*/ 73455 h 7809953"/>
              <a:gd name="connsiteX5" fmla="*/ 6235293 w 6858000"/>
              <a:gd name="connsiteY5" fmla="*/ 93458 h 7809953"/>
              <a:gd name="connsiteX6" fmla="*/ 6079617 w 6858000"/>
              <a:gd name="connsiteY6" fmla="*/ 113629 h 7809953"/>
              <a:gd name="connsiteX7" fmla="*/ 5923254 w 6858000"/>
              <a:gd name="connsiteY7" fmla="*/ 132455 h 7809953"/>
              <a:gd name="connsiteX8" fmla="*/ 5768949 w 6858000"/>
              <a:gd name="connsiteY8" fmla="*/ 148591 h 7809953"/>
              <a:gd name="connsiteX9" fmla="*/ 5612587 w 6858000"/>
              <a:gd name="connsiteY9" fmla="*/ 163887 h 7809953"/>
              <a:gd name="connsiteX10" fmla="*/ 5456910 w 6858000"/>
              <a:gd name="connsiteY10" fmla="*/ 177839 h 7809953"/>
              <a:gd name="connsiteX11" fmla="*/ 5303977 w 6858000"/>
              <a:gd name="connsiteY11" fmla="*/ 189941 h 7809953"/>
              <a:gd name="connsiteX12" fmla="*/ 5148986 w 6858000"/>
              <a:gd name="connsiteY12" fmla="*/ 202044 h 7809953"/>
              <a:gd name="connsiteX13" fmla="*/ 4996053 w 6858000"/>
              <a:gd name="connsiteY13" fmla="*/ 212129 h 7809953"/>
              <a:gd name="connsiteX14" fmla="*/ 4843119 w 6858000"/>
              <a:gd name="connsiteY14" fmla="*/ 220029 h 7809953"/>
              <a:gd name="connsiteX15" fmla="*/ 4690872 w 6858000"/>
              <a:gd name="connsiteY15" fmla="*/ 228266 h 7809953"/>
              <a:gd name="connsiteX16" fmla="*/ 4539996 w 6858000"/>
              <a:gd name="connsiteY16" fmla="*/ 235157 h 7809953"/>
              <a:gd name="connsiteX17" fmla="*/ 4390491 w 6858000"/>
              <a:gd name="connsiteY17" fmla="*/ 240032 h 7809953"/>
              <a:gd name="connsiteX18" fmla="*/ 4240987 w 6858000"/>
              <a:gd name="connsiteY18" fmla="*/ 244234 h 7809953"/>
              <a:gd name="connsiteX19" fmla="*/ 4092855 w 6858000"/>
              <a:gd name="connsiteY19" fmla="*/ 248268 h 7809953"/>
              <a:gd name="connsiteX20" fmla="*/ 3946779 w 6858000"/>
              <a:gd name="connsiteY20" fmla="*/ 250117 h 7809953"/>
              <a:gd name="connsiteX21" fmla="*/ 3800704 w 6858000"/>
              <a:gd name="connsiteY21" fmla="*/ 252134 h 7809953"/>
              <a:gd name="connsiteX22" fmla="*/ 3656685 w 6858000"/>
              <a:gd name="connsiteY22" fmla="*/ 253143 h 7809953"/>
              <a:gd name="connsiteX23" fmla="*/ 3514039 w 6858000"/>
              <a:gd name="connsiteY23" fmla="*/ 252134 h 7809953"/>
              <a:gd name="connsiteX24" fmla="*/ 3372765 w 6858000"/>
              <a:gd name="connsiteY24" fmla="*/ 252134 h 7809953"/>
              <a:gd name="connsiteX25" fmla="*/ 3232861 w 6858000"/>
              <a:gd name="connsiteY25" fmla="*/ 250117 h 7809953"/>
              <a:gd name="connsiteX26" fmla="*/ 3095701 w 6858000"/>
              <a:gd name="connsiteY26" fmla="*/ 247092 h 7809953"/>
              <a:gd name="connsiteX27" fmla="*/ 2959913 w 6858000"/>
              <a:gd name="connsiteY27" fmla="*/ 244234 h 7809953"/>
              <a:gd name="connsiteX28" fmla="*/ 2826868 w 6858000"/>
              <a:gd name="connsiteY28" fmla="*/ 241040 h 7809953"/>
              <a:gd name="connsiteX29" fmla="*/ 2694508 w 6858000"/>
              <a:gd name="connsiteY29" fmla="*/ 236166 h 7809953"/>
              <a:gd name="connsiteX30" fmla="*/ 2564207 w 6858000"/>
              <a:gd name="connsiteY30" fmla="*/ 230955 h 7809953"/>
              <a:gd name="connsiteX31" fmla="*/ 2436648 w 6858000"/>
              <a:gd name="connsiteY31" fmla="*/ 226249 h 7809953"/>
              <a:gd name="connsiteX32" fmla="*/ 2187702 w 6858000"/>
              <a:gd name="connsiteY32" fmla="*/ 212969 h 7809953"/>
              <a:gd name="connsiteX33" fmla="*/ 1949044 w 6858000"/>
              <a:gd name="connsiteY33" fmla="*/ 198850 h 7809953"/>
              <a:gd name="connsiteX34" fmla="*/ 1719987 w 6858000"/>
              <a:gd name="connsiteY34" fmla="*/ 184058 h 7809953"/>
              <a:gd name="connsiteX35" fmla="*/ 1503274 w 6858000"/>
              <a:gd name="connsiteY35" fmla="*/ 167753 h 7809953"/>
              <a:gd name="connsiteX36" fmla="*/ 1296162 w 6858000"/>
              <a:gd name="connsiteY36" fmla="*/ 150776 h 7809953"/>
              <a:gd name="connsiteX37" fmla="*/ 1104138 w 6858000"/>
              <a:gd name="connsiteY37" fmla="*/ 132455 h 7809953"/>
              <a:gd name="connsiteX38" fmla="*/ 923773 w 6858000"/>
              <a:gd name="connsiteY38" fmla="*/ 114469 h 7809953"/>
              <a:gd name="connsiteX39" fmla="*/ 757809 w 6858000"/>
              <a:gd name="connsiteY39" fmla="*/ 96484 h 7809953"/>
              <a:gd name="connsiteX40" fmla="*/ 605562 w 6858000"/>
              <a:gd name="connsiteY40" fmla="*/ 79507 h 7809953"/>
              <a:gd name="connsiteX41" fmla="*/ 470459 w 6858000"/>
              <a:gd name="connsiteY41" fmla="*/ 63370 h 7809953"/>
              <a:gd name="connsiteX42" fmla="*/ 348387 w 6858000"/>
              <a:gd name="connsiteY42" fmla="*/ 48074 h 7809953"/>
              <a:gd name="connsiteX43" fmla="*/ 245517 w 6858000"/>
              <a:gd name="connsiteY43" fmla="*/ 35299 h 7809953"/>
              <a:gd name="connsiteX44" fmla="*/ 159106 w 6858000"/>
              <a:gd name="connsiteY44" fmla="*/ 23197 h 7809953"/>
              <a:gd name="connsiteX45" fmla="*/ 40462 w 6858000"/>
              <a:gd name="connsiteY45" fmla="*/ 5883 h 7809953"/>
              <a:gd name="connsiteX46" fmla="*/ 0 w 6858000"/>
              <a:gd name="connsiteY46" fmla="*/ 0 h 7809953"/>
              <a:gd name="connsiteX47" fmla="*/ 0 w 6858000"/>
              <a:gd name="connsiteY47" fmla="*/ 652830 h 7809953"/>
              <a:gd name="connsiteX48" fmla="*/ 0 w 6858000"/>
              <a:gd name="connsiteY48" fmla="*/ 652830 h 7809953"/>
              <a:gd name="connsiteX49" fmla="*/ 0 w 6858000"/>
              <a:gd name="connsiteY49" fmla="*/ 7809953 h 7809953"/>
              <a:gd name="connsiteX50" fmla="*/ 6857999 w 6858000"/>
              <a:gd name="connsiteY50" fmla="*/ 7809953 h 7809953"/>
              <a:gd name="connsiteX51" fmla="*/ 6857999 w 6858000"/>
              <a:gd name="connsiteY51" fmla="*/ 1344715 h 7809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6858000" h="7809953">
                <a:moveTo>
                  <a:pt x="6858000" y="1344715"/>
                </a:moveTo>
                <a:lnTo>
                  <a:pt x="6858000" y="1177"/>
                </a:lnTo>
                <a:lnTo>
                  <a:pt x="6702323" y="26222"/>
                </a:lnTo>
                <a:lnTo>
                  <a:pt x="6547332" y="50091"/>
                </a:lnTo>
                <a:lnTo>
                  <a:pt x="6391656" y="73455"/>
                </a:lnTo>
                <a:lnTo>
                  <a:pt x="6235293" y="93458"/>
                </a:lnTo>
                <a:lnTo>
                  <a:pt x="6079617" y="113629"/>
                </a:lnTo>
                <a:lnTo>
                  <a:pt x="5923254" y="132455"/>
                </a:lnTo>
                <a:lnTo>
                  <a:pt x="5768949" y="148591"/>
                </a:lnTo>
                <a:lnTo>
                  <a:pt x="5612587" y="163887"/>
                </a:lnTo>
                <a:lnTo>
                  <a:pt x="5456910" y="177839"/>
                </a:lnTo>
                <a:lnTo>
                  <a:pt x="5303977" y="189941"/>
                </a:lnTo>
                <a:lnTo>
                  <a:pt x="5148986" y="202044"/>
                </a:lnTo>
                <a:lnTo>
                  <a:pt x="4996053" y="212129"/>
                </a:lnTo>
                <a:lnTo>
                  <a:pt x="4843119" y="220029"/>
                </a:lnTo>
                <a:lnTo>
                  <a:pt x="4690872" y="228266"/>
                </a:lnTo>
                <a:lnTo>
                  <a:pt x="4539996" y="235157"/>
                </a:lnTo>
                <a:lnTo>
                  <a:pt x="4390491" y="240032"/>
                </a:lnTo>
                <a:lnTo>
                  <a:pt x="4240987" y="244234"/>
                </a:lnTo>
                <a:lnTo>
                  <a:pt x="4092855" y="248268"/>
                </a:lnTo>
                <a:lnTo>
                  <a:pt x="3946779" y="250117"/>
                </a:lnTo>
                <a:lnTo>
                  <a:pt x="3800704" y="252134"/>
                </a:lnTo>
                <a:lnTo>
                  <a:pt x="3656685" y="253143"/>
                </a:lnTo>
                <a:lnTo>
                  <a:pt x="3514039" y="252134"/>
                </a:lnTo>
                <a:lnTo>
                  <a:pt x="3372765" y="252134"/>
                </a:lnTo>
                <a:lnTo>
                  <a:pt x="3232861" y="250117"/>
                </a:lnTo>
                <a:lnTo>
                  <a:pt x="3095701" y="247092"/>
                </a:lnTo>
                <a:lnTo>
                  <a:pt x="2959913" y="244234"/>
                </a:lnTo>
                <a:lnTo>
                  <a:pt x="2826868" y="241040"/>
                </a:lnTo>
                <a:lnTo>
                  <a:pt x="2694508" y="236166"/>
                </a:lnTo>
                <a:lnTo>
                  <a:pt x="2564207" y="230955"/>
                </a:lnTo>
                <a:lnTo>
                  <a:pt x="2436648" y="226249"/>
                </a:lnTo>
                <a:lnTo>
                  <a:pt x="2187702" y="212969"/>
                </a:lnTo>
                <a:lnTo>
                  <a:pt x="1949044" y="198850"/>
                </a:lnTo>
                <a:lnTo>
                  <a:pt x="1719987" y="184058"/>
                </a:lnTo>
                <a:lnTo>
                  <a:pt x="1503274" y="167753"/>
                </a:lnTo>
                <a:lnTo>
                  <a:pt x="1296162" y="150776"/>
                </a:lnTo>
                <a:lnTo>
                  <a:pt x="1104138" y="132455"/>
                </a:lnTo>
                <a:lnTo>
                  <a:pt x="923773" y="114469"/>
                </a:lnTo>
                <a:lnTo>
                  <a:pt x="757809" y="96484"/>
                </a:lnTo>
                <a:lnTo>
                  <a:pt x="605562" y="79507"/>
                </a:lnTo>
                <a:lnTo>
                  <a:pt x="470459" y="63370"/>
                </a:lnTo>
                <a:lnTo>
                  <a:pt x="348387" y="48074"/>
                </a:lnTo>
                <a:lnTo>
                  <a:pt x="245517" y="35299"/>
                </a:lnTo>
                <a:lnTo>
                  <a:pt x="159106" y="23197"/>
                </a:lnTo>
                <a:lnTo>
                  <a:pt x="40462" y="5883"/>
                </a:lnTo>
                <a:lnTo>
                  <a:pt x="0" y="0"/>
                </a:lnTo>
                <a:lnTo>
                  <a:pt x="0" y="652830"/>
                </a:lnTo>
                <a:lnTo>
                  <a:pt x="0" y="652830"/>
                </a:lnTo>
                <a:lnTo>
                  <a:pt x="0" y="7809953"/>
                </a:lnTo>
                <a:lnTo>
                  <a:pt x="6857999" y="7809953"/>
                </a:lnTo>
                <a:lnTo>
                  <a:pt x="6857999" y="134471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</p:sp>
      <p:pic>
        <p:nvPicPr>
          <p:cNvPr id="5124" name="Picture 4" descr="HDL Blog - Helsinki Design Lab">
            <a:extLst>
              <a:ext uri="{FF2B5EF4-FFF2-40B4-BE49-F238E27FC236}">
                <a16:creationId xmlns:a16="http://schemas.microsoft.com/office/drawing/2014/main" id="{21D893CA-7D68-01FF-8778-FD8D11929D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78963" y="647698"/>
            <a:ext cx="2567141" cy="5562139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85" name="Freeform 31">
            <a:extLst>
              <a:ext uri="{FF2B5EF4-FFF2-40B4-BE49-F238E27FC236}">
                <a16:creationId xmlns:a16="http://schemas.microsoft.com/office/drawing/2014/main" id="{066DF7B3-9ED5-41D5-A5B2-B2C5775B13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463681" y="-1"/>
            <a:ext cx="559472" cy="3709642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126" name="Picture 6" descr="cityofsound: Journal: 'In Studio: Recipes for Systemic Change' book, and  Helsinki Design Lab">
            <a:extLst>
              <a:ext uri="{FF2B5EF4-FFF2-40B4-BE49-F238E27FC236}">
                <a16:creationId xmlns:a16="http://schemas.microsoft.com/office/drawing/2014/main" id="{692347A4-A4A8-B1C7-88BA-A35AE30626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74848" y="2289757"/>
            <a:ext cx="3037360" cy="2278020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498819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{CB1FBD71-F536-A24C-929D-BA1C4EA7A237}tf10001062</Template>
  <TotalTime>68</TotalTime>
  <Words>537</Words>
  <Application>Microsoft Macintosh PowerPoint</Application>
  <PresentationFormat>Widescreen</PresentationFormat>
  <Paragraphs>73</Paragraphs>
  <Slides>17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Century Gothic</vt:lpstr>
      <vt:lpstr>Wingdings 3</vt:lpstr>
      <vt:lpstr>Ion</vt:lpstr>
      <vt:lpstr>Social Innovation</vt:lpstr>
      <vt:lpstr>SIX STAGES OF SOCIAL INNOVATION</vt:lpstr>
      <vt:lpstr>PowerPoint Presentation</vt:lpstr>
      <vt:lpstr>STAGE TWO</vt:lpstr>
      <vt:lpstr>Proposals and Ideas</vt:lpstr>
      <vt:lpstr>Finding the right answer</vt:lpstr>
      <vt:lpstr>Imagining Solutions</vt:lpstr>
      <vt:lpstr>User-led Design/Design Thinking</vt:lpstr>
      <vt:lpstr>Re-designing services </vt:lpstr>
      <vt:lpstr>c. Other types</vt:lpstr>
      <vt:lpstr>Thinking Differently</vt:lpstr>
      <vt:lpstr>Open Innovation</vt:lpstr>
      <vt:lpstr> Citizen Participation</vt:lpstr>
      <vt:lpstr>Institutions</vt:lpstr>
      <vt:lpstr>Think Tanks</vt:lpstr>
      <vt:lpstr>Consulting Firms</vt:lpstr>
      <vt:lpstr>Design Labs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Social Innovation</dc:title>
  <dc:creator>Adedapo Adebajo</dc:creator>
  <cp:lastModifiedBy>Adedapo Adebajo</cp:lastModifiedBy>
  <cp:revision>4</cp:revision>
  <dcterms:created xsi:type="dcterms:W3CDTF">2022-11-10T12:29:07Z</dcterms:created>
  <dcterms:modified xsi:type="dcterms:W3CDTF">2022-11-10T13:37:22Z</dcterms:modified>
</cp:coreProperties>
</file>