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308" r:id="rId2"/>
    <p:sldId id="309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1"/>
    <p:restoredTop sz="95915"/>
  </p:normalViewPr>
  <p:slideViewPr>
    <p:cSldViewPr snapToGrid="0">
      <p:cViewPr varScale="1">
        <p:scale>
          <a:sx n="115" d="100"/>
          <a:sy n="115" d="100"/>
        </p:scale>
        <p:origin x="47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69154-A959-AD4D-9AE2-C099E3EBDCA4}" type="datetimeFigureOut">
              <a:rPr lang="en-US" smtClean="0"/>
              <a:t>11/11/22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48C69-7D4B-4841-B33A-EDC2AEC16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69528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69154-A959-AD4D-9AE2-C099E3EBDCA4}" type="datetimeFigureOut">
              <a:rPr lang="en-US" smtClean="0"/>
              <a:t>11/11/22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48C69-7D4B-4841-B33A-EDC2AEC16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570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69154-A959-AD4D-9AE2-C099E3EBDCA4}" type="datetimeFigureOut">
              <a:rPr lang="en-US" smtClean="0"/>
              <a:t>11/11/22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48C69-7D4B-4841-B33A-EDC2AEC16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880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69154-A959-AD4D-9AE2-C099E3EBDCA4}" type="datetimeFigureOut">
              <a:rPr lang="en-US" smtClean="0"/>
              <a:t>11/11/22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48C69-7D4B-4841-B33A-EDC2AEC16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93446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69154-A959-AD4D-9AE2-C099E3EBDCA4}" type="datetimeFigureOut">
              <a:rPr lang="en-US" smtClean="0"/>
              <a:t>11/11/22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48C69-7D4B-4841-B33A-EDC2AEC16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08621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69154-A959-AD4D-9AE2-C099E3EBDCA4}" type="datetimeFigureOut">
              <a:rPr lang="en-US" smtClean="0"/>
              <a:t>11/11/22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48C69-7D4B-4841-B33A-EDC2AEC16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2434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69154-A959-AD4D-9AE2-C099E3EBDCA4}" type="datetimeFigureOut">
              <a:rPr lang="en-US" smtClean="0"/>
              <a:t>11/11/22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48C69-7D4B-4841-B33A-EDC2AEC16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86138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69154-A959-AD4D-9AE2-C099E3EBDCA4}" type="datetimeFigureOut">
              <a:rPr lang="en-US" smtClean="0"/>
              <a:t>11/11/22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48C69-7D4B-4841-B33A-EDC2AEC16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89724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69154-A959-AD4D-9AE2-C099E3EBDCA4}" type="datetimeFigureOut">
              <a:rPr lang="en-US" smtClean="0"/>
              <a:t>11/11/22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48C69-7D4B-4841-B33A-EDC2AEC16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8757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69154-A959-AD4D-9AE2-C099E3EBDCA4}" type="datetimeFigureOut">
              <a:rPr lang="en-US" smtClean="0"/>
              <a:t>11/11/22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48C69-7D4B-4841-B33A-EDC2AEC16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538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69154-A959-AD4D-9AE2-C099E3EBDCA4}" type="datetimeFigureOut">
              <a:rPr lang="en-US" smtClean="0"/>
              <a:t>11/11/22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48C69-7D4B-4841-B33A-EDC2AEC16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74972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69154-A959-AD4D-9AE2-C099E3EBDCA4}" type="datetimeFigureOut">
              <a:rPr lang="en-US" smtClean="0"/>
              <a:t>11/11/22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48C69-7D4B-4841-B33A-EDC2AEC162A2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265757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69154-A959-AD4D-9AE2-C099E3EBDCA4}" type="datetimeFigureOut">
              <a:rPr lang="en-US" smtClean="0"/>
              <a:t>11/11/22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48C69-7D4B-4841-B33A-EDC2AEC16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6632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69154-A959-AD4D-9AE2-C099E3EBDCA4}" type="datetimeFigureOut">
              <a:rPr lang="en-US" smtClean="0"/>
              <a:t>11/11/22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48C69-7D4B-4841-B33A-EDC2AEC16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85593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69154-A959-AD4D-9AE2-C099E3EBDCA4}" type="datetimeFigureOut">
              <a:rPr lang="en-US" smtClean="0"/>
              <a:t>11/11/22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48C69-7D4B-4841-B33A-EDC2AEC16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95536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69154-A959-AD4D-9AE2-C099E3EBDCA4}" type="datetimeFigureOut">
              <a:rPr lang="en-US" smtClean="0"/>
              <a:t>11/11/22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48C69-7D4B-4841-B33A-EDC2AEC16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1483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69154-A959-AD4D-9AE2-C099E3EBDCA4}" type="datetimeFigureOut">
              <a:rPr lang="en-US" smtClean="0"/>
              <a:t>11/11/22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48C69-7D4B-4841-B33A-EDC2AEC16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11151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2DE69154-A959-AD4D-9AE2-C099E3EBDCA4}" type="datetimeFigureOut">
              <a:rPr lang="en-US" smtClean="0"/>
              <a:t>11/11/22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C48C69-7D4B-4841-B33A-EDC2AEC16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464592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University of Rome Tor Vergata - Short Term Programs">
            <a:extLst>
              <a:ext uri="{FF2B5EF4-FFF2-40B4-BE49-F238E27FC236}">
                <a16:creationId xmlns:a16="http://schemas.microsoft.com/office/drawing/2014/main" id="{9AFE865F-36C0-7007-ED1A-6774267F365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44" r="-2" b="6441"/>
          <a:stretch/>
        </p:blipFill>
        <p:spPr bwMode="auto">
          <a:xfrm>
            <a:off x="4883025" y="10"/>
            <a:ext cx="7308975" cy="336498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0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1210305" y="3364992"/>
                </a:lnTo>
                <a:lnTo>
                  <a:pt x="1192705" y="2943200"/>
                </a:lnTo>
                <a:cubicBezTo>
                  <a:pt x="1098874" y="1825108"/>
                  <a:pt x="684692" y="821621"/>
                  <a:pt x="62981" y="69271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D55903E-09C2-EFE3-730B-4D4813CEA35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3661" r="-2" b="4952"/>
          <a:stretch/>
        </p:blipFill>
        <p:spPr>
          <a:xfrm>
            <a:off x="4883025" y="3493008"/>
            <a:ext cx="7308975" cy="336499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1210305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0" y="3364992"/>
                </a:lnTo>
                <a:lnTo>
                  <a:pt x="62981" y="3295722"/>
                </a:lnTo>
                <a:cubicBezTo>
                  <a:pt x="684692" y="2543371"/>
                  <a:pt x="1098874" y="1539884"/>
                  <a:pt x="1192705" y="421793"/>
                </a:cubicBez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B0E42D2-02E4-68E4-59B2-28EA39ACDA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912" y="1524659"/>
            <a:ext cx="5019074" cy="2774088"/>
          </a:xfrm>
        </p:spPr>
        <p:txBody>
          <a:bodyPr>
            <a:normAutofit/>
          </a:bodyPr>
          <a:lstStyle/>
          <a:p>
            <a:r>
              <a:rPr lang="en-US" sz="5400" b="1"/>
              <a:t>Social Innovation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77A212B-F2B9-844F-32CF-C17FC03376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912" y="4687367"/>
            <a:ext cx="4917948" cy="1335024"/>
          </a:xfrm>
        </p:spPr>
        <p:txBody>
          <a:bodyPr>
            <a:normAutofit/>
          </a:bodyPr>
          <a:lstStyle/>
          <a:p>
            <a:r>
              <a:rPr lang="en-US" b="1"/>
              <a:t>DR. ADEDAPO ADEBAJO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4065CB4-26AB-9FA9-6B0D-DC4C303839D5}"/>
              </a:ext>
            </a:extLst>
          </p:cNvPr>
          <p:cNvSpPr txBox="1"/>
          <p:nvPr/>
        </p:nvSpPr>
        <p:spPr>
          <a:xfrm>
            <a:off x="800100" y="5354879"/>
            <a:ext cx="27350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/>
              <a:t>SEMINAR FOUR</a:t>
            </a:r>
          </a:p>
        </p:txBody>
      </p:sp>
    </p:spTree>
    <p:extLst>
      <p:ext uri="{BB962C8B-B14F-4D97-AF65-F5344CB8AC3E}">
        <p14:creationId xmlns:p14="http://schemas.microsoft.com/office/powerpoint/2010/main" val="14386955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7">
            <a:extLst>
              <a:ext uri="{FF2B5EF4-FFF2-40B4-BE49-F238E27FC236}">
                <a16:creationId xmlns:a16="http://schemas.microsoft.com/office/drawing/2014/main" id="{923E8915-D2AA-4327-A45A-972C3CA957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8" name="Rectangle 9">
            <a:extLst>
              <a:ext uri="{FF2B5EF4-FFF2-40B4-BE49-F238E27FC236}">
                <a16:creationId xmlns:a16="http://schemas.microsoft.com/office/drawing/2014/main" id="{8302FC3C-9804-4950-B721-5FD704BA60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0"/>
            <a:ext cx="12188952" cy="6858000"/>
          </a:xfrm>
          <a:prstGeom prst="rect">
            <a:avLst/>
          </a:prstGeom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" name="Straight Connector 11">
            <a:extLst>
              <a:ext uri="{FF2B5EF4-FFF2-40B4-BE49-F238E27FC236}">
                <a16:creationId xmlns:a16="http://schemas.microsoft.com/office/drawing/2014/main" id="{6B9695BD-ECF6-49CA-8877-8C493193C6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5" y="1828800"/>
            <a:ext cx="0" cy="3200400"/>
          </a:xfrm>
          <a:prstGeom prst="line">
            <a:avLst/>
          </a:prstGeom>
          <a:ln w="1905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13">
            <a:extLst>
              <a:ext uri="{FF2B5EF4-FFF2-40B4-BE49-F238E27FC236}">
                <a16:creationId xmlns:a16="http://schemas.microsoft.com/office/drawing/2014/main" id="{3BC6EBB2-9BDC-4075-BA6B-43A9FBF9C8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228080"/>
            <a:ext cx="993734" cy="762000"/>
          </a:xfrm>
          <a:prstGeom prst="rect">
            <a:avLst/>
          </a:prstGeom>
        </p:spPr>
      </p:pic>
      <p:sp>
        <p:nvSpPr>
          <p:cNvPr id="16" name="Freeform 5">
            <a:extLst>
              <a:ext uri="{FF2B5EF4-FFF2-40B4-BE49-F238E27FC236}">
                <a16:creationId xmlns:a16="http://schemas.microsoft.com/office/drawing/2014/main" id="{F3798573-F27B-47EB-8EA4-7EE34954C2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-1588" y="0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302E7F5-9FEC-1459-F72D-7C762DF279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6195" y="804672"/>
            <a:ext cx="3521359" cy="5248656"/>
          </a:xfrm>
        </p:spPr>
        <p:txBody>
          <a:bodyPr anchor="ctr">
            <a:normAutofit/>
          </a:bodyPr>
          <a:lstStyle/>
          <a:p>
            <a:pPr algn="ctr"/>
            <a:r>
              <a:rPr lang="en-US" b="1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F3560C-30D9-1C9C-DEA1-D4CB607424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5861" y="804671"/>
            <a:ext cx="6399930" cy="5248657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/>
              <a:t>What does corporate social justice mean to you and why do you think businesses should get involved in social justice activism?</a:t>
            </a:r>
          </a:p>
          <a:p>
            <a:pPr>
              <a:lnSpc>
                <a:spcPct val="90000"/>
              </a:lnSpc>
            </a:pPr>
            <a:endParaRPr lang="en-US"/>
          </a:p>
          <a:p>
            <a:pPr>
              <a:lnSpc>
                <a:spcPct val="90000"/>
              </a:lnSpc>
            </a:pPr>
            <a:r>
              <a:rPr lang="en-US"/>
              <a:t>How would you define social entrepreneurship?</a:t>
            </a:r>
          </a:p>
          <a:p>
            <a:pPr>
              <a:lnSpc>
                <a:spcPct val="90000"/>
              </a:lnSpc>
            </a:pPr>
            <a:endParaRPr lang="en-US"/>
          </a:p>
          <a:p>
            <a:pPr>
              <a:lnSpc>
                <a:spcPct val="90000"/>
              </a:lnSpc>
            </a:pPr>
            <a:r>
              <a:rPr lang="en-US"/>
              <a:t>What type of entrepreneurship do you consider to be better, a traditional one or a social one?</a:t>
            </a:r>
          </a:p>
          <a:p>
            <a:pPr>
              <a:lnSpc>
                <a:spcPct val="90000"/>
              </a:lnSpc>
            </a:pPr>
            <a:endParaRPr lang="en-US"/>
          </a:p>
          <a:p>
            <a:pPr>
              <a:lnSpc>
                <a:spcPct val="90000"/>
              </a:lnSpc>
            </a:pPr>
            <a:r>
              <a:rPr lang="en-US"/>
              <a:t>Who do you think should be driving the creation of this type of business in your region or country?</a:t>
            </a:r>
          </a:p>
          <a:p>
            <a:pPr>
              <a:lnSpc>
                <a:spcPct val="90000"/>
              </a:lnSpc>
            </a:pPr>
            <a:endParaRPr lang="en-US"/>
          </a:p>
          <a:p>
            <a:pPr>
              <a:lnSpc>
                <a:spcPct val="90000"/>
              </a:lnSpc>
            </a:pPr>
            <a:r>
              <a:rPr lang="en-US"/>
              <a:t>What are the differences between a social enterprise and a nonprofit organization?</a:t>
            </a:r>
          </a:p>
        </p:txBody>
      </p:sp>
    </p:spTree>
    <p:extLst>
      <p:ext uri="{BB962C8B-B14F-4D97-AF65-F5344CB8AC3E}">
        <p14:creationId xmlns:p14="http://schemas.microsoft.com/office/powerpoint/2010/main" val="153086360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{CB1FBD71-F536-A24C-929D-BA1C4EA7A237}tf10001062</Template>
  <TotalTime>35</TotalTime>
  <Words>90</Words>
  <Application>Microsoft Macintosh PowerPoint</Application>
  <PresentationFormat>Widescreen</PresentationFormat>
  <Paragraphs>13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Century Gothic</vt:lpstr>
      <vt:lpstr>Wingdings 3</vt:lpstr>
      <vt:lpstr>Ion</vt:lpstr>
      <vt:lpstr>Social Innovation</vt:lpstr>
      <vt:lpstr>Questions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Social Innovation</dc:title>
  <dc:creator>Adedapo Adebajo</dc:creator>
  <cp:lastModifiedBy>Adedapo Adebajo</cp:lastModifiedBy>
  <cp:revision>1</cp:revision>
  <dcterms:created xsi:type="dcterms:W3CDTF">2022-11-11T09:00:47Z</dcterms:created>
  <dcterms:modified xsi:type="dcterms:W3CDTF">2022-11-11T09:36:29Z</dcterms:modified>
</cp:coreProperties>
</file>