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0"/>
  </p:notesMasterIdLst>
  <p:sldIdLst>
    <p:sldId id="308" r:id="rId2"/>
    <p:sldId id="256" r:id="rId3"/>
    <p:sldId id="310" r:id="rId4"/>
    <p:sldId id="324" r:id="rId5"/>
    <p:sldId id="325" r:id="rId6"/>
    <p:sldId id="326" r:id="rId7"/>
    <p:sldId id="327" r:id="rId8"/>
    <p:sldId id="328" r:id="rId9"/>
    <p:sldId id="329" r:id="rId10"/>
    <p:sldId id="330" r:id="rId11"/>
    <p:sldId id="331" r:id="rId12"/>
    <p:sldId id="332" r:id="rId13"/>
    <p:sldId id="333" r:id="rId14"/>
    <p:sldId id="334" r:id="rId15"/>
    <p:sldId id="338" r:id="rId16"/>
    <p:sldId id="335" r:id="rId17"/>
    <p:sldId id="337" r:id="rId18"/>
    <p:sldId id="33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934"/>
  </p:normalViewPr>
  <p:slideViewPr>
    <p:cSldViewPr snapToGrid="0">
      <p:cViewPr varScale="1">
        <p:scale>
          <a:sx n="90" d="100"/>
          <a:sy n="90" d="100"/>
        </p:scale>
        <p:origin x="232" y="7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7F8612-421E-9944-B70C-4DB5848F1F90}" type="doc">
      <dgm:prSet loTypeId="urn:microsoft.com/office/officeart/2005/8/layout/hProcess9" loCatId="" qsTypeId="urn:microsoft.com/office/officeart/2005/8/quickstyle/simple5" qsCatId="simple" csTypeId="urn:microsoft.com/office/officeart/2005/8/colors/accent1_2" csCatId="accent1" phldr="1"/>
      <dgm:spPr/>
      <dgm:t>
        <a:bodyPr/>
        <a:lstStyle/>
        <a:p>
          <a:endParaRPr lang="en-GB"/>
        </a:p>
      </dgm:t>
    </dgm:pt>
    <dgm:pt modelId="{6F0A968F-E01C-7144-8DCE-445A50F1A5EF}">
      <dgm:prSet phldrT="[Text]"/>
      <dgm:spPr/>
      <dgm:t>
        <a:bodyPr/>
        <a:lstStyle/>
        <a:p>
          <a:r>
            <a:rPr lang="en-GB" b="1" dirty="0"/>
            <a:t>Prompts, Inspirations and Diagnos</a:t>
          </a:r>
          <a:r>
            <a:rPr lang="en-GB" dirty="0"/>
            <a:t>es</a:t>
          </a:r>
        </a:p>
      </dgm:t>
    </dgm:pt>
    <dgm:pt modelId="{4D81004E-F5F6-0A4A-9430-8A7D2D291700}" type="parTrans" cxnId="{BD1E04CE-7B15-C143-BF82-8BA677F8B8C1}">
      <dgm:prSet/>
      <dgm:spPr/>
      <dgm:t>
        <a:bodyPr/>
        <a:lstStyle/>
        <a:p>
          <a:endParaRPr lang="en-GB"/>
        </a:p>
      </dgm:t>
    </dgm:pt>
    <dgm:pt modelId="{23C4C57B-5C18-0748-AB25-5F4E49C1F66A}" type="sibTrans" cxnId="{BD1E04CE-7B15-C143-BF82-8BA677F8B8C1}">
      <dgm:prSet/>
      <dgm:spPr/>
      <dgm:t>
        <a:bodyPr/>
        <a:lstStyle/>
        <a:p>
          <a:endParaRPr lang="en-GB"/>
        </a:p>
      </dgm:t>
    </dgm:pt>
    <dgm:pt modelId="{9C6BAFE3-A7BA-DC4B-A8EE-E0902014ECB4}">
      <dgm:prSet phldrT="[Text]"/>
      <dgm:spPr/>
      <dgm:t>
        <a:bodyPr/>
        <a:lstStyle/>
        <a:p>
          <a:r>
            <a:rPr lang="en-GB" dirty="0"/>
            <a:t>Framing the question</a:t>
          </a:r>
        </a:p>
      </dgm:t>
    </dgm:pt>
    <dgm:pt modelId="{523878E3-4CB6-6948-8D06-BD737553E7F2}" type="parTrans" cxnId="{77C2330C-8CF9-9547-90FC-E3B04B2209D1}">
      <dgm:prSet/>
      <dgm:spPr/>
      <dgm:t>
        <a:bodyPr/>
        <a:lstStyle/>
        <a:p>
          <a:endParaRPr lang="en-GB"/>
        </a:p>
      </dgm:t>
    </dgm:pt>
    <dgm:pt modelId="{3B771B9F-3A1D-7A4C-B378-78822DF57C04}" type="sibTrans" cxnId="{77C2330C-8CF9-9547-90FC-E3B04B2209D1}">
      <dgm:prSet/>
      <dgm:spPr/>
      <dgm:t>
        <a:bodyPr/>
        <a:lstStyle/>
        <a:p>
          <a:endParaRPr lang="en-GB"/>
        </a:p>
      </dgm:t>
    </dgm:pt>
    <dgm:pt modelId="{85D31140-7B74-AE42-AEC2-00BACE8EA5B9}">
      <dgm:prSet phldrT="[Text]"/>
      <dgm:spPr/>
      <dgm:t>
        <a:bodyPr/>
        <a:lstStyle/>
        <a:p>
          <a:r>
            <a:rPr lang="en-GB" dirty="0"/>
            <a:t>Recognising the problem</a:t>
          </a:r>
        </a:p>
      </dgm:t>
    </dgm:pt>
    <dgm:pt modelId="{440A5C4F-1DA4-6D49-868E-E6A5F5CF8EDB}" type="parTrans" cxnId="{EE6B10AB-F09A-8B42-A2EA-E3D52387E323}">
      <dgm:prSet/>
      <dgm:spPr/>
      <dgm:t>
        <a:bodyPr/>
        <a:lstStyle/>
        <a:p>
          <a:endParaRPr lang="en-GB"/>
        </a:p>
      </dgm:t>
    </dgm:pt>
    <dgm:pt modelId="{DF6B555D-B2A4-2B49-BAD0-7E4A02690177}" type="sibTrans" cxnId="{EE6B10AB-F09A-8B42-A2EA-E3D52387E323}">
      <dgm:prSet/>
      <dgm:spPr/>
      <dgm:t>
        <a:bodyPr/>
        <a:lstStyle/>
        <a:p>
          <a:endParaRPr lang="en-GB"/>
        </a:p>
      </dgm:t>
    </dgm:pt>
    <dgm:pt modelId="{7896EBBD-C499-BF46-8917-649EDE77C82F}">
      <dgm:prSet phldrT="[Text]"/>
      <dgm:spPr/>
      <dgm:t>
        <a:bodyPr/>
        <a:lstStyle/>
        <a:p>
          <a:r>
            <a:rPr lang="en-GB" b="1" dirty="0"/>
            <a:t>Proposals and Ideas</a:t>
          </a:r>
        </a:p>
      </dgm:t>
    </dgm:pt>
    <dgm:pt modelId="{7377D4F6-8386-824D-9FDD-B990246E5EF4}" type="parTrans" cxnId="{AC99D6C4-EE9F-C54D-882F-9F9F97A3D88E}">
      <dgm:prSet/>
      <dgm:spPr/>
      <dgm:t>
        <a:bodyPr/>
        <a:lstStyle/>
        <a:p>
          <a:endParaRPr lang="en-GB"/>
        </a:p>
      </dgm:t>
    </dgm:pt>
    <dgm:pt modelId="{29D24016-649C-0C4E-A885-C1DBDAA9DC47}" type="sibTrans" cxnId="{AC99D6C4-EE9F-C54D-882F-9F9F97A3D88E}">
      <dgm:prSet/>
      <dgm:spPr/>
      <dgm:t>
        <a:bodyPr/>
        <a:lstStyle/>
        <a:p>
          <a:endParaRPr lang="en-GB"/>
        </a:p>
      </dgm:t>
    </dgm:pt>
    <dgm:pt modelId="{5A1C2DFF-18EB-464F-A360-2C7BB952BFDF}">
      <dgm:prSet phldrT="[Text]"/>
      <dgm:spPr/>
      <dgm:t>
        <a:bodyPr/>
        <a:lstStyle/>
        <a:p>
          <a:r>
            <a:rPr lang="en-GB" dirty="0"/>
            <a:t>Finding the right answer</a:t>
          </a:r>
        </a:p>
      </dgm:t>
    </dgm:pt>
    <dgm:pt modelId="{70D59C82-6554-EF41-A06D-53FF8FEB5CE2}" type="parTrans" cxnId="{76977F14-BB11-3143-A8DA-E01C99F66B40}">
      <dgm:prSet/>
      <dgm:spPr/>
      <dgm:t>
        <a:bodyPr/>
        <a:lstStyle/>
        <a:p>
          <a:endParaRPr lang="en-GB"/>
        </a:p>
      </dgm:t>
    </dgm:pt>
    <dgm:pt modelId="{5012C222-34EC-2846-85D1-4F3423E52199}" type="sibTrans" cxnId="{76977F14-BB11-3143-A8DA-E01C99F66B40}">
      <dgm:prSet/>
      <dgm:spPr/>
      <dgm:t>
        <a:bodyPr/>
        <a:lstStyle/>
        <a:p>
          <a:endParaRPr lang="en-GB"/>
        </a:p>
      </dgm:t>
    </dgm:pt>
    <dgm:pt modelId="{0B7D802B-BD1A-4F45-8E8A-8924D4EAC541}">
      <dgm:prSet phldrT="[Text]"/>
      <dgm:spPr/>
      <dgm:t>
        <a:bodyPr/>
        <a:lstStyle/>
        <a:p>
          <a:r>
            <a:rPr lang="en-GB" b="1" dirty="0"/>
            <a:t>Prototyping and Pilots</a:t>
          </a:r>
        </a:p>
      </dgm:t>
    </dgm:pt>
    <dgm:pt modelId="{F47B18A5-19A0-EB4B-B636-136E6A612A2A}" type="parTrans" cxnId="{E1DC7EB4-5A88-0E4D-8C28-68114EA4722D}">
      <dgm:prSet/>
      <dgm:spPr/>
      <dgm:t>
        <a:bodyPr/>
        <a:lstStyle/>
        <a:p>
          <a:endParaRPr lang="en-GB"/>
        </a:p>
      </dgm:t>
    </dgm:pt>
    <dgm:pt modelId="{0AB2BAA5-B371-8240-B321-19A43B71CB6E}" type="sibTrans" cxnId="{E1DC7EB4-5A88-0E4D-8C28-68114EA4722D}">
      <dgm:prSet/>
      <dgm:spPr/>
      <dgm:t>
        <a:bodyPr/>
        <a:lstStyle/>
        <a:p>
          <a:endParaRPr lang="en-GB"/>
        </a:p>
      </dgm:t>
    </dgm:pt>
    <dgm:pt modelId="{D3AD0224-FAA4-E840-84A0-A3AD6CA527BD}">
      <dgm:prSet phldrT="[Text]"/>
      <dgm:spPr/>
      <dgm:t>
        <a:bodyPr/>
        <a:lstStyle/>
        <a:p>
          <a:r>
            <a:rPr lang="en-GB" dirty="0"/>
            <a:t>Prototypes, pilots &amp; trials</a:t>
          </a:r>
        </a:p>
      </dgm:t>
    </dgm:pt>
    <dgm:pt modelId="{E6521167-EA3B-C549-9FE5-23F22AB79096}" type="parTrans" cxnId="{FE0CF007-52EC-484A-8228-BBB9B96B2460}">
      <dgm:prSet/>
      <dgm:spPr/>
      <dgm:t>
        <a:bodyPr/>
        <a:lstStyle/>
        <a:p>
          <a:endParaRPr lang="en-GB"/>
        </a:p>
      </dgm:t>
    </dgm:pt>
    <dgm:pt modelId="{28AD5E5F-661D-9D4B-9996-91890CF2C1CA}" type="sibTrans" cxnId="{FE0CF007-52EC-484A-8228-BBB9B96B2460}">
      <dgm:prSet/>
      <dgm:spPr/>
      <dgm:t>
        <a:bodyPr/>
        <a:lstStyle/>
        <a:p>
          <a:endParaRPr lang="en-GB"/>
        </a:p>
      </dgm:t>
    </dgm:pt>
    <dgm:pt modelId="{952917E1-FED3-8F4D-BACC-17E78D24A2FB}">
      <dgm:prSet phldrT="[Text]"/>
      <dgm:spPr/>
      <dgm:t>
        <a:bodyPr/>
        <a:lstStyle/>
        <a:p>
          <a:r>
            <a:rPr lang="en-GB" dirty="0"/>
            <a:t>Finance for emerging ideas</a:t>
          </a:r>
        </a:p>
      </dgm:t>
    </dgm:pt>
    <dgm:pt modelId="{EB9F0365-E440-3B4D-AC9F-D7C83753AE7F}" type="parTrans" cxnId="{0E9F533B-56C3-0A4F-AE7B-57EEDA791095}">
      <dgm:prSet/>
      <dgm:spPr/>
      <dgm:t>
        <a:bodyPr/>
        <a:lstStyle/>
        <a:p>
          <a:endParaRPr lang="en-GB"/>
        </a:p>
      </dgm:t>
    </dgm:pt>
    <dgm:pt modelId="{08897AF2-970C-0E49-906B-D13D910E3A50}" type="sibTrans" cxnId="{0E9F533B-56C3-0A4F-AE7B-57EEDA791095}">
      <dgm:prSet/>
      <dgm:spPr/>
      <dgm:t>
        <a:bodyPr/>
        <a:lstStyle/>
        <a:p>
          <a:endParaRPr lang="en-GB"/>
        </a:p>
      </dgm:t>
    </dgm:pt>
    <dgm:pt modelId="{9A5FDE51-B478-5E47-988D-5145209AC91F}">
      <dgm:prSet/>
      <dgm:spPr/>
      <dgm:t>
        <a:bodyPr/>
        <a:lstStyle/>
        <a:p>
          <a:r>
            <a:rPr lang="en-GB" b="1" dirty="0"/>
            <a:t>Sustaining</a:t>
          </a:r>
        </a:p>
      </dgm:t>
    </dgm:pt>
    <dgm:pt modelId="{F92F87A9-F716-2A46-AE76-813F1CDC2DED}" type="parTrans" cxnId="{0A4458C9-2920-B247-A8E4-75FB03D07927}">
      <dgm:prSet/>
      <dgm:spPr/>
      <dgm:t>
        <a:bodyPr/>
        <a:lstStyle/>
        <a:p>
          <a:endParaRPr lang="en-GB"/>
        </a:p>
      </dgm:t>
    </dgm:pt>
    <dgm:pt modelId="{0EA6705E-7FFC-2D4C-A7D1-8AC962651E33}" type="sibTrans" cxnId="{0A4458C9-2920-B247-A8E4-75FB03D07927}">
      <dgm:prSet/>
      <dgm:spPr/>
      <dgm:t>
        <a:bodyPr/>
        <a:lstStyle/>
        <a:p>
          <a:endParaRPr lang="en-GB"/>
        </a:p>
      </dgm:t>
    </dgm:pt>
    <dgm:pt modelId="{7D57DBF2-537A-3E49-993F-31287C910DDB}">
      <dgm:prSet/>
      <dgm:spPr/>
      <dgm:t>
        <a:bodyPr/>
        <a:lstStyle/>
        <a:p>
          <a:r>
            <a:rPr lang="en-GB" b="1" dirty="0"/>
            <a:t>Scaling</a:t>
          </a:r>
        </a:p>
      </dgm:t>
    </dgm:pt>
    <dgm:pt modelId="{18030FC2-1C70-2546-A700-8559D13DB67A}" type="parTrans" cxnId="{D3EE5E9C-9092-2B44-908B-D2C6777132E9}">
      <dgm:prSet/>
      <dgm:spPr/>
      <dgm:t>
        <a:bodyPr/>
        <a:lstStyle/>
        <a:p>
          <a:endParaRPr lang="en-GB"/>
        </a:p>
      </dgm:t>
    </dgm:pt>
    <dgm:pt modelId="{4FC70FD0-938B-F849-997C-97A476AE33DA}" type="sibTrans" cxnId="{D3EE5E9C-9092-2B44-908B-D2C6777132E9}">
      <dgm:prSet/>
      <dgm:spPr/>
      <dgm:t>
        <a:bodyPr/>
        <a:lstStyle/>
        <a:p>
          <a:endParaRPr lang="en-GB"/>
        </a:p>
      </dgm:t>
    </dgm:pt>
    <dgm:pt modelId="{F66AEDC8-66D7-654C-8487-1C343F94257F}">
      <dgm:prSet/>
      <dgm:spPr/>
      <dgm:t>
        <a:bodyPr/>
        <a:lstStyle/>
        <a:p>
          <a:r>
            <a:rPr lang="en-GB" b="1" dirty="0"/>
            <a:t>Systemic Change</a:t>
          </a:r>
        </a:p>
      </dgm:t>
    </dgm:pt>
    <dgm:pt modelId="{4FA4D841-94B7-B644-B555-B038562063D0}" type="parTrans" cxnId="{C6FF3C6F-36A6-E243-97EB-3DD9A4CC502D}">
      <dgm:prSet/>
      <dgm:spPr/>
      <dgm:t>
        <a:bodyPr/>
        <a:lstStyle/>
        <a:p>
          <a:endParaRPr lang="en-GB"/>
        </a:p>
      </dgm:t>
    </dgm:pt>
    <dgm:pt modelId="{A3DFEC21-CEA5-4040-BDE3-2DF9066C042A}" type="sibTrans" cxnId="{C6FF3C6F-36A6-E243-97EB-3DD9A4CC502D}">
      <dgm:prSet/>
      <dgm:spPr/>
      <dgm:t>
        <a:bodyPr/>
        <a:lstStyle/>
        <a:p>
          <a:endParaRPr lang="en-GB"/>
        </a:p>
      </dgm:t>
    </dgm:pt>
    <dgm:pt modelId="{DAE31724-EB4B-8646-8464-9DFC30DE80E6}">
      <dgm:prSet/>
      <dgm:spPr/>
      <dgm:t>
        <a:bodyPr/>
        <a:lstStyle/>
        <a:p>
          <a:r>
            <a:rPr lang="en-GB" dirty="0"/>
            <a:t>Creating a business</a:t>
          </a:r>
        </a:p>
      </dgm:t>
    </dgm:pt>
    <dgm:pt modelId="{8C579FFD-5E87-B147-8AA0-3268DEB239D4}" type="parTrans" cxnId="{D1F84B6D-C4B4-E14E-B965-13F92D2AE77B}">
      <dgm:prSet/>
      <dgm:spPr/>
      <dgm:t>
        <a:bodyPr/>
        <a:lstStyle/>
        <a:p>
          <a:endParaRPr lang="en-GB"/>
        </a:p>
      </dgm:t>
    </dgm:pt>
    <dgm:pt modelId="{9D2D80E3-B740-0C4C-891C-C9E56259C198}" type="sibTrans" cxnId="{D1F84B6D-C4B4-E14E-B965-13F92D2AE77B}">
      <dgm:prSet/>
      <dgm:spPr/>
      <dgm:t>
        <a:bodyPr/>
        <a:lstStyle/>
        <a:p>
          <a:endParaRPr lang="en-GB"/>
        </a:p>
      </dgm:t>
    </dgm:pt>
    <dgm:pt modelId="{3259502F-C124-D241-ACA0-360E0BD72364}">
      <dgm:prSet phldrT="[Text]"/>
      <dgm:spPr/>
      <dgm:t>
        <a:bodyPr/>
        <a:lstStyle/>
        <a:p>
          <a:r>
            <a:rPr lang="en-GB" dirty="0"/>
            <a:t>From symptom to cause</a:t>
          </a:r>
        </a:p>
      </dgm:t>
    </dgm:pt>
    <dgm:pt modelId="{541836F1-1A81-0F43-BC97-D1EF5DDC7BEA}" type="parTrans" cxnId="{B439DB25-850F-8644-A38F-E3673ABFCBB4}">
      <dgm:prSet/>
      <dgm:spPr/>
      <dgm:t>
        <a:bodyPr/>
        <a:lstStyle/>
        <a:p>
          <a:endParaRPr lang="en-GB"/>
        </a:p>
      </dgm:t>
    </dgm:pt>
    <dgm:pt modelId="{1005C0F5-0D5F-D14C-B4F0-AE240B7913F6}" type="sibTrans" cxnId="{B439DB25-850F-8644-A38F-E3673ABFCBB4}">
      <dgm:prSet/>
      <dgm:spPr/>
      <dgm:t>
        <a:bodyPr/>
        <a:lstStyle/>
        <a:p>
          <a:endParaRPr lang="en-GB"/>
        </a:p>
      </dgm:t>
    </dgm:pt>
    <dgm:pt modelId="{F9B3E6AB-C7F3-1B44-80D1-1CC8C4585C8A}">
      <dgm:prSet phldrT="[Text]"/>
      <dgm:spPr/>
      <dgm:t>
        <a:bodyPr/>
        <a:lstStyle/>
        <a:p>
          <a:r>
            <a:rPr lang="en-GB" dirty="0"/>
            <a:t>Imagining the solution</a:t>
          </a:r>
        </a:p>
      </dgm:t>
    </dgm:pt>
    <dgm:pt modelId="{11D1678B-BF9C-324E-BA25-6FA639DEC231}" type="parTrans" cxnId="{F5E501B5-B5B1-A844-ADE2-F525CC04201B}">
      <dgm:prSet/>
      <dgm:spPr/>
      <dgm:t>
        <a:bodyPr/>
        <a:lstStyle/>
        <a:p>
          <a:endParaRPr lang="en-GB"/>
        </a:p>
      </dgm:t>
    </dgm:pt>
    <dgm:pt modelId="{30995441-B8AB-7049-BE02-E5ECF4718AF8}" type="sibTrans" cxnId="{F5E501B5-B5B1-A844-ADE2-F525CC04201B}">
      <dgm:prSet/>
      <dgm:spPr/>
      <dgm:t>
        <a:bodyPr/>
        <a:lstStyle/>
        <a:p>
          <a:endParaRPr lang="en-GB"/>
        </a:p>
      </dgm:t>
    </dgm:pt>
    <dgm:pt modelId="{A3445490-8F45-454E-B1BF-E82F64A4A0D5}">
      <dgm:prSet phldrT="[Text]"/>
      <dgm:spPr/>
      <dgm:t>
        <a:bodyPr/>
        <a:lstStyle/>
        <a:p>
          <a:r>
            <a:rPr lang="en-GB" dirty="0"/>
            <a:t>Thinking differently</a:t>
          </a:r>
        </a:p>
      </dgm:t>
    </dgm:pt>
    <dgm:pt modelId="{DCAB69DF-B308-4148-B406-BC856F2252C0}" type="parTrans" cxnId="{ADDC5EF2-C56A-834F-8020-86395CFF1E24}">
      <dgm:prSet/>
      <dgm:spPr/>
      <dgm:t>
        <a:bodyPr/>
        <a:lstStyle/>
        <a:p>
          <a:endParaRPr lang="en-GB"/>
        </a:p>
      </dgm:t>
    </dgm:pt>
    <dgm:pt modelId="{C29CD11B-B179-DB4D-82BB-F4EA7F29B680}" type="sibTrans" cxnId="{ADDC5EF2-C56A-834F-8020-86395CFF1E24}">
      <dgm:prSet/>
      <dgm:spPr/>
      <dgm:t>
        <a:bodyPr/>
        <a:lstStyle/>
        <a:p>
          <a:endParaRPr lang="en-GB"/>
        </a:p>
      </dgm:t>
    </dgm:pt>
    <dgm:pt modelId="{85C4DDED-E7AD-D24F-BD21-6C089E108405}">
      <dgm:prSet phldrT="[Text]"/>
      <dgm:spPr/>
      <dgm:t>
        <a:bodyPr/>
        <a:lstStyle/>
        <a:p>
          <a:r>
            <a:rPr lang="en-GB" dirty="0"/>
            <a:t>Open innovation</a:t>
          </a:r>
        </a:p>
      </dgm:t>
    </dgm:pt>
    <dgm:pt modelId="{D89C2841-573D-1940-A453-809A054BEE2B}" type="parTrans" cxnId="{A80BF032-A711-1E4A-9E8E-35334D39D00F}">
      <dgm:prSet/>
      <dgm:spPr/>
      <dgm:t>
        <a:bodyPr/>
        <a:lstStyle/>
        <a:p>
          <a:endParaRPr lang="en-GB"/>
        </a:p>
      </dgm:t>
    </dgm:pt>
    <dgm:pt modelId="{E5A13419-63FE-3048-A9C0-212DDB9AE96D}" type="sibTrans" cxnId="{A80BF032-A711-1E4A-9E8E-35334D39D00F}">
      <dgm:prSet/>
      <dgm:spPr/>
      <dgm:t>
        <a:bodyPr/>
        <a:lstStyle/>
        <a:p>
          <a:endParaRPr lang="en-GB"/>
        </a:p>
      </dgm:t>
    </dgm:pt>
    <dgm:pt modelId="{C2952934-69CA-B446-99F8-7FA529EDFA06}">
      <dgm:prSet phldrT="[Text]"/>
      <dgm:spPr/>
      <dgm:t>
        <a:bodyPr/>
        <a:lstStyle/>
        <a:p>
          <a:r>
            <a:rPr lang="en-GB" dirty="0"/>
            <a:t>Participation</a:t>
          </a:r>
        </a:p>
      </dgm:t>
    </dgm:pt>
    <dgm:pt modelId="{A36A04CB-2E81-8847-9EBC-4D75D618A50F}" type="parTrans" cxnId="{0EEAC34B-F2D7-7E45-A751-D79D7A646AE2}">
      <dgm:prSet/>
      <dgm:spPr/>
      <dgm:t>
        <a:bodyPr/>
        <a:lstStyle/>
        <a:p>
          <a:endParaRPr lang="en-GB"/>
        </a:p>
      </dgm:t>
    </dgm:pt>
    <dgm:pt modelId="{AFCB689B-6D27-4A4A-8083-9C15F0071A93}" type="sibTrans" cxnId="{0EEAC34B-F2D7-7E45-A751-D79D7A646AE2}">
      <dgm:prSet/>
      <dgm:spPr/>
      <dgm:t>
        <a:bodyPr/>
        <a:lstStyle/>
        <a:p>
          <a:endParaRPr lang="en-GB"/>
        </a:p>
      </dgm:t>
    </dgm:pt>
    <dgm:pt modelId="{A05FACFC-9137-C049-A558-E0CEAF01955D}">
      <dgm:prSet phldrT="[Text]"/>
      <dgm:spPr/>
      <dgm:t>
        <a:bodyPr/>
        <a:lstStyle/>
        <a:p>
          <a:r>
            <a:rPr lang="en-GB" dirty="0"/>
            <a:t>Facilitating participation </a:t>
          </a:r>
        </a:p>
      </dgm:t>
    </dgm:pt>
    <dgm:pt modelId="{166A8414-F917-D840-AEC5-69D5CA6E062C}" type="parTrans" cxnId="{1EBC1679-1AC0-2A48-B74F-8DBF0473D6FA}">
      <dgm:prSet/>
      <dgm:spPr/>
      <dgm:t>
        <a:bodyPr/>
        <a:lstStyle/>
        <a:p>
          <a:endParaRPr lang="en-GB"/>
        </a:p>
      </dgm:t>
    </dgm:pt>
    <dgm:pt modelId="{10C68AA5-A269-F440-8B36-25B67091F581}" type="sibTrans" cxnId="{1EBC1679-1AC0-2A48-B74F-8DBF0473D6FA}">
      <dgm:prSet/>
      <dgm:spPr/>
      <dgm:t>
        <a:bodyPr/>
        <a:lstStyle/>
        <a:p>
          <a:endParaRPr lang="en-GB"/>
        </a:p>
      </dgm:t>
    </dgm:pt>
    <dgm:pt modelId="{DAAE2142-DADC-CA4F-9475-9076A8AFF1B9}">
      <dgm:prSet phldrT="[Text]"/>
      <dgm:spPr/>
      <dgm:t>
        <a:bodyPr/>
        <a:lstStyle/>
        <a:p>
          <a:r>
            <a:rPr lang="en-GB" dirty="0"/>
            <a:t>Institutions</a:t>
          </a:r>
        </a:p>
      </dgm:t>
    </dgm:pt>
    <dgm:pt modelId="{742A40DA-A590-1643-9921-B0EC1475C73B}" type="parTrans" cxnId="{F891523B-8A65-8549-8254-586C22BD54E7}">
      <dgm:prSet/>
      <dgm:spPr/>
      <dgm:t>
        <a:bodyPr/>
        <a:lstStyle/>
        <a:p>
          <a:endParaRPr lang="en-GB"/>
        </a:p>
      </dgm:t>
    </dgm:pt>
    <dgm:pt modelId="{E8C5ABE7-7F23-B949-ADF0-75157F2638AD}" type="sibTrans" cxnId="{F891523B-8A65-8549-8254-586C22BD54E7}">
      <dgm:prSet/>
      <dgm:spPr/>
      <dgm:t>
        <a:bodyPr/>
        <a:lstStyle/>
        <a:p>
          <a:endParaRPr lang="en-GB"/>
        </a:p>
      </dgm:t>
    </dgm:pt>
    <dgm:pt modelId="{86327FB8-A0AC-DD40-9C6F-FB0D62FF366A}">
      <dgm:prSet/>
      <dgm:spPr/>
      <dgm:t>
        <a:bodyPr/>
        <a:lstStyle/>
        <a:p>
          <a:r>
            <a:rPr lang="en-GB" dirty="0"/>
            <a:t>Ownership and organisational form</a:t>
          </a:r>
        </a:p>
      </dgm:t>
    </dgm:pt>
    <dgm:pt modelId="{592B671D-6F27-4B47-9E46-35E132330E0D}" type="parTrans" cxnId="{B3C5AA14-6642-E54B-8612-9CD85D23FFDF}">
      <dgm:prSet/>
      <dgm:spPr/>
      <dgm:t>
        <a:bodyPr/>
        <a:lstStyle/>
        <a:p>
          <a:endParaRPr lang="en-GB"/>
        </a:p>
      </dgm:t>
    </dgm:pt>
    <dgm:pt modelId="{B8C60CD6-EB68-884C-B9E5-E991796D6E8C}" type="sibTrans" cxnId="{B3C5AA14-6642-E54B-8612-9CD85D23FFDF}">
      <dgm:prSet/>
      <dgm:spPr/>
      <dgm:t>
        <a:bodyPr/>
        <a:lstStyle/>
        <a:p>
          <a:endParaRPr lang="en-GB"/>
        </a:p>
      </dgm:t>
    </dgm:pt>
    <dgm:pt modelId="{7AAB7FAF-14C7-1C47-B709-70BEB757E9B9}">
      <dgm:prSet/>
      <dgm:spPr/>
      <dgm:t>
        <a:bodyPr/>
        <a:lstStyle/>
        <a:p>
          <a:r>
            <a:rPr lang="en-GB" dirty="0"/>
            <a:t>Governance</a:t>
          </a:r>
        </a:p>
      </dgm:t>
    </dgm:pt>
    <dgm:pt modelId="{16E7A34D-AED0-414F-85DC-C29E2B0E2337}" type="parTrans" cxnId="{8278F681-3D26-5147-A924-5DE5DB3D35C7}">
      <dgm:prSet/>
      <dgm:spPr/>
      <dgm:t>
        <a:bodyPr/>
        <a:lstStyle/>
        <a:p>
          <a:endParaRPr lang="en-GB"/>
        </a:p>
      </dgm:t>
    </dgm:pt>
    <dgm:pt modelId="{4FED5922-EBC6-A644-A7D9-BC62B0AFF55B}" type="sibTrans" cxnId="{8278F681-3D26-5147-A924-5DE5DB3D35C7}">
      <dgm:prSet/>
      <dgm:spPr/>
      <dgm:t>
        <a:bodyPr/>
        <a:lstStyle/>
        <a:p>
          <a:endParaRPr lang="en-GB"/>
        </a:p>
      </dgm:t>
    </dgm:pt>
    <dgm:pt modelId="{D166732C-E575-BB4B-981E-BA7EED379A34}">
      <dgm:prSet/>
      <dgm:spPr/>
      <dgm:t>
        <a:bodyPr/>
        <a:lstStyle/>
        <a:p>
          <a:r>
            <a:rPr lang="en-GB" dirty="0"/>
            <a:t>Organisational models</a:t>
          </a:r>
        </a:p>
      </dgm:t>
    </dgm:pt>
    <dgm:pt modelId="{ED22D002-5546-684D-B302-064667450F30}" type="parTrans" cxnId="{85D01D92-6596-D247-BBF2-C827F9FF14ED}">
      <dgm:prSet/>
      <dgm:spPr/>
      <dgm:t>
        <a:bodyPr/>
        <a:lstStyle/>
        <a:p>
          <a:endParaRPr lang="en-GB"/>
        </a:p>
      </dgm:t>
    </dgm:pt>
    <dgm:pt modelId="{855917AA-1D6F-DE43-85DC-1E5295B61251}" type="sibTrans" cxnId="{85D01D92-6596-D247-BBF2-C827F9FF14ED}">
      <dgm:prSet/>
      <dgm:spPr/>
      <dgm:t>
        <a:bodyPr/>
        <a:lstStyle/>
        <a:p>
          <a:endParaRPr lang="en-GB"/>
        </a:p>
      </dgm:t>
    </dgm:pt>
    <dgm:pt modelId="{38E94CEA-ACDA-4B45-BB6B-8AA32CFB2EBE}">
      <dgm:prSet/>
      <dgm:spPr/>
      <dgm:t>
        <a:bodyPr/>
        <a:lstStyle/>
        <a:p>
          <a:r>
            <a:rPr lang="en-GB" dirty="0"/>
            <a:t>Operations</a:t>
          </a:r>
        </a:p>
      </dgm:t>
    </dgm:pt>
    <dgm:pt modelId="{0C03CFCF-E1D7-124C-BE19-2FCEE925C5FE}" type="parTrans" cxnId="{E91E0E3A-6B5B-8F45-AB0D-5F9652C070D3}">
      <dgm:prSet/>
      <dgm:spPr/>
      <dgm:t>
        <a:bodyPr/>
        <a:lstStyle/>
        <a:p>
          <a:endParaRPr lang="en-GB"/>
        </a:p>
      </dgm:t>
    </dgm:pt>
    <dgm:pt modelId="{AAC01B88-FD6C-9D40-9E13-1288E9A4E7F5}" type="sibTrans" cxnId="{E91E0E3A-6B5B-8F45-AB0D-5F9652C070D3}">
      <dgm:prSet/>
      <dgm:spPr/>
      <dgm:t>
        <a:bodyPr/>
        <a:lstStyle/>
        <a:p>
          <a:endParaRPr lang="en-GB"/>
        </a:p>
      </dgm:t>
    </dgm:pt>
    <dgm:pt modelId="{82F35D41-4BF5-B644-85F9-54D6D1A20521}">
      <dgm:prSet/>
      <dgm:spPr/>
      <dgm:t>
        <a:bodyPr/>
        <a:lstStyle/>
        <a:p>
          <a:r>
            <a:rPr lang="en-GB" dirty="0"/>
            <a:t>Venture finance</a:t>
          </a:r>
        </a:p>
      </dgm:t>
    </dgm:pt>
    <dgm:pt modelId="{3BB466CF-6EC0-0A42-9ACB-27E179CB3886}" type="parTrans" cxnId="{7929CF3C-7E19-AB44-85B6-6602C34B710F}">
      <dgm:prSet/>
      <dgm:spPr/>
      <dgm:t>
        <a:bodyPr/>
        <a:lstStyle/>
        <a:p>
          <a:endParaRPr lang="en-GB"/>
        </a:p>
      </dgm:t>
    </dgm:pt>
    <dgm:pt modelId="{BA169704-394E-6642-A6CF-E9674D994D6E}" type="sibTrans" cxnId="{7929CF3C-7E19-AB44-85B6-6602C34B710F}">
      <dgm:prSet/>
      <dgm:spPr/>
      <dgm:t>
        <a:bodyPr/>
        <a:lstStyle/>
        <a:p>
          <a:endParaRPr lang="en-GB"/>
        </a:p>
      </dgm:t>
    </dgm:pt>
    <dgm:pt modelId="{30E5E31C-A65F-6D4B-911C-6E8440391CFA}">
      <dgm:prSet/>
      <dgm:spPr/>
      <dgm:t>
        <a:bodyPr/>
        <a:lstStyle/>
        <a:p>
          <a:r>
            <a:rPr lang="en-GB" dirty="0"/>
            <a:t>Public sector</a:t>
          </a:r>
        </a:p>
      </dgm:t>
    </dgm:pt>
    <dgm:pt modelId="{88CDC596-7C0A-6C4F-B597-0DA283CFD948}" type="parTrans" cxnId="{4431A9E2-BDA6-4545-B2FA-D898F5674F5A}">
      <dgm:prSet/>
      <dgm:spPr/>
      <dgm:t>
        <a:bodyPr/>
        <a:lstStyle/>
        <a:p>
          <a:endParaRPr lang="en-GB"/>
        </a:p>
      </dgm:t>
    </dgm:pt>
    <dgm:pt modelId="{1EC2BFE9-CF1A-4B4F-96CD-632397B1EC57}" type="sibTrans" cxnId="{4431A9E2-BDA6-4545-B2FA-D898F5674F5A}">
      <dgm:prSet/>
      <dgm:spPr/>
      <dgm:t>
        <a:bodyPr/>
        <a:lstStyle/>
        <a:p>
          <a:endParaRPr lang="en-GB"/>
        </a:p>
      </dgm:t>
    </dgm:pt>
    <dgm:pt modelId="{15C6DBCE-C34B-CC40-A820-74F83B2841E9}">
      <dgm:prSet/>
      <dgm:spPr/>
      <dgm:t>
        <a:bodyPr/>
        <a:lstStyle/>
        <a:p>
          <a:r>
            <a:rPr lang="en-GB" dirty="0"/>
            <a:t>Generative diffusion</a:t>
          </a:r>
        </a:p>
      </dgm:t>
    </dgm:pt>
    <dgm:pt modelId="{146A736A-79A5-E647-8B79-30C4ED6E4FAB}" type="parTrans" cxnId="{2BA2C025-AB61-EE45-B0EF-AC52E7F3DAAF}">
      <dgm:prSet/>
      <dgm:spPr/>
      <dgm:t>
        <a:bodyPr/>
        <a:lstStyle/>
        <a:p>
          <a:endParaRPr lang="en-GB"/>
        </a:p>
      </dgm:t>
    </dgm:pt>
    <dgm:pt modelId="{FF415265-F05D-0143-B7F3-46D3CDB0EAAE}" type="sibTrans" cxnId="{2BA2C025-AB61-EE45-B0EF-AC52E7F3DAAF}">
      <dgm:prSet/>
      <dgm:spPr/>
      <dgm:t>
        <a:bodyPr/>
        <a:lstStyle/>
        <a:p>
          <a:endParaRPr lang="en-GB"/>
        </a:p>
      </dgm:t>
    </dgm:pt>
    <dgm:pt modelId="{6B720A8A-B3D1-7049-944F-FF7F600291EC}">
      <dgm:prSet/>
      <dgm:spPr/>
      <dgm:t>
        <a:bodyPr/>
        <a:lstStyle/>
        <a:p>
          <a:r>
            <a:rPr lang="en-GB" dirty="0"/>
            <a:t>Inspiration</a:t>
          </a:r>
        </a:p>
      </dgm:t>
    </dgm:pt>
    <dgm:pt modelId="{E34383F7-F648-0E41-909B-E562FEFA754C}" type="parTrans" cxnId="{23AFCA9A-8652-DF49-BAEE-5D7B78720747}">
      <dgm:prSet/>
      <dgm:spPr/>
      <dgm:t>
        <a:bodyPr/>
        <a:lstStyle/>
        <a:p>
          <a:endParaRPr lang="en-GB"/>
        </a:p>
      </dgm:t>
    </dgm:pt>
    <dgm:pt modelId="{18B28B91-084D-A44D-8589-BAE0A7F4A4DB}" type="sibTrans" cxnId="{23AFCA9A-8652-DF49-BAEE-5D7B78720747}">
      <dgm:prSet/>
      <dgm:spPr/>
      <dgm:t>
        <a:bodyPr/>
        <a:lstStyle/>
        <a:p>
          <a:endParaRPr lang="en-GB"/>
        </a:p>
      </dgm:t>
    </dgm:pt>
    <dgm:pt modelId="{1E566E32-3DAF-E044-A05A-E23AA2E2429D}">
      <dgm:prSet/>
      <dgm:spPr/>
      <dgm:t>
        <a:bodyPr/>
        <a:lstStyle/>
        <a:p>
          <a:r>
            <a:rPr lang="en-GB" dirty="0"/>
            <a:t>Diffusing demand</a:t>
          </a:r>
        </a:p>
      </dgm:t>
    </dgm:pt>
    <dgm:pt modelId="{C4233EB1-CC9F-6D43-981F-EA24A35026D6}" type="parTrans" cxnId="{73383850-352A-F643-9E8C-4A812F7A36D2}">
      <dgm:prSet/>
      <dgm:spPr/>
      <dgm:t>
        <a:bodyPr/>
        <a:lstStyle/>
        <a:p>
          <a:endParaRPr lang="en-GB"/>
        </a:p>
      </dgm:t>
    </dgm:pt>
    <dgm:pt modelId="{756FDBC0-0AC9-384C-8EAA-737E245DE375}" type="sibTrans" cxnId="{73383850-352A-F643-9E8C-4A812F7A36D2}">
      <dgm:prSet/>
      <dgm:spPr/>
      <dgm:t>
        <a:bodyPr/>
        <a:lstStyle/>
        <a:p>
          <a:endParaRPr lang="en-GB"/>
        </a:p>
      </dgm:t>
    </dgm:pt>
    <dgm:pt modelId="{36143E21-EC0D-0B43-B95D-BB02512BF554}">
      <dgm:prSet/>
      <dgm:spPr/>
      <dgm:t>
        <a:bodyPr/>
        <a:lstStyle/>
        <a:p>
          <a:r>
            <a:rPr lang="en-GB" dirty="0"/>
            <a:t>Scaling and diffusion in the public sector</a:t>
          </a:r>
        </a:p>
      </dgm:t>
    </dgm:pt>
    <dgm:pt modelId="{384704E0-30E4-DA4B-B200-C26A0CDBC575}" type="parTrans" cxnId="{B52F0E78-83B5-9743-9A70-0BBEE573DE32}">
      <dgm:prSet/>
      <dgm:spPr/>
      <dgm:t>
        <a:bodyPr/>
        <a:lstStyle/>
        <a:p>
          <a:endParaRPr lang="en-GB"/>
        </a:p>
      </dgm:t>
    </dgm:pt>
    <dgm:pt modelId="{F3201942-9457-6044-9707-3EA38AA0E06A}" type="sibTrans" cxnId="{B52F0E78-83B5-9743-9A70-0BBEE573DE32}">
      <dgm:prSet/>
      <dgm:spPr/>
      <dgm:t>
        <a:bodyPr/>
        <a:lstStyle/>
        <a:p>
          <a:endParaRPr lang="en-GB"/>
        </a:p>
      </dgm:t>
    </dgm:pt>
    <dgm:pt modelId="{97DB8BEF-0C22-C24A-969B-9EF088168765}">
      <dgm:prSet/>
      <dgm:spPr/>
      <dgm:t>
        <a:bodyPr/>
        <a:lstStyle/>
        <a:p>
          <a:r>
            <a:rPr lang="en-GB" dirty="0"/>
            <a:t>Commissioning and procurement</a:t>
          </a:r>
        </a:p>
      </dgm:t>
    </dgm:pt>
    <dgm:pt modelId="{C9617759-BFEA-EB4F-9E89-C856F92F7978}" type="parTrans" cxnId="{F9CF405B-3D9A-6446-803C-9687BAE288FE}">
      <dgm:prSet/>
      <dgm:spPr/>
      <dgm:t>
        <a:bodyPr/>
        <a:lstStyle/>
        <a:p>
          <a:endParaRPr lang="en-GB"/>
        </a:p>
      </dgm:t>
    </dgm:pt>
    <dgm:pt modelId="{9AE753D5-12C3-0943-9AE8-62851828CFED}" type="sibTrans" cxnId="{F9CF405B-3D9A-6446-803C-9687BAE288FE}">
      <dgm:prSet/>
      <dgm:spPr/>
      <dgm:t>
        <a:bodyPr/>
        <a:lstStyle/>
        <a:p>
          <a:endParaRPr lang="en-GB"/>
        </a:p>
      </dgm:t>
    </dgm:pt>
    <dgm:pt modelId="{52E16F03-A7D7-8A44-B300-9EADA7A8F66F}">
      <dgm:prSet/>
      <dgm:spPr/>
      <dgm:t>
        <a:bodyPr/>
        <a:lstStyle/>
        <a:p>
          <a:r>
            <a:rPr lang="en-GB" dirty="0"/>
            <a:t>Transmitters</a:t>
          </a:r>
        </a:p>
      </dgm:t>
    </dgm:pt>
    <dgm:pt modelId="{82D2539B-BFE7-944F-A505-F111646E48E0}" type="parTrans" cxnId="{8A0A5E2C-D76F-1043-BE36-F3A6878A2450}">
      <dgm:prSet/>
      <dgm:spPr/>
      <dgm:t>
        <a:bodyPr/>
        <a:lstStyle/>
        <a:p>
          <a:endParaRPr lang="en-GB"/>
        </a:p>
      </dgm:t>
    </dgm:pt>
    <dgm:pt modelId="{C78E8886-6A48-7344-83F8-D46C224A0932}" type="sibTrans" cxnId="{8A0A5E2C-D76F-1043-BE36-F3A6878A2450}">
      <dgm:prSet/>
      <dgm:spPr/>
      <dgm:t>
        <a:bodyPr/>
        <a:lstStyle/>
        <a:p>
          <a:endParaRPr lang="en-GB"/>
        </a:p>
      </dgm:t>
    </dgm:pt>
    <dgm:pt modelId="{FCDFC4A1-7925-CC45-9359-1B00E31CC441}">
      <dgm:prSet/>
      <dgm:spPr/>
      <dgm:t>
        <a:bodyPr/>
        <a:lstStyle/>
        <a:p>
          <a:endParaRPr lang="en-GB" dirty="0"/>
        </a:p>
      </dgm:t>
    </dgm:pt>
    <dgm:pt modelId="{14863CA1-6BDE-6242-BC27-2E8F8AC28DE6}" type="parTrans" cxnId="{45E83921-F307-E64A-9D1C-9418DABE7688}">
      <dgm:prSet/>
      <dgm:spPr/>
      <dgm:t>
        <a:bodyPr/>
        <a:lstStyle/>
        <a:p>
          <a:endParaRPr lang="en-GB"/>
        </a:p>
      </dgm:t>
    </dgm:pt>
    <dgm:pt modelId="{DD9531BC-50C1-974B-BAF7-2F2294808F55}" type="sibTrans" cxnId="{45E83921-F307-E64A-9D1C-9418DABE7688}">
      <dgm:prSet/>
      <dgm:spPr/>
      <dgm:t>
        <a:bodyPr/>
        <a:lstStyle/>
        <a:p>
          <a:endParaRPr lang="en-GB"/>
        </a:p>
      </dgm:t>
    </dgm:pt>
    <dgm:pt modelId="{47CAE80A-40FE-C144-9654-291DA02AC6BF}">
      <dgm:prSet/>
      <dgm:spPr/>
      <dgm:t>
        <a:bodyPr/>
        <a:lstStyle/>
        <a:p>
          <a:r>
            <a:rPr lang="en-GB" dirty="0"/>
            <a:t>Suppliers of innovation</a:t>
          </a:r>
        </a:p>
      </dgm:t>
    </dgm:pt>
    <dgm:pt modelId="{1E1F998F-78DF-8141-B188-4718EC32B997}" type="parTrans" cxnId="{9AE99EDE-1A25-0E46-8A24-954D9F22C00F}">
      <dgm:prSet/>
      <dgm:spPr/>
      <dgm:t>
        <a:bodyPr/>
        <a:lstStyle/>
        <a:p>
          <a:endParaRPr lang="en-GB"/>
        </a:p>
      </dgm:t>
    </dgm:pt>
    <dgm:pt modelId="{B7919109-86EE-C449-885F-ABB3DC8D7EDD}" type="sibTrans" cxnId="{9AE99EDE-1A25-0E46-8A24-954D9F22C00F}">
      <dgm:prSet/>
      <dgm:spPr/>
      <dgm:t>
        <a:bodyPr/>
        <a:lstStyle/>
        <a:p>
          <a:endParaRPr lang="en-GB"/>
        </a:p>
      </dgm:t>
    </dgm:pt>
    <dgm:pt modelId="{6A9A931B-DE50-A54D-B5CA-41208FE3DB43}">
      <dgm:prSet/>
      <dgm:spPr/>
      <dgm:t>
        <a:bodyPr/>
        <a:lstStyle/>
        <a:p>
          <a:r>
            <a:rPr lang="en-GB" dirty="0"/>
            <a:t>Organisation and scale</a:t>
          </a:r>
        </a:p>
      </dgm:t>
    </dgm:pt>
    <dgm:pt modelId="{FBE50CF3-49EA-B849-B997-0EED4D286078}" type="parTrans" cxnId="{20CFA286-EBFE-9746-9022-57F53D1D182B}">
      <dgm:prSet/>
      <dgm:spPr/>
      <dgm:t>
        <a:bodyPr/>
        <a:lstStyle/>
        <a:p>
          <a:endParaRPr lang="en-GB"/>
        </a:p>
      </dgm:t>
    </dgm:pt>
    <dgm:pt modelId="{69F68DC8-8D45-F344-98C9-F162648C2980}" type="sibTrans" cxnId="{20CFA286-EBFE-9746-9022-57F53D1D182B}">
      <dgm:prSet/>
      <dgm:spPr/>
      <dgm:t>
        <a:bodyPr/>
        <a:lstStyle/>
        <a:p>
          <a:endParaRPr lang="en-GB"/>
        </a:p>
      </dgm:t>
    </dgm:pt>
    <dgm:pt modelId="{8B21DE4B-F774-3D42-9469-CA950C1AA231}" type="pres">
      <dgm:prSet presAssocID="{687F8612-421E-9944-B70C-4DB5848F1F90}" presName="CompostProcess" presStyleCnt="0">
        <dgm:presLayoutVars>
          <dgm:dir/>
          <dgm:resizeHandles val="exact"/>
        </dgm:presLayoutVars>
      </dgm:prSet>
      <dgm:spPr/>
    </dgm:pt>
    <dgm:pt modelId="{25C18D2D-489E-774D-BB61-0EA08C66E5FC}" type="pres">
      <dgm:prSet presAssocID="{687F8612-421E-9944-B70C-4DB5848F1F90}" presName="arrow" presStyleLbl="bgShp" presStyleIdx="0" presStyleCnt="1"/>
      <dgm:spPr/>
    </dgm:pt>
    <dgm:pt modelId="{FCB31182-F191-1A4E-92FC-E4163154E6DB}" type="pres">
      <dgm:prSet presAssocID="{687F8612-421E-9944-B70C-4DB5848F1F90}" presName="linearProcess" presStyleCnt="0"/>
      <dgm:spPr/>
    </dgm:pt>
    <dgm:pt modelId="{C247AF06-E100-AC47-86C1-979EF4C33086}" type="pres">
      <dgm:prSet presAssocID="{6F0A968F-E01C-7144-8DCE-445A50F1A5EF}" presName="textNode" presStyleLbl="node1" presStyleIdx="0" presStyleCnt="6">
        <dgm:presLayoutVars>
          <dgm:bulletEnabled val="1"/>
        </dgm:presLayoutVars>
      </dgm:prSet>
      <dgm:spPr/>
    </dgm:pt>
    <dgm:pt modelId="{DF126859-E3BC-7347-BED2-A62F5E7A4201}" type="pres">
      <dgm:prSet presAssocID="{23C4C57B-5C18-0748-AB25-5F4E49C1F66A}" presName="sibTrans" presStyleCnt="0"/>
      <dgm:spPr/>
    </dgm:pt>
    <dgm:pt modelId="{6B1115B4-847F-7340-B36C-45D1BD42E607}" type="pres">
      <dgm:prSet presAssocID="{7896EBBD-C499-BF46-8917-649EDE77C82F}" presName="textNode" presStyleLbl="node1" presStyleIdx="1" presStyleCnt="6">
        <dgm:presLayoutVars>
          <dgm:bulletEnabled val="1"/>
        </dgm:presLayoutVars>
      </dgm:prSet>
      <dgm:spPr/>
    </dgm:pt>
    <dgm:pt modelId="{AFE253EB-2C72-594C-8495-C6F3099CCA1E}" type="pres">
      <dgm:prSet presAssocID="{29D24016-649C-0C4E-A885-C1DBDAA9DC47}" presName="sibTrans" presStyleCnt="0"/>
      <dgm:spPr/>
    </dgm:pt>
    <dgm:pt modelId="{662BB058-B9F4-7942-9626-9BC37C5B8BC4}" type="pres">
      <dgm:prSet presAssocID="{0B7D802B-BD1A-4F45-8E8A-8924D4EAC541}" presName="textNode" presStyleLbl="node1" presStyleIdx="2" presStyleCnt="6">
        <dgm:presLayoutVars>
          <dgm:bulletEnabled val="1"/>
        </dgm:presLayoutVars>
      </dgm:prSet>
      <dgm:spPr/>
    </dgm:pt>
    <dgm:pt modelId="{47A4F563-FF0A-F34C-A504-0C685B18E6AE}" type="pres">
      <dgm:prSet presAssocID="{0AB2BAA5-B371-8240-B321-19A43B71CB6E}" presName="sibTrans" presStyleCnt="0"/>
      <dgm:spPr/>
    </dgm:pt>
    <dgm:pt modelId="{B7C221E4-B185-6C4E-AA8D-14795E6CDB0F}" type="pres">
      <dgm:prSet presAssocID="{9A5FDE51-B478-5E47-988D-5145209AC91F}" presName="textNode" presStyleLbl="node1" presStyleIdx="3" presStyleCnt="6">
        <dgm:presLayoutVars>
          <dgm:bulletEnabled val="1"/>
        </dgm:presLayoutVars>
      </dgm:prSet>
      <dgm:spPr/>
    </dgm:pt>
    <dgm:pt modelId="{AA61EF73-6344-2047-9CFF-77BCF630BE1D}" type="pres">
      <dgm:prSet presAssocID="{0EA6705E-7FFC-2D4C-A7D1-8AC962651E33}" presName="sibTrans" presStyleCnt="0"/>
      <dgm:spPr/>
    </dgm:pt>
    <dgm:pt modelId="{9ECAD045-8FA8-5948-A320-42862FC4DEB8}" type="pres">
      <dgm:prSet presAssocID="{7D57DBF2-537A-3E49-993F-31287C910DDB}" presName="textNode" presStyleLbl="node1" presStyleIdx="4" presStyleCnt="6">
        <dgm:presLayoutVars>
          <dgm:bulletEnabled val="1"/>
        </dgm:presLayoutVars>
      </dgm:prSet>
      <dgm:spPr/>
    </dgm:pt>
    <dgm:pt modelId="{A0951F8C-F0B1-9242-9BBA-5820046C164C}" type="pres">
      <dgm:prSet presAssocID="{4FC70FD0-938B-F849-997C-97A476AE33DA}" presName="sibTrans" presStyleCnt="0"/>
      <dgm:spPr/>
    </dgm:pt>
    <dgm:pt modelId="{3829196F-1D9D-F44D-BCA7-FDF2259689FD}" type="pres">
      <dgm:prSet presAssocID="{F66AEDC8-66D7-654C-8487-1C343F94257F}" presName="textNode" presStyleLbl="node1" presStyleIdx="5" presStyleCnt="6">
        <dgm:presLayoutVars>
          <dgm:bulletEnabled val="1"/>
        </dgm:presLayoutVars>
      </dgm:prSet>
      <dgm:spPr/>
    </dgm:pt>
  </dgm:ptLst>
  <dgm:cxnLst>
    <dgm:cxn modelId="{FE0CF007-52EC-484A-8228-BBB9B96B2460}" srcId="{0B7D802B-BD1A-4F45-8E8A-8924D4EAC541}" destId="{D3AD0224-FAA4-E840-84A0-A3AD6CA527BD}" srcOrd="0" destOrd="0" parTransId="{E6521167-EA3B-C549-9FE5-23F22AB79096}" sibTransId="{28AD5E5F-661D-9D4B-9996-91890CF2C1CA}"/>
    <dgm:cxn modelId="{77C2330C-8CF9-9547-90FC-E3B04B2209D1}" srcId="{6F0A968F-E01C-7144-8DCE-445A50F1A5EF}" destId="{9C6BAFE3-A7BA-DC4B-A8EE-E0902014ECB4}" srcOrd="0" destOrd="0" parTransId="{523878E3-4CB6-6948-8D06-BD737553E7F2}" sibTransId="{3B771B9F-3A1D-7A4C-B378-78822DF57C04}"/>
    <dgm:cxn modelId="{D834B60D-26D4-0447-BB3C-180719186278}" type="presOf" srcId="{A05FACFC-9137-C049-A558-E0CEAF01955D}" destId="{6B1115B4-847F-7340-B36C-45D1BD42E607}" srcOrd="0" destOrd="6" presId="urn:microsoft.com/office/officeart/2005/8/layout/hProcess9"/>
    <dgm:cxn modelId="{B5D1480E-B429-9045-819B-97E267D334C8}" type="presOf" srcId="{D166732C-E575-BB4B-981E-BA7EED379A34}" destId="{B7C221E4-B185-6C4E-AA8D-14795E6CDB0F}" srcOrd="0" destOrd="4" presId="urn:microsoft.com/office/officeart/2005/8/layout/hProcess9"/>
    <dgm:cxn modelId="{5E9DA70E-2EDF-0848-A776-1CECE1501D9A}" type="presOf" srcId="{9C6BAFE3-A7BA-DC4B-A8EE-E0902014ECB4}" destId="{C247AF06-E100-AC47-86C1-979EF4C33086}" srcOrd="0" destOrd="1" presId="urn:microsoft.com/office/officeart/2005/8/layout/hProcess9"/>
    <dgm:cxn modelId="{9F1F3A0F-301C-4442-B0F7-661AC692AEC4}" type="presOf" srcId="{47CAE80A-40FE-C144-9654-291DA02AC6BF}" destId="{9ECAD045-8FA8-5948-A320-42862FC4DEB8}" srcOrd="0" destOrd="6" presId="urn:microsoft.com/office/officeart/2005/8/layout/hProcess9"/>
    <dgm:cxn modelId="{76977F14-BB11-3143-A8DA-E01C99F66B40}" srcId="{7896EBBD-C499-BF46-8917-649EDE77C82F}" destId="{5A1C2DFF-18EB-464F-A360-2C7BB952BFDF}" srcOrd="0" destOrd="0" parTransId="{70D59C82-6554-EF41-A06D-53FF8FEB5CE2}" sibTransId="{5012C222-34EC-2846-85D1-4F3423E52199}"/>
    <dgm:cxn modelId="{B3C5AA14-6642-E54B-8612-9CD85D23FFDF}" srcId="{9A5FDE51-B478-5E47-988D-5145209AC91F}" destId="{86327FB8-A0AC-DD40-9C6F-FB0D62FF366A}" srcOrd="1" destOrd="0" parTransId="{592B671D-6F27-4B47-9E46-35E132330E0D}" sibTransId="{B8C60CD6-EB68-884C-B9E5-E991796D6E8C}"/>
    <dgm:cxn modelId="{45E83921-F307-E64A-9D1C-9418DABE7688}" srcId="{7D57DBF2-537A-3E49-993F-31287C910DDB}" destId="{FCDFC4A1-7925-CC45-9359-1B00E31CC441}" srcOrd="8" destOrd="0" parTransId="{14863CA1-6BDE-6242-BC27-2E8F8AC28DE6}" sibTransId="{DD9531BC-50C1-974B-BAF7-2F2294808F55}"/>
    <dgm:cxn modelId="{2BA2C025-AB61-EE45-B0EF-AC52E7F3DAAF}" srcId="{7D57DBF2-537A-3E49-993F-31287C910DDB}" destId="{15C6DBCE-C34B-CC40-A820-74F83B2841E9}" srcOrd="0" destOrd="0" parTransId="{146A736A-79A5-E647-8B79-30C4ED6E4FAB}" sibTransId="{FF415265-F05D-0143-B7F3-46D3CDB0EAAE}"/>
    <dgm:cxn modelId="{B439DB25-850F-8644-A38F-E3673ABFCBB4}" srcId="{6F0A968F-E01C-7144-8DCE-445A50F1A5EF}" destId="{3259502F-C124-D241-ACA0-360E0BD72364}" srcOrd="2" destOrd="0" parTransId="{541836F1-1A81-0F43-BC97-D1EF5DDC7BEA}" sibTransId="{1005C0F5-0D5F-D14C-B4F0-AE240B7913F6}"/>
    <dgm:cxn modelId="{D9623629-1E0A-5C40-9ACF-F14DAF143F60}" type="presOf" srcId="{DAAE2142-DADC-CA4F-9475-9076A8AFF1B9}" destId="{6B1115B4-847F-7340-B36C-45D1BD42E607}" srcOrd="0" destOrd="7" presId="urn:microsoft.com/office/officeart/2005/8/layout/hProcess9"/>
    <dgm:cxn modelId="{60E19E2A-DBFF-0841-9DE4-68610BCB13DD}" type="presOf" srcId="{3259502F-C124-D241-ACA0-360E0BD72364}" destId="{C247AF06-E100-AC47-86C1-979EF4C33086}" srcOrd="0" destOrd="3" presId="urn:microsoft.com/office/officeart/2005/8/layout/hProcess9"/>
    <dgm:cxn modelId="{8A0A5E2C-D76F-1043-BE36-F3A6878A2450}" srcId="{7D57DBF2-537A-3E49-993F-31287C910DDB}" destId="{52E16F03-A7D7-8A44-B300-9EADA7A8F66F}" srcOrd="6" destOrd="0" parTransId="{82D2539B-BFE7-944F-A505-F111646E48E0}" sibTransId="{C78E8886-6A48-7344-83F8-D46C224A0932}"/>
    <dgm:cxn modelId="{53387A2F-3676-D344-8CF1-8DD2389638B8}" type="presOf" srcId="{687F8612-421E-9944-B70C-4DB5848F1F90}" destId="{8B21DE4B-F774-3D42-9469-CA950C1AA231}" srcOrd="0" destOrd="0" presId="urn:microsoft.com/office/officeart/2005/8/layout/hProcess9"/>
    <dgm:cxn modelId="{A80BF032-A711-1E4A-9E8E-35334D39D00F}" srcId="{7896EBBD-C499-BF46-8917-649EDE77C82F}" destId="{85C4DDED-E7AD-D24F-BD21-6C089E108405}" srcOrd="3" destOrd="0" parTransId="{D89C2841-573D-1940-A453-809A054BEE2B}" sibTransId="{E5A13419-63FE-3048-A9C0-212DDB9AE96D}"/>
    <dgm:cxn modelId="{E91E0E3A-6B5B-8F45-AB0D-5F9652C070D3}" srcId="{9A5FDE51-B478-5E47-988D-5145209AC91F}" destId="{38E94CEA-ACDA-4B45-BB6B-8AA32CFB2EBE}" srcOrd="4" destOrd="0" parTransId="{0C03CFCF-E1D7-124C-BE19-2FCEE925C5FE}" sibTransId="{AAC01B88-FD6C-9D40-9E13-1288E9A4E7F5}"/>
    <dgm:cxn modelId="{F891523B-8A65-8549-8254-586C22BD54E7}" srcId="{7896EBBD-C499-BF46-8917-649EDE77C82F}" destId="{DAAE2142-DADC-CA4F-9475-9076A8AFF1B9}" srcOrd="6" destOrd="0" parTransId="{742A40DA-A590-1643-9921-B0EC1475C73B}" sibTransId="{E8C5ABE7-7F23-B949-ADF0-75157F2638AD}"/>
    <dgm:cxn modelId="{0E9F533B-56C3-0A4F-AE7B-57EEDA791095}" srcId="{0B7D802B-BD1A-4F45-8E8A-8924D4EAC541}" destId="{952917E1-FED3-8F4D-BACC-17E78D24A2FB}" srcOrd="1" destOrd="0" parTransId="{EB9F0365-E440-3B4D-AC9F-D7C83753AE7F}" sibTransId="{08897AF2-970C-0E49-906B-D13D910E3A50}"/>
    <dgm:cxn modelId="{7929CF3C-7E19-AB44-85B6-6602C34B710F}" srcId="{9A5FDE51-B478-5E47-988D-5145209AC91F}" destId="{82F35D41-4BF5-B644-85F9-54D6D1A20521}" srcOrd="5" destOrd="0" parTransId="{3BB466CF-6EC0-0A42-9ACB-27E179CB3886}" sibTransId="{BA169704-394E-6642-A6CF-E9674D994D6E}"/>
    <dgm:cxn modelId="{D4D0633E-4F07-E544-B4FC-20CD9D55EC72}" type="presOf" srcId="{D3AD0224-FAA4-E840-84A0-A3AD6CA527BD}" destId="{662BB058-B9F4-7942-9626-9BC37C5B8BC4}" srcOrd="0" destOrd="1" presId="urn:microsoft.com/office/officeart/2005/8/layout/hProcess9"/>
    <dgm:cxn modelId="{D73DD23F-9247-CB4A-BDBD-B60D30D95B33}" type="presOf" srcId="{86327FB8-A0AC-DD40-9C6F-FB0D62FF366A}" destId="{B7C221E4-B185-6C4E-AA8D-14795E6CDB0F}" srcOrd="0" destOrd="2" presId="urn:microsoft.com/office/officeart/2005/8/layout/hProcess9"/>
    <dgm:cxn modelId="{A0500F44-6F63-634D-990B-A1D14C834CF6}" type="presOf" srcId="{85C4DDED-E7AD-D24F-BD21-6C089E108405}" destId="{6B1115B4-847F-7340-B36C-45D1BD42E607}" srcOrd="0" destOrd="4" presId="urn:microsoft.com/office/officeart/2005/8/layout/hProcess9"/>
    <dgm:cxn modelId="{04507745-02CE-004E-84FA-55FE464FE9B1}" type="presOf" srcId="{952917E1-FED3-8F4D-BACC-17E78D24A2FB}" destId="{662BB058-B9F4-7942-9626-9BC37C5B8BC4}" srcOrd="0" destOrd="2" presId="urn:microsoft.com/office/officeart/2005/8/layout/hProcess9"/>
    <dgm:cxn modelId="{33CE3F46-8FCF-094B-8442-18C12B24F993}" type="presOf" srcId="{15C6DBCE-C34B-CC40-A820-74F83B2841E9}" destId="{9ECAD045-8FA8-5948-A320-42862FC4DEB8}" srcOrd="0" destOrd="1" presId="urn:microsoft.com/office/officeart/2005/8/layout/hProcess9"/>
    <dgm:cxn modelId="{0EEAC34B-F2D7-7E45-A751-D79D7A646AE2}" srcId="{7896EBBD-C499-BF46-8917-649EDE77C82F}" destId="{C2952934-69CA-B446-99F8-7FA529EDFA06}" srcOrd="4" destOrd="0" parTransId="{A36A04CB-2E81-8847-9EBC-4D75D618A50F}" sibTransId="{AFCB689B-6D27-4A4A-8083-9C15F0071A93}"/>
    <dgm:cxn modelId="{73383850-352A-F643-9E8C-4A812F7A36D2}" srcId="{7D57DBF2-537A-3E49-993F-31287C910DDB}" destId="{1E566E32-3DAF-E044-A05A-E23AA2E2429D}" srcOrd="2" destOrd="0" parTransId="{C4233EB1-CC9F-6D43-981F-EA24A35026D6}" sibTransId="{756FDBC0-0AC9-384C-8EAA-737E245DE375}"/>
    <dgm:cxn modelId="{F9CF405B-3D9A-6446-803C-9687BAE288FE}" srcId="{7D57DBF2-537A-3E49-993F-31287C910DDB}" destId="{97DB8BEF-0C22-C24A-969B-9EF088168765}" srcOrd="4" destOrd="0" parTransId="{C9617759-BFEA-EB4F-9E89-C856F92F7978}" sibTransId="{9AE753D5-12C3-0943-9AE8-62851828CFED}"/>
    <dgm:cxn modelId="{C0BA855B-AFA4-BE48-AAFF-F03D144F4748}" type="presOf" srcId="{38E94CEA-ACDA-4B45-BB6B-8AA32CFB2EBE}" destId="{B7C221E4-B185-6C4E-AA8D-14795E6CDB0F}" srcOrd="0" destOrd="5" presId="urn:microsoft.com/office/officeart/2005/8/layout/hProcess9"/>
    <dgm:cxn modelId="{1126C363-5C2A-4B42-8829-CDD8C48119EF}" type="presOf" srcId="{7D57DBF2-537A-3E49-993F-31287C910DDB}" destId="{9ECAD045-8FA8-5948-A320-42862FC4DEB8}" srcOrd="0" destOrd="0" presId="urn:microsoft.com/office/officeart/2005/8/layout/hProcess9"/>
    <dgm:cxn modelId="{2EEA3267-802A-8342-8DFF-7FC279DF36A9}" type="presOf" srcId="{7896EBBD-C499-BF46-8917-649EDE77C82F}" destId="{6B1115B4-847F-7340-B36C-45D1BD42E607}" srcOrd="0" destOrd="0" presId="urn:microsoft.com/office/officeart/2005/8/layout/hProcess9"/>
    <dgm:cxn modelId="{D1F84B6D-C4B4-E14E-B965-13F92D2AE77B}" srcId="{9A5FDE51-B478-5E47-988D-5145209AC91F}" destId="{DAE31724-EB4B-8646-8464-9DFC30DE80E6}" srcOrd="0" destOrd="0" parTransId="{8C579FFD-5E87-B147-8AA0-3268DEB239D4}" sibTransId="{9D2D80E3-B740-0C4C-891C-C9E56259C198}"/>
    <dgm:cxn modelId="{C6FF3C6F-36A6-E243-97EB-3DD9A4CC502D}" srcId="{687F8612-421E-9944-B70C-4DB5848F1F90}" destId="{F66AEDC8-66D7-654C-8487-1C343F94257F}" srcOrd="5" destOrd="0" parTransId="{4FA4D841-94B7-B644-B555-B038562063D0}" sibTransId="{A3DFEC21-CEA5-4040-BDE3-2DF9066C042A}"/>
    <dgm:cxn modelId="{FF998971-7246-2240-94BA-F248C383BAB7}" type="presOf" srcId="{7AAB7FAF-14C7-1C47-B709-70BEB757E9B9}" destId="{B7C221E4-B185-6C4E-AA8D-14795E6CDB0F}" srcOrd="0" destOrd="3" presId="urn:microsoft.com/office/officeart/2005/8/layout/hProcess9"/>
    <dgm:cxn modelId="{978B9377-EFCC-2941-B0A7-9FFF97F3F031}" type="presOf" srcId="{F66AEDC8-66D7-654C-8487-1C343F94257F}" destId="{3829196F-1D9D-F44D-BCA7-FDF2259689FD}" srcOrd="0" destOrd="0" presId="urn:microsoft.com/office/officeart/2005/8/layout/hProcess9"/>
    <dgm:cxn modelId="{B52F0E78-83B5-9743-9A70-0BBEE573DE32}" srcId="{7D57DBF2-537A-3E49-993F-31287C910DDB}" destId="{36143E21-EC0D-0B43-B95D-BB02512BF554}" srcOrd="3" destOrd="0" parTransId="{384704E0-30E4-DA4B-B200-C26A0CDBC575}" sibTransId="{F3201942-9457-6044-9707-3EA38AA0E06A}"/>
    <dgm:cxn modelId="{1EBC1679-1AC0-2A48-B74F-8DBF0473D6FA}" srcId="{7896EBBD-C499-BF46-8917-649EDE77C82F}" destId="{A05FACFC-9137-C049-A558-E0CEAF01955D}" srcOrd="5" destOrd="0" parTransId="{166A8414-F917-D840-AEC5-69D5CA6E062C}" sibTransId="{10C68AA5-A269-F440-8B36-25B67091F581}"/>
    <dgm:cxn modelId="{C801F17C-AFFD-C14B-AC3E-DF991B8FAE5F}" type="presOf" srcId="{C2952934-69CA-B446-99F8-7FA529EDFA06}" destId="{6B1115B4-847F-7340-B36C-45D1BD42E607}" srcOrd="0" destOrd="5" presId="urn:microsoft.com/office/officeart/2005/8/layout/hProcess9"/>
    <dgm:cxn modelId="{7C6ADF7D-AA5B-9649-8F08-FABF667E7617}" type="presOf" srcId="{82F35D41-4BF5-B644-85F9-54D6D1A20521}" destId="{B7C221E4-B185-6C4E-AA8D-14795E6CDB0F}" srcOrd="0" destOrd="6" presId="urn:microsoft.com/office/officeart/2005/8/layout/hProcess9"/>
    <dgm:cxn modelId="{8278F681-3D26-5147-A924-5DE5DB3D35C7}" srcId="{9A5FDE51-B478-5E47-988D-5145209AC91F}" destId="{7AAB7FAF-14C7-1C47-B709-70BEB757E9B9}" srcOrd="2" destOrd="0" parTransId="{16E7A34D-AED0-414F-85DC-C29E2B0E2337}" sibTransId="{4FED5922-EBC6-A644-A7D9-BC62B0AFF55B}"/>
    <dgm:cxn modelId="{20CFA286-EBFE-9746-9022-57F53D1D182B}" srcId="{7D57DBF2-537A-3E49-993F-31287C910DDB}" destId="{6A9A931B-DE50-A54D-B5CA-41208FE3DB43}" srcOrd="7" destOrd="0" parTransId="{FBE50CF3-49EA-B849-B997-0EED4D286078}" sibTransId="{69F68DC8-8D45-F344-98C9-F162648C2980}"/>
    <dgm:cxn modelId="{74722087-541E-7E4E-B2B6-65C74A4FC52E}" type="presOf" srcId="{0B7D802B-BD1A-4F45-8E8A-8924D4EAC541}" destId="{662BB058-B9F4-7942-9626-9BC37C5B8BC4}" srcOrd="0" destOrd="0" presId="urn:microsoft.com/office/officeart/2005/8/layout/hProcess9"/>
    <dgm:cxn modelId="{CDCA418D-CAD4-7647-899A-DD6536C05074}" type="presOf" srcId="{FCDFC4A1-7925-CC45-9359-1B00E31CC441}" destId="{9ECAD045-8FA8-5948-A320-42862FC4DEB8}" srcOrd="0" destOrd="9" presId="urn:microsoft.com/office/officeart/2005/8/layout/hProcess9"/>
    <dgm:cxn modelId="{D8A46D91-2AF2-E445-A165-DBB44D0240BD}" type="presOf" srcId="{6A9A931B-DE50-A54D-B5CA-41208FE3DB43}" destId="{9ECAD045-8FA8-5948-A320-42862FC4DEB8}" srcOrd="0" destOrd="8" presId="urn:microsoft.com/office/officeart/2005/8/layout/hProcess9"/>
    <dgm:cxn modelId="{85D01D92-6596-D247-BBF2-C827F9FF14ED}" srcId="{9A5FDE51-B478-5E47-988D-5145209AC91F}" destId="{D166732C-E575-BB4B-981E-BA7EED379A34}" srcOrd="3" destOrd="0" parTransId="{ED22D002-5546-684D-B302-064667450F30}" sibTransId="{855917AA-1D6F-DE43-85DC-1E5295B61251}"/>
    <dgm:cxn modelId="{37B32D93-FCDA-FF4E-A32E-0B21398F362F}" type="presOf" srcId="{6B720A8A-B3D1-7049-944F-FF7F600291EC}" destId="{9ECAD045-8FA8-5948-A320-42862FC4DEB8}" srcOrd="0" destOrd="2" presId="urn:microsoft.com/office/officeart/2005/8/layout/hProcess9"/>
    <dgm:cxn modelId="{23AFCA9A-8652-DF49-BAEE-5D7B78720747}" srcId="{7D57DBF2-537A-3E49-993F-31287C910DDB}" destId="{6B720A8A-B3D1-7049-944F-FF7F600291EC}" srcOrd="1" destOrd="0" parTransId="{E34383F7-F648-0E41-909B-E562FEFA754C}" sibTransId="{18B28B91-084D-A44D-8589-BAE0A7F4A4DB}"/>
    <dgm:cxn modelId="{D3EE5E9C-9092-2B44-908B-D2C6777132E9}" srcId="{687F8612-421E-9944-B70C-4DB5848F1F90}" destId="{7D57DBF2-537A-3E49-993F-31287C910DDB}" srcOrd="4" destOrd="0" parTransId="{18030FC2-1C70-2546-A700-8559D13DB67A}" sibTransId="{4FC70FD0-938B-F849-997C-97A476AE33DA}"/>
    <dgm:cxn modelId="{AA94FC9C-3D04-0D41-BB41-6DB92F2AE6D5}" type="presOf" srcId="{6F0A968F-E01C-7144-8DCE-445A50F1A5EF}" destId="{C247AF06-E100-AC47-86C1-979EF4C33086}" srcOrd="0" destOrd="0" presId="urn:microsoft.com/office/officeart/2005/8/layout/hProcess9"/>
    <dgm:cxn modelId="{57FA8BA7-81AF-204F-87BC-ACE6969AED80}" type="presOf" srcId="{52E16F03-A7D7-8A44-B300-9EADA7A8F66F}" destId="{9ECAD045-8FA8-5948-A320-42862FC4DEB8}" srcOrd="0" destOrd="7" presId="urn:microsoft.com/office/officeart/2005/8/layout/hProcess9"/>
    <dgm:cxn modelId="{EE6B10AB-F09A-8B42-A2EA-E3D52387E323}" srcId="{6F0A968F-E01C-7144-8DCE-445A50F1A5EF}" destId="{85D31140-7B74-AE42-AEC2-00BACE8EA5B9}" srcOrd="1" destOrd="0" parTransId="{440A5C4F-1DA4-6D49-868E-E6A5F5CF8EDB}" sibTransId="{DF6B555D-B2A4-2B49-BAD0-7E4A02690177}"/>
    <dgm:cxn modelId="{E1DC7EB4-5A88-0E4D-8C28-68114EA4722D}" srcId="{687F8612-421E-9944-B70C-4DB5848F1F90}" destId="{0B7D802B-BD1A-4F45-8E8A-8924D4EAC541}" srcOrd="2" destOrd="0" parTransId="{F47B18A5-19A0-EB4B-B636-136E6A612A2A}" sibTransId="{0AB2BAA5-B371-8240-B321-19A43B71CB6E}"/>
    <dgm:cxn modelId="{F5E501B5-B5B1-A844-ADE2-F525CC04201B}" srcId="{7896EBBD-C499-BF46-8917-649EDE77C82F}" destId="{F9B3E6AB-C7F3-1B44-80D1-1CC8C4585C8A}" srcOrd="1" destOrd="0" parTransId="{11D1678B-BF9C-324E-BA25-6FA639DEC231}" sibTransId="{30995441-B8AB-7049-BE02-E5ECF4718AF8}"/>
    <dgm:cxn modelId="{817BC5B8-8BB8-2E4B-A886-D5F2DE19ED4C}" type="presOf" srcId="{DAE31724-EB4B-8646-8464-9DFC30DE80E6}" destId="{B7C221E4-B185-6C4E-AA8D-14795E6CDB0F}" srcOrd="0" destOrd="1" presId="urn:microsoft.com/office/officeart/2005/8/layout/hProcess9"/>
    <dgm:cxn modelId="{4F5AA9BD-B00F-3448-8272-B96070C1C413}" type="presOf" srcId="{9A5FDE51-B478-5E47-988D-5145209AC91F}" destId="{B7C221E4-B185-6C4E-AA8D-14795E6CDB0F}" srcOrd="0" destOrd="0" presId="urn:microsoft.com/office/officeart/2005/8/layout/hProcess9"/>
    <dgm:cxn modelId="{4DC2B6BF-C9E3-8F41-9741-3D18CEE3B487}" type="presOf" srcId="{5A1C2DFF-18EB-464F-A360-2C7BB952BFDF}" destId="{6B1115B4-847F-7340-B36C-45D1BD42E607}" srcOrd="0" destOrd="1" presId="urn:microsoft.com/office/officeart/2005/8/layout/hProcess9"/>
    <dgm:cxn modelId="{8E866AC4-130A-324C-B5B0-658B076967A9}" type="presOf" srcId="{30E5E31C-A65F-6D4B-911C-6E8440391CFA}" destId="{B7C221E4-B185-6C4E-AA8D-14795E6CDB0F}" srcOrd="0" destOrd="7" presId="urn:microsoft.com/office/officeart/2005/8/layout/hProcess9"/>
    <dgm:cxn modelId="{AC99D6C4-EE9F-C54D-882F-9F9F97A3D88E}" srcId="{687F8612-421E-9944-B70C-4DB5848F1F90}" destId="{7896EBBD-C499-BF46-8917-649EDE77C82F}" srcOrd="1" destOrd="0" parTransId="{7377D4F6-8386-824D-9FDD-B990246E5EF4}" sibTransId="{29D24016-649C-0C4E-A885-C1DBDAA9DC47}"/>
    <dgm:cxn modelId="{0A4458C9-2920-B247-A8E4-75FB03D07927}" srcId="{687F8612-421E-9944-B70C-4DB5848F1F90}" destId="{9A5FDE51-B478-5E47-988D-5145209AC91F}" srcOrd="3" destOrd="0" parTransId="{F92F87A9-F716-2A46-AE76-813F1CDC2DED}" sibTransId="{0EA6705E-7FFC-2D4C-A7D1-8AC962651E33}"/>
    <dgm:cxn modelId="{BD1E04CE-7B15-C143-BF82-8BA677F8B8C1}" srcId="{687F8612-421E-9944-B70C-4DB5848F1F90}" destId="{6F0A968F-E01C-7144-8DCE-445A50F1A5EF}" srcOrd="0" destOrd="0" parTransId="{4D81004E-F5F6-0A4A-9430-8A7D2D291700}" sibTransId="{23C4C57B-5C18-0748-AB25-5F4E49C1F66A}"/>
    <dgm:cxn modelId="{A5B454CE-64C8-9947-A4E8-8F2A1F6683C7}" type="presOf" srcId="{36143E21-EC0D-0B43-B95D-BB02512BF554}" destId="{9ECAD045-8FA8-5948-A320-42862FC4DEB8}" srcOrd="0" destOrd="4" presId="urn:microsoft.com/office/officeart/2005/8/layout/hProcess9"/>
    <dgm:cxn modelId="{A0BBBCDA-F488-4746-A720-D5A3A5E0339E}" type="presOf" srcId="{A3445490-8F45-454E-B1BF-E82F64A4A0D5}" destId="{6B1115B4-847F-7340-B36C-45D1BD42E607}" srcOrd="0" destOrd="3" presId="urn:microsoft.com/office/officeart/2005/8/layout/hProcess9"/>
    <dgm:cxn modelId="{9AE99EDE-1A25-0E46-8A24-954D9F22C00F}" srcId="{7D57DBF2-537A-3E49-993F-31287C910DDB}" destId="{47CAE80A-40FE-C144-9654-291DA02AC6BF}" srcOrd="5" destOrd="0" parTransId="{1E1F998F-78DF-8141-B188-4718EC32B997}" sibTransId="{B7919109-86EE-C449-885F-ABB3DC8D7EDD}"/>
    <dgm:cxn modelId="{AA12A3DF-30BD-1442-9817-48E7E68AA360}" type="presOf" srcId="{1E566E32-3DAF-E044-A05A-E23AA2E2429D}" destId="{9ECAD045-8FA8-5948-A320-42862FC4DEB8}" srcOrd="0" destOrd="3" presId="urn:microsoft.com/office/officeart/2005/8/layout/hProcess9"/>
    <dgm:cxn modelId="{4431A9E2-BDA6-4545-B2FA-D898F5674F5A}" srcId="{9A5FDE51-B478-5E47-988D-5145209AC91F}" destId="{30E5E31C-A65F-6D4B-911C-6E8440391CFA}" srcOrd="6" destOrd="0" parTransId="{88CDC596-7C0A-6C4F-B597-0DA283CFD948}" sibTransId="{1EC2BFE9-CF1A-4B4F-96CD-632397B1EC57}"/>
    <dgm:cxn modelId="{36ABDBE6-9632-5B4F-8D90-7400A771E51D}" type="presOf" srcId="{85D31140-7B74-AE42-AEC2-00BACE8EA5B9}" destId="{C247AF06-E100-AC47-86C1-979EF4C33086}" srcOrd="0" destOrd="2" presId="urn:microsoft.com/office/officeart/2005/8/layout/hProcess9"/>
    <dgm:cxn modelId="{9415ADE8-152A-3E4D-896A-8F61EA8575AA}" type="presOf" srcId="{97DB8BEF-0C22-C24A-969B-9EF088168765}" destId="{9ECAD045-8FA8-5948-A320-42862FC4DEB8}" srcOrd="0" destOrd="5" presId="urn:microsoft.com/office/officeart/2005/8/layout/hProcess9"/>
    <dgm:cxn modelId="{ADDC5EF2-C56A-834F-8020-86395CFF1E24}" srcId="{7896EBBD-C499-BF46-8917-649EDE77C82F}" destId="{A3445490-8F45-454E-B1BF-E82F64A4A0D5}" srcOrd="2" destOrd="0" parTransId="{DCAB69DF-B308-4148-B406-BC856F2252C0}" sibTransId="{C29CD11B-B179-DB4D-82BB-F4EA7F29B680}"/>
    <dgm:cxn modelId="{D17CFEF6-8146-3E42-A768-CF1CB5D8F67A}" type="presOf" srcId="{F9B3E6AB-C7F3-1B44-80D1-1CC8C4585C8A}" destId="{6B1115B4-847F-7340-B36C-45D1BD42E607}" srcOrd="0" destOrd="2" presId="urn:microsoft.com/office/officeart/2005/8/layout/hProcess9"/>
    <dgm:cxn modelId="{9C38A48E-3B0D-8740-87FC-3779A19560C1}" type="presParOf" srcId="{8B21DE4B-F774-3D42-9469-CA950C1AA231}" destId="{25C18D2D-489E-774D-BB61-0EA08C66E5FC}" srcOrd="0" destOrd="0" presId="urn:microsoft.com/office/officeart/2005/8/layout/hProcess9"/>
    <dgm:cxn modelId="{134D723D-AC1B-804D-A1A6-68607DEEC9BF}" type="presParOf" srcId="{8B21DE4B-F774-3D42-9469-CA950C1AA231}" destId="{FCB31182-F191-1A4E-92FC-E4163154E6DB}" srcOrd="1" destOrd="0" presId="urn:microsoft.com/office/officeart/2005/8/layout/hProcess9"/>
    <dgm:cxn modelId="{26D7C211-080F-354F-9EE1-9B61B0628D3D}" type="presParOf" srcId="{FCB31182-F191-1A4E-92FC-E4163154E6DB}" destId="{C247AF06-E100-AC47-86C1-979EF4C33086}" srcOrd="0" destOrd="0" presId="urn:microsoft.com/office/officeart/2005/8/layout/hProcess9"/>
    <dgm:cxn modelId="{AAD68615-9F14-9F43-BACF-C58B10EAD414}" type="presParOf" srcId="{FCB31182-F191-1A4E-92FC-E4163154E6DB}" destId="{DF126859-E3BC-7347-BED2-A62F5E7A4201}" srcOrd="1" destOrd="0" presId="urn:microsoft.com/office/officeart/2005/8/layout/hProcess9"/>
    <dgm:cxn modelId="{EC6BB0B7-98D0-B94B-BF7D-EEF8B2F758B6}" type="presParOf" srcId="{FCB31182-F191-1A4E-92FC-E4163154E6DB}" destId="{6B1115B4-847F-7340-B36C-45D1BD42E607}" srcOrd="2" destOrd="0" presId="urn:microsoft.com/office/officeart/2005/8/layout/hProcess9"/>
    <dgm:cxn modelId="{9634ABA5-65F2-2144-8E9B-027092BBD75C}" type="presParOf" srcId="{FCB31182-F191-1A4E-92FC-E4163154E6DB}" destId="{AFE253EB-2C72-594C-8495-C6F3099CCA1E}" srcOrd="3" destOrd="0" presId="urn:microsoft.com/office/officeart/2005/8/layout/hProcess9"/>
    <dgm:cxn modelId="{B7402B5F-E69B-7640-994D-654F5747E6FB}" type="presParOf" srcId="{FCB31182-F191-1A4E-92FC-E4163154E6DB}" destId="{662BB058-B9F4-7942-9626-9BC37C5B8BC4}" srcOrd="4" destOrd="0" presId="urn:microsoft.com/office/officeart/2005/8/layout/hProcess9"/>
    <dgm:cxn modelId="{711C2DF8-5813-0543-A1C2-B057144CBF66}" type="presParOf" srcId="{FCB31182-F191-1A4E-92FC-E4163154E6DB}" destId="{47A4F563-FF0A-F34C-A504-0C685B18E6AE}" srcOrd="5" destOrd="0" presId="urn:microsoft.com/office/officeart/2005/8/layout/hProcess9"/>
    <dgm:cxn modelId="{2E3E2C66-DD15-594B-8354-2ABF56BB3460}" type="presParOf" srcId="{FCB31182-F191-1A4E-92FC-E4163154E6DB}" destId="{B7C221E4-B185-6C4E-AA8D-14795E6CDB0F}" srcOrd="6" destOrd="0" presId="urn:microsoft.com/office/officeart/2005/8/layout/hProcess9"/>
    <dgm:cxn modelId="{5836EDD8-C814-BF41-9876-8D2DE05BA22E}" type="presParOf" srcId="{FCB31182-F191-1A4E-92FC-E4163154E6DB}" destId="{AA61EF73-6344-2047-9CFF-77BCF630BE1D}" srcOrd="7" destOrd="0" presId="urn:microsoft.com/office/officeart/2005/8/layout/hProcess9"/>
    <dgm:cxn modelId="{B304DA92-0376-D34D-A9BB-BDF3303A98D3}" type="presParOf" srcId="{FCB31182-F191-1A4E-92FC-E4163154E6DB}" destId="{9ECAD045-8FA8-5948-A320-42862FC4DEB8}" srcOrd="8" destOrd="0" presId="urn:microsoft.com/office/officeart/2005/8/layout/hProcess9"/>
    <dgm:cxn modelId="{3F3271D3-4B4D-E34A-BC00-FCDE857FF95D}" type="presParOf" srcId="{FCB31182-F191-1A4E-92FC-E4163154E6DB}" destId="{A0951F8C-F0B1-9242-9BBA-5820046C164C}" srcOrd="9" destOrd="0" presId="urn:microsoft.com/office/officeart/2005/8/layout/hProcess9"/>
    <dgm:cxn modelId="{8AF71C73-A391-F54E-BF42-7CAE613D92B5}" type="presParOf" srcId="{FCB31182-F191-1A4E-92FC-E4163154E6DB}" destId="{3829196F-1D9D-F44D-BCA7-FDF2259689FD}"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BC8B40-108F-4BC0-984A-4A1ABC5B896E}" type="doc">
      <dgm:prSet loTypeId="urn:microsoft.com/office/officeart/2005/8/layout/cycle3" loCatId="cycle" qsTypeId="urn:microsoft.com/office/officeart/2005/8/quickstyle/simple5" qsCatId="simple" csTypeId="urn:microsoft.com/office/officeart/2005/8/colors/colorful1" csCatId="colorful"/>
      <dgm:spPr/>
      <dgm:t>
        <a:bodyPr/>
        <a:lstStyle/>
        <a:p>
          <a:endParaRPr lang="en-US"/>
        </a:p>
      </dgm:t>
    </dgm:pt>
    <dgm:pt modelId="{B2B3F207-EED9-4D90-AC07-A50EE118EE14}">
      <dgm:prSet/>
      <dgm:spPr/>
      <dgm:t>
        <a:bodyPr/>
        <a:lstStyle/>
        <a:p>
          <a:r>
            <a:rPr lang="en-US" b="0" i="0"/>
            <a:t>Grants</a:t>
          </a:r>
          <a:endParaRPr lang="en-US"/>
        </a:p>
      </dgm:t>
    </dgm:pt>
    <dgm:pt modelId="{DFE184B5-E4B5-4591-813C-F4E424C963F7}" type="parTrans" cxnId="{B675473C-643A-4590-B4A3-62B2A0EB7B3A}">
      <dgm:prSet/>
      <dgm:spPr/>
      <dgm:t>
        <a:bodyPr/>
        <a:lstStyle/>
        <a:p>
          <a:endParaRPr lang="en-US"/>
        </a:p>
      </dgm:t>
    </dgm:pt>
    <dgm:pt modelId="{BAAA05CD-9D20-4D90-A21B-4D4F49A94FCE}" type="sibTrans" cxnId="{B675473C-643A-4590-B4A3-62B2A0EB7B3A}">
      <dgm:prSet/>
      <dgm:spPr/>
      <dgm:t>
        <a:bodyPr/>
        <a:lstStyle/>
        <a:p>
          <a:endParaRPr lang="en-US"/>
        </a:p>
      </dgm:t>
    </dgm:pt>
    <dgm:pt modelId="{A11B52B6-93CA-49F2-ACC7-D3C906F34934}">
      <dgm:prSet/>
      <dgm:spPr/>
      <dgm:t>
        <a:bodyPr/>
        <a:lstStyle/>
        <a:p>
          <a:r>
            <a:rPr lang="en-US" b="0" i="0"/>
            <a:t>Challenge funds</a:t>
          </a:r>
          <a:endParaRPr lang="en-US"/>
        </a:p>
      </dgm:t>
    </dgm:pt>
    <dgm:pt modelId="{6812D817-5B5A-47EA-BBC8-FA27E50E7680}" type="parTrans" cxnId="{B0528146-C5EC-4194-9358-5AF441329B78}">
      <dgm:prSet/>
      <dgm:spPr/>
      <dgm:t>
        <a:bodyPr/>
        <a:lstStyle/>
        <a:p>
          <a:endParaRPr lang="en-US"/>
        </a:p>
      </dgm:t>
    </dgm:pt>
    <dgm:pt modelId="{E180363D-FC70-4998-B813-38AAEE34CBAD}" type="sibTrans" cxnId="{B0528146-C5EC-4194-9358-5AF441329B78}">
      <dgm:prSet/>
      <dgm:spPr/>
      <dgm:t>
        <a:bodyPr/>
        <a:lstStyle/>
        <a:p>
          <a:endParaRPr lang="en-US"/>
        </a:p>
      </dgm:t>
    </dgm:pt>
    <dgm:pt modelId="{D21AED76-BFF3-4723-976E-6A87BAC92E5F}">
      <dgm:prSet/>
      <dgm:spPr/>
      <dgm:t>
        <a:bodyPr/>
        <a:lstStyle/>
        <a:p>
          <a:r>
            <a:rPr lang="en-US" b="0" i="0"/>
            <a:t>Prizes and public challenges</a:t>
          </a:r>
          <a:endParaRPr lang="en-US"/>
        </a:p>
      </dgm:t>
    </dgm:pt>
    <dgm:pt modelId="{1F5ABE99-769F-430A-8B94-295CD977A73B}" type="parTrans" cxnId="{1B0D2075-1DAD-4E41-A20E-BD279D8533CB}">
      <dgm:prSet/>
      <dgm:spPr/>
      <dgm:t>
        <a:bodyPr/>
        <a:lstStyle/>
        <a:p>
          <a:endParaRPr lang="en-US"/>
        </a:p>
      </dgm:t>
    </dgm:pt>
    <dgm:pt modelId="{7D588B0A-F61E-4CEB-BE0D-97EE8EEC8A33}" type="sibTrans" cxnId="{1B0D2075-1DAD-4E41-A20E-BD279D8533CB}">
      <dgm:prSet/>
      <dgm:spPr/>
      <dgm:t>
        <a:bodyPr/>
        <a:lstStyle/>
        <a:p>
          <a:endParaRPr lang="en-US"/>
        </a:p>
      </dgm:t>
    </dgm:pt>
    <dgm:pt modelId="{DC34A3BC-C307-40F8-BB9F-14A80F86EC6B}">
      <dgm:prSet/>
      <dgm:spPr/>
      <dgm:t>
        <a:bodyPr/>
        <a:lstStyle/>
        <a:p>
          <a:r>
            <a:rPr lang="en-US" b="0" i="0"/>
            <a:t>Funding of networks</a:t>
          </a:r>
          <a:endParaRPr lang="en-US"/>
        </a:p>
      </dgm:t>
    </dgm:pt>
    <dgm:pt modelId="{B79ED344-20B7-44E1-B466-041ABB334451}" type="parTrans" cxnId="{E8CA6C91-27B5-4A5E-A809-6A94588652BB}">
      <dgm:prSet/>
      <dgm:spPr/>
      <dgm:t>
        <a:bodyPr/>
        <a:lstStyle/>
        <a:p>
          <a:endParaRPr lang="en-US"/>
        </a:p>
      </dgm:t>
    </dgm:pt>
    <dgm:pt modelId="{31F89C19-39B5-47C6-B5C8-569C5A3F64E4}" type="sibTrans" cxnId="{E8CA6C91-27B5-4A5E-A809-6A94588652BB}">
      <dgm:prSet/>
      <dgm:spPr/>
      <dgm:t>
        <a:bodyPr/>
        <a:lstStyle/>
        <a:p>
          <a:endParaRPr lang="en-US"/>
        </a:p>
      </dgm:t>
    </dgm:pt>
    <dgm:pt modelId="{3EEC0120-5CE5-4429-AEC9-915326A747ED}">
      <dgm:prSet/>
      <dgm:spPr/>
      <dgm:t>
        <a:bodyPr/>
        <a:lstStyle/>
        <a:p>
          <a:r>
            <a:rPr lang="en-US" b="0" i="0"/>
            <a:t>Funding for incubation</a:t>
          </a:r>
          <a:endParaRPr lang="en-US"/>
        </a:p>
      </dgm:t>
    </dgm:pt>
    <dgm:pt modelId="{9C4BE367-4538-4875-9C5D-5BE86CBA152A}" type="parTrans" cxnId="{B9C35D1E-DCE2-48F1-B2A1-3F11FCDFCA6F}">
      <dgm:prSet/>
      <dgm:spPr/>
      <dgm:t>
        <a:bodyPr/>
        <a:lstStyle/>
        <a:p>
          <a:endParaRPr lang="en-US"/>
        </a:p>
      </dgm:t>
    </dgm:pt>
    <dgm:pt modelId="{734FCC82-BD2C-492B-B000-E06E62C7AB96}" type="sibTrans" cxnId="{B9C35D1E-DCE2-48F1-B2A1-3F11FCDFCA6F}">
      <dgm:prSet/>
      <dgm:spPr/>
      <dgm:t>
        <a:bodyPr/>
        <a:lstStyle/>
        <a:p>
          <a:endParaRPr lang="en-US"/>
        </a:p>
      </dgm:t>
    </dgm:pt>
    <dgm:pt modelId="{AAC4B1E4-6A44-4B74-BE53-CF3A4EE0DC7B}">
      <dgm:prSet/>
      <dgm:spPr/>
      <dgm:t>
        <a:bodyPr/>
        <a:lstStyle/>
        <a:p>
          <a:r>
            <a:rPr lang="en-US" b="0" i="0"/>
            <a:t>Government </a:t>
          </a:r>
          <a:endParaRPr lang="en-US"/>
        </a:p>
      </dgm:t>
    </dgm:pt>
    <dgm:pt modelId="{C13DBBC7-7DEC-4F16-AAE7-959345F03C1C}" type="parTrans" cxnId="{EE70CD65-4029-4F87-B2E7-16DEA6F4FD2C}">
      <dgm:prSet/>
      <dgm:spPr/>
      <dgm:t>
        <a:bodyPr/>
        <a:lstStyle/>
        <a:p>
          <a:endParaRPr lang="en-US"/>
        </a:p>
      </dgm:t>
    </dgm:pt>
    <dgm:pt modelId="{168FDDAB-F2A8-4504-8ADC-E8470675EEAA}" type="sibTrans" cxnId="{EE70CD65-4029-4F87-B2E7-16DEA6F4FD2C}">
      <dgm:prSet/>
      <dgm:spPr/>
      <dgm:t>
        <a:bodyPr/>
        <a:lstStyle/>
        <a:p>
          <a:endParaRPr lang="en-US"/>
        </a:p>
      </dgm:t>
    </dgm:pt>
    <dgm:pt modelId="{E95F611D-433D-47B9-9CD9-3B1D0656A271}">
      <dgm:prSet/>
      <dgm:spPr/>
      <dgm:t>
        <a:bodyPr/>
        <a:lstStyle/>
        <a:p>
          <a:r>
            <a:rPr lang="en-US" b="0" i="0"/>
            <a:t>Philantropists</a:t>
          </a:r>
          <a:endParaRPr lang="en-US"/>
        </a:p>
      </dgm:t>
    </dgm:pt>
    <dgm:pt modelId="{3138B530-071A-4721-A76A-980153864EF1}" type="parTrans" cxnId="{B710F354-60DF-47AE-ABA9-582C19659FC9}">
      <dgm:prSet/>
      <dgm:spPr/>
      <dgm:t>
        <a:bodyPr/>
        <a:lstStyle/>
        <a:p>
          <a:endParaRPr lang="en-US"/>
        </a:p>
      </dgm:t>
    </dgm:pt>
    <dgm:pt modelId="{E0F9CF1A-2858-4071-BEAD-776F7254FA22}" type="sibTrans" cxnId="{B710F354-60DF-47AE-ABA9-582C19659FC9}">
      <dgm:prSet/>
      <dgm:spPr/>
      <dgm:t>
        <a:bodyPr/>
        <a:lstStyle/>
        <a:p>
          <a:endParaRPr lang="en-US"/>
        </a:p>
      </dgm:t>
    </dgm:pt>
    <dgm:pt modelId="{5C7BADAE-6949-434A-A157-86E1BC78B3F1}" type="pres">
      <dgm:prSet presAssocID="{D3BC8B40-108F-4BC0-984A-4A1ABC5B896E}" presName="Name0" presStyleCnt="0">
        <dgm:presLayoutVars>
          <dgm:dir/>
          <dgm:resizeHandles val="exact"/>
        </dgm:presLayoutVars>
      </dgm:prSet>
      <dgm:spPr/>
    </dgm:pt>
    <dgm:pt modelId="{B6E278D9-FE87-824C-96AA-3D9CD1A631C6}" type="pres">
      <dgm:prSet presAssocID="{D3BC8B40-108F-4BC0-984A-4A1ABC5B896E}" presName="cycle" presStyleCnt="0"/>
      <dgm:spPr/>
    </dgm:pt>
    <dgm:pt modelId="{0F0B042E-051B-8C45-853F-1A45D29ABB08}" type="pres">
      <dgm:prSet presAssocID="{B2B3F207-EED9-4D90-AC07-A50EE118EE14}" presName="nodeFirstNode" presStyleLbl="node1" presStyleIdx="0" presStyleCnt="7">
        <dgm:presLayoutVars>
          <dgm:bulletEnabled val="1"/>
        </dgm:presLayoutVars>
      </dgm:prSet>
      <dgm:spPr/>
    </dgm:pt>
    <dgm:pt modelId="{0BDE03CC-204D-5B45-9F20-7B140F2833AA}" type="pres">
      <dgm:prSet presAssocID="{BAAA05CD-9D20-4D90-A21B-4D4F49A94FCE}" presName="sibTransFirstNode" presStyleLbl="bgShp" presStyleIdx="0" presStyleCnt="1"/>
      <dgm:spPr/>
    </dgm:pt>
    <dgm:pt modelId="{8E77DFE8-CC3C-BD4B-B159-F327301E3247}" type="pres">
      <dgm:prSet presAssocID="{A11B52B6-93CA-49F2-ACC7-D3C906F34934}" presName="nodeFollowingNodes" presStyleLbl="node1" presStyleIdx="1" presStyleCnt="7">
        <dgm:presLayoutVars>
          <dgm:bulletEnabled val="1"/>
        </dgm:presLayoutVars>
      </dgm:prSet>
      <dgm:spPr/>
    </dgm:pt>
    <dgm:pt modelId="{67287D84-AC37-A34F-9B52-3C72A4B4E66C}" type="pres">
      <dgm:prSet presAssocID="{D21AED76-BFF3-4723-976E-6A87BAC92E5F}" presName="nodeFollowingNodes" presStyleLbl="node1" presStyleIdx="2" presStyleCnt="7">
        <dgm:presLayoutVars>
          <dgm:bulletEnabled val="1"/>
        </dgm:presLayoutVars>
      </dgm:prSet>
      <dgm:spPr/>
    </dgm:pt>
    <dgm:pt modelId="{28F74E5D-3368-F547-88B0-21DA939E2458}" type="pres">
      <dgm:prSet presAssocID="{DC34A3BC-C307-40F8-BB9F-14A80F86EC6B}" presName="nodeFollowingNodes" presStyleLbl="node1" presStyleIdx="3" presStyleCnt="7">
        <dgm:presLayoutVars>
          <dgm:bulletEnabled val="1"/>
        </dgm:presLayoutVars>
      </dgm:prSet>
      <dgm:spPr/>
    </dgm:pt>
    <dgm:pt modelId="{B69B983B-7CDC-8147-BA21-3D0F4B3AB758}" type="pres">
      <dgm:prSet presAssocID="{3EEC0120-5CE5-4429-AEC9-915326A747ED}" presName="nodeFollowingNodes" presStyleLbl="node1" presStyleIdx="4" presStyleCnt="7">
        <dgm:presLayoutVars>
          <dgm:bulletEnabled val="1"/>
        </dgm:presLayoutVars>
      </dgm:prSet>
      <dgm:spPr/>
    </dgm:pt>
    <dgm:pt modelId="{136EFC54-53F7-2844-9BE2-5AA21FEC08B7}" type="pres">
      <dgm:prSet presAssocID="{AAC4B1E4-6A44-4B74-BE53-CF3A4EE0DC7B}" presName="nodeFollowingNodes" presStyleLbl="node1" presStyleIdx="5" presStyleCnt="7">
        <dgm:presLayoutVars>
          <dgm:bulletEnabled val="1"/>
        </dgm:presLayoutVars>
      </dgm:prSet>
      <dgm:spPr/>
    </dgm:pt>
    <dgm:pt modelId="{876AEFAB-E4A6-B640-B562-04C71F7C87EE}" type="pres">
      <dgm:prSet presAssocID="{E95F611D-433D-47B9-9CD9-3B1D0656A271}" presName="nodeFollowingNodes" presStyleLbl="node1" presStyleIdx="6" presStyleCnt="7">
        <dgm:presLayoutVars>
          <dgm:bulletEnabled val="1"/>
        </dgm:presLayoutVars>
      </dgm:prSet>
      <dgm:spPr/>
    </dgm:pt>
  </dgm:ptLst>
  <dgm:cxnLst>
    <dgm:cxn modelId="{2D942901-E5F5-094A-B37D-47367A0B04B3}" type="presOf" srcId="{A11B52B6-93CA-49F2-ACC7-D3C906F34934}" destId="{8E77DFE8-CC3C-BD4B-B159-F327301E3247}" srcOrd="0" destOrd="0" presId="urn:microsoft.com/office/officeart/2005/8/layout/cycle3"/>
    <dgm:cxn modelId="{B9C35D1E-DCE2-48F1-B2A1-3F11FCDFCA6F}" srcId="{D3BC8B40-108F-4BC0-984A-4A1ABC5B896E}" destId="{3EEC0120-5CE5-4429-AEC9-915326A747ED}" srcOrd="4" destOrd="0" parTransId="{9C4BE367-4538-4875-9C5D-5BE86CBA152A}" sibTransId="{734FCC82-BD2C-492B-B000-E06E62C7AB96}"/>
    <dgm:cxn modelId="{A9904837-2B9E-4142-972A-0844FCA29AB5}" type="presOf" srcId="{AAC4B1E4-6A44-4B74-BE53-CF3A4EE0DC7B}" destId="{136EFC54-53F7-2844-9BE2-5AA21FEC08B7}" srcOrd="0" destOrd="0" presId="urn:microsoft.com/office/officeart/2005/8/layout/cycle3"/>
    <dgm:cxn modelId="{B675473C-643A-4590-B4A3-62B2A0EB7B3A}" srcId="{D3BC8B40-108F-4BC0-984A-4A1ABC5B896E}" destId="{B2B3F207-EED9-4D90-AC07-A50EE118EE14}" srcOrd="0" destOrd="0" parTransId="{DFE184B5-E4B5-4591-813C-F4E424C963F7}" sibTransId="{BAAA05CD-9D20-4D90-A21B-4D4F49A94FCE}"/>
    <dgm:cxn modelId="{B0528146-C5EC-4194-9358-5AF441329B78}" srcId="{D3BC8B40-108F-4BC0-984A-4A1ABC5B896E}" destId="{A11B52B6-93CA-49F2-ACC7-D3C906F34934}" srcOrd="1" destOrd="0" parTransId="{6812D817-5B5A-47EA-BBC8-FA27E50E7680}" sibTransId="{E180363D-FC70-4998-B813-38AAEE34CBAD}"/>
    <dgm:cxn modelId="{B710F354-60DF-47AE-ABA9-582C19659FC9}" srcId="{D3BC8B40-108F-4BC0-984A-4A1ABC5B896E}" destId="{E95F611D-433D-47B9-9CD9-3B1D0656A271}" srcOrd="6" destOrd="0" parTransId="{3138B530-071A-4721-A76A-980153864EF1}" sibTransId="{E0F9CF1A-2858-4071-BEAD-776F7254FA22}"/>
    <dgm:cxn modelId="{F9C1715C-0E9F-BB44-ABF4-D849C71E30C9}" type="presOf" srcId="{D21AED76-BFF3-4723-976E-6A87BAC92E5F}" destId="{67287D84-AC37-A34F-9B52-3C72A4B4E66C}" srcOrd="0" destOrd="0" presId="urn:microsoft.com/office/officeart/2005/8/layout/cycle3"/>
    <dgm:cxn modelId="{EE70CD65-4029-4F87-B2E7-16DEA6F4FD2C}" srcId="{D3BC8B40-108F-4BC0-984A-4A1ABC5B896E}" destId="{AAC4B1E4-6A44-4B74-BE53-CF3A4EE0DC7B}" srcOrd="5" destOrd="0" parTransId="{C13DBBC7-7DEC-4F16-AAE7-959345F03C1C}" sibTransId="{168FDDAB-F2A8-4504-8ADC-E8470675EEAA}"/>
    <dgm:cxn modelId="{1B0D2075-1DAD-4E41-A20E-BD279D8533CB}" srcId="{D3BC8B40-108F-4BC0-984A-4A1ABC5B896E}" destId="{D21AED76-BFF3-4723-976E-6A87BAC92E5F}" srcOrd="2" destOrd="0" parTransId="{1F5ABE99-769F-430A-8B94-295CD977A73B}" sibTransId="{7D588B0A-F61E-4CEB-BE0D-97EE8EEC8A33}"/>
    <dgm:cxn modelId="{8381BD90-C8DE-6341-99B0-C5DA456F6D6D}" type="presOf" srcId="{DC34A3BC-C307-40F8-BB9F-14A80F86EC6B}" destId="{28F74E5D-3368-F547-88B0-21DA939E2458}" srcOrd="0" destOrd="0" presId="urn:microsoft.com/office/officeart/2005/8/layout/cycle3"/>
    <dgm:cxn modelId="{E8CA6C91-27B5-4A5E-A809-6A94588652BB}" srcId="{D3BC8B40-108F-4BC0-984A-4A1ABC5B896E}" destId="{DC34A3BC-C307-40F8-BB9F-14A80F86EC6B}" srcOrd="3" destOrd="0" parTransId="{B79ED344-20B7-44E1-B466-041ABB334451}" sibTransId="{31F89C19-39B5-47C6-B5C8-569C5A3F64E4}"/>
    <dgm:cxn modelId="{1AA7D6B8-AC50-0D41-B4DF-50FF740BD8B7}" type="presOf" srcId="{D3BC8B40-108F-4BC0-984A-4A1ABC5B896E}" destId="{5C7BADAE-6949-434A-A157-86E1BC78B3F1}" srcOrd="0" destOrd="0" presId="urn:microsoft.com/office/officeart/2005/8/layout/cycle3"/>
    <dgm:cxn modelId="{E2676DCF-F30C-204F-87A7-2849149984EF}" type="presOf" srcId="{B2B3F207-EED9-4D90-AC07-A50EE118EE14}" destId="{0F0B042E-051B-8C45-853F-1A45D29ABB08}" srcOrd="0" destOrd="0" presId="urn:microsoft.com/office/officeart/2005/8/layout/cycle3"/>
    <dgm:cxn modelId="{FA6C8ED7-4926-2A4B-A773-8F8193A26510}" type="presOf" srcId="{3EEC0120-5CE5-4429-AEC9-915326A747ED}" destId="{B69B983B-7CDC-8147-BA21-3D0F4B3AB758}" srcOrd="0" destOrd="0" presId="urn:microsoft.com/office/officeart/2005/8/layout/cycle3"/>
    <dgm:cxn modelId="{106566DC-0523-104B-9FDD-E8803D841081}" type="presOf" srcId="{E95F611D-433D-47B9-9CD9-3B1D0656A271}" destId="{876AEFAB-E4A6-B640-B562-04C71F7C87EE}" srcOrd="0" destOrd="0" presId="urn:microsoft.com/office/officeart/2005/8/layout/cycle3"/>
    <dgm:cxn modelId="{8DDCF7F2-E15A-CE4F-B43A-929D4979EFBE}" type="presOf" srcId="{BAAA05CD-9D20-4D90-A21B-4D4F49A94FCE}" destId="{0BDE03CC-204D-5B45-9F20-7B140F2833AA}" srcOrd="0" destOrd="0" presId="urn:microsoft.com/office/officeart/2005/8/layout/cycle3"/>
    <dgm:cxn modelId="{DAF94D67-D182-9D49-97B5-84F07B13BDD6}" type="presParOf" srcId="{5C7BADAE-6949-434A-A157-86E1BC78B3F1}" destId="{B6E278D9-FE87-824C-96AA-3D9CD1A631C6}" srcOrd="0" destOrd="0" presId="urn:microsoft.com/office/officeart/2005/8/layout/cycle3"/>
    <dgm:cxn modelId="{0FE127B7-F1C6-3D4C-AFD6-0EA8CF27E26A}" type="presParOf" srcId="{B6E278D9-FE87-824C-96AA-3D9CD1A631C6}" destId="{0F0B042E-051B-8C45-853F-1A45D29ABB08}" srcOrd="0" destOrd="0" presId="urn:microsoft.com/office/officeart/2005/8/layout/cycle3"/>
    <dgm:cxn modelId="{448BCC36-215A-F247-B9B7-9F987FB5939B}" type="presParOf" srcId="{B6E278D9-FE87-824C-96AA-3D9CD1A631C6}" destId="{0BDE03CC-204D-5B45-9F20-7B140F2833AA}" srcOrd="1" destOrd="0" presId="urn:microsoft.com/office/officeart/2005/8/layout/cycle3"/>
    <dgm:cxn modelId="{6A471E6C-8B4A-4C41-90FB-11E204E5F446}" type="presParOf" srcId="{B6E278D9-FE87-824C-96AA-3D9CD1A631C6}" destId="{8E77DFE8-CC3C-BD4B-B159-F327301E3247}" srcOrd="2" destOrd="0" presId="urn:microsoft.com/office/officeart/2005/8/layout/cycle3"/>
    <dgm:cxn modelId="{1A857584-CECB-6F4D-ABFB-1F7098B606D8}" type="presParOf" srcId="{B6E278D9-FE87-824C-96AA-3D9CD1A631C6}" destId="{67287D84-AC37-A34F-9B52-3C72A4B4E66C}" srcOrd="3" destOrd="0" presId="urn:microsoft.com/office/officeart/2005/8/layout/cycle3"/>
    <dgm:cxn modelId="{7FDCF18B-389B-C043-AC15-F4336D79025D}" type="presParOf" srcId="{B6E278D9-FE87-824C-96AA-3D9CD1A631C6}" destId="{28F74E5D-3368-F547-88B0-21DA939E2458}" srcOrd="4" destOrd="0" presId="urn:microsoft.com/office/officeart/2005/8/layout/cycle3"/>
    <dgm:cxn modelId="{94612DE7-DAE1-E041-A432-58FBCA211A07}" type="presParOf" srcId="{B6E278D9-FE87-824C-96AA-3D9CD1A631C6}" destId="{B69B983B-7CDC-8147-BA21-3D0F4B3AB758}" srcOrd="5" destOrd="0" presId="urn:microsoft.com/office/officeart/2005/8/layout/cycle3"/>
    <dgm:cxn modelId="{F6DDD894-D76B-CF48-8EC1-93A05BB1E1E8}" type="presParOf" srcId="{B6E278D9-FE87-824C-96AA-3D9CD1A631C6}" destId="{136EFC54-53F7-2844-9BE2-5AA21FEC08B7}" srcOrd="6" destOrd="0" presId="urn:microsoft.com/office/officeart/2005/8/layout/cycle3"/>
    <dgm:cxn modelId="{19D5E978-8866-0E48-9AAE-5196A72D39AA}" type="presParOf" srcId="{B6E278D9-FE87-824C-96AA-3D9CD1A631C6}" destId="{876AEFAB-E4A6-B640-B562-04C71F7C87EE}" srcOrd="7" destOrd="0" presId="urn:microsoft.com/office/officeart/2005/8/layout/cycle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18D2D-489E-774D-BB61-0EA08C66E5FC}">
      <dsp:nvSpPr>
        <dsp:cNvPr id="0" name=""/>
        <dsp:cNvSpPr/>
      </dsp:nvSpPr>
      <dsp:spPr>
        <a:xfrm>
          <a:off x="725593" y="0"/>
          <a:ext cx="8223390" cy="5635977"/>
        </a:xfrm>
        <a:prstGeom prst="rightArrow">
          <a:avLst/>
        </a:prstGeom>
        <a:solidFill>
          <a:schemeClr val="accent1">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C247AF06-E100-AC47-86C1-979EF4C33086}">
      <dsp:nvSpPr>
        <dsp:cNvPr id="0" name=""/>
        <dsp:cNvSpPr/>
      </dsp:nvSpPr>
      <dsp:spPr>
        <a:xfrm>
          <a:off x="265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Prompts, Inspirations and Diagnos</a:t>
          </a:r>
          <a:r>
            <a:rPr lang="en-GB" sz="1100" kern="1200" dirty="0"/>
            <a:t>es</a:t>
          </a:r>
        </a:p>
        <a:p>
          <a:pPr marL="57150" lvl="1" indent="-57150" algn="l" defTabSz="400050">
            <a:lnSpc>
              <a:spcPct val="90000"/>
            </a:lnSpc>
            <a:spcBef>
              <a:spcPct val="0"/>
            </a:spcBef>
            <a:spcAft>
              <a:spcPct val="15000"/>
            </a:spcAft>
            <a:buChar char="•"/>
          </a:pPr>
          <a:r>
            <a:rPr lang="en-GB" sz="900" kern="1200" dirty="0"/>
            <a:t>Framing the question</a:t>
          </a:r>
        </a:p>
        <a:p>
          <a:pPr marL="57150" lvl="1" indent="-57150" algn="l" defTabSz="400050">
            <a:lnSpc>
              <a:spcPct val="90000"/>
            </a:lnSpc>
            <a:spcBef>
              <a:spcPct val="0"/>
            </a:spcBef>
            <a:spcAft>
              <a:spcPct val="15000"/>
            </a:spcAft>
            <a:buChar char="•"/>
          </a:pPr>
          <a:r>
            <a:rPr lang="en-GB" sz="900" kern="1200" dirty="0"/>
            <a:t>Recognising the problem</a:t>
          </a:r>
        </a:p>
        <a:p>
          <a:pPr marL="57150" lvl="1" indent="-57150" algn="l" defTabSz="400050">
            <a:lnSpc>
              <a:spcPct val="90000"/>
            </a:lnSpc>
            <a:spcBef>
              <a:spcPct val="0"/>
            </a:spcBef>
            <a:spcAft>
              <a:spcPct val="15000"/>
            </a:spcAft>
            <a:buChar char="•"/>
          </a:pPr>
          <a:r>
            <a:rPr lang="en-GB" sz="900" kern="1200" dirty="0"/>
            <a:t>From symptom to cause</a:t>
          </a:r>
        </a:p>
      </dsp:txBody>
      <dsp:txXfrm>
        <a:off x="78179" y="1766315"/>
        <a:ext cx="1396038" cy="2103347"/>
      </dsp:txXfrm>
    </dsp:sp>
    <dsp:sp modelId="{6B1115B4-847F-7340-B36C-45D1BD42E607}">
      <dsp:nvSpPr>
        <dsp:cNvPr id="0" name=""/>
        <dsp:cNvSpPr/>
      </dsp:nvSpPr>
      <dsp:spPr>
        <a:xfrm>
          <a:off x="1627093"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Proposals and Ideas</a:t>
          </a:r>
        </a:p>
        <a:p>
          <a:pPr marL="57150" lvl="1" indent="-57150" algn="l" defTabSz="400050">
            <a:lnSpc>
              <a:spcPct val="90000"/>
            </a:lnSpc>
            <a:spcBef>
              <a:spcPct val="0"/>
            </a:spcBef>
            <a:spcAft>
              <a:spcPct val="15000"/>
            </a:spcAft>
            <a:buChar char="•"/>
          </a:pPr>
          <a:r>
            <a:rPr lang="en-GB" sz="900" kern="1200" dirty="0"/>
            <a:t>Finding the right answer</a:t>
          </a:r>
        </a:p>
        <a:p>
          <a:pPr marL="57150" lvl="1" indent="-57150" algn="l" defTabSz="400050">
            <a:lnSpc>
              <a:spcPct val="90000"/>
            </a:lnSpc>
            <a:spcBef>
              <a:spcPct val="0"/>
            </a:spcBef>
            <a:spcAft>
              <a:spcPct val="15000"/>
            </a:spcAft>
            <a:buChar char="•"/>
          </a:pPr>
          <a:r>
            <a:rPr lang="en-GB" sz="900" kern="1200" dirty="0"/>
            <a:t>Imagining the solution</a:t>
          </a:r>
        </a:p>
        <a:p>
          <a:pPr marL="57150" lvl="1" indent="-57150" algn="l" defTabSz="400050">
            <a:lnSpc>
              <a:spcPct val="90000"/>
            </a:lnSpc>
            <a:spcBef>
              <a:spcPct val="0"/>
            </a:spcBef>
            <a:spcAft>
              <a:spcPct val="15000"/>
            </a:spcAft>
            <a:buChar char="•"/>
          </a:pPr>
          <a:r>
            <a:rPr lang="en-GB" sz="900" kern="1200" dirty="0"/>
            <a:t>Thinking differently</a:t>
          </a:r>
        </a:p>
        <a:p>
          <a:pPr marL="57150" lvl="1" indent="-57150" algn="l" defTabSz="400050">
            <a:lnSpc>
              <a:spcPct val="90000"/>
            </a:lnSpc>
            <a:spcBef>
              <a:spcPct val="0"/>
            </a:spcBef>
            <a:spcAft>
              <a:spcPct val="15000"/>
            </a:spcAft>
            <a:buChar char="•"/>
          </a:pPr>
          <a:r>
            <a:rPr lang="en-GB" sz="900" kern="1200" dirty="0"/>
            <a:t>Open innovation</a:t>
          </a:r>
        </a:p>
        <a:p>
          <a:pPr marL="57150" lvl="1" indent="-57150" algn="l" defTabSz="400050">
            <a:lnSpc>
              <a:spcPct val="90000"/>
            </a:lnSpc>
            <a:spcBef>
              <a:spcPct val="0"/>
            </a:spcBef>
            <a:spcAft>
              <a:spcPct val="15000"/>
            </a:spcAft>
            <a:buChar char="•"/>
          </a:pPr>
          <a:r>
            <a:rPr lang="en-GB" sz="900" kern="1200" dirty="0"/>
            <a:t>Participation</a:t>
          </a:r>
        </a:p>
        <a:p>
          <a:pPr marL="57150" lvl="1" indent="-57150" algn="l" defTabSz="400050">
            <a:lnSpc>
              <a:spcPct val="90000"/>
            </a:lnSpc>
            <a:spcBef>
              <a:spcPct val="0"/>
            </a:spcBef>
            <a:spcAft>
              <a:spcPct val="15000"/>
            </a:spcAft>
            <a:buChar char="•"/>
          </a:pPr>
          <a:r>
            <a:rPr lang="en-GB" sz="900" kern="1200" dirty="0"/>
            <a:t>Facilitating participation </a:t>
          </a:r>
        </a:p>
        <a:p>
          <a:pPr marL="57150" lvl="1" indent="-57150" algn="l" defTabSz="400050">
            <a:lnSpc>
              <a:spcPct val="90000"/>
            </a:lnSpc>
            <a:spcBef>
              <a:spcPct val="0"/>
            </a:spcBef>
            <a:spcAft>
              <a:spcPct val="15000"/>
            </a:spcAft>
            <a:buChar char="•"/>
          </a:pPr>
          <a:r>
            <a:rPr lang="en-GB" sz="900" kern="1200" dirty="0"/>
            <a:t>Institutions</a:t>
          </a:r>
        </a:p>
      </dsp:txBody>
      <dsp:txXfrm>
        <a:off x="1702615" y="1766315"/>
        <a:ext cx="1396038" cy="2103347"/>
      </dsp:txXfrm>
    </dsp:sp>
    <dsp:sp modelId="{662BB058-B9F4-7942-9626-9BC37C5B8BC4}">
      <dsp:nvSpPr>
        <dsp:cNvPr id="0" name=""/>
        <dsp:cNvSpPr/>
      </dsp:nvSpPr>
      <dsp:spPr>
        <a:xfrm>
          <a:off x="3251529"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Prototyping and Pilots</a:t>
          </a:r>
        </a:p>
        <a:p>
          <a:pPr marL="57150" lvl="1" indent="-57150" algn="l" defTabSz="400050">
            <a:lnSpc>
              <a:spcPct val="90000"/>
            </a:lnSpc>
            <a:spcBef>
              <a:spcPct val="0"/>
            </a:spcBef>
            <a:spcAft>
              <a:spcPct val="15000"/>
            </a:spcAft>
            <a:buChar char="•"/>
          </a:pPr>
          <a:r>
            <a:rPr lang="en-GB" sz="900" kern="1200" dirty="0"/>
            <a:t>Prototypes, pilots &amp; trials</a:t>
          </a:r>
        </a:p>
        <a:p>
          <a:pPr marL="57150" lvl="1" indent="-57150" algn="l" defTabSz="400050">
            <a:lnSpc>
              <a:spcPct val="90000"/>
            </a:lnSpc>
            <a:spcBef>
              <a:spcPct val="0"/>
            </a:spcBef>
            <a:spcAft>
              <a:spcPct val="15000"/>
            </a:spcAft>
            <a:buChar char="•"/>
          </a:pPr>
          <a:r>
            <a:rPr lang="en-GB" sz="900" kern="1200" dirty="0"/>
            <a:t>Finance for emerging ideas</a:t>
          </a:r>
        </a:p>
      </dsp:txBody>
      <dsp:txXfrm>
        <a:off x="3327051" y="1766315"/>
        <a:ext cx="1396038" cy="2103347"/>
      </dsp:txXfrm>
    </dsp:sp>
    <dsp:sp modelId="{B7C221E4-B185-6C4E-AA8D-14795E6CDB0F}">
      <dsp:nvSpPr>
        <dsp:cNvPr id="0" name=""/>
        <dsp:cNvSpPr/>
      </dsp:nvSpPr>
      <dsp:spPr>
        <a:xfrm>
          <a:off x="4875965"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Sustaining</a:t>
          </a:r>
        </a:p>
        <a:p>
          <a:pPr marL="57150" lvl="1" indent="-57150" algn="l" defTabSz="400050">
            <a:lnSpc>
              <a:spcPct val="90000"/>
            </a:lnSpc>
            <a:spcBef>
              <a:spcPct val="0"/>
            </a:spcBef>
            <a:spcAft>
              <a:spcPct val="15000"/>
            </a:spcAft>
            <a:buChar char="•"/>
          </a:pPr>
          <a:r>
            <a:rPr lang="en-GB" sz="900" kern="1200" dirty="0"/>
            <a:t>Creating a business</a:t>
          </a:r>
        </a:p>
        <a:p>
          <a:pPr marL="57150" lvl="1" indent="-57150" algn="l" defTabSz="400050">
            <a:lnSpc>
              <a:spcPct val="90000"/>
            </a:lnSpc>
            <a:spcBef>
              <a:spcPct val="0"/>
            </a:spcBef>
            <a:spcAft>
              <a:spcPct val="15000"/>
            </a:spcAft>
            <a:buChar char="•"/>
          </a:pPr>
          <a:r>
            <a:rPr lang="en-GB" sz="900" kern="1200" dirty="0"/>
            <a:t>Ownership and organisational form</a:t>
          </a:r>
        </a:p>
        <a:p>
          <a:pPr marL="57150" lvl="1" indent="-57150" algn="l" defTabSz="400050">
            <a:lnSpc>
              <a:spcPct val="90000"/>
            </a:lnSpc>
            <a:spcBef>
              <a:spcPct val="0"/>
            </a:spcBef>
            <a:spcAft>
              <a:spcPct val="15000"/>
            </a:spcAft>
            <a:buChar char="•"/>
          </a:pPr>
          <a:r>
            <a:rPr lang="en-GB" sz="900" kern="1200" dirty="0"/>
            <a:t>Governance</a:t>
          </a:r>
        </a:p>
        <a:p>
          <a:pPr marL="57150" lvl="1" indent="-57150" algn="l" defTabSz="400050">
            <a:lnSpc>
              <a:spcPct val="90000"/>
            </a:lnSpc>
            <a:spcBef>
              <a:spcPct val="0"/>
            </a:spcBef>
            <a:spcAft>
              <a:spcPct val="15000"/>
            </a:spcAft>
            <a:buChar char="•"/>
          </a:pPr>
          <a:r>
            <a:rPr lang="en-GB" sz="900" kern="1200" dirty="0"/>
            <a:t>Organisational models</a:t>
          </a:r>
        </a:p>
        <a:p>
          <a:pPr marL="57150" lvl="1" indent="-57150" algn="l" defTabSz="400050">
            <a:lnSpc>
              <a:spcPct val="90000"/>
            </a:lnSpc>
            <a:spcBef>
              <a:spcPct val="0"/>
            </a:spcBef>
            <a:spcAft>
              <a:spcPct val="15000"/>
            </a:spcAft>
            <a:buChar char="•"/>
          </a:pPr>
          <a:r>
            <a:rPr lang="en-GB" sz="900" kern="1200" dirty="0"/>
            <a:t>Operations</a:t>
          </a:r>
        </a:p>
        <a:p>
          <a:pPr marL="57150" lvl="1" indent="-57150" algn="l" defTabSz="400050">
            <a:lnSpc>
              <a:spcPct val="90000"/>
            </a:lnSpc>
            <a:spcBef>
              <a:spcPct val="0"/>
            </a:spcBef>
            <a:spcAft>
              <a:spcPct val="15000"/>
            </a:spcAft>
            <a:buChar char="•"/>
          </a:pPr>
          <a:r>
            <a:rPr lang="en-GB" sz="900" kern="1200" dirty="0"/>
            <a:t>Venture finance</a:t>
          </a:r>
        </a:p>
        <a:p>
          <a:pPr marL="57150" lvl="1" indent="-57150" algn="l" defTabSz="400050">
            <a:lnSpc>
              <a:spcPct val="90000"/>
            </a:lnSpc>
            <a:spcBef>
              <a:spcPct val="0"/>
            </a:spcBef>
            <a:spcAft>
              <a:spcPct val="15000"/>
            </a:spcAft>
            <a:buChar char="•"/>
          </a:pPr>
          <a:r>
            <a:rPr lang="en-GB" sz="900" kern="1200" dirty="0"/>
            <a:t>Public sector</a:t>
          </a:r>
        </a:p>
      </dsp:txBody>
      <dsp:txXfrm>
        <a:off x="4951487" y="1766315"/>
        <a:ext cx="1396038" cy="2103347"/>
      </dsp:txXfrm>
    </dsp:sp>
    <dsp:sp modelId="{9ECAD045-8FA8-5948-A320-42862FC4DEB8}">
      <dsp:nvSpPr>
        <dsp:cNvPr id="0" name=""/>
        <dsp:cNvSpPr/>
      </dsp:nvSpPr>
      <dsp:spPr>
        <a:xfrm>
          <a:off x="6500401"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dirty="0"/>
            <a:t>Scaling</a:t>
          </a:r>
        </a:p>
        <a:p>
          <a:pPr marL="57150" lvl="1" indent="-57150" algn="l" defTabSz="400050">
            <a:lnSpc>
              <a:spcPct val="90000"/>
            </a:lnSpc>
            <a:spcBef>
              <a:spcPct val="0"/>
            </a:spcBef>
            <a:spcAft>
              <a:spcPct val="15000"/>
            </a:spcAft>
            <a:buChar char="•"/>
          </a:pPr>
          <a:r>
            <a:rPr lang="en-GB" sz="900" kern="1200" dirty="0"/>
            <a:t>Generative diffusion</a:t>
          </a:r>
        </a:p>
        <a:p>
          <a:pPr marL="57150" lvl="1" indent="-57150" algn="l" defTabSz="400050">
            <a:lnSpc>
              <a:spcPct val="90000"/>
            </a:lnSpc>
            <a:spcBef>
              <a:spcPct val="0"/>
            </a:spcBef>
            <a:spcAft>
              <a:spcPct val="15000"/>
            </a:spcAft>
            <a:buChar char="•"/>
          </a:pPr>
          <a:r>
            <a:rPr lang="en-GB" sz="900" kern="1200" dirty="0"/>
            <a:t>Inspiration</a:t>
          </a:r>
        </a:p>
        <a:p>
          <a:pPr marL="57150" lvl="1" indent="-57150" algn="l" defTabSz="400050">
            <a:lnSpc>
              <a:spcPct val="90000"/>
            </a:lnSpc>
            <a:spcBef>
              <a:spcPct val="0"/>
            </a:spcBef>
            <a:spcAft>
              <a:spcPct val="15000"/>
            </a:spcAft>
            <a:buChar char="•"/>
          </a:pPr>
          <a:r>
            <a:rPr lang="en-GB" sz="900" kern="1200" dirty="0"/>
            <a:t>Diffusing demand</a:t>
          </a:r>
        </a:p>
        <a:p>
          <a:pPr marL="57150" lvl="1" indent="-57150" algn="l" defTabSz="400050">
            <a:lnSpc>
              <a:spcPct val="90000"/>
            </a:lnSpc>
            <a:spcBef>
              <a:spcPct val="0"/>
            </a:spcBef>
            <a:spcAft>
              <a:spcPct val="15000"/>
            </a:spcAft>
            <a:buChar char="•"/>
          </a:pPr>
          <a:r>
            <a:rPr lang="en-GB" sz="900" kern="1200" dirty="0"/>
            <a:t>Scaling and diffusion in the public sector</a:t>
          </a:r>
        </a:p>
        <a:p>
          <a:pPr marL="57150" lvl="1" indent="-57150" algn="l" defTabSz="400050">
            <a:lnSpc>
              <a:spcPct val="90000"/>
            </a:lnSpc>
            <a:spcBef>
              <a:spcPct val="0"/>
            </a:spcBef>
            <a:spcAft>
              <a:spcPct val="15000"/>
            </a:spcAft>
            <a:buChar char="•"/>
          </a:pPr>
          <a:r>
            <a:rPr lang="en-GB" sz="900" kern="1200" dirty="0"/>
            <a:t>Commissioning and procurement</a:t>
          </a:r>
        </a:p>
        <a:p>
          <a:pPr marL="57150" lvl="1" indent="-57150" algn="l" defTabSz="400050">
            <a:lnSpc>
              <a:spcPct val="90000"/>
            </a:lnSpc>
            <a:spcBef>
              <a:spcPct val="0"/>
            </a:spcBef>
            <a:spcAft>
              <a:spcPct val="15000"/>
            </a:spcAft>
            <a:buChar char="•"/>
          </a:pPr>
          <a:r>
            <a:rPr lang="en-GB" sz="900" kern="1200" dirty="0"/>
            <a:t>Suppliers of innovation</a:t>
          </a:r>
        </a:p>
        <a:p>
          <a:pPr marL="57150" lvl="1" indent="-57150" algn="l" defTabSz="400050">
            <a:lnSpc>
              <a:spcPct val="90000"/>
            </a:lnSpc>
            <a:spcBef>
              <a:spcPct val="0"/>
            </a:spcBef>
            <a:spcAft>
              <a:spcPct val="15000"/>
            </a:spcAft>
            <a:buChar char="•"/>
          </a:pPr>
          <a:r>
            <a:rPr lang="en-GB" sz="900" kern="1200" dirty="0"/>
            <a:t>Transmitters</a:t>
          </a:r>
        </a:p>
        <a:p>
          <a:pPr marL="57150" lvl="1" indent="-57150" algn="l" defTabSz="400050">
            <a:lnSpc>
              <a:spcPct val="90000"/>
            </a:lnSpc>
            <a:spcBef>
              <a:spcPct val="0"/>
            </a:spcBef>
            <a:spcAft>
              <a:spcPct val="15000"/>
            </a:spcAft>
            <a:buChar char="•"/>
          </a:pPr>
          <a:r>
            <a:rPr lang="en-GB" sz="900" kern="1200" dirty="0"/>
            <a:t>Organisation and scale</a:t>
          </a:r>
        </a:p>
        <a:p>
          <a:pPr marL="57150" lvl="1" indent="-57150" algn="l" defTabSz="400050">
            <a:lnSpc>
              <a:spcPct val="90000"/>
            </a:lnSpc>
            <a:spcBef>
              <a:spcPct val="0"/>
            </a:spcBef>
            <a:spcAft>
              <a:spcPct val="15000"/>
            </a:spcAft>
            <a:buChar char="•"/>
          </a:pPr>
          <a:endParaRPr lang="en-GB" sz="900" kern="1200" dirty="0"/>
        </a:p>
      </dsp:txBody>
      <dsp:txXfrm>
        <a:off x="6575923" y="1766315"/>
        <a:ext cx="1396038" cy="2103347"/>
      </dsp:txXfrm>
    </dsp:sp>
    <dsp:sp modelId="{3829196F-1D9D-F44D-BCA7-FDF2259689FD}">
      <dsp:nvSpPr>
        <dsp:cNvPr id="0" name=""/>
        <dsp:cNvSpPr/>
      </dsp:nvSpPr>
      <dsp:spPr>
        <a:xfrm>
          <a:off x="8124837" y="1690793"/>
          <a:ext cx="1547082" cy="2254391"/>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GB" sz="1100" b="1" kern="1200" dirty="0"/>
            <a:t>Systemic Change</a:t>
          </a:r>
        </a:p>
      </dsp:txBody>
      <dsp:txXfrm>
        <a:off x="8200359" y="1766315"/>
        <a:ext cx="1396038" cy="21033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DE03CC-204D-5B45-9F20-7B140F2833AA}">
      <dsp:nvSpPr>
        <dsp:cNvPr id="0" name=""/>
        <dsp:cNvSpPr/>
      </dsp:nvSpPr>
      <dsp:spPr>
        <a:xfrm>
          <a:off x="2318162" y="-35754"/>
          <a:ext cx="6163437" cy="6163437"/>
        </a:xfrm>
        <a:prstGeom prst="circularArrow">
          <a:avLst>
            <a:gd name="adj1" fmla="val 5544"/>
            <a:gd name="adj2" fmla="val 330680"/>
            <a:gd name="adj3" fmla="val 14482336"/>
            <a:gd name="adj4" fmla="val 16969379"/>
            <a:gd name="adj5" fmla="val 5757"/>
          </a:avLst>
        </a:prstGeom>
        <a:solidFill>
          <a:schemeClr val="accent2">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0F0B042E-051B-8C45-853F-1A45D29ABB08}">
      <dsp:nvSpPr>
        <dsp:cNvPr id="0" name=""/>
        <dsp:cNvSpPr/>
      </dsp:nvSpPr>
      <dsp:spPr>
        <a:xfrm>
          <a:off x="4417724" y="3965"/>
          <a:ext cx="1964312" cy="982156"/>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Grants</a:t>
          </a:r>
          <a:endParaRPr lang="en-US" sz="1700" kern="1200"/>
        </a:p>
      </dsp:txBody>
      <dsp:txXfrm>
        <a:off x="4465669" y="51910"/>
        <a:ext cx="1868422" cy="886266"/>
      </dsp:txXfrm>
    </dsp:sp>
    <dsp:sp modelId="{8E77DFE8-CC3C-BD4B-B159-F327301E3247}">
      <dsp:nvSpPr>
        <dsp:cNvPr id="0" name=""/>
        <dsp:cNvSpPr/>
      </dsp:nvSpPr>
      <dsp:spPr>
        <a:xfrm>
          <a:off x="6472637" y="993558"/>
          <a:ext cx="1964312" cy="982156"/>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Challenge funds</a:t>
          </a:r>
          <a:endParaRPr lang="en-US" sz="1700" kern="1200"/>
        </a:p>
      </dsp:txBody>
      <dsp:txXfrm>
        <a:off x="6520582" y="1041503"/>
        <a:ext cx="1868422" cy="886266"/>
      </dsp:txXfrm>
    </dsp:sp>
    <dsp:sp modelId="{67287D84-AC37-A34F-9B52-3C72A4B4E66C}">
      <dsp:nvSpPr>
        <dsp:cNvPr id="0" name=""/>
        <dsp:cNvSpPr/>
      </dsp:nvSpPr>
      <dsp:spPr>
        <a:xfrm>
          <a:off x="6980158" y="3217155"/>
          <a:ext cx="1964312" cy="982156"/>
        </a:xfrm>
        <a:prstGeom prst="round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Prizes and public challenges</a:t>
          </a:r>
          <a:endParaRPr lang="en-US" sz="1700" kern="1200"/>
        </a:p>
      </dsp:txBody>
      <dsp:txXfrm>
        <a:off x="7028103" y="3265100"/>
        <a:ext cx="1868422" cy="886266"/>
      </dsp:txXfrm>
    </dsp:sp>
    <dsp:sp modelId="{28F74E5D-3368-F547-88B0-21DA939E2458}">
      <dsp:nvSpPr>
        <dsp:cNvPr id="0" name=""/>
        <dsp:cNvSpPr/>
      </dsp:nvSpPr>
      <dsp:spPr>
        <a:xfrm>
          <a:off x="5558115" y="5000341"/>
          <a:ext cx="1964312" cy="982156"/>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Funding of networks</a:t>
          </a:r>
          <a:endParaRPr lang="en-US" sz="1700" kern="1200"/>
        </a:p>
      </dsp:txBody>
      <dsp:txXfrm>
        <a:off x="5606060" y="5048286"/>
        <a:ext cx="1868422" cy="886266"/>
      </dsp:txXfrm>
    </dsp:sp>
    <dsp:sp modelId="{B69B983B-7CDC-8147-BA21-3D0F4B3AB758}">
      <dsp:nvSpPr>
        <dsp:cNvPr id="0" name=""/>
        <dsp:cNvSpPr/>
      </dsp:nvSpPr>
      <dsp:spPr>
        <a:xfrm>
          <a:off x="3277334" y="5000341"/>
          <a:ext cx="1964312" cy="982156"/>
        </a:xfrm>
        <a:prstGeom prst="roundRect">
          <a:avLst/>
        </a:prstGeom>
        <a:gradFill rotWithShape="0">
          <a:gsLst>
            <a:gs pos="0">
              <a:schemeClr val="accent6">
                <a:hueOff val="0"/>
                <a:satOff val="0"/>
                <a:lumOff val="0"/>
                <a:alphaOff val="0"/>
                <a:tint val="98000"/>
                <a:lumMod val="114000"/>
              </a:schemeClr>
            </a:gs>
            <a:gs pos="100000">
              <a:schemeClr val="accent6">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Funding for incubation</a:t>
          </a:r>
          <a:endParaRPr lang="en-US" sz="1700" kern="1200"/>
        </a:p>
      </dsp:txBody>
      <dsp:txXfrm>
        <a:off x="3325279" y="5048286"/>
        <a:ext cx="1868422" cy="886266"/>
      </dsp:txXfrm>
    </dsp:sp>
    <dsp:sp modelId="{136EFC54-53F7-2844-9BE2-5AA21FEC08B7}">
      <dsp:nvSpPr>
        <dsp:cNvPr id="0" name=""/>
        <dsp:cNvSpPr/>
      </dsp:nvSpPr>
      <dsp:spPr>
        <a:xfrm>
          <a:off x="1855291" y="3217155"/>
          <a:ext cx="1964312" cy="982156"/>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Government </a:t>
          </a:r>
          <a:endParaRPr lang="en-US" sz="1700" kern="1200"/>
        </a:p>
      </dsp:txBody>
      <dsp:txXfrm>
        <a:off x="1903236" y="3265100"/>
        <a:ext cx="1868422" cy="886266"/>
      </dsp:txXfrm>
    </dsp:sp>
    <dsp:sp modelId="{876AEFAB-E4A6-B640-B562-04C71F7C87EE}">
      <dsp:nvSpPr>
        <dsp:cNvPr id="0" name=""/>
        <dsp:cNvSpPr/>
      </dsp:nvSpPr>
      <dsp:spPr>
        <a:xfrm>
          <a:off x="2362812" y="993558"/>
          <a:ext cx="1964312" cy="982156"/>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b="0" i="0" kern="1200"/>
            <a:t>Philantropists</a:t>
          </a:r>
          <a:endParaRPr lang="en-US" sz="1700" kern="1200"/>
        </a:p>
      </dsp:txBody>
      <dsp:txXfrm>
        <a:off x="2410757" y="1041503"/>
        <a:ext cx="1868422" cy="88626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9EB00B-D803-1E49-8F0F-CD835A4F42C0}" type="datetimeFigureOut">
              <a:rPr lang="en-US" smtClean="0"/>
              <a:t>11/17/22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BEFC00-EFA3-C24A-AC69-3022A1B7F9F9}" type="slidenum">
              <a:rPr lang="en-US" smtClean="0"/>
              <a:t>‹#›</a:t>
            </a:fld>
            <a:endParaRPr lang="en-US"/>
          </a:p>
        </p:txBody>
      </p:sp>
    </p:spTree>
    <p:extLst>
      <p:ext uri="{BB962C8B-B14F-4D97-AF65-F5344CB8AC3E}">
        <p14:creationId xmlns:p14="http://schemas.microsoft.com/office/powerpoint/2010/main" val="2898098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638917-498B-724E-9739-1C9943459240}" type="slidenum">
              <a:rPr lang="en-US" smtClean="0"/>
              <a:t>4</a:t>
            </a:fld>
            <a:endParaRPr lang="en-US"/>
          </a:p>
        </p:txBody>
      </p:sp>
    </p:spTree>
    <p:extLst>
      <p:ext uri="{BB962C8B-B14F-4D97-AF65-F5344CB8AC3E}">
        <p14:creationId xmlns:p14="http://schemas.microsoft.com/office/powerpoint/2010/main" val="34971885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737114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1983194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507292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7DE9E1A-05C7-E04A-B750-7D20B4EB7604}" type="datetimeFigureOut">
              <a:rPr lang="en-US" smtClean="0"/>
              <a:t>11/17/22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1508025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7DE9E1A-05C7-E04A-B750-7D20B4EB7604}" type="datetimeFigureOut">
              <a:rPr lang="en-US" smtClean="0"/>
              <a:t>11/17/22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1653977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127622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4176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781930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DE9E1A-05C7-E04A-B750-7D20B4EB7604}" type="datetimeFigureOut">
              <a:rPr lang="en-US" smtClean="0"/>
              <a:t>11/17/22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3230609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7DE9E1A-05C7-E04A-B750-7D20B4EB7604}" type="datetimeFigureOut">
              <a:rPr lang="en-US" smtClean="0"/>
              <a:t>11/17/22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353616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736050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936195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2839919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13188448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3815517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37518228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7DE9E1A-05C7-E04A-B750-7D20B4EB7604}" type="datetimeFigureOut">
              <a:rPr lang="en-US" smtClean="0"/>
              <a:t>11/17/22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67E085-089E-6F43-A512-53874C15C2AA}" type="slidenum">
              <a:rPr lang="en-US" smtClean="0"/>
              <a:t>‹#›</a:t>
            </a:fld>
            <a:endParaRPr lang="en-US"/>
          </a:p>
        </p:txBody>
      </p:sp>
    </p:spTree>
    <p:extLst>
      <p:ext uri="{BB962C8B-B14F-4D97-AF65-F5344CB8AC3E}">
        <p14:creationId xmlns:p14="http://schemas.microsoft.com/office/powerpoint/2010/main" val="1444257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7DE9E1A-05C7-E04A-B750-7D20B4EB7604}" type="datetimeFigureOut">
              <a:rPr lang="en-US" smtClean="0"/>
              <a:t>11/17/22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967E085-089E-6F43-A512-53874C15C2AA}" type="slidenum">
              <a:rPr lang="en-US" smtClean="0"/>
              <a:t>‹#›</a:t>
            </a:fld>
            <a:endParaRPr lang="en-US"/>
          </a:p>
        </p:txBody>
      </p:sp>
    </p:spTree>
    <p:extLst>
      <p:ext uri="{BB962C8B-B14F-4D97-AF65-F5344CB8AC3E}">
        <p14:creationId xmlns:p14="http://schemas.microsoft.com/office/powerpoint/2010/main" val="11351689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2.png"/><Relationship Id="rId7" Type="http://schemas.openxmlformats.org/officeDocument/2006/relationships/diagramData" Target="../diagrams/data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microsoft.com/office/2007/relationships/diagramDrawing" Target="../diagrams/drawing2.xml"/><Relationship Id="rId5" Type="http://schemas.openxmlformats.org/officeDocument/2006/relationships/image" Target="../media/image4.png"/><Relationship Id="rId10" Type="http://schemas.openxmlformats.org/officeDocument/2006/relationships/diagramColors" Target="../diagrams/colors2.xml"/><Relationship Id="rId4" Type="http://schemas.openxmlformats.org/officeDocument/2006/relationships/image" Target="../media/image3.png"/><Relationship Id="rId9"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
        <p:nvSpPr>
          <p:cNvPr id="5" name="TextBox 4">
            <a:extLst>
              <a:ext uri="{FF2B5EF4-FFF2-40B4-BE49-F238E27FC236}">
                <a16:creationId xmlns:a16="http://schemas.microsoft.com/office/drawing/2014/main" id="{04065CB4-26AB-9FA9-6B0D-DC4C303839D5}"/>
              </a:ext>
            </a:extLst>
          </p:cNvPr>
          <p:cNvSpPr txBox="1"/>
          <p:nvPr/>
        </p:nvSpPr>
        <p:spPr>
          <a:xfrm>
            <a:off x="800100" y="5354879"/>
            <a:ext cx="2534668" cy="523220"/>
          </a:xfrm>
          <a:prstGeom prst="rect">
            <a:avLst/>
          </a:prstGeom>
          <a:noFill/>
        </p:spPr>
        <p:txBody>
          <a:bodyPr wrap="none" rtlCol="0">
            <a:spAutoFit/>
          </a:bodyPr>
          <a:lstStyle/>
          <a:p>
            <a:r>
              <a:rPr lang="en-US" sz="2800" b="1" dirty="0"/>
              <a:t>SEMINAR FIVE</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88000"/>
                <a:satMod val="130000"/>
                <a:lumMod val="124000"/>
              </a:schemeClr>
            </a:gs>
            <a:gs pos="100000">
              <a:schemeClr val="bg2">
                <a:tint val="96000"/>
                <a:shade val="88000"/>
                <a:hueMod val="108000"/>
                <a:satMod val="164000"/>
                <a:lumMod val="76000"/>
              </a:schemeClr>
            </a:gs>
          </a:gsLst>
          <a:path path="circle">
            <a:fillToRect l="45000" t="65000" r="125000" b="100000"/>
          </a:path>
        </a:gra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9" name="Picture 8">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1" name="Oval 10">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5" name="Picture 14">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7" name="Rectangle 16">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23" name="Freeform: Shape 22">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2BBA0646-4829-0BE5-3204-85D7C534D638}"/>
              </a:ext>
            </a:extLst>
          </p:cNvPr>
          <p:cNvSpPr>
            <a:spLocks noGrp="1"/>
          </p:cNvSpPr>
          <p:nvPr>
            <p:ph type="title"/>
          </p:nvPr>
        </p:nvSpPr>
        <p:spPr>
          <a:xfrm>
            <a:off x="1154955" y="1447800"/>
            <a:ext cx="6974915" cy="3329581"/>
          </a:xfrm>
        </p:spPr>
        <p:txBody>
          <a:bodyPr vert="horz" lIns="91440" tIns="45720" rIns="91440" bIns="45720" rtlCol="0" anchor="b">
            <a:normAutofit/>
          </a:bodyPr>
          <a:lstStyle/>
          <a:p>
            <a:pPr>
              <a:lnSpc>
                <a:spcPct val="90000"/>
              </a:lnSpc>
            </a:pPr>
            <a:r>
              <a:rPr lang="en-US" sz="7200" b="0" i="0" kern="1200" dirty="0">
                <a:solidFill>
                  <a:schemeClr val="tx2"/>
                </a:solidFill>
                <a:latin typeface="+mj-lt"/>
                <a:ea typeface="+mj-ea"/>
                <a:cs typeface="+mj-cs"/>
              </a:rPr>
              <a:t>SIX STAGES OF SOCIAL INNOVATION</a:t>
            </a:r>
          </a:p>
        </p:txBody>
      </p:sp>
      <p:sp>
        <p:nvSpPr>
          <p:cNvPr id="25" name="Rectangle 24">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762446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D391ED56-89DC-6186-E992-8E3ADF03E157}"/>
              </a:ext>
            </a:extLst>
          </p:cNvPr>
          <p:cNvGraphicFramePr/>
          <p:nvPr/>
        </p:nvGraphicFramePr>
        <p:xfrm>
          <a:off x="1207911" y="719667"/>
          <a:ext cx="9674577" cy="56359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own Arrow 3">
            <a:extLst>
              <a:ext uri="{FF2B5EF4-FFF2-40B4-BE49-F238E27FC236}">
                <a16:creationId xmlns:a16="http://schemas.microsoft.com/office/drawing/2014/main" id="{F4C9A152-6CB4-39A2-7258-599343262E7F}"/>
              </a:ext>
            </a:extLst>
          </p:cNvPr>
          <p:cNvSpPr/>
          <p:nvPr/>
        </p:nvSpPr>
        <p:spPr>
          <a:xfrm>
            <a:off x="4429125" y="1048279"/>
            <a:ext cx="1616074" cy="1337733"/>
          </a:xfrm>
          <a:prstGeom prst="downArrow">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774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4" name="Picture 3" descr="White stairway with light at the top">
            <a:extLst>
              <a:ext uri="{FF2B5EF4-FFF2-40B4-BE49-F238E27FC236}">
                <a16:creationId xmlns:a16="http://schemas.microsoft.com/office/drawing/2014/main" id="{0F514DF9-B45C-94CE-6640-38D1E3DCD09C}"/>
              </a:ext>
            </a:extLst>
          </p:cNvPr>
          <p:cNvPicPr>
            <a:picLocks noChangeAspect="1"/>
          </p:cNvPicPr>
          <p:nvPr/>
        </p:nvPicPr>
        <p:blipFill rotWithShape="1">
          <a:blip r:embed="rId8">
            <a:alphaModFix/>
          </a:blip>
          <a:srcRect l="9091" t="26948"/>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2B65E6B8-0D17-4912-97E4-60B47A511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104978" y="1295400"/>
            <a:ext cx="4936635" cy="3773690"/>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ED8A16-1E5F-A8B3-7D4F-46BA140A3DAA}"/>
              </a:ext>
            </a:extLst>
          </p:cNvPr>
          <p:cNvSpPr>
            <a:spLocks noGrp="1"/>
          </p:cNvSpPr>
          <p:nvPr>
            <p:ph type="title"/>
          </p:nvPr>
        </p:nvSpPr>
        <p:spPr>
          <a:xfrm>
            <a:off x="6265339" y="1447800"/>
            <a:ext cx="4562452" cy="2154568"/>
          </a:xfrm>
        </p:spPr>
        <p:txBody>
          <a:bodyPr vert="horz" lIns="91440" tIns="45720" rIns="91440" bIns="45720" rtlCol="0" anchor="b">
            <a:normAutofit/>
          </a:bodyPr>
          <a:lstStyle/>
          <a:p>
            <a:r>
              <a:rPr lang="en-US" sz="4400" dirty="0"/>
              <a:t>STAGE THREE</a:t>
            </a:r>
          </a:p>
        </p:txBody>
      </p:sp>
    </p:spTree>
    <p:extLst>
      <p:ext uri="{BB962C8B-B14F-4D97-AF65-F5344CB8AC3E}">
        <p14:creationId xmlns:p14="http://schemas.microsoft.com/office/powerpoint/2010/main" val="126083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8" name="Picture 17">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2" name="Rectangle 21">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4306924A-36D7-48B7-A77E-D461A059FC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7ECB01-D76D-97CE-9FCF-300ADF8ADADF}"/>
              </a:ext>
            </a:extLst>
          </p:cNvPr>
          <p:cNvSpPr>
            <a:spLocks noGrp="1"/>
          </p:cNvSpPr>
          <p:nvPr>
            <p:ph type="title"/>
          </p:nvPr>
        </p:nvSpPr>
        <p:spPr>
          <a:xfrm>
            <a:off x="5363149" y="1325880"/>
            <a:ext cx="6181152" cy="3066507"/>
          </a:xfrm>
        </p:spPr>
        <p:txBody>
          <a:bodyPr vert="horz" lIns="91440" tIns="45720" rIns="91440" bIns="45720" rtlCol="0" anchor="b">
            <a:normAutofit/>
          </a:bodyPr>
          <a:lstStyle/>
          <a:p>
            <a:r>
              <a:rPr lang="en-US" sz="7200" b="0" i="0" kern="1200" dirty="0">
                <a:solidFill>
                  <a:srgbClr val="EBEBEB"/>
                </a:solidFill>
                <a:latin typeface="+mj-lt"/>
                <a:ea typeface="+mj-ea"/>
                <a:cs typeface="+mj-cs"/>
              </a:rPr>
              <a:t>Prototyping  and </a:t>
            </a:r>
            <a:r>
              <a:rPr lang="en-US" sz="7200" dirty="0">
                <a:solidFill>
                  <a:srgbClr val="EBEBEB"/>
                </a:solidFill>
              </a:rPr>
              <a:t>Pilots</a:t>
            </a:r>
            <a:endParaRPr lang="en-US" sz="7200" b="0" i="0" kern="1200" dirty="0">
              <a:solidFill>
                <a:srgbClr val="EBEBEB"/>
              </a:solidFill>
              <a:latin typeface="+mj-lt"/>
              <a:ea typeface="+mj-ea"/>
              <a:cs typeface="+mj-cs"/>
            </a:endParaRPr>
          </a:p>
        </p:txBody>
      </p:sp>
      <p:sp>
        <p:nvSpPr>
          <p:cNvPr id="26" name="Freeform 36">
            <a:extLst>
              <a:ext uri="{FF2B5EF4-FFF2-40B4-BE49-F238E27FC236}">
                <a16:creationId xmlns:a16="http://schemas.microsoft.com/office/drawing/2014/main" id="{A0ACE7FA-6331-4C56-911D-E3F37FDEE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26828"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noFill/>
            </a:endParaRPr>
          </a:p>
        </p:txBody>
      </p:sp>
      <p:sp useBgFill="1">
        <p:nvSpPr>
          <p:cNvPr id="28" name="Freeform: Shape 27">
            <a:extLst>
              <a:ext uri="{FF2B5EF4-FFF2-40B4-BE49-F238E27FC236}">
                <a16:creationId xmlns:a16="http://schemas.microsoft.com/office/drawing/2014/main" id="{EEE464AA-F385-4411-8A33-DE57CA2F1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400000" flipH="1">
            <a:off x="-942449" y="942450"/>
            <a:ext cx="6858001" cy="4973099"/>
          </a:xfrm>
          <a:custGeom>
            <a:avLst/>
            <a:gdLst>
              <a:gd name="connsiteX0" fmla="*/ 6858001 w 6858001"/>
              <a:gd name="connsiteY0" fmla="*/ 1344715 h 4973099"/>
              <a:gd name="connsiteX1" fmla="*/ 6858001 w 6858001"/>
              <a:gd name="connsiteY1" fmla="*/ 1177 h 4973099"/>
              <a:gd name="connsiteX2" fmla="*/ 6702324 w 6858001"/>
              <a:gd name="connsiteY2" fmla="*/ 26222 h 4973099"/>
              <a:gd name="connsiteX3" fmla="*/ 6547333 w 6858001"/>
              <a:gd name="connsiteY3" fmla="*/ 50091 h 4973099"/>
              <a:gd name="connsiteX4" fmla="*/ 6391657 w 6858001"/>
              <a:gd name="connsiteY4" fmla="*/ 73455 h 4973099"/>
              <a:gd name="connsiteX5" fmla="*/ 6235294 w 6858001"/>
              <a:gd name="connsiteY5" fmla="*/ 93458 h 4973099"/>
              <a:gd name="connsiteX6" fmla="*/ 6079618 w 6858001"/>
              <a:gd name="connsiteY6" fmla="*/ 113629 h 4973099"/>
              <a:gd name="connsiteX7" fmla="*/ 5923255 w 6858001"/>
              <a:gd name="connsiteY7" fmla="*/ 132455 h 4973099"/>
              <a:gd name="connsiteX8" fmla="*/ 5768950 w 6858001"/>
              <a:gd name="connsiteY8" fmla="*/ 148591 h 4973099"/>
              <a:gd name="connsiteX9" fmla="*/ 5612588 w 6858001"/>
              <a:gd name="connsiteY9" fmla="*/ 163887 h 4973099"/>
              <a:gd name="connsiteX10" fmla="*/ 5456911 w 6858001"/>
              <a:gd name="connsiteY10" fmla="*/ 177839 h 4973099"/>
              <a:gd name="connsiteX11" fmla="*/ 5303978 w 6858001"/>
              <a:gd name="connsiteY11" fmla="*/ 189941 h 4973099"/>
              <a:gd name="connsiteX12" fmla="*/ 5148987 w 6858001"/>
              <a:gd name="connsiteY12" fmla="*/ 202044 h 4973099"/>
              <a:gd name="connsiteX13" fmla="*/ 4996054 w 6858001"/>
              <a:gd name="connsiteY13" fmla="*/ 212129 h 4973099"/>
              <a:gd name="connsiteX14" fmla="*/ 4843120 w 6858001"/>
              <a:gd name="connsiteY14" fmla="*/ 220029 h 4973099"/>
              <a:gd name="connsiteX15" fmla="*/ 4690873 w 6858001"/>
              <a:gd name="connsiteY15" fmla="*/ 228266 h 4973099"/>
              <a:gd name="connsiteX16" fmla="*/ 4539997 w 6858001"/>
              <a:gd name="connsiteY16" fmla="*/ 235157 h 4973099"/>
              <a:gd name="connsiteX17" fmla="*/ 4390492 w 6858001"/>
              <a:gd name="connsiteY17" fmla="*/ 240032 h 4973099"/>
              <a:gd name="connsiteX18" fmla="*/ 4240988 w 6858001"/>
              <a:gd name="connsiteY18" fmla="*/ 244234 h 4973099"/>
              <a:gd name="connsiteX19" fmla="*/ 4092855 w 6858001"/>
              <a:gd name="connsiteY19" fmla="*/ 248268 h 4973099"/>
              <a:gd name="connsiteX20" fmla="*/ 3946780 w 6858001"/>
              <a:gd name="connsiteY20" fmla="*/ 250117 h 4973099"/>
              <a:gd name="connsiteX21" fmla="*/ 3800704 w 6858001"/>
              <a:gd name="connsiteY21" fmla="*/ 252134 h 4973099"/>
              <a:gd name="connsiteX22" fmla="*/ 3656686 w 6858001"/>
              <a:gd name="connsiteY22" fmla="*/ 253143 h 4973099"/>
              <a:gd name="connsiteX23" fmla="*/ 3514040 w 6858001"/>
              <a:gd name="connsiteY23" fmla="*/ 252134 h 4973099"/>
              <a:gd name="connsiteX24" fmla="*/ 3372765 w 6858001"/>
              <a:gd name="connsiteY24" fmla="*/ 252134 h 4973099"/>
              <a:gd name="connsiteX25" fmla="*/ 3232862 w 6858001"/>
              <a:gd name="connsiteY25" fmla="*/ 250117 h 4973099"/>
              <a:gd name="connsiteX26" fmla="*/ 3095702 w 6858001"/>
              <a:gd name="connsiteY26" fmla="*/ 247092 h 4973099"/>
              <a:gd name="connsiteX27" fmla="*/ 2959914 w 6858001"/>
              <a:gd name="connsiteY27" fmla="*/ 244234 h 4973099"/>
              <a:gd name="connsiteX28" fmla="*/ 2826868 w 6858001"/>
              <a:gd name="connsiteY28" fmla="*/ 241040 h 4973099"/>
              <a:gd name="connsiteX29" fmla="*/ 2694509 w 6858001"/>
              <a:gd name="connsiteY29" fmla="*/ 236166 h 4973099"/>
              <a:gd name="connsiteX30" fmla="*/ 2564208 w 6858001"/>
              <a:gd name="connsiteY30" fmla="*/ 230955 h 4973099"/>
              <a:gd name="connsiteX31" fmla="*/ 2436649 w 6858001"/>
              <a:gd name="connsiteY31" fmla="*/ 226249 h 4973099"/>
              <a:gd name="connsiteX32" fmla="*/ 2187703 w 6858001"/>
              <a:gd name="connsiteY32" fmla="*/ 212969 h 4973099"/>
              <a:gd name="connsiteX33" fmla="*/ 1949045 w 6858001"/>
              <a:gd name="connsiteY33" fmla="*/ 198850 h 4973099"/>
              <a:gd name="connsiteX34" fmla="*/ 1719988 w 6858001"/>
              <a:gd name="connsiteY34" fmla="*/ 184058 h 4973099"/>
              <a:gd name="connsiteX35" fmla="*/ 1503275 w 6858001"/>
              <a:gd name="connsiteY35" fmla="*/ 167753 h 4973099"/>
              <a:gd name="connsiteX36" fmla="*/ 1296163 w 6858001"/>
              <a:gd name="connsiteY36" fmla="*/ 150776 h 4973099"/>
              <a:gd name="connsiteX37" fmla="*/ 1104139 w 6858001"/>
              <a:gd name="connsiteY37" fmla="*/ 132455 h 4973099"/>
              <a:gd name="connsiteX38" fmla="*/ 923774 w 6858001"/>
              <a:gd name="connsiteY38" fmla="*/ 114469 h 4973099"/>
              <a:gd name="connsiteX39" fmla="*/ 757810 w 6858001"/>
              <a:gd name="connsiteY39" fmla="*/ 96484 h 4973099"/>
              <a:gd name="connsiteX40" fmla="*/ 605563 w 6858001"/>
              <a:gd name="connsiteY40" fmla="*/ 79507 h 4973099"/>
              <a:gd name="connsiteX41" fmla="*/ 470460 w 6858001"/>
              <a:gd name="connsiteY41" fmla="*/ 63370 h 4973099"/>
              <a:gd name="connsiteX42" fmla="*/ 348388 w 6858001"/>
              <a:gd name="connsiteY42" fmla="*/ 48074 h 4973099"/>
              <a:gd name="connsiteX43" fmla="*/ 245518 w 6858001"/>
              <a:gd name="connsiteY43" fmla="*/ 35299 h 4973099"/>
              <a:gd name="connsiteX44" fmla="*/ 159107 w 6858001"/>
              <a:gd name="connsiteY44" fmla="*/ 23197 h 4973099"/>
              <a:gd name="connsiteX45" fmla="*/ 40463 w 6858001"/>
              <a:gd name="connsiteY45" fmla="*/ 5883 h 4973099"/>
              <a:gd name="connsiteX46" fmla="*/ 1 w 6858001"/>
              <a:gd name="connsiteY46" fmla="*/ 0 h 4973099"/>
              <a:gd name="connsiteX47" fmla="*/ 1 w 6858001"/>
              <a:gd name="connsiteY47" fmla="*/ 897889 h 4973099"/>
              <a:gd name="connsiteX48" fmla="*/ 0 w 6858001"/>
              <a:gd name="connsiteY48" fmla="*/ 897889 h 4973099"/>
              <a:gd name="connsiteX49" fmla="*/ 0 w 6858001"/>
              <a:gd name="connsiteY49" fmla="*/ 4973099 h 4973099"/>
              <a:gd name="connsiteX50" fmla="*/ 6858000 w 6858001"/>
              <a:gd name="connsiteY50" fmla="*/ 4973099 h 4973099"/>
              <a:gd name="connsiteX51" fmla="*/ 6858000 w 6858001"/>
              <a:gd name="connsiteY51" fmla="*/ 1344715 h 497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4973099">
                <a:moveTo>
                  <a:pt x="6858001" y="1344715"/>
                </a:moveTo>
                <a:lnTo>
                  <a:pt x="6858001" y="1177"/>
                </a:lnTo>
                <a:lnTo>
                  <a:pt x="6702324" y="26222"/>
                </a:lnTo>
                <a:lnTo>
                  <a:pt x="6547333" y="50091"/>
                </a:lnTo>
                <a:lnTo>
                  <a:pt x="6391657" y="73455"/>
                </a:lnTo>
                <a:lnTo>
                  <a:pt x="6235294" y="93458"/>
                </a:lnTo>
                <a:lnTo>
                  <a:pt x="6079618" y="113629"/>
                </a:lnTo>
                <a:lnTo>
                  <a:pt x="5923255" y="132455"/>
                </a:lnTo>
                <a:lnTo>
                  <a:pt x="5768950" y="148591"/>
                </a:lnTo>
                <a:lnTo>
                  <a:pt x="5612588" y="163887"/>
                </a:lnTo>
                <a:lnTo>
                  <a:pt x="5456911" y="177839"/>
                </a:lnTo>
                <a:lnTo>
                  <a:pt x="5303978" y="189941"/>
                </a:lnTo>
                <a:lnTo>
                  <a:pt x="5148987" y="202044"/>
                </a:lnTo>
                <a:lnTo>
                  <a:pt x="4996054" y="212129"/>
                </a:lnTo>
                <a:lnTo>
                  <a:pt x="4843120" y="220029"/>
                </a:lnTo>
                <a:lnTo>
                  <a:pt x="4690873" y="228266"/>
                </a:lnTo>
                <a:lnTo>
                  <a:pt x="4539997" y="235157"/>
                </a:lnTo>
                <a:lnTo>
                  <a:pt x="4390492" y="240032"/>
                </a:lnTo>
                <a:lnTo>
                  <a:pt x="4240988" y="244234"/>
                </a:lnTo>
                <a:lnTo>
                  <a:pt x="4092855" y="248268"/>
                </a:lnTo>
                <a:lnTo>
                  <a:pt x="3946780" y="250117"/>
                </a:lnTo>
                <a:lnTo>
                  <a:pt x="3800704" y="252134"/>
                </a:lnTo>
                <a:lnTo>
                  <a:pt x="3656686" y="253143"/>
                </a:lnTo>
                <a:lnTo>
                  <a:pt x="3514040" y="252134"/>
                </a:lnTo>
                <a:lnTo>
                  <a:pt x="3372765" y="252134"/>
                </a:lnTo>
                <a:lnTo>
                  <a:pt x="3232862" y="250117"/>
                </a:lnTo>
                <a:lnTo>
                  <a:pt x="3095702" y="247092"/>
                </a:lnTo>
                <a:lnTo>
                  <a:pt x="2959914" y="244234"/>
                </a:lnTo>
                <a:lnTo>
                  <a:pt x="2826868" y="241040"/>
                </a:lnTo>
                <a:lnTo>
                  <a:pt x="2694509" y="236166"/>
                </a:lnTo>
                <a:lnTo>
                  <a:pt x="2564208" y="230955"/>
                </a:lnTo>
                <a:lnTo>
                  <a:pt x="2436649" y="226249"/>
                </a:lnTo>
                <a:lnTo>
                  <a:pt x="2187703" y="212969"/>
                </a:lnTo>
                <a:lnTo>
                  <a:pt x="1949045" y="198850"/>
                </a:lnTo>
                <a:lnTo>
                  <a:pt x="1719988" y="184058"/>
                </a:lnTo>
                <a:lnTo>
                  <a:pt x="1503275" y="167753"/>
                </a:lnTo>
                <a:lnTo>
                  <a:pt x="1296163" y="150776"/>
                </a:lnTo>
                <a:lnTo>
                  <a:pt x="1104139" y="132455"/>
                </a:lnTo>
                <a:lnTo>
                  <a:pt x="923774" y="114469"/>
                </a:lnTo>
                <a:lnTo>
                  <a:pt x="757810" y="96484"/>
                </a:lnTo>
                <a:lnTo>
                  <a:pt x="605563" y="79507"/>
                </a:lnTo>
                <a:lnTo>
                  <a:pt x="470460" y="63370"/>
                </a:lnTo>
                <a:lnTo>
                  <a:pt x="348388" y="48074"/>
                </a:lnTo>
                <a:lnTo>
                  <a:pt x="245518" y="35299"/>
                </a:lnTo>
                <a:lnTo>
                  <a:pt x="159107" y="23197"/>
                </a:lnTo>
                <a:lnTo>
                  <a:pt x="40463" y="5883"/>
                </a:lnTo>
                <a:lnTo>
                  <a:pt x="1" y="0"/>
                </a:lnTo>
                <a:lnTo>
                  <a:pt x="1" y="897889"/>
                </a:lnTo>
                <a:lnTo>
                  <a:pt x="0" y="897889"/>
                </a:lnTo>
                <a:lnTo>
                  <a:pt x="0" y="4973099"/>
                </a:lnTo>
                <a:lnTo>
                  <a:pt x="6858000" y="4973099"/>
                </a:lnTo>
                <a:lnTo>
                  <a:pt x="6858000" y="1344715"/>
                </a:lnTo>
                <a:close/>
              </a:path>
            </a:pathLst>
          </a:custGeom>
          <a:ln>
            <a:noFill/>
          </a:ln>
        </p:spPr>
      </p:sp>
      <p:sp>
        <p:nvSpPr>
          <p:cNvPr id="30" name="Rectangle 29">
            <a:extLst>
              <a:ext uri="{FF2B5EF4-FFF2-40B4-BE49-F238E27FC236}">
                <a16:creationId xmlns:a16="http://schemas.microsoft.com/office/drawing/2014/main" id="{9B431DB1-C0E3-4F79-91B4-1291252562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7" name="Graphic 6" descr="Lightbulb">
            <a:extLst>
              <a:ext uri="{FF2B5EF4-FFF2-40B4-BE49-F238E27FC236}">
                <a16:creationId xmlns:a16="http://schemas.microsoft.com/office/drawing/2014/main" id="{1234197A-552B-E9DF-6729-D8849BDE1B6C}"/>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43854" y="1712893"/>
            <a:ext cx="3431749" cy="3431749"/>
          </a:xfrm>
          <a:prstGeom prst="rect">
            <a:avLst/>
          </a:prstGeom>
          <a:effectLst/>
        </p:spPr>
      </p:pic>
    </p:spTree>
    <p:extLst>
      <p:ext uri="{BB962C8B-B14F-4D97-AF65-F5344CB8AC3E}">
        <p14:creationId xmlns:p14="http://schemas.microsoft.com/office/powerpoint/2010/main" val="2937764195"/>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3A5F2-D8FD-C9F3-0F30-2130F90F7ED7}"/>
              </a:ext>
            </a:extLst>
          </p:cNvPr>
          <p:cNvSpPr>
            <a:spLocks noGrp="1"/>
          </p:cNvSpPr>
          <p:nvPr>
            <p:ph type="title"/>
          </p:nvPr>
        </p:nvSpPr>
        <p:spPr/>
        <p:txBody>
          <a:bodyPr/>
          <a:lstStyle/>
          <a:p>
            <a:r>
              <a:rPr lang="en-US" dirty="0"/>
              <a:t>Prototyping and Pilot</a:t>
            </a:r>
          </a:p>
        </p:txBody>
      </p:sp>
      <p:sp>
        <p:nvSpPr>
          <p:cNvPr id="3" name="Content Placeholder 2">
            <a:extLst>
              <a:ext uri="{FF2B5EF4-FFF2-40B4-BE49-F238E27FC236}">
                <a16:creationId xmlns:a16="http://schemas.microsoft.com/office/drawing/2014/main" id="{1F3074F9-123C-E95D-6C07-74C63C1C3568}"/>
              </a:ext>
            </a:extLst>
          </p:cNvPr>
          <p:cNvSpPr>
            <a:spLocks noGrp="1"/>
          </p:cNvSpPr>
          <p:nvPr>
            <p:ph idx="1"/>
          </p:nvPr>
        </p:nvSpPr>
        <p:spPr/>
        <p:txBody>
          <a:bodyPr/>
          <a:lstStyle/>
          <a:p>
            <a:r>
              <a:rPr lang="en-US" dirty="0"/>
              <a:t>Once a promising idea has been proposed, it then needs to be tested in practice. Ideas develop through trial and error, and constant refinement.</a:t>
            </a:r>
          </a:p>
          <a:p>
            <a:endParaRPr lang="en-US" dirty="0"/>
          </a:p>
          <a:p>
            <a:r>
              <a:rPr lang="en-US" dirty="0"/>
              <a:t>There are many methods in use for testing ideas out and refining them, ranging from the formal methods of </a:t>
            </a:r>
            <a:r>
              <a:rPr lang="en-US" dirty="0" err="1"/>
              <a:t>randomised</a:t>
            </a:r>
            <a:r>
              <a:rPr lang="en-US" dirty="0"/>
              <a:t> controlled trials to pilots and experiments.</a:t>
            </a:r>
          </a:p>
        </p:txBody>
      </p:sp>
    </p:spTree>
    <p:extLst>
      <p:ext uri="{BB962C8B-B14F-4D97-AF65-F5344CB8AC3E}">
        <p14:creationId xmlns:p14="http://schemas.microsoft.com/office/powerpoint/2010/main" val="14564155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170B19-9A15-785C-1E6A-3500553CFBB0}"/>
              </a:ext>
            </a:extLst>
          </p:cNvPr>
          <p:cNvSpPr>
            <a:spLocks noGrp="1"/>
          </p:cNvSpPr>
          <p:nvPr>
            <p:ph type="title"/>
          </p:nvPr>
        </p:nvSpPr>
        <p:spPr>
          <a:xfrm>
            <a:off x="648930" y="629266"/>
            <a:ext cx="6188190" cy="1622321"/>
          </a:xfrm>
        </p:spPr>
        <p:txBody>
          <a:bodyPr>
            <a:normAutofit/>
          </a:bodyPr>
          <a:lstStyle/>
          <a:p>
            <a:r>
              <a:rPr lang="en-US">
                <a:solidFill>
                  <a:srgbClr val="EBEBEB"/>
                </a:solidFill>
              </a:rPr>
              <a:t>Prototyping</a:t>
            </a:r>
          </a:p>
        </p:txBody>
      </p:sp>
      <p:sp>
        <p:nvSpPr>
          <p:cNvPr id="3" name="Content Placeholder 2">
            <a:extLst>
              <a:ext uri="{FF2B5EF4-FFF2-40B4-BE49-F238E27FC236}">
                <a16:creationId xmlns:a16="http://schemas.microsoft.com/office/drawing/2014/main" id="{2983DDB2-7D88-94CB-8D80-B2B911593929}"/>
              </a:ext>
            </a:extLst>
          </p:cNvPr>
          <p:cNvSpPr>
            <a:spLocks noGrp="1"/>
          </p:cNvSpPr>
          <p:nvPr>
            <p:ph idx="1"/>
          </p:nvPr>
        </p:nvSpPr>
        <p:spPr>
          <a:xfrm>
            <a:off x="648930" y="2438400"/>
            <a:ext cx="6188189" cy="3785419"/>
          </a:xfrm>
        </p:spPr>
        <p:txBody>
          <a:bodyPr>
            <a:normAutofit/>
          </a:bodyPr>
          <a:lstStyle/>
          <a:p>
            <a:r>
              <a:rPr lang="en-US">
                <a:solidFill>
                  <a:srgbClr val="FFFFFF"/>
                </a:solidFill>
              </a:rPr>
              <a:t>Prototyping refers to the design of a working model of a product or service that can be used to test out the reactions of potential clients and providers. The concept comes from manufacturing, but is increasingly used to refer to services as well.</a:t>
            </a:r>
          </a:p>
        </p:txBody>
      </p:sp>
      <p:sp>
        <p:nvSpPr>
          <p:cNvPr id="11"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5" name="Picture 4" descr="Pens and rulers">
            <a:extLst>
              <a:ext uri="{FF2B5EF4-FFF2-40B4-BE49-F238E27FC236}">
                <a16:creationId xmlns:a16="http://schemas.microsoft.com/office/drawing/2014/main" id="{6FBB64FC-F839-90A6-2DCF-DCA71BB500E8}"/>
              </a:ext>
            </a:extLst>
          </p:cNvPr>
          <p:cNvPicPr>
            <a:picLocks noChangeAspect="1"/>
          </p:cNvPicPr>
          <p:nvPr/>
        </p:nvPicPr>
        <p:blipFill rotWithShape="1">
          <a:blip r:embed="rId3"/>
          <a:srcRect l="22610" r="29081" b="-2"/>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319963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FC3FC3D8-151D-BB56-9D0C-3057C9B16E33}"/>
              </a:ext>
            </a:extLst>
          </p:cNvPr>
          <p:cNvSpPr>
            <a:spLocks noGrp="1"/>
          </p:cNvSpPr>
          <p:nvPr>
            <p:ph type="title"/>
          </p:nvPr>
        </p:nvSpPr>
        <p:spPr>
          <a:xfrm>
            <a:off x="806195" y="804672"/>
            <a:ext cx="3521359" cy="5248656"/>
          </a:xfrm>
        </p:spPr>
        <p:txBody>
          <a:bodyPr anchor="ctr">
            <a:normAutofit/>
          </a:bodyPr>
          <a:lstStyle/>
          <a:p>
            <a:pPr algn="ctr"/>
            <a:r>
              <a:rPr lang="en-US" dirty="0"/>
              <a:t>Fast Prototyping</a:t>
            </a:r>
            <a:endParaRPr lang="en-US"/>
          </a:p>
        </p:txBody>
      </p:sp>
      <p:sp>
        <p:nvSpPr>
          <p:cNvPr id="3" name="Content Placeholder 2">
            <a:extLst>
              <a:ext uri="{FF2B5EF4-FFF2-40B4-BE49-F238E27FC236}">
                <a16:creationId xmlns:a16="http://schemas.microsoft.com/office/drawing/2014/main" id="{8C37D80C-AF2E-86B2-9AB8-8DA182F72CA9}"/>
              </a:ext>
            </a:extLst>
          </p:cNvPr>
          <p:cNvSpPr>
            <a:spLocks noGrp="1"/>
          </p:cNvSpPr>
          <p:nvPr>
            <p:ph idx="1"/>
          </p:nvPr>
        </p:nvSpPr>
        <p:spPr>
          <a:xfrm>
            <a:off x="4975861" y="804671"/>
            <a:ext cx="6399930" cy="5248657"/>
          </a:xfrm>
        </p:spPr>
        <p:txBody>
          <a:bodyPr anchor="ctr">
            <a:normAutofit/>
          </a:bodyPr>
          <a:lstStyle/>
          <a:p>
            <a:r>
              <a:rPr lang="en-US" dirty="0"/>
              <a:t>Fast prototyping emerged first in the software field, the idea being that faster implementation would speed up learning. </a:t>
            </a:r>
          </a:p>
          <a:p>
            <a:endParaRPr lang="en-US" dirty="0"/>
          </a:p>
          <a:p>
            <a:r>
              <a:rPr lang="en-US" dirty="0"/>
              <a:t>This idea has now spread into service prototyping and the social field – and </a:t>
            </a:r>
            <a:r>
              <a:rPr lang="en-US" dirty="0" err="1"/>
              <a:t>organisations</a:t>
            </a:r>
            <a:r>
              <a:rPr lang="en-US" dirty="0"/>
              <a:t> that aim to move quickly to put new ideas into practice (albeit on a very small scale) to learn quickly about what might work</a:t>
            </a:r>
          </a:p>
        </p:txBody>
      </p:sp>
    </p:spTree>
    <p:extLst>
      <p:ext uri="{BB962C8B-B14F-4D97-AF65-F5344CB8AC3E}">
        <p14:creationId xmlns:p14="http://schemas.microsoft.com/office/powerpoint/2010/main" val="3863050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83617CA0-5980-DE52-5B56-B42AAEF3641C}"/>
              </a:ext>
            </a:extLst>
          </p:cNvPr>
          <p:cNvSpPr>
            <a:spLocks noGrp="1"/>
          </p:cNvSpPr>
          <p:nvPr>
            <p:ph type="title"/>
          </p:nvPr>
        </p:nvSpPr>
        <p:spPr>
          <a:xfrm>
            <a:off x="806195" y="804672"/>
            <a:ext cx="3521359" cy="5248656"/>
          </a:xfrm>
        </p:spPr>
        <p:txBody>
          <a:bodyPr anchor="ctr">
            <a:normAutofit/>
          </a:bodyPr>
          <a:lstStyle/>
          <a:p>
            <a:pPr algn="ctr"/>
            <a:r>
              <a:rPr lang="en-US" dirty="0"/>
              <a:t>Slow Prototyping</a:t>
            </a:r>
            <a:endParaRPr lang="en-US"/>
          </a:p>
        </p:txBody>
      </p:sp>
      <p:sp>
        <p:nvSpPr>
          <p:cNvPr id="3" name="Content Placeholder 2">
            <a:extLst>
              <a:ext uri="{FF2B5EF4-FFF2-40B4-BE49-F238E27FC236}">
                <a16:creationId xmlns:a16="http://schemas.microsoft.com/office/drawing/2014/main" id="{07759B1B-8CB5-A0B7-C185-006924008D86}"/>
              </a:ext>
            </a:extLst>
          </p:cNvPr>
          <p:cNvSpPr>
            <a:spLocks noGrp="1"/>
          </p:cNvSpPr>
          <p:nvPr>
            <p:ph idx="1"/>
          </p:nvPr>
        </p:nvSpPr>
        <p:spPr>
          <a:xfrm>
            <a:off x="4975861" y="804671"/>
            <a:ext cx="6399930" cy="5248657"/>
          </a:xfrm>
        </p:spPr>
        <p:txBody>
          <a:bodyPr anchor="ctr">
            <a:normAutofit/>
          </a:bodyPr>
          <a:lstStyle/>
          <a:p>
            <a:r>
              <a:rPr lang="en-US" dirty="0"/>
              <a:t>Slow prototyping is only beginning to be used as a term to refer to situations where new capacities are necessary for a new model to succeed. Fast prototyping methods are bound to fail in such circumstances.</a:t>
            </a:r>
          </a:p>
        </p:txBody>
      </p:sp>
    </p:spTree>
    <p:extLst>
      <p:ext uri="{BB962C8B-B14F-4D97-AF65-F5344CB8AC3E}">
        <p14:creationId xmlns:p14="http://schemas.microsoft.com/office/powerpoint/2010/main" val="3909530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D4113406-FA3B-C6B0-30C0-D00387ECFFFE}"/>
              </a:ext>
            </a:extLst>
          </p:cNvPr>
          <p:cNvSpPr>
            <a:spLocks noGrp="1"/>
          </p:cNvSpPr>
          <p:nvPr>
            <p:ph type="title"/>
          </p:nvPr>
        </p:nvSpPr>
        <p:spPr>
          <a:xfrm>
            <a:off x="806195" y="804672"/>
            <a:ext cx="3521359" cy="5248656"/>
          </a:xfrm>
        </p:spPr>
        <p:txBody>
          <a:bodyPr anchor="ctr">
            <a:normAutofit/>
          </a:bodyPr>
          <a:lstStyle/>
          <a:p>
            <a:pPr algn="ctr"/>
            <a:r>
              <a:rPr lang="en-US" dirty="0"/>
              <a:t>Proof of Concept</a:t>
            </a:r>
            <a:endParaRPr lang="en-US"/>
          </a:p>
        </p:txBody>
      </p:sp>
      <p:sp>
        <p:nvSpPr>
          <p:cNvPr id="3" name="Content Placeholder 2">
            <a:extLst>
              <a:ext uri="{FF2B5EF4-FFF2-40B4-BE49-F238E27FC236}">
                <a16:creationId xmlns:a16="http://schemas.microsoft.com/office/drawing/2014/main" id="{A6E5CB84-6E11-2D09-1ED8-8172A5BE07F7}"/>
              </a:ext>
            </a:extLst>
          </p:cNvPr>
          <p:cNvSpPr>
            <a:spLocks noGrp="1"/>
          </p:cNvSpPr>
          <p:nvPr>
            <p:ph idx="1"/>
          </p:nvPr>
        </p:nvSpPr>
        <p:spPr>
          <a:xfrm>
            <a:off x="4975861" y="804671"/>
            <a:ext cx="6399930" cy="5248657"/>
          </a:xfrm>
        </p:spPr>
        <p:txBody>
          <a:bodyPr anchor="ctr">
            <a:normAutofit/>
          </a:bodyPr>
          <a:lstStyle/>
          <a:p>
            <a:r>
              <a:rPr lang="en-US" dirty="0"/>
              <a:t>This occurs before the prototyping stage and is a method for testing the idea – rather than the product or service. It usually involves asking members of the target audience to assess, rate and/or refine the product or concept.</a:t>
            </a:r>
          </a:p>
        </p:txBody>
      </p:sp>
    </p:spTree>
    <p:extLst>
      <p:ext uri="{BB962C8B-B14F-4D97-AF65-F5344CB8AC3E}">
        <p14:creationId xmlns:p14="http://schemas.microsoft.com/office/powerpoint/2010/main" val="2654269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D097DA1F-F698-7F59-C7C5-33B49407C954}"/>
              </a:ext>
            </a:extLst>
          </p:cNvPr>
          <p:cNvSpPr>
            <a:spLocks noGrp="1"/>
          </p:cNvSpPr>
          <p:nvPr>
            <p:ph type="title"/>
          </p:nvPr>
        </p:nvSpPr>
        <p:spPr>
          <a:xfrm>
            <a:off x="806195" y="804672"/>
            <a:ext cx="3521359" cy="5248656"/>
          </a:xfrm>
        </p:spPr>
        <p:txBody>
          <a:bodyPr anchor="ctr">
            <a:normAutofit/>
          </a:bodyPr>
          <a:lstStyle/>
          <a:p>
            <a:pPr algn="ctr"/>
            <a:r>
              <a:rPr lang="en-US" dirty="0"/>
              <a:t>Beta Testing</a:t>
            </a:r>
            <a:endParaRPr lang="en-US"/>
          </a:p>
        </p:txBody>
      </p:sp>
      <p:sp>
        <p:nvSpPr>
          <p:cNvPr id="3" name="Content Placeholder 2">
            <a:extLst>
              <a:ext uri="{FF2B5EF4-FFF2-40B4-BE49-F238E27FC236}">
                <a16:creationId xmlns:a16="http://schemas.microsoft.com/office/drawing/2014/main" id="{70CE4876-F4CA-02E5-6D1E-B329FEF3095E}"/>
              </a:ext>
            </a:extLst>
          </p:cNvPr>
          <p:cNvSpPr>
            <a:spLocks noGrp="1"/>
          </p:cNvSpPr>
          <p:nvPr>
            <p:ph idx="1"/>
          </p:nvPr>
        </p:nvSpPr>
        <p:spPr>
          <a:xfrm>
            <a:off x="4975861" y="804671"/>
            <a:ext cx="6399930" cy="5248657"/>
          </a:xfrm>
        </p:spPr>
        <p:txBody>
          <a:bodyPr anchor="ctr">
            <a:normAutofit/>
          </a:bodyPr>
          <a:lstStyle/>
          <a:p>
            <a:r>
              <a:rPr lang="en-US" dirty="0"/>
              <a:t>This usually follows prototyping and concept testing and moves testing out to the users’ actual environment for a ‘real-world’ test. </a:t>
            </a:r>
          </a:p>
          <a:p>
            <a:r>
              <a:rPr lang="en-US" dirty="0"/>
              <a:t>The service/product is introduced to a small number of people who are then tasked with trying it out and reporting back any problems to designers and manufacturers.</a:t>
            </a:r>
          </a:p>
        </p:txBody>
      </p:sp>
    </p:spTree>
    <p:extLst>
      <p:ext uri="{BB962C8B-B14F-4D97-AF65-F5344CB8AC3E}">
        <p14:creationId xmlns:p14="http://schemas.microsoft.com/office/powerpoint/2010/main" val="39053264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E9475603-F450-4BC0-BA9B-3E9579045248}"/>
              </a:ext>
            </a:extLst>
          </p:cNvPr>
          <p:cNvSpPr>
            <a:spLocks noGrp="1"/>
          </p:cNvSpPr>
          <p:nvPr>
            <p:ph type="title"/>
          </p:nvPr>
        </p:nvSpPr>
        <p:spPr>
          <a:xfrm>
            <a:off x="806195" y="804672"/>
            <a:ext cx="3521359" cy="5248656"/>
          </a:xfrm>
        </p:spPr>
        <p:txBody>
          <a:bodyPr anchor="ctr">
            <a:normAutofit/>
          </a:bodyPr>
          <a:lstStyle/>
          <a:p>
            <a:pPr algn="ctr"/>
            <a:r>
              <a:rPr lang="en-US" dirty="0"/>
              <a:t>Partnership Pilots</a:t>
            </a:r>
            <a:endParaRPr lang="en-US"/>
          </a:p>
        </p:txBody>
      </p:sp>
      <p:sp>
        <p:nvSpPr>
          <p:cNvPr id="3" name="Content Placeholder 2">
            <a:extLst>
              <a:ext uri="{FF2B5EF4-FFF2-40B4-BE49-F238E27FC236}">
                <a16:creationId xmlns:a16="http://schemas.microsoft.com/office/drawing/2014/main" id="{F7C35496-3FD8-5179-22FB-9AACF976730A}"/>
              </a:ext>
            </a:extLst>
          </p:cNvPr>
          <p:cNvSpPr>
            <a:spLocks noGrp="1"/>
          </p:cNvSpPr>
          <p:nvPr>
            <p:ph idx="1"/>
          </p:nvPr>
        </p:nvSpPr>
        <p:spPr>
          <a:xfrm>
            <a:off x="4975861" y="804671"/>
            <a:ext cx="6399930" cy="5248657"/>
          </a:xfrm>
        </p:spPr>
        <p:txBody>
          <a:bodyPr anchor="ctr">
            <a:normAutofit/>
          </a:bodyPr>
          <a:lstStyle/>
          <a:p>
            <a:r>
              <a:rPr lang="en-US" dirty="0"/>
              <a:t>These types of pilots bring together the public sector, philanthropists and NGOs to test out alternative models of provision. The work on eldercare by Atlantic Philanthropies in Ireland is a good example of this.</a:t>
            </a:r>
          </a:p>
        </p:txBody>
      </p:sp>
    </p:spTree>
    <p:extLst>
      <p:ext uri="{BB962C8B-B14F-4D97-AF65-F5344CB8AC3E}">
        <p14:creationId xmlns:p14="http://schemas.microsoft.com/office/powerpoint/2010/main" val="1127614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E2D68CB4-653B-DA50-745C-0B9CD6934EF8}"/>
              </a:ext>
            </a:extLst>
          </p:cNvPr>
          <p:cNvSpPr>
            <a:spLocks noGrp="1"/>
          </p:cNvSpPr>
          <p:nvPr>
            <p:ph type="title"/>
          </p:nvPr>
        </p:nvSpPr>
        <p:spPr>
          <a:xfrm>
            <a:off x="806195" y="804672"/>
            <a:ext cx="3521359" cy="5248656"/>
          </a:xfrm>
        </p:spPr>
        <p:txBody>
          <a:bodyPr anchor="ctr">
            <a:normAutofit/>
          </a:bodyPr>
          <a:lstStyle/>
          <a:p>
            <a:pPr algn="ctr"/>
            <a:r>
              <a:rPr lang="en-US" dirty="0"/>
              <a:t>Public Pilots and Experiments</a:t>
            </a:r>
            <a:endParaRPr lang="en-US"/>
          </a:p>
        </p:txBody>
      </p:sp>
      <p:sp>
        <p:nvSpPr>
          <p:cNvPr id="3" name="Content Placeholder 2">
            <a:extLst>
              <a:ext uri="{FF2B5EF4-FFF2-40B4-BE49-F238E27FC236}">
                <a16:creationId xmlns:a16="http://schemas.microsoft.com/office/drawing/2014/main" id="{4A34B62A-69D0-02BF-60D5-E5197648FD7A}"/>
              </a:ext>
            </a:extLst>
          </p:cNvPr>
          <p:cNvSpPr>
            <a:spLocks noGrp="1"/>
          </p:cNvSpPr>
          <p:nvPr>
            <p:ph idx="1"/>
          </p:nvPr>
        </p:nvSpPr>
        <p:spPr>
          <a:xfrm>
            <a:off x="4975861" y="804671"/>
            <a:ext cx="6399930" cy="5248657"/>
          </a:xfrm>
        </p:spPr>
        <p:txBody>
          <a:bodyPr anchor="ctr">
            <a:normAutofit/>
          </a:bodyPr>
          <a:lstStyle/>
          <a:p>
            <a:r>
              <a:rPr lang="en-US" dirty="0"/>
              <a:t>They use formal evaluation methods, and in some cases, controls. Pilots usually freeze a model for a period of time, and then measure its impact, sometimes in a number of different locations. </a:t>
            </a:r>
          </a:p>
          <a:p>
            <a:r>
              <a:rPr lang="en-US" dirty="0"/>
              <a:t>Pilots are widely used – but can be too slow to cope with political and other pressures.</a:t>
            </a:r>
          </a:p>
          <a:p>
            <a:r>
              <a:rPr lang="en-US" dirty="0"/>
              <a:t>They may also restrict evolution and learning because of the need to freeze the model to allow for formal evaluation.</a:t>
            </a:r>
          </a:p>
        </p:txBody>
      </p:sp>
    </p:spTree>
    <p:extLst>
      <p:ext uri="{BB962C8B-B14F-4D97-AF65-F5344CB8AC3E}">
        <p14:creationId xmlns:p14="http://schemas.microsoft.com/office/powerpoint/2010/main" val="2518813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B2E5E124-F3EC-422B-7605-B74EA33DA88E}"/>
              </a:ext>
            </a:extLst>
          </p:cNvPr>
          <p:cNvSpPr>
            <a:spLocks noGrp="1"/>
          </p:cNvSpPr>
          <p:nvPr>
            <p:ph type="title"/>
          </p:nvPr>
        </p:nvSpPr>
        <p:spPr>
          <a:xfrm>
            <a:off x="806195" y="804672"/>
            <a:ext cx="3521359" cy="5248656"/>
          </a:xfrm>
        </p:spPr>
        <p:txBody>
          <a:bodyPr anchor="ctr">
            <a:normAutofit/>
          </a:bodyPr>
          <a:lstStyle/>
          <a:p>
            <a:pPr algn="ctr"/>
            <a:r>
              <a:rPr lang="en-US" dirty="0"/>
              <a:t>Open Testing</a:t>
            </a:r>
            <a:endParaRPr lang="en-US"/>
          </a:p>
        </p:txBody>
      </p:sp>
      <p:sp>
        <p:nvSpPr>
          <p:cNvPr id="3" name="Content Placeholder 2">
            <a:extLst>
              <a:ext uri="{FF2B5EF4-FFF2-40B4-BE49-F238E27FC236}">
                <a16:creationId xmlns:a16="http://schemas.microsoft.com/office/drawing/2014/main" id="{383F9906-F083-6D62-725B-36800C87B546}"/>
              </a:ext>
            </a:extLst>
          </p:cNvPr>
          <p:cNvSpPr>
            <a:spLocks noGrp="1"/>
          </p:cNvSpPr>
          <p:nvPr>
            <p:ph idx="1"/>
          </p:nvPr>
        </p:nvSpPr>
        <p:spPr>
          <a:xfrm>
            <a:off x="4975861" y="804671"/>
            <a:ext cx="6399930" cy="5248657"/>
          </a:xfrm>
        </p:spPr>
        <p:txBody>
          <a:bodyPr anchor="ctr">
            <a:normAutofit/>
          </a:bodyPr>
          <a:lstStyle/>
          <a:p>
            <a:r>
              <a:rPr lang="en-US" dirty="0"/>
              <a:t>Open testing provides transparency during the testing stages.</a:t>
            </a:r>
          </a:p>
          <a:p>
            <a:r>
              <a:rPr lang="en-US" dirty="0"/>
              <a:t>An example of open-testing, Google’s initiative hopes to educate consumers body about the efficiency and cost-effectiveness of technology that is also environmentally friendly.</a:t>
            </a:r>
          </a:p>
          <a:p>
            <a:r>
              <a:rPr lang="en-US" dirty="0"/>
              <a:t>The combination of social learning and technological advancement that open testing demonstrates has many applications in encouraging sustainable and systemic innovation that is both supply and demand driven.</a:t>
            </a:r>
          </a:p>
        </p:txBody>
      </p:sp>
    </p:spTree>
    <p:extLst>
      <p:ext uri="{BB962C8B-B14F-4D97-AF65-F5344CB8AC3E}">
        <p14:creationId xmlns:p14="http://schemas.microsoft.com/office/powerpoint/2010/main" val="1389703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2" name="Picture 31">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4" name="Picture 33">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6" name="Oval 35">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8" name="Picture 37">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40" name="Picture 39">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42" name="Rectangle 41">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4A7B71C-EAEB-AD3B-1CFB-470DC7B032B0}"/>
              </a:ext>
            </a:extLst>
          </p:cNvPr>
          <p:cNvSpPr>
            <a:spLocks noGrp="1"/>
          </p:cNvSpPr>
          <p:nvPr>
            <p:ph type="title"/>
          </p:nvPr>
        </p:nvSpPr>
        <p:spPr>
          <a:xfrm>
            <a:off x="6683829" y="1447800"/>
            <a:ext cx="4397828" cy="3329581"/>
          </a:xfrm>
        </p:spPr>
        <p:txBody>
          <a:bodyPr vert="horz" lIns="91440" tIns="45720" rIns="91440" bIns="45720" rtlCol="0" anchor="b">
            <a:normAutofit/>
          </a:bodyPr>
          <a:lstStyle/>
          <a:p>
            <a:r>
              <a:rPr lang="en-US" sz="6000" b="0" i="0" kern="1200">
                <a:solidFill>
                  <a:schemeClr val="tx2"/>
                </a:solidFill>
                <a:latin typeface="+mj-lt"/>
                <a:ea typeface="+mj-ea"/>
                <a:cs typeface="+mj-cs"/>
              </a:rPr>
              <a:t>Financing Emerging Ideas</a:t>
            </a:r>
          </a:p>
        </p:txBody>
      </p:sp>
      <p:pic>
        <p:nvPicPr>
          <p:cNvPr id="6" name="Graphic 5" descr="Money">
            <a:extLst>
              <a:ext uri="{FF2B5EF4-FFF2-40B4-BE49-F238E27FC236}">
                <a16:creationId xmlns:a16="http://schemas.microsoft.com/office/drawing/2014/main" id="{7F69A476-004D-EF6F-F0AD-171EBC7FB40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43854" y="703489"/>
            <a:ext cx="5450557" cy="5450557"/>
          </a:xfrm>
          <a:prstGeom prst="rect">
            <a:avLst/>
          </a:prstGeom>
          <a:effectLst/>
        </p:spPr>
      </p:pic>
    </p:spTree>
    <p:extLst>
      <p:ext uri="{BB962C8B-B14F-4D97-AF65-F5344CB8AC3E}">
        <p14:creationId xmlns:p14="http://schemas.microsoft.com/office/powerpoint/2010/main" val="1819411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4" name="Picture 9">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5" name="Picture 11">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6" name="Oval 13">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7" name="Picture 15">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8" name="Picture 17">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9" name="Rectangle 19">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0" name="Rectangle 21">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4AF756B6-712F-9519-86C2-AC42E9104CB3}"/>
              </a:ext>
            </a:extLst>
          </p:cNvPr>
          <p:cNvGraphicFramePr>
            <a:graphicFrameLocks noGrp="1"/>
          </p:cNvGraphicFramePr>
          <p:nvPr>
            <p:ph idx="4294967295"/>
            <p:extLst>
              <p:ext uri="{D42A27DB-BD31-4B8C-83A1-F6EECF244321}">
                <p14:modId xmlns:p14="http://schemas.microsoft.com/office/powerpoint/2010/main" val="3589982009"/>
              </p:ext>
            </p:extLst>
          </p:nvPr>
        </p:nvGraphicFramePr>
        <p:xfrm>
          <a:off x="628651" y="457200"/>
          <a:ext cx="10799762" cy="59864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18191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98A1D-FB3A-14FA-18F4-05B9A6B4E05B}"/>
              </a:ext>
            </a:extLst>
          </p:cNvPr>
          <p:cNvSpPr>
            <a:spLocks noGrp="1"/>
          </p:cNvSpPr>
          <p:nvPr>
            <p:ph type="title"/>
          </p:nvPr>
        </p:nvSpPr>
        <p:spPr/>
        <p:txBody>
          <a:bodyPr/>
          <a:lstStyle/>
          <a:p>
            <a:r>
              <a:rPr lang="en-US" dirty="0"/>
              <a:t>Discussion</a:t>
            </a:r>
          </a:p>
        </p:txBody>
      </p:sp>
      <p:sp>
        <p:nvSpPr>
          <p:cNvPr id="3" name="Content Placeholder 2">
            <a:extLst>
              <a:ext uri="{FF2B5EF4-FFF2-40B4-BE49-F238E27FC236}">
                <a16:creationId xmlns:a16="http://schemas.microsoft.com/office/drawing/2014/main" id="{FFD6B315-76F4-5A7C-7521-8FC3B8EF9825}"/>
              </a:ext>
            </a:extLst>
          </p:cNvPr>
          <p:cNvSpPr>
            <a:spLocks noGrp="1"/>
          </p:cNvSpPr>
          <p:nvPr>
            <p:ph idx="1"/>
          </p:nvPr>
        </p:nvSpPr>
        <p:spPr/>
        <p:txBody>
          <a:bodyPr/>
          <a:lstStyle/>
          <a:p>
            <a:r>
              <a:rPr lang="en-US" dirty="0"/>
              <a:t>Discuss how you intend to test your ideas as a team </a:t>
            </a:r>
          </a:p>
          <a:p>
            <a:r>
              <a:rPr lang="en-US" dirty="0"/>
              <a:t>Which method of prototyping and piloting is the most suitable for your work?</a:t>
            </a:r>
          </a:p>
          <a:p>
            <a:r>
              <a:rPr lang="en-US" dirty="0"/>
              <a:t>If your team were a company and you wanted to access financing for your ideas, how would the team plan to secure funds?</a:t>
            </a:r>
          </a:p>
        </p:txBody>
      </p:sp>
    </p:spTree>
    <p:extLst>
      <p:ext uri="{BB962C8B-B14F-4D97-AF65-F5344CB8AC3E}">
        <p14:creationId xmlns:p14="http://schemas.microsoft.com/office/powerpoint/2010/main" val="947890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2" name="Picture 11">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6" name="Picture 15">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0" name="Rectangle 19">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6" name="Picture 5" descr="3D black question marks with one yellow question mark">
            <a:extLst>
              <a:ext uri="{FF2B5EF4-FFF2-40B4-BE49-F238E27FC236}">
                <a16:creationId xmlns:a16="http://schemas.microsoft.com/office/drawing/2014/main" id="{A58846D0-29D6-601A-AABF-0364C963D3A7}"/>
              </a:ext>
            </a:extLst>
          </p:cNvPr>
          <p:cNvPicPr>
            <a:picLocks noChangeAspect="1"/>
          </p:cNvPicPr>
          <p:nvPr/>
        </p:nvPicPr>
        <p:blipFill rotWithShape="1">
          <a:blip r:embed="rId7"/>
          <a:srcRect l="11360" r="-1" b="-1"/>
          <a:stretch/>
        </p:blipFill>
        <p:spPr>
          <a:xfrm>
            <a:off x="1" y="-5"/>
            <a:ext cx="12191695" cy="5020241"/>
          </a:xfrm>
          <a:custGeom>
            <a:avLst/>
            <a:gdLst/>
            <a:ahLst/>
            <a:cxnLst/>
            <a:rect l="l" t="t" r="r" b="b"/>
            <a:pathLst>
              <a:path w="12191695" h="5020241">
                <a:moveTo>
                  <a:pt x="0" y="0"/>
                </a:moveTo>
                <a:lnTo>
                  <a:pt x="12191695" y="0"/>
                </a:lnTo>
                <a:lnTo>
                  <a:pt x="12191695" y="4057991"/>
                </a:lnTo>
                <a:lnTo>
                  <a:pt x="11914945" y="4110187"/>
                </a:lnTo>
                <a:lnTo>
                  <a:pt x="11639412" y="4159931"/>
                </a:lnTo>
                <a:lnTo>
                  <a:pt x="11362661" y="4208624"/>
                </a:lnTo>
                <a:lnTo>
                  <a:pt x="11084690" y="4250310"/>
                </a:lnTo>
                <a:lnTo>
                  <a:pt x="10807939" y="4292347"/>
                </a:lnTo>
                <a:lnTo>
                  <a:pt x="10529968" y="4331582"/>
                </a:lnTo>
                <a:lnTo>
                  <a:pt x="10255655" y="4365211"/>
                </a:lnTo>
                <a:lnTo>
                  <a:pt x="9977684" y="4397089"/>
                </a:lnTo>
                <a:lnTo>
                  <a:pt x="9700933" y="4426165"/>
                </a:lnTo>
                <a:lnTo>
                  <a:pt x="9429058" y="4451387"/>
                </a:lnTo>
                <a:lnTo>
                  <a:pt x="9153526" y="4476609"/>
                </a:lnTo>
                <a:lnTo>
                  <a:pt x="8881651" y="4497628"/>
                </a:lnTo>
                <a:lnTo>
                  <a:pt x="8609776" y="4514092"/>
                </a:lnTo>
                <a:lnTo>
                  <a:pt x="8339121" y="4531258"/>
                </a:lnTo>
                <a:lnTo>
                  <a:pt x="8070903" y="4545620"/>
                </a:lnTo>
                <a:lnTo>
                  <a:pt x="7805124" y="4555779"/>
                </a:lnTo>
                <a:lnTo>
                  <a:pt x="7539345" y="4564537"/>
                </a:lnTo>
                <a:lnTo>
                  <a:pt x="7276005" y="4572944"/>
                </a:lnTo>
                <a:lnTo>
                  <a:pt x="7016322" y="4576798"/>
                </a:lnTo>
                <a:lnTo>
                  <a:pt x="6756639" y="4581001"/>
                </a:lnTo>
                <a:lnTo>
                  <a:pt x="6500613" y="4583103"/>
                </a:lnTo>
                <a:lnTo>
                  <a:pt x="6247026"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p:spPr>
      </p:pic>
      <p:sp>
        <p:nvSpPr>
          <p:cNvPr id="22"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40000"/>
            </a:schemeClr>
          </a:solidFill>
          <a:ln>
            <a:noFill/>
          </a:ln>
        </p:spPr>
        <p:txBody>
          <a:bodyPr rtlCol="0" anchor="ctr"/>
          <a:lstStyle/>
          <a:p>
            <a:pPr algn="ctr"/>
            <a:endParaRPr lang="en-US">
              <a:solidFill>
                <a:schemeClr val="tx1"/>
              </a:solidFill>
            </a:endParaRPr>
          </a:p>
        </p:txBody>
      </p:sp>
      <p:sp>
        <p:nvSpPr>
          <p:cNvPr id="24" name="Freeform: Shape 23">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E34F3648-86E6-6ACE-6855-13134789BB2E}"/>
              </a:ext>
            </a:extLst>
          </p:cNvPr>
          <p:cNvSpPr>
            <a:spLocks noGrp="1"/>
          </p:cNvSpPr>
          <p:nvPr>
            <p:ph type="title"/>
          </p:nvPr>
        </p:nvSpPr>
        <p:spPr>
          <a:xfrm>
            <a:off x="636916" y="4854346"/>
            <a:ext cx="10407602" cy="868026"/>
          </a:xfrm>
        </p:spPr>
        <p:txBody>
          <a:bodyPr vert="horz" lIns="91440" tIns="45720" rIns="91440" bIns="45720" rtlCol="0" anchor="b">
            <a:normAutofit/>
          </a:bodyPr>
          <a:lstStyle/>
          <a:p>
            <a:r>
              <a:rPr lang="en-US" sz="4800">
                <a:solidFill>
                  <a:srgbClr val="EBEBEB"/>
                </a:solidFill>
              </a:rPr>
              <a:t>Questions</a:t>
            </a:r>
          </a:p>
        </p:txBody>
      </p:sp>
    </p:spTree>
    <p:extLst>
      <p:ext uri="{BB962C8B-B14F-4D97-AF65-F5344CB8AC3E}">
        <p14:creationId xmlns:p14="http://schemas.microsoft.com/office/powerpoint/2010/main" val="31843502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43</TotalTime>
  <Words>672</Words>
  <Application>Microsoft Macintosh PowerPoint</Application>
  <PresentationFormat>Widescreen</PresentationFormat>
  <Paragraphs>80</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Wingdings 3</vt:lpstr>
      <vt:lpstr>Ion</vt:lpstr>
      <vt:lpstr>Social Innovation</vt:lpstr>
      <vt:lpstr>SIX STAGES OF SOCIAL INNOVATION</vt:lpstr>
      <vt:lpstr>PowerPoint Presentation</vt:lpstr>
      <vt:lpstr>STAGE THREE</vt:lpstr>
      <vt:lpstr>Prototyping  and Pilots</vt:lpstr>
      <vt:lpstr>Prototyping and Pilot</vt:lpstr>
      <vt:lpstr>Prototyping</vt:lpstr>
      <vt:lpstr>Fast Prototyping</vt:lpstr>
      <vt:lpstr>Slow Prototyping</vt:lpstr>
      <vt:lpstr>Proof of Concept</vt:lpstr>
      <vt:lpstr>Beta Testing</vt:lpstr>
      <vt:lpstr>Partnership Pilots</vt:lpstr>
      <vt:lpstr>Public Pilots and Experiments</vt:lpstr>
      <vt:lpstr>Open Testing</vt:lpstr>
      <vt:lpstr>Financing Emerging Ideas</vt:lpstr>
      <vt:lpstr>PowerPoint Presentation</vt:lpstr>
      <vt:lpstr>Discussion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2</cp:revision>
  <dcterms:created xsi:type="dcterms:W3CDTF">2022-11-17T13:53:26Z</dcterms:created>
  <dcterms:modified xsi:type="dcterms:W3CDTF">2022-11-17T14:37:10Z</dcterms:modified>
</cp:coreProperties>
</file>