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2"/>
  </p:notesMasterIdLst>
  <p:sldIdLst>
    <p:sldId id="256" r:id="rId2"/>
    <p:sldId id="302" r:id="rId3"/>
    <p:sldId id="314" r:id="rId4"/>
    <p:sldId id="315" r:id="rId5"/>
    <p:sldId id="303" r:id="rId6"/>
    <p:sldId id="304" r:id="rId7"/>
    <p:sldId id="305" r:id="rId8"/>
    <p:sldId id="306" r:id="rId9"/>
    <p:sldId id="313" r:id="rId10"/>
    <p:sldId id="307" r:id="rId11"/>
    <p:sldId id="310" r:id="rId12"/>
    <p:sldId id="311" r:id="rId13"/>
    <p:sldId id="312" r:id="rId14"/>
    <p:sldId id="308" r:id="rId15"/>
    <p:sldId id="309" r:id="rId16"/>
    <p:sldId id="298" r:id="rId17"/>
    <p:sldId id="299" r:id="rId18"/>
    <p:sldId id="300" r:id="rId19"/>
    <p:sldId id="316" r:id="rId20"/>
    <p:sldId id="301" r:id="rId2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58"/>
  </p:normalViewPr>
  <p:slideViewPr>
    <p:cSldViewPr>
      <p:cViewPr varScale="1">
        <p:scale>
          <a:sx n="120" d="100"/>
          <a:sy n="120" d="100"/>
        </p:scale>
        <p:origin x="1944" y="1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52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A6FA1F-7CD4-E94F-A8BB-B1F88843B15C}" type="datetimeFigureOut">
              <a:rPr lang="en-AT" smtClean="0"/>
              <a:t>23.09.24</a:t>
            </a:fld>
            <a:endParaRPr lang="en-A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01FC0F-18A3-7947-94F8-A35F00A561FC}" type="slidenum">
              <a:rPr lang="en-AT" smtClean="0"/>
              <a:t>‹#›</a:t>
            </a:fld>
            <a:endParaRPr lang="en-AT"/>
          </a:p>
        </p:txBody>
      </p:sp>
    </p:spTree>
    <p:extLst>
      <p:ext uri="{BB962C8B-B14F-4D97-AF65-F5344CB8AC3E}">
        <p14:creationId xmlns:p14="http://schemas.microsoft.com/office/powerpoint/2010/main" val="1901413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01FC0F-18A3-7947-94F8-A35F00A561FC}" type="slidenum">
              <a:rPr lang="en-AT" smtClean="0"/>
              <a:t>4</a:t>
            </a:fld>
            <a:endParaRPr lang="en-AT"/>
          </a:p>
        </p:txBody>
      </p:sp>
    </p:spTree>
    <p:extLst>
      <p:ext uri="{BB962C8B-B14F-4D97-AF65-F5344CB8AC3E}">
        <p14:creationId xmlns:p14="http://schemas.microsoft.com/office/powerpoint/2010/main" val="4576356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01FC0F-18A3-7947-94F8-A35F00A561FC}" type="slidenum">
              <a:rPr lang="en-AT" smtClean="0"/>
              <a:t>6</a:t>
            </a:fld>
            <a:endParaRPr lang="en-AT"/>
          </a:p>
        </p:txBody>
      </p:sp>
    </p:spTree>
    <p:extLst>
      <p:ext uri="{BB962C8B-B14F-4D97-AF65-F5344CB8AC3E}">
        <p14:creationId xmlns:p14="http://schemas.microsoft.com/office/powerpoint/2010/main" val="1170620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5EF0D83-CC2C-041C-EF90-D794EE1F968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2F19D6B-3FCC-60B7-314E-B2B5163AA45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2A48B19-F9C1-E16D-61F2-53E93CEFBB9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B8A20E-9DD7-FB42-81FB-51B489FA13E1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3334291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F88D474-133E-62DE-1B11-3B74E558FF4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B3D479E-D9A7-F611-361E-959DD6A2E19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87331F5-5D08-CE79-A2CA-7C68295F29F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36E930-021C-124B-AA05-65CA6DA6308A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245145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6416D57-DFE2-B432-9B1E-F921D92919F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C733605-7B3A-48E5-E4FF-801CED6273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A712728-CDA2-4830-B8D8-16C4EE4D50B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1D4B20-491A-0447-9700-922A10740D8E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397400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1918B97-0634-B809-7606-7805D711015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2EE9F95-A692-95A8-9A85-62207C0F173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05BFEB0-40F9-D628-E547-B8758EB7E09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942074-C8FA-D740-B867-2F1A89D9559E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890139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AB84B69C-1502-810A-07CE-3F12CCA736B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EF0BBF0F-9E55-51D4-2C42-DE5C5C96013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C923F02E-EB59-75A7-762A-82FD51AE572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4A7B47-CBC4-8C46-A811-99B49AEC7D3F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92511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585730C6-A2D4-3144-F46D-37D3F6FF1E3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E9B2CA9-0A81-B0FF-1AED-73D3BD08967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4E988765-11DB-E1BE-8F59-5A8C2D43719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60BFB3-F511-2A45-AADE-1688626E49C4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2175854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8C07E60B-84A8-3B28-138A-98567DF15E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0D33BF1-EFBA-6462-6CEE-9A25B7AB52A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E8629C33-3CEA-10EF-45DA-5FB0A48F0EA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469472-B88F-E843-86CD-49CBC0540885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249053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5AA59AB-4F70-D08F-69AD-D5185237F88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2E52A67-AF01-D9F8-100E-C66CE4676F3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0755893-D04E-6EB8-2CF1-5EF8E1DA73C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A8F126-56C2-1647-A816-A6E49FFE2AFD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237596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B9E5E35-E141-9377-4FBA-B5867CFE0E0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8171FC6-C6E0-91AC-2389-DFFACA0DAA8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9E48BA2-96BB-1DA3-8295-328F003F15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5A679E-4ACA-9A45-AFEE-821BA4DCDAD3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427223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8655772-908C-9AC1-AF9F-817811334F6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3E63911-3879-AFF0-C28C-C4AA2856EB0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915D138-8F5F-A300-FC0D-3D0D6314F45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9E189E-3318-D348-9056-89B5225AC48C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2432190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A8EC94C-26EB-82FC-006A-43EE55C447F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4E54F7D-8B83-7F08-BCDB-D783AA1604F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81B8F71-4EFA-B51D-9754-E909A014C8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882F1D-EF6A-534A-AF1E-C6A79C16AAAB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2940587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C56C85-0DD6-EBE8-945D-6B0119051C3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50902B5-9AE3-A361-FB90-323BE351833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44B92FD-6308-30A6-E835-D0BCC52D60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612E8A-6FC2-2743-9FC8-EE95C1A53F60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41237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7FCC9EA-6312-A419-DBC6-FE23CC378D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1437453-C561-2DFE-3AE4-57594ED9DC4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9657B53-6924-B376-FD58-0390E09D6B2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DB6BD2-7A5E-6941-8D87-AC623F32151E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297889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6B1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BE6891CE-7994-FBFB-0FA9-2D459C5A74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AT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41B62342-7FF4-E485-AA81-DE5C3A55D8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AT"/>
              <a:t>Click to edit Master text styles</a:t>
            </a:r>
          </a:p>
          <a:p>
            <a:pPr lvl="1"/>
            <a:r>
              <a:rPr lang="en-US" altLang="en-AT"/>
              <a:t>Second level</a:t>
            </a:r>
          </a:p>
          <a:p>
            <a:pPr lvl="2"/>
            <a:r>
              <a:rPr lang="en-US" altLang="en-AT"/>
              <a:t>Third level</a:t>
            </a:r>
          </a:p>
          <a:p>
            <a:pPr lvl="3"/>
            <a:r>
              <a:rPr lang="en-US" altLang="en-AT"/>
              <a:t>Fourth level</a:t>
            </a:r>
          </a:p>
          <a:p>
            <a:pPr lvl="4"/>
            <a:r>
              <a:rPr lang="en-US" altLang="en-AT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5F1F7D3F-3A9D-050A-6094-6F657F8379C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B1719807-0B53-A515-139F-5EA3428EC8C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B4132AE5-F712-9428-03C7-C48C7704614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1695C9E-44C4-EE4E-AAEC-6EF1F09464DD}" type="slidenum">
              <a:rPr lang="en-US" altLang="en-AT"/>
              <a:pPr/>
              <a:t>‹#›</a:t>
            </a:fld>
            <a:endParaRPr lang="en-US" altLang="en-A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pitchFamily="-110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pitchFamily="-110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pitchFamily="-110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10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package" Target="../embeddings/Microsoft_Word_Document.docx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073DAA8B-F347-6EB4-D49F-A073D9BE865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AT" dirty="0">
                <a:ea typeface="ＭＳ Ｐゴシック" panose="020B0600070205080204" pitchFamily="34" charset="-128"/>
              </a:rPr>
              <a:t>Human Resource Theories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0816C898-8357-6550-EE74-16321B231AE3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AT" altLang="en-AT" dirty="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D5A12-A391-A368-EE51-4000815E4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diagram of a management system&#10;&#10;Description automatically generated">
            <a:extLst>
              <a:ext uri="{FF2B5EF4-FFF2-40B4-BE49-F238E27FC236}">
                <a16:creationId xmlns:a16="http://schemas.microsoft.com/office/drawing/2014/main" id="{65177EAD-BC8D-56CF-C096-AC09AA2C3E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954" y="572386"/>
            <a:ext cx="8803277" cy="6024966"/>
          </a:xfrm>
        </p:spPr>
      </p:pic>
    </p:spTree>
    <p:extLst>
      <p:ext uri="{BB962C8B-B14F-4D97-AF65-F5344CB8AC3E}">
        <p14:creationId xmlns:p14="http://schemas.microsoft.com/office/powerpoint/2010/main" val="96211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D8DB5E-DD88-C03C-E7D5-A16884B35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46022E-1BF5-EAC1-721A-71E4E157A8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T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D8EF13AE-3977-903E-B276-82B9E754D3F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267387"/>
              </p:ext>
            </p:extLst>
          </p:nvPr>
        </p:nvGraphicFramePr>
        <p:xfrm>
          <a:off x="0" y="0"/>
          <a:ext cx="9122722" cy="63515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5727700" imgH="3987800" progId="Word.Document.12">
                  <p:embed/>
                </p:oleObj>
              </mc:Choice>
              <mc:Fallback>
                <p:oleObj name="Document" r:id="rId2" imgW="5727700" imgH="39878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22722" cy="635151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49148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073DAA8B-F347-6EB4-D49F-A073D9BE865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pPr eaLnBrk="1" hangingPunct="1"/>
            <a:endParaRPr lang="en-US" altLang="en-AT" dirty="0">
              <a:ea typeface="ＭＳ Ｐゴシック" panose="020B0600070205080204" pitchFamily="34" charset="-128"/>
            </a:endParaRP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0816C898-8357-6550-EE74-16321B231AE3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AT" altLang="en-AT" dirty="0">
              <a:ea typeface="ＭＳ Ｐゴシック" panose="020B0600070205080204" pitchFamily="34" charset="-128"/>
            </a:endParaRPr>
          </a:p>
        </p:txBody>
      </p:sp>
      <p:pic>
        <p:nvPicPr>
          <p:cNvPr id="3" name="Picture 2" descr="A close-up of a document&#10;&#10;Description automatically generated">
            <a:extLst>
              <a:ext uri="{FF2B5EF4-FFF2-40B4-BE49-F238E27FC236}">
                <a16:creationId xmlns:a16="http://schemas.microsoft.com/office/drawing/2014/main" id="{A0F987C5-0B26-3383-5C67-02E9F0892E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987001"/>
            <a:ext cx="9144000" cy="4595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333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9D91B0-99BF-6420-AFEF-A2A75B043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pyramid of needs&#10;&#10;Description automatically generated">
            <a:extLst>
              <a:ext uri="{FF2B5EF4-FFF2-40B4-BE49-F238E27FC236}">
                <a16:creationId xmlns:a16="http://schemas.microsoft.com/office/drawing/2014/main" id="{2AB7E086-D9B0-5C3E-316F-28803B2762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62" y="198807"/>
            <a:ext cx="8566902" cy="6528741"/>
          </a:xfrm>
        </p:spPr>
      </p:pic>
    </p:spTree>
    <p:extLst>
      <p:ext uri="{BB962C8B-B14F-4D97-AF65-F5344CB8AC3E}">
        <p14:creationId xmlns:p14="http://schemas.microsoft.com/office/powerpoint/2010/main" val="334220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61560-25D9-A145-778D-7F5FAA4A9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diagram of a pyramid&#10;&#10;Description automatically generated">
            <a:extLst>
              <a:ext uri="{FF2B5EF4-FFF2-40B4-BE49-F238E27FC236}">
                <a16:creationId xmlns:a16="http://schemas.microsoft.com/office/drawing/2014/main" id="{30D81F29-9250-57BF-7F90-3C5BE71094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16632"/>
            <a:ext cx="4743032" cy="6741368"/>
          </a:xfrm>
        </p:spPr>
      </p:pic>
    </p:spTree>
    <p:extLst>
      <p:ext uri="{BB962C8B-B14F-4D97-AF65-F5344CB8AC3E}">
        <p14:creationId xmlns:p14="http://schemas.microsoft.com/office/powerpoint/2010/main" val="239312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8B3BB8-FDBD-501B-23C4-94F3AE8BA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graph of negative impact on a paper&#10;&#10;Description automatically generated with medium confidence">
            <a:extLst>
              <a:ext uri="{FF2B5EF4-FFF2-40B4-BE49-F238E27FC236}">
                <a16:creationId xmlns:a16="http://schemas.microsoft.com/office/drawing/2014/main" id="{C4D32DFC-8B24-D430-1294-777C7081DF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17" y="609600"/>
            <a:ext cx="8984765" cy="5493016"/>
          </a:xfrm>
        </p:spPr>
      </p:pic>
    </p:spTree>
    <p:extLst>
      <p:ext uri="{BB962C8B-B14F-4D97-AF65-F5344CB8AC3E}">
        <p14:creationId xmlns:p14="http://schemas.microsoft.com/office/powerpoint/2010/main" val="243123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E8F1BB-82F7-7C4E-1CBD-B4C3B66D40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diagram of a company's balance&#10;&#10;Description automatically generated">
            <a:extLst>
              <a:ext uri="{FF2B5EF4-FFF2-40B4-BE49-F238E27FC236}">
                <a16:creationId xmlns:a16="http://schemas.microsoft.com/office/drawing/2014/main" id="{72019FE7-55B7-6964-10D7-63E1386443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140" y="395737"/>
            <a:ext cx="8573332" cy="6280743"/>
          </a:xfrm>
        </p:spPr>
      </p:pic>
    </p:spTree>
    <p:extLst>
      <p:ext uri="{BB962C8B-B14F-4D97-AF65-F5344CB8AC3E}">
        <p14:creationId xmlns:p14="http://schemas.microsoft.com/office/powerpoint/2010/main" val="2668328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A4D64-CFB8-50BF-90DA-63B441520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diagram of a work-life balance&#10;&#10;Description automatically generated">
            <a:extLst>
              <a:ext uri="{FF2B5EF4-FFF2-40B4-BE49-F238E27FC236}">
                <a16:creationId xmlns:a16="http://schemas.microsoft.com/office/drawing/2014/main" id="{F7DCEBDE-DBB4-F4EB-906B-DEB98B9EF0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91889"/>
            <a:ext cx="5937067" cy="6674221"/>
          </a:xfrm>
        </p:spPr>
      </p:pic>
    </p:spTree>
    <p:extLst>
      <p:ext uri="{BB962C8B-B14F-4D97-AF65-F5344CB8AC3E}">
        <p14:creationId xmlns:p14="http://schemas.microsoft.com/office/powerpoint/2010/main" val="122065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0EBC3-08E9-2C25-C0B9-09D25ABB8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diagram of a performance potential model&#10;&#10;Description automatically generated">
            <a:extLst>
              <a:ext uri="{FF2B5EF4-FFF2-40B4-BE49-F238E27FC236}">
                <a16:creationId xmlns:a16="http://schemas.microsoft.com/office/drawing/2014/main" id="{CA511E71-94F7-7849-9C6F-8BD9B5CA2C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70" y="476672"/>
            <a:ext cx="8836260" cy="6174054"/>
          </a:xfrm>
        </p:spPr>
      </p:pic>
    </p:spTree>
    <p:extLst>
      <p:ext uri="{BB962C8B-B14F-4D97-AF65-F5344CB8AC3E}">
        <p14:creationId xmlns:p14="http://schemas.microsoft.com/office/powerpoint/2010/main" val="1512695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1384B-3C9F-2672-B43F-3A10E129F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grid of talent grid with text&#10;&#10;Description automatically generated with medium confidence">
            <a:extLst>
              <a:ext uri="{FF2B5EF4-FFF2-40B4-BE49-F238E27FC236}">
                <a16:creationId xmlns:a16="http://schemas.microsoft.com/office/drawing/2014/main" id="{11551B53-62AA-9259-BD00-E575186343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18" y="18668"/>
            <a:ext cx="7705866" cy="6720232"/>
          </a:xfrm>
        </p:spPr>
      </p:pic>
    </p:spTree>
    <p:extLst>
      <p:ext uri="{BB962C8B-B14F-4D97-AF65-F5344CB8AC3E}">
        <p14:creationId xmlns:p14="http://schemas.microsoft.com/office/powerpoint/2010/main" val="4223793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8147E0-1B88-FD4E-75D7-031AE544F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chart of a leadership grid&#10;&#10;Description automatically generated">
            <a:extLst>
              <a:ext uri="{FF2B5EF4-FFF2-40B4-BE49-F238E27FC236}">
                <a16:creationId xmlns:a16="http://schemas.microsoft.com/office/drawing/2014/main" id="{68E81816-A61A-BD39-4FB1-90A29FDCBF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223858"/>
            <a:ext cx="6694512" cy="6571416"/>
          </a:xfrm>
        </p:spPr>
      </p:pic>
    </p:spTree>
    <p:extLst>
      <p:ext uri="{BB962C8B-B14F-4D97-AF65-F5344CB8AC3E}">
        <p14:creationId xmlns:p14="http://schemas.microsoft.com/office/powerpoint/2010/main" val="3945106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D4A36A-2C4E-EF2E-568F-1BBC7AC7B4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diagram of a performance management&#10;&#10;Description automatically generated">
            <a:extLst>
              <a:ext uri="{FF2B5EF4-FFF2-40B4-BE49-F238E27FC236}">
                <a16:creationId xmlns:a16="http://schemas.microsoft.com/office/drawing/2014/main" id="{39D68646-3658-1876-1D91-D5D63AE18B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63" y="632295"/>
            <a:ext cx="9076337" cy="5291092"/>
          </a:xfrm>
        </p:spPr>
      </p:pic>
    </p:spTree>
    <p:extLst>
      <p:ext uri="{BB962C8B-B14F-4D97-AF65-F5344CB8AC3E}">
        <p14:creationId xmlns:p14="http://schemas.microsoft.com/office/powerpoint/2010/main" val="3737332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DFBFA-D2BA-B3C1-E03E-57C4831A7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diagram of a leader&#10;&#10;Description automatically generated">
            <a:extLst>
              <a:ext uri="{FF2B5EF4-FFF2-40B4-BE49-F238E27FC236}">
                <a16:creationId xmlns:a16="http://schemas.microsoft.com/office/drawing/2014/main" id="{7E56D273-3C64-A227-B81F-2934181348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233540"/>
            <a:ext cx="7845800" cy="6507828"/>
          </a:xfrm>
        </p:spPr>
      </p:pic>
    </p:spTree>
    <p:extLst>
      <p:ext uri="{BB962C8B-B14F-4D97-AF65-F5344CB8AC3E}">
        <p14:creationId xmlns:p14="http://schemas.microsoft.com/office/powerpoint/2010/main" val="2366702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0ECCA-55BE-C161-6B1C-5B49731660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2A6AF57-9980-3EA2-91CB-402B1A9690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63" y="243472"/>
            <a:ext cx="8161653" cy="6497896"/>
          </a:xfrm>
        </p:spPr>
      </p:pic>
    </p:spTree>
    <p:extLst>
      <p:ext uri="{BB962C8B-B14F-4D97-AF65-F5344CB8AC3E}">
        <p14:creationId xmlns:p14="http://schemas.microsoft.com/office/powerpoint/2010/main" val="290697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7C582-EFEC-8DD1-966A-33E7CB73E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diagram of a stress-free diagram&#10;&#10;Description automatically generated with medium confidence">
            <a:extLst>
              <a:ext uri="{FF2B5EF4-FFF2-40B4-BE49-F238E27FC236}">
                <a16:creationId xmlns:a16="http://schemas.microsoft.com/office/drawing/2014/main" id="{7C27DD09-AFE0-8642-814E-AC2CE20DA9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344" y="250057"/>
            <a:ext cx="8032711" cy="6419303"/>
          </a:xfrm>
        </p:spPr>
      </p:pic>
    </p:spTree>
    <p:extLst>
      <p:ext uri="{BB962C8B-B14F-4D97-AF65-F5344CB8AC3E}">
        <p14:creationId xmlns:p14="http://schemas.microsoft.com/office/powerpoint/2010/main" val="266826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C20B63-2A47-C271-DB07-0A0CB04199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 dirty="0"/>
              <a:t>YY</a:t>
            </a:r>
          </a:p>
        </p:txBody>
      </p:sp>
      <p:pic>
        <p:nvPicPr>
          <p:cNvPr id="5" name="Content Placeholder 4" descr="A diagram of stress and stress&#10;&#10;Description automatically generated">
            <a:extLst>
              <a:ext uri="{FF2B5EF4-FFF2-40B4-BE49-F238E27FC236}">
                <a16:creationId xmlns:a16="http://schemas.microsoft.com/office/drawing/2014/main" id="{4604A3AB-259F-ABFE-6C48-71990DC3A0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29" y="815454"/>
            <a:ext cx="8905541" cy="5409909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76E3E5-8019-96A3-A0A3-89CE020088E8}"/>
              </a:ext>
            </a:extLst>
          </p:cNvPr>
          <p:cNvSpPr txBox="1"/>
          <p:nvPr/>
        </p:nvSpPr>
        <p:spPr>
          <a:xfrm>
            <a:off x="1043608" y="632637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T" dirty="0"/>
              <a:t>Yerkes - Dodson Curve</a:t>
            </a:r>
          </a:p>
        </p:txBody>
      </p:sp>
    </p:spTree>
    <p:extLst>
      <p:ext uri="{BB962C8B-B14F-4D97-AF65-F5344CB8AC3E}">
        <p14:creationId xmlns:p14="http://schemas.microsoft.com/office/powerpoint/2010/main" val="28117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7B5622-EAAA-C02F-B3A0-6F92B99FA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diagram of different types of thoughts&#10;&#10;Description automatically generated">
            <a:extLst>
              <a:ext uri="{FF2B5EF4-FFF2-40B4-BE49-F238E27FC236}">
                <a16:creationId xmlns:a16="http://schemas.microsoft.com/office/drawing/2014/main" id="{A6B68E2A-358D-6E7C-14F1-36E02BEE06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38" y="116632"/>
            <a:ext cx="8619904" cy="6264696"/>
          </a:xfrm>
        </p:spPr>
      </p:pic>
    </p:spTree>
    <p:extLst>
      <p:ext uri="{BB962C8B-B14F-4D97-AF65-F5344CB8AC3E}">
        <p14:creationId xmlns:p14="http://schemas.microsoft.com/office/powerpoint/2010/main" val="1702000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50577F-E243-0E00-71FC-31F08A332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 dirty="0"/>
          </a:p>
        </p:txBody>
      </p:sp>
      <p:pic>
        <p:nvPicPr>
          <p:cNvPr id="5" name="Content Placeholder 4" descr="A diagram of a process of transition&#10;&#10;Description automatically generated">
            <a:extLst>
              <a:ext uri="{FF2B5EF4-FFF2-40B4-BE49-F238E27FC236}">
                <a16:creationId xmlns:a16="http://schemas.microsoft.com/office/drawing/2014/main" id="{DCB9FAB2-759A-CE60-1AD9-9A0E918215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631780"/>
            <a:ext cx="8405321" cy="5955340"/>
          </a:xfrm>
        </p:spPr>
      </p:pic>
    </p:spTree>
    <p:extLst>
      <p:ext uri="{BB962C8B-B14F-4D97-AF65-F5344CB8AC3E}">
        <p14:creationId xmlns:p14="http://schemas.microsoft.com/office/powerpoint/2010/main" val="326327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BD5188-509B-3D81-6533-942315112D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diagram of a window model&#10;&#10;Description automatically generated">
            <a:extLst>
              <a:ext uri="{FF2B5EF4-FFF2-40B4-BE49-F238E27FC236}">
                <a16:creationId xmlns:a16="http://schemas.microsoft.com/office/drawing/2014/main" id="{FAAB2548-35FC-7838-6353-5710C7ABCF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-99392"/>
            <a:ext cx="5904655" cy="6845348"/>
          </a:xfrm>
        </p:spPr>
      </p:pic>
    </p:spTree>
    <p:extLst>
      <p:ext uri="{BB962C8B-B14F-4D97-AF65-F5344CB8AC3E}">
        <p14:creationId xmlns:p14="http://schemas.microsoft.com/office/powerpoint/2010/main" val="4177503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</TotalTime>
  <Words>10</Words>
  <Application>Microsoft Macintosh PowerPoint</Application>
  <PresentationFormat>On-screen Show (4:3)</PresentationFormat>
  <Paragraphs>5</Paragraphs>
  <Slides>20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ＭＳ Ｐゴシック</vt:lpstr>
      <vt:lpstr>Arial</vt:lpstr>
      <vt:lpstr>Calibri</vt:lpstr>
      <vt:lpstr>Blank Presentation</vt:lpstr>
      <vt:lpstr>Document</vt:lpstr>
      <vt:lpstr>Human Resource Theories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YY</vt:lpstr>
      <vt:lpstr>PowerPoint Presentation</vt:lpstr>
      <vt:lpstr>PowerPoint Presentation</vt:lpstr>
      <vt:lpstr>PowerPoint Presentation</vt:lpstr>
    </vt:vector>
  </TitlesOfParts>
  <Company>	閈]櫤逄嬘뿿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Management</dc:title>
  <dc:creator>Douglas Brown</dc:creator>
  <cp:lastModifiedBy>Douglas Brown</cp:lastModifiedBy>
  <cp:revision>50</cp:revision>
  <dcterms:created xsi:type="dcterms:W3CDTF">2015-02-25T13:17:05Z</dcterms:created>
  <dcterms:modified xsi:type="dcterms:W3CDTF">2024-09-23T16:34:17Z</dcterms:modified>
</cp:coreProperties>
</file>