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4" r:id="rId1"/>
  </p:sldMasterIdLst>
  <p:notesMasterIdLst>
    <p:notesMasterId r:id="rId24"/>
  </p:notesMasterIdLst>
  <p:sldIdLst>
    <p:sldId id="1649" r:id="rId2"/>
    <p:sldId id="1797" r:id="rId3"/>
    <p:sldId id="1848" r:id="rId4"/>
    <p:sldId id="1874" r:id="rId5"/>
    <p:sldId id="1875" r:id="rId6"/>
    <p:sldId id="1871" r:id="rId7"/>
    <p:sldId id="1855" r:id="rId8"/>
    <p:sldId id="1853" r:id="rId9"/>
    <p:sldId id="1869" r:id="rId10"/>
    <p:sldId id="1854" r:id="rId11"/>
    <p:sldId id="1870" r:id="rId12"/>
    <p:sldId id="1795" r:id="rId13"/>
    <p:sldId id="1845" r:id="rId14"/>
    <p:sldId id="1873" r:id="rId15"/>
    <p:sldId id="1857" r:id="rId16"/>
    <p:sldId id="1859" r:id="rId17"/>
    <p:sldId id="1858" r:id="rId18"/>
    <p:sldId id="1770" r:id="rId19"/>
    <p:sldId id="1863" r:id="rId20"/>
    <p:sldId id="1861" r:id="rId21"/>
    <p:sldId id="1862" r:id="rId22"/>
    <p:sldId id="1796" r:id="rId23"/>
  </p:sldIdLst>
  <p:sldSz cx="12192000" cy="6858000"/>
  <p:notesSz cx="6858000" cy="9144000"/>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3F8DC48-E2B1-4A6D-9C0D-AD351B8F4F25}" name="Clara Saglietti" initials="CS" userId="S::clarasag@chalmers.se::1443c591-9786-4786-a5ab-7fd109569513" providerId="AD"/>
  <p188:author id="{A21215D6-885E-95FB-6CCC-4FB66ECD0002}" name="Timon Renzelmann" initials="TR" userId="S::timonr@chalmers.se::66bf1658-7661-4792-a281-aeca89abfb30"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Maria Thorson" initials="MT" lastIdx="4" clrIdx="0">
    <p:extLst>
      <p:ext uri="{19B8F6BF-5375-455C-9EA6-DF929625EA0E}">
        <p15:presenceInfo xmlns:p15="http://schemas.microsoft.com/office/powerpoint/2012/main" userId="555989843c131880" providerId="Windows Live"/>
      </p:ext>
    </p:extLst>
  </p:cmAuthor>
  <p:cmAuthor id="2" name="Maria Thorson" initials="MT [2]" lastIdx="9" clrIdx="1">
    <p:extLst>
      <p:ext uri="{19B8F6BF-5375-455C-9EA6-DF929625EA0E}">
        <p15:presenceInfo xmlns:p15="http://schemas.microsoft.com/office/powerpoint/2012/main" userId="S::maritho@net.chalmers.se::0a492cd4-320e-4027-8200-39d639395d7f" providerId="AD"/>
      </p:ext>
    </p:extLst>
  </p:cmAuthor>
  <p:cmAuthor id="3" name="Johan Holmén" initials="JH" lastIdx="2" clrIdx="2">
    <p:extLst>
      <p:ext uri="{19B8F6BF-5375-455C-9EA6-DF929625EA0E}">
        <p15:presenceInfo xmlns:p15="http://schemas.microsoft.com/office/powerpoint/2012/main" userId="vWllkRrBm8D863XuRLTtXWbreEyht8yjYPJMNFrw39E=" providerId="None"/>
      </p:ext>
    </p:extLst>
  </p:cmAuthor>
  <p:cmAuthor id="4" name="Gavin McCrory" initials="GM" lastIdx="1" clrIdx="3">
    <p:extLst>
      <p:ext uri="{19B8F6BF-5375-455C-9EA6-DF929625EA0E}">
        <p15:presenceInfo xmlns:p15="http://schemas.microsoft.com/office/powerpoint/2012/main" userId="S::mccrory@net.chalmers.se::3a90ed52-0c26-4654-8ac0-2fa193c82a6f" providerId="AD"/>
      </p:ext>
    </p:extLst>
  </p:cmAuthor>
  <p:cmAuthor id="5" name="Caroline Sartorato Silva Franca" initials="CSSF" lastIdx="1" clrIdx="4">
    <p:extLst>
      <p:ext uri="{19B8F6BF-5375-455C-9EA6-DF929625EA0E}">
        <p15:presenceInfo xmlns:p15="http://schemas.microsoft.com/office/powerpoint/2012/main" userId="S::franca@net.chalmers.se::edfd666a-65c8-4563-9fce-e7389ab71d3e" providerId="AD"/>
      </p:ext>
    </p:extLst>
  </p:cmAuthor>
  <p:cmAuthor id="6" name="Lola Nacke" initials="LN" lastIdx="4" clrIdx="5">
    <p:extLst>
      <p:ext uri="{19B8F6BF-5375-455C-9EA6-DF929625EA0E}">
        <p15:presenceInfo xmlns:p15="http://schemas.microsoft.com/office/powerpoint/2012/main" userId="S::lolan@net.chalmers.se::8ca46382-b4a1-41ad-bbca-12a3dd02bb1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00D3"/>
    <a:srgbClr val="383838"/>
    <a:srgbClr val="4E4E4E"/>
    <a:srgbClr val="E2F6FF"/>
    <a:srgbClr val="AC2485"/>
    <a:srgbClr val="A5A5A5"/>
    <a:srgbClr val="5B9BD6"/>
    <a:srgbClr val="FFC001"/>
    <a:srgbClr val="70AE4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1388A3C-4F7F-A347-8055-39521166112E}" v="128" dt="2026-02-23T14:22:37.9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just format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16DA210-FB5B-4158-B5E0-FEB733F419BA}" styleName="Ljust format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097"/>
    <p:restoredTop sz="94694"/>
  </p:normalViewPr>
  <p:slideViewPr>
    <p:cSldViewPr snapToGrid="0">
      <p:cViewPr varScale="1">
        <p:scale>
          <a:sx n="103" d="100"/>
          <a:sy n="103" d="100"/>
        </p:scale>
        <p:origin x="184" y="5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microsoft.com/office/2018/10/relationships/authors" Targe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ra Saglietti" userId="1443c591-9786-4786-a5ab-7fd109569513" providerId="ADAL" clId="{6D668110-B3DF-5391-B692-8FAF60974BC0}"/>
    <pc:docChg chg="undo redo custSel addSld delSld modSld sldOrd">
      <pc:chgData name="Clara Saglietti" userId="1443c591-9786-4786-a5ab-7fd109569513" providerId="ADAL" clId="{6D668110-B3DF-5391-B692-8FAF60974BC0}" dt="2026-02-23T16:23:49.262" v="481" actId="20577"/>
      <pc:docMkLst>
        <pc:docMk/>
      </pc:docMkLst>
      <pc:sldChg chg="del">
        <pc:chgData name="Clara Saglietti" userId="1443c591-9786-4786-a5ab-7fd109569513" providerId="ADAL" clId="{6D668110-B3DF-5391-B692-8FAF60974BC0}" dt="2026-02-23T16:19:31.698" v="472" actId="2696"/>
        <pc:sldMkLst>
          <pc:docMk/>
          <pc:sldMk cId="3511849264" sldId="305"/>
        </pc:sldMkLst>
      </pc:sldChg>
      <pc:sldChg chg="modSp del mod modNotesTx">
        <pc:chgData name="Clara Saglietti" userId="1443c591-9786-4786-a5ab-7fd109569513" providerId="ADAL" clId="{6D668110-B3DF-5391-B692-8FAF60974BC0}" dt="2026-02-23T16:19:14.275" v="470" actId="2696"/>
        <pc:sldMkLst>
          <pc:docMk/>
          <pc:sldMk cId="711716791" sldId="1435"/>
        </pc:sldMkLst>
        <pc:spChg chg="mod">
          <ac:chgData name="Clara Saglietti" userId="1443c591-9786-4786-a5ab-7fd109569513" providerId="ADAL" clId="{6D668110-B3DF-5391-B692-8FAF60974BC0}" dt="2026-02-22T17:21:24.556" v="158" actId="790"/>
          <ac:spMkLst>
            <pc:docMk/>
            <pc:sldMk cId="711716791" sldId="1435"/>
            <ac:spMk id="11" creationId="{A7C7447B-D019-B440-A000-0615B00E6D2A}"/>
          </ac:spMkLst>
        </pc:spChg>
        <pc:spChg chg="mod">
          <ac:chgData name="Clara Saglietti" userId="1443c591-9786-4786-a5ab-7fd109569513" providerId="ADAL" clId="{6D668110-B3DF-5391-B692-8FAF60974BC0}" dt="2026-02-22T17:21:24.556" v="158" actId="790"/>
          <ac:spMkLst>
            <pc:docMk/>
            <pc:sldMk cId="711716791" sldId="1435"/>
            <ac:spMk id="12" creationId="{BAB189B3-B678-CE45-AD3F-B6F9E4ACB543}"/>
          </ac:spMkLst>
        </pc:spChg>
        <pc:spChg chg="mod">
          <ac:chgData name="Clara Saglietti" userId="1443c591-9786-4786-a5ab-7fd109569513" providerId="ADAL" clId="{6D668110-B3DF-5391-B692-8FAF60974BC0}" dt="2026-02-22T17:21:24.556" v="158" actId="790"/>
          <ac:spMkLst>
            <pc:docMk/>
            <pc:sldMk cId="711716791" sldId="1435"/>
            <ac:spMk id="13" creationId="{147A8E9C-740E-7944-AD06-70F05CD51D55}"/>
          </ac:spMkLst>
        </pc:spChg>
        <pc:spChg chg="mod">
          <ac:chgData name="Clara Saglietti" userId="1443c591-9786-4786-a5ab-7fd109569513" providerId="ADAL" clId="{6D668110-B3DF-5391-B692-8FAF60974BC0}" dt="2026-02-22T17:21:24.556" v="158" actId="790"/>
          <ac:spMkLst>
            <pc:docMk/>
            <pc:sldMk cId="711716791" sldId="1435"/>
            <ac:spMk id="14" creationId="{240DDECC-62D0-D24D-939A-736A0DD74889}"/>
          </ac:spMkLst>
        </pc:spChg>
        <pc:spChg chg="mod">
          <ac:chgData name="Clara Saglietti" userId="1443c591-9786-4786-a5ab-7fd109569513" providerId="ADAL" clId="{6D668110-B3DF-5391-B692-8FAF60974BC0}" dt="2026-02-22T17:21:24.556" v="158" actId="790"/>
          <ac:spMkLst>
            <pc:docMk/>
            <pc:sldMk cId="711716791" sldId="1435"/>
            <ac:spMk id="19" creationId="{9BF1FBA3-C8B2-824D-B8B3-449EC45B0C8D}"/>
          </ac:spMkLst>
        </pc:spChg>
        <pc:spChg chg="mod">
          <ac:chgData name="Clara Saglietti" userId="1443c591-9786-4786-a5ab-7fd109569513" providerId="ADAL" clId="{6D668110-B3DF-5391-B692-8FAF60974BC0}" dt="2026-02-22T17:21:24.556" v="158" actId="790"/>
          <ac:spMkLst>
            <pc:docMk/>
            <pc:sldMk cId="711716791" sldId="1435"/>
            <ac:spMk id="20" creationId="{3778EFFA-1197-1F46-BA9F-55E3256939E7}"/>
          </ac:spMkLst>
        </pc:spChg>
        <pc:spChg chg="mod">
          <ac:chgData name="Clara Saglietti" userId="1443c591-9786-4786-a5ab-7fd109569513" providerId="ADAL" clId="{6D668110-B3DF-5391-B692-8FAF60974BC0}" dt="2026-02-22T17:21:24.556" v="158" actId="790"/>
          <ac:spMkLst>
            <pc:docMk/>
            <pc:sldMk cId="711716791" sldId="1435"/>
            <ac:spMk id="21" creationId="{035C4A3B-3286-9540-A26F-CD02A1FB7B1C}"/>
          </ac:spMkLst>
        </pc:spChg>
        <pc:spChg chg="mod">
          <ac:chgData name="Clara Saglietti" userId="1443c591-9786-4786-a5ab-7fd109569513" providerId="ADAL" clId="{6D668110-B3DF-5391-B692-8FAF60974BC0}" dt="2026-02-22T17:21:24.556" v="158" actId="790"/>
          <ac:spMkLst>
            <pc:docMk/>
            <pc:sldMk cId="711716791" sldId="1435"/>
            <ac:spMk id="23" creationId="{76F28C3B-8319-2B4B-A268-C6D6F7AAA361}"/>
          </ac:spMkLst>
        </pc:spChg>
      </pc:sldChg>
      <pc:sldChg chg="modSp del mod">
        <pc:chgData name="Clara Saglietti" userId="1443c591-9786-4786-a5ab-7fd109569513" providerId="ADAL" clId="{6D668110-B3DF-5391-B692-8FAF60974BC0}" dt="2026-02-23T16:18:36.814" v="468" actId="2696"/>
        <pc:sldMkLst>
          <pc:docMk/>
          <pc:sldMk cId="4115157393" sldId="1470"/>
        </pc:sldMkLst>
        <pc:spChg chg="mod">
          <ac:chgData name="Clara Saglietti" userId="1443c591-9786-4786-a5ab-7fd109569513" providerId="ADAL" clId="{6D668110-B3DF-5391-B692-8FAF60974BC0}" dt="2026-02-22T17:21:07.885" v="157" actId="790"/>
          <ac:spMkLst>
            <pc:docMk/>
            <pc:sldMk cId="4115157393" sldId="1470"/>
            <ac:spMk id="3" creationId="{54363811-9E89-374F-8CAA-259279C6D9E0}"/>
          </ac:spMkLst>
        </pc:spChg>
      </pc:sldChg>
      <pc:sldChg chg="del mod ord modShow">
        <pc:chgData name="Clara Saglietti" userId="1443c591-9786-4786-a5ab-7fd109569513" providerId="ADAL" clId="{6D668110-B3DF-5391-B692-8FAF60974BC0}" dt="2026-02-23T16:20:13.243" v="479" actId="2696"/>
        <pc:sldMkLst>
          <pc:docMk/>
          <pc:sldMk cId="1646009830" sldId="1484"/>
        </pc:sldMkLst>
      </pc:sldChg>
      <pc:sldChg chg="addSp delSp modSp del mod ord">
        <pc:chgData name="Clara Saglietti" userId="1443c591-9786-4786-a5ab-7fd109569513" providerId="ADAL" clId="{6D668110-B3DF-5391-B692-8FAF60974BC0}" dt="2026-02-23T07:46:44.742" v="214" actId="2696"/>
        <pc:sldMkLst>
          <pc:docMk/>
          <pc:sldMk cId="2399430930" sldId="1621"/>
        </pc:sldMkLst>
        <pc:spChg chg="mod">
          <ac:chgData name="Clara Saglietti" userId="1443c591-9786-4786-a5ab-7fd109569513" providerId="ADAL" clId="{6D668110-B3DF-5391-B692-8FAF60974BC0}" dt="2026-02-23T07:46:25.796" v="209" actId="21"/>
          <ac:spMkLst>
            <pc:docMk/>
            <pc:sldMk cId="2399430930" sldId="1621"/>
            <ac:spMk id="2" creationId="{6ACB98D0-3568-3D49-8802-E153CFF3B59C}"/>
          </ac:spMkLst>
        </pc:spChg>
        <pc:spChg chg="del">
          <ac:chgData name="Clara Saglietti" userId="1443c591-9786-4786-a5ab-7fd109569513" providerId="ADAL" clId="{6D668110-B3DF-5391-B692-8FAF60974BC0}" dt="2026-02-23T07:45:53.962" v="205" actId="478"/>
          <ac:spMkLst>
            <pc:docMk/>
            <pc:sldMk cId="2399430930" sldId="1621"/>
            <ac:spMk id="3" creationId="{C5291613-7953-2047-8C65-DD3503C3164C}"/>
          </ac:spMkLst>
        </pc:spChg>
        <pc:spChg chg="add del mod">
          <ac:chgData name="Clara Saglietti" userId="1443c591-9786-4786-a5ab-7fd109569513" providerId="ADAL" clId="{6D668110-B3DF-5391-B692-8FAF60974BC0}" dt="2026-02-23T07:45:56.557" v="206" actId="478"/>
          <ac:spMkLst>
            <pc:docMk/>
            <pc:sldMk cId="2399430930" sldId="1621"/>
            <ac:spMk id="6" creationId="{7ADE47A4-C0AA-87C8-DF40-1A3FFAF9988E}"/>
          </ac:spMkLst>
        </pc:spChg>
        <pc:picChg chg="del mod">
          <ac:chgData name="Clara Saglietti" userId="1443c591-9786-4786-a5ab-7fd109569513" providerId="ADAL" clId="{6D668110-B3DF-5391-B692-8FAF60974BC0}" dt="2026-02-23T07:46:34.382" v="211" actId="21"/>
          <ac:picMkLst>
            <pc:docMk/>
            <pc:sldMk cId="2399430930" sldId="1621"/>
            <ac:picMk id="4" creationId="{6B3229CD-EA82-7583-2E2B-266E5F285B39}"/>
          </ac:picMkLst>
        </pc:picChg>
      </pc:sldChg>
      <pc:sldChg chg="modSp mod modNotesTx">
        <pc:chgData name="Clara Saglietti" userId="1443c591-9786-4786-a5ab-7fd109569513" providerId="ADAL" clId="{6D668110-B3DF-5391-B692-8FAF60974BC0}" dt="2026-02-23T07:57:02.753" v="250" actId="20577"/>
        <pc:sldMkLst>
          <pc:docMk/>
          <pc:sldMk cId="1375019681" sldId="1649"/>
        </pc:sldMkLst>
        <pc:spChg chg="mod">
          <ac:chgData name="Clara Saglietti" userId="1443c591-9786-4786-a5ab-7fd109569513" providerId="ADAL" clId="{6D668110-B3DF-5391-B692-8FAF60974BC0}" dt="2026-02-22T17:20:35.309" v="155" actId="790"/>
          <ac:spMkLst>
            <pc:docMk/>
            <pc:sldMk cId="1375019681" sldId="1649"/>
            <ac:spMk id="2" creationId="{2D33BE5F-D9BB-D1FB-2614-99E9E33421FF}"/>
          </ac:spMkLst>
        </pc:spChg>
        <pc:spChg chg="mod">
          <ac:chgData name="Clara Saglietti" userId="1443c591-9786-4786-a5ab-7fd109569513" providerId="ADAL" clId="{6D668110-B3DF-5391-B692-8FAF60974BC0}" dt="2026-02-22T17:20:35.309" v="155" actId="790"/>
          <ac:spMkLst>
            <pc:docMk/>
            <pc:sldMk cId="1375019681" sldId="1649"/>
            <ac:spMk id="3" creationId="{89B4885C-2621-623D-322D-E153F85DC718}"/>
          </ac:spMkLst>
        </pc:spChg>
        <pc:spChg chg="mod">
          <ac:chgData name="Clara Saglietti" userId="1443c591-9786-4786-a5ab-7fd109569513" providerId="ADAL" clId="{6D668110-B3DF-5391-B692-8FAF60974BC0}" dt="2026-02-22T17:20:35.309" v="155" actId="790"/>
          <ac:spMkLst>
            <pc:docMk/>
            <pc:sldMk cId="1375019681" sldId="1649"/>
            <ac:spMk id="6" creationId="{CEF42B1F-E50A-0C4E-0A17-A40357F53F51}"/>
          </ac:spMkLst>
        </pc:spChg>
        <pc:spChg chg="mod">
          <ac:chgData name="Clara Saglietti" userId="1443c591-9786-4786-a5ab-7fd109569513" providerId="ADAL" clId="{6D668110-B3DF-5391-B692-8FAF60974BC0}" dt="2026-02-22T17:20:35.309" v="155" actId="790"/>
          <ac:spMkLst>
            <pc:docMk/>
            <pc:sldMk cId="1375019681" sldId="1649"/>
            <ac:spMk id="7" creationId="{EE853ADF-9CBF-BFA3-3E8F-46572B83A489}"/>
          </ac:spMkLst>
        </pc:spChg>
        <pc:spChg chg="mod">
          <ac:chgData name="Clara Saglietti" userId="1443c591-9786-4786-a5ab-7fd109569513" providerId="ADAL" clId="{6D668110-B3DF-5391-B692-8FAF60974BC0}" dt="2026-02-22T17:20:35.309" v="155" actId="790"/>
          <ac:spMkLst>
            <pc:docMk/>
            <pc:sldMk cId="1375019681" sldId="1649"/>
            <ac:spMk id="8" creationId="{E5BE6A7E-AED6-F0D5-56B3-ABEE92B4ACC0}"/>
          </ac:spMkLst>
        </pc:spChg>
      </pc:sldChg>
      <pc:sldChg chg="del">
        <pc:chgData name="Clara Saglietti" userId="1443c591-9786-4786-a5ab-7fd109569513" providerId="ADAL" clId="{6D668110-B3DF-5391-B692-8FAF60974BC0}" dt="2026-02-23T16:20:06.659" v="476" actId="2696"/>
        <pc:sldMkLst>
          <pc:docMk/>
          <pc:sldMk cId="194990114" sldId="1655"/>
        </pc:sldMkLst>
      </pc:sldChg>
      <pc:sldChg chg="del">
        <pc:chgData name="Clara Saglietti" userId="1443c591-9786-4786-a5ab-7fd109569513" providerId="ADAL" clId="{6D668110-B3DF-5391-B692-8FAF60974BC0}" dt="2026-02-23T07:53:15.508" v="226" actId="2696"/>
        <pc:sldMkLst>
          <pc:docMk/>
          <pc:sldMk cId="3704801120" sldId="1768"/>
        </pc:sldMkLst>
      </pc:sldChg>
      <pc:sldChg chg="del">
        <pc:chgData name="Clara Saglietti" userId="1443c591-9786-4786-a5ab-7fd109569513" providerId="ADAL" clId="{6D668110-B3DF-5391-B692-8FAF60974BC0}" dt="2026-02-23T07:53:17.334" v="227" actId="2696"/>
        <pc:sldMkLst>
          <pc:docMk/>
          <pc:sldMk cId="4257557972" sldId="1769"/>
        </pc:sldMkLst>
      </pc:sldChg>
      <pc:sldChg chg="modSp mod">
        <pc:chgData name="Clara Saglietti" userId="1443c591-9786-4786-a5ab-7fd109569513" providerId="ADAL" clId="{6D668110-B3DF-5391-B692-8FAF60974BC0}" dt="2026-02-23T13:10:25.377" v="400" actId="20577"/>
        <pc:sldMkLst>
          <pc:docMk/>
          <pc:sldMk cId="872684176" sldId="1796"/>
        </pc:sldMkLst>
        <pc:spChg chg="mod">
          <ac:chgData name="Clara Saglietti" userId="1443c591-9786-4786-a5ab-7fd109569513" providerId="ADAL" clId="{6D668110-B3DF-5391-B692-8FAF60974BC0}" dt="2026-02-23T13:10:25.377" v="400" actId="20577"/>
          <ac:spMkLst>
            <pc:docMk/>
            <pc:sldMk cId="872684176" sldId="1796"/>
            <ac:spMk id="5" creationId="{AAE46E63-23EC-4B5F-C284-E8D603AC2B84}"/>
          </ac:spMkLst>
        </pc:spChg>
      </pc:sldChg>
      <pc:sldChg chg="ord modNotesTx">
        <pc:chgData name="Clara Saglietti" userId="1443c591-9786-4786-a5ab-7fd109569513" providerId="ADAL" clId="{6D668110-B3DF-5391-B692-8FAF60974BC0}" dt="2026-02-23T07:57:07.356" v="251" actId="20577"/>
        <pc:sldMkLst>
          <pc:docMk/>
          <pc:sldMk cId="557607862" sldId="1797"/>
        </pc:sldMkLst>
      </pc:sldChg>
      <pc:sldChg chg="del">
        <pc:chgData name="Clara Saglietti" userId="1443c591-9786-4786-a5ab-7fd109569513" providerId="ADAL" clId="{6D668110-B3DF-5391-B692-8FAF60974BC0}" dt="2026-02-23T16:19:51.456" v="474" actId="2696"/>
        <pc:sldMkLst>
          <pc:docMk/>
          <pc:sldMk cId="4044183020" sldId="1801"/>
        </pc:sldMkLst>
      </pc:sldChg>
      <pc:sldChg chg="addSp delSp modSp mod modNotesTx">
        <pc:chgData name="Clara Saglietti" userId="1443c591-9786-4786-a5ab-7fd109569513" providerId="ADAL" clId="{6D668110-B3DF-5391-B692-8FAF60974BC0}" dt="2026-02-23T07:56:58.951" v="249" actId="20577"/>
        <pc:sldMkLst>
          <pc:docMk/>
          <pc:sldMk cId="1563818793" sldId="1848"/>
        </pc:sldMkLst>
        <pc:spChg chg="add del mod">
          <ac:chgData name="Clara Saglietti" userId="1443c591-9786-4786-a5ab-7fd109569513" providerId="ADAL" clId="{6D668110-B3DF-5391-B692-8FAF60974BC0}" dt="2026-02-22T21:57:58.038" v="201" actId="478"/>
          <ac:spMkLst>
            <pc:docMk/>
            <pc:sldMk cId="1563818793" sldId="1848"/>
            <ac:spMk id="3" creationId="{DC309131-8EEE-8AEB-F9F1-9455BE4B9CAB}"/>
          </ac:spMkLst>
        </pc:spChg>
      </pc:sldChg>
      <pc:sldChg chg="modSp mod">
        <pc:chgData name="Clara Saglietti" userId="1443c591-9786-4786-a5ab-7fd109569513" providerId="ADAL" clId="{6D668110-B3DF-5391-B692-8FAF60974BC0}" dt="2026-02-23T07:59:32.419" v="333" actId="12"/>
        <pc:sldMkLst>
          <pc:docMk/>
          <pc:sldMk cId="4288744096" sldId="1853"/>
        </pc:sldMkLst>
        <pc:spChg chg="mod">
          <ac:chgData name="Clara Saglietti" userId="1443c591-9786-4786-a5ab-7fd109569513" providerId="ADAL" clId="{6D668110-B3DF-5391-B692-8FAF60974BC0}" dt="2026-02-23T07:59:32.419" v="333" actId="12"/>
          <ac:spMkLst>
            <pc:docMk/>
            <pc:sldMk cId="4288744096" sldId="1853"/>
            <ac:spMk id="5" creationId="{00F779CE-4A39-7C3F-6D9D-8C2E51D1F9D8}"/>
          </ac:spMkLst>
        </pc:spChg>
      </pc:sldChg>
      <pc:sldChg chg="modNotesTx">
        <pc:chgData name="Clara Saglietti" userId="1443c591-9786-4786-a5ab-7fd109569513" providerId="ADAL" clId="{6D668110-B3DF-5391-B692-8FAF60974BC0}" dt="2026-02-23T07:57:33.968" v="297" actId="20577"/>
        <pc:sldMkLst>
          <pc:docMk/>
          <pc:sldMk cId="699086569" sldId="1854"/>
        </pc:sldMkLst>
      </pc:sldChg>
      <pc:sldChg chg="modNotesTx">
        <pc:chgData name="Clara Saglietti" userId="1443c591-9786-4786-a5ab-7fd109569513" providerId="ADAL" clId="{6D668110-B3DF-5391-B692-8FAF60974BC0}" dt="2026-02-23T07:57:26.563" v="295" actId="20577"/>
        <pc:sldMkLst>
          <pc:docMk/>
          <pc:sldMk cId="237232673" sldId="1855"/>
        </pc:sldMkLst>
      </pc:sldChg>
      <pc:sldChg chg="modNotesTx">
        <pc:chgData name="Clara Saglietti" userId="1443c591-9786-4786-a5ab-7fd109569513" providerId="ADAL" clId="{6D668110-B3DF-5391-B692-8FAF60974BC0}" dt="2026-02-23T07:57:43.748" v="298" actId="20577"/>
        <pc:sldMkLst>
          <pc:docMk/>
          <pc:sldMk cId="3767189947" sldId="1857"/>
        </pc:sldMkLst>
      </pc:sldChg>
      <pc:sldChg chg="modNotesTx">
        <pc:chgData name="Clara Saglietti" userId="1443c591-9786-4786-a5ab-7fd109569513" providerId="ADAL" clId="{6D668110-B3DF-5391-B692-8FAF60974BC0}" dt="2026-02-23T16:23:41.154" v="480" actId="20577"/>
        <pc:sldMkLst>
          <pc:docMk/>
          <pc:sldMk cId="3193579920" sldId="1858"/>
        </pc:sldMkLst>
      </pc:sldChg>
      <pc:sldChg chg="modNotesTx">
        <pc:chgData name="Clara Saglietti" userId="1443c591-9786-4786-a5ab-7fd109569513" providerId="ADAL" clId="{6D668110-B3DF-5391-B692-8FAF60974BC0}" dt="2026-02-23T07:57:47.788" v="299" actId="20577"/>
        <pc:sldMkLst>
          <pc:docMk/>
          <pc:sldMk cId="3774855935" sldId="1859"/>
        </pc:sldMkLst>
      </pc:sldChg>
      <pc:sldChg chg="mod modShow">
        <pc:chgData name="Clara Saglietti" userId="1443c591-9786-4786-a5ab-7fd109569513" providerId="ADAL" clId="{6D668110-B3DF-5391-B692-8FAF60974BC0}" dt="2026-02-23T14:00:40.993" v="405" actId="729"/>
        <pc:sldMkLst>
          <pc:docMk/>
          <pc:sldMk cId="4164876589" sldId="1861"/>
        </pc:sldMkLst>
      </pc:sldChg>
      <pc:sldChg chg="modSp del mod ord modShow">
        <pc:chgData name="Clara Saglietti" userId="1443c591-9786-4786-a5ab-7fd109569513" providerId="ADAL" clId="{6D668110-B3DF-5391-B692-8FAF60974BC0}" dt="2026-02-23T10:44:01.097" v="335" actId="2696"/>
        <pc:sldMkLst>
          <pc:docMk/>
          <pc:sldMk cId="1030103978" sldId="1862"/>
        </pc:sldMkLst>
        <pc:spChg chg="mod">
          <ac:chgData name="Clara Saglietti" userId="1443c591-9786-4786-a5ab-7fd109569513" providerId="ADAL" clId="{6D668110-B3DF-5391-B692-8FAF60974BC0}" dt="2026-02-22T17:27:56.153" v="168" actId="20577"/>
          <ac:spMkLst>
            <pc:docMk/>
            <pc:sldMk cId="1030103978" sldId="1862"/>
            <ac:spMk id="2" creationId="{96A031C5-9B07-61E0-8194-3DA9CFE68587}"/>
          </ac:spMkLst>
        </pc:spChg>
      </pc:sldChg>
      <pc:sldChg chg="add del">
        <pc:chgData name="Clara Saglietti" userId="1443c591-9786-4786-a5ab-7fd109569513" providerId="ADAL" clId="{6D668110-B3DF-5391-B692-8FAF60974BC0}" dt="2026-02-23T14:15:52.390" v="416" actId="2696"/>
        <pc:sldMkLst>
          <pc:docMk/>
          <pc:sldMk cId="1603248422" sldId="1862"/>
        </pc:sldMkLst>
      </pc:sldChg>
      <pc:sldChg chg="add del">
        <pc:chgData name="Clara Saglietti" userId="1443c591-9786-4786-a5ab-7fd109569513" providerId="ADAL" clId="{6D668110-B3DF-5391-B692-8FAF60974BC0}" dt="2026-02-23T14:15:23.678" v="414" actId="2696"/>
        <pc:sldMkLst>
          <pc:docMk/>
          <pc:sldMk cId="1636446693" sldId="1862"/>
        </pc:sldMkLst>
      </pc:sldChg>
      <pc:sldChg chg="add modNotesTx">
        <pc:chgData name="Clara Saglietti" userId="1443c591-9786-4786-a5ab-7fd109569513" providerId="ADAL" clId="{6D668110-B3DF-5391-B692-8FAF60974BC0}" dt="2026-02-23T16:23:49.262" v="481" actId="20577"/>
        <pc:sldMkLst>
          <pc:docMk/>
          <pc:sldMk cId="2924466082" sldId="1862"/>
        </pc:sldMkLst>
      </pc:sldChg>
      <pc:sldChg chg="mod modShow">
        <pc:chgData name="Clara Saglietti" userId="1443c591-9786-4786-a5ab-7fd109569513" providerId="ADAL" clId="{6D668110-B3DF-5391-B692-8FAF60974BC0}" dt="2026-02-23T14:00:37.747" v="404" actId="729"/>
        <pc:sldMkLst>
          <pc:docMk/>
          <pc:sldMk cId="3352498110" sldId="1863"/>
        </pc:sldMkLst>
      </pc:sldChg>
      <pc:sldChg chg="del modNotesTx">
        <pc:chgData name="Clara Saglietti" userId="1443c591-9786-4786-a5ab-7fd109569513" providerId="ADAL" clId="{6D668110-B3DF-5391-B692-8FAF60974BC0}" dt="2026-02-23T16:20:08.590" v="477" actId="2696"/>
        <pc:sldMkLst>
          <pc:docMk/>
          <pc:sldMk cId="3159082938" sldId="1864"/>
        </pc:sldMkLst>
      </pc:sldChg>
      <pc:sldChg chg="modSp del mod modNotesTx">
        <pc:chgData name="Clara Saglietti" userId="1443c591-9786-4786-a5ab-7fd109569513" providerId="ADAL" clId="{6D668110-B3DF-5391-B692-8FAF60974BC0}" dt="2026-02-23T16:19:24.213" v="471" actId="2696"/>
        <pc:sldMkLst>
          <pc:docMk/>
          <pc:sldMk cId="2895083740" sldId="1865"/>
        </pc:sldMkLst>
        <pc:spChg chg="mod">
          <ac:chgData name="Clara Saglietti" userId="1443c591-9786-4786-a5ab-7fd109569513" providerId="ADAL" clId="{6D668110-B3DF-5391-B692-8FAF60974BC0}" dt="2026-02-22T17:21:45.009" v="165" actId="20577"/>
          <ac:spMkLst>
            <pc:docMk/>
            <pc:sldMk cId="2895083740" sldId="1865"/>
            <ac:spMk id="2" creationId="{F28BDC58-AD16-0481-6C41-2176A130378B}"/>
          </ac:spMkLst>
        </pc:spChg>
        <pc:spChg chg="mod">
          <ac:chgData name="Clara Saglietti" userId="1443c591-9786-4786-a5ab-7fd109569513" providerId="ADAL" clId="{6D668110-B3DF-5391-B692-8FAF60974BC0}" dt="2026-02-22T12:13:32.908" v="2" actId="20577"/>
          <ac:spMkLst>
            <pc:docMk/>
            <pc:sldMk cId="2895083740" sldId="1865"/>
            <ac:spMk id="4" creationId="{90BD6683-8B8A-ABD5-723D-E4607C0425B2}"/>
          </ac:spMkLst>
        </pc:spChg>
      </pc:sldChg>
      <pc:sldChg chg="modSp del mod">
        <pc:chgData name="Clara Saglietti" userId="1443c591-9786-4786-a5ab-7fd109569513" providerId="ADAL" clId="{6D668110-B3DF-5391-B692-8FAF60974BC0}" dt="2026-02-23T16:19:41.324" v="473" actId="2696"/>
        <pc:sldMkLst>
          <pc:docMk/>
          <pc:sldMk cId="992666188" sldId="1866"/>
        </pc:sldMkLst>
        <pc:spChg chg="mod">
          <ac:chgData name="Clara Saglietti" userId="1443c591-9786-4786-a5ab-7fd109569513" providerId="ADAL" clId="{6D668110-B3DF-5391-B692-8FAF60974BC0}" dt="2026-02-23T14:01:07.299" v="409" actId="27636"/>
          <ac:spMkLst>
            <pc:docMk/>
            <pc:sldMk cId="992666188" sldId="1866"/>
            <ac:spMk id="3" creationId="{8623C4DC-FBC5-5745-4D7F-836E2DDDE162}"/>
          </ac:spMkLst>
        </pc:spChg>
      </pc:sldChg>
      <pc:sldChg chg="modSp del mod modShow">
        <pc:chgData name="Clara Saglietti" userId="1443c591-9786-4786-a5ab-7fd109569513" providerId="ADAL" clId="{6D668110-B3DF-5391-B692-8FAF60974BC0}" dt="2026-02-23T16:18:34.770" v="467" actId="2696"/>
        <pc:sldMkLst>
          <pc:docMk/>
          <pc:sldMk cId="4119859183" sldId="1867"/>
        </pc:sldMkLst>
        <pc:spChg chg="mod">
          <ac:chgData name="Clara Saglietti" userId="1443c591-9786-4786-a5ab-7fd109569513" providerId="ADAL" clId="{6D668110-B3DF-5391-B692-8FAF60974BC0}" dt="2026-02-22T17:20:52.312" v="156" actId="790"/>
          <ac:spMkLst>
            <pc:docMk/>
            <pc:sldMk cId="4119859183" sldId="1867"/>
            <ac:spMk id="2" creationId="{51F1123C-8305-2664-11E2-F2E778E94F86}"/>
          </ac:spMkLst>
        </pc:spChg>
      </pc:sldChg>
      <pc:sldChg chg="del">
        <pc:chgData name="Clara Saglietti" userId="1443c591-9786-4786-a5ab-7fd109569513" providerId="ADAL" clId="{6D668110-B3DF-5391-B692-8FAF60974BC0}" dt="2026-02-23T16:19:59.845" v="475" actId="2696"/>
        <pc:sldMkLst>
          <pc:docMk/>
          <pc:sldMk cId="1664935104" sldId="1868"/>
        </pc:sldMkLst>
      </pc:sldChg>
      <pc:sldChg chg="modNotesTx">
        <pc:chgData name="Clara Saglietti" userId="1443c591-9786-4786-a5ab-7fd109569513" providerId="ADAL" clId="{6D668110-B3DF-5391-B692-8FAF60974BC0}" dt="2026-02-23T07:57:31.363" v="296" actId="20577"/>
        <pc:sldMkLst>
          <pc:docMk/>
          <pc:sldMk cId="1505776523" sldId="1869"/>
        </pc:sldMkLst>
      </pc:sldChg>
      <pc:sldChg chg="modSp mod">
        <pc:chgData name="Clara Saglietti" userId="1443c591-9786-4786-a5ab-7fd109569513" providerId="ADAL" clId="{6D668110-B3DF-5391-B692-8FAF60974BC0}" dt="2026-02-23T13:09:34.501" v="347" actId="20577"/>
        <pc:sldMkLst>
          <pc:docMk/>
          <pc:sldMk cId="3489948006" sldId="1870"/>
        </pc:sldMkLst>
        <pc:spChg chg="mod">
          <ac:chgData name="Clara Saglietti" userId="1443c591-9786-4786-a5ab-7fd109569513" providerId="ADAL" clId="{6D668110-B3DF-5391-B692-8FAF60974BC0}" dt="2026-02-23T13:09:34.501" v="347" actId="20577"/>
          <ac:spMkLst>
            <pc:docMk/>
            <pc:sldMk cId="3489948006" sldId="1870"/>
            <ac:spMk id="2" creationId="{CC7E8150-DA10-A6AD-9FAA-22AB7CD8701A}"/>
          </ac:spMkLst>
        </pc:spChg>
      </pc:sldChg>
      <pc:sldChg chg="addSp delSp modSp mod modNotesTx">
        <pc:chgData name="Clara Saglietti" userId="1443c591-9786-4786-a5ab-7fd109569513" providerId="ADAL" clId="{6D668110-B3DF-5391-B692-8FAF60974BC0}" dt="2026-02-23T07:57:19.425" v="294" actId="20577"/>
        <pc:sldMkLst>
          <pc:docMk/>
          <pc:sldMk cId="1229547888" sldId="1871"/>
        </pc:sldMkLst>
        <pc:spChg chg="del">
          <ac:chgData name="Clara Saglietti" userId="1443c591-9786-4786-a5ab-7fd109569513" providerId="ADAL" clId="{6D668110-B3DF-5391-B692-8FAF60974BC0}" dt="2026-02-23T07:53:22.819" v="228" actId="478"/>
          <ac:spMkLst>
            <pc:docMk/>
            <pc:sldMk cId="1229547888" sldId="1871"/>
            <ac:spMk id="2" creationId="{35EFB2ED-01BC-AB68-4302-2561D6FB447C}"/>
          </ac:spMkLst>
        </pc:spChg>
        <pc:spChg chg="add del mod">
          <ac:chgData name="Clara Saglietti" userId="1443c591-9786-4786-a5ab-7fd109569513" providerId="ADAL" clId="{6D668110-B3DF-5391-B692-8FAF60974BC0}" dt="2026-02-23T07:53:24.764" v="229" actId="478"/>
          <ac:spMkLst>
            <pc:docMk/>
            <pc:sldMk cId="1229547888" sldId="1871"/>
            <ac:spMk id="5" creationId="{A79E6C92-998C-EA10-EE8D-0884C6A53EFE}"/>
          </ac:spMkLst>
        </pc:spChg>
        <pc:picChg chg="mod modCrop">
          <ac:chgData name="Clara Saglietti" userId="1443c591-9786-4786-a5ab-7fd109569513" providerId="ADAL" clId="{6D668110-B3DF-5391-B692-8FAF60974BC0}" dt="2026-02-23T07:54:12.347" v="241" actId="14100"/>
          <ac:picMkLst>
            <pc:docMk/>
            <pc:sldMk cId="1229547888" sldId="1871"/>
            <ac:picMk id="4" creationId="{2CE0EE76-1320-4C90-FB41-4EB26E50B69C}"/>
          </ac:picMkLst>
        </pc:picChg>
      </pc:sldChg>
      <pc:sldChg chg="del modAnim">
        <pc:chgData name="Clara Saglietti" userId="1443c591-9786-4786-a5ab-7fd109569513" providerId="ADAL" clId="{6D668110-B3DF-5391-B692-8FAF60974BC0}" dt="2026-02-23T16:20:10.685" v="478" actId="2696"/>
        <pc:sldMkLst>
          <pc:docMk/>
          <pc:sldMk cId="1505291481" sldId="1872"/>
        </pc:sldMkLst>
      </pc:sldChg>
      <pc:sldChg chg="addSp modSp new mod modShow">
        <pc:chgData name="Clara Saglietti" userId="1443c591-9786-4786-a5ab-7fd109569513" providerId="ADAL" clId="{6D668110-B3DF-5391-B692-8FAF60974BC0}" dt="2026-02-23T14:15:19.915" v="413" actId="729"/>
        <pc:sldMkLst>
          <pc:docMk/>
          <pc:sldMk cId="1209763338" sldId="1873"/>
        </pc:sldMkLst>
        <pc:spChg chg="mod">
          <ac:chgData name="Clara Saglietti" userId="1443c591-9786-4786-a5ab-7fd109569513" providerId="ADAL" clId="{6D668110-B3DF-5391-B692-8FAF60974BC0}" dt="2026-02-22T16:57:40.010" v="30" actId="20577"/>
          <ac:spMkLst>
            <pc:docMk/>
            <pc:sldMk cId="1209763338" sldId="1873"/>
            <ac:spMk id="2" creationId="{929FE25E-07D6-C730-C212-AE0C56401A47}"/>
          </ac:spMkLst>
        </pc:spChg>
        <pc:spChg chg="add mod">
          <ac:chgData name="Clara Saglietti" userId="1443c591-9786-4786-a5ab-7fd109569513" providerId="ADAL" clId="{6D668110-B3DF-5391-B692-8FAF60974BC0}" dt="2026-02-22T16:58:59.474" v="56" actId="121"/>
          <ac:spMkLst>
            <pc:docMk/>
            <pc:sldMk cId="1209763338" sldId="1873"/>
            <ac:spMk id="4" creationId="{6F4523FA-653E-E9C6-E136-18E3942B6482}"/>
          </ac:spMkLst>
        </pc:spChg>
      </pc:sldChg>
      <pc:sldChg chg="addSp modSp add">
        <pc:chgData name="Clara Saglietti" userId="1443c591-9786-4786-a5ab-7fd109569513" providerId="ADAL" clId="{6D668110-B3DF-5391-B692-8FAF60974BC0}" dt="2026-02-23T07:46:42.458" v="213" actId="1076"/>
        <pc:sldMkLst>
          <pc:docMk/>
          <pc:sldMk cId="3740192751" sldId="1874"/>
        </pc:sldMkLst>
        <pc:spChg chg="mod">
          <ac:chgData name="Clara Saglietti" userId="1443c591-9786-4786-a5ab-7fd109569513" providerId="ADAL" clId="{6D668110-B3DF-5391-B692-8FAF60974BC0}" dt="2026-02-23T07:46:29.597" v="210"/>
          <ac:spMkLst>
            <pc:docMk/>
            <pc:sldMk cId="3740192751" sldId="1874"/>
            <ac:spMk id="2" creationId="{B892144C-6EE6-4EEE-0701-3A217A7CC105}"/>
          </ac:spMkLst>
        </pc:spChg>
        <pc:picChg chg="add mod">
          <ac:chgData name="Clara Saglietti" userId="1443c591-9786-4786-a5ab-7fd109569513" providerId="ADAL" clId="{6D668110-B3DF-5391-B692-8FAF60974BC0}" dt="2026-02-23T07:46:42.458" v="213" actId="1076"/>
          <ac:picMkLst>
            <pc:docMk/>
            <pc:sldMk cId="3740192751" sldId="1874"/>
            <ac:picMk id="3" creationId="{858B4048-DD9A-F381-A007-4980597B8158}"/>
          </ac:picMkLst>
        </pc:picChg>
      </pc:sldChg>
      <pc:sldChg chg="addSp delSp modSp new mod">
        <pc:chgData name="Clara Saglietti" userId="1443c591-9786-4786-a5ab-7fd109569513" providerId="ADAL" clId="{6D668110-B3DF-5391-B692-8FAF60974BC0}" dt="2026-02-23T07:52:39.885" v="225" actId="1076"/>
        <pc:sldMkLst>
          <pc:docMk/>
          <pc:sldMk cId="2694591975" sldId="1875"/>
        </pc:sldMkLst>
        <pc:spChg chg="del">
          <ac:chgData name="Clara Saglietti" userId="1443c591-9786-4786-a5ab-7fd109569513" providerId="ADAL" clId="{6D668110-B3DF-5391-B692-8FAF60974BC0}" dt="2026-02-23T07:52:00.665" v="216" actId="478"/>
          <ac:spMkLst>
            <pc:docMk/>
            <pc:sldMk cId="2694591975" sldId="1875"/>
            <ac:spMk id="2" creationId="{1BD875A7-7997-CB48-886D-1563763811D0}"/>
          </ac:spMkLst>
        </pc:spChg>
        <pc:spChg chg="del">
          <ac:chgData name="Clara Saglietti" userId="1443c591-9786-4786-a5ab-7fd109569513" providerId="ADAL" clId="{6D668110-B3DF-5391-B692-8FAF60974BC0}" dt="2026-02-23T07:52:02.469" v="217" actId="478"/>
          <ac:spMkLst>
            <pc:docMk/>
            <pc:sldMk cId="2694591975" sldId="1875"/>
            <ac:spMk id="3" creationId="{D9729E16-7DBE-1151-706A-E7EBAECBCBE7}"/>
          </ac:spMkLst>
        </pc:spChg>
        <pc:picChg chg="add mod">
          <ac:chgData name="Clara Saglietti" userId="1443c591-9786-4786-a5ab-7fd109569513" providerId="ADAL" clId="{6D668110-B3DF-5391-B692-8FAF60974BC0}" dt="2026-02-23T07:52:09.495" v="220" actId="14100"/>
          <ac:picMkLst>
            <pc:docMk/>
            <pc:sldMk cId="2694591975" sldId="1875"/>
            <ac:picMk id="1026" creationId="{5251549C-AABF-3E6B-F3E6-FD3962778D8F}"/>
          </ac:picMkLst>
        </pc:picChg>
        <pc:picChg chg="add mod">
          <ac:chgData name="Clara Saglietti" userId="1443c591-9786-4786-a5ab-7fd109569513" providerId="ADAL" clId="{6D668110-B3DF-5391-B692-8FAF60974BC0}" dt="2026-02-23T07:52:39.885" v="225" actId="1076"/>
          <ac:picMkLst>
            <pc:docMk/>
            <pc:sldMk cId="2694591975" sldId="1875"/>
            <ac:picMk id="1028" creationId="{AAB1BC9C-EB06-EB3D-5EF4-2F6CD358DA0C}"/>
          </ac:picMkLst>
        </pc:picChg>
      </pc:sldChg>
      <pc:sldChg chg="addSp delSp modSp new del mod setBg">
        <pc:chgData name="Clara Saglietti" userId="1443c591-9786-4786-a5ab-7fd109569513" providerId="ADAL" clId="{6D668110-B3DF-5391-B692-8FAF60974BC0}" dt="2026-02-23T16:18:53.319" v="469" actId="2696"/>
        <pc:sldMkLst>
          <pc:docMk/>
          <pc:sldMk cId="1746156822" sldId="1876"/>
        </pc:sldMkLst>
        <pc:spChg chg="del">
          <ac:chgData name="Clara Saglietti" userId="1443c591-9786-4786-a5ab-7fd109569513" providerId="ADAL" clId="{6D668110-B3DF-5391-B692-8FAF60974BC0}" dt="2026-02-23T07:55:39.582" v="243" actId="478"/>
          <ac:spMkLst>
            <pc:docMk/>
            <pc:sldMk cId="1746156822" sldId="1876"/>
            <ac:spMk id="2" creationId="{05294020-417F-9F3E-6D5B-253CC30BBA9E}"/>
          </ac:spMkLst>
        </pc:spChg>
        <pc:spChg chg="del">
          <ac:chgData name="Clara Saglietti" userId="1443c591-9786-4786-a5ab-7fd109569513" providerId="ADAL" clId="{6D668110-B3DF-5391-B692-8FAF60974BC0}" dt="2026-02-23T07:55:41.430" v="244" actId="478"/>
          <ac:spMkLst>
            <pc:docMk/>
            <pc:sldMk cId="1746156822" sldId="1876"/>
            <ac:spMk id="3" creationId="{70C88370-3EB5-4E10-7C13-CC421888FEEF}"/>
          </ac:spMkLst>
        </pc:spChg>
        <pc:picChg chg="add mod">
          <ac:chgData name="Clara Saglietti" userId="1443c591-9786-4786-a5ab-7fd109569513" providerId="ADAL" clId="{6D668110-B3DF-5391-B692-8FAF60974BC0}" dt="2026-02-23T07:56:12.526" v="248" actId="1076"/>
          <ac:picMkLst>
            <pc:docMk/>
            <pc:sldMk cId="1746156822" sldId="1876"/>
            <ac:picMk id="2050" creationId="{338E8AA3-F1B6-AC25-28DA-900BDE749A64}"/>
          </ac:picMkLst>
        </pc:picChg>
      </pc:sldChg>
      <pc:sldChg chg="new del">
        <pc:chgData name="Clara Saglietti" userId="1443c591-9786-4786-a5ab-7fd109569513" providerId="ADAL" clId="{6D668110-B3DF-5391-B692-8FAF60974BC0}" dt="2026-02-23T14:22:54.512" v="466" actId="680"/>
        <pc:sldMkLst>
          <pc:docMk/>
          <pc:sldMk cId="126303230" sldId="1877"/>
        </pc:sldMkLst>
      </pc:sldChg>
      <pc:sldChg chg="modSp add del mod">
        <pc:chgData name="Clara Saglietti" userId="1443c591-9786-4786-a5ab-7fd109569513" providerId="ADAL" clId="{6D668110-B3DF-5391-B692-8FAF60974BC0}" dt="2026-02-23T07:58:36.730" v="320" actId="2696"/>
        <pc:sldMkLst>
          <pc:docMk/>
          <pc:sldMk cId="2002173342" sldId="1877"/>
        </pc:sldMkLst>
        <pc:spChg chg="mod">
          <ac:chgData name="Clara Saglietti" userId="1443c591-9786-4786-a5ab-7fd109569513" providerId="ADAL" clId="{6D668110-B3DF-5391-B692-8FAF60974BC0}" dt="2026-02-23T07:58:16.227" v="319" actId="20577"/>
          <ac:spMkLst>
            <pc:docMk/>
            <pc:sldMk cId="2002173342" sldId="1877"/>
            <ac:spMk id="2" creationId="{7D31A107-B069-2670-8231-45A3F5DE046D}"/>
          </ac:spMkLst>
        </pc:spChg>
      </pc:sldChg>
      <pc:sldChg chg="addSp delSp modSp new del mod">
        <pc:chgData name="Clara Saglietti" userId="1443c591-9786-4786-a5ab-7fd109569513" providerId="ADAL" clId="{6D668110-B3DF-5391-B692-8FAF60974BC0}" dt="2026-02-23T14:22:48.290" v="464" actId="2696"/>
        <pc:sldMkLst>
          <pc:docMk/>
          <pc:sldMk cId="2636377528" sldId="1877"/>
        </pc:sldMkLst>
        <pc:spChg chg="del mod">
          <ac:chgData name="Clara Saglietti" userId="1443c591-9786-4786-a5ab-7fd109569513" providerId="ADAL" clId="{6D668110-B3DF-5391-B692-8FAF60974BC0}" dt="2026-02-23T14:22:19.616" v="420" actId="478"/>
          <ac:spMkLst>
            <pc:docMk/>
            <pc:sldMk cId="2636377528" sldId="1877"/>
            <ac:spMk id="3" creationId="{C3849C0C-2E0E-E209-2089-E3951D3567FF}"/>
          </ac:spMkLst>
        </pc:spChg>
        <pc:spChg chg="add mod">
          <ac:chgData name="Clara Saglietti" userId="1443c591-9786-4786-a5ab-7fd109569513" providerId="ADAL" clId="{6D668110-B3DF-5391-B692-8FAF60974BC0}" dt="2026-02-23T14:22:25.022" v="428" actId="20577"/>
          <ac:spMkLst>
            <pc:docMk/>
            <pc:sldMk cId="2636377528" sldId="1877"/>
            <ac:spMk id="4" creationId="{CC088F14-16E0-AAEF-E0AD-E642D083B52E}"/>
          </ac:spMkLst>
        </pc:spChg>
        <pc:spChg chg="add mod">
          <ac:chgData name="Clara Saglietti" userId="1443c591-9786-4786-a5ab-7fd109569513" providerId="ADAL" clId="{6D668110-B3DF-5391-B692-8FAF60974BC0}" dt="2026-02-23T14:22:33.558" v="445" actId="20577"/>
          <ac:spMkLst>
            <pc:docMk/>
            <pc:sldMk cId="2636377528" sldId="1877"/>
            <ac:spMk id="5" creationId="{485CF490-45C6-3858-083D-AB55DF19F145}"/>
          </ac:spMkLst>
        </pc:spChg>
        <pc:spChg chg="add mod">
          <ac:chgData name="Clara Saglietti" userId="1443c591-9786-4786-a5ab-7fd109569513" providerId="ADAL" clId="{6D668110-B3DF-5391-B692-8FAF60974BC0}" dt="2026-02-23T14:22:45.355" v="463" actId="20577"/>
          <ac:spMkLst>
            <pc:docMk/>
            <pc:sldMk cId="2636377528" sldId="1877"/>
            <ac:spMk id="6" creationId="{A603F3C5-572D-A8D5-B934-A425D9681B0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C77ED3-4E24-E944-8723-D27335FD14B3}" type="datetimeFigureOut">
              <a:rPr lang="en-US" smtClean="0"/>
              <a:t>2/23/26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5E1395-C7E0-2945-B537-B768046A0DF4}" type="slidenum">
              <a:rPr lang="en-US" smtClean="0"/>
              <a:t>‹#›</a:t>
            </a:fld>
            <a:endParaRPr lang="en-US"/>
          </a:p>
        </p:txBody>
      </p:sp>
    </p:spTree>
    <p:extLst>
      <p:ext uri="{BB962C8B-B14F-4D97-AF65-F5344CB8AC3E}">
        <p14:creationId xmlns:p14="http://schemas.microsoft.com/office/powerpoint/2010/main" val="1128365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dirty="0"/>
          </a:p>
        </p:txBody>
      </p:sp>
      <p:sp>
        <p:nvSpPr>
          <p:cNvPr id="4" name="Slide Number Placeholder 3"/>
          <p:cNvSpPr>
            <a:spLocks noGrp="1"/>
          </p:cNvSpPr>
          <p:nvPr>
            <p:ph type="sldNum" sz="quarter" idx="5"/>
          </p:nvPr>
        </p:nvSpPr>
        <p:spPr/>
        <p:txBody>
          <a:bodyPr/>
          <a:lstStyle/>
          <a:p>
            <a:fld id="{FA0F8F2D-C41D-BA4A-9394-3C563BC7D142}" type="slidenum">
              <a:rPr lang="en-SE" smtClean="0"/>
              <a:t>1</a:t>
            </a:fld>
            <a:endParaRPr lang="en-SE"/>
          </a:p>
        </p:txBody>
      </p:sp>
    </p:spTree>
    <p:extLst>
      <p:ext uri="{BB962C8B-B14F-4D97-AF65-F5344CB8AC3E}">
        <p14:creationId xmlns:p14="http://schemas.microsoft.com/office/powerpoint/2010/main" val="29263640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7CAD74-CAF6-2E6E-FB6E-16EBE6A723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E54829-5098-94DB-1E6B-DF40D0294463}"/>
              </a:ext>
            </a:extLst>
          </p:cNvPr>
          <p:cNvSpPr>
            <a:spLocks noGrp="1" noRot="1" noChangeAspect="1"/>
          </p:cNvSpPr>
          <p:nvPr>
            <p:ph type="sldImg"/>
          </p:nvPr>
        </p:nvSpPr>
        <p:spPr/>
        <p:txBody>
          <a:bodyPr/>
          <a:lstStyle/>
          <a:p>
            <a:endParaRPr lang="en-SE"/>
          </a:p>
        </p:txBody>
      </p:sp>
      <p:sp>
        <p:nvSpPr>
          <p:cNvPr id="3" name="Notes Placeholder 2">
            <a:extLst>
              <a:ext uri="{FF2B5EF4-FFF2-40B4-BE49-F238E27FC236}">
                <a16:creationId xmlns:a16="http://schemas.microsoft.com/office/drawing/2014/main" id="{69688AF7-5EA0-1761-41EF-C8DFDC008E4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00E31E5-7221-3378-C376-46EB76C447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B4DABE-419F-EC44-A8E4-36B2ABCB232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90647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dirty="0"/>
          </a:p>
        </p:txBody>
      </p:sp>
      <p:sp>
        <p:nvSpPr>
          <p:cNvPr id="4" name="Slide Number Placeholder 3"/>
          <p:cNvSpPr>
            <a:spLocks noGrp="1"/>
          </p:cNvSpPr>
          <p:nvPr>
            <p:ph type="sldNum" sz="quarter" idx="5"/>
          </p:nvPr>
        </p:nvSpPr>
        <p:spPr/>
        <p:txBody>
          <a:bodyPr/>
          <a:lstStyle/>
          <a:p>
            <a:fld id="{6D5E1395-C7E0-2945-B537-B768046A0DF4}" type="slidenum">
              <a:rPr lang="en-US" smtClean="0"/>
              <a:t>3</a:t>
            </a:fld>
            <a:endParaRPr lang="en-US"/>
          </a:p>
        </p:txBody>
      </p:sp>
    </p:spTree>
    <p:extLst>
      <p:ext uri="{BB962C8B-B14F-4D97-AF65-F5344CB8AC3E}">
        <p14:creationId xmlns:p14="http://schemas.microsoft.com/office/powerpoint/2010/main" val="1939734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dirty="0"/>
          </a:p>
        </p:txBody>
      </p:sp>
      <p:sp>
        <p:nvSpPr>
          <p:cNvPr id="4" name="Slide Number Placeholder 3"/>
          <p:cNvSpPr>
            <a:spLocks noGrp="1"/>
          </p:cNvSpPr>
          <p:nvPr>
            <p:ph type="sldNum" sz="quarter" idx="5"/>
          </p:nvPr>
        </p:nvSpPr>
        <p:spPr/>
        <p:txBody>
          <a:bodyPr/>
          <a:lstStyle/>
          <a:p>
            <a:fld id="{6D5E1395-C7E0-2945-B537-B768046A0DF4}" type="slidenum">
              <a:rPr lang="en-US" smtClean="0"/>
              <a:t>6</a:t>
            </a:fld>
            <a:endParaRPr lang="en-US"/>
          </a:p>
        </p:txBody>
      </p:sp>
    </p:spTree>
    <p:extLst>
      <p:ext uri="{BB962C8B-B14F-4D97-AF65-F5344CB8AC3E}">
        <p14:creationId xmlns:p14="http://schemas.microsoft.com/office/powerpoint/2010/main" val="30892804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dirty="0"/>
          </a:p>
        </p:txBody>
      </p:sp>
      <p:sp>
        <p:nvSpPr>
          <p:cNvPr id="4" name="Slide Number Placeholder 3"/>
          <p:cNvSpPr>
            <a:spLocks noGrp="1"/>
          </p:cNvSpPr>
          <p:nvPr>
            <p:ph type="sldNum" sz="quarter" idx="5"/>
          </p:nvPr>
        </p:nvSpPr>
        <p:spPr/>
        <p:txBody>
          <a:bodyPr/>
          <a:lstStyle/>
          <a:p>
            <a:fld id="{6D5E1395-C7E0-2945-B537-B768046A0DF4}" type="slidenum">
              <a:rPr lang="en-US" smtClean="0"/>
              <a:t>7</a:t>
            </a:fld>
            <a:endParaRPr lang="en-US"/>
          </a:p>
        </p:txBody>
      </p:sp>
    </p:spTree>
    <p:extLst>
      <p:ext uri="{BB962C8B-B14F-4D97-AF65-F5344CB8AC3E}">
        <p14:creationId xmlns:p14="http://schemas.microsoft.com/office/powerpoint/2010/main" val="11239119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073956D-D281-0148-ABDE-0E4A62C8699A}" type="slidenum">
              <a:rPr lang="en-US" smtClean="0"/>
              <a:t>8</a:t>
            </a:fld>
            <a:endParaRPr lang="en-US"/>
          </a:p>
        </p:txBody>
      </p:sp>
    </p:spTree>
    <p:extLst>
      <p:ext uri="{BB962C8B-B14F-4D97-AF65-F5344CB8AC3E}">
        <p14:creationId xmlns:p14="http://schemas.microsoft.com/office/powerpoint/2010/main" val="27376052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F45DA7-ABF5-0FF2-7560-D47CEE8847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E8E14A-D3B6-0FC9-C0E2-8D3C24825D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B7942E-14CA-D83C-657A-1D5E4CA0D916}"/>
              </a:ext>
            </a:extLst>
          </p:cNvPr>
          <p:cNvSpPr>
            <a:spLocks noGrp="1"/>
          </p:cNvSpPr>
          <p:nvPr>
            <p:ph type="body" idx="1"/>
          </p:nvPr>
        </p:nvSpPr>
        <p:spPr/>
        <p:txBody>
          <a:bodyPr/>
          <a:lstStyle/>
          <a:p>
            <a:endParaRPr lang="en-SE" dirty="0"/>
          </a:p>
        </p:txBody>
      </p:sp>
      <p:sp>
        <p:nvSpPr>
          <p:cNvPr id="4" name="Slide Number Placeholder 3">
            <a:extLst>
              <a:ext uri="{FF2B5EF4-FFF2-40B4-BE49-F238E27FC236}">
                <a16:creationId xmlns:a16="http://schemas.microsoft.com/office/drawing/2014/main" id="{15305B65-5C10-F7FF-BA78-24E636241AD5}"/>
              </a:ext>
            </a:extLst>
          </p:cNvPr>
          <p:cNvSpPr>
            <a:spLocks noGrp="1"/>
          </p:cNvSpPr>
          <p:nvPr>
            <p:ph type="sldNum" sz="quarter" idx="5"/>
          </p:nvPr>
        </p:nvSpPr>
        <p:spPr/>
        <p:txBody>
          <a:bodyPr/>
          <a:lstStyle/>
          <a:p>
            <a:fld id="{6D5E1395-C7E0-2945-B537-B768046A0DF4}" type="slidenum">
              <a:rPr lang="en-US" smtClean="0"/>
              <a:t>9</a:t>
            </a:fld>
            <a:endParaRPr lang="en-US"/>
          </a:p>
        </p:txBody>
      </p:sp>
    </p:spTree>
    <p:extLst>
      <p:ext uri="{BB962C8B-B14F-4D97-AF65-F5344CB8AC3E}">
        <p14:creationId xmlns:p14="http://schemas.microsoft.com/office/powerpoint/2010/main" val="6317497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dirty="0"/>
          </a:p>
        </p:txBody>
      </p:sp>
      <p:sp>
        <p:nvSpPr>
          <p:cNvPr id="4" name="Slide Number Placeholder 3"/>
          <p:cNvSpPr>
            <a:spLocks noGrp="1"/>
          </p:cNvSpPr>
          <p:nvPr>
            <p:ph type="sldNum" sz="quarter" idx="5"/>
          </p:nvPr>
        </p:nvSpPr>
        <p:spPr/>
        <p:txBody>
          <a:bodyPr/>
          <a:lstStyle/>
          <a:p>
            <a:fld id="{6D5E1395-C7E0-2945-B537-B768046A0DF4}" type="slidenum">
              <a:rPr lang="en-US" smtClean="0"/>
              <a:t>10</a:t>
            </a:fld>
            <a:endParaRPr lang="en-US"/>
          </a:p>
        </p:txBody>
      </p:sp>
    </p:spTree>
    <p:extLst>
      <p:ext uri="{BB962C8B-B14F-4D97-AF65-F5344CB8AC3E}">
        <p14:creationId xmlns:p14="http://schemas.microsoft.com/office/powerpoint/2010/main" val="11518401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AEC2A-0F4A-A3B7-44F9-D9158AE297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1A7117-B67D-4800-6FAC-82382038387F}"/>
              </a:ext>
            </a:extLst>
          </p:cNvPr>
          <p:cNvSpPr>
            <a:spLocks noGrp="1" noRot="1" noChangeAspect="1"/>
          </p:cNvSpPr>
          <p:nvPr>
            <p:ph type="sldImg"/>
          </p:nvPr>
        </p:nvSpPr>
        <p:spPr/>
        <p:txBody>
          <a:bodyPr/>
          <a:lstStyle/>
          <a:p>
            <a:endParaRPr lang="en-SE"/>
          </a:p>
        </p:txBody>
      </p:sp>
      <p:sp>
        <p:nvSpPr>
          <p:cNvPr id="3" name="Notes Placeholder 2">
            <a:extLst>
              <a:ext uri="{FF2B5EF4-FFF2-40B4-BE49-F238E27FC236}">
                <a16:creationId xmlns:a16="http://schemas.microsoft.com/office/drawing/2014/main" id="{CFC4D93D-017F-F053-78FF-EC9B8C222F8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C6698D5-5B90-1137-5829-50E441A54D7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B4DABE-419F-EC44-A8E4-36B2ABCB232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95367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dirty="0"/>
          </a:p>
        </p:txBody>
      </p:sp>
      <p:sp>
        <p:nvSpPr>
          <p:cNvPr id="4" name="Slide Number Placeholder 3"/>
          <p:cNvSpPr>
            <a:spLocks noGrp="1"/>
          </p:cNvSpPr>
          <p:nvPr>
            <p:ph type="sldNum" sz="quarter" idx="5"/>
          </p:nvPr>
        </p:nvSpPr>
        <p:spPr/>
        <p:txBody>
          <a:bodyPr/>
          <a:lstStyle/>
          <a:p>
            <a:fld id="{6D5E1395-C7E0-2945-B537-B768046A0DF4}" type="slidenum">
              <a:rPr lang="en-US" smtClean="0"/>
              <a:t>15</a:t>
            </a:fld>
            <a:endParaRPr lang="en-US"/>
          </a:p>
        </p:txBody>
      </p:sp>
    </p:spTree>
    <p:extLst>
      <p:ext uri="{BB962C8B-B14F-4D97-AF65-F5344CB8AC3E}">
        <p14:creationId xmlns:p14="http://schemas.microsoft.com/office/powerpoint/2010/main" val="35485680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dirty="0"/>
          </a:p>
        </p:txBody>
      </p:sp>
      <p:sp>
        <p:nvSpPr>
          <p:cNvPr id="4" name="Slide Number Placeholder 3"/>
          <p:cNvSpPr>
            <a:spLocks noGrp="1"/>
          </p:cNvSpPr>
          <p:nvPr>
            <p:ph type="sldNum" sz="quarter" idx="5"/>
          </p:nvPr>
        </p:nvSpPr>
        <p:spPr/>
        <p:txBody>
          <a:bodyPr/>
          <a:lstStyle/>
          <a:p>
            <a:fld id="{6D5E1395-C7E0-2945-B537-B768046A0DF4}" type="slidenum">
              <a:rPr lang="en-US" smtClean="0"/>
              <a:t>16</a:t>
            </a:fld>
            <a:endParaRPr lang="en-US"/>
          </a:p>
        </p:txBody>
      </p:sp>
    </p:spTree>
    <p:extLst>
      <p:ext uri="{BB962C8B-B14F-4D97-AF65-F5344CB8AC3E}">
        <p14:creationId xmlns:p14="http://schemas.microsoft.com/office/powerpoint/2010/main" val="9921004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dirty="0"/>
          </a:p>
        </p:txBody>
      </p:sp>
      <p:sp>
        <p:nvSpPr>
          <p:cNvPr id="4" name="Slide Number Placeholder 3"/>
          <p:cNvSpPr>
            <a:spLocks noGrp="1"/>
          </p:cNvSpPr>
          <p:nvPr>
            <p:ph type="sldNum" sz="quarter" idx="5"/>
          </p:nvPr>
        </p:nvSpPr>
        <p:spPr/>
        <p:txBody>
          <a:bodyPr/>
          <a:lstStyle/>
          <a:p>
            <a:fld id="{6D5E1395-C7E0-2945-B537-B768046A0DF4}" type="slidenum">
              <a:rPr lang="en-US" smtClean="0"/>
              <a:t>17</a:t>
            </a:fld>
            <a:endParaRPr lang="en-US"/>
          </a:p>
        </p:txBody>
      </p:sp>
    </p:spTree>
    <p:extLst>
      <p:ext uri="{BB962C8B-B14F-4D97-AF65-F5344CB8AC3E}">
        <p14:creationId xmlns:p14="http://schemas.microsoft.com/office/powerpoint/2010/main" val="23202952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5F4C3B-5830-B7B1-2225-BB2A78B3EA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D395C0-CE9B-2C73-E68C-6B0BABF95A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2EEC8F-84BF-E4E9-7E9E-E36C5EF5C7E5}"/>
              </a:ext>
            </a:extLst>
          </p:cNvPr>
          <p:cNvSpPr>
            <a:spLocks noGrp="1"/>
          </p:cNvSpPr>
          <p:nvPr>
            <p:ph type="body" idx="1"/>
          </p:nvPr>
        </p:nvSpPr>
        <p:spPr/>
        <p:txBody>
          <a:bodyPr/>
          <a:lstStyle/>
          <a:p>
            <a:endParaRPr lang="en-SE" dirty="0"/>
          </a:p>
        </p:txBody>
      </p:sp>
      <p:sp>
        <p:nvSpPr>
          <p:cNvPr id="4" name="Slide Number Placeholder 3">
            <a:extLst>
              <a:ext uri="{FF2B5EF4-FFF2-40B4-BE49-F238E27FC236}">
                <a16:creationId xmlns:a16="http://schemas.microsoft.com/office/drawing/2014/main" id="{5966CA6D-DEDC-F87E-BBA6-64EF82771E08}"/>
              </a:ext>
            </a:extLst>
          </p:cNvPr>
          <p:cNvSpPr>
            <a:spLocks noGrp="1"/>
          </p:cNvSpPr>
          <p:nvPr>
            <p:ph type="sldNum" sz="quarter" idx="5"/>
          </p:nvPr>
        </p:nvSpPr>
        <p:spPr/>
        <p:txBody>
          <a:bodyPr/>
          <a:lstStyle/>
          <a:p>
            <a:fld id="{6D5E1395-C7E0-2945-B537-B768046A0DF4}" type="slidenum">
              <a:rPr lang="en-US" smtClean="0"/>
              <a:t>21</a:t>
            </a:fld>
            <a:endParaRPr lang="en-US"/>
          </a:p>
        </p:txBody>
      </p:sp>
    </p:spTree>
    <p:extLst>
      <p:ext uri="{BB962C8B-B14F-4D97-AF65-F5344CB8AC3E}">
        <p14:creationId xmlns:p14="http://schemas.microsoft.com/office/powerpoint/2010/main" val="5627591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a:p>
        </p:txBody>
      </p:sp>
      <p:sp>
        <p:nvSpPr>
          <p:cNvPr id="4" name="Slide Number Placeholder 3"/>
          <p:cNvSpPr>
            <a:spLocks noGrp="1"/>
          </p:cNvSpPr>
          <p:nvPr>
            <p:ph type="sldNum" sz="quarter" idx="5"/>
          </p:nvPr>
        </p:nvSpPr>
        <p:spPr/>
        <p:txBody>
          <a:bodyPr/>
          <a:lstStyle/>
          <a:p>
            <a:fld id="{FA0F8F2D-C41D-BA4A-9394-3C563BC7D142}" type="slidenum">
              <a:rPr lang="en-SE" smtClean="0"/>
              <a:t>22</a:t>
            </a:fld>
            <a:endParaRPr lang="en-SE"/>
          </a:p>
        </p:txBody>
      </p:sp>
    </p:spTree>
    <p:extLst>
      <p:ext uri="{BB962C8B-B14F-4D97-AF65-F5344CB8AC3E}">
        <p14:creationId xmlns:p14="http://schemas.microsoft.com/office/powerpoint/2010/main" val="31913910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DDE7D-D748-2348-98EC-C51FD860072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3A2F43F6-743E-AA4D-A1E9-440922CC7E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F93EC335-8AFC-3242-B6B4-92318C399D34}"/>
              </a:ext>
            </a:extLst>
          </p:cNvPr>
          <p:cNvSpPr>
            <a:spLocks noGrp="1"/>
          </p:cNvSpPr>
          <p:nvPr>
            <p:ph type="dt" sz="half" idx="10"/>
          </p:nvPr>
        </p:nvSpPr>
        <p:spPr/>
        <p:txBody>
          <a:bodyPr/>
          <a:lstStyle/>
          <a:p>
            <a:fld id="{9169D67A-DE52-9B4A-96EA-55F10628FF95}" type="datetimeFigureOut">
              <a:rPr lang="en-GB" smtClean="0"/>
              <a:t>23/02/2026</a:t>
            </a:fld>
            <a:endParaRPr lang="en-GB"/>
          </a:p>
        </p:txBody>
      </p:sp>
      <p:sp>
        <p:nvSpPr>
          <p:cNvPr id="5" name="Footer Placeholder 4">
            <a:extLst>
              <a:ext uri="{FF2B5EF4-FFF2-40B4-BE49-F238E27FC236}">
                <a16:creationId xmlns:a16="http://schemas.microsoft.com/office/drawing/2014/main" id="{B6B9F063-E6A0-8D48-977B-E0A9BEBDFF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241656-DDD6-574C-BBC6-FA9C7D08F1A9}"/>
              </a:ext>
            </a:extLst>
          </p:cNvPr>
          <p:cNvSpPr>
            <a:spLocks noGrp="1"/>
          </p:cNvSpPr>
          <p:nvPr>
            <p:ph type="sldNum" sz="quarter" idx="12"/>
          </p:nvPr>
        </p:nvSpPr>
        <p:spPr/>
        <p:txBody>
          <a:bodyPr/>
          <a:lstStyle/>
          <a:p>
            <a:fld id="{E3F91AA4-7D97-4549-994E-B72D1DCFBA2A}" type="slidenum">
              <a:rPr lang="en-GB" smtClean="0"/>
              <a:t>‹#›</a:t>
            </a:fld>
            <a:endParaRPr lang="en-GB"/>
          </a:p>
        </p:txBody>
      </p:sp>
    </p:spTree>
    <p:extLst>
      <p:ext uri="{BB962C8B-B14F-4D97-AF65-F5344CB8AC3E}">
        <p14:creationId xmlns:p14="http://schemas.microsoft.com/office/powerpoint/2010/main" val="1886132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B9982-D92E-CB42-80F5-3557AB9D723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184A402-6E0C-8D42-A8E3-3BD6D538439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B25D0E9-2F25-6C40-B812-C93645791BE2}"/>
              </a:ext>
            </a:extLst>
          </p:cNvPr>
          <p:cNvSpPr>
            <a:spLocks noGrp="1"/>
          </p:cNvSpPr>
          <p:nvPr>
            <p:ph type="dt" sz="half" idx="10"/>
          </p:nvPr>
        </p:nvSpPr>
        <p:spPr/>
        <p:txBody>
          <a:bodyPr/>
          <a:lstStyle/>
          <a:p>
            <a:fld id="{9169D67A-DE52-9B4A-96EA-55F10628FF95}" type="datetimeFigureOut">
              <a:rPr lang="en-GB" smtClean="0"/>
              <a:t>23/02/2026</a:t>
            </a:fld>
            <a:endParaRPr lang="en-GB"/>
          </a:p>
        </p:txBody>
      </p:sp>
      <p:sp>
        <p:nvSpPr>
          <p:cNvPr id="5" name="Footer Placeholder 4">
            <a:extLst>
              <a:ext uri="{FF2B5EF4-FFF2-40B4-BE49-F238E27FC236}">
                <a16:creationId xmlns:a16="http://schemas.microsoft.com/office/drawing/2014/main" id="{498CA636-FAE2-6444-982B-4BEDD3E49C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968CEC-35AF-4B43-847A-504599A82579}"/>
              </a:ext>
            </a:extLst>
          </p:cNvPr>
          <p:cNvSpPr>
            <a:spLocks noGrp="1"/>
          </p:cNvSpPr>
          <p:nvPr>
            <p:ph type="sldNum" sz="quarter" idx="12"/>
          </p:nvPr>
        </p:nvSpPr>
        <p:spPr/>
        <p:txBody>
          <a:bodyPr/>
          <a:lstStyle/>
          <a:p>
            <a:fld id="{E3F91AA4-7D97-4549-994E-B72D1DCFBA2A}" type="slidenum">
              <a:rPr lang="en-GB" smtClean="0"/>
              <a:t>‹#›</a:t>
            </a:fld>
            <a:endParaRPr lang="en-GB"/>
          </a:p>
        </p:txBody>
      </p:sp>
    </p:spTree>
    <p:extLst>
      <p:ext uri="{BB962C8B-B14F-4D97-AF65-F5344CB8AC3E}">
        <p14:creationId xmlns:p14="http://schemas.microsoft.com/office/powerpoint/2010/main" val="2540146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80469-46F0-5548-87D0-DC52445A94B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AA918096-FDB7-D54B-9C3D-DF4284A270A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3F81733-8CDE-D945-85BB-27671B1D7AB6}"/>
              </a:ext>
            </a:extLst>
          </p:cNvPr>
          <p:cNvSpPr>
            <a:spLocks noGrp="1"/>
          </p:cNvSpPr>
          <p:nvPr>
            <p:ph type="dt" sz="half" idx="10"/>
          </p:nvPr>
        </p:nvSpPr>
        <p:spPr/>
        <p:txBody>
          <a:bodyPr/>
          <a:lstStyle/>
          <a:p>
            <a:fld id="{9169D67A-DE52-9B4A-96EA-55F10628FF95}" type="datetimeFigureOut">
              <a:rPr lang="en-GB" smtClean="0"/>
              <a:t>23/02/2026</a:t>
            </a:fld>
            <a:endParaRPr lang="en-GB"/>
          </a:p>
        </p:txBody>
      </p:sp>
      <p:sp>
        <p:nvSpPr>
          <p:cNvPr id="5" name="Footer Placeholder 4">
            <a:extLst>
              <a:ext uri="{FF2B5EF4-FFF2-40B4-BE49-F238E27FC236}">
                <a16:creationId xmlns:a16="http://schemas.microsoft.com/office/drawing/2014/main" id="{6AB4166D-1097-4148-A4F4-4FABB7448F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61C265-1954-634C-9460-062BE58C4CE3}"/>
              </a:ext>
            </a:extLst>
          </p:cNvPr>
          <p:cNvSpPr>
            <a:spLocks noGrp="1"/>
          </p:cNvSpPr>
          <p:nvPr>
            <p:ph type="sldNum" sz="quarter" idx="12"/>
          </p:nvPr>
        </p:nvSpPr>
        <p:spPr/>
        <p:txBody>
          <a:bodyPr/>
          <a:lstStyle/>
          <a:p>
            <a:fld id="{E3F91AA4-7D97-4549-994E-B72D1DCFBA2A}" type="slidenum">
              <a:rPr lang="en-GB" smtClean="0"/>
              <a:t>‹#›</a:t>
            </a:fld>
            <a:endParaRPr lang="en-GB"/>
          </a:p>
        </p:txBody>
      </p:sp>
    </p:spTree>
    <p:extLst>
      <p:ext uri="{BB962C8B-B14F-4D97-AF65-F5344CB8AC3E}">
        <p14:creationId xmlns:p14="http://schemas.microsoft.com/office/powerpoint/2010/main" val="3024701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743DF-D81F-0241-8E6A-AF28DA9928A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CE39A98-43A2-E642-BC19-8AE90FC6320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1ACDFD3-15E7-7B45-BC7B-C5A257CD9C1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4E8F44BE-B62B-8A46-997E-72B8A7BD33D7}"/>
              </a:ext>
            </a:extLst>
          </p:cNvPr>
          <p:cNvSpPr>
            <a:spLocks noGrp="1"/>
          </p:cNvSpPr>
          <p:nvPr>
            <p:ph type="dt" sz="half" idx="10"/>
          </p:nvPr>
        </p:nvSpPr>
        <p:spPr/>
        <p:txBody>
          <a:bodyPr/>
          <a:lstStyle/>
          <a:p>
            <a:fld id="{9169D67A-DE52-9B4A-96EA-55F10628FF95}" type="datetimeFigureOut">
              <a:rPr lang="en-GB" smtClean="0"/>
              <a:t>23/02/2026</a:t>
            </a:fld>
            <a:endParaRPr lang="en-GB"/>
          </a:p>
        </p:txBody>
      </p:sp>
      <p:sp>
        <p:nvSpPr>
          <p:cNvPr id="6" name="Footer Placeholder 5">
            <a:extLst>
              <a:ext uri="{FF2B5EF4-FFF2-40B4-BE49-F238E27FC236}">
                <a16:creationId xmlns:a16="http://schemas.microsoft.com/office/drawing/2014/main" id="{C8019DA3-5A05-5746-B55E-08163A571BE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F366975-4932-5B40-9EB8-5CC504495301}"/>
              </a:ext>
            </a:extLst>
          </p:cNvPr>
          <p:cNvSpPr>
            <a:spLocks noGrp="1"/>
          </p:cNvSpPr>
          <p:nvPr>
            <p:ph type="sldNum" sz="quarter" idx="12"/>
          </p:nvPr>
        </p:nvSpPr>
        <p:spPr/>
        <p:txBody>
          <a:bodyPr/>
          <a:lstStyle/>
          <a:p>
            <a:fld id="{E3F91AA4-7D97-4549-994E-B72D1DCFBA2A}" type="slidenum">
              <a:rPr lang="en-GB" smtClean="0"/>
              <a:t>‹#›</a:t>
            </a:fld>
            <a:endParaRPr lang="en-GB"/>
          </a:p>
        </p:txBody>
      </p:sp>
    </p:spTree>
    <p:extLst>
      <p:ext uri="{BB962C8B-B14F-4D97-AF65-F5344CB8AC3E}">
        <p14:creationId xmlns:p14="http://schemas.microsoft.com/office/powerpoint/2010/main" val="26917772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207CC-CF98-DD49-B6A4-B5C6BB86A5BA}"/>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9A9D2895-9C3D-3E46-B2E0-2E56823B92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B3B9ECA-12D9-4C45-9127-320571BBF87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62D91D8F-A2B8-2C46-A5FA-91BBD2D653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3F7ED10-6892-9A4C-BDD2-61FAAFBC314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144F3107-D592-E042-8604-C9F90838DB66}"/>
              </a:ext>
            </a:extLst>
          </p:cNvPr>
          <p:cNvSpPr>
            <a:spLocks noGrp="1"/>
          </p:cNvSpPr>
          <p:nvPr>
            <p:ph type="dt" sz="half" idx="10"/>
          </p:nvPr>
        </p:nvSpPr>
        <p:spPr/>
        <p:txBody>
          <a:bodyPr/>
          <a:lstStyle/>
          <a:p>
            <a:fld id="{9169D67A-DE52-9B4A-96EA-55F10628FF95}" type="datetimeFigureOut">
              <a:rPr lang="en-GB" smtClean="0"/>
              <a:t>23/02/2026</a:t>
            </a:fld>
            <a:endParaRPr lang="en-GB"/>
          </a:p>
        </p:txBody>
      </p:sp>
      <p:sp>
        <p:nvSpPr>
          <p:cNvPr id="8" name="Footer Placeholder 7">
            <a:extLst>
              <a:ext uri="{FF2B5EF4-FFF2-40B4-BE49-F238E27FC236}">
                <a16:creationId xmlns:a16="http://schemas.microsoft.com/office/drawing/2014/main" id="{B8F4ED98-0C17-0545-A90D-FECF71F7FD9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DC2C412-965F-3144-B1B5-B927C161D6E6}"/>
              </a:ext>
            </a:extLst>
          </p:cNvPr>
          <p:cNvSpPr>
            <a:spLocks noGrp="1"/>
          </p:cNvSpPr>
          <p:nvPr>
            <p:ph type="sldNum" sz="quarter" idx="12"/>
          </p:nvPr>
        </p:nvSpPr>
        <p:spPr/>
        <p:txBody>
          <a:bodyPr/>
          <a:lstStyle/>
          <a:p>
            <a:fld id="{E3F91AA4-7D97-4549-994E-B72D1DCFBA2A}" type="slidenum">
              <a:rPr lang="en-GB" smtClean="0"/>
              <a:t>‹#›</a:t>
            </a:fld>
            <a:endParaRPr lang="en-GB"/>
          </a:p>
        </p:txBody>
      </p:sp>
    </p:spTree>
    <p:extLst>
      <p:ext uri="{BB962C8B-B14F-4D97-AF65-F5344CB8AC3E}">
        <p14:creationId xmlns:p14="http://schemas.microsoft.com/office/powerpoint/2010/main" val="3144536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066A3-3F64-0544-BD9E-312A0C24D80B}"/>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90532A6B-5F67-D043-99E7-073180855F32}"/>
              </a:ext>
            </a:extLst>
          </p:cNvPr>
          <p:cNvSpPr>
            <a:spLocks noGrp="1"/>
          </p:cNvSpPr>
          <p:nvPr>
            <p:ph type="dt" sz="half" idx="10"/>
          </p:nvPr>
        </p:nvSpPr>
        <p:spPr/>
        <p:txBody>
          <a:bodyPr/>
          <a:lstStyle/>
          <a:p>
            <a:fld id="{9169D67A-DE52-9B4A-96EA-55F10628FF95}" type="datetimeFigureOut">
              <a:rPr lang="en-GB" smtClean="0"/>
              <a:t>23/02/2026</a:t>
            </a:fld>
            <a:endParaRPr lang="en-GB"/>
          </a:p>
        </p:txBody>
      </p:sp>
      <p:sp>
        <p:nvSpPr>
          <p:cNvPr id="4" name="Footer Placeholder 3">
            <a:extLst>
              <a:ext uri="{FF2B5EF4-FFF2-40B4-BE49-F238E27FC236}">
                <a16:creationId xmlns:a16="http://schemas.microsoft.com/office/drawing/2014/main" id="{02983901-3769-B14B-962C-0BAA5D0E6F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FE6B01A-0545-6F46-80F6-CF37787AD8DD}"/>
              </a:ext>
            </a:extLst>
          </p:cNvPr>
          <p:cNvSpPr>
            <a:spLocks noGrp="1"/>
          </p:cNvSpPr>
          <p:nvPr>
            <p:ph type="sldNum" sz="quarter" idx="12"/>
          </p:nvPr>
        </p:nvSpPr>
        <p:spPr/>
        <p:txBody>
          <a:bodyPr/>
          <a:lstStyle/>
          <a:p>
            <a:fld id="{E3F91AA4-7D97-4549-994E-B72D1DCFBA2A}" type="slidenum">
              <a:rPr lang="en-GB" smtClean="0"/>
              <a:t>‹#›</a:t>
            </a:fld>
            <a:endParaRPr lang="en-GB"/>
          </a:p>
        </p:txBody>
      </p:sp>
    </p:spTree>
    <p:extLst>
      <p:ext uri="{BB962C8B-B14F-4D97-AF65-F5344CB8AC3E}">
        <p14:creationId xmlns:p14="http://schemas.microsoft.com/office/powerpoint/2010/main" val="39710406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CCD2C7F-3691-B442-BE1A-B01A6E18441C}"/>
              </a:ext>
            </a:extLst>
          </p:cNvPr>
          <p:cNvSpPr>
            <a:spLocks noGrp="1"/>
          </p:cNvSpPr>
          <p:nvPr>
            <p:ph type="dt" sz="half" idx="10"/>
          </p:nvPr>
        </p:nvSpPr>
        <p:spPr/>
        <p:txBody>
          <a:bodyPr/>
          <a:lstStyle/>
          <a:p>
            <a:fld id="{9169D67A-DE52-9B4A-96EA-55F10628FF95}" type="datetimeFigureOut">
              <a:rPr lang="en-GB" smtClean="0"/>
              <a:t>23/02/2026</a:t>
            </a:fld>
            <a:endParaRPr lang="en-GB"/>
          </a:p>
        </p:txBody>
      </p:sp>
      <p:sp>
        <p:nvSpPr>
          <p:cNvPr id="3" name="Footer Placeholder 2">
            <a:extLst>
              <a:ext uri="{FF2B5EF4-FFF2-40B4-BE49-F238E27FC236}">
                <a16:creationId xmlns:a16="http://schemas.microsoft.com/office/drawing/2014/main" id="{315B3720-82DC-DB44-ABCD-9549C6393EC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3C64BC9-D4A2-784D-847D-8E6D15E8E527}"/>
              </a:ext>
            </a:extLst>
          </p:cNvPr>
          <p:cNvSpPr>
            <a:spLocks noGrp="1"/>
          </p:cNvSpPr>
          <p:nvPr>
            <p:ph type="sldNum" sz="quarter" idx="12"/>
          </p:nvPr>
        </p:nvSpPr>
        <p:spPr/>
        <p:txBody>
          <a:bodyPr/>
          <a:lstStyle/>
          <a:p>
            <a:fld id="{E3F91AA4-7D97-4549-994E-B72D1DCFBA2A}" type="slidenum">
              <a:rPr lang="en-GB" smtClean="0"/>
              <a:t>‹#›</a:t>
            </a:fld>
            <a:endParaRPr lang="en-GB"/>
          </a:p>
        </p:txBody>
      </p:sp>
    </p:spTree>
    <p:extLst>
      <p:ext uri="{BB962C8B-B14F-4D97-AF65-F5344CB8AC3E}">
        <p14:creationId xmlns:p14="http://schemas.microsoft.com/office/powerpoint/2010/main" val="1303289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7F608-A917-2C47-B3A9-3B3D9F41C0D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8C17ACC6-3BBD-BD45-921E-AFA5ABC39E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D94A219-3F10-544B-BF07-CFE4BD4813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3B6C411-D973-8643-953F-02416F37F9ED}"/>
              </a:ext>
            </a:extLst>
          </p:cNvPr>
          <p:cNvSpPr>
            <a:spLocks noGrp="1"/>
          </p:cNvSpPr>
          <p:nvPr>
            <p:ph type="dt" sz="half" idx="10"/>
          </p:nvPr>
        </p:nvSpPr>
        <p:spPr/>
        <p:txBody>
          <a:bodyPr/>
          <a:lstStyle/>
          <a:p>
            <a:fld id="{9169D67A-DE52-9B4A-96EA-55F10628FF95}" type="datetimeFigureOut">
              <a:rPr lang="en-GB" smtClean="0"/>
              <a:t>23/02/2026</a:t>
            </a:fld>
            <a:endParaRPr lang="en-GB"/>
          </a:p>
        </p:txBody>
      </p:sp>
      <p:sp>
        <p:nvSpPr>
          <p:cNvPr id="6" name="Footer Placeholder 5">
            <a:extLst>
              <a:ext uri="{FF2B5EF4-FFF2-40B4-BE49-F238E27FC236}">
                <a16:creationId xmlns:a16="http://schemas.microsoft.com/office/drawing/2014/main" id="{7ED1649B-DB91-594A-A817-B39B608F77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2F76642-5C59-C247-AECA-86EF907DFF28}"/>
              </a:ext>
            </a:extLst>
          </p:cNvPr>
          <p:cNvSpPr>
            <a:spLocks noGrp="1"/>
          </p:cNvSpPr>
          <p:nvPr>
            <p:ph type="sldNum" sz="quarter" idx="12"/>
          </p:nvPr>
        </p:nvSpPr>
        <p:spPr/>
        <p:txBody>
          <a:bodyPr/>
          <a:lstStyle/>
          <a:p>
            <a:fld id="{E3F91AA4-7D97-4549-994E-B72D1DCFBA2A}" type="slidenum">
              <a:rPr lang="en-GB" smtClean="0"/>
              <a:t>‹#›</a:t>
            </a:fld>
            <a:endParaRPr lang="en-GB"/>
          </a:p>
        </p:txBody>
      </p:sp>
    </p:spTree>
    <p:extLst>
      <p:ext uri="{BB962C8B-B14F-4D97-AF65-F5344CB8AC3E}">
        <p14:creationId xmlns:p14="http://schemas.microsoft.com/office/powerpoint/2010/main" val="14949239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3A1D6-5098-C84B-9D71-AE28B778762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E7CE9601-674A-1B4C-ADCE-18DB7E05E8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33EC35D-1126-2143-9A3B-C5EAD45928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677DB97-33F5-854E-A3A2-24752F4C4DE6}"/>
              </a:ext>
            </a:extLst>
          </p:cNvPr>
          <p:cNvSpPr>
            <a:spLocks noGrp="1"/>
          </p:cNvSpPr>
          <p:nvPr>
            <p:ph type="dt" sz="half" idx="10"/>
          </p:nvPr>
        </p:nvSpPr>
        <p:spPr/>
        <p:txBody>
          <a:bodyPr/>
          <a:lstStyle/>
          <a:p>
            <a:fld id="{9169D67A-DE52-9B4A-96EA-55F10628FF95}" type="datetimeFigureOut">
              <a:rPr lang="en-GB" smtClean="0"/>
              <a:t>23/02/2026</a:t>
            </a:fld>
            <a:endParaRPr lang="en-GB"/>
          </a:p>
        </p:txBody>
      </p:sp>
      <p:sp>
        <p:nvSpPr>
          <p:cNvPr id="6" name="Footer Placeholder 5">
            <a:extLst>
              <a:ext uri="{FF2B5EF4-FFF2-40B4-BE49-F238E27FC236}">
                <a16:creationId xmlns:a16="http://schemas.microsoft.com/office/drawing/2014/main" id="{FE10F124-26BF-0E46-AD6C-1FC9362318B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B8D2CD8-80C5-C94B-96F4-37845037D4CD}"/>
              </a:ext>
            </a:extLst>
          </p:cNvPr>
          <p:cNvSpPr>
            <a:spLocks noGrp="1"/>
          </p:cNvSpPr>
          <p:nvPr>
            <p:ph type="sldNum" sz="quarter" idx="12"/>
          </p:nvPr>
        </p:nvSpPr>
        <p:spPr/>
        <p:txBody>
          <a:bodyPr/>
          <a:lstStyle/>
          <a:p>
            <a:fld id="{E3F91AA4-7D97-4549-994E-B72D1DCFBA2A}" type="slidenum">
              <a:rPr lang="en-GB" smtClean="0"/>
              <a:t>‹#›</a:t>
            </a:fld>
            <a:endParaRPr lang="en-GB"/>
          </a:p>
        </p:txBody>
      </p:sp>
    </p:spTree>
    <p:extLst>
      <p:ext uri="{BB962C8B-B14F-4D97-AF65-F5344CB8AC3E}">
        <p14:creationId xmlns:p14="http://schemas.microsoft.com/office/powerpoint/2010/main" val="613499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15A15-5B5F-834E-8588-5B791C826062}"/>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F39F6BD1-F8C3-3745-B202-CF4B4424855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65C1DBF-7F51-7D44-92E2-F4CB8C719F89}"/>
              </a:ext>
            </a:extLst>
          </p:cNvPr>
          <p:cNvSpPr>
            <a:spLocks noGrp="1"/>
          </p:cNvSpPr>
          <p:nvPr>
            <p:ph type="dt" sz="half" idx="10"/>
          </p:nvPr>
        </p:nvSpPr>
        <p:spPr/>
        <p:txBody>
          <a:bodyPr/>
          <a:lstStyle/>
          <a:p>
            <a:fld id="{9169D67A-DE52-9B4A-96EA-55F10628FF95}" type="datetimeFigureOut">
              <a:rPr lang="en-GB" smtClean="0"/>
              <a:t>23/02/2026</a:t>
            </a:fld>
            <a:endParaRPr lang="en-GB"/>
          </a:p>
        </p:txBody>
      </p:sp>
      <p:sp>
        <p:nvSpPr>
          <p:cNvPr id="5" name="Footer Placeholder 4">
            <a:extLst>
              <a:ext uri="{FF2B5EF4-FFF2-40B4-BE49-F238E27FC236}">
                <a16:creationId xmlns:a16="http://schemas.microsoft.com/office/drawing/2014/main" id="{807E3E8D-42C2-374F-BBC3-D3179131E7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47CA19-72B7-834C-B981-A960DB94AECD}"/>
              </a:ext>
            </a:extLst>
          </p:cNvPr>
          <p:cNvSpPr>
            <a:spLocks noGrp="1"/>
          </p:cNvSpPr>
          <p:nvPr>
            <p:ph type="sldNum" sz="quarter" idx="12"/>
          </p:nvPr>
        </p:nvSpPr>
        <p:spPr/>
        <p:txBody>
          <a:bodyPr/>
          <a:lstStyle/>
          <a:p>
            <a:fld id="{E3F91AA4-7D97-4549-994E-B72D1DCFBA2A}" type="slidenum">
              <a:rPr lang="en-GB" smtClean="0"/>
              <a:t>‹#›</a:t>
            </a:fld>
            <a:endParaRPr lang="en-GB"/>
          </a:p>
        </p:txBody>
      </p:sp>
    </p:spTree>
    <p:extLst>
      <p:ext uri="{BB962C8B-B14F-4D97-AF65-F5344CB8AC3E}">
        <p14:creationId xmlns:p14="http://schemas.microsoft.com/office/powerpoint/2010/main" val="41279668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2853EEF-882D-8B47-8AA9-754F188F8EAD}"/>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95455EB4-0700-9B4B-B175-CE50C90F294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2286418-17F7-9F40-95BE-FDF5E9E42C58}"/>
              </a:ext>
            </a:extLst>
          </p:cNvPr>
          <p:cNvSpPr>
            <a:spLocks noGrp="1"/>
          </p:cNvSpPr>
          <p:nvPr>
            <p:ph type="dt" sz="half" idx="10"/>
          </p:nvPr>
        </p:nvSpPr>
        <p:spPr/>
        <p:txBody>
          <a:bodyPr/>
          <a:lstStyle/>
          <a:p>
            <a:fld id="{9169D67A-DE52-9B4A-96EA-55F10628FF95}" type="datetimeFigureOut">
              <a:rPr lang="en-GB" smtClean="0"/>
              <a:t>23/02/2026</a:t>
            </a:fld>
            <a:endParaRPr lang="en-GB"/>
          </a:p>
        </p:txBody>
      </p:sp>
      <p:sp>
        <p:nvSpPr>
          <p:cNvPr id="5" name="Footer Placeholder 4">
            <a:extLst>
              <a:ext uri="{FF2B5EF4-FFF2-40B4-BE49-F238E27FC236}">
                <a16:creationId xmlns:a16="http://schemas.microsoft.com/office/drawing/2014/main" id="{13452CB7-7F3B-9C4C-BBB0-30DB621556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B90D78-8A9E-664E-98EF-FAD95126C47E}"/>
              </a:ext>
            </a:extLst>
          </p:cNvPr>
          <p:cNvSpPr>
            <a:spLocks noGrp="1"/>
          </p:cNvSpPr>
          <p:nvPr>
            <p:ph type="sldNum" sz="quarter" idx="12"/>
          </p:nvPr>
        </p:nvSpPr>
        <p:spPr/>
        <p:txBody>
          <a:bodyPr/>
          <a:lstStyle/>
          <a:p>
            <a:fld id="{E3F91AA4-7D97-4549-994E-B72D1DCFBA2A}" type="slidenum">
              <a:rPr lang="en-GB" smtClean="0"/>
              <a:t>‹#›</a:t>
            </a:fld>
            <a:endParaRPr lang="en-GB"/>
          </a:p>
        </p:txBody>
      </p:sp>
    </p:spTree>
    <p:extLst>
      <p:ext uri="{BB962C8B-B14F-4D97-AF65-F5344CB8AC3E}">
        <p14:creationId xmlns:p14="http://schemas.microsoft.com/office/powerpoint/2010/main" val="30695285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8EB20E7-942D-5B42-A5BD-9DB2EFE59E8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D2F030A-5D33-7046-B539-FB1040A441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1EC94AD-8A83-A349-BC3A-17569AF292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69D67A-DE52-9B4A-96EA-55F10628FF95}" type="datetimeFigureOut">
              <a:rPr lang="en-GB" smtClean="0"/>
              <a:t>23/02/2026</a:t>
            </a:fld>
            <a:endParaRPr lang="en-GB"/>
          </a:p>
        </p:txBody>
      </p:sp>
      <p:sp>
        <p:nvSpPr>
          <p:cNvPr id="5" name="Footer Placeholder 4">
            <a:extLst>
              <a:ext uri="{FF2B5EF4-FFF2-40B4-BE49-F238E27FC236}">
                <a16:creationId xmlns:a16="http://schemas.microsoft.com/office/drawing/2014/main" id="{75850EC1-FA05-A64F-A93B-6CEA4DC59BB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B8CCB06-B82C-954E-BCB2-58877C38997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F91AA4-7D97-4549-994E-B72D1DCFBA2A}" type="slidenum">
              <a:rPr lang="en-GB" smtClean="0"/>
              <a:t>‹#›</a:t>
            </a:fld>
            <a:endParaRPr lang="en-GB"/>
          </a:p>
        </p:txBody>
      </p:sp>
    </p:spTree>
    <p:extLst>
      <p:ext uri="{BB962C8B-B14F-4D97-AF65-F5344CB8AC3E}">
        <p14:creationId xmlns:p14="http://schemas.microsoft.com/office/powerpoint/2010/main" val="1863296002"/>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jpe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hyperlink" Target="mailto:clara.saglietti@chalmers.se" TargetMode="External"/><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34A03A-719A-0871-3B49-C71EDD0A45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D33BE5F-D9BB-D1FB-2614-99E9E33421FF}"/>
              </a:ext>
            </a:extLst>
          </p:cNvPr>
          <p:cNvSpPr>
            <a:spLocks noGrp="1"/>
          </p:cNvSpPr>
          <p:nvPr>
            <p:ph type="ctrTitle"/>
          </p:nvPr>
        </p:nvSpPr>
        <p:spPr>
          <a:xfrm>
            <a:off x="4694908" y="916026"/>
            <a:ext cx="6894576" cy="2725597"/>
          </a:xfrm>
        </p:spPr>
        <p:txBody>
          <a:bodyPr anchor="b">
            <a:normAutofit/>
          </a:bodyPr>
          <a:lstStyle/>
          <a:p>
            <a:r>
              <a:rPr lang="en-GB" sz="6100" dirty="0"/>
              <a:t>Transformations to Just and Sustainable Futures</a:t>
            </a:r>
          </a:p>
        </p:txBody>
      </p:sp>
      <p:sp>
        <p:nvSpPr>
          <p:cNvPr id="3" name="Subtitle 2">
            <a:extLst>
              <a:ext uri="{FF2B5EF4-FFF2-40B4-BE49-F238E27FC236}">
                <a16:creationId xmlns:a16="http://schemas.microsoft.com/office/drawing/2014/main" id="{89B4885C-2621-623D-322D-E153F85DC718}"/>
              </a:ext>
            </a:extLst>
          </p:cNvPr>
          <p:cNvSpPr>
            <a:spLocks noGrp="1"/>
          </p:cNvSpPr>
          <p:nvPr>
            <p:ph type="subTitle" idx="1"/>
          </p:nvPr>
        </p:nvSpPr>
        <p:spPr>
          <a:xfrm>
            <a:off x="4694908" y="4579175"/>
            <a:ext cx="6710838" cy="1572768"/>
          </a:xfrm>
        </p:spPr>
        <p:txBody>
          <a:bodyPr>
            <a:normAutofit fontScale="92500" lnSpcReduction="20000"/>
          </a:bodyPr>
          <a:lstStyle/>
          <a:p>
            <a:r>
              <a:rPr lang="en-GB" sz="2800" dirty="0"/>
              <a:t>Workshop day 1:</a:t>
            </a:r>
          </a:p>
          <a:p>
            <a:pPr marL="342900" indent="-342900">
              <a:buFont typeface="Arial" panose="020B0604020202020204" pitchFamily="34" charset="0"/>
              <a:buChar char="•"/>
            </a:pPr>
            <a:r>
              <a:rPr lang="en-GB" dirty="0"/>
              <a:t>Introduction and presentations</a:t>
            </a:r>
          </a:p>
          <a:p>
            <a:pPr marL="342900" indent="-342900">
              <a:buFont typeface="Arial" panose="020B0604020202020204" pitchFamily="34" charset="0"/>
              <a:buChar char="•"/>
            </a:pPr>
            <a:r>
              <a:rPr lang="en-GB" dirty="0"/>
              <a:t>Selection of case study</a:t>
            </a:r>
          </a:p>
          <a:p>
            <a:pPr marL="342900" indent="-342900">
              <a:buFont typeface="Arial" panose="020B0604020202020204" pitchFamily="34" charset="0"/>
              <a:buChar char="•"/>
            </a:pPr>
            <a:r>
              <a:rPr lang="en-GB" dirty="0"/>
              <a:t>Desirable futures</a:t>
            </a:r>
          </a:p>
          <a:p>
            <a:pPr algn="l"/>
            <a:endParaRPr lang="en-GB" dirty="0"/>
          </a:p>
        </p:txBody>
      </p:sp>
      <p:sp>
        <p:nvSpPr>
          <p:cNvPr id="7" name="Date Placeholder 1">
            <a:extLst>
              <a:ext uri="{FF2B5EF4-FFF2-40B4-BE49-F238E27FC236}">
                <a16:creationId xmlns:a16="http://schemas.microsoft.com/office/drawing/2014/main" id="{EE853ADF-9CBF-BFA3-3E8F-46572B83A489}"/>
              </a:ext>
            </a:extLst>
          </p:cNvPr>
          <p:cNvSpPr>
            <a:spLocks noGrp="1"/>
          </p:cNvSpPr>
          <p:nvPr>
            <p:ph type="dt" sz="half" idx="10"/>
          </p:nvPr>
        </p:nvSpPr>
        <p:spPr>
          <a:xfrm>
            <a:off x="2544856" y="6549811"/>
            <a:ext cx="1504950" cy="308189"/>
          </a:xfrm>
        </p:spPr>
        <p:txBody>
          <a:bodyPr>
            <a:normAutofit/>
          </a:bodyPr>
          <a:lstStyle/>
          <a:p>
            <a:pPr algn="ctr">
              <a:spcAft>
                <a:spcPts val="600"/>
              </a:spcAft>
            </a:pPr>
            <a:r>
              <a:rPr lang="en-GB" dirty="0">
                <a:solidFill>
                  <a:schemeClr val="tx1"/>
                </a:solidFill>
              </a:rPr>
              <a:t>Painting by Musante</a:t>
            </a:r>
          </a:p>
        </p:txBody>
      </p:sp>
      <p:pic>
        <p:nvPicPr>
          <p:cNvPr id="5" name="Picture 4" descr="A painting of a ship and a balloon&#10;&#10;Description automatically generated">
            <a:extLst>
              <a:ext uri="{FF2B5EF4-FFF2-40B4-BE49-F238E27FC236}">
                <a16:creationId xmlns:a16="http://schemas.microsoft.com/office/drawing/2014/main" id="{955D6EAF-1622-C06C-A6A3-BE38374490EC}"/>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Effect>
                      <a14:colorTemperature colorTemp="5900"/>
                    </a14:imgEffect>
                    <a14:imgEffect>
                      <a14:brightnessContrast bright="-22000" contrast="3000"/>
                    </a14:imgEffect>
                  </a14:imgLayer>
                </a14:imgProps>
              </a:ext>
            </a:extLst>
          </a:blip>
          <a:srcRect r="2488"/>
          <a:stretch>
            <a:fillRect/>
          </a:stretch>
        </p:blipFill>
        <p:spPr>
          <a:xfrm>
            <a:off x="20" y="10"/>
            <a:ext cx="4049786" cy="6857990"/>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pic>
        <p:nvPicPr>
          <p:cNvPr id="4" name="Picture 4" descr="Chalmers tekniska högskola Aktiebolag | EOSC Association">
            <a:extLst>
              <a:ext uri="{FF2B5EF4-FFF2-40B4-BE49-F238E27FC236}">
                <a16:creationId xmlns:a16="http://schemas.microsoft.com/office/drawing/2014/main" id="{F284A8D8-914A-0F8C-E072-1F5FB90556A6}"/>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22072" b="22973"/>
          <a:stretch/>
        </p:blipFill>
        <p:spPr bwMode="auto">
          <a:xfrm>
            <a:off x="10066120" y="6151943"/>
            <a:ext cx="1927184" cy="70605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EF42B1F-E50A-0C4E-0A17-A40357F53F51}"/>
              </a:ext>
            </a:extLst>
          </p:cNvPr>
          <p:cNvSpPr txBox="1"/>
          <p:nvPr/>
        </p:nvSpPr>
        <p:spPr>
          <a:xfrm>
            <a:off x="4759860" y="6401392"/>
            <a:ext cx="1417696" cy="338554"/>
          </a:xfrm>
          <a:prstGeom prst="rect">
            <a:avLst/>
          </a:prstGeom>
          <a:noFill/>
        </p:spPr>
        <p:txBody>
          <a:bodyPr wrap="none" rtlCol="0">
            <a:spAutoFit/>
          </a:bodyPr>
          <a:lstStyle/>
          <a:p>
            <a:r>
              <a:rPr lang="en-GB" sz="1600" dirty="0"/>
              <a:t>Clara Saglietti</a:t>
            </a:r>
          </a:p>
        </p:txBody>
      </p:sp>
      <p:sp>
        <p:nvSpPr>
          <p:cNvPr id="8" name="TextBox 7">
            <a:extLst>
              <a:ext uri="{FF2B5EF4-FFF2-40B4-BE49-F238E27FC236}">
                <a16:creationId xmlns:a16="http://schemas.microsoft.com/office/drawing/2014/main" id="{E5BE6A7E-AED6-F0D5-56B3-ABEE92B4ACC0}"/>
              </a:ext>
            </a:extLst>
          </p:cNvPr>
          <p:cNvSpPr txBox="1"/>
          <p:nvPr/>
        </p:nvSpPr>
        <p:spPr>
          <a:xfrm>
            <a:off x="7554535" y="6401392"/>
            <a:ext cx="1175322" cy="338554"/>
          </a:xfrm>
          <a:prstGeom prst="rect">
            <a:avLst/>
          </a:prstGeom>
          <a:noFill/>
        </p:spPr>
        <p:txBody>
          <a:bodyPr wrap="none" rtlCol="0">
            <a:spAutoFit/>
          </a:bodyPr>
          <a:lstStyle/>
          <a:p>
            <a:r>
              <a:rPr lang="en-GB" sz="1600" dirty="0"/>
              <a:t>23/02/2026</a:t>
            </a:r>
          </a:p>
        </p:txBody>
      </p:sp>
    </p:spTree>
    <p:extLst>
      <p:ext uri="{BB962C8B-B14F-4D97-AF65-F5344CB8AC3E}">
        <p14:creationId xmlns:p14="http://schemas.microsoft.com/office/powerpoint/2010/main" val="13750196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63934D-AAC8-A395-ED3C-DA5B58D06A11}"/>
            </a:ext>
          </a:extLst>
        </p:cNvPr>
        <p:cNvGrpSpPr/>
        <p:nvPr/>
      </p:nvGrpSpPr>
      <p:grpSpPr>
        <a:xfrm>
          <a:off x="0" y="0"/>
          <a:ext cx="0" cy="0"/>
          <a:chOff x="0" y="0"/>
          <a:chExt cx="0" cy="0"/>
        </a:xfrm>
      </p:grpSpPr>
      <p:sp>
        <p:nvSpPr>
          <p:cNvPr id="31" name="Title 9">
            <a:extLst>
              <a:ext uri="{FF2B5EF4-FFF2-40B4-BE49-F238E27FC236}">
                <a16:creationId xmlns:a16="http://schemas.microsoft.com/office/drawing/2014/main" id="{A526CEC8-6A90-CFD5-A5D8-458DEAAEA17B}"/>
              </a:ext>
            </a:extLst>
          </p:cNvPr>
          <p:cNvSpPr>
            <a:spLocks noGrp="1"/>
          </p:cNvSpPr>
          <p:nvPr>
            <p:ph type="title"/>
          </p:nvPr>
        </p:nvSpPr>
        <p:spPr>
          <a:xfrm>
            <a:off x="838199" y="27621"/>
            <a:ext cx="10515600" cy="1325563"/>
          </a:xfrm>
        </p:spPr>
        <p:txBody>
          <a:bodyPr/>
          <a:lstStyle/>
          <a:p>
            <a:pPr algn="ctr"/>
            <a:r>
              <a:rPr lang="en-SE"/>
              <a:t>Suggested structure</a:t>
            </a:r>
          </a:p>
        </p:txBody>
      </p:sp>
      <p:sp>
        <p:nvSpPr>
          <p:cNvPr id="33" name="Text Box 20">
            <a:extLst>
              <a:ext uri="{FF2B5EF4-FFF2-40B4-BE49-F238E27FC236}">
                <a16:creationId xmlns:a16="http://schemas.microsoft.com/office/drawing/2014/main" id="{4FA124EA-2178-30D0-456C-98A2955959B0}"/>
              </a:ext>
            </a:extLst>
          </p:cNvPr>
          <p:cNvSpPr txBox="1"/>
          <p:nvPr/>
        </p:nvSpPr>
        <p:spPr>
          <a:xfrm>
            <a:off x="8609462" y="2285841"/>
            <a:ext cx="2561927" cy="116048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defTabSz="1219170">
              <a:spcBef>
                <a:spcPts val="800"/>
              </a:spcBef>
              <a:tabLst>
                <a:tab pos="0" algn="l"/>
              </a:tabLst>
            </a:pPr>
            <a:r>
              <a:rPr lang="en-GB" sz="1600">
                <a:solidFill>
                  <a:prstClr val="black"/>
                </a:solidFill>
                <a:latin typeface="Calibri" panose="020F0502020204030204"/>
                <a:ea typeface="Calibri" panose="020F0502020204030204" pitchFamily="34" charset="0"/>
              </a:rPr>
              <a:t>Co-creation of shared visions of </a:t>
            </a:r>
            <a:r>
              <a:rPr lang="en-GB" sz="1600" noProof="0">
                <a:solidFill>
                  <a:prstClr val="black"/>
                </a:solidFill>
                <a:latin typeface="Calibri" panose="020F0502020204030204"/>
                <a:ea typeface="Calibri" panose="020F0502020204030204" pitchFamily="34" charset="0"/>
              </a:rPr>
              <a:t>desirable futures</a:t>
            </a:r>
          </a:p>
        </p:txBody>
      </p:sp>
      <p:sp>
        <p:nvSpPr>
          <p:cNvPr id="36" name="TextBox 35">
            <a:extLst>
              <a:ext uri="{FF2B5EF4-FFF2-40B4-BE49-F238E27FC236}">
                <a16:creationId xmlns:a16="http://schemas.microsoft.com/office/drawing/2014/main" id="{DC4D8584-45B9-F606-FA9D-447BF5800E86}"/>
              </a:ext>
            </a:extLst>
          </p:cNvPr>
          <p:cNvSpPr txBox="1"/>
          <p:nvPr/>
        </p:nvSpPr>
        <p:spPr>
          <a:xfrm>
            <a:off x="8832602" y="1812492"/>
            <a:ext cx="1885516" cy="379656"/>
          </a:xfrm>
          <a:prstGeom prst="rect">
            <a:avLst/>
          </a:prstGeom>
          <a:noFill/>
        </p:spPr>
        <p:txBody>
          <a:bodyPr wrap="none" rtlCol="0">
            <a:spAutoFit/>
          </a:bodyPr>
          <a:lstStyle/>
          <a:p>
            <a:pPr algn="ctr" defTabSz="1219170"/>
            <a:r>
              <a:rPr lang="en-GB" sz="1867" b="1" noProof="0">
                <a:solidFill>
                  <a:srgbClr val="44546A"/>
                </a:solidFill>
                <a:latin typeface="Calibri" panose="020F0502020204030204"/>
              </a:rPr>
              <a:t>Desirable futures</a:t>
            </a:r>
          </a:p>
        </p:txBody>
      </p:sp>
      <p:sp>
        <p:nvSpPr>
          <p:cNvPr id="38" name="TextBox 37">
            <a:extLst>
              <a:ext uri="{FF2B5EF4-FFF2-40B4-BE49-F238E27FC236}">
                <a16:creationId xmlns:a16="http://schemas.microsoft.com/office/drawing/2014/main" id="{65DF9861-DC74-2B4E-6E20-4E54F9E16ADC}"/>
              </a:ext>
            </a:extLst>
          </p:cNvPr>
          <p:cNvSpPr txBox="1"/>
          <p:nvPr/>
        </p:nvSpPr>
        <p:spPr>
          <a:xfrm>
            <a:off x="8553296" y="2963369"/>
            <a:ext cx="2674258" cy="615553"/>
          </a:xfrm>
          <a:prstGeom prst="rect">
            <a:avLst/>
          </a:prstGeom>
          <a:noFill/>
        </p:spPr>
        <p:txBody>
          <a:bodyPr wrap="none" rtlCol="0">
            <a:spAutoFit/>
          </a:bodyPr>
          <a:lstStyle/>
          <a:p>
            <a:r>
              <a:rPr lang="en-GB" sz="1600" i="1">
                <a:latin typeface="Calibri" panose="020F0502020204030204"/>
              </a:rPr>
              <a:t>What is important/should be?</a:t>
            </a:r>
          </a:p>
          <a:p>
            <a:endParaRPr lang="en-SE"/>
          </a:p>
        </p:txBody>
      </p:sp>
      <p:sp>
        <p:nvSpPr>
          <p:cNvPr id="39" name="Rectangle 38">
            <a:extLst>
              <a:ext uri="{FF2B5EF4-FFF2-40B4-BE49-F238E27FC236}">
                <a16:creationId xmlns:a16="http://schemas.microsoft.com/office/drawing/2014/main" id="{CBFB2EA8-40BB-EB94-B315-E1A4AF58E020}"/>
              </a:ext>
            </a:extLst>
          </p:cNvPr>
          <p:cNvSpPr/>
          <p:nvPr/>
        </p:nvSpPr>
        <p:spPr>
          <a:xfrm>
            <a:off x="8553296" y="1711371"/>
            <a:ext cx="2674258" cy="1717629"/>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E"/>
          </a:p>
        </p:txBody>
      </p:sp>
      <p:sp>
        <p:nvSpPr>
          <p:cNvPr id="40" name="TextBox 39">
            <a:extLst>
              <a:ext uri="{FF2B5EF4-FFF2-40B4-BE49-F238E27FC236}">
                <a16:creationId xmlns:a16="http://schemas.microsoft.com/office/drawing/2014/main" id="{5639BC17-E05B-E4C4-A55E-1D34AED63AC2}"/>
              </a:ext>
            </a:extLst>
          </p:cNvPr>
          <p:cNvSpPr txBox="1"/>
          <p:nvPr/>
        </p:nvSpPr>
        <p:spPr>
          <a:xfrm>
            <a:off x="9536546" y="1349467"/>
            <a:ext cx="707758" cy="369332"/>
          </a:xfrm>
          <a:prstGeom prst="rect">
            <a:avLst/>
          </a:prstGeom>
          <a:noFill/>
        </p:spPr>
        <p:txBody>
          <a:bodyPr wrap="none" rtlCol="0">
            <a:spAutoFit/>
          </a:bodyPr>
          <a:lstStyle/>
          <a:p>
            <a:r>
              <a:rPr lang="en-GB">
                <a:solidFill>
                  <a:srgbClr val="C00000"/>
                </a:solidFill>
                <a:latin typeface="Calibri" panose="020F0502020204030204"/>
              </a:rPr>
              <a:t>Day 1</a:t>
            </a:r>
            <a:endParaRPr lang="en-SE">
              <a:solidFill>
                <a:srgbClr val="C00000"/>
              </a:solidFill>
            </a:endParaRPr>
          </a:p>
        </p:txBody>
      </p:sp>
      <p:sp>
        <p:nvSpPr>
          <p:cNvPr id="41" name="Text Box 20">
            <a:extLst>
              <a:ext uri="{FF2B5EF4-FFF2-40B4-BE49-F238E27FC236}">
                <a16:creationId xmlns:a16="http://schemas.microsoft.com/office/drawing/2014/main" id="{02C92BF3-6C8A-E7AC-3F45-F981C9316657}"/>
              </a:ext>
            </a:extLst>
          </p:cNvPr>
          <p:cNvSpPr txBox="1"/>
          <p:nvPr/>
        </p:nvSpPr>
        <p:spPr>
          <a:xfrm>
            <a:off x="731558" y="4714397"/>
            <a:ext cx="3174768" cy="1680213"/>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indent="-86782" algn="ctr" defTabSz="1219170">
              <a:spcBef>
                <a:spcPts val="600"/>
              </a:spcBef>
            </a:pPr>
            <a:r>
              <a:rPr lang="en-GB" sz="1600">
                <a:solidFill>
                  <a:prstClr val="black"/>
                </a:solidFill>
                <a:latin typeface="Calibri" panose="020F0502020204030204"/>
                <a:ea typeface="Calibri" panose="020F0502020204030204" pitchFamily="34" charset="0"/>
              </a:rPr>
              <a:t>Identification of g</a:t>
            </a:r>
            <a:r>
              <a:rPr lang="en-GB" sz="1600" noProof="0">
                <a:solidFill>
                  <a:prstClr val="black"/>
                </a:solidFill>
                <a:latin typeface="Calibri" panose="020F0502020204030204"/>
                <a:ea typeface="Calibri" panose="020F0502020204030204" pitchFamily="34" charset="0"/>
              </a:rPr>
              <a:t>aps, obstacles, and leverage points in the </a:t>
            </a:r>
            <a:r>
              <a:rPr lang="en-GB" sz="1600">
                <a:solidFill>
                  <a:prstClr val="black"/>
                </a:solidFill>
                <a:latin typeface="Calibri" panose="020F0502020204030204"/>
                <a:ea typeface="Calibri" panose="020F0502020204030204" pitchFamily="34" charset="0"/>
              </a:rPr>
              <a:t>present </a:t>
            </a:r>
            <a:r>
              <a:rPr lang="en-GB" sz="1600" noProof="0">
                <a:solidFill>
                  <a:prstClr val="black"/>
                </a:solidFill>
                <a:latin typeface="Calibri" panose="020F0502020204030204"/>
                <a:ea typeface="Calibri" panose="020F0502020204030204" pitchFamily="34" charset="0"/>
              </a:rPr>
              <a:t>compared to the desirable futures</a:t>
            </a:r>
          </a:p>
          <a:p>
            <a:pPr algn="ctr" defTabSz="1219170">
              <a:spcBef>
                <a:spcPts val="600"/>
              </a:spcBef>
              <a:tabLst>
                <a:tab pos="0" algn="l"/>
              </a:tabLst>
            </a:pPr>
            <a:r>
              <a:rPr lang="en-GB" sz="1600" i="1" noProof="0">
                <a:latin typeface="Calibri" panose="020F0502020204030204"/>
              </a:rPr>
              <a:t>What is and is not, why?</a:t>
            </a:r>
          </a:p>
          <a:p>
            <a:pPr algn="ctr" defTabSz="1219170">
              <a:spcBef>
                <a:spcPts val="600"/>
              </a:spcBef>
              <a:tabLst>
                <a:tab pos="0" algn="l"/>
              </a:tabLst>
            </a:pPr>
            <a:r>
              <a:rPr lang="en-GB" sz="1600" i="1">
                <a:latin typeface="Calibri" panose="020F0502020204030204"/>
              </a:rPr>
              <a:t>What could be different, where?</a:t>
            </a:r>
          </a:p>
          <a:p>
            <a:pPr algn="ctr" defTabSz="1219170">
              <a:spcBef>
                <a:spcPts val="600"/>
              </a:spcBef>
              <a:tabLst>
                <a:tab pos="0" algn="l"/>
              </a:tabLst>
            </a:pPr>
            <a:endParaRPr lang="en-GB" sz="1600" i="1" noProof="0">
              <a:solidFill>
                <a:srgbClr val="A5A5A5"/>
              </a:solidFill>
              <a:latin typeface="Calibri" panose="020F0502020204030204"/>
            </a:endParaRPr>
          </a:p>
        </p:txBody>
      </p:sp>
      <p:sp>
        <p:nvSpPr>
          <p:cNvPr id="42" name="TextBox 41">
            <a:extLst>
              <a:ext uri="{FF2B5EF4-FFF2-40B4-BE49-F238E27FC236}">
                <a16:creationId xmlns:a16="http://schemas.microsoft.com/office/drawing/2014/main" id="{4CC827AD-2B5B-5676-3FA8-8C228F4D5ADA}"/>
              </a:ext>
            </a:extLst>
          </p:cNvPr>
          <p:cNvSpPr txBox="1"/>
          <p:nvPr/>
        </p:nvSpPr>
        <p:spPr>
          <a:xfrm>
            <a:off x="1372347" y="4289045"/>
            <a:ext cx="1904637" cy="379656"/>
          </a:xfrm>
          <a:prstGeom prst="rect">
            <a:avLst/>
          </a:prstGeom>
          <a:noFill/>
        </p:spPr>
        <p:txBody>
          <a:bodyPr wrap="square" rtlCol="0">
            <a:spAutoFit/>
          </a:bodyPr>
          <a:lstStyle/>
          <a:p>
            <a:pPr algn="ctr" defTabSz="1219170"/>
            <a:r>
              <a:rPr lang="en-GB" sz="1867" b="1">
                <a:solidFill>
                  <a:srgbClr val="44546A"/>
                </a:solidFill>
                <a:latin typeface="Calibri" panose="020F0502020204030204"/>
              </a:rPr>
              <a:t>Present situation</a:t>
            </a:r>
            <a:endParaRPr lang="en-GB" sz="1867" b="1" noProof="0">
              <a:solidFill>
                <a:srgbClr val="44546A"/>
              </a:solidFill>
              <a:latin typeface="Calibri" panose="020F0502020204030204"/>
            </a:endParaRPr>
          </a:p>
        </p:txBody>
      </p:sp>
      <p:sp>
        <p:nvSpPr>
          <p:cNvPr id="43" name="TextBox 42">
            <a:extLst>
              <a:ext uri="{FF2B5EF4-FFF2-40B4-BE49-F238E27FC236}">
                <a16:creationId xmlns:a16="http://schemas.microsoft.com/office/drawing/2014/main" id="{3C8DE880-ED75-E66E-81CE-BC237B02F48E}"/>
              </a:ext>
            </a:extLst>
          </p:cNvPr>
          <p:cNvSpPr txBox="1"/>
          <p:nvPr/>
        </p:nvSpPr>
        <p:spPr>
          <a:xfrm>
            <a:off x="1945147" y="3847841"/>
            <a:ext cx="707758" cy="369332"/>
          </a:xfrm>
          <a:prstGeom prst="rect">
            <a:avLst/>
          </a:prstGeom>
          <a:noFill/>
        </p:spPr>
        <p:txBody>
          <a:bodyPr wrap="none" rtlCol="0">
            <a:spAutoFit/>
          </a:bodyPr>
          <a:lstStyle/>
          <a:p>
            <a:r>
              <a:rPr lang="en-GB">
                <a:solidFill>
                  <a:srgbClr val="C00000"/>
                </a:solidFill>
                <a:latin typeface="Calibri" panose="020F0502020204030204"/>
              </a:rPr>
              <a:t>Day 2</a:t>
            </a:r>
            <a:endParaRPr lang="en-SE">
              <a:solidFill>
                <a:srgbClr val="C00000"/>
              </a:solidFill>
            </a:endParaRPr>
          </a:p>
        </p:txBody>
      </p:sp>
      <p:sp>
        <p:nvSpPr>
          <p:cNvPr id="44" name="Rectangle 43">
            <a:extLst>
              <a:ext uri="{FF2B5EF4-FFF2-40B4-BE49-F238E27FC236}">
                <a16:creationId xmlns:a16="http://schemas.microsoft.com/office/drawing/2014/main" id="{5EC8BB40-B2C6-EDDA-692E-17237A191E09}"/>
              </a:ext>
            </a:extLst>
          </p:cNvPr>
          <p:cNvSpPr/>
          <p:nvPr/>
        </p:nvSpPr>
        <p:spPr>
          <a:xfrm>
            <a:off x="706282" y="4227348"/>
            <a:ext cx="3176753" cy="1983882"/>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E"/>
          </a:p>
        </p:txBody>
      </p:sp>
      <p:pic>
        <p:nvPicPr>
          <p:cNvPr id="55" name="Picture 54" descr="A diagram of a diagram&#10;&#10;AI-generated content may be incorrect.">
            <a:extLst>
              <a:ext uri="{FF2B5EF4-FFF2-40B4-BE49-F238E27FC236}">
                <a16:creationId xmlns:a16="http://schemas.microsoft.com/office/drawing/2014/main" id="{152784A1-CAE7-1D01-B1EC-B83429CF8456}"/>
              </a:ext>
            </a:extLst>
          </p:cNvPr>
          <p:cNvPicPr>
            <a:picLocks noChangeAspect="1"/>
          </p:cNvPicPr>
          <p:nvPr/>
        </p:nvPicPr>
        <p:blipFill>
          <a:blip r:embed="rId3"/>
          <a:srcRect l="3996"/>
          <a:stretch>
            <a:fillRect/>
          </a:stretch>
        </p:blipFill>
        <p:spPr>
          <a:xfrm>
            <a:off x="3982336" y="2427699"/>
            <a:ext cx="4410892" cy="3212907"/>
          </a:xfrm>
          <a:prstGeom prst="rect">
            <a:avLst/>
          </a:prstGeom>
        </p:spPr>
      </p:pic>
      <p:sp>
        <p:nvSpPr>
          <p:cNvPr id="45" name="TextBox 44">
            <a:extLst>
              <a:ext uri="{FF2B5EF4-FFF2-40B4-BE49-F238E27FC236}">
                <a16:creationId xmlns:a16="http://schemas.microsoft.com/office/drawing/2014/main" id="{B5541873-10E2-68BF-7A78-48BE469D29B6}"/>
              </a:ext>
            </a:extLst>
          </p:cNvPr>
          <p:cNvSpPr txBox="1"/>
          <p:nvPr/>
        </p:nvSpPr>
        <p:spPr>
          <a:xfrm rot="2250114">
            <a:off x="8254492" y="6634436"/>
            <a:ext cx="184731" cy="461665"/>
          </a:xfrm>
          <a:prstGeom prst="rect">
            <a:avLst/>
          </a:prstGeom>
          <a:noFill/>
        </p:spPr>
        <p:txBody>
          <a:bodyPr wrap="none" rtlCol="0">
            <a:spAutoFit/>
          </a:bodyPr>
          <a:lstStyle/>
          <a:p>
            <a:pPr algn="ctr" defTabSz="1219170"/>
            <a:endParaRPr lang="en-GB" sz="2400" noProof="0">
              <a:solidFill>
                <a:prstClr val="black"/>
              </a:solidFill>
              <a:latin typeface="Calibri" panose="020F0502020204030204"/>
            </a:endParaRPr>
          </a:p>
        </p:txBody>
      </p:sp>
      <p:sp>
        <p:nvSpPr>
          <p:cNvPr id="46" name="TextBox 45">
            <a:extLst>
              <a:ext uri="{FF2B5EF4-FFF2-40B4-BE49-F238E27FC236}">
                <a16:creationId xmlns:a16="http://schemas.microsoft.com/office/drawing/2014/main" id="{273415CC-BD30-5C09-FFF7-5C68467FAEA3}"/>
              </a:ext>
            </a:extLst>
          </p:cNvPr>
          <p:cNvSpPr txBox="1"/>
          <p:nvPr/>
        </p:nvSpPr>
        <p:spPr>
          <a:xfrm>
            <a:off x="6601189" y="4801614"/>
            <a:ext cx="3063724" cy="379656"/>
          </a:xfrm>
          <a:prstGeom prst="rect">
            <a:avLst/>
          </a:prstGeom>
          <a:noFill/>
        </p:spPr>
        <p:txBody>
          <a:bodyPr wrap="none" rtlCol="0">
            <a:spAutoFit/>
          </a:bodyPr>
          <a:lstStyle/>
          <a:p>
            <a:pPr algn="ctr" defTabSz="1219170"/>
            <a:r>
              <a:rPr lang="en-GB" sz="1867" b="1" noProof="0">
                <a:solidFill>
                  <a:srgbClr val="44546A"/>
                </a:solidFill>
                <a:latin typeface="Calibri" panose="020F0502020204030204"/>
              </a:rPr>
              <a:t>Transformative interventions</a:t>
            </a:r>
          </a:p>
        </p:txBody>
      </p:sp>
      <p:sp>
        <p:nvSpPr>
          <p:cNvPr id="47" name="Text Box 20">
            <a:extLst>
              <a:ext uri="{FF2B5EF4-FFF2-40B4-BE49-F238E27FC236}">
                <a16:creationId xmlns:a16="http://schemas.microsoft.com/office/drawing/2014/main" id="{E48D87F8-5898-B4ED-D299-9387E175AE72}"/>
              </a:ext>
            </a:extLst>
          </p:cNvPr>
          <p:cNvSpPr txBox="1"/>
          <p:nvPr/>
        </p:nvSpPr>
        <p:spPr>
          <a:xfrm>
            <a:off x="6771924" y="5245430"/>
            <a:ext cx="2722253" cy="116048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indent="-86782" algn="ctr" defTabSz="1219170">
              <a:spcBef>
                <a:spcPts val="800"/>
              </a:spcBef>
            </a:pPr>
            <a:r>
              <a:rPr lang="en-GB" sz="1600">
                <a:solidFill>
                  <a:prstClr val="black"/>
                </a:solidFill>
                <a:latin typeface="Calibri" panose="020F0502020204030204"/>
                <a:ea typeface="Calibri" panose="020F0502020204030204" pitchFamily="34" charset="0"/>
              </a:rPr>
              <a:t>Prefigurative experimentation and interventions in areas with transformative potential </a:t>
            </a:r>
          </a:p>
          <a:p>
            <a:pPr indent="-86782" algn="ctr" defTabSz="1219170">
              <a:spcBef>
                <a:spcPts val="800"/>
              </a:spcBef>
            </a:pPr>
            <a:r>
              <a:rPr lang="en-GB" sz="1600" i="1">
                <a:latin typeface="Calibri" panose="020F0502020204030204"/>
              </a:rPr>
              <a:t>What can be, how?</a:t>
            </a:r>
          </a:p>
          <a:p>
            <a:pPr indent="-86782" algn="ctr" defTabSz="1219170">
              <a:spcBef>
                <a:spcPts val="800"/>
              </a:spcBef>
            </a:pPr>
            <a:r>
              <a:rPr lang="en-GB" sz="1600">
                <a:solidFill>
                  <a:prstClr val="black"/>
                </a:solidFill>
                <a:latin typeface="Calibri" panose="020F0502020204030204"/>
                <a:ea typeface="Calibri" panose="020F0502020204030204" pitchFamily="34" charset="0"/>
              </a:rPr>
              <a:t> </a:t>
            </a:r>
            <a:endParaRPr lang="en-GB" sz="1600" noProof="0">
              <a:solidFill>
                <a:prstClr val="black"/>
              </a:solidFill>
              <a:latin typeface="Calibri" panose="020F0502020204030204"/>
              <a:ea typeface="Calibri" panose="020F0502020204030204" pitchFamily="34" charset="0"/>
            </a:endParaRPr>
          </a:p>
        </p:txBody>
      </p:sp>
      <p:sp>
        <p:nvSpPr>
          <p:cNvPr id="48" name="TextBox 47">
            <a:extLst>
              <a:ext uri="{FF2B5EF4-FFF2-40B4-BE49-F238E27FC236}">
                <a16:creationId xmlns:a16="http://schemas.microsoft.com/office/drawing/2014/main" id="{CB968CAF-595A-B60F-09E4-F0808D8B0ED6}"/>
              </a:ext>
            </a:extLst>
          </p:cNvPr>
          <p:cNvSpPr txBox="1"/>
          <p:nvPr/>
        </p:nvSpPr>
        <p:spPr>
          <a:xfrm rot="107461">
            <a:off x="7779172" y="4323743"/>
            <a:ext cx="707758" cy="369332"/>
          </a:xfrm>
          <a:prstGeom prst="rect">
            <a:avLst/>
          </a:prstGeom>
          <a:noFill/>
        </p:spPr>
        <p:txBody>
          <a:bodyPr wrap="none" rtlCol="0">
            <a:spAutoFit/>
          </a:bodyPr>
          <a:lstStyle/>
          <a:p>
            <a:r>
              <a:rPr lang="en-GB">
                <a:solidFill>
                  <a:srgbClr val="C00000"/>
                </a:solidFill>
                <a:latin typeface="Calibri" panose="020F0502020204030204"/>
              </a:rPr>
              <a:t>Day 3</a:t>
            </a:r>
            <a:endParaRPr lang="en-SE">
              <a:solidFill>
                <a:srgbClr val="C00000"/>
              </a:solidFill>
            </a:endParaRPr>
          </a:p>
        </p:txBody>
      </p:sp>
      <p:sp>
        <p:nvSpPr>
          <p:cNvPr id="49" name="Rectangle 48">
            <a:extLst>
              <a:ext uri="{FF2B5EF4-FFF2-40B4-BE49-F238E27FC236}">
                <a16:creationId xmlns:a16="http://schemas.microsoft.com/office/drawing/2014/main" id="{59ADEE71-90D7-6CF8-57AA-109F8D75262C}"/>
              </a:ext>
            </a:extLst>
          </p:cNvPr>
          <p:cNvSpPr/>
          <p:nvPr/>
        </p:nvSpPr>
        <p:spPr>
          <a:xfrm>
            <a:off x="6575914" y="4715497"/>
            <a:ext cx="3114275" cy="1777812"/>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E"/>
          </a:p>
        </p:txBody>
      </p:sp>
      <p:sp>
        <p:nvSpPr>
          <p:cNvPr id="50" name="TextBox 49">
            <a:extLst>
              <a:ext uri="{FF2B5EF4-FFF2-40B4-BE49-F238E27FC236}">
                <a16:creationId xmlns:a16="http://schemas.microsoft.com/office/drawing/2014/main" id="{FF6E163C-BA1C-07F0-0E36-456E705F8182}"/>
              </a:ext>
            </a:extLst>
          </p:cNvPr>
          <p:cNvSpPr txBox="1"/>
          <p:nvPr/>
        </p:nvSpPr>
        <p:spPr>
          <a:xfrm>
            <a:off x="2501809" y="2272111"/>
            <a:ext cx="2101276" cy="666977"/>
          </a:xfrm>
          <a:prstGeom prst="rect">
            <a:avLst/>
          </a:prstGeom>
          <a:noFill/>
        </p:spPr>
        <p:txBody>
          <a:bodyPr wrap="square" rtlCol="0">
            <a:spAutoFit/>
          </a:bodyPr>
          <a:lstStyle/>
          <a:p>
            <a:pPr algn="ctr" defTabSz="1219170"/>
            <a:r>
              <a:rPr lang="en-GB" sz="1867" b="1" noProof="0">
                <a:solidFill>
                  <a:srgbClr val="44546A"/>
                </a:solidFill>
                <a:latin typeface="Calibri" panose="020F0502020204030204"/>
              </a:rPr>
              <a:t>Reflections and collective learning</a:t>
            </a:r>
          </a:p>
        </p:txBody>
      </p:sp>
      <p:sp>
        <p:nvSpPr>
          <p:cNvPr id="51" name="TextBox 50">
            <a:extLst>
              <a:ext uri="{FF2B5EF4-FFF2-40B4-BE49-F238E27FC236}">
                <a16:creationId xmlns:a16="http://schemas.microsoft.com/office/drawing/2014/main" id="{3FF2CE4C-D7EB-0BE5-F65C-E1C5FCDDABA7}"/>
              </a:ext>
            </a:extLst>
          </p:cNvPr>
          <p:cNvSpPr txBox="1"/>
          <p:nvPr/>
        </p:nvSpPr>
        <p:spPr>
          <a:xfrm>
            <a:off x="3198568" y="1892605"/>
            <a:ext cx="707758" cy="369332"/>
          </a:xfrm>
          <a:prstGeom prst="rect">
            <a:avLst/>
          </a:prstGeom>
          <a:noFill/>
        </p:spPr>
        <p:txBody>
          <a:bodyPr wrap="none" rtlCol="0">
            <a:spAutoFit/>
          </a:bodyPr>
          <a:lstStyle/>
          <a:p>
            <a:r>
              <a:rPr lang="en-GB">
                <a:solidFill>
                  <a:srgbClr val="C00000"/>
                </a:solidFill>
                <a:latin typeface="Calibri" panose="020F0502020204030204"/>
              </a:rPr>
              <a:t>Day 4</a:t>
            </a:r>
            <a:endParaRPr lang="en-SE">
              <a:solidFill>
                <a:srgbClr val="C00000"/>
              </a:solidFill>
            </a:endParaRPr>
          </a:p>
        </p:txBody>
      </p:sp>
      <p:sp>
        <p:nvSpPr>
          <p:cNvPr id="52" name="Rectangle 51">
            <a:extLst>
              <a:ext uri="{FF2B5EF4-FFF2-40B4-BE49-F238E27FC236}">
                <a16:creationId xmlns:a16="http://schemas.microsoft.com/office/drawing/2014/main" id="{C5A96266-5F89-0FAB-F58D-ABCC4F2C89BF}"/>
              </a:ext>
            </a:extLst>
          </p:cNvPr>
          <p:cNvSpPr/>
          <p:nvPr/>
        </p:nvSpPr>
        <p:spPr>
          <a:xfrm>
            <a:off x="2501809" y="2261937"/>
            <a:ext cx="2101276" cy="701432"/>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E"/>
          </a:p>
        </p:txBody>
      </p:sp>
    </p:spTree>
    <p:extLst>
      <p:ext uri="{BB962C8B-B14F-4D97-AF65-F5344CB8AC3E}">
        <p14:creationId xmlns:p14="http://schemas.microsoft.com/office/powerpoint/2010/main" val="557607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nodePh="1">
                                  <p:stCondLst>
                                    <p:cond delay="0"/>
                                  </p:stCondLst>
                                  <p:endCondLst>
                                    <p:cond evt="begin" delay="0">
                                      <p:tn val="27"/>
                                    </p:cond>
                                  </p:endCondLst>
                                  <p:childTnLst>
                                    <p:set>
                                      <p:cBhvr>
                                        <p:cTn id="28" dur="1" fill="hold">
                                          <p:stCondLst>
                                            <p:cond delay="0"/>
                                          </p:stCondLst>
                                        </p:cTn>
                                        <p:tgtEl>
                                          <p:spTgt spid="4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4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48"/>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4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50"/>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51"/>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6" grpId="0"/>
      <p:bldP spid="38" grpId="0"/>
      <p:bldP spid="39" grpId="0" animBg="1"/>
      <p:bldP spid="40" grpId="0"/>
      <p:bldP spid="41" grpId="0"/>
      <p:bldP spid="42" grpId="0"/>
      <p:bldP spid="43" grpId="0"/>
      <p:bldP spid="44" grpId="0" animBg="1"/>
      <p:bldP spid="45" grpId="0"/>
      <p:bldP spid="46" grpId="0"/>
      <p:bldP spid="47" grpId="0"/>
      <p:bldP spid="48" grpId="0"/>
      <p:bldP spid="49" grpId="0" animBg="1"/>
      <p:bldP spid="50" grpId="0"/>
      <p:bldP spid="51" grpId="0"/>
      <p:bldP spid="5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E1094-74F0-3BF5-ED02-8B0FDC3DFEF4}"/>
              </a:ext>
            </a:extLst>
          </p:cNvPr>
          <p:cNvSpPr>
            <a:spLocks noGrp="1"/>
          </p:cNvSpPr>
          <p:nvPr>
            <p:ph type="title"/>
          </p:nvPr>
        </p:nvSpPr>
        <p:spPr>
          <a:xfrm>
            <a:off x="207279" y="138034"/>
            <a:ext cx="10515600" cy="1325563"/>
          </a:xfrm>
        </p:spPr>
        <p:txBody>
          <a:bodyPr/>
          <a:lstStyle/>
          <a:p>
            <a:pPr algn="ctr"/>
            <a:r>
              <a:rPr lang="en-SE"/>
              <a:t>Getting to know each other</a:t>
            </a:r>
          </a:p>
        </p:txBody>
      </p:sp>
      <p:sp>
        <p:nvSpPr>
          <p:cNvPr id="5" name="Oval 4">
            <a:extLst>
              <a:ext uri="{FF2B5EF4-FFF2-40B4-BE49-F238E27FC236}">
                <a16:creationId xmlns:a16="http://schemas.microsoft.com/office/drawing/2014/main" id="{C79C93C9-8361-908D-821C-8156EBDCF5EC}"/>
              </a:ext>
            </a:extLst>
          </p:cNvPr>
          <p:cNvSpPr/>
          <p:nvPr/>
        </p:nvSpPr>
        <p:spPr>
          <a:xfrm>
            <a:off x="207279" y="1543742"/>
            <a:ext cx="3013937" cy="3012183"/>
          </a:xfrm>
          <a:prstGeom prst="ellipse">
            <a:avLst/>
          </a:prstGeom>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E"/>
              <a:t>What is your name? </a:t>
            </a:r>
          </a:p>
          <a:p>
            <a:pPr algn="ctr"/>
            <a:r>
              <a:rPr lang="en-SE"/>
              <a:t>Do you have any preferred prononuns (e.g., she/they, he/him, any/all, no pronouns)?</a:t>
            </a:r>
          </a:p>
        </p:txBody>
      </p:sp>
      <p:sp>
        <p:nvSpPr>
          <p:cNvPr id="6" name="Oval 5">
            <a:extLst>
              <a:ext uri="{FF2B5EF4-FFF2-40B4-BE49-F238E27FC236}">
                <a16:creationId xmlns:a16="http://schemas.microsoft.com/office/drawing/2014/main" id="{A9816716-065C-0F7B-AECE-FB10D9F3B637}"/>
              </a:ext>
            </a:extLst>
          </p:cNvPr>
          <p:cNvSpPr/>
          <p:nvPr/>
        </p:nvSpPr>
        <p:spPr>
          <a:xfrm>
            <a:off x="8456214" y="253314"/>
            <a:ext cx="3528507" cy="355485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noProof="1"/>
              <a:t>What are your expectations? </a:t>
            </a:r>
          </a:p>
          <a:p>
            <a:pPr algn="ctr"/>
            <a:r>
              <a:rPr lang="en-GB" noProof="1"/>
              <a:t>Are there things you would like to learn, skills you would like to develop?</a:t>
            </a:r>
          </a:p>
          <a:p>
            <a:pPr algn="ctr"/>
            <a:r>
              <a:rPr lang="en-SE"/>
              <a:t>Do you have a favourite form of artistic/creative expression or any you would like to explore?</a:t>
            </a:r>
          </a:p>
          <a:p>
            <a:pPr algn="ctr"/>
            <a:endParaRPr lang="en-GB" noProof="1"/>
          </a:p>
        </p:txBody>
      </p:sp>
      <p:sp>
        <p:nvSpPr>
          <p:cNvPr id="9" name="Oval 8">
            <a:extLst>
              <a:ext uri="{FF2B5EF4-FFF2-40B4-BE49-F238E27FC236}">
                <a16:creationId xmlns:a16="http://schemas.microsoft.com/office/drawing/2014/main" id="{8290937D-9568-1FEC-3211-17E8D42A79F2}"/>
              </a:ext>
            </a:extLst>
          </p:cNvPr>
          <p:cNvSpPr/>
          <p:nvPr/>
        </p:nvSpPr>
        <p:spPr>
          <a:xfrm>
            <a:off x="2900439" y="3674330"/>
            <a:ext cx="3013937" cy="301218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W</a:t>
            </a:r>
            <a:r>
              <a:rPr lang="en-SE"/>
              <a:t>hy are you interested in this workshop?</a:t>
            </a:r>
          </a:p>
          <a:p>
            <a:pPr algn="ctr"/>
            <a:r>
              <a:rPr lang="en-SE"/>
              <a:t>What motivates you e.g. in relation to your thesis topic, future studies, etc?</a:t>
            </a:r>
          </a:p>
        </p:txBody>
      </p:sp>
      <p:sp>
        <p:nvSpPr>
          <p:cNvPr id="10" name="Oval 9">
            <a:extLst>
              <a:ext uri="{FF2B5EF4-FFF2-40B4-BE49-F238E27FC236}">
                <a16:creationId xmlns:a16="http://schemas.microsoft.com/office/drawing/2014/main" id="{C2D71A6D-09D4-223F-1EA0-7F5D6F553E6F}"/>
              </a:ext>
            </a:extLst>
          </p:cNvPr>
          <p:cNvSpPr/>
          <p:nvPr/>
        </p:nvSpPr>
        <p:spPr>
          <a:xfrm>
            <a:off x="6277626" y="3116751"/>
            <a:ext cx="2912760" cy="287834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noProof="1"/>
              <a:t>Do you have any special needs? Is there anything you would like us to know to make this environment supportive?</a:t>
            </a:r>
          </a:p>
        </p:txBody>
      </p:sp>
      <p:pic>
        <p:nvPicPr>
          <p:cNvPr id="7" name="Graphic 6" descr="Walk with solid fill">
            <a:extLst>
              <a:ext uri="{FF2B5EF4-FFF2-40B4-BE49-F238E27FC236}">
                <a16:creationId xmlns:a16="http://schemas.microsoft.com/office/drawing/2014/main" id="{1AB9609B-1149-5850-F5FB-90F7CCF8043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22879" y="5537898"/>
            <a:ext cx="914400" cy="914400"/>
          </a:xfrm>
          <a:prstGeom prst="rect">
            <a:avLst/>
          </a:prstGeom>
        </p:spPr>
      </p:pic>
    </p:spTree>
    <p:extLst>
      <p:ext uri="{BB962C8B-B14F-4D97-AF65-F5344CB8AC3E}">
        <p14:creationId xmlns:p14="http://schemas.microsoft.com/office/powerpoint/2010/main" val="1563818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A10528-4456-3562-B2D1-9ECEDDA386B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92144C-6EE6-4EEE-0701-3A217A7CC105}"/>
              </a:ext>
            </a:extLst>
          </p:cNvPr>
          <p:cNvSpPr>
            <a:spLocks noGrp="1"/>
          </p:cNvSpPr>
          <p:nvPr>
            <p:ph type="title"/>
          </p:nvPr>
        </p:nvSpPr>
        <p:spPr/>
        <p:txBody>
          <a:bodyPr/>
          <a:lstStyle/>
          <a:p>
            <a:r>
              <a:rPr lang="en-GB" dirty="0"/>
              <a:t>Case work</a:t>
            </a:r>
            <a:endParaRPr lang="en-SE" dirty="0"/>
          </a:p>
        </p:txBody>
      </p:sp>
      <p:pic>
        <p:nvPicPr>
          <p:cNvPr id="3" name="Picture 2" descr="Stream Oakleigh Radio Year 3 | Listen to Think Global, Act Local playlist  online for free on SoundCloud">
            <a:extLst>
              <a:ext uri="{FF2B5EF4-FFF2-40B4-BE49-F238E27FC236}">
                <a16:creationId xmlns:a16="http://schemas.microsoft.com/office/drawing/2014/main" id="{858B4048-DD9A-F381-A007-4980597B81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2067" y="1251840"/>
            <a:ext cx="4354319" cy="4354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0192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Sustainable Practices">
            <a:extLst>
              <a:ext uri="{FF2B5EF4-FFF2-40B4-BE49-F238E27FC236}">
                <a16:creationId xmlns:a16="http://schemas.microsoft.com/office/drawing/2014/main" id="{AAB1BC9C-EB06-EB3D-5EF4-2F6CD358DA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6660" y="834495"/>
            <a:ext cx="6918679" cy="51890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45919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13">
            <a:extLst>
              <a:ext uri="{FF2B5EF4-FFF2-40B4-BE49-F238E27FC236}">
                <a16:creationId xmlns:a16="http://schemas.microsoft.com/office/drawing/2014/main" id="{2CE0EE76-1320-4C90-FB41-4EB26E50B69C}"/>
              </a:ext>
            </a:extLst>
          </p:cNvPr>
          <p:cNvPicPr>
            <a:picLocks noGrp="1" noChangeAspect="1"/>
          </p:cNvPicPr>
          <p:nvPr>
            <p:ph idx="1"/>
          </p:nvPr>
        </p:nvPicPr>
        <p:blipFill rotWithShape="1">
          <a:blip r:embed="rId3"/>
          <a:srcRect l="2618" t="2782" r="1256" b="4005"/>
          <a:stretch>
            <a:fillRect/>
          </a:stretch>
        </p:blipFill>
        <p:spPr>
          <a:xfrm>
            <a:off x="0" y="0"/>
            <a:ext cx="12192000" cy="6858000"/>
          </a:xfrm>
          <a:prstGeom prst="rect">
            <a:avLst/>
          </a:prstGeom>
        </p:spPr>
      </p:pic>
    </p:spTree>
    <p:extLst>
      <p:ext uri="{BB962C8B-B14F-4D97-AF65-F5344CB8AC3E}">
        <p14:creationId xmlns:p14="http://schemas.microsoft.com/office/powerpoint/2010/main" val="12295478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descr="A diagram of a problem solution with Great Pyramid of Giza in the background&#10;&#10;AI-generated content may be incorrect.">
            <a:extLst>
              <a:ext uri="{FF2B5EF4-FFF2-40B4-BE49-F238E27FC236}">
                <a16:creationId xmlns:a16="http://schemas.microsoft.com/office/drawing/2014/main" id="{5784E765-DEB9-D5C2-D218-2186DB29A504}"/>
              </a:ext>
            </a:extLst>
          </p:cNvPr>
          <p:cNvPicPr>
            <a:picLocks noChangeAspect="1"/>
          </p:cNvPicPr>
          <p:nvPr/>
        </p:nvPicPr>
        <p:blipFill>
          <a:blip r:embed="rId3"/>
          <a:srcRect t="461"/>
          <a:stretch>
            <a:fillRect/>
          </a:stretch>
        </p:blipFill>
        <p:spPr>
          <a:xfrm>
            <a:off x="-1504" y="1282"/>
            <a:ext cx="12191980" cy="6856718"/>
          </a:xfrm>
          <a:prstGeom prst="rect">
            <a:avLst/>
          </a:prstGeom>
        </p:spPr>
      </p:pic>
      <p:sp>
        <p:nvSpPr>
          <p:cNvPr id="2" name="Rectangle 1">
            <a:extLst>
              <a:ext uri="{FF2B5EF4-FFF2-40B4-BE49-F238E27FC236}">
                <a16:creationId xmlns:a16="http://schemas.microsoft.com/office/drawing/2014/main" id="{C68DD572-1DED-A40F-A0E9-A812DB5D3E94}"/>
              </a:ext>
            </a:extLst>
          </p:cNvPr>
          <p:cNvSpPr/>
          <p:nvPr/>
        </p:nvSpPr>
        <p:spPr>
          <a:xfrm>
            <a:off x="271581" y="1223139"/>
            <a:ext cx="3523179" cy="5429121"/>
          </a:xfrm>
          <a:prstGeom prst="rect">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E"/>
          </a:p>
        </p:txBody>
      </p:sp>
    </p:spTree>
    <p:extLst>
      <p:ext uri="{BB962C8B-B14F-4D97-AF65-F5344CB8AC3E}">
        <p14:creationId xmlns:p14="http://schemas.microsoft.com/office/powerpoint/2010/main" val="237232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C16A1-8A8A-0B4E-8C3B-61DAE9E6044C}"/>
              </a:ext>
            </a:extLst>
          </p:cNvPr>
          <p:cNvSpPr>
            <a:spLocks noGrp="1"/>
          </p:cNvSpPr>
          <p:nvPr>
            <p:ph type="title"/>
          </p:nvPr>
        </p:nvSpPr>
        <p:spPr>
          <a:xfrm>
            <a:off x="838200" y="96983"/>
            <a:ext cx="10515600" cy="1325563"/>
          </a:xfrm>
        </p:spPr>
        <p:txBody>
          <a:bodyPr/>
          <a:lstStyle/>
          <a:p>
            <a:pPr algn="ctr"/>
            <a:r>
              <a:rPr lang="en-GB"/>
              <a:t>Campus walk </a:t>
            </a:r>
          </a:p>
        </p:txBody>
      </p:sp>
      <p:sp>
        <p:nvSpPr>
          <p:cNvPr id="5" name="Content Placeholder 4">
            <a:extLst>
              <a:ext uri="{FF2B5EF4-FFF2-40B4-BE49-F238E27FC236}">
                <a16:creationId xmlns:a16="http://schemas.microsoft.com/office/drawing/2014/main" id="{00F779CE-4A39-7C3F-6D9D-8C2E51D1F9D8}"/>
              </a:ext>
            </a:extLst>
          </p:cNvPr>
          <p:cNvSpPr>
            <a:spLocks noGrp="1"/>
          </p:cNvSpPr>
          <p:nvPr>
            <p:ph idx="1"/>
          </p:nvPr>
        </p:nvSpPr>
        <p:spPr>
          <a:xfrm>
            <a:off x="613063" y="1422546"/>
            <a:ext cx="11329555" cy="5184775"/>
          </a:xfrm>
        </p:spPr>
        <p:txBody>
          <a:bodyPr>
            <a:normAutofit fontScale="70000" lnSpcReduction="20000"/>
          </a:bodyPr>
          <a:lstStyle/>
          <a:p>
            <a:pPr marL="0" indent="0">
              <a:buNone/>
            </a:pPr>
            <a:r>
              <a:rPr lang="en-GB" sz="3600" noProof="1"/>
              <a:t>Groups of 3/4 : Focus on gathering impressions about challenges at campus</a:t>
            </a:r>
          </a:p>
          <a:p>
            <a:pPr marL="0" indent="0">
              <a:buNone/>
            </a:pPr>
            <a:endParaRPr lang="en-GB" sz="2800" b="1" noProof="1"/>
          </a:p>
          <a:p>
            <a:pPr marL="0" indent="0">
              <a:buNone/>
            </a:pPr>
            <a:r>
              <a:rPr lang="en-GB" sz="2800" noProof="1"/>
              <a:t>Think about: </a:t>
            </a:r>
          </a:p>
          <a:p>
            <a:r>
              <a:rPr lang="en-GB" sz="2800" noProof="1"/>
              <a:t>Sustainability and unsustainability</a:t>
            </a:r>
          </a:p>
          <a:p>
            <a:r>
              <a:rPr lang="en-GB" sz="2800" noProof="1"/>
              <a:t>Potential for change</a:t>
            </a:r>
          </a:p>
          <a:p>
            <a:pPr marL="0" indent="0">
              <a:buNone/>
            </a:pPr>
            <a:endParaRPr lang="en-GB" sz="2800" u="sng" noProof="1"/>
          </a:p>
          <a:p>
            <a:pPr marL="0" indent="0">
              <a:buNone/>
            </a:pPr>
            <a:r>
              <a:rPr lang="en-GB" sz="2800" noProof="1"/>
              <a:t>1) Try to practice silent observation about challenges. Take impressions, photos, thoughts</a:t>
            </a:r>
          </a:p>
          <a:p>
            <a:pPr marL="0" indent="0">
              <a:buNone/>
            </a:pPr>
            <a:endParaRPr lang="en-GB" sz="2800" noProof="1"/>
          </a:p>
          <a:p>
            <a:pPr marL="0" indent="0">
              <a:buNone/>
            </a:pPr>
            <a:r>
              <a:rPr lang="en-GB" noProof="1"/>
              <a:t>2) E</a:t>
            </a:r>
            <a:r>
              <a:rPr lang="en-GB" sz="2800" noProof="1"/>
              <a:t>xchange your thoughts about challenges</a:t>
            </a:r>
          </a:p>
          <a:p>
            <a:pPr marL="285750" indent="-285750">
              <a:buFont typeface="Arial" panose="020B0604020202020204" pitchFamily="34" charset="0"/>
              <a:buChar char="•"/>
            </a:pPr>
            <a:r>
              <a:rPr lang="en-GB" sz="2800" noProof="1"/>
              <a:t>What do you observe? What is problematic? What is missing?</a:t>
            </a:r>
            <a:endParaRPr lang="en-GB" noProof="1"/>
          </a:p>
          <a:p>
            <a:pPr marL="285750" indent="-285750"/>
            <a:r>
              <a:rPr lang="en-GB" noProof="1"/>
              <a:t>What do you care/are concerned about? What issues do you want to contribute to? </a:t>
            </a:r>
          </a:p>
          <a:p>
            <a:pPr marL="285750" indent="-285750"/>
            <a:r>
              <a:rPr lang="en-GB" noProof="1"/>
              <a:t>What existing knowledge/skills do you bring? </a:t>
            </a:r>
          </a:p>
          <a:p>
            <a:pPr marL="285750" indent="-285750"/>
            <a:r>
              <a:rPr lang="en-GB" noProof="1"/>
              <a:t>What else do you want to learn and what new skills do you want to develop? What do you want to help other group mates with?</a:t>
            </a:r>
          </a:p>
          <a:p>
            <a:pPr marL="285750" indent="-285750"/>
            <a:r>
              <a:rPr lang="en-GB" noProof="1"/>
              <a:t>Are there societal actors or ongoing processes to address this challenge that you want to connect with?</a:t>
            </a:r>
          </a:p>
          <a:p>
            <a:pPr marL="285750" indent="-285750"/>
            <a:endParaRPr lang="sv-SE" dirty="0"/>
          </a:p>
          <a:p>
            <a:pPr marL="285750" indent="-285750"/>
            <a:endParaRPr lang="sv-SE" dirty="0"/>
          </a:p>
          <a:p>
            <a:pPr marL="285750" indent="-285750"/>
            <a:endParaRPr lang="sv-SE" sz="2800" dirty="0"/>
          </a:p>
          <a:p>
            <a:pPr marL="285750" indent="-285750"/>
            <a:endParaRPr lang="sv-SE" sz="2800" dirty="0"/>
          </a:p>
        </p:txBody>
      </p:sp>
    </p:spTree>
    <p:extLst>
      <p:ext uri="{BB962C8B-B14F-4D97-AF65-F5344CB8AC3E}">
        <p14:creationId xmlns:p14="http://schemas.microsoft.com/office/powerpoint/2010/main" val="42887440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7382E8-D54C-F69E-1BE0-0A0ACA8569B8}"/>
            </a:ext>
          </a:extLst>
        </p:cNvPr>
        <p:cNvGrpSpPr/>
        <p:nvPr/>
      </p:nvGrpSpPr>
      <p:grpSpPr>
        <a:xfrm>
          <a:off x="0" y="0"/>
          <a:ext cx="0" cy="0"/>
          <a:chOff x="0" y="0"/>
          <a:chExt cx="0" cy="0"/>
        </a:xfrm>
      </p:grpSpPr>
      <p:pic>
        <p:nvPicPr>
          <p:cNvPr id="4" name="Picture 3" descr="A diagram of a problem solution with Great Pyramid of Giza in the background&#10;&#10;AI-generated content may be incorrect.">
            <a:extLst>
              <a:ext uri="{FF2B5EF4-FFF2-40B4-BE49-F238E27FC236}">
                <a16:creationId xmlns:a16="http://schemas.microsoft.com/office/drawing/2014/main" id="{9020BCD7-121A-EBEC-D0DB-22C803853DDE}"/>
              </a:ext>
            </a:extLst>
          </p:cNvPr>
          <p:cNvPicPr>
            <a:picLocks noChangeAspect="1"/>
          </p:cNvPicPr>
          <p:nvPr/>
        </p:nvPicPr>
        <p:blipFill>
          <a:blip r:embed="rId3"/>
          <a:srcRect t="461"/>
          <a:stretch>
            <a:fillRect/>
          </a:stretch>
        </p:blipFill>
        <p:spPr>
          <a:xfrm>
            <a:off x="20" y="1282"/>
            <a:ext cx="12191980" cy="6856718"/>
          </a:xfrm>
          <a:prstGeom prst="rect">
            <a:avLst/>
          </a:prstGeom>
        </p:spPr>
      </p:pic>
      <p:sp>
        <p:nvSpPr>
          <p:cNvPr id="2" name="Rectangle 1">
            <a:extLst>
              <a:ext uri="{FF2B5EF4-FFF2-40B4-BE49-F238E27FC236}">
                <a16:creationId xmlns:a16="http://schemas.microsoft.com/office/drawing/2014/main" id="{33988288-13AD-BFBE-6273-280D6BBCDC52}"/>
              </a:ext>
            </a:extLst>
          </p:cNvPr>
          <p:cNvSpPr/>
          <p:nvPr/>
        </p:nvSpPr>
        <p:spPr>
          <a:xfrm>
            <a:off x="3783330" y="1257429"/>
            <a:ext cx="2663190" cy="5429121"/>
          </a:xfrm>
          <a:prstGeom prst="rect">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E"/>
          </a:p>
        </p:txBody>
      </p:sp>
    </p:spTree>
    <p:extLst>
      <p:ext uri="{BB962C8B-B14F-4D97-AF65-F5344CB8AC3E}">
        <p14:creationId xmlns:p14="http://schemas.microsoft.com/office/powerpoint/2010/main" val="1505776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41350126-4CD4-1A72-9A7F-433D0F18199A}"/>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2506743" y="853717"/>
            <a:ext cx="7178514" cy="5150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9086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E8150-DA10-A6AD-9FAA-22AB7CD8701A}"/>
              </a:ext>
            </a:extLst>
          </p:cNvPr>
          <p:cNvSpPr>
            <a:spLocks noGrp="1"/>
          </p:cNvSpPr>
          <p:nvPr>
            <p:ph type="title"/>
          </p:nvPr>
        </p:nvSpPr>
        <p:spPr/>
        <p:txBody>
          <a:bodyPr/>
          <a:lstStyle/>
          <a:p>
            <a:r>
              <a:rPr lang="en-SE" dirty="0"/>
              <a:t>Lunch break </a:t>
            </a:r>
          </a:p>
        </p:txBody>
      </p:sp>
    </p:spTree>
    <p:extLst>
      <p:ext uri="{BB962C8B-B14F-4D97-AF65-F5344CB8AC3E}">
        <p14:creationId xmlns:p14="http://schemas.microsoft.com/office/powerpoint/2010/main" val="34899480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85A561-781D-6C9E-99C8-9A8DFC92CE6B}"/>
            </a:ext>
          </a:extLst>
        </p:cNvPr>
        <p:cNvGrpSpPr/>
        <p:nvPr/>
      </p:nvGrpSpPr>
      <p:grpSpPr>
        <a:xfrm>
          <a:off x="0" y="0"/>
          <a:ext cx="0" cy="0"/>
          <a:chOff x="0" y="0"/>
          <a:chExt cx="0" cy="0"/>
        </a:xfrm>
      </p:grpSpPr>
      <p:sp>
        <p:nvSpPr>
          <p:cNvPr id="14" name="TextBox 13">
            <a:extLst>
              <a:ext uri="{FF2B5EF4-FFF2-40B4-BE49-F238E27FC236}">
                <a16:creationId xmlns:a16="http://schemas.microsoft.com/office/drawing/2014/main" id="{5C9A1579-8009-EAD1-6A3B-E61BC0002E0B}"/>
              </a:ext>
            </a:extLst>
          </p:cNvPr>
          <p:cNvSpPr txBox="1"/>
          <p:nvPr/>
        </p:nvSpPr>
        <p:spPr>
          <a:xfrm>
            <a:off x="7135703" y="6714026"/>
            <a:ext cx="184731" cy="461665"/>
          </a:xfrm>
          <a:prstGeom prst="rect">
            <a:avLst/>
          </a:prstGeom>
          <a:noFill/>
        </p:spPr>
        <p:txBody>
          <a:bodyPr wrap="none" rtlCol="0">
            <a:spAutoFit/>
          </a:bodyPr>
          <a:lstStyle/>
          <a:p>
            <a:pPr algn="ctr" defTabSz="1219170"/>
            <a:endParaRPr lang="en-GB" sz="2400" noProof="0">
              <a:solidFill>
                <a:prstClr val="black"/>
              </a:solidFill>
              <a:latin typeface="Calibri" panose="020F0502020204030204"/>
            </a:endParaRPr>
          </a:p>
        </p:txBody>
      </p:sp>
      <p:sp>
        <p:nvSpPr>
          <p:cNvPr id="2" name="Title 9">
            <a:extLst>
              <a:ext uri="{FF2B5EF4-FFF2-40B4-BE49-F238E27FC236}">
                <a16:creationId xmlns:a16="http://schemas.microsoft.com/office/drawing/2014/main" id="{129980E3-3B9B-8B2E-21DD-818746B26B0C}"/>
              </a:ext>
            </a:extLst>
          </p:cNvPr>
          <p:cNvSpPr>
            <a:spLocks noGrp="1"/>
          </p:cNvSpPr>
          <p:nvPr>
            <p:ph type="title"/>
          </p:nvPr>
        </p:nvSpPr>
        <p:spPr>
          <a:xfrm>
            <a:off x="723579" y="25234"/>
            <a:ext cx="10515600" cy="1325563"/>
          </a:xfrm>
        </p:spPr>
        <p:txBody>
          <a:bodyPr/>
          <a:lstStyle/>
          <a:p>
            <a:pPr algn="ctr"/>
            <a:r>
              <a:rPr lang="en-SE"/>
              <a:t>Space 1: desirable futures</a:t>
            </a:r>
          </a:p>
        </p:txBody>
      </p:sp>
      <p:sp>
        <p:nvSpPr>
          <p:cNvPr id="46" name="Oval 5">
            <a:extLst>
              <a:ext uri="{FF2B5EF4-FFF2-40B4-BE49-F238E27FC236}">
                <a16:creationId xmlns:a16="http://schemas.microsoft.com/office/drawing/2014/main" id="{57D25FE2-AEE2-21EE-2E2E-04FBEFC7CCC8}"/>
              </a:ext>
            </a:extLst>
          </p:cNvPr>
          <p:cNvSpPr>
            <a:spLocks noChangeArrowheads="1"/>
          </p:cNvSpPr>
          <p:nvPr/>
        </p:nvSpPr>
        <p:spPr bwMode="auto">
          <a:xfrm>
            <a:off x="7643931" y="2488400"/>
            <a:ext cx="1536241" cy="1556368"/>
          </a:xfrm>
          <a:prstGeom prst="ellipse">
            <a:avLst/>
          </a:prstGeom>
          <a:noFill/>
          <a:ln w="9525">
            <a:solidFill>
              <a:schemeClr val="tx2"/>
            </a:solidFill>
            <a:round/>
            <a:headEnd/>
            <a:tailEnd/>
          </a:ln>
          <a:extLst>
            <a:ext uri="{909E8E84-426E-40DD-AFC4-6F175D3DCCD1}">
              <a14:hiddenFill xmlns:a14="http://schemas.microsoft.com/office/drawing/2010/main">
                <a:solidFill>
                  <a:srgbClr val="FFFFFF"/>
                </a:solidFill>
              </a14:hiddenFill>
            </a:ext>
          </a:extLst>
        </p:spPr>
        <p:txBody>
          <a:bodyPr/>
          <a:lstStyle>
            <a:lvl1pPr defTabSz="685800">
              <a:spcBef>
                <a:spcPct val="20000"/>
              </a:spcBef>
              <a:buSzPct val="100000"/>
              <a:buChar char="•"/>
              <a:defRPr sz="3200">
                <a:solidFill>
                  <a:schemeClr val="tx2"/>
                </a:solidFill>
                <a:latin typeface="Arial" panose="020B0604020202020204" pitchFamily="34" charset="0"/>
                <a:ea typeface="ＭＳ Ｐゴシック" panose="020B0600070205080204" pitchFamily="34" charset="-128"/>
              </a:defRPr>
            </a:lvl1pPr>
            <a:lvl2pPr marL="742950" indent="-285750" defTabSz="685800">
              <a:spcBef>
                <a:spcPct val="20000"/>
              </a:spcBef>
              <a:buSzPct val="100000"/>
              <a:buChar char="–"/>
              <a:defRPr sz="2800">
                <a:solidFill>
                  <a:schemeClr val="tx2"/>
                </a:solidFill>
                <a:latin typeface="Arial" panose="020B0604020202020204" pitchFamily="34" charset="0"/>
                <a:ea typeface="ＭＳ Ｐゴシック" panose="020B0600070205080204" pitchFamily="34" charset="-128"/>
              </a:defRPr>
            </a:lvl2pPr>
            <a:lvl3pPr marL="1143000" indent="-228600" defTabSz="685800">
              <a:spcBef>
                <a:spcPct val="20000"/>
              </a:spcBef>
              <a:buSzPct val="100000"/>
              <a:buChar char="•"/>
              <a:defRPr sz="2400">
                <a:solidFill>
                  <a:schemeClr val="tx2"/>
                </a:solidFill>
                <a:latin typeface="Arial" panose="020B0604020202020204" pitchFamily="34" charset="0"/>
                <a:ea typeface="ＭＳ Ｐゴシック" panose="020B0600070205080204" pitchFamily="34" charset="-128"/>
              </a:defRPr>
            </a:lvl3pPr>
            <a:lvl4pPr marL="1600200" indent="-228600" defTabSz="685800">
              <a:spcBef>
                <a:spcPct val="20000"/>
              </a:spcBef>
              <a:buSzPct val="100000"/>
              <a:buChar char="–"/>
              <a:defRPr sz="2000">
                <a:solidFill>
                  <a:schemeClr val="tx2"/>
                </a:solidFill>
                <a:latin typeface="Arial" panose="020B0604020202020204" pitchFamily="34" charset="0"/>
                <a:ea typeface="ＭＳ Ｐゴシック" panose="020B0600070205080204" pitchFamily="34" charset="-128"/>
              </a:defRPr>
            </a:lvl4pPr>
            <a:lvl5pPr marL="2057400" indent="-228600" defTabSz="685800">
              <a:spcBef>
                <a:spcPct val="20000"/>
              </a:spcBef>
              <a:buSzPct val="100000"/>
              <a:buChar char="•"/>
              <a:defRPr sz="2000">
                <a:solidFill>
                  <a:schemeClr val="tx2"/>
                </a:solidFill>
                <a:latin typeface="Arial" panose="020B0604020202020204" pitchFamily="34" charset="0"/>
                <a:ea typeface="ＭＳ Ｐゴシック" panose="020B0600070205080204" pitchFamily="34" charset="-128"/>
              </a:defRPr>
            </a:lvl5pPr>
            <a:lvl6pPr marL="2514600" indent="-228600" defTabSz="685800" eaLnBrk="0" fontAlgn="base" hangingPunct="0">
              <a:spcBef>
                <a:spcPct val="20000"/>
              </a:spcBef>
              <a:spcAft>
                <a:spcPct val="0"/>
              </a:spcAft>
              <a:buSzPct val="100000"/>
              <a:buChar char="•"/>
              <a:defRPr sz="2000">
                <a:solidFill>
                  <a:schemeClr val="tx2"/>
                </a:solidFill>
                <a:latin typeface="Arial" panose="020B0604020202020204" pitchFamily="34" charset="0"/>
                <a:ea typeface="ＭＳ Ｐゴシック" panose="020B0600070205080204" pitchFamily="34" charset="-128"/>
              </a:defRPr>
            </a:lvl6pPr>
            <a:lvl7pPr marL="2971800" indent="-228600" defTabSz="685800" eaLnBrk="0" fontAlgn="base" hangingPunct="0">
              <a:spcBef>
                <a:spcPct val="20000"/>
              </a:spcBef>
              <a:spcAft>
                <a:spcPct val="0"/>
              </a:spcAft>
              <a:buSzPct val="100000"/>
              <a:buChar char="•"/>
              <a:defRPr sz="2000">
                <a:solidFill>
                  <a:schemeClr val="tx2"/>
                </a:solidFill>
                <a:latin typeface="Arial" panose="020B0604020202020204" pitchFamily="34" charset="0"/>
                <a:ea typeface="ＭＳ Ｐゴシック" panose="020B0600070205080204" pitchFamily="34" charset="-128"/>
              </a:defRPr>
            </a:lvl7pPr>
            <a:lvl8pPr marL="3429000" indent="-228600" defTabSz="685800" eaLnBrk="0" fontAlgn="base" hangingPunct="0">
              <a:spcBef>
                <a:spcPct val="20000"/>
              </a:spcBef>
              <a:spcAft>
                <a:spcPct val="0"/>
              </a:spcAft>
              <a:buSzPct val="100000"/>
              <a:buChar char="•"/>
              <a:defRPr sz="2000">
                <a:solidFill>
                  <a:schemeClr val="tx2"/>
                </a:solidFill>
                <a:latin typeface="Arial" panose="020B0604020202020204" pitchFamily="34" charset="0"/>
                <a:ea typeface="ＭＳ Ｐゴシック" panose="020B0600070205080204" pitchFamily="34" charset="-128"/>
              </a:defRPr>
            </a:lvl8pPr>
            <a:lvl9pPr marL="3886200" indent="-228600" defTabSz="685800" eaLnBrk="0" fontAlgn="base" hangingPunct="0">
              <a:spcBef>
                <a:spcPct val="20000"/>
              </a:spcBef>
              <a:spcAft>
                <a:spcPct val="0"/>
              </a:spcAft>
              <a:buSzPct val="100000"/>
              <a:buChar char="•"/>
              <a:defRPr sz="2000">
                <a:solidFill>
                  <a:schemeClr val="tx2"/>
                </a:solidFill>
                <a:latin typeface="Arial" panose="020B0604020202020204" pitchFamily="34" charset="0"/>
                <a:ea typeface="ＭＳ Ｐゴシック" panose="020B0600070205080204" pitchFamily="34" charset="-128"/>
              </a:defRPr>
            </a:lvl9pPr>
          </a:lstStyle>
          <a:p>
            <a:pPr algn="ctr" defTabSz="685766">
              <a:spcBef>
                <a:spcPct val="0"/>
              </a:spcBef>
              <a:buSzTx/>
              <a:buNone/>
              <a:defRPr/>
            </a:pPr>
            <a:endParaRPr lang="en-GB" sz="1400" noProof="0">
              <a:solidFill>
                <a:prstClr val="black"/>
              </a:solidFill>
              <a:latin typeface="Calibri" panose="020F0502020204030204"/>
            </a:endParaRPr>
          </a:p>
        </p:txBody>
      </p:sp>
      <p:sp>
        <p:nvSpPr>
          <p:cNvPr id="47" name="TextBox 46">
            <a:extLst>
              <a:ext uri="{FF2B5EF4-FFF2-40B4-BE49-F238E27FC236}">
                <a16:creationId xmlns:a16="http://schemas.microsoft.com/office/drawing/2014/main" id="{C13CCA46-3FE2-3B5A-36CA-63DD7124DAD3}"/>
              </a:ext>
            </a:extLst>
          </p:cNvPr>
          <p:cNvSpPr txBox="1"/>
          <p:nvPr/>
        </p:nvSpPr>
        <p:spPr>
          <a:xfrm>
            <a:off x="7167601" y="7086165"/>
            <a:ext cx="184731" cy="461665"/>
          </a:xfrm>
          <a:prstGeom prst="rect">
            <a:avLst/>
          </a:prstGeom>
          <a:noFill/>
        </p:spPr>
        <p:txBody>
          <a:bodyPr wrap="none" rtlCol="0">
            <a:spAutoFit/>
          </a:bodyPr>
          <a:lstStyle/>
          <a:p>
            <a:pPr algn="ctr" defTabSz="1219170"/>
            <a:endParaRPr lang="en-GB" sz="2400" noProof="0">
              <a:solidFill>
                <a:prstClr val="black"/>
              </a:solidFill>
              <a:latin typeface="Calibri" panose="020F0502020204030204"/>
            </a:endParaRPr>
          </a:p>
        </p:txBody>
      </p:sp>
      <p:sp>
        <p:nvSpPr>
          <p:cNvPr id="48" name="Rounded Rectangle 47">
            <a:extLst>
              <a:ext uri="{FF2B5EF4-FFF2-40B4-BE49-F238E27FC236}">
                <a16:creationId xmlns:a16="http://schemas.microsoft.com/office/drawing/2014/main" id="{0D1AA3CC-3643-A25C-FFFE-602DC90789F9}"/>
              </a:ext>
            </a:extLst>
          </p:cNvPr>
          <p:cNvSpPr>
            <a:spLocks noChangeAspect="1"/>
          </p:cNvSpPr>
          <p:nvPr/>
        </p:nvSpPr>
        <p:spPr>
          <a:xfrm>
            <a:off x="8322381" y="2449128"/>
            <a:ext cx="431126" cy="92038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r>
              <a:rPr lang="en-GB" sz="2400" b="1" noProof="0">
                <a:solidFill>
                  <a:srgbClr val="5B9BD5"/>
                </a:solidFill>
                <a:latin typeface="Calibri" panose="020F0502020204030204"/>
              </a:rPr>
              <a:t>1</a:t>
            </a:r>
          </a:p>
        </p:txBody>
      </p:sp>
      <p:sp>
        <p:nvSpPr>
          <p:cNvPr id="49" name="TextBox 48">
            <a:extLst>
              <a:ext uri="{FF2B5EF4-FFF2-40B4-BE49-F238E27FC236}">
                <a16:creationId xmlns:a16="http://schemas.microsoft.com/office/drawing/2014/main" id="{2D46E067-1222-6CEC-4597-B838E0D6FEBE}"/>
              </a:ext>
            </a:extLst>
          </p:cNvPr>
          <p:cNvSpPr txBox="1"/>
          <p:nvPr/>
        </p:nvSpPr>
        <p:spPr>
          <a:xfrm>
            <a:off x="9620776" y="2544984"/>
            <a:ext cx="1885516" cy="379656"/>
          </a:xfrm>
          <a:prstGeom prst="rect">
            <a:avLst/>
          </a:prstGeom>
          <a:noFill/>
        </p:spPr>
        <p:txBody>
          <a:bodyPr wrap="none" rtlCol="0">
            <a:spAutoFit/>
          </a:bodyPr>
          <a:lstStyle/>
          <a:p>
            <a:pPr algn="ctr" defTabSz="1219170"/>
            <a:r>
              <a:rPr lang="en-GB" sz="1867" b="1" noProof="0">
                <a:solidFill>
                  <a:srgbClr val="44546A"/>
                </a:solidFill>
                <a:latin typeface="Calibri" panose="020F0502020204030204"/>
              </a:rPr>
              <a:t>Desirable futures</a:t>
            </a:r>
          </a:p>
        </p:txBody>
      </p:sp>
      <p:sp>
        <p:nvSpPr>
          <p:cNvPr id="51" name="Rounded Rectangle 50">
            <a:extLst>
              <a:ext uri="{FF2B5EF4-FFF2-40B4-BE49-F238E27FC236}">
                <a16:creationId xmlns:a16="http://schemas.microsoft.com/office/drawing/2014/main" id="{B25844DA-8661-7CF4-6A94-E680B0827E12}"/>
              </a:ext>
            </a:extLst>
          </p:cNvPr>
          <p:cNvSpPr>
            <a:spLocks noChangeAspect="1"/>
          </p:cNvSpPr>
          <p:nvPr/>
        </p:nvSpPr>
        <p:spPr>
          <a:xfrm>
            <a:off x="3279595" y="4733504"/>
            <a:ext cx="431126" cy="92038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r>
              <a:rPr lang="en-GB" sz="2400" b="1" noProof="0">
                <a:solidFill>
                  <a:srgbClr val="5B9BD5"/>
                </a:solidFill>
                <a:latin typeface="Calibri" panose="020F0502020204030204"/>
              </a:rPr>
              <a:t>2</a:t>
            </a:r>
          </a:p>
        </p:txBody>
      </p:sp>
      <p:sp>
        <p:nvSpPr>
          <p:cNvPr id="52" name="TextBox 51">
            <a:extLst>
              <a:ext uri="{FF2B5EF4-FFF2-40B4-BE49-F238E27FC236}">
                <a16:creationId xmlns:a16="http://schemas.microsoft.com/office/drawing/2014/main" id="{A35FEEE6-80CF-075B-52AC-03AA88B6C74C}"/>
              </a:ext>
            </a:extLst>
          </p:cNvPr>
          <p:cNvSpPr txBox="1"/>
          <p:nvPr/>
        </p:nvSpPr>
        <p:spPr>
          <a:xfrm>
            <a:off x="744279" y="5127547"/>
            <a:ext cx="2081785" cy="379656"/>
          </a:xfrm>
          <a:prstGeom prst="rect">
            <a:avLst/>
          </a:prstGeom>
          <a:noFill/>
        </p:spPr>
        <p:txBody>
          <a:bodyPr wrap="square" rtlCol="0">
            <a:spAutoFit/>
          </a:bodyPr>
          <a:lstStyle/>
          <a:p>
            <a:pPr algn="ctr" defTabSz="1219170"/>
            <a:r>
              <a:rPr lang="en-GB" sz="1867" b="1">
                <a:solidFill>
                  <a:srgbClr val="44546A"/>
                </a:solidFill>
                <a:latin typeface="Calibri" panose="020F0502020204030204"/>
              </a:rPr>
              <a:t>Present situation</a:t>
            </a:r>
            <a:endParaRPr lang="en-GB" sz="1867" b="1" noProof="0">
              <a:solidFill>
                <a:srgbClr val="44546A"/>
              </a:solidFill>
              <a:latin typeface="Calibri" panose="020F0502020204030204"/>
            </a:endParaRPr>
          </a:p>
        </p:txBody>
      </p:sp>
      <p:sp>
        <p:nvSpPr>
          <p:cNvPr id="53" name="Oval 5">
            <a:extLst>
              <a:ext uri="{FF2B5EF4-FFF2-40B4-BE49-F238E27FC236}">
                <a16:creationId xmlns:a16="http://schemas.microsoft.com/office/drawing/2014/main" id="{1A2BA39F-E2FC-1C11-F5E6-3D7229583D63}"/>
              </a:ext>
            </a:extLst>
          </p:cNvPr>
          <p:cNvSpPr>
            <a:spLocks noChangeArrowheads="1"/>
          </p:cNvSpPr>
          <p:nvPr/>
        </p:nvSpPr>
        <p:spPr bwMode="auto">
          <a:xfrm>
            <a:off x="7702436" y="1957883"/>
            <a:ext cx="1239890" cy="1258266"/>
          </a:xfrm>
          <a:prstGeom prst="ellipse">
            <a:avLst/>
          </a:prstGeom>
          <a:noFill/>
          <a:ln w="9525">
            <a:solidFill>
              <a:schemeClr val="tx2"/>
            </a:solidFill>
            <a:round/>
            <a:headEnd/>
            <a:tailEnd/>
          </a:ln>
          <a:extLst>
            <a:ext uri="{909E8E84-426E-40DD-AFC4-6F175D3DCCD1}">
              <a14:hiddenFill xmlns:a14="http://schemas.microsoft.com/office/drawing/2010/main">
                <a:solidFill>
                  <a:srgbClr val="FFFFFF"/>
                </a:solidFill>
              </a14:hiddenFill>
            </a:ext>
          </a:extLst>
        </p:spPr>
        <p:txBody>
          <a:bodyPr/>
          <a:lstStyle>
            <a:lvl1pPr defTabSz="685800">
              <a:spcBef>
                <a:spcPct val="20000"/>
              </a:spcBef>
              <a:buSzPct val="100000"/>
              <a:buChar char="•"/>
              <a:defRPr sz="3200">
                <a:solidFill>
                  <a:schemeClr val="tx2"/>
                </a:solidFill>
                <a:latin typeface="Arial" panose="020B0604020202020204" pitchFamily="34" charset="0"/>
                <a:ea typeface="ＭＳ Ｐゴシック" panose="020B0600070205080204" pitchFamily="34" charset="-128"/>
              </a:defRPr>
            </a:lvl1pPr>
            <a:lvl2pPr marL="742950" indent="-285750" defTabSz="685800">
              <a:spcBef>
                <a:spcPct val="20000"/>
              </a:spcBef>
              <a:buSzPct val="100000"/>
              <a:buChar char="–"/>
              <a:defRPr sz="2800">
                <a:solidFill>
                  <a:schemeClr val="tx2"/>
                </a:solidFill>
                <a:latin typeface="Arial" panose="020B0604020202020204" pitchFamily="34" charset="0"/>
                <a:ea typeface="ＭＳ Ｐゴシック" panose="020B0600070205080204" pitchFamily="34" charset="-128"/>
              </a:defRPr>
            </a:lvl2pPr>
            <a:lvl3pPr marL="1143000" indent="-228600" defTabSz="685800">
              <a:spcBef>
                <a:spcPct val="20000"/>
              </a:spcBef>
              <a:buSzPct val="100000"/>
              <a:buChar char="•"/>
              <a:defRPr sz="2400">
                <a:solidFill>
                  <a:schemeClr val="tx2"/>
                </a:solidFill>
                <a:latin typeface="Arial" panose="020B0604020202020204" pitchFamily="34" charset="0"/>
                <a:ea typeface="ＭＳ Ｐゴシック" panose="020B0600070205080204" pitchFamily="34" charset="-128"/>
              </a:defRPr>
            </a:lvl3pPr>
            <a:lvl4pPr marL="1600200" indent="-228600" defTabSz="685800">
              <a:spcBef>
                <a:spcPct val="20000"/>
              </a:spcBef>
              <a:buSzPct val="100000"/>
              <a:buChar char="–"/>
              <a:defRPr sz="2000">
                <a:solidFill>
                  <a:schemeClr val="tx2"/>
                </a:solidFill>
                <a:latin typeface="Arial" panose="020B0604020202020204" pitchFamily="34" charset="0"/>
                <a:ea typeface="ＭＳ Ｐゴシック" panose="020B0600070205080204" pitchFamily="34" charset="-128"/>
              </a:defRPr>
            </a:lvl4pPr>
            <a:lvl5pPr marL="2057400" indent="-228600" defTabSz="685800">
              <a:spcBef>
                <a:spcPct val="20000"/>
              </a:spcBef>
              <a:buSzPct val="100000"/>
              <a:buChar char="•"/>
              <a:defRPr sz="2000">
                <a:solidFill>
                  <a:schemeClr val="tx2"/>
                </a:solidFill>
                <a:latin typeface="Arial" panose="020B0604020202020204" pitchFamily="34" charset="0"/>
                <a:ea typeface="ＭＳ Ｐゴシック" panose="020B0600070205080204" pitchFamily="34" charset="-128"/>
              </a:defRPr>
            </a:lvl5pPr>
            <a:lvl6pPr marL="2514600" indent="-228600" defTabSz="685800" eaLnBrk="0" fontAlgn="base" hangingPunct="0">
              <a:spcBef>
                <a:spcPct val="20000"/>
              </a:spcBef>
              <a:spcAft>
                <a:spcPct val="0"/>
              </a:spcAft>
              <a:buSzPct val="100000"/>
              <a:buChar char="•"/>
              <a:defRPr sz="2000">
                <a:solidFill>
                  <a:schemeClr val="tx2"/>
                </a:solidFill>
                <a:latin typeface="Arial" panose="020B0604020202020204" pitchFamily="34" charset="0"/>
                <a:ea typeface="ＭＳ Ｐゴシック" panose="020B0600070205080204" pitchFamily="34" charset="-128"/>
              </a:defRPr>
            </a:lvl6pPr>
            <a:lvl7pPr marL="2971800" indent="-228600" defTabSz="685800" eaLnBrk="0" fontAlgn="base" hangingPunct="0">
              <a:spcBef>
                <a:spcPct val="20000"/>
              </a:spcBef>
              <a:spcAft>
                <a:spcPct val="0"/>
              </a:spcAft>
              <a:buSzPct val="100000"/>
              <a:buChar char="•"/>
              <a:defRPr sz="2000">
                <a:solidFill>
                  <a:schemeClr val="tx2"/>
                </a:solidFill>
                <a:latin typeface="Arial" panose="020B0604020202020204" pitchFamily="34" charset="0"/>
                <a:ea typeface="ＭＳ Ｐゴシック" panose="020B0600070205080204" pitchFamily="34" charset="-128"/>
              </a:defRPr>
            </a:lvl7pPr>
            <a:lvl8pPr marL="3429000" indent="-228600" defTabSz="685800" eaLnBrk="0" fontAlgn="base" hangingPunct="0">
              <a:spcBef>
                <a:spcPct val="20000"/>
              </a:spcBef>
              <a:spcAft>
                <a:spcPct val="0"/>
              </a:spcAft>
              <a:buSzPct val="100000"/>
              <a:buChar char="•"/>
              <a:defRPr sz="2000">
                <a:solidFill>
                  <a:schemeClr val="tx2"/>
                </a:solidFill>
                <a:latin typeface="Arial" panose="020B0604020202020204" pitchFamily="34" charset="0"/>
                <a:ea typeface="ＭＳ Ｐゴシック" panose="020B0600070205080204" pitchFamily="34" charset="-128"/>
              </a:defRPr>
            </a:lvl8pPr>
            <a:lvl9pPr marL="3886200" indent="-228600" defTabSz="685800" eaLnBrk="0" fontAlgn="base" hangingPunct="0">
              <a:spcBef>
                <a:spcPct val="20000"/>
              </a:spcBef>
              <a:spcAft>
                <a:spcPct val="0"/>
              </a:spcAft>
              <a:buSzPct val="100000"/>
              <a:buChar char="•"/>
              <a:defRPr sz="2000">
                <a:solidFill>
                  <a:schemeClr val="tx2"/>
                </a:solidFill>
                <a:latin typeface="Arial" panose="020B0604020202020204" pitchFamily="34" charset="0"/>
                <a:ea typeface="ＭＳ Ｐゴシック" panose="020B0600070205080204" pitchFamily="34" charset="-128"/>
              </a:defRPr>
            </a:lvl9pPr>
          </a:lstStyle>
          <a:p>
            <a:pPr algn="ctr" defTabSz="685766">
              <a:spcBef>
                <a:spcPct val="0"/>
              </a:spcBef>
              <a:buSzTx/>
              <a:buNone/>
              <a:defRPr/>
            </a:pPr>
            <a:endParaRPr lang="en-GB" sz="1400" noProof="0">
              <a:solidFill>
                <a:prstClr val="black"/>
              </a:solidFill>
              <a:latin typeface="Calibri" panose="020F0502020204030204"/>
            </a:endParaRPr>
          </a:p>
        </p:txBody>
      </p:sp>
      <p:sp>
        <p:nvSpPr>
          <p:cNvPr id="54" name="Oval 53">
            <a:extLst>
              <a:ext uri="{FF2B5EF4-FFF2-40B4-BE49-F238E27FC236}">
                <a16:creationId xmlns:a16="http://schemas.microsoft.com/office/drawing/2014/main" id="{DB60ADEA-6643-13FE-85A4-048CE960BCAE}"/>
              </a:ext>
            </a:extLst>
          </p:cNvPr>
          <p:cNvSpPr>
            <a:spLocks noChangeArrowheads="1"/>
          </p:cNvSpPr>
          <p:nvPr/>
        </p:nvSpPr>
        <p:spPr bwMode="auto">
          <a:xfrm>
            <a:off x="8260072" y="2209880"/>
            <a:ext cx="1077305" cy="1049865"/>
          </a:xfrm>
          <a:prstGeom prst="ellipse">
            <a:avLst/>
          </a:prstGeom>
          <a:noFill/>
          <a:ln w="9525">
            <a:solidFill>
              <a:schemeClr val="tx2"/>
            </a:solidFill>
            <a:round/>
            <a:headEnd/>
            <a:tailEnd/>
          </a:ln>
          <a:extLst>
            <a:ext uri="{909E8E84-426E-40DD-AFC4-6F175D3DCCD1}">
              <a14:hiddenFill xmlns:a14="http://schemas.microsoft.com/office/drawing/2010/main">
                <a:solidFill>
                  <a:srgbClr val="FFFFFF"/>
                </a:solidFill>
              </a14:hiddenFill>
            </a:ext>
          </a:extLst>
        </p:spPr>
        <p:txBody>
          <a:bodyPr/>
          <a:lstStyle>
            <a:lvl1pPr defTabSz="685800">
              <a:spcBef>
                <a:spcPct val="20000"/>
              </a:spcBef>
              <a:buSzPct val="100000"/>
              <a:buChar char="•"/>
              <a:defRPr sz="3200">
                <a:solidFill>
                  <a:schemeClr val="tx2"/>
                </a:solidFill>
                <a:latin typeface="Arial" panose="020B0604020202020204" pitchFamily="34" charset="0"/>
                <a:ea typeface="ＭＳ Ｐゴシック" panose="020B0600070205080204" pitchFamily="34" charset="-128"/>
              </a:defRPr>
            </a:lvl1pPr>
            <a:lvl2pPr marL="742950" indent="-285750" defTabSz="685800">
              <a:spcBef>
                <a:spcPct val="20000"/>
              </a:spcBef>
              <a:buSzPct val="100000"/>
              <a:buChar char="–"/>
              <a:defRPr sz="2800">
                <a:solidFill>
                  <a:schemeClr val="tx2"/>
                </a:solidFill>
                <a:latin typeface="Arial" panose="020B0604020202020204" pitchFamily="34" charset="0"/>
                <a:ea typeface="ＭＳ Ｐゴシック" panose="020B0600070205080204" pitchFamily="34" charset="-128"/>
              </a:defRPr>
            </a:lvl2pPr>
            <a:lvl3pPr marL="1143000" indent="-228600" defTabSz="685800">
              <a:spcBef>
                <a:spcPct val="20000"/>
              </a:spcBef>
              <a:buSzPct val="100000"/>
              <a:buChar char="•"/>
              <a:defRPr sz="2400">
                <a:solidFill>
                  <a:schemeClr val="tx2"/>
                </a:solidFill>
                <a:latin typeface="Arial" panose="020B0604020202020204" pitchFamily="34" charset="0"/>
                <a:ea typeface="ＭＳ Ｐゴシック" panose="020B0600070205080204" pitchFamily="34" charset="-128"/>
              </a:defRPr>
            </a:lvl3pPr>
            <a:lvl4pPr marL="1600200" indent="-228600" defTabSz="685800">
              <a:spcBef>
                <a:spcPct val="20000"/>
              </a:spcBef>
              <a:buSzPct val="100000"/>
              <a:buChar char="–"/>
              <a:defRPr sz="2000">
                <a:solidFill>
                  <a:schemeClr val="tx2"/>
                </a:solidFill>
                <a:latin typeface="Arial" panose="020B0604020202020204" pitchFamily="34" charset="0"/>
                <a:ea typeface="ＭＳ Ｐゴシック" panose="020B0600070205080204" pitchFamily="34" charset="-128"/>
              </a:defRPr>
            </a:lvl4pPr>
            <a:lvl5pPr marL="2057400" indent="-228600" defTabSz="685800">
              <a:spcBef>
                <a:spcPct val="20000"/>
              </a:spcBef>
              <a:buSzPct val="100000"/>
              <a:buChar char="•"/>
              <a:defRPr sz="2000">
                <a:solidFill>
                  <a:schemeClr val="tx2"/>
                </a:solidFill>
                <a:latin typeface="Arial" panose="020B0604020202020204" pitchFamily="34" charset="0"/>
                <a:ea typeface="ＭＳ Ｐゴシック" panose="020B0600070205080204" pitchFamily="34" charset="-128"/>
              </a:defRPr>
            </a:lvl5pPr>
            <a:lvl6pPr marL="2514600" indent="-228600" defTabSz="685800" eaLnBrk="0" fontAlgn="base" hangingPunct="0">
              <a:spcBef>
                <a:spcPct val="20000"/>
              </a:spcBef>
              <a:spcAft>
                <a:spcPct val="0"/>
              </a:spcAft>
              <a:buSzPct val="100000"/>
              <a:buChar char="•"/>
              <a:defRPr sz="2000">
                <a:solidFill>
                  <a:schemeClr val="tx2"/>
                </a:solidFill>
                <a:latin typeface="Arial" panose="020B0604020202020204" pitchFamily="34" charset="0"/>
                <a:ea typeface="ＭＳ Ｐゴシック" panose="020B0600070205080204" pitchFamily="34" charset="-128"/>
              </a:defRPr>
            </a:lvl6pPr>
            <a:lvl7pPr marL="2971800" indent="-228600" defTabSz="685800" eaLnBrk="0" fontAlgn="base" hangingPunct="0">
              <a:spcBef>
                <a:spcPct val="20000"/>
              </a:spcBef>
              <a:spcAft>
                <a:spcPct val="0"/>
              </a:spcAft>
              <a:buSzPct val="100000"/>
              <a:buChar char="•"/>
              <a:defRPr sz="2000">
                <a:solidFill>
                  <a:schemeClr val="tx2"/>
                </a:solidFill>
                <a:latin typeface="Arial" panose="020B0604020202020204" pitchFamily="34" charset="0"/>
                <a:ea typeface="ＭＳ Ｐゴシック" panose="020B0600070205080204" pitchFamily="34" charset="-128"/>
              </a:defRPr>
            </a:lvl7pPr>
            <a:lvl8pPr marL="3429000" indent="-228600" defTabSz="685800" eaLnBrk="0" fontAlgn="base" hangingPunct="0">
              <a:spcBef>
                <a:spcPct val="20000"/>
              </a:spcBef>
              <a:spcAft>
                <a:spcPct val="0"/>
              </a:spcAft>
              <a:buSzPct val="100000"/>
              <a:buChar char="•"/>
              <a:defRPr sz="2000">
                <a:solidFill>
                  <a:schemeClr val="tx2"/>
                </a:solidFill>
                <a:latin typeface="Arial" panose="020B0604020202020204" pitchFamily="34" charset="0"/>
                <a:ea typeface="ＭＳ Ｐゴシック" panose="020B0600070205080204" pitchFamily="34" charset="-128"/>
              </a:defRPr>
            </a:lvl8pPr>
            <a:lvl9pPr marL="3886200" indent="-228600" defTabSz="685800" eaLnBrk="0" fontAlgn="base" hangingPunct="0">
              <a:spcBef>
                <a:spcPct val="20000"/>
              </a:spcBef>
              <a:spcAft>
                <a:spcPct val="0"/>
              </a:spcAft>
              <a:buSzPct val="100000"/>
              <a:buChar char="•"/>
              <a:defRPr sz="2000">
                <a:solidFill>
                  <a:schemeClr val="tx2"/>
                </a:solidFill>
                <a:latin typeface="Arial" panose="020B0604020202020204" pitchFamily="34" charset="0"/>
                <a:ea typeface="ＭＳ Ｐゴシック" panose="020B0600070205080204" pitchFamily="34" charset="-128"/>
              </a:defRPr>
            </a:lvl9pPr>
          </a:lstStyle>
          <a:p>
            <a:pPr algn="ctr" defTabSz="685766">
              <a:spcBef>
                <a:spcPct val="0"/>
              </a:spcBef>
              <a:buSzTx/>
              <a:buNone/>
              <a:defRPr/>
            </a:pPr>
            <a:endParaRPr lang="en-GB" sz="1400" noProof="0">
              <a:solidFill>
                <a:prstClr val="black"/>
              </a:solidFill>
              <a:latin typeface="Calibri" panose="020F0502020204030204"/>
            </a:endParaRPr>
          </a:p>
        </p:txBody>
      </p:sp>
      <p:sp>
        <p:nvSpPr>
          <p:cNvPr id="56" name="Graphic 35" descr="Arrow: Rotate left with solid fill">
            <a:extLst>
              <a:ext uri="{FF2B5EF4-FFF2-40B4-BE49-F238E27FC236}">
                <a16:creationId xmlns:a16="http://schemas.microsoft.com/office/drawing/2014/main" id="{ECD845DE-B3DF-5B19-74E0-35161044DBC1}"/>
              </a:ext>
            </a:extLst>
          </p:cNvPr>
          <p:cNvSpPr/>
          <p:nvPr/>
        </p:nvSpPr>
        <p:spPr>
          <a:xfrm>
            <a:off x="2592862" y="1463170"/>
            <a:ext cx="5019915" cy="3343146"/>
          </a:xfrm>
          <a:custGeom>
            <a:avLst/>
            <a:gdLst>
              <a:gd name="connsiteX0" fmla="*/ 757983 w 5130963"/>
              <a:gd name="connsiteY0" fmla="*/ 1643906 h 2548559"/>
              <a:gd name="connsiteX1" fmla="*/ 1049515 w 5130963"/>
              <a:gd name="connsiteY1" fmla="*/ 663865 h 2548559"/>
              <a:gd name="connsiteX2" fmla="*/ 2524667 w 5130963"/>
              <a:gd name="connsiteY2" fmla="*/ 11760 h 2548559"/>
              <a:gd name="connsiteX3" fmla="*/ 4308844 w 5130963"/>
              <a:gd name="connsiteY3" fmla="*/ 302003 h 2548559"/>
              <a:gd name="connsiteX4" fmla="*/ 5130964 w 5130963"/>
              <a:gd name="connsiteY4" fmla="*/ 1259428 h 2548559"/>
              <a:gd name="connsiteX5" fmla="*/ 4448779 w 5130963"/>
              <a:gd name="connsiteY5" fmla="*/ 573399 h 2548559"/>
              <a:gd name="connsiteX6" fmla="*/ 3206852 w 5130963"/>
              <a:gd name="connsiteY6" fmla="*/ 437701 h 2548559"/>
              <a:gd name="connsiteX7" fmla="*/ 2250627 w 5130963"/>
              <a:gd name="connsiteY7" fmla="*/ 920183 h 2548559"/>
              <a:gd name="connsiteX8" fmla="*/ 2040724 w 5130963"/>
              <a:gd name="connsiteY8" fmla="*/ 1643906 h 2548559"/>
              <a:gd name="connsiteX9" fmla="*/ 2798708 w 5130963"/>
              <a:gd name="connsiteY9" fmla="*/ 1643906 h 2548559"/>
              <a:gd name="connsiteX10" fmla="*/ 1399354 w 5130963"/>
              <a:gd name="connsiteY10" fmla="*/ 2548560 h 2548559"/>
              <a:gd name="connsiteX11" fmla="*/ 0 w 5130963"/>
              <a:gd name="connsiteY11" fmla="*/ 1643906 h 2548559"/>
              <a:gd name="connsiteX12" fmla="*/ 757983 w 5130963"/>
              <a:gd name="connsiteY12" fmla="*/ 1643906 h 2548559"/>
              <a:gd name="connsiteX0" fmla="*/ 757983 w 5130964"/>
              <a:gd name="connsiteY0" fmla="*/ 1643906 h 2548560"/>
              <a:gd name="connsiteX1" fmla="*/ 1049515 w 5130964"/>
              <a:gd name="connsiteY1" fmla="*/ 663865 h 2548560"/>
              <a:gd name="connsiteX2" fmla="*/ 2524667 w 5130964"/>
              <a:gd name="connsiteY2" fmla="*/ 11760 h 2548560"/>
              <a:gd name="connsiteX3" fmla="*/ 4308844 w 5130964"/>
              <a:gd name="connsiteY3" fmla="*/ 302003 h 2548560"/>
              <a:gd name="connsiteX4" fmla="*/ 5130964 w 5130964"/>
              <a:gd name="connsiteY4" fmla="*/ 1259428 h 2548560"/>
              <a:gd name="connsiteX5" fmla="*/ 4448779 w 5130964"/>
              <a:gd name="connsiteY5" fmla="*/ 573399 h 2548560"/>
              <a:gd name="connsiteX6" fmla="*/ 3206852 w 5130964"/>
              <a:gd name="connsiteY6" fmla="*/ 437701 h 2548560"/>
              <a:gd name="connsiteX7" fmla="*/ 2239995 w 5130964"/>
              <a:gd name="connsiteY7" fmla="*/ 920183 h 2548560"/>
              <a:gd name="connsiteX8" fmla="*/ 2040724 w 5130964"/>
              <a:gd name="connsiteY8" fmla="*/ 1643906 h 2548560"/>
              <a:gd name="connsiteX9" fmla="*/ 2798708 w 5130964"/>
              <a:gd name="connsiteY9" fmla="*/ 1643906 h 2548560"/>
              <a:gd name="connsiteX10" fmla="*/ 1399354 w 5130964"/>
              <a:gd name="connsiteY10" fmla="*/ 2548560 h 2548560"/>
              <a:gd name="connsiteX11" fmla="*/ 0 w 5130964"/>
              <a:gd name="connsiteY11" fmla="*/ 1643906 h 2548560"/>
              <a:gd name="connsiteX12" fmla="*/ 757983 w 5130964"/>
              <a:gd name="connsiteY12" fmla="*/ 1643906 h 2548560"/>
              <a:gd name="connsiteX0" fmla="*/ 757983 w 5130964"/>
              <a:gd name="connsiteY0" fmla="*/ 1643906 h 2548560"/>
              <a:gd name="connsiteX1" fmla="*/ 1049515 w 5130964"/>
              <a:gd name="connsiteY1" fmla="*/ 663865 h 2548560"/>
              <a:gd name="connsiteX2" fmla="*/ 2524667 w 5130964"/>
              <a:gd name="connsiteY2" fmla="*/ 11760 h 2548560"/>
              <a:gd name="connsiteX3" fmla="*/ 4308844 w 5130964"/>
              <a:gd name="connsiteY3" fmla="*/ 302003 h 2548560"/>
              <a:gd name="connsiteX4" fmla="*/ 5130964 w 5130964"/>
              <a:gd name="connsiteY4" fmla="*/ 1259428 h 2548560"/>
              <a:gd name="connsiteX5" fmla="*/ 4448779 w 5130964"/>
              <a:gd name="connsiteY5" fmla="*/ 573399 h 2548560"/>
              <a:gd name="connsiteX6" fmla="*/ 3206852 w 5130964"/>
              <a:gd name="connsiteY6" fmla="*/ 437701 h 2548560"/>
              <a:gd name="connsiteX7" fmla="*/ 2239995 w 5130964"/>
              <a:gd name="connsiteY7" fmla="*/ 920183 h 2548560"/>
              <a:gd name="connsiteX8" fmla="*/ 1849338 w 5130964"/>
              <a:gd name="connsiteY8" fmla="*/ 1675804 h 2548560"/>
              <a:gd name="connsiteX9" fmla="*/ 2798708 w 5130964"/>
              <a:gd name="connsiteY9" fmla="*/ 1643906 h 2548560"/>
              <a:gd name="connsiteX10" fmla="*/ 1399354 w 5130964"/>
              <a:gd name="connsiteY10" fmla="*/ 2548560 h 2548560"/>
              <a:gd name="connsiteX11" fmla="*/ 0 w 5130964"/>
              <a:gd name="connsiteY11" fmla="*/ 1643906 h 2548560"/>
              <a:gd name="connsiteX12" fmla="*/ 757983 w 5130964"/>
              <a:gd name="connsiteY12" fmla="*/ 1643906 h 2548560"/>
              <a:gd name="connsiteX0" fmla="*/ 757983 w 5130964"/>
              <a:gd name="connsiteY0" fmla="*/ 1643906 h 2548560"/>
              <a:gd name="connsiteX1" fmla="*/ 1049515 w 5130964"/>
              <a:gd name="connsiteY1" fmla="*/ 663865 h 2548560"/>
              <a:gd name="connsiteX2" fmla="*/ 2524667 w 5130964"/>
              <a:gd name="connsiteY2" fmla="*/ 11760 h 2548560"/>
              <a:gd name="connsiteX3" fmla="*/ 4308844 w 5130964"/>
              <a:gd name="connsiteY3" fmla="*/ 302003 h 2548560"/>
              <a:gd name="connsiteX4" fmla="*/ 5130964 w 5130964"/>
              <a:gd name="connsiteY4" fmla="*/ 1259428 h 2548560"/>
              <a:gd name="connsiteX5" fmla="*/ 4448779 w 5130964"/>
              <a:gd name="connsiteY5" fmla="*/ 573399 h 2548560"/>
              <a:gd name="connsiteX6" fmla="*/ 3206852 w 5130964"/>
              <a:gd name="connsiteY6" fmla="*/ 437701 h 2548560"/>
              <a:gd name="connsiteX7" fmla="*/ 2239995 w 5130964"/>
              <a:gd name="connsiteY7" fmla="*/ 920183 h 2548560"/>
              <a:gd name="connsiteX8" fmla="*/ 1849338 w 5130964"/>
              <a:gd name="connsiteY8" fmla="*/ 1675804 h 2548560"/>
              <a:gd name="connsiteX9" fmla="*/ 2596690 w 5130964"/>
              <a:gd name="connsiteY9" fmla="*/ 1665171 h 2548560"/>
              <a:gd name="connsiteX10" fmla="*/ 1399354 w 5130964"/>
              <a:gd name="connsiteY10" fmla="*/ 2548560 h 2548560"/>
              <a:gd name="connsiteX11" fmla="*/ 0 w 5130964"/>
              <a:gd name="connsiteY11" fmla="*/ 1643906 h 2548560"/>
              <a:gd name="connsiteX12" fmla="*/ 757983 w 5130964"/>
              <a:gd name="connsiteY12" fmla="*/ 1643906 h 2548560"/>
              <a:gd name="connsiteX0" fmla="*/ 757983 w 5130964"/>
              <a:gd name="connsiteY0" fmla="*/ 1643906 h 2548560"/>
              <a:gd name="connsiteX1" fmla="*/ 1049515 w 5130964"/>
              <a:gd name="connsiteY1" fmla="*/ 663865 h 2548560"/>
              <a:gd name="connsiteX2" fmla="*/ 2524667 w 5130964"/>
              <a:gd name="connsiteY2" fmla="*/ 11760 h 2548560"/>
              <a:gd name="connsiteX3" fmla="*/ 4308844 w 5130964"/>
              <a:gd name="connsiteY3" fmla="*/ 302003 h 2548560"/>
              <a:gd name="connsiteX4" fmla="*/ 5130964 w 5130964"/>
              <a:gd name="connsiteY4" fmla="*/ 1259428 h 2548560"/>
              <a:gd name="connsiteX5" fmla="*/ 4448779 w 5130964"/>
              <a:gd name="connsiteY5" fmla="*/ 573399 h 2548560"/>
              <a:gd name="connsiteX6" fmla="*/ 3206852 w 5130964"/>
              <a:gd name="connsiteY6" fmla="*/ 437701 h 2548560"/>
              <a:gd name="connsiteX7" fmla="*/ 2133670 w 5130964"/>
              <a:gd name="connsiteY7" fmla="*/ 888285 h 2548560"/>
              <a:gd name="connsiteX8" fmla="*/ 1849338 w 5130964"/>
              <a:gd name="connsiteY8" fmla="*/ 1675804 h 2548560"/>
              <a:gd name="connsiteX9" fmla="*/ 2596690 w 5130964"/>
              <a:gd name="connsiteY9" fmla="*/ 1665171 h 2548560"/>
              <a:gd name="connsiteX10" fmla="*/ 1399354 w 5130964"/>
              <a:gd name="connsiteY10" fmla="*/ 2548560 h 2548560"/>
              <a:gd name="connsiteX11" fmla="*/ 0 w 5130964"/>
              <a:gd name="connsiteY11" fmla="*/ 1643906 h 2548560"/>
              <a:gd name="connsiteX12" fmla="*/ 757983 w 5130964"/>
              <a:gd name="connsiteY12" fmla="*/ 1643906 h 2548560"/>
              <a:gd name="connsiteX0" fmla="*/ 577230 w 5130964"/>
              <a:gd name="connsiteY0" fmla="*/ 1654538 h 2548560"/>
              <a:gd name="connsiteX1" fmla="*/ 1049515 w 5130964"/>
              <a:gd name="connsiteY1" fmla="*/ 663865 h 2548560"/>
              <a:gd name="connsiteX2" fmla="*/ 2524667 w 5130964"/>
              <a:gd name="connsiteY2" fmla="*/ 11760 h 2548560"/>
              <a:gd name="connsiteX3" fmla="*/ 4308844 w 5130964"/>
              <a:gd name="connsiteY3" fmla="*/ 302003 h 2548560"/>
              <a:gd name="connsiteX4" fmla="*/ 5130964 w 5130964"/>
              <a:gd name="connsiteY4" fmla="*/ 1259428 h 2548560"/>
              <a:gd name="connsiteX5" fmla="*/ 4448779 w 5130964"/>
              <a:gd name="connsiteY5" fmla="*/ 573399 h 2548560"/>
              <a:gd name="connsiteX6" fmla="*/ 3206852 w 5130964"/>
              <a:gd name="connsiteY6" fmla="*/ 437701 h 2548560"/>
              <a:gd name="connsiteX7" fmla="*/ 2133670 w 5130964"/>
              <a:gd name="connsiteY7" fmla="*/ 888285 h 2548560"/>
              <a:gd name="connsiteX8" fmla="*/ 1849338 w 5130964"/>
              <a:gd name="connsiteY8" fmla="*/ 1675804 h 2548560"/>
              <a:gd name="connsiteX9" fmla="*/ 2596690 w 5130964"/>
              <a:gd name="connsiteY9" fmla="*/ 1665171 h 2548560"/>
              <a:gd name="connsiteX10" fmla="*/ 1399354 w 5130964"/>
              <a:gd name="connsiteY10" fmla="*/ 2548560 h 2548560"/>
              <a:gd name="connsiteX11" fmla="*/ 0 w 5130964"/>
              <a:gd name="connsiteY11" fmla="*/ 1643906 h 2548560"/>
              <a:gd name="connsiteX12" fmla="*/ 577230 w 5130964"/>
              <a:gd name="connsiteY12" fmla="*/ 1654538 h 2548560"/>
              <a:gd name="connsiteX0" fmla="*/ 577230 w 5130964"/>
              <a:gd name="connsiteY0" fmla="*/ 1654538 h 2548560"/>
              <a:gd name="connsiteX1" fmla="*/ 1049515 w 5130964"/>
              <a:gd name="connsiteY1" fmla="*/ 663865 h 2548560"/>
              <a:gd name="connsiteX2" fmla="*/ 2524667 w 5130964"/>
              <a:gd name="connsiteY2" fmla="*/ 11760 h 2548560"/>
              <a:gd name="connsiteX3" fmla="*/ 4308844 w 5130964"/>
              <a:gd name="connsiteY3" fmla="*/ 302003 h 2548560"/>
              <a:gd name="connsiteX4" fmla="*/ 5130964 w 5130964"/>
              <a:gd name="connsiteY4" fmla="*/ 1259428 h 2548560"/>
              <a:gd name="connsiteX5" fmla="*/ 4448779 w 5130964"/>
              <a:gd name="connsiteY5" fmla="*/ 573399 h 2548560"/>
              <a:gd name="connsiteX6" fmla="*/ 3206852 w 5130964"/>
              <a:gd name="connsiteY6" fmla="*/ 437701 h 2548560"/>
              <a:gd name="connsiteX7" fmla="*/ 2133670 w 5130964"/>
              <a:gd name="connsiteY7" fmla="*/ 888285 h 2548560"/>
              <a:gd name="connsiteX8" fmla="*/ 1615421 w 5130964"/>
              <a:gd name="connsiteY8" fmla="*/ 1675804 h 2548560"/>
              <a:gd name="connsiteX9" fmla="*/ 2596690 w 5130964"/>
              <a:gd name="connsiteY9" fmla="*/ 1665171 h 2548560"/>
              <a:gd name="connsiteX10" fmla="*/ 1399354 w 5130964"/>
              <a:gd name="connsiteY10" fmla="*/ 2548560 h 2548560"/>
              <a:gd name="connsiteX11" fmla="*/ 0 w 5130964"/>
              <a:gd name="connsiteY11" fmla="*/ 1643906 h 2548560"/>
              <a:gd name="connsiteX12" fmla="*/ 577230 w 5130964"/>
              <a:gd name="connsiteY12" fmla="*/ 1654538 h 2548560"/>
              <a:gd name="connsiteX0" fmla="*/ 577230 w 5130964"/>
              <a:gd name="connsiteY0" fmla="*/ 1654538 h 2548560"/>
              <a:gd name="connsiteX1" fmla="*/ 1049515 w 5130964"/>
              <a:gd name="connsiteY1" fmla="*/ 663865 h 2548560"/>
              <a:gd name="connsiteX2" fmla="*/ 2524667 w 5130964"/>
              <a:gd name="connsiteY2" fmla="*/ 11760 h 2548560"/>
              <a:gd name="connsiteX3" fmla="*/ 4308844 w 5130964"/>
              <a:gd name="connsiteY3" fmla="*/ 302003 h 2548560"/>
              <a:gd name="connsiteX4" fmla="*/ 5130964 w 5130964"/>
              <a:gd name="connsiteY4" fmla="*/ 1259428 h 2548560"/>
              <a:gd name="connsiteX5" fmla="*/ 4448779 w 5130964"/>
              <a:gd name="connsiteY5" fmla="*/ 573399 h 2548560"/>
              <a:gd name="connsiteX6" fmla="*/ 3206852 w 5130964"/>
              <a:gd name="connsiteY6" fmla="*/ 437701 h 2548560"/>
              <a:gd name="connsiteX7" fmla="*/ 2133670 w 5130964"/>
              <a:gd name="connsiteY7" fmla="*/ 888285 h 2548560"/>
              <a:gd name="connsiteX8" fmla="*/ 1615421 w 5130964"/>
              <a:gd name="connsiteY8" fmla="*/ 1675804 h 2548560"/>
              <a:gd name="connsiteX9" fmla="*/ 2320244 w 5130964"/>
              <a:gd name="connsiteY9" fmla="*/ 1686436 h 2548560"/>
              <a:gd name="connsiteX10" fmla="*/ 1399354 w 5130964"/>
              <a:gd name="connsiteY10" fmla="*/ 2548560 h 2548560"/>
              <a:gd name="connsiteX11" fmla="*/ 0 w 5130964"/>
              <a:gd name="connsiteY11" fmla="*/ 1643906 h 2548560"/>
              <a:gd name="connsiteX12" fmla="*/ 577230 w 5130964"/>
              <a:gd name="connsiteY12" fmla="*/ 1654538 h 2548560"/>
              <a:gd name="connsiteX0" fmla="*/ 577230 w 5130964"/>
              <a:gd name="connsiteY0" fmla="*/ 1654538 h 2537927"/>
              <a:gd name="connsiteX1" fmla="*/ 1049515 w 5130964"/>
              <a:gd name="connsiteY1" fmla="*/ 663865 h 2537927"/>
              <a:gd name="connsiteX2" fmla="*/ 2524667 w 5130964"/>
              <a:gd name="connsiteY2" fmla="*/ 11760 h 2537927"/>
              <a:gd name="connsiteX3" fmla="*/ 4308844 w 5130964"/>
              <a:gd name="connsiteY3" fmla="*/ 302003 h 2537927"/>
              <a:gd name="connsiteX4" fmla="*/ 5130964 w 5130964"/>
              <a:gd name="connsiteY4" fmla="*/ 1259428 h 2537927"/>
              <a:gd name="connsiteX5" fmla="*/ 4448779 w 5130964"/>
              <a:gd name="connsiteY5" fmla="*/ 573399 h 2537927"/>
              <a:gd name="connsiteX6" fmla="*/ 3206852 w 5130964"/>
              <a:gd name="connsiteY6" fmla="*/ 437701 h 2537927"/>
              <a:gd name="connsiteX7" fmla="*/ 2133670 w 5130964"/>
              <a:gd name="connsiteY7" fmla="*/ 888285 h 2537927"/>
              <a:gd name="connsiteX8" fmla="*/ 1615421 w 5130964"/>
              <a:gd name="connsiteY8" fmla="*/ 1675804 h 2537927"/>
              <a:gd name="connsiteX9" fmla="*/ 2320244 w 5130964"/>
              <a:gd name="connsiteY9" fmla="*/ 1686436 h 2537927"/>
              <a:gd name="connsiteX10" fmla="*/ 1112275 w 5130964"/>
              <a:gd name="connsiteY10" fmla="*/ 2537927 h 2537927"/>
              <a:gd name="connsiteX11" fmla="*/ 0 w 5130964"/>
              <a:gd name="connsiteY11" fmla="*/ 1643906 h 2537927"/>
              <a:gd name="connsiteX12" fmla="*/ 577230 w 5130964"/>
              <a:gd name="connsiteY12" fmla="*/ 1654538 h 2537927"/>
              <a:gd name="connsiteX0" fmla="*/ 502802 w 5130964"/>
              <a:gd name="connsiteY0" fmla="*/ 1665171 h 2537927"/>
              <a:gd name="connsiteX1" fmla="*/ 1049515 w 5130964"/>
              <a:gd name="connsiteY1" fmla="*/ 663865 h 2537927"/>
              <a:gd name="connsiteX2" fmla="*/ 2524667 w 5130964"/>
              <a:gd name="connsiteY2" fmla="*/ 11760 h 2537927"/>
              <a:gd name="connsiteX3" fmla="*/ 4308844 w 5130964"/>
              <a:gd name="connsiteY3" fmla="*/ 302003 h 2537927"/>
              <a:gd name="connsiteX4" fmla="*/ 5130964 w 5130964"/>
              <a:gd name="connsiteY4" fmla="*/ 1259428 h 2537927"/>
              <a:gd name="connsiteX5" fmla="*/ 4448779 w 5130964"/>
              <a:gd name="connsiteY5" fmla="*/ 573399 h 2537927"/>
              <a:gd name="connsiteX6" fmla="*/ 3206852 w 5130964"/>
              <a:gd name="connsiteY6" fmla="*/ 437701 h 2537927"/>
              <a:gd name="connsiteX7" fmla="*/ 2133670 w 5130964"/>
              <a:gd name="connsiteY7" fmla="*/ 888285 h 2537927"/>
              <a:gd name="connsiteX8" fmla="*/ 1615421 w 5130964"/>
              <a:gd name="connsiteY8" fmla="*/ 1675804 h 2537927"/>
              <a:gd name="connsiteX9" fmla="*/ 2320244 w 5130964"/>
              <a:gd name="connsiteY9" fmla="*/ 1686436 h 2537927"/>
              <a:gd name="connsiteX10" fmla="*/ 1112275 w 5130964"/>
              <a:gd name="connsiteY10" fmla="*/ 2537927 h 2537927"/>
              <a:gd name="connsiteX11" fmla="*/ 0 w 5130964"/>
              <a:gd name="connsiteY11" fmla="*/ 1643906 h 2537927"/>
              <a:gd name="connsiteX12" fmla="*/ 502802 w 5130964"/>
              <a:gd name="connsiteY12" fmla="*/ 1665171 h 2537927"/>
              <a:gd name="connsiteX0" fmla="*/ 502802 w 5130964"/>
              <a:gd name="connsiteY0" fmla="*/ 1665171 h 2537927"/>
              <a:gd name="connsiteX1" fmla="*/ 1049515 w 5130964"/>
              <a:gd name="connsiteY1" fmla="*/ 663865 h 2537927"/>
              <a:gd name="connsiteX2" fmla="*/ 2524667 w 5130964"/>
              <a:gd name="connsiteY2" fmla="*/ 11760 h 2537927"/>
              <a:gd name="connsiteX3" fmla="*/ 4308844 w 5130964"/>
              <a:gd name="connsiteY3" fmla="*/ 302003 h 2537927"/>
              <a:gd name="connsiteX4" fmla="*/ 5130964 w 5130964"/>
              <a:gd name="connsiteY4" fmla="*/ 1259428 h 2537927"/>
              <a:gd name="connsiteX5" fmla="*/ 4448779 w 5130964"/>
              <a:gd name="connsiteY5" fmla="*/ 573399 h 2537927"/>
              <a:gd name="connsiteX6" fmla="*/ 3206852 w 5130964"/>
              <a:gd name="connsiteY6" fmla="*/ 437701 h 2537927"/>
              <a:gd name="connsiteX7" fmla="*/ 2133670 w 5130964"/>
              <a:gd name="connsiteY7" fmla="*/ 888285 h 2537927"/>
              <a:gd name="connsiteX8" fmla="*/ 1392137 w 5130964"/>
              <a:gd name="connsiteY8" fmla="*/ 1675804 h 2537927"/>
              <a:gd name="connsiteX9" fmla="*/ 2320244 w 5130964"/>
              <a:gd name="connsiteY9" fmla="*/ 1686436 h 2537927"/>
              <a:gd name="connsiteX10" fmla="*/ 1112275 w 5130964"/>
              <a:gd name="connsiteY10" fmla="*/ 2537927 h 2537927"/>
              <a:gd name="connsiteX11" fmla="*/ 0 w 5130964"/>
              <a:gd name="connsiteY11" fmla="*/ 1643906 h 2537927"/>
              <a:gd name="connsiteX12" fmla="*/ 502802 w 5130964"/>
              <a:gd name="connsiteY12" fmla="*/ 1665171 h 2537927"/>
              <a:gd name="connsiteX0" fmla="*/ 502802 w 5130964"/>
              <a:gd name="connsiteY0" fmla="*/ 1665171 h 2537927"/>
              <a:gd name="connsiteX1" fmla="*/ 1049515 w 5130964"/>
              <a:gd name="connsiteY1" fmla="*/ 663865 h 2537927"/>
              <a:gd name="connsiteX2" fmla="*/ 2524667 w 5130964"/>
              <a:gd name="connsiteY2" fmla="*/ 11760 h 2537927"/>
              <a:gd name="connsiteX3" fmla="*/ 4308844 w 5130964"/>
              <a:gd name="connsiteY3" fmla="*/ 302003 h 2537927"/>
              <a:gd name="connsiteX4" fmla="*/ 5130964 w 5130964"/>
              <a:gd name="connsiteY4" fmla="*/ 1259428 h 2537927"/>
              <a:gd name="connsiteX5" fmla="*/ 4448779 w 5130964"/>
              <a:gd name="connsiteY5" fmla="*/ 573399 h 2537927"/>
              <a:gd name="connsiteX6" fmla="*/ 3206852 w 5130964"/>
              <a:gd name="connsiteY6" fmla="*/ 437701 h 2537927"/>
              <a:gd name="connsiteX7" fmla="*/ 2133670 w 5130964"/>
              <a:gd name="connsiteY7" fmla="*/ 888285 h 2537927"/>
              <a:gd name="connsiteX8" fmla="*/ 1392137 w 5130964"/>
              <a:gd name="connsiteY8" fmla="*/ 1675804 h 2537927"/>
              <a:gd name="connsiteX9" fmla="*/ 1884309 w 5130964"/>
              <a:gd name="connsiteY9" fmla="*/ 1697068 h 2537927"/>
              <a:gd name="connsiteX10" fmla="*/ 1112275 w 5130964"/>
              <a:gd name="connsiteY10" fmla="*/ 2537927 h 2537927"/>
              <a:gd name="connsiteX11" fmla="*/ 0 w 5130964"/>
              <a:gd name="connsiteY11" fmla="*/ 1643906 h 2537927"/>
              <a:gd name="connsiteX12" fmla="*/ 502802 w 5130964"/>
              <a:gd name="connsiteY12" fmla="*/ 1665171 h 2537927"/>
              <a:gd name="connsiteX0" fmla="*/ 502802 w 5130964"/>
              <a:gd name="connsiteY0" fmla="*/ 1665171 h 2304011"/>
              <a:gd name="connsiteX1" fmla="*/ 1049515 w 5130964"/>
              <a:gd name="connsiteY1" fmla="*/ 663865 h 2304011"/>
              <a:gd name="connsiteX2" fmla="*/ 2524667 w 5130964"/>
              <a:gd name="connsiteY2" fmla="*/ 11760 h 2304011"/>
              <a:gd name="connsiteX3" fmla="*/ 4308844 w 5130964"/>
              <a:gd name="connsiteY3" fmla="*/ 302003 h 2304011"/>
              <a:gd name="connsiteX4" fmla="*/ 5130964 w 5130964"/>
              <a:gd name="connsiteY4" fmla="*/ 1259428 h 2304011"/>
              <a:gd name="connsiteX5" fmla="*/ 4448779 w 5130964"/>
              <a:gd name="connsiteY5" fmla="*/ 573399 h 2304011"/>
              <a:gd name="connsiteX6" fmla="*/ 3206852 w 5130964"/>
              <a:gd name="connsiteY6" fmla="*/ 437701 h 2304011"/>
              <a:gd name="connsiteX7" fmla="*/ 2133670 w 5130964"/>
              <a:gd name="connsiteY7" fmla="*/ 888285 h 2304011"/>
              <a:gd name="connsiteX8" fmla="*/ 1392137 w 5130964"/>
              <a:gd name="connsiteY8" fmla="*/ 1675804 h 2304011"/>
              <a:gd name="connsiteX9" fmla="*/ 1884309 w 5130964"/>
              <a:gd name="connsiteY9" fmla="*/ 1697068 h 2304011"/>
              <a:gd name="connsiteX10" fmla="*/ 910256 w 5130964"/>
              <a:gd name="connsiteY10" fmla="*/ 2304011 h 2304011"/>
              <a:gd name="connsiteX11" fmla="*/ 0 w 5130964"/>
              <a:gd name="connsiteY11" fmla="*/ 1643906 h 2304011"/>
              <a:gd name="connsiteX12" fmla="*/ 502802 w 5130964"/>
              <a:gd name="connsiteY12" fmla="*/ 1665171 h 2304011"/>
              <a:gd name="connsiteX0" fmla="*/ 502802 w 5130964"/>
              <a:gd name="connsiteY0" fmla="*/ 1665171 h 2304011"/>
              <a:gd name="connsiteX1" fmla="*/ 1049515 w 5130964"/>
              <a:gd name="connsiteY1" fmla="*/ 663865 h 2304011"/>
              <a:gd name="connsiteX2" fmla="*/ 2524667 w 5130964"/>
              <a:gd name="connsiteY2" fmla="*/ 11760 h 2304011"/>
              <a:gd name="connsiteX3" fmla="*/ 4308844 w 5130964"/>
              <a:gd name="connsiteY3" fmla="*/ 302003 h 2304011"/>
              <a:gd name="connsiteX4" fmla="*/ 5130964 w 5130964"/>
              <a:gd name="connsiteY4" fmla="*/ 1259428 h 2304011"/>
              <a:gd name="connsiteX5" fmla="*/ 4448779 w 5130964"/>
              <a:gd name="connsiteY5" fmla="*/ 573399 h 2304011"/>
              <a:gd name="connsiteX6" fmla="*/ 3206852 w 5130964"/>
              <a:gd name="connsiteY6" fmla="*/ 437701 h 2304011"/>
              <a:gd name="connsiteX7" fmla="*/ 1984814 w 5130964"/>
              <a:gd name="connsiteY7" fmla="*/ 813857 h 2304011"/>
              <a:gd name="connsiteX8" fmla="*/ 1392137 w 5130964"/>
              <a:gd name="connsiteY8" fmla="*/ 1675804 h 2304011"/>
              <a:gd name="connsiteX9" fmla="*/ 1884309 w 5130964"/>
              <a:gd name="connsiteY9" fmla="*/ 1697068 h 2304011"/>
              <a:gd name="connsiteX10" fmla="*/ 910256 w 5130964"/>
              <a:gd name="connsiteY10" fmla="*/ 2304011 h 2304011"/>
              <a:gd name="connsiteX11" fmla="*/ 0 w 5130964"/>
              <a:gd name="connsiteY11" fmla="*/ 1643906 h 2304011"/>
              <a:gd name="connsiteX12" fmla="*/ 502802 w 5130964"/>
              <a:gd name="connsiteY12" fmla="*/ 1665171 h 2304011"/>
              <a:gd name="connsiteX0" fmla="*/ 502802 w 5130964"/>
              <a:gd name="connsiteY0" fmla="*/ 1665171 h 2304011"/>
              <a:gd name="connsiteX1" fmla="*/ 1049515 w 5130964"/>
              <a:gd name="connsiteY1" fmla="*/ 663865 h 2304011"/>
              <a:gd name="connsiteX2" fmla="*/ 2524667 w 5130964"/>
              <a:gd name="connsiteY2" fmla="*/ 11760 h 2304011"/>
              <a:gd name="connsiteX3" fmla="*/ 4308844 w 5130964"/>
              <a:gd name="connsiteY3" fmla="*/ 302003 h 2304011"/>
              <a:gd name="connsiteX4" fmla="*/ 5130964 w 5130964"/>
              <a:gd name="connsiteY4" fmla="*/ 1259428 h 2304011"/>
              <a:gd name="connsiteX5" fmla="*/ 4448779 w 5130964"/>
              <a:gd name="connsiteY5" fmla="*/ 573399 h 2304011"/>
              <a:gd name="connsiteX6" fmla="*/ 3174954 w 5130964"/>
              <a:gd name="connsiteY6" fmla="*/ 363273 h 2304011"/>
              <a:gd name="connsiteX7" fmla="*/ 1984814 w 5130964"/>
              <a:gd name="connsiteY7" fmla="*/ 813857 h 2304011"/>
              <a:gd name="connsiteX8" fmla="*/ 1392137 w 5130964"/>
              <a:gd name="connsiteY8" fmla="*/ 1675804 h 2304011"/>
              <a:gd name="connsiteX9" fmla="*/ 1884309 w 5130964"/>
              <a:gd name="connsiteY9" fmla="*/ 1697068 h 2304011"/>
              <a:gd name="connsiteX10" fmla="*/ 910256 w 5130964"/>
              <a:gd name="connsiteY10" fmla="*/ 2304011 h 2304011"/>
              <a:gd name="connsiteX11" fmla="*/ 0 w 5130964"/>
              <a:gd name="connsiteY11" fmla="*/ 1643906 h 2304011"/>
              <a:gd name="connsiteX12" fmla="*/ 502802 w 5130964"/>
              <a:gd name="connsiteY12" fmla="*/ 1665171 h 2304011"/>
              <a:gd name="connsiteX0" fmla="*/ 502802 w 5130964"/>
              <a:gd name="connsiteY0" fmla="*/ 1665171 h 2304011"/>
              <a:gd name="connsiteX1" fmla="*/ 1049515 w 5130964"/>
              <a:gd name="connsiteY1" fmla="*/ 663865 h 2304011"/>
              <a:gd name="connsiteX2" fmla="*/ 2524667 w 5130964"/>
              <a:gd name="connsiteY2" fmla="*/ 11760 h 2304011"/>
              <a:gd name="connsiteX3" fmla="*/ 4308844 w 5130964"/>
              <a:gd name="connsiteY3" fmla="*/ 302003 h 2304011"/>
              <a:gd name="connsiteX4" fmla="*/ 5130964 w 5130964"/>
              <a:gd name="connsiteY4" fmla="*/ 1259428 h 2304011"/>
              <a:gd name="connsiteX5" fmla="*/ 4448779 w 5130964"/>
              <a:gd name="connsiteY5" fmla="*/ 573399 h 2304011"/>
              <a:gd name="connsiteX6" fmla="*/ 3174954 w 5130964"/>
              <a:gd name="connsiteY6" fmla="*/ 363273 h 2304011"/>
              <a:gd name="connsiteX7" fmla="*/ 1931651 w 5130964"/>
              <a:gd name="connsiteY7" fmla="*/ 760694 h 2304011"/>
              <a:gd name="connsiteX8" fmla="*/ 1392137 w 5130964"/>
              <a:gd name="connsiteY8" fmla="*/ 1675804 h 2304011"/>
              <a:gd name="connsiteX9" fmla="*/ 1884309 w 5130964"/>
              <a:gd name="connsiteY9" fmla="*/ 1697068 h 2304011"/>
              <a:gd name="connsiteX10" fmla="*/ 910256 w 5130964"/>
              <a:gd name="connsiteY10" fmla="*/ 2304011 h 2304011"/>
              <a:gd name="connsiteX11" fmla="*/ 0 w 5130964"/>
              <a:gd name="connsiteY11" fmla="*/ 1643906 h 2304011"/>
              <a:gd name="connsiteX12" fmla="*/ 502802 w 5130964"/>
              <a:gd name="connsiteY12" fmla="*/ 1665171 h 2304011"/>
              <a:gd name="connsiteX0" fmla="*/ 502802 w 5130964"/>
              <a:gd name="connsiteY0" fmla="*/ 1670397 h 2309237"/>
              <a:gd name="connsiteX1" fmla="*/ 932557 w 5130964"/>
              <a:gd name="connsiteY1" fmla="*/ 690357 h 2309237"/>
              <a:gd name="connsiteX2" fmla="*/ 2524667 w 5130964"/>
              <a:gd name="connsiteY2" fmla="*/ 16986 h 2309237"/>
              <a:gd name="connsiteX3" fmla="*/ 4308844 w 5130964"/>
              <a:gd name="connsiteY3" fmla="*/ 307229 h 2309237"/>
              <a:gd name="connsiteX4" fmla="*/ 5130964 w 5130964"/>
              <a:gd name="connsiteY4" fmla="*/ 1264654 h 2309237"/>
              <a:gd name="connsiteX5" fmla="*/ 4448779 w 5130964"/>
              <a:gd name="connsiteY5" fmla="*/ 578625 h 2309237"/>
              <a:gd name="connsiteX6" fmla="*/ 3174954 w 5130964"/>
              <a:gd name="connsiteY6" fmla="*/ 368499 h 2309237"/>
              <a:gd name="connsiteX7" fmla="*/ 1931651 w 5130964"/>
              <a:gd name="connsiteY7" fmla="*/ 765920 h 2309237"/>
              <a:gd name="connsiteX8" fmla="*/ 1392137 w 5130964"/>
              <a:gd name="connsiteY8" fmla="*/ 1681030 h 2309237"/>
              <a:gd name="connsiteX9" fmla="*/ 1884309 w 5130964"/>
              <a:gd name="connsiteY9" fmla="*/ 1702294 h 2309237"/>
              <a:gd name="connsiteX10" fmla="*/ 910256 w 5130964"/>
              <a:gd name="connsiteY10" fmla="*/ 2309237 h 2309237"/>
              <a:gd name="connsiteX11" fmla="*/ 0 w 5130964"/>
              <a:gd name="connsiteY11" fmla="*/ 1649132 h 2309237"/>
              <a:gd name="connsiteX12" fmla="*/ 502802 w 5130964"/>
              <a:gd name="connsiteY12" fmla="*/ 1670397 h 2309237"/>
              <a:gd name="connsiteX0" fmla="*/ 502802 w 5130964"/>
              <a:gd name="connsiteY0" fmla="*/ 1651129 h 2289969"/>
              <a:gd name="connsiteX1" fmla="*/ 932557 w 5130964"/>
              <a:gd name="connsiteY1" fmla="*/ 671089 h 2289969"/>
              <a:gd name="connsiteX2" fmla="*/ 2354546 w 5130964"/>
              <a:gd name="connsiteY2" fmla="*/ 18983 h 2289969"/>
              <a:gd name="connsiteX3" fmla="*/ 4308844 w 5130964"/>
              <a:gd name="connsiteY3" fmla="*/ 287961 h 2289969"/>
              <a:gd name="connsiteX4" fmla="*/ 5130964 w 5130964"/>
              <a:gd name="connsiteY4" fmla="*/ 1245386 h 2289969"/>
              <a:gd name="connsiteX5" fmla="*/ 4448779 w 5130964"/>
              <a:gd name="connsiteY5" fmla="*/ 559357 h 2289969"/>
              <a:gd name="connsiteX6" fmla="*/ 3174954 w 5130964"/>
              <a:gd name="connsiteY6" fmla="*/ 349231 h 2289969"/>
              <a:gd name="connsiteX7" fmla="*/ 1931651 w 5130964"/>
              <a:gd name="connsiteY7" fmla="*/ 746652 h 2289969"/>
              <a:gd name="connsiteX8" fmla="*/ 1392137 w 5130964"/>
              <a:gd name="connsiteY8" fmla="*/ 1661762 h 2289969"/>
              <a:gd name="connsiteX9" fmla="*/ 1884309 w 5130964"/>
              <a:gd name="connsiteY9" fmla="*/ 1683026 h 2289969"/>
              <a:gd name="connsiteX10" fmla="*/ 910256 w 5130964"/>
              <a:gd name="connsiteY10" fmla="*/ 2289969 h 2289969"/>
              <a:gd name="connsiteX11" fmla="*/ 0 w 5130964"/>
              <a:gd name="connsiteY11" fmla="*/ 1629864 h 2289969"/>
              <a:gd name="connsiteX12" fmla="*/ 502802 w 5130964"/>
              <a:gd name="connsiteY12" fmla="*/ 1651129 h 2289969"/>
              <a:gd name="connsiteX0" fmla="*/ 502802 w 5130964"/>
              <a:gd name="connsiteY0" fmla="*/ 1629158 h 2267998"/>
              <a:gd name="connsiteX1" fmla="*/ 932557 w 5130964"/>
              <a:gd name="connsiteY1" fmla="*/ 649118 h 2267998"/>
              <a:gd name="connsiteX2" fmla="*/ 2620360 w 5130964"/>
              <a:gd name="connsiteY2" fmla="*/ 21886 h 2267998"/>
              <a:gd name="connsiteX3" fmla="*/ 4308844 w 5130964"/>
              <a:gd name="connsiteY3" fmla="*/ 265990 h 2267998"/>
              <a:gd name="connsiteX4" fmla="*/ 5130964 w 5130964"/>
              <a:gd name="connsiteY4" fmla="*/ 1223415 h 2267998"/>
              <a:gd name="connsiteX5" fmla="*/ 4448779 w 5130964"/>
              <a:gd name="connsiteY5" fmla="*/ 537386 h 2267998"/>
              <a:gd name="connsiteX6" fmla="*/ 3174954 w 5130964"/>
              <a:gd name="connsiteY6" fmla="*/ 327260 h 2267998"/>
              <a:gd name="connsiteX7" fmla="*/ 1931651 w 5130964"/>
              <a:gd name="connsiteY7" fmla="*/ 724681 h 2267998"/>
              <a:gd name="connsiteX8" fmla="*/ 1392137 w 5130964"/>
              <a:gd name="connsiteY8" fmla="*/ 1639791 h 2267998"/>
              <a:gd name="connsiteX9" fmla="*/ 1884309 w 5130964"/>
              <a:gd name="connsiteY9" fmla="*/ 1661055 h 2267998"/>
              <a:gd name="connsiteX10" fmla="*/ 910256 w 5130964"/>
              <a:gd name="connsiteY10" fmla="*/ 2267998 h 2267998"/>
              <a:gd name="connsiteX11" fmla="*/ 0 w 5130964"/>
              <a:gd name="connsiteY11" fmla="*/ 1607893 h 2267998"/>
              <a:gd name="connsiteX12" fmla="*/ 502802 w 5130964"/>
              <a:gd name="connsiteY12" fmla="*/ 1629158 h 2267998"/>
              <a:gd name="connsiteX0" fmla="*/ 502802 w 5130964"/>
              <a:gd name="connsiteY0" fmla="*/ 1634263 h 2273103"/>
              <a:gd name="connsiteX1" fmla="*/ 985720 w 5130964"/>
              <a:gd name="connsiteY1" fmla="*/ 728843 h 2273103"/>
              <a:gd name="connsiteX2" fmla="*/ 2620360 w 5130964"/>
              <a:gd name="connsiteY2" fmla="*/ 26991 h 2273103"/>
              <a:gd name="connsiteX3" fmla="*/ 4308844 w 5130964"/>
              <a:gd name="connsiteY3" fmla="*/ 271095 h 2273103"/>
              <a:gd name="connsiteX4" fmla="*/ 5130964 w 5130964"/>
              <a:gd name="connsiteY4" fmla="*/ 1228520 h 2273103"/>
              <a:gd name="connsiteX5" fmla="*/ 4448779 w 5130964"/>
              <a:gd name="connsiteY5" fmla="*/ 542491 h 2273103"/>
              <a:gd name="connsiteX6" fmla="*/ 3174954 w 5130964"/>
              <a:gd name="connsiteY6" fmla="*/ 332365 h 2273103"/>
              <a:gd name="connsiteX7" fmla="*/ 1931651 w 5130964"/>
              <a:gd name="connsiteY7" fmla="*/ 729786 h 2273103"/>
              <a:gd name="connsiteX8" fmla="*/ 1392137 w 5130964"/>
              <a:gd name="connsiteY8" fmla="*/ 1644896 h 2273103"/>
              <a:gd name="connsiteX9" fmla="*/ 1884309 w 5130964"/>
              <a:gd name="connsiteY9" fmla="*/ 1666160 h 2273103"/>
              <a:gd name="connsiteX10" fmla="*/ 910256 w 5130964"/>
              <a:gd name="connsiteY10" fmla="*/ 2273103 h 2273103"/>
              <a:gd name="connsiteX11" fmla="*/ 0 w 5130964"/>
              <a:gd name="connsiteY11" fmla="*/ 1612998 h 2273103"/>
              <a:gd name="connsiteX12" fmla="*/ 502802 w 5130964"/>
              <a:gd name="connsiteY12" fmla="*/ 1634263 h 2273103"/>
              <a:gd name="connsiteX0" fmla="*/ 502802 w 5130964"/>
              <a:gd name="connsiteY0" fmla="*/ 1634263 h 2273103"/>
              <a:gd name="connsiteX1" fmla="*/ 985720 w 5130964"/>
              <a:gd name="connsiteY1" fmla="*/ 728843 h 2273103"/>
              <a:gd name="connsiteX2" fmla="*/ 2620360 w 5130964"/>
              <a:gd name="connsiteY2" fmla="*/ 26991 h 2273103"/>
              <a:gd name="connsiteX3" fmla="*/ 4308844 w 5130964"/>
              <a:gd name="connsiteY3" fmla="*/ 271095 h 2273103"/>
              <a:gd name="connsiteX4" fmla="*/ 5130964 w 5130964"/>
              <a:gd name="connsiteY4" fmla="*/ 1228520 h 2273103"/>
              <a:gd name="connsiteX5" fmla="*/ 4448779 w 5130964"/>
              <a:gd name="connsiteY5" fmla="*/ 542491 h 2273103"/>
              <a:gd name="connsiteX6" fmla="*/ 3174954 w 5130964"/>
              <a:gd name="connsiteY6" fmla="*/ 332365 h 2273103"/>
              <a:gd name="connsiteX7" fmla="*/ 1931651 w 5130964"/>
              <a:gd name="connsiteY7" fmla="*/ 729786 h 2273103"/>
              <a:gd name="connsiteX8" fmla="*/ 1392137 w 5130964"/>
              <a:gd name="connsiteY8" fmla="*/ 1644896 h 2273103"/>
              <a:gd name="connsiteX9" fmla="*/ 1884309 w 5130964"/>
              <a:gd name="connsiteY9" fmla="*/ 1666160 h 2273103"/>
              <a:gd name="connsiteX10" fmla="*/ 910256 w 5130964"/>
              <a:gd name="connsiteY10" fmla="*/ 2273103 h 2273103"/>
              <a:gd name="connsiteX11" fmla="*/ 0 w 5130964"/>
              <a:gd name="connsiteY11" fmla="*/ 1612998 h 2273103"/>
              <a:gd name="connsiteX12" fmla="*/ 502802 w 5130964"/>
              <a:gd name="connsiteY12" fmla="*/ 1634263 h 2273103"/>
              <a:gd name="connsiteX0" fmla="*/ 502802 w 5130964"/>
              <a:gd name="connsiteY0" fmla="*/ 1634263 h 2273103"/>
              <a:gd name="connsiteX1" fmla="*/ 985720 w 5130964"/>
              <a:gd name="connsiteY1" fmla="*/ 728843 h 2273103"/>
              <a:gd name="connsiteX2" fmla="*/ 2620360 w 5130964"/>
              <a:gd name="connsiteY2" fmla="*/ 26991 h 2273103"/>
              <a:gd name="connsiteX3" fmla="*/ 4308844 w 5130964"/>
              <a:gd name="connsiteY3" fmla="*/ 271095 h 2273103"/>
              <a:gd name="connsiteX4" fmla="*/ 5130964 w 5130964"/>
              <a:gd name="connsiteY4" fmla="*/ 1228520 h 2273103"/>
              <a:gd name="connsiteX5" fmla="*/ 4448779 w 5130964"/>
              <a:gd name="connsiteY5" fmla="*/ 542491 h 2273103"/>
              <a:gd name="connsiteX6" fmla="*/ 3174954 w 5130964"/>
              <a:gd name="connsiteY6" fmla="*/ 332365 h 2273103"/>
              <a:gd name="connsiteX7" fmla="*/ 1931651 w 5130964"/>
              <a:gd name="connsiteY7" fmla="*/ 729786 h 2273103"/>
              <a:gd name="connsiteX8" fmla="*/ 1392137 w 5130964"/>
              <a:gd name="connsiteY8" fmla="*/ 1644896 h 2273103"/>
              <a:gd name="connsiteX9" fmla="*/ 1884309 w 5130964"/>
              <a:gd name="connsiteY9" fmla="*/ 1666160 h 2273103"/>
              <a:gd name="connsiteX10" fmla="*/ 910256 w 5130964"/>
              <a:gd name="connsiteY10" fmla="*/ 2273103 h 2273103"/>
              <a:gd name="connsiteX11" fmla="*/ 0 w 5130964"/>
              <a:gd name="connsiteY11" fmla="*/ 1612998 h 2273103"/>
              <a:gd name="connsiteX12" fmla="*/ 502802 w 5130964"/>
              <a:gd name="connsiteY12" fmla="*/ 1634263 h 2273103"/>
              <a:gd name="connsiteX0" fmla="*/ 555965 w 5130964"/>
              <a:gd name="connsiteY0" fmla="*/ 1642554 h 2273103"/>
              <a:gd name="connsiteX1" fmla="*/ 985720 w 5130964"/>
              <a:gd name="connsiteY1" fmla="*/ 728843 h 2273103"/>
              <a:gd name="connsiteX2" fmla="*/ 2620360 w 5130964"/>
              <a:gd name="connsiteY2" fmla="*/ 26991 h 2273103"/>
              <a:gd name="connsiteX3" fmla="*/ 4308844 w 5130964"/>
              <a:gd name="connsiteY3" fmla="*/ 271095 h 2273103"/>
              <a:gd name="connsiteX4" fmla="*/ 5130964 w 5130964"/>
              <a:gd name="connsiteY4" fmla="*/ 1228520 h 2273103"/>
              <a:gd name="connsiteX5" fmla="*/ 4448779 w 5130964"/>
              <a:gd name="connsiteY5" fmla="*/ 542491 h 2273103"/>
              <a:gd name="connsiteX6" fmla="*/ 3174954 w 5130964"/>
              <a:gd name="connsiteY6" fmla="*/ 332365 h 2273103"/>
              <a:gd name="connsiteX7" fmla="*/ 1931651 w 5130964"/>
              <a:gd name="connsiteY7" fmla="*/ 729786 h 2273103"/>
              <a:gd name="connsiteX8" fmla="*/ 1392137 w 5130964"/>
              <a:gd name="connsiteY8" fmla="*/ 1644896 h 2273103"/>
              <a:gd name="connsiteX9" fmla="*/ 1884309 w 5130964"/>
              <a:gd name="connsiteY9" fmla="*/ 1666160 h 2273103"/>
              <a:gd name="connsiteX10" fmla="*/ 910256 w 5130964"/>
              <a:gd name="connsiteY10" fmla="*/ 2273103 h 2273103"/>
              <a:gd name="connsiteX11" fmla="*/ 0 w 5130964"/>
              <a:gd name="connsiteY11" fmla="*/ 1612998 h 2273103"/>
              <a:gd name="connsiteX12" fmla="*/ 555965 w 5130964"/>
              <a:gd name="connsiteY12" fmla="*/ 1642554 h 2273103"/>
              <a:gd name="connsiteX0" fmla="*/ 555965 w 5130964"/>
              <a:gd name="connsiteY0" fmla="*/ 1595252 h 2225801"/>
              <a:gd name="connsiteX1" fmla="*/ 985720 w 5130964"/>
              <a:gd name="connsiteY1" fmla="*/ 681541 h 2225801"/>
              <a:gd name="connsiteX2" fmla="*/ 2407709 w 5130964"/>
              <a:gd name="connsiteY2" fmla="*/ 37727 h 2225801"/>
              <a:gd name="connsiteX3" fmla="*/ 4308844 w 5130964"/>
              <a:gd name="connsiteY3" fmla="*/ 223793 h 2225801"/>
              <a:gd name="connsiteX4" fmla="*/ 5130964 w 5130964"/>
              <a:gd name="connsiteY4" fmla="*/ 1181218 h 2225801"/>
              <a:gd name="connsiteX5" fmla="*/ 4448779 w 5130964"/>
              <a:gd name="connsiteY5" fmla="*/ 495189 h 2225801"/>
              <a:gd name="connsiteX6" fmla="*/ 3174954 w 5130964"/>
              <a:gd name="connsiteY6" fmla="*/ 285063 h 2225801"/>
              <a:gd name="connsiteX7" fmla="*/ 1931651 w 5130964"/>
              <a:gd name="connsiteY7" fmla="*/ 682484 h 2225801"/>
              <a:gd name="connsiteX8" fmla="*/ 1392137 w 5130964"/>
              <a:gd name="connsiteY8" fmla="*/ 1597594 h 2225801"/>
              <a:gd name="connsiteX9" fmla="*/ 1884309 w 5130964"/>
              <a:gd name="connsiteY9" fmla="*/ 1618858 h 2225801"/>
              <a:gd name="connsiteX10" fmla="*/ 910256 w 5130964"/>
              <a:gd name="connsiteY10" fmla="*/ 2225801 h 2225801"/>
              <a:gd name="connsiteX11" fmla="*/ 0 w 5130964"/>
              <a:gd name="connsiteY11" fmla="*/ 1565696 h 2225801"/>
              <a:gd name="connsiteX12" fmla="*/ 555965 w 5130964"/>
              <a:gd name="connsiteY12" fmla="*/ 1595252 h 2225801"/>
              <a:gd name="connsiteX0" fmla="*/ 555965 w 5130964"/>
              <a:gd name="connsiteY0" fmla="*/ 1595252 h 2225801"/>
              <a:gd name="connsiteX1" fmla="*/ 985720 w 5130964"/>
              <a:gd name="connsiteY1" fmla="*/ 681541 h 2225801"/>
              <a:gd name="connsiteX2" fmla="*/ 2407709 w 5130964"/>
              <a:gd name="connsiteY2" fmla="*/ 37727 h 2225801"/>
              <a:gd name="connsiteX3" fmla="*/ 4308844 w 5130964"/>
              <a:gd name="connsiteY3" fmla="*/ 223793 h 2225801"/>
              <a:gd name="connsiteX4" fmla="*/ 5130964 w 5130964"/>
              <a:gd name="connsiteY4" fmla="*/ 1181218 h 2225801"/>
              <a:gd name="connsiteX5" fmla="*/ 4448779 w 5130964"/>
              <a:gd name="connsiteY5" fmla="*/ 495189 h 2225801"/>
              <a:gd name="connsiteX6" fmla="*/ 3174954 w 5130964"/>
              <a:gd name="connsiteY6" fmla="*/ 285063 h 2225801"/>
              <a:gd name="connsiteX7" fmla="*/ 1931651 w 5130964"/>
              <a:gd name="connsiteY7" fmla="*/ 682484 h 2225801"/>
              <a:gd name="connsiteX8" fmla="*/ 1328342 w 5130964"/>
              <a:gd name="connsiteY8" fmla="*/ 1605886 h 2225801"/>
              <a:gd name="connsiteX9" fmla="*/ 1884309 w 5130964"/>
              <a:gd name="connsiteY9" fmla="*/ 1618858 h 2225801"/>
              <a:gd name="connsiteX10" fmla="*/ 910256 w 5130964"/>
              <a:gd name="connsiteY10" fmla="*/ 2225801 h 2225801"/>
              <a:gd name="connsiteX11" fmla="*/ 0 w 5130964"/>
              <a:gd name="connsiteY11" fmla="*/ 1565696 h 2225801"/>
              <a:gd name="connsiteX12" fmla="*/ 555965 w 5130964"/>
              <a:gd name="connsiteY12" fmla="*/ 1595252 h 2225801"/>
              <a:gd name="connsiteX0" fmla="*/ 555965 w 5130964"/>
              <a:gd name="connsiteY0" fmla="*/ 1595252 h 2151181"/>
              <a:gd name="connsiteX1" fmla="*/ 985720 w 5130964"/>
              <a:gd name="connsiteY1" fmla="*/ 681541 h 2151181"/>
              <a:gd name="connsiteX2" fmla="*/ 2407709 w 5130964"/>
              <a:gd name="connsiteY2" fmla="*/ 37727 h 2151181"/>
              <a:gd name="connsiteX3" fmla="*/ 4308844 w 5130964"/>
              <a:gd name="connsiteY3" fmla="*/ 223793 h 2151181"/>
              <a:gd name="connsiteX4" fmla="*/ 5130964 w 5130964"/>
              <a:gd name="connsiteY4" fmla="*/ 1181218 h 2151181"/>
              <a:gd name="connsiteX5" fmla="*/ 4448779 w 5130964"/>
              <a:gd name="connsiteY5" fmla="*/ 495189 h 2151181"/>
              <a:gd name="connsiteX6" fmla="*/ 3174954 w 5130964"/>
              <a:gd name="connsiteY6" fmla="*/ 285063 h 2151181"/>
              <a:gd name="connsiteX7" fmla="*/ 1931651 w 5130964"/>
              <a:gd name="connsiteY7" fmla="*/ 682484 h 2151181"/>
              <a:gd name="connsiteX8" fmla="*/ 1328342 w 5130964"/>
              <a:gd name="connsiteY8" fmla="*/ 1605886 h 2151181"/>
              <a:gd name="connsiteX9" fmla="*/ 1884309 w 5130964"/>
              <a:gd name="connsiteY9" fmla="*/ 1618858 h 2151181"/>
              <a:gd name="connsiteX10" fmla="*/ 920889 w 5130964"/>
              <a:gd name="connsiteY10" fmla="*/ 2151181 h 2151181"/>
              <a:gd name="connsiteX11" fmla="*/ 0 w 5130964"/>
              <a:gd name="connsiteY11" fmla="*/ 1565696 h 2151181"/>
              <a:gd name="connsiteX12" fmla="*/ 555965 w 5130964"/>
              <a:gd name="connsiteY12" fmla="*/ 1595252 h 2151181"/>
              <a:gd name="connsiteX0" fmla="*/ 555965 w 5130964"/>
              <a:gd name="connsiteY0" fmla="*/ 1595252 h 2151181"/>
              <a:gd name="connsiteX1" fmla="*/ 985720 w 5130964"/>
              <a:gd name="connsiteY1" fmla="*/ 681541 h 2151181"/>
              <a:gd name="connsiteX2" fmla="*/ 2407709 w 5130964"/>
              <a:gd name="connsiteY2" fmla="*/ 37727 h 2151181"/>
              <a:gd name="connsiteX3" fmla="*/ 4308844 w 5130964"/>
              <a:gd name="connsiteY3" fmla="*/ 223793 h 2151181"/>
              <a:gd name="connsiteX4" fmla="*/ 5130964 w 5130964"/>
              <a:gd name="connsiteY4" fmla="*/ 1181218 h 2151181"/>
              <a:gd name="connsiteX5" fmla="*/ 4448779 w 5130964"/>
              <a:gd name="connsiteY5" fmla="*/ 495189 h 2151181"/>
              <a:gd name="connsiteX6" fmla="*/ 3174954 w 5130964"/>
              <a:gd name="connsiteY6" fmla="*/ 285063 h 2151181"/>
              <a:gd name="connsiteX7" fmla="*/ 1867856 w 5130964"/>
              <a:gd name="connsiteY7" fmla="*/ 674193 h 2151181"/>
              <a:gd name="connsiteX8" fmla="*/ 1328342 w 5130964"/>
              <a:gd name="connsiteY8" fmla="*/ 1605886 h 2151181"/>
              <a:gd name="connsiteX9" fmla="*/ 1884309 w 5130964"/>
              <a:gd name="connsiteY9" fmla="*/ 1618858 h 2151181"/>
              <a:gd name="connsiteX10" fmla="*/ 920889 w 5130964"/>
              <a:gd name="connsiteY10" fmla="*/ 2151181 h 2151181"/>
              <a:gd name="connsiteX11" fmla="*/ 0 w 5130964"/>
              <a:gd name="connsiteY11" fmla="*/ 1565696 h 2151181"/>
              <a:gd name="connsiteX12" fmla="*/ 555965 w 5130964"/>
              <a:gd name="connsiteY12" fmla="*/ 1595252 h 2151181"/>
              <a:gd name="connsiteX0" fmla="*/ 555965 w 5130964"/>
              <a:gd name="connsiteY0" fmla="*/ 1565510 h 2121439"/>
              <a:gd name="connsiteX1" fmla="*/ 985720 w 5130964"/>
              <a:gd name="connsiteY1" fmla="*/ 651799 h 2121439"/>
              <a:gd name="connsiteX2" fmla="*/ 2205690 w 5130964"/>
              <a:gd name="connsiteY2" fmla="*/ 49440 h 2121439"/>
              <a:gd name="connsiteX3" fmla="*/ 4308844 w 5130964"/>
              <a:gd name="connsiteY3" fmla="*/ 194051 h 2121439"/>
              <a:gd name="connsiteX4" fmla="*/ 5130964 w 5130964"/>
              <a:gd name="connsiteY4" fmla="*/ 1151476 h 2121439"/>
              <a:gd name="connsiteX5" fmla="*/ 4448779 w 5130964"/>
              <a:gd name="connsiteY5" fmla="*/ 465447 h 2121439"/>
              <a:gd name="connsiteX6" fmla="*/ 3174954 w 5130964"/>
              <a:gd name="connsiteY6" fmla="*/ 255321 h 2121439"/>
              <a:gd name="connsiteX7" fmla="*/ 1867856 w 5130964"/>
              <a:gd name="connsiteY7" fmla="*/ 644451 h 2121439"/>
              <a:gd name="connsiteX8" fmla="*/ 1328342 w 5130964"/>
              <a:gd name="connsiteY8" fmla="*/ 1576144 h 2121439"/>
              <a:gd name="connsiteX9" fmla="*/ 1884309 w 5130964"/>
              <a:gd name="connsiteY9" fmla="*/ 1589116 h 2121439"/>
              <a:gd name="connsiteX10" fmla="*/ 920889 w 5130964"/>
              <a:gd name="connsiteY10" fmla="*/ 2121439 h 2121439"/>
              <a:gd name="connsiteX11" fmla="*/ 0 w 5130964"/>
              <a:gd name="connsiteY11" fmla="*/ 1535954 h 2121439"/>
              <a:gd name="connsiteX12" fmla="*/ 555965 w 5130964"/>
              <a:gd name="connsiteY12" fmla="*/ 1565510 h 2121439"/>
              <a:gd name="connsiteX0" fmla="*/ 555965 w 5130964"/>
              <a:gd name="connsiteY0" fmla="*/ 1576926 h 2132855"/>
              <a:gd name="connsiteX1" fmla="*/ 985720 w 5130964"/>
              <a:gd name="connsiteY1" fmla="*/ 663215 h 2132855"/>
              <a:gd name="connsiteX2" fmla="*/ 2312016 w 5130964"/>
              <a:gd name="connsiteY2" fmla="*/ 44274 h 2132855"/>
              <a:gd name="connsiteX3" fmla="*/ 4308844 w 5130964"/>
              <a:gd name="connsiteY3" fmla="*/ 205467 h 2132855"/>
              <a:gd name="connsiteX4" fmla="*/ 5130964 w 5130964"/>
              <a:gd name="connsiteY4" fmla="*/ 1162892 h 2132855"/>
              <a:gd name="connsiteX5" fmla="*/ 4448779 w 5130964"/>
              <a:gd name="connsiteY5" fmla="*/ 476863 h 2132855"/>
              <a:gd name="connsiteX6" fmla="*/ 3174954 w 5130964"/>
              <a:gd name="connsiteY6" fmla="*/ 266737 h 2132855"/>
              <a:gd name="connsiteX7" fmla="*/ 1867856 w 5130964"/>
              <a:gd name="connsiteY7" fmla="*/ 655867 h 2132855"/>
              <a:gd name="connsiteX8" fmla="*/ 1328342 w 5130964"/>
              <a:gd name="connsiteY8" fmla="*/ 1587560 h 2132855"/>
              <a:gd name="connsiteX9" fmla="*/ 1884309 w 5130964"/>
              <a:gd name="connsiteY9" fmla="*/ 1600532 h 2132855"/>
              <a:gd name="connsiteX10" fmla="*/ 920889 w 5130964"/>
              <a:gd name="connsiteY10" fmla="*/ 2132855 h 2132855"/>
              <a:gd name="connsiteX11" fmla="*/ 0 w 5130964"/>
              <a:gd name="connsiteY11" fmla="*/ 1547370 h 2132855"/>
              <a:gd name="connsiteX12" fmla="*/ 555965 w 5130964"/>
              <a:gd name="connsiteY12" fmla="*/ 1576926 h 2132855"/>
              <a:gd name="connsiteX0" fmla="*/ 555965 w 5130964"/>
              <a:gd name="connsiteY0" fmla="*/ 1590304 h 2146233"/>
              <a:gd name="connsiteX1" fmla="*/ 985720 w 5130964"/>
              <a:gd name="connsiteY1" fmla="*/ 676593 h 2146233"/>
              <a:gd name="connsiteX2" fmla="*/ 2312016 w 5130964"/>
              <a:gd name="connsiteY2" fmla="*/ 57652 h 2146233"/>
              <a:gd name="connsiteX3" fmla="*/ 4106826 w 5130964"/>
              <a:gd name="connsiteY3" fmla="*/ 185681 h 2146233"/>
              <a:gd name="connsiteX4" fmla="*/ 5130964 w 5130964"/>
              <a:gd name="connsiteY4" fmla="*/ 1176270 h 2146233"/>
              <a:gd name="connsiteX5" fmla="*/ 4448779 w 5130964"/>
              <a:gd name="connsiteY5" fmla="*/ 490241 h 2146233"/>
              <a:gd name="connsiteX6" fmla="*/ 3174954 w 5130964"/>
              <a:gd name="connsiteY6" fmla="*/ 280115 h 2146233"/>
              <a:gd name="connsiteX7" fmla="*/ 1867856 w 5130964"/>
              <a:gd name="connsiteY7" fmla="*/ 669245 h 2146233"/>
              <a:gd name="connsiteX8" fmla="*/ 1328342 w 5130964"/>
              <a:gd name="connsiteY8" fmla="*/ 1600938 h 2146233"/>
              <a:gd name="connsiteX9" fmla="*/ 1884309 w 5130964"/>
              <a:gd name="connsiteY9" fmla="*/ 1613910 h 2146233"/>
              <a:gd name="connsiteX10" fmla="*/ 920889 w 5130964"/>
              <a:gd name="connsiteY10" fmla="*/ 2146233 h 2146233"/>
              <a:gd name="connsiteX11" fmla="*/ 0 w 5130964"/>
              <a:gd name="connsiteY11" fmla="*/ 1560748 h 2146233"/>
              <a:gd name="connsiteX12" fmla="*/ 555965 w 5130964"/>
              <a:gd name="connsiteY12" fmla="*/ 1590304 h 2146233"/>
              <a:gd name="connsiteX0" fmla="*/ 555965 w 5130964"/>
              <a:gd name="connsiteY0" fmla="*/ 1590304 h 2146233"/>
              <a:gd name="connsiteX1" fmla="*/ 985720 w 5130964"/>
              <a:gd name="connsiteY1" fmla="*/ 676593 h 2146233"/>
              <a:gd name="connsiteX2" fmla="*/ 2312016 w 5130964"/>
              <a:gd name="connsiteY2" fmla="*/ 57652 h 2146233"/>
              <a:gd name="connsiteX3" fmla="*/ 4106826 w 5130964"/>
              <a:gd name="connsiteY3" fmla="*/ 185681 h 2146233"/>
              <a:gd name="connsiteX4" fmla="*/ 5130964 w 5130964"/>
              <a:gd name="connsiteY4" fmla="*/ 1176270 h 2146233"/>
              <a:gd name="connsiteX5" fmla="*/ 4268025 w 5130964"/>
              <a:gd name="connsiteY5" fmla="*/ 423913 h 2146233"/>
              <a:gd name="connsiteX6" fmla="*/ 3174954 w 5130964"/>
              <a:gd name="connsiteY6" fmla="*/ 280115 h 2146233"/>
              <a:gd name="connsiteX7" fmla="*/ 1867856 w 5130964"/>
              <a:gd name="connsiteY7" fmla="*/ 669245 h 2146233"/>
              <a:gd name="connsiteX8" fmla="*/ 1328342 w 5130964"/>
              <a:gd name="connsiteY8" fmla="*/ 1600938 h 2146233"/>
              <a:gd name="connsiteX9" fmla="*/ 1884309 w 5130964"/>
              <a:gd name="connsiteY9" fmla="*/ 1613910 h 2146233"/>
              <a:gd name="connsiteX10" fmla="*/ 920889 w 5130964"/>
              <a:gd name="connsiteY10" fmla="*/ 2146233 h 2146233"/>
              <a:gd name="connsiteX11" fmla="*/ 0 w 5130964"/>
              <a:gd name="connsiteY11" fmla="*/ 1560748 h 2146233"/>
              <a:gd name="connsiteX12" fmla="*/ 555965 w 5130964"/>
              <a:gd name="connsiteY12" fmla="*/ 1590304 h 2146233"/>
              <a:gd name="connsiteX0" fmla="*/ 555965 w 5130964"/>
              <a:gd name="connsiteY0" fmla="*/ 1590304 h 2146233"/>
              <a:gd name="connsiteX1" fmla="*/ 985720 w 5130964"/>
              <a:gd name="connsiteY1" fmla="*/ 676593 h 2146233"/>
              <a:gd name="connsiteX2" fmla="*/ 2312016 w 5130964"/>
              <a:gd name="connsiteY2" fmla="*/ 57652 h 2146233"/>
              <a:gd name="connsiteX3" fmla="*/ 4106826 w 5130964"/>
              <a:gd name="connsiteY3" fmla="*/ 185681 h 2146233"/>
              <a:gd name="connsiteX4" fmla="*/ 5130964 w 5130964"/>
              <a:gd name="connsiteY4" fmla="*/ 1176270 h 2146233"/>
              <a:gd name="connsiteX5" fmla="*/ 4268025 w 5130964"/>
              <a:gd name="connsiteY5" fmla="*/ 423913 h 2146233"/>
              <a:gd name="connsiteX6" fmla="*/ 2909140 w 5130964"/>
              <a:gd name="connsiteY6" fmla="*/ 266079 h 2146233"/>
              <a:gd name="connsiteX7" fmla="*/ 1867856 w 5130964"/>
              <a:gd name="connsiteY7" fmla="*/ 669245 h 2146233"/>
              <a:gd name="connsiteX8" fmla="*/ 1328342 w 5130964"/>
              <a:gd name="connsiteY8" fmla="*/ 1600938 h 2146233"/>
              <a:gd name="connsiteX9" fmla="*/ 1884309 w 5130964"/>
              <a:gd name="connsiteY9" fmla="*/ 1613910 h 2146233"/>
              <a:gd name="connsiteX10" fmla="*/ 920889 w 5130964"/>
              <a:gd name="connsiteY10" fmla="*/ 2146233 h 2146233"/>
              <a:gd name="connsiteX11" fmla="*/ 0 w 5130964"/>
              <a:gd name="connsiteY11" fmla="*/ 1560748 h 2146233"/>
              <a:gd name="connsiteX12" fmla="*/ 555965 w 5130964"/>
              <a:gd name="connsiteY12" fmla="*/ 1590304 h 2146233"/>
              <a:gd name="connsiteX0" fmla="*/ 555965 w 5077801"/>
              <a:gd name="connsiteY0" fmla="*/ 1590304 h 2146233"/>
              <a:gd name="connsiteX1" fmla="*/ 985720 w 5077801"/>
              <a:gd name="connsiteY1" fmla="*/ 676593 h 2146233"/>
              <a:gd name="connsiteX2" fmla="*/ 2312016 w 5077801"/>
              <a:gd name="connsiteY2" fmla="*/ 57652 h 2146233"/>
              <a:gd name="connsiteX3" fmla="*/ 4106826 w 5077801"/>
              <a:gd name="connsiteY3" fmla="*/ 185681 h 2146233"/>
              <a:gd name="connsiteX4" fmla="*/ 5077801 w 5077801"/>
              <a:gd name="connsiteY4" fmla="*/ 1049946 h 2146233"/>
              <a:gd name="connsiteX5" fmla="*/ 4268025 w 5077801"/>
              <a:gd name="connsiteY5" fmla="*/ 423913 h 2146233"/>
              <a:gd name="connsiteX6" fmla="*/ 2909140 w 5077801"/>
              <a:gd name="connsiteY6" fmla="*/ 266079 h 2146233"/>
              <a:gd name="connsiteX7" fmla="*/ 1867856 w 5077801"/>
              <a:gd name="connsiteY7" fmla="*/ 669245 h 2146233"/>
              <a:gd name="connsiteX8" fmla="*/ 1328342 w 5077801"/>
              <a:gd name="connsiteY8" fmla="*/ 1600938 h 2146233"/>
              <a:gd name="connsiteX9" fmla="*/ 1884309 w 5077801"/>
              <a:gd name="connsiteY9" fmla="*/ 1613910 h 2146233"/>
              <a:gd name="connsiteX10" fmla="*/ 920889 w 5077801"/>
              <a:gd name="connsiteY10" fmla="*/ 2146233 h 2146233"/>
              <a:gd name="connsiteX11" fmla="*/ 0 w 5077801"/>
              <a:gd name="connsiteY11" fmla="*/ 1560748 h 2146233"/>
              <a:gd name="connsiteX12" fmla="*/ 555965 w 5077801"/>
              <a:gd name="connsiteY12" fmla="*/ 1590304 h 21462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077801" h="2146233">
                <a:moveTo>
                  <a:pt x="555965" y="1590304"/>
                </a:moveTo>
                <a:cubicBezTo>
                  <a:pt x="538473" y="1239751"/>
                  <a:pt x="693045" y="932035"/>
                  <a:pt x="985720" y="676593"/>
                </a:cubicBezTo>
                <a:cubicBezTo>
                  <a:pt x="1278395" y="421151"/>
                  <a:pt x="1791832" y="139471"/>
                  <a:pt x="2312016" y="57652"/>
                </a:cubicBezTo>
                <a:cubicBezTo>
                  <a:pt x="2832200" y="-24167"/>
                  <a:pt x="3587899" y="-48021"/>
                  <a:pt x="4106826" y="185681"/>
                </a:cubicBezTo>
                <a:cubicBezTo>
                  <a:pt x="4549954" y="396767"/>
                  <a:pt x="5077801" y="684315"/>
                  <a:pt x="5077801" y="1049946"/>
                </a:cubicBezTo>
                <a:cubicBezTo>
                  <a:pt x="5007833" y="771011"/>
                  <a:pt x="4629468" y="554557"/>
                  <a:pt x="4268025" y="423913"/>
                </a:cubicBezTo>
                <a:cubicBezTo>
                  <a:pt x="3906582" y="293269"/>
                  <a:pt x="3309168" y="225190"/>
                  <a:pt x="2909140" y="266079"/>
                </a:cubicBezTo>
                <a:cubicBezTo>
                  <a:pt x="2509112" y="306968"/>
                  <a:pt x="2131322" y="446769"/>
                  <a:pt x="1867856" y="669245"/>
                </a:cubicBezTo>
                <a:cubicBezTo>
                  <a:pt x="1604390" y="891721"/>
                  <a:pt x="1328342" y="1344620"/>
                  <a:pt x="1328342" y="1600938"/>
                </a:cubicBezTo>
                <a:lnTo>
                  <a:pt x="1884309" y="1613910"/>
                </a:lnTo>
                <a:lnTo>
                  <a:pt x="920889" y="2146233"/>
                </a:lnTo>
                <a:lnTo>
                  <a:pt x="0" y="1560748"/>
                </a:lnTo>
                <a:lnTo>
                  <a:pt x="555965" y="1590304"/>
                </a:lnTo>
                <a:close/>
              </a:path>
            </a:pathLst>
          </a:custGeom>
          <a:noFill/>
          <a:ln w="9525" cap="flat">
            <a:solidFill>
              <a:schemeClr val="tx1"/>
            </a:solidFill>
            <a:prstDash val="solid"/>
            <a:miter/>
          </a:ln>
        </p:spPr>
        <p:txBody>
          <a:bodyPr rtlCol="0" anchor="ctr"/>
          <a:lstStyle/>
          <a:p>
            <a:pPr algn="ctr"/>
            <a:endParaRPr lang="en-SE"/>
          </a:p>
        </p:txBody>
      </p:sp>
      <p:sp>
        <p:nvSpPr>
          <p:cNvPr id="58" name="Oval 57">
            <a:extLst>
              <a:ext uri="{FF2B5EF4-FFF2-40B4-BE49-F238E27FC236}">
                <a16:creationId xmlns:a16="http://schemas.microsoft.com/office/drawing/2014/main" id="{90692E96-0A9B-B559-B563-C110DB7BE1C3}"/>
              </a:ext>
            </a:extLst>
          </p:cNvPr>
          <p:cNvSpPr>
            <a:spLocks noChangeArrowheads="1"/>
          </p:cNvSpPr>
          <p:nvPr/>
        </p:nvSpPr>
        <p:spPr bwMode="auto">
          <a:xfrm>
            <a:off x="3273228" y="4984169"/>
            <a:ext cx="427472" cy="452571"/>
          </a:xfrm>
          <a:prstGeom prst="ellipse">
            <a:avLst/>
          </a:prstGeom>
          <a:noFill/>
          <a:ln w="9525">
            <a:solidFill>
              <a:schemeClr val="tx2"/>
            </a:solidFill>
            <a:round/>
            <a:headEnd/>
            <a:tailEnd/>
          </a:ln>
          <a:extLst>
            <a:ext uri="{909E8E84-426E-40DD-AFC4-6F175D3DCCD1}">
              <a14:hiddenFill xmlns:a14="http://schemas.microsoft.com/office/drawing/2010/main">
                <a:solidFill>
                  <a:srgbClr val="FFFFFF"/>
                </a:solidFill>
              </a14:hiddenFill>
            </a:ext>
          </a:extLst>
        </p:spPr>
        <p:txBody>
          <a:bodyPr/>
          <a:lstStyle>
            <a:lvl1pPr defTabSz="685800">
              <a:spcBef>
                <a:spcPct val="20000"/>
              </a:spcBef>
              <a:buSzPct val="100000"/>
              <a:buChar char="•"/>
              <a:defRPr sz="3200">
                <a:solidFill>
                  <a:schemeClr val="tx2"/>
                </a:solidFill>
                <a:latin typeface="Arial" panose="020B0604020202020204" pitchFamily="34" charset="0"/>
                <a:ea typeface="ＭＳ Ｐゴシック" panose="020B0600070205080204" pitchFamily="34" charset="-128"/>
              </a:defRPr>
            </a:lvl1pPr>
            <a:lvl2pPr marL="742950" indent="-285750" defTabSz="685800">
              <a:spcBef>
                <a:spcPct val="20000"/>
              </a:spcBef>
              <a:buSzPct val="100000"/>
              <a:buChar char="–"/>
              <a:defRPr sz="2800">
                <a:solidFill>
                  <a:schemeClr val="tx2"/>
                </a:solidFill>
                <a:latin typeface="Arial" panose="020B0604020202020204" pitchFamily="34" charset="0"/>
                <a:ea typeface="ＭＳ Ｐゴシック" panose="020B0600070205080204" pitchFamily="34" charset="-128"/>
              </a:defRPr>
            </a:lvl2pPr>
            <a:lvl3pPr marL="1143000" indent="-228600" defTabSz="685800">
              <a:spcBef>
                <a:spcPct val="20000"/>
              </a:spcBef>
              <a:buSzPct val="100000"/>
              <a:buChar char="•"/>
              <a:defRPr sz="2400">
                <a:solidFill>
                  <a:schemeClr val="tx2"/>
                </a:solidFill>
                <a:latin typeface="Arial" panose="020B0604020202020204" pitchFamily="34" charset="0"/>
                <a:ea typeface="ＭＳ Ｐゴシック" panose="020B0600070205080204" pitchFamily="34" charset="-128"/>
              </a:defRPr>
            </a:lvl3pPr>
            <a:lvl4pPr marL="1600200" indent="-228600" defTabSz="685800">
              <a:spcBef>
                <a:spcPct val="20000"/>
              </a:spcBef>
              <a:buSzPct val="100000"/>
              <a:buChar char="–"/>
              <a:defRPr sz="2000">
                <a:solidFill>
                  <a:schemeClr val="tx2"/>
                </a:solidFill>
                <a:latin typeface="Arial" panose="020B0604020202020204" pitchFamily="34" charset="0"/>
                <a:ea typeface="ＭＳ Ｐゴシック" panose="020B0600070205080204" pitchFamily="34" charset="-128"/>
              </a:defRPr>
            </a:lvl4pPr>
            <a:lvl5pPr marL="2057400" indent="-228600" defTabSz="685800">
              <a:spcBef>
                <a:spcPct val="20000"/>
              </a:spcBef>
              <a:buSzPct val="100000"/>
              <a:buChar char="•"/>
              <a:defRPr sz="2000">
                <a:solidFill>
                  <a:schemeClr val="tx2"/>
                </a:solidFill>
                <a:latin typeface="Arial" panose="020B0604020202020204" pitchFamily="34" charset="0"/>
                <a:ea typeface="ＭＳ Ｐゴシック" panose="020B0600070205080204" pitchFamily="34" charset="-128"/>
              </a:defRPr>
            </a:lvl5pPr>
            <a:lvl6pPr marL="2514600" indent="-228600" defTabSz="685800" eaLnBrk="0" fontAlgn="base" hangingPunct="0">
              <a:spcBef>
                <a:spcPct val="20000"/>
              </a:spcBef>
              <a:spcAft>
                <a:spcPct val="0"/>
              </a:spcAft>
              <a:buSzPct val="100000"/>
              <a:buChar char="•"/>
              <a:defRPr sz="2000">
                <a:solidFill>
                  <a:schemeClr val="tx2"/>
                </a:solidFill>
                <a:latin typeface="Arial" panose="020B0604020202020204" pitchFamily="34" charset="0"/>
                <a:ea typeface="ＭＳ Ｐゴシック" panose="020B0600070205080204" pitchFamily="34" charset="-128"/>
              </a:defRPr>
            </a:lvl6pPr>
            <a:lvl7pPr marL="2971800" indent="-228600" defTabSz="685800" eaLnBrk="0" fontAlgn="base" hangingPunct="0">
              <a:spcBef>
                <a:spcPct val="20000"/>
              </a:spcBef>
              <a:spcAft>
                <a:spcPct val="0"/>
              </a:spcAft>
              <a:buSzPct val="100000"/>
              <a:buChar char="•"/>
              <a:defRPr sz="2000">
                <a:solidFill>
                  <a:schemeClr val="tx2"/>
                </a:solidFill>
                <a:latin typeface="Arial" panose="020B0604020202020204" pitchFamily="34" charset="0"/>
                <a:ea typeface="ＭＳ Ｐゴシック" panose="020B0600070205080204" pitchFamily="34" charset="-128"/>
              </a:defRPr>
            </a:lvl7pPr>
            <a:lvl8pPr marL="3429000" indent="-228600" defTabSz="685800" eaLnBrk="0" fontAlgn="base" hangingPunct="0">
              <a:spcBef>
                <a:spcPct val="20000"/>
              </a:spcBef>
              <a:spcAft>
                <a:spcPct val="0"/>
              </a:spcAft>
              <a:buSzPct val="100000"/>
              <a:buChar char="•"/>
              <a:defRPr sz="2000">
                <a:solidFill>
                  <a:schemeClr val="tx2"/>
                </a:solidFill>
                <a:latin typeface="Arial" panose="020B0604020202020204" pitchFamily="34" charset="0"/>
                <a:ea typeface="ＭＳ Ｐゴシック" panose="020B0600070205080204" pitchFamily="34" charset="-128"/>
              </a:defRPr>
            </a:lvl8pPr>
            <a:lvl9pPr marL="3886200" indent="-228600" defTabSz="685800" eaLnBrk="0" fontAlgn="base" hangingPunct="0">
              <a:spcBef>
                <a:spcPct val="20000"/>
              </a:spcBef>
              <a:spcAft>
                <a:spcPct val="0"/>
              </a:spcAft>
              <a:buSzPct val="100000"/>
              <a:buChar char="•"/>
              <a:defRPr sz="2000">
                <a:solidFill>
                  <a:schemeClr val="tx2"/>
                </a:solidFill>
                <a:latin typeface="Arial" panose="020B0604020202020204" pitchFamily="34" charset="0"/>
                <a:ea typeface="ＭＳ Ｐゴシック" panose="020B0600070205080204" pitchFamily="34" charset="-128"/>
              </a:defRPr>
            </a:lvl9pPr>
          </a:lstStyle>
          <a:p>
            <a:pPr algn="ctr" defTabSz="685766">
              <a:spcBef>
                <a:spcPct val="0"/>
              </a:spcBef>
              <a:buSzTx/>
              <a:buNone/>
              <a:defRPr/>
            </a:pPr>
            <a:endParaRPr lang="en-GB" sz="1400" noProof="0">
              <a:solidFill>
                <a:prstClr val="black"/>
              </a:solidFill>
              <a:latin typeface="Calibri" panose="020F0502020204030204"/>
            </a:endParaRPr>
          </a:p>
        </p:txBody>
      </p:sp>
      <p:sp>
        <p:nvSpPr>
          <p:cNvPr id="62" name="Rounded Rectangle 61">
            <a:extLst>
              <a:ext uri="{FF2B5EF4-FFF2-40B4-BE49-F238E27FC236}">
                <a16:creationId xmlns:a16="http://schemas.microsoft.com/office/drawing/2014/main" id="{4D68D512-C64E-12D1-49A7-2C96367C793C}"/>
              </a:ext>
            </a:extLst>
          </p:cNvPr>
          <p:cNvSpPr>
            <a:spLocks noChangeAspect="1"/>
          </p:cNvSpPr>
          <p:nvPr/>
        </p:nvSpPr>
        <p:spPr>
          <a:xfrm>
            <a:off x="5981379" y="4435051"/>
            <a:ext cx="431126" cy="92038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r>
              <a:rPr lang="en-GB" sz="2400" b="1" noProof="0">
                <a:solidFill>
                  <a:srgbClr val="5B9BD5"/>
                </a:solidFill>
                <a:latin typeface="Calibri" panose="020F0502020204030204"/>
              </a:rPr>
              <a:t>3</a:t>
            </a:r>
          </a:p>
        </p:txBody>
      </p:sp>
      <p:sp>
        <p:nvSpPr>
          <p:cNvPr id="63" name="Freeform 62">
            <a:extLst>
              <a:ext uri="{FF2B5EF4-FFF2-40B4-BE49-F238E27FC236}">
                <a16:creationId xmlns:a16="http://schemas.microsoft.com/office/drawing/2014/main" id="{797553CD-DA2D-1E29-B489-53036425A026}"/>
              </a:ext>
            </a:extLst>
          </p:cNvPr>
          <p:cNvSpPr/>
          <p:nvPr/>
        </p:nvSpPr>
        <p:spPr>
          <a:xfrm>
            <a:off x="3868097" y="2977483"/>
            <a:ext cx="3744680" cy="3390065"/>
          </a:xfrm>
          <a:custGeom>
            <a:avLst/>
            <a:gdLst>
              <a:gd name="connsiteX0" fmla="*/ 0 w 3939778"/>
              <a:gd name="connsiteY0" fmla="*/ 1652377 h 3204518"/>
              <a:gd name="connsiteX1" fmla="*/ 1690576 w 3939778"/>
              <a:gd name="connsiteY1" fmla="*/ 1163280 h 3204518"/>
              <a:gd name="connsiteX2" fmla="*/ 2466753 w 3939778"/>
              <a:gd name="connsiteY2" fmla="*/ 302042 h 3204518"/>
              <a:gd name="connsiteX3" fmla="*/ 3136604 w 3939778"/>
              <a:gd name="connsiteY3" fmla="*/ 4331 h 3204518"/>
              <a:gd name="connsiteX4" fmla="*/ 3902149 w 3939778"/>
              <a:gd name="connsiteY4" fmla="*/ 131921 h 3204518"/>
              <a:gd name="connsiteX5" fmla="*/ 3774558 w 3939778"/>
              <a:gd name="connsiteY5" fmla="*/ 227614 h 3204518"/>
              <a:gd name="connsiteX6" fmla="*/ 3359888 w 3939778"/>
              <a:gd name="connsiteY6" fmla="*/ 493428 h 3204518"/>
              <a:gd name="connsiteX7" fmla="*/ 3147237 w 3939778"/>
              <a:gd name="connsiteY7" fmla="*/ 1375931 h 3204518"/>
              <a:gd name="connsiteX8" fmla="*/ 2700669 w 3939778"/>
              <a:gd name="connsiteY8" fmla="*/ 2013884 h 3204518"/>
              <a:gd name="connsiteX9" fmla="*/ 1020725 w 3939778"/>
              <a:gd name="connsiteY9" fmla="*/ 3109038 h 3204518"/>
              <a:gd name="connsiteX10" fmla="*/ 1041990 w 3939778"/>
              <a:gd name="connsiteY10" fmla="*/ 3077140 h 3204518"/>
              <a:gd name="connsiteX0" fmla="*/ 0 w 3939778"/>
              <a:gd name="connsiteY0" fmla="*/ 1652377 h 3289425"/>
              <a:gd name="connsiteX1" fmla="*/ 1690576 w 3939778"/>
              <a:gd name="connsiteY1" fmla="*/ 1163280 h 3289425"/>
              <a:gd name="connsiteX2" fmla="*/ 2466753 w 3939778"/>
              <a:gd name="connsiteY2" fmla="*/ 302042 h 3289425"/>
              <a:gd name="connsiteX3" fmla="*/ 3136604 w 3939778"/>
              <a:gd name="connsiteY3" fmla="*/ 4331 h 3289425"/>
              <a:gd name="connsiteX4" fmla="*/ 3902149 w 3939778"/>
              <a:gd name="connsiteY4" fmla="*/ 131921 h 3289425"/>
              <a:gd name="connsiteX5" fmla="*/ 3774558 w 3939778"/>
              <a:gd name="connsiteY5" fmla="*/ 227614 h 3289425"/>
              <a:gd name="connsiteX6" fmla="*/ 3359888 w 3939778"/>
              <a:gd name="connsiteY6" fmla="*/ 493428 h 3289425"/>
              <a:gd name="connsiteX7" fmla="*/ 3147237 w 3939778"/>
              <a:gd name="connsiteY7" fmla="*/ 1375931 h 3289425"/>
              <a:gd name="connsiteX8" fmla="*/ 2700669 w 3939778"/>
              <a:gd name="connsiteY8" fmla="*/ 2013884 h 3289425"/>
              <a:gd name="connsiteX9" fmla="*/ 1020725 w 3939778"/>
              <a:gd name="connsiteY9" fmla="*/ 3109038 h 3289425"/>
              <a:gd name="connsiteX10" fmla="*/ 903767 w 3939778"/>
              <a:gd name="connsiteY10" fmla="*/ 3236628 h 3289425"/>
              <a:gd name="connsiteX0" fmla="*/ 0 w 3939778"/>
              <a:gd name="connsiteY0" fmla="*/ 1652377 h 3183998"/>
              <a:gd name="connsiteX1" fmla="*/ 1690576 w 3939778"/>
              <a:gd name="connsiteY1" fmla="*/ 1163280 h 3183998"/>
              <a:gd name="connsiteX2" fmla="*/ 2466753 w 3939778"/>
              <a:gd name="connsiteY2" fmla="*/ 302042 h 3183998"/>
              <a:gd name="connsiteX3" fmla="*/ 3136604 w 3939778"/>
              <a:gd name="connsiteY3" fmla="*/ 4331 h 3183998"/>
              <a:gd name="connsiteX4" fmla="*/ 3902149 w 3939778"/>
              <a:gd name="connsiteY4" fmla="*/ 131921 h 3183998"/>
              <a:gd name="connsiteX5" fmla="*/ 3774558 w 3939778"/>
              <a:gd name="connsiteY5" fmla="*/ 227614 h 3183998"/>
              <a:gd name="connsiteX6" fmla="*/ 3359888 w 3939778"/>
              <a:gd name="connsiteY6" fmla="*/ 493428 h 3183998"/>
              <a:gd name="connsiteX7" fmla="*/ 3147237 w 3939778"/>
              <a:gd name="connsiteY7" fmla="*/ 1375931 h 3183998"/>
              <a:gd name="connsiteX8" fmla="*/ 2700669 w 3939778"/>
              <a:gd name="connsiteY8" fmla="*/ 2013884 h 3183998"/>
              <a:gd name="connsiteX9" fmla="*/ 1020725 w 3939778"/>
              <a:gd name="connsiteY9" fmla="*/ 3109038 h 3183998"/>
              <a:gd name="connsiteX10" fmla="*/ 1158948 w 3939778"/>
              <a:gd name="connsiteY10" fmla="*/ 3002712 h 3183998"/>
              <a:gd name="connsiteX0" fmla="*/ 0 w 3939778"/>
              <a:gd name="connsiteY0" fmla="*/ 1652377 h 3181700"/>
              <a:gd name="connsiteX1" fmla="*/ 1690576 w 3939778"/>
              <a:gd name="connsiteY1" fmla="*/ 1163280 h 3181700"/>
              <a:gd name="connsiteX2" fmla="*/ 2466753 w 3939778"/>
              <a:gd name="connsiteY2" fmla="*/ 302042 h 3181700"/>
              <a:gd name="connsiteX3" fmla="*/ 3136604 w 3939778"/>
              <a:gd name="connsiteY3" fmla="*/ 4331 h 3181700"/>
              <a:gd name="connsiteX4" fmla="*/ 3902149 w 3939778"/>
              <a:gd name="connsiteY4" fmla="*/ 131921 h 3181700"/>
              <a:gd name="connsiteX5" fmla="*/ 3774558 w 3939778"/>
              <a:gd name="connsiteY5" fmla="*/ 227614 h 3181700"/>
              <a:gd name="connsiteX6" fmla="*/ 3359888 w 3939778"/>
              <a:gd name="connsiteY6" fmla="*/ 493428 h 3181700"/>
              <a:gd name="connsiteX7" fmla="*/ 3147237 w 3939778"/>
              <a:gd name="connsiteY7" fmla="*/ 1375931 h 3181700"/>
              <a:gd name="connsiteX8" fmla="*/ 2700669 w 3939778"/>
              <a:gd name="connsiteY8" fmla="*/ 2013884 h 3181700"/>
              <a:gd name="connsiteX9" fmla="*/ 1020725 w 3939778"/>
              <a:gd name="connsiteY9" fmla="*/ 3109038 h 3181700"/>
              <a:gd name="connsiteX10" fmla="*/ 1222743 w 3939778"/>
              <a:gd name="connsiteY10" fmla="*/ 2992079 h 3181700"/>
              <a:gd name="connsiteX0" fmla="*/ 0 w 3939778"/>
              <a:gd name="connsiteY0" fmla="*/ 1652377 h 3247610"/>
              <a:gd name="connsiteX1" fmla="*/ 1690576 w 3939778"/>
              <a:gd name="connsiteY1" fmla="*/ 1163280 h 3247610"/>
              <a:gd name="connsiteX2" fmla="*/ 2466753 w 3939778"/>
              <a:gd name="connsiteY2" fmla="*/ 302042 h 3247610"/>
              <a:gd name="connsiteX3" fmla="*/ 3136604 w 3939778"/>
              <a:gd name="connsiteY3" fmla="*/ 4331 h 3247610"/>
              <a:gd name="connsiteX4" fmla="*/ 3902149 w 3939778"/>
              <a:gd name="connsiteY4" fmla="*/ 131921 h 3247610"/>
              <a:gd name="connsiteX5" fmla="*/ 3774558 w 3939778"/>
              <a:gd name="connsiteY5" fmla="*/ 227614 h 3247610"/>
              <a:gd name="connsiteX6" fmla="*/ 3359888 w 3939778"/>
              <a:gd name="connsiteY6" fmla="*/ 493428 h 3247610"/>
              <a:gd name="connsiteX7" fmla="*/ 3147237 w 3939778"/>
              <a:gd name="connsiteY7" fmla="*/ 1375931 h 3247610"/>
              <a:gd name="connsiteX8" fmla="*/ 2700669 w 3939778"/>
              <a:gd name="connsiteY8" fmla="*/ 2013884 h 3247610"/>
              <a:gd name="connsiteX9" fmla="*/ 1020725 w 3939778"/>
              <a:gd name="connsiteY9" fmla="*/ 3109038 h 3247610"/>
              <a:gd name="connsiteX10" fmla="*/ 935664 w 3939778"/>
              <a:gd name="connsiteY10" fmla="*/ 3172832 h 3247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939778" h="3247610">
                <a:moveTo>
                  <a:pt x="0" y="1652377"/>
                </a:moveTo>
                <a:cubicBezTo>
                  <a:pt x="639725" y="1520356"/>
                  <a:pt x="1279451" y="1388336"/>
                  <a:pt x="1690576" y="1163280"/>
                </a:cubicBezTo>
                <a:cubicBezTo>
                  <a:pt x="2101701" y="938224"/>
                  <a:pt x="2225748" y="495200"/>
                  <a:pt x="2466753" y="302042"/>
                </a:cubicBezTo>
                <a:cubicBezTo>
                  <a:pt x="2707758" y="108884"/>
                  <a:pt x="2897371" y="32684"/>
                  <a:pt x="3136604" y="4331"/>
                </a:cubicBezTo>
                <a:cubicBezTo>
                  <a:pt x="3375837" y="-24022"/>
                  <a:pt x="3795823" y="94707"/>
                  <a:pt x="3902149" y="131921"/>
                </a:cubicBezTo>
                <a:cubicBezTo>
                  <a:pt x="4008475" y="169135"/>
                  <a:pt x="3864935" y="167363"/>
                  <a:pt x="3774558" y="227614"/>
                </a:cubicBezTo>
                <a:cubicBezTo>
                  <a:pt x="3684181" y="287865"/>
                  <a:pt x="3464441" y="302042"/>
                  <a:pt x="3359888" y="493428"/>
                </a:cubicBezTo>
                <a:cubicBezTo>
                  <a:pt x="3255335" y="684814"/>
                  <a:pt x="3257107" y="1122522"/>
                  <a:pt x="3147237" y="1375931"/>
                </a:cubicBezTo>
                <a:cubicBezTo>
                  <a:pt x="3037367" y="1629340"/>
                  <a:pt x="3055088" y="1725033"/>
                  <a:pt x="2700669" y="2013884"/>
                </a:cubicBezTo>
                <a:cubicBezTo>
                  <a:pt x="2346250" y="2302735"/>
                  <a:pt x="1297172" y="2931829"/>
                  <a:pt x="1020725" y="3109038"/>
                </a:cubicBezTo>
                <a:cubicBezTo>
                  <a:pt x="744279" y="3286247"/>
                  <a:pt x="786808" y="3277385"/>
                  <a:pt x="935664" y="3172832"/>
                </a:cubicBezTo>
              </a:path>
            </a:pathLst>
          </a:custGeom>
          <a:noFill/>
          <a:ln w="952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E"/>
          </a:p>
        </p:txBody>
      </p:sp>
      <p:sp>
        <p:nvSpPr>
          <p:cNvPr id="64" name="Freeform 63">
            <a:extLst>
              <a:ext uri="{FF2B5EF4-FFF2-40B4-BE49-F238E27FC236}">
                <a16:creationId xmlns:a16="http://schemas.microsoft.com/office/drawing/2014/main" id="{1E92005F-A6B7-3B59-E68E-253FF2034901}"/>
              </a:ext>
            </a:extLst>
          </p:cNvPr>
          <p:cNvSpPr/>
          <p:nvPr/>
        </p:nvSpPr>
        <p:spPr>
          <a:xfrm>
            <a:off x="3504514" y="3156399"/>
            <a:ext cx="3997040" cy="2818720"/>
          </a:xfrm>
          <a:custGeom>
            <a:avLst/>
            <a:gdLst>
              <a:gd name="connsiteX0" fmla="*/ 0 w 4099389"/>
              <a:gd name="connsiteY0" fmla="*/ 2085265 h 2552458"/>
              <a:gd name="connsiteX1" fmla="*/ 616450 w 4099389"/>
              <a:gd name="connsiteY1" fmla="*/ 2537328 h 2552458"/>
              <a:gd name="connsiteX2" fmla="*/ 1099335 w 4099389"/>
              <a:gd name="connsiteY2" fmla="*/ 1592106 h 2552458"/>
              <a:gd name="connsiteX3" fmla="*/ 1345915 w 4099389"/>
              <a:gd name="connsiteY3" fmla="*/ 1725670 h 2552458"/>
              <a:gd name="connsiteX4" fmla="*/ 1253448 w 4099389"/>
              <a:gd name="connsiteY4" fmla="*/ 1972250 h 2552458"/>
              <a:gd name="connsiteX5" fmla="*/ 1068513 w 4099389"/>
              <a:gd name="connsiteY5" fmla="*/ 1910605 h 2552458"/>
              <a:gd name="connsiteX6" fmla="*/ 924675 w 4099389"/>
              <a:gd name="connsiteY6" fmla="*/ 1653751 h 2552458"/>
              <a:gd name="connsiteX7" fmla="*/ 1078787 w 4099389"/>
              <a:gd name="connsiteY7" fmla="*/ 1448268 h 2552458"/>
              <a:gd name="connsiteX8" fmla="*/ 1428108 w 4099389"/>
              <a:gd name="connsiteY8" fmla="*/ 1468816 h 2552458"/>
              <a:gd name="connsiteX9" fmla="*/ 1582221 w 4099389"/>
              <a:gd name="connsiteY9" fmla="*/ 1715396 h 2552458"/>
              <a:gd name="connsiteX10" fmla="*/ 1705511 w 4099389"/>
              <a:gd name="connsiteY10" fmla="*/ 1982524 h 2552458"/>
              <a:gd name="connsiteX11" fmla="*/ 1921268 w 4099389"/>
              <a:gd name="connsiteY11" fmla="*/ 2198281 h 2552458"/>
              <a:gd name="connsiteX12" fmla="*/ 2167848 w 4099389"/>
              <a:gd name="connsiteY12" fmla="*/ 2095540 h 2552458"/>
              <a:gd name="connsiteX13" fmla="*/ 2291138 w 4099389"/>
              <a:gd name="connsiteY13" fmla="*/ 1694847 h 2552458"/>
              <a:gd name="connsiteX14" fmla="*/ 2301412 w 4099389"/>
              <a:gd name="connsiteY14" fmla="*/ 1191414 h 2552458"/>
              <a:gd name="connsiteX15" fmla="*/ 2465798 w 4099389"/>
              <a:gd name="connsiteY15" fmla="*/ 1140043 h 2552458"/>
              <a:gd name="connsiteX16" fmla="*/ 2455524 w 4099389"/>
              <a:gd name="connsiteY16" fmla="*/ 1355800 h 2552458"/>
              <a:gd name="connsiteX17" fmla="*/ 2075380 w 4099389"/>
              <a:gd name="connsiteY17" fmla="*/ 1283881 h 2552458"/>
              <a:gd name="connsiteX18" fmla="*/ 1941816 w 4099389"/>
              <a:gd name="connsiteY18" fmla="*/ 1468816 h 2552458"/>
              <a:gd name="connsiteX19" fmla="*/ 2065106 w 4099389"/>
              <a:gd name="connsiteY19" fmla="*/ 1643477 h 2552458"/>
              <a:gd name="connsiteX20" fmla="*/ 2404153 w 4099389"/>
              <a:gd name="connsiteY20" fmla="*/ 1612654 h 2552458"/>
              <a:gd name="connsiteX21" fmla="*/ 2650733 w 4099389"/>
              <a:gd name="connsiteY21" fmla="*/ 1417445 h 2552458"/>
              <a:gd name="connsiteX22" fmla="*/ 2938409 w 4099389"/>
              <a:gd name="connsiteY22" fmla="*/ 1499639 h 2552458"/>
              <a:gd name="connsiteX23" fmla="*/ 2794571 w 4099389"/>
              <a:gd name="connsiteY23" fmla="*/ 1746218 h 2552458"/>
              <a:gd name="connsiteX24" fmla="*/ 2537717 w 4099389"/>
              <a:gd name="connsiteY24" fmla="*/ 1705122 h 2552458"/>
              <a:gd name="connsiteX25" fmla="*/ 2558266 w 4099389"/>
              <a:gd name="connsiteY25" fmla="*/ 1273607 h 2552458"/>
              <a:gd name="connsiteX26" fmla="*/ 2856216 w 4099389"/>
              <a:gd name="connsiteY26" fmla="*/ 1222236 h 2552458"/>
              <a:gd name="connsiteX27" fmla="*/ 2804845 w 4099389"/>
              <a:gd name="connsiteY27" fmla="*/ 790722 h 2552458"/>
              <a:gd name="connsiteX28" fmla="*/ 2979506 w 4099389"/>
              <a:gd name="connsiteY28" fmla="*/ 698254 h 2552458"/>
              <a:gd name="connsiteX29" fmla="*/ 3092522 w 4099389"/>
              <a:gd name="connsiteY29" fmla="*/ 1119495 h 2552458"/>
              <a:gd name="connsiteX30" fmla="*/ 3287731 w 4099389"/>
              <a:gd name="connsiteY30" fmla="*/ 965382 h 2552458"/>
              <a:gd name="connsiteX31" fmla="*/ 2969232 w 4099389"/>
              <a:gd name="connsiteY31" fmla="*/ 554416 h 2552458"/>
              <a:gd name="connsiteX32" fmla="*/ 2917861 w 4099389"/>
              <a:gd name="connsiteY32" fmla="*/ 184546 h 2552458"/>
              <a:gd name="connsiteX33" fmla="*/ 3174715 w 4099389"/>
              <a:gd name="connsiteY33" fmla="*/ 92079 h 2552458"/>
              <a:gd name="connsiteX34" fmla="*/ 3205538 w 4099389"/>
              <a:gd name="connsiteY34" fmla="*/ 503045 h 2552458"/>
              <a:gd name="connsiteX35" fmla="*/ 3472666 w 4099389"/>
              <a:gd name="connsiteY35" fmla="*/ 266740 h 2552458"/>
              <a:gd name="connsiteX36" fmla="*/ 3369924 w 4099389"/>
              <a:gd name="connsiteY36" fmla="*/ 112627 h 2552458"/>
              <a:gd name="connsiteX37" fmla="*/ 3554859 w 4099389"/>
              <a:gd name="connsiteY37" fmla="*/ 9886 h 2552458"/>
              <a:gd name="connsiteX38" fmla="*/ 4099389 w 4099389"/>
              <a:gd name="connsiteY38" fmla="*/ 9886 h 2552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099389" h="2552458">
                <a:moveTo>
                  <a:pt x="0" y="2085265"/>
                </a:moveTo>
                <a:cubicBezTo>
                  <a:pt x="216614" y="2352393"/>
                  <a:pt x="433228" y="2619521"/>
                  <a:pt x="616450" y="2537328"/>
                </a:cubicBezTo>
                <a:cubicBezTo>
                  <a:pt x="799672" y="2455135"/>
                  <a:pt x="977758" y="1727382"/>
                  <a:pt x="1099335" y="1592106"/>
                </a:cubicBezTo>
                <a:cubicBezTo>
                  <a:pt x="1220912" y="1456830"/>
                  <a:pt x="1320230" y="1662313"/>
                  <a:pt x="1345915" y="1725670"/>
                </a:cubicBezTo>
                <a:cubicBezTo>
                  <a:pt x="1371600" y="1789027"/>
                  <a:pt x="1299682" y="1941428"/>
                  <a:pt x="1253448" y="1972250"/>
                </a:cubicBezTo>
                <a:cubicBezTo>
                  <a:pt x="1207214" y="2003072"/>
                  <a:pt x="1123308" y="1963688"/>
                  <a:pt x="1068513" y="1910605"/>
                </a:cubicBezTo>
                <a:cubicBezTo>
                  <a:pt x="1013718" y="1857522"/>
                  <a:pt x="922963" y="1730807"/>
                  <a:pt x="924675" y="1653751"/>
                </a:cubicBezTo>
                <a:cubicBezTo>
                  <a:pt x="926387" y="1576695"/>
                  <a:pt x="994881" y="1479091"/>
                  <a:pt x="1078787" y="1448268"/>
                </a:cubicBezTo>
                <a:cubicBezTo>
                  <a:pt x="1162693" y="1417445"/>
                  <a:pt x="1344202" y="1424295"/>
                  <a:pt x="1428108" y="1468816"/>
                </a:cubicBezTo>
                <a:cubicBezTo>
                  <a:pt x="1512014" y="1513337"/>
                  <a:pt x="1535987" y="1629778"/>
                  <a:pt x="1582221" y="1715396"/>
                </a:cubicBezTo>
                <a:cubicBezTo>
                  <a:pt x="1628455" y="1801014"/>
                  <a:pt x="1649003" y="1902043"/>
                  <a:pt x="1705511" y="1982524"/>
                </a:cubicBezTo>
                <a:cubicBezTo>
                  <a:pt x="1762019" y="2063005"/>
                  <a:pt x="1844212" y="2179445"/>
                  <a:pt x="1921268" y="2198281"/>
                </a:cubicBezTo>
                <a:cubicBezTo>
                  <a:pt x="1998324" y="2217117"/>
                  <a:pt x="2106203" y="2179446"/>
                  <a:pt x="2167848" y="2095540"/>
                </a:cubicBezTo>
                <a:cubicBezTo>
                  <a:pt x="2229493" y="2011634"/>
                  <a:pt x="2268877" y="1845535"/>
                  <a:pt x="2291138" y="1694847"/>
                </a:cubicBezTo>
                <a:cubicBezTo>
                  <a:pt x="2313399" y="1544159"/>
                  <a:pt x="2272302" y="1283881"/>
                  <a:pt x="2301412" y="1191414"/>
                </a:cubicBezTo>
                <a:cubicBezTo>
                  <a:pt x="2330522" y="1098947"/>
                  <a:pt x="2440113" y="1112645"/>
                  <a:pt x="2465798" y="1140043"/>
                </a:cubicBezTo>
                <a:cubicBezTo>
                  <a:pt x="2491483" y="1167441"/>
                  <a:pt x="2520594" y="1331827"/>
                  <a:pt x="2455524" y="1355800"/>
                </a:cubicBezTo>
                <a:cubicBezTo>
                  <a:pt x="2390454" y="1379773"/>
                  <a:pt x="2160998" y="1265045"/>
                  <a:pt x="2075380" y="1283881"/>
                </a:cubicBezTo>
                <a:cubicBezTo>
                  <a:pt x="1989762" y="1302717"/>
                  <a:pt x="1943528" y="1408883"/>
                  <a:pt x="1941816" y="1468816"/>
                </a:cubicBezTo>
                <a:cubicBezTo>
                  <a:pt x="1940104" y="1528749"/>
                  <a:pt x="1988050" y="1619504"/>
                  <a:pt x="2065106" y="1643477"/>
                </a:cubicBezTo>
                <a:cubicBezTo>
                  <a:pt x="2142162" y="1667450"/>
                  <a:pt x="2306549" y="1650326"/>
                  <a:pt x="2404153" y="1612654"/>
                </a:cubicBezTo>
                <a:cubicBezTo>
                  <a:pt x="2501757" y="1574982"/>
                  <a:pt x="2561690" y="1436281"/>
                  <a:pt x="2650733" y="1417445"/>
                </a:cubicBezTo>
                <a:cubicBezTo>
                  <a:pt x="2739776" y="1398609"/>
                  <a:pt x="2914436" y="1444843"/>
                  <a:pt x="2938409" y="1499639"/>
                </a:cubicBezTo>
                <a:cubicBezTo>
                  <a:pt x="2962382" y="1554435"/>
                  <a:pt x="2861353" y="1711971"/>
                  <a:pt x="2794571" y="1746218"/>
                </a:cubicBezTo>
                <a:cubicBezTo>
                  <a:pt x="2727789" y="1780465"/>
                  <a:pt x="2577101" y="1783890"/>
                  <a:pt x="2537717" y="1705122"/>
                </a:cubicBezTo>
                <a:cubicBezTo>
                  <a:pt x="2498333" y="1626353"/>
                  <a:pt x="2505183" y="1354088"/>
                  <a:pt x="2558266" y="1273607"/>
                </a:cubicBezTo>
                <a:cubicBezTo>
                  <a:pt x="2611349" y="1193126"/>
                  <a:pt x="2815120" y="1302717"/>
                  <a:pt x="2856216" y="1222236"/>
                </a:cubicBezTo>
                <a:cubicBezTo>
                  <a:pt x="2897312" y="1141755"/>
                  <a:pt x="2784297" y="878052"/>
                  <a:pt x="2804845" y="790722"/>
                </a:cubicBezTo>
                <a:cubicBezTo>
                  <a:pt x="2825393" y="703392"/>
                  <a:pt x="2931560" y="643459"/>
                  <a:pt x="2979506" y="698254"/>
                </a:cubicBezTo>
                <a:cubicBezTo>
                  <a:pt x="3027452" y="753049"/>
                  <a:pt x="3041151" y="1074974"/>
                  <a:pt x="3092522" y="1119495"/>
                </a:cubicBezTo>
                <a:cubicBezTo>
                  <a:pt x="3143893" y="1164016"/>
                  <a:pt x="3308279" y="1059562"/>
                  <a:pt x="3287731" y="965382"/>
                </a:cubicBezTo>
                <a:cubicBezTo>
                  <a:pt x="3267183" y="871202"/>
                  <a:pt x="3030877" y="684555"/>
                  <a:pt x="2969232" y="554416"/>
                </a:cubicBezTo>
                <a:cubicBezTo>
                  <a:pt x="2907587" y="424277"/>
                  <a:pt x="2883614" y="261602"/>
                  <a:pt x="2917861" y="184546"/>
                </a:cubicBezTo>
                <a:cubicBezTo>
                  <a:pt x="2952108" y="107490"/>
                  <a:pt x="3126769" y="38996"/>
                  <a:pt x="3174715" y="92079"/>
                </a:cubicBezTo>
                <a:cubicBezTo>
                  <a:pt x="3222661" y="145162"/>
                  <a:pt x="3155880" y="473935"/>
                  <a:pt x="3205538" y="503045"/>
                </a:cubicBezTo>
                <a:cubicBezTo>
                  <a:pt x="3255196" y="532155"/>
                  <a:pt x="3445268" y="331810"/>
                  <a:pt x="3472666" y="266740"/>
                </a:cubicBezTo>
                <a:cubicBezTo>
                  <a:pt x="3500064" y="201670"/>
                  <a:pt x="3356225" y="155436"/>
                  <a:pt x="3369924" y="112627"/>
                </a:cubicBezTo>
                <a:cubicBezTo>
                  <a:pt x="3383623" y="69818"/>
                  <a:pt x="3433282" y="27009"/>
                  <a:pt x="3554859" y="9886"/>
                </a:cubicBezTo>
                <a:cubicBezTo>
                  <a:pt x="3676436" y="-7237"/>
                  <a:pt x="3887912" y="1324"/>
                  <a:pt x="4099389" y="9886"/>
                </a:cubicBezTo>
              </a:path>
            </a:pathLst>
          </a:custGeom>
          <a:noFill/>
          <a:ln w="952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E"/>
          </a:p>
        </p:txBody>
      </p:sp>
      <p:cxnSp>
        <p:nvCxnSpPr>
          <p:cNvPr id="65" name="Straight Arrow Connector 64">
            <a:extLst>
              <a:ext uri="{FF2B5EF4-FFF2-40B4-BE49-F238E27FC236}">
                <a16:creationId xmlns:a16="http://schemas.microsoft.com/office/drawing/2014/main" id="{62B349C5-2583-D1AB-700A-98CEFF491C4A}"/>
              </a:ext>
            </a:extLst>
          </p:cNvPr>
          <p:cNvCxnSpPr>
            <a:cxnSpLocks/>
          </p:cNvCxnSpPr>
          <p:nvPr/>
        </p:nvCxnSpPr>
        <p:spPr>
          <a:xfrm>
            <a:off x="7228068" y="3156399"/>
            <a:ext cx="298775" cy="0"/>
          </a:xfrm>
          <a:prstGeom prst="straightConnector1">
            <a:avLst/>
          </a:prstGeom>
          <a:ln w="9525">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66" name="TextBox 65">
            <a:extLst>
              <a:ext uri="{FF2B5EF4-FFF2-40B4-BE49-F238E27FC236}">
                <a16:creationId xmlns:a16="http://schemas.microsoft.com/office/drawing/2014/main" id="{6CDAC95D-94A0-72FC-549D-50A44CCC02BD}"/>
              </a:ext>
            </a:extLst>
          </p:cNvPr>
          <p:cNvSpPr txBox="1"/>
          <p:nvPr/>
        </p:nvSpPr>
        <p:spPr>
          <a:xfrm rot="19103864">
            <a:off x="5356897" y="5290276"/>
            <a:ext cx="3063724" cy="379656"/>
          </a:xfrm>
          <a:prstGeom prst="rect">
            <a:avLst/>
          </a:prstGeom>
          <a:noFill/>
        </p:spPr>
        <p:txBody>
          <a:bodyPr wrap="none" rtlCol="0">
            <a:spAutoFit/>
          </a:bodyPr>
          <a:lstStyle/>
          <a:p>
            <a:pPr algn="ctr" defTabSz="1219170"/>
            <a:r>
              <a:rPr lang="en-GB" sz="1867" b="1">
                <a:solidFill>
                  <a:srgbClr val="44546A"/>
                </a:solidFill>
                <a:latin typeface="Calibri" panose="020F0502020204030204"/>
              </a:rPr>
              <a:t>Transformative</a:t>
            </a:r>
            <a:r>
              <a:rPr lang="en-GB" sz="1867" b="1" noProof="0">
                <a:solidFill>
                  <a:srgbClr val="44546A"/>
                </a:solidFill>
                <a:latin typeface="Calibri" panose="020F0502020204030204"/>
              </a:rPr>
              <a:t> </a:t>
            </a:r>
            <a:r>
              <a:rPr lang="en-GB" sz="1867" b="1">
                <a:solidFill>
                  <a:srgbClr val="44546A"/>
                </a:solidFill>
                <a:latin typeface="Calibri" panose="020F0502020204030204"/>
              </a:rPr>
              <a:t>interventions</a:t>
            </a:r>
            <a:endParaRPr lang="en-GB" sz="1867" b="1" noProof="0">
              <a:solidFill>
                <a:srgbClr val="44546A"/>
              </a:solidFill>
              <a:latin typeface="Calibri" panose="020F0502020204030204"/>
            </a:endParaRPr>
          </a:p>
        </p:txBody>
      </p:sp>
      <p:sp>
        <p:nvSpPr>
          <p:cNvPr id="3" name="Rectangle 2">
            <a:extLst>
              <a:ext uri="{FF2B5EF4-FFF2-40B4-BE49-F238E27FC236}">
                <a16:creationId xmlns:a16="http://schemas.microsoft.com/office/drawing/2014/main" id="{36B43586-6F7C-84DA-22E2-B4672F5624E5}"/>
              </a:ext>
            </a:extLst>
          </p:cNvPr>
          <p:cNvSpPr/>
          <p:nvPr/>
        </p:nvSpPr>
        <p:spPr>
          <a:xfrm>
            <a:off x="7643931" y="1463169"/>
            <a:ext cx="4315840" cy="2857897"/>
          </a:xfrm>
          <a:prstGeom prst="rect">
            <a:avLst/>
          </a:prstGeom>
          <a:noFill/>
          <a:ln w="28575">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E"/>
          </a:p>
        </p:txBody>
      </p:sp>
    </p:spTree>
    <p:extLst>
      <p:ext uri="{BB962C8B-B14F-4D97-AF65-F5344CB8AC3E}">
        <p14:creationId xmlns:p14="http://schemas.microsoft.com/office/powerpoint/2010/main" val="39598394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151C0F-950D-8BD4-F4C7-6C014701A864}"/>
            </a:ext>
          </a:extLst>
        </p:cNvPr>
        <p:cNvGrpSpPr/>
        <p:nvPr/>
      </p:nvGrpSpPr>
      <p:grpSpPr>
        <a:xfrm>
          <a:off x="0" y="0"/>
          <a:ext cx="0" cy="0"/>
          <a:chOff x="0" y="0"/>
          <a:chExt cx="0" cy="0"/>
        </a:xfrm>
      </p:grpSpPr>
      <p:pic>
        <p:nvPicPr>
          <p:cNvPr id="7170" name="Picture 2" descr="Crystal-gazing | Harry Potter Wiki | Fandom">
            <a:extLst>
              <a:ext uri="{FF2B5EF4-FFF2-40B4-BE49-F238E27FC236}">
                <a16:creationId xmlns:a16="http://schemas.microsoft.com/office/drawing/2014/main" id="{ABB6250E-D6D6-BED9-FE06-FA7E674D80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4620914" cy="6858000"/>
          </a:xfrm>
          <a:prstGeom prst="rect">
            <a:avLst/>
          </a:prstGeom>
          <a:noFill/>
          <a:extLst>
            <a:ext uri="{909E8E84-426E-40DD-AFC4-6F175D3DCCD1}">
              <a14:hiddenFill xmlns:a14="http://schemas.microsoft.com/office/drawing/2010/main">
                <a:solidFill>
                  <a:srgbClr val="FFFFFF"/>
                </a:solidFill>
              </a14:hiddenFill>
            </a:ext>
          </a:extLst>
        </p:spPr>
      </p:pic>
      <p:cxnSp>
        <p:nvCxnSpPr>
          <p:cNvPr id="4" name="Straight Arrow Connector 3">
            <a:extLst>
              <a:ext uri="{FF2B5EF4-FFF2-40B4-BE49-F238E27FC236}">
                <a16:creationId xmlns:a16="http://schemas.microsoft.com/office/drawing/2014/main" id="{F7B2C17F-8163-E953-E5EC-612DB0DA3CF0}"/>
              </a:ext>
            </a:extLst>
          </p:cNvPr>
          <p:cNvCxnSpPr>
            <a:cxnSpLocks/>
          </p:cNvCxnSpPr>
          <p:nvPr/>
        </p:nvCxnSpPr>
        <p:spPr>
          <a:xfrm flipV="1">
            <a:off x="5902036" y="3429000"/>
            <a:ext cx="4987637" cy="34636"/>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5" name="Straight Arrow Connector 4">
            <a:extLst>
              <a:ext uri="{FF2B5EF4-FFF2-40B4-BE49-F238E27FC236}">
                <a16:creationId xmlns:a16="http://schemas.microsoft.com/office/drawing/2014/main" id="{50E90746-8FE9-D304-9813-77BB4E33EF5A}"/>
              </a:ext>
            </a:extLst>
          </p:cNvPr>
          <p:cNvCxnSpPr>
            <a:cxnSpLocks/>
          </p:cNvCxnSpPr>
          <p:nvPr/>
        </p:nvCxnSpPr>
        <p:spPr>
          <a:xfrm flipV="1">
            <a:off x="8395851" y="960521"/>
            <a:ext cx="0" cy="4927661"/>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5" name="TextBox 14">
            <a:extLst>
              <a:ext uri="{FF2B5EF4-FFF2-40B4-BE49-F238E27FC236}">
                <a16:creationId xmlns:a16="http://schemas.microsoft.com/office/drawing/2014/main" id="{BAF142DF-12DE-D533-B629-98F26F9FBBAA}"/>
              </a:ext>
            </a:extLst>
          </p:cNvPr>
          <p:cNvSpPr txBox="1"/>
          <p:nvPr/>
        </p:nvSpPr>
        <p:spPr>
          <a:xfrm>
            <a:off x="6631393" y="508153"/>
            <a:ext cx="3575402" cy="369332"/>
          </a:xfrm>
          <a:prstGeom prst="rect">
            <a:avLst/>
          </a:prstGeom>
          <a:noFill/>
          <a:ln>
            <a:solidFill>
              <a:schemeClr val="tx1"/>
            </a:solidFill>
          </a:ln>
        </p:spPr>
        <p:txBody>
          <a:bodyPr wrap="none" rtlCol="0">
            <a:spAutoFit/>
          </a:bodyPr>
          <a:lstStyle/>
          <a:p>
            <a:r>
              <a:rPr lang="en-SE"/>
              <a:t>Things are good and getting better</a:t>
            </a:r>
          </a:p>
        </p:txBody>
      </p:sp>
      <p:sp>
        <p:nvSpPr>
          <p:cNvPr id="16" name="TextBox 15">
            <a:extLst>
              <a:ext uri="{FF2B5EF4-FFF2-40B4-BE49-F238E27FC236}">
                <a16:creationId xmlns:a16="http://schemas.microsoft.com/office/drawing/2014/main" id="{B9C1E52E-59D2-EB02-99EB-4934FA9D6B61}"/>
              </a:ext>
            </a:extLst>
          </p:cNvPr>
          <p:cNvSpPr txBox="1"/>
          <p:nvPr/>
        </p:nvSpPr>
        <p:spPr>
          <a:xfrm>
            <a:off x="7114731" y="6015151"/>
            <a:ext cx="2562240" cy="369332"/>
          </a:xfrm>
          <a:prstGeom prst="rect">
            <a:avLst/>
          </a:prstGeom>
          <a:noFill/>
          <a:ln>
            <a:solidFill>
              <a:schemeClr val="tx1"/>
            </a:solidFill>
          </a:ln>
        </p:spPr>
        <p:txBody>
          <a:bodyPr wrap="none" rtlCol="0">
            <a:spAutoFit/>
          </a:bodyPr>
          <a:lstStyle/>
          <a:p>
            <a:r>
              <a:rPr lang="en-SE"/>
              <a:t>Things are getting worse</a:t>
            </a:r>
          </a:p>
        </p:txBody>
      </p:sp>
      <p:sp>
        <p:nvSpPr>
          <p:cNvPr id="17" name="TextBox 16">
            <a:extLst>
              <a:ext uri="{FF2B5EF4-FFF2-40B4-BE49-F238E27FC236}">
                <a16:creationId xmlns:a16="http://schemas.microsoft.com/office/drawing/2014/main" id="{471DFE50-923F-57C2-78DA-148BC93CFB16}"/>
              </a:ext>
            </a:extLst>
          </p:cNvPr>
          <p:cNvSpPr txBox="1"/>
          <p:nvPr/>
        </p:nvSpPr>
        <p:spPr>
          <a:xfrm>
            <a:off x="4698950" y="3001971"/>
            <a:ext cx="1125051" cy="923330"/>
          </a:xfrm>
          <a:prstGeom prst="rect">
            <a:avLst/>
          </a:prstGeom>
          <a:noFill/>
          <a:ln>
            <a:solidFill>
              <a:schemeClr val="tx1"/>
            </a:solidFill>
          </a:ln>
        </p:spPr>
        <p:txBody>
          <a:bodyPr wrap="square" rtlCol="0">
            <a:spAutoFit/>
          </a:bodyPr>
          <a:lstStyle/>
          <a:p>
            <a:pPr algn="ctr"/>
            <a:r>
              <a:rPr lang="en-SE"/>
              <a:t>I can’t influence things</a:t>
            </a:r>
          </a:p>
        </p:txBody>
      </p:sp>
      <p:sp>
        <p:nvSpPr>
          <p:cNvPr id="7" name="TextBox 6">
            <a:extLst>
              <a:ext uri="{FF2B5EF4-FFF2-40B4-BE49-F238E27FC236}">
                <a16:creationId xmlns:a16="http://schemas.microsoft.com/office/drawing/2014/main" id="{05D353F8-3456-74A7-E381-6239AA19AF81}"/>
              </a:ext>
            </a:extLst>
          </p:cNvPr>
          <p:cNvSpPr txBox="1"/>
          <p:nvPr/>
        </p:nvSpPr>
        <p:spPr>
          <a:xfrm>
            <a:off x="10967702" y="2962686"/>
            <a:ext cx="1125051" cy="923330"/>
          </a:xfrm>
          <a:prstGeom prst="rect">
            <a:avLst/>
          </a:prstGeom>
          <a:noFill/>
          <a:ln>
            <a:solidFill>
              <a:schemeClr val="tx1"/>
            </a:solidFill>
          </a:ln>
        </p:spPr>
        <p:txBody>
          <a:bodyPr wrap="square" rtlCol="0">
            <a:spAutoFit/>
          </a:bodyPr>
          <a:lstStyle/>
          <a:p>
            <a:pPr algn="ctr"/>
            <a:r>
              <a:rPr lang="en-SE"/>
              <a:t>I can influence things</a:t>
            </a:r>
          </a:p>
        </p:txBody>
      </p:sp>
      <p:sp>
        <p:nvSpPr>
          <p:cNvPr id="3" name="TextBox 2">
            <a:extLst>
              <a:ext uri="{FF2B5EF4-FFF2-40B4-BE49-F238E27FC236}">
                <a16:creationId xmlns:a16="http://schemas.microsoft.com/office/drawing/2014/main" id="{DA69694C-7592-0E74-49A3-8A7C30B05023}"/>
              </a:ext>
            </a:extLst>
          </p:cNvPr>
          <p:cNvSpPr txBox="1"/>
          <p:nvPr/>
        </p:nvSpPr>
        <p:spPr>
          <a:xfrm>
            <a:off x="8819292" y="1370673"/>
            <a:ext cx="1715357" cy="1323439"/>
          </a:xfrm>
          <a:prstGeom prst="rect">
            <a:avLst/>
          </a:prstGeom>
          <a:noFill/>
        </p:spPr>
        <p:txBody>
          <a:bodyPr wrap="square" rtlCol="0">
            <a:spAutoFit/>
          </a:bodyPr>
          <a:lstStyle/>
          <a:p>
            <a:pPr algn="ctr"/>
            <a:r>
              <a:rPr lang="en-SE" sz="1600"/>
              <a:t>I feel </a:t>
            </a:r>
            <a:r>
              <a:rPr lang="en-SE" sz="1600" b="1"/>
              <a:t>optimisitic</a:t>
            </a:r>
            <a:r>
              <a:rPr lang="en-SE" sz="1600"/>
              <a:t> about futures</a:t>
            </a:r>
            <a:br>
              <a:rPr lang="en-SE" sz="1600"/>
            </a:br>
            <a:r>
              <a:rPr lang="en-SE" sz="1600"/>
              <a:t>And I/we </a:t>
            </a:r>
            <a:r>
              <a:rPr lang="en-SE" sz="1600" b="1"/>
              <a:t>can influence</a:t>
            </a:r>
            <a:r>
              <a:rPr lang="en-SE" sz="1600"/>
              <a:t> them for the better</a:t>
            </a:r>
          </a:p>
        </p:txBody>
      </p:sp>
      <p:sp>
        <p:nvSpPr>
          <p:cNvPr id="8" name="TextBox 7">
            <a:extLst>
              <a:ext uri="{FF2B5EF4-FFF2-40B4-BE49-F238E27FC236}">
                <a16:creationId xmlns:a16="http://schemas.microsoft.com/office/drawing/2014/main" id="{F488C548-EE07-3E64-338E-55C95CF73F1B}"/>
              </a:ext>
            </a:extLst>
          </p:cNvPr>
          <p:cNvSpPr txBox="1"/>
          <p:nvPr/>
        </p:nvSpPr>
        <p:spPr>
          <a:xfrm>
            <a:off x="6187186" y="4192948"/>
            <a:ext cx="1845480" cy="1323439"/>
          </a:xfrm>
          <a:prstGeom prst="rect">
            <a:avLst/>
          </a:prstGeom>
          <a:noFill/>
        </p:spPr>
        <p:txBody>
          <a:bodyPr wrap="square" rtlCol="0">
            <a:spAutoFit/>
          </a:bodyPr>
          <a:lstStyle/>
          <a:p>
            <a:pPr algn="ctr"/>
            <a:r>
              <a:rPr lang="en-SE" sz="1600"/>
              <a:t>I feel </a:t>
            </a:r>
            <a:r>
              <a:rPr lang="en-SE" sz="1600" b="1"/>
              <a:t>pessimisitic</a:t>
            </a:r>
            <a:r>
              <a:rPr lang="en-SE" sz="1600"/>
              <a:t> </a:t>
            </a:r>
          </a:p>
          <a:p>
            <a:pPr algn="ctr"/>
            <a:r>
              <a:rPr lang="en-SE" sz="1600"/>
              <a:t>about futures</a:t>
            </a:r>
            <a:br>
              <a:rPr lang="en-SE" sz="1600"/>
            </a:br>
            <a:r>
              <a:rPr lang="en-SE" sz="1600"/>
              <a:t>And I/we </a:t>
            </a:r>
            <a:r>
              <a:rPr lang="en-SE" sz="1600" b="1"/>
              <a:t>do not have power </a:t>
            </a:r>
            <a:r>
              <a:rPr lang="en-SE" sz="1600"/>
              <a:t>to influence them</a:t>
            </a:r>
          </a:p>
        </p:txBody>
      </p:sp>
      <p:sp>
        <p:nvSpPr>
          <p:cNvPr id="10" name="TextBox 9">
            <a:extLst>
              <a:ext uri="{FF2B5EF4-FFF2-40B4-BE49-F238E27FC236}">
                <a16:creationId xmlns:a16="http://schemas.microsoft.com/office/drawing/2014/main" id="{733E9A2A-885D-588F-1B13-E578D13C0F2C}"/>
              </a:ext>
            </a:extLst>
          </p:cNvPr>
          <p:cNvSpPr txBox="1"/>
          <p:nvPr/>
        </p:nvSpPr>
        <p:spPr>
          <a:xfrm>
            <a:off x="8806859" y="4192946"/>
            <a:ext cx="1963205" cy="1323439"/>
          </a:xfrm>
          <a:prstGeom prst="rect">
            <a:avLst/>
          </a:prstGeom>
          <a:noFill/>
        </p:spPr>
        <p:txBody>
          <a:bodyPr wrap="square" rtlCol="0">
            <a:spAutoFit/>
          </a:bodyPr>
          <a:lstStyle/>
          <a:p>
            <a:pPr algn="ctr"/>
            <a:r>
              <a:rPr lang="en-SE" sz="1600"/>
              <a:t>I feel </a:t>
            </a:r>
            <a:r>
              <a:rPr lang="en-SE" sz="1600" b="1"/>
              <a:t>pessimisitic</a:t>
            </a:r>
            <a:r>
              <a:rPr lang="en-SE" sz="1600"/>
              <a:t> </a:t>
            </a:r>
          </a:p>
          <a:p>
            <a:pPr algn="ctr"/>
            <a:r>
              <a:rPr lang="en-SE" sz="1600"/>
              <a:t>about futures</a:t>
            </a:r>
            <a:br>
              <a:rPr lang="en-SE" sz="1600"/>
            </a:br>
            <a:r>
              <a:rPr lang="en-SE" sz="1600"/>
              <a:t>But I/we </a:t>
            </a:r>
            <a:r>
              <a:rPr lang="en-SE" sz="1600" b="1"/>
              <a:t>can act </a:t>
            </a:r>
            <a:r>
              <a:rPr lang="en-SE" sz="1600"/>
              <a:t>to change things for the better</a:t>
            </a:r>
          </a:p>
        </p:txBody>
      </p:sp>
      <p:sp>
        <p:nvSpPr>
          <p:cNvPr id="11" name="TextBox 10">
            <a:extLst>
              <a:ext uri="{FF2B5EF4-FFF2-40B4-BE49-F238E27FC236}">
                <a16:creationId xmlns:a16="http://schemas.microsoft.com/office/drawing/2014/main" id="{9FE88BD7-5A20-EB2B-8E36-76985272BC6D}"/>
              </a:ext>
            </a:extLst>
          </p:cNvPr>
          <p:cNvSpPr txBox="1"/>
          <p:nvPr/>
        </p:nvSpPr>
        <p:spPr>
          <a:xfrm>
            <a:off x="6187186" y="1365095"/>
            <a:ext cx="1723327" cy="1323439"/>
          </a:xfrm>
          <a:prstGeom prst="rect">
            <a:avLst/>
          </a:prstGeom>
          <a:noFill/>
        </p:spPr>
        <p:txBody>
          <a:bodyPr wrap="square" rtlCol="0">
            <a:spAutoFit/>
          </a:bodyPr>
          <a:lstStyle/>
          <a:p>
            <a:pPr algn="ctr"/>
            <a:r>
              <a:rPr lang="en-SE" sz="1600"/>
              <a:t>I feel </a:t>
            </a:r>
            <a:r>
              <a:rPr lang="en-SE" sz="1600" b="1"/>
              <a:t>optimisitic</a:t>
            </a:r>
            <a:r>
              <a:rPr lang="en-SE" sz="1600"/>
              <a:t> about futures.</a:t>
            </a:r>
            <a:br>
              <a:rPr lang="en-SE" sz="1600"/>
            </a:br>
            <a:r>
              <a:rPr lang="en-SE" sz="1600"/>
              <a:t>And it is </a:t>
            </a:r>
            <a:r>
              <a:rPr lang="en-SE" sz="1600" b="1"/>
              <a:t>not up to me</a:t>
            </a:r>
            <a:r>
              <a:rPr lang="en-SE" sz="1600"/>
              <a:t>/us to change things.</a:t>
            </a:r>
          </a:p>
        </p:txBody>
      </p:sp>
    </p:spTree>
    <p:extLst>
      <p:ext uri="{BB962C8B-B14F-4D97-AF65-F5344CB8AC3E}">
        <p14:creationId xmlns:p14="http://schemas.microsoft.com/office/powerpoint/2010/main" val="986763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7" grpId="0" animBg="1"/>
      <p:bldP spid="3" grpId="0"/>
      <p:bldP spid="8" grpId="0"/>
      <p:bldP spid="10"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9FE25E-07D6-C730-C212-AE0C56401A47}"/>
              </a:ext>
            </a:extLst>
          </p:cNvPr>
          <p:cNvSpPr>
            <a:spLocks noGrp="1"/>
          </p:cNvSpPr>
          <p:nvPr>
            <p:ph type="title"/>
          </p:nvPr>
        </p:nvSpPr>
        <p:spPr/>
        <p:txBody>
          <a:bodyPr/>
          <a:lstStyle/>
          <a:p>
            <a:pPr algn="ctr"/>
            <a:r>
              <a:rPr lang="en-SE" dirty="0"/>
              <a:t>Futures</a:t>
            </a:r>
          </a:p>
        </p:txBody>
      </p:sp>
      <p:sp>
        <p:nvSpPr>
          <p:cNvPr id="4" name="TextBox 3">
            <a:extLst>
              <a:ext uri="{FF2B5EF4-FFF2-40B4-BE49-F238E27FC236}">
                <a16:creationId xmlns:a16="http://schemas.microsoft.com/office/drawing/2014/main" id="{6F4523FA-653E-E9C6-E136-18E3942B6482}"/>
              </a:ext>
            </a:extLst>
          </p:cNvPr>
          <p:cNvSpPr txBox="1"/>
          <p:nvPr/>
        </p:nvSpPr>
        <p:spPr>
          <a:xfrm>
            <a:off x="1610061" y="2921168"/>
            <a:ext cx="8971878" cy="1323439"/>
          </a:xfrm>
          <a:prstGeom prst="rect">
            <a:avLst/>
          </a:prstGeom>
          <a:noFill/>
        </p:spPr>
        <p:txBody>
          <a:bodyPr wrap="square">
            <a:spAutoFit/>
          </a:bodyPr>
          <a:lstStyle/>
          <a:p>
            <a:r>
              <a:rPr lang="en-GB" sz="2000" dirty="0">
                <a:effectLst/>
                <a:latin typeface="Times New Roman" panose="02020603050405020304" pitchFamily="18" charset="0"/>
                <a:ea typeface="Aptos" panose="020B0004020202020204" pitchFamily="34" charset="0"/>
              </a:rPr>
              <a:t>“</a:t>
            </a:r>
            <a:r>
              <a:rPr lang="en-GB" sz="2000" i="1" dirty="0">
                <a:effectLst/>
                <a:latin typeface="Times New Roman" panose="02020603050405020304" pitchFamily="18" charset="0"/>
                <a:ea typeface="Aptos" panose="020B0004020202020204" pitchFamily="34" charset="0"/>
              </a:rPr>
              <a:t>The term future used alone, in the singular and without context, seems to suggest that it is all about looking ahead. The word itself does not suggest that looking beyond the horizon also involves being aware of what lies before and beneath the horizon</a:t>
            </a:r>
            <a:r>
              <a:rPr lang="en-GB" sz="2000" dirty="0">
                <a:effectLst/>
                <a:latin typeface="Times New Roman" panose="02020603050405020304" pitchFamily="18" charset="0"/>
                <a:ea typeface="Aptos" panose="020B0004020202020204" pitchFamily="34" charset="0"/>
              </a:rPr>
              <a:t>”</a:t>
            </a:r>
          </a:p>
          <a:p>
            <a:pPr algn="r"/>
            <a:r>
              <a:rPr lang="en-GB" sz="2000" dirty="0">
                <a:latin typeface="Times New Roman" panose="02020603050405020304" pitchFamily="18" charset="0"/>
              </a:rPr>
              <a:t>Ziauddin Sardar</a:t>
            </a:r>
            <a:r>
              <a:rPr lang="en-SE" sz="2000" dirty="0">
                <a:effectLst/>
              </a:rPr>
              <a:t> </a:t>
            </a:r>
            <a:endParaRPr lang="en-SE" sz="2000" dirty="0"/>
          </a:p>
        </p:txBody>
      </p:sp>
    </p:spTree>
    <p:extLst>
      <p:ext uri="{BB962C8B-B14F-4D97-AF65-F5344CB8AC3E}">
        <p14:creationId xmlns:p14="http://schemas.microsoft.com/office/powerpoint/2010/main" val="12097633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he Futures Cone, use and history – The Voroscope">
            <a:extLst>
              <a:ext uri="{FF2B5EF4-FFF2-40B4-BE49-F238E27FC236}">
                <a16:creationId xmlns:a16="http://schemas.microsoft.com/office/drawing/2014/main" id="{7273CC9B-1792-D9E3-F1C6-7A17AD7B72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9091" y="-216"/>
            <a:ext cx="10113499" cy="6858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71899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383838"/>
        </a:solidFill>
        <a:effectLst/>
      </p:bgPr>
    </p:bg>
    <p:spTree>
      <p:nvGrpSpPr>
        <p:cNvPr id="1" name=""/>
        <p:cNvGrpSpPr/>
        <p:nvPr/>
      </p:nvGrpSpPr>
      <p:grpSpPr>
        <a:xfrm>
          <a:off x="0" y="0"/>
          <a:ext cx="0" cy="0"/>
          <a:chOff x="0" y="0"/>
          <a:chExt cx="0" cy="0"/>
        </a:xfrm>
      </p:grpSpPr>
      <p:pic>
        <p:nvPicPr>
          <p:cNvPr id="9218" name="Picture 2" descr="Inviting a decolonial praxis for future imaginaries of nature: Introducing  the Entangled Time Tree - ScienceDirect">
            <a:extLst>
              <a:ext uri="{FF2B5EF4-FFF2-40B4-BE49-F238E27FC236}">
                <a16:creationId xmlns:a16="http://schemas.microsoft.com/office/drawing/2014/main" id="{D17C4E17-9CAD-4C7D-A170-EA8AB9400C8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25" r="2160"/>
          <a:stretch>
            <a:fillRect/>
          </a:stretch>
        </p:blipFill>
        <p:spPr bwMode="auto">
          <a:xfrm>
            <a:off x="2249714" y="0"/>
            <a:ext cx="763451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48559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1: Three types of Futures studies focusing on (i) likely futures using... |  Download Scientific Diagram">
            <a:extLst>
              <a:ext uri="{FF2B5EF4-FFF2-40B4-BE49-F238E27FC236}">
                <a16:creationId xmlns:a16="http://schemas.microsoft.com/office/drawing/2014/main" id="{D607882B-CB7C-A696-0DD2-756706888D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8500" y="679450"/>
            <a:ext cx="10795000" cy="5499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35799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ight Arrow 3">
            <a:extLst>
              <a:ext uri="{FF2B5EF4-FFF2-40B4-BE49-F238E27FC236}">
                <a16:creationId xmlns:a16="http://schemas.microsoft.com/office/drawing/2014/main" id="{C0AD994E-45D9-45DF-84C2-F0A156618D17}"/>
              </a:ext>
            </a:extLst>
          </p:cNvPr>
          <p:cNvSpPr/>
          <p:nvPr/>
        </p:nvSpPr>
        <p:spPr>
          <a:xfrm>
            <a:off x="297180" y="1690688"/>
            <a:ext cx="2117796" cy="78266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E"/>
              <a:t>Energy planning</a:t>
            </a:r>
          </a:p>
        </p:txBody>
      </p:sp>
      <p:sp>
        <p:nvSpPr>
          <p:cNvPr id="5" name="Right Arrow 4">
            <a:extLst>
              <a:ext uri="{FF2B5EF4-FFF2-40B4-BE49-F238E27FC236}">
                <a16:creationId xmlns:a16="http://schemas.microsoft.com/office/drawing/2014/main" id="{5BE66792-9881-6CE1-82B2-1A69E5B5AA36}"/>
              </a:ext>
            </a:extLst>
          </p:cNvPr>
          <p:cNvSpPr/>
          <p:nvPr/>
        </p:nvSpPr>
        <p:spPr>
          <a:xfrm>
            <a:off x="6233294" y="1690688"/>
            <a:ext cx="2678430" cy="78266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E"/>
              <a:t>Participatory approach</a:t>
            </a:r>
          </a:p>
        </p:txBody>
      </p:sp>
      <p:sp>
        <p:nvSpPr>
          <p:cNvPr id="6" name="Right Arrow 5">
            <a:extLst>
              <a:ext uri="{FF2B5EF4-FFF2-40B4-BE49-F238E27FC236}">
                <a16:creationId xmlns:a16="http://schemas.microsoft.com/office/drawing/2014/main" id="{96A5A64D-6194-D879-3477-4B76DDFDED66}"/>
              </a:ext>
            </a:extLst>
          </p:cNvPr>
          <p:cNvSpPr/>
          <p:nvPr/>
        </p:nvSpPr>
        <p:spPr>
          <a:xfrm>
            <a:off x="2815442" y="1690688"/>
            <a:ext cx="3017386" cy="78266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E"/>
              <a:t>Sustainability challenges</a:t>
            </a:r>
          </a:p>
        </p:txBody>
      </p:sp>
      <p:sp>
        <p:nvSpPr>
          <p:cNvPr id="8" name="Title 7">
            <a:extLst>
              <a:ext uri="{FF2B5EF4-FFF2-40B4-BE49-F238E27FC236}">
                <a16:creationId xmlns:a16="http://schemas.microsoft.com/office/drawing/2014/main" id="{D8C44C4A-8E91-53CD-7D89-778DE240B1D3}"/>
              </a:ext>
            </a:extLst>
          </p:cNvPr>
          <p:cNvSpPr>
            <a:spLocks noGrp="1"/>
          </p:cNvSpPr>
          <p:nvPr>
            <p:ph type="title"/>
          </p:nvPr>
        </p:nvSpPr>
        <p:spPr>
          <a:xfrm>
            <a:off x="172156" y="127610"/>
            <a:ext cx="10515600" cy="1325563"/>
          </a:xfrm>
        </p:spPr>
        <p:txBody>
          <a:bodyPr/>
          <a:lstStyle/>
          <a:p>
            <a:r>
              <a:rPr lang="en-SE"/>
              <a:t>Backcasting evolution</a:t>
            </a:r>
          </a:p>
        </p:txBody>
      </p:sp>
      <p:sp>
        <p:nvSpPr>
          <p:cNvPr id="2" name="Right Arrow 1">
            <a:extLst>
              <a:ext uri="{FF2B5EF4-FFF2-40B4-BE49-F238E27FC236}">
                <a16:creationId xmlns:a16="http://schemas.microsoft.com/office/drawing/2014/main" id="{1EBD2D0B-6D73-60CB-50D7-769FC0FAB56F}"/>
              </a:ext>
            </a:extLst>
          </p:cNvPr>
          <p:cNvSpPr/>
          <p:nvPr/>
        </p:nvSpPr>
        <p:spPr>
          <a:xfrm>
            <a:off x="9312190" y="1690688"/>
            <a:ext cx="2678430" cy="78266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E"/>
              <a:t>Prefigurative</a:t>
            </a:r>
          </a:p>
        </p:txBody>
      </p:sp>
      <p:pic>
        <p:nvPicPr>
          <p:cNvPr id="10242" name="Picture 2">
            <a:extLst>
              <a:ext uri="{FF2B5EF4-FFF2-40B4-BE49-F238E27FC236}">
                <a16:creationId xmlns:a16="http://schemas.microsoft.com/office/drawing/2014/main" id="{F61B423A-F853-0E31-07AB-CB6C345E16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0794" y="2640990"/>
            <a:ext cx="6985000" cy="408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49342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71" name="Rectangle 1127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1266" name="Picture 2" descr="190 M k gandhi ideas | gandhi, mahatma gandhi, gandhi quotes">
            <a:extLst>
              <a:ext uri="{FF2B5EF4-FFF2-40B4-BE49-F238E27FC236}">
                <a16:creationId xmlns:a16="http://schemas.microsoft.com/office/drawing/2014/main" id="{5BD5DB5F-CF6D-29E4-7DBF-0AB5A96A718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30080" b="13539"/>
          <a:stretch>
            <a:fill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24981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walking the walk or just talking ...">
            <a:extLst>
              <a:ext uri="{FF2B5EF4-FFF2-40B4-BE49-F238E27FC236}">
                <a16:creationId xmlns:a16="http://schemas.microsoft.com/office/drawing/2014/main" id="{EEC93694-8B68-A9C8-320D-13B7A63B06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98029" y="2344935"/>
            <a:ext cx="6433031" cy="3590529"/>
          </a:xfrm>
          <a:prstGeom prst="rect">
            <a:avLst/>
          </a:prstGeom>
          <a:noFill/>
          <a:extLst>
            <a:ext uri="{909E8E84-426E-40DD-AFC4-6F175D3DCCD1}">
              <a14:hiddenFill xmlns:a14="http://schemas.microsoft.com/office/drawing/2010/main">
                <a:solidFill>
                  <a:srgbClr val="FFFFFF"/>
                </a:solidFill>
              </a14:hiddenFill>
            </a:ext>
          </a:extLst>
        </p:spPr>
      </p:pic>
      <p:sp>
        <p:nvSpPr>
          <p:cNvPr id="7" name="Title 6">
            <a:extLst>
              <a:ext uri="{FF2B5EF4-FFF2-40B4-BE49-F238E27FC236}">
                <a16:creationId xmlns:a16="http://schemas.microsoft.com/office/drawing/2014/main" id="{F96F5EC2-F4E3-1AC0-BFE2-0FB680779431}"/>
              </a:ext>
            </a:extLst>
          </p:cNvPr>
          <p:cNvSpPr>
            <a:spLocks noGrp="1"/>
          </p:cNvSpPr>
          <p:nvPr>
            <p:ph type="title"/>
          </p:nvPr>
        </p:nvSpPr>
        <p:spPr/>
        <p:txBody>
          <a:bodyPr/>
          <a:lstStyle/>
          <a:p>
            <a:pPr algn="ctr"/>
            <a:r>
              <a:rPr lang="en-SE"/>
              <a:t>Prefigurative backcasting </a:t>
            </a:r>
          </a:p>
        </p:txBody>
      </p:sp>
    </p:spTree>
    <p:extLst>
      <p:ext uri="{BB962C8B-B14F-4D97-AF65-F5344CB8AC3E}">
        <p14:creationId xmlns:p14="http://schemas.microsoft.com/office/powerpoint/2010/main" val="41648765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EB411-9544-BA22-D424-5DAFEA48C6B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097342-DD32-05B8-ABB8-FBAD702AEC9F}"/>
              </a:ext>
            </a:extLst>
          </p:cNvPr>
          <p:cNvSpPr>
            <a:spLocks noGrp="1"/>
          </p:cNvSpPr>
          <p:nvPr>
            <p:ph type="title"/>
          </p:nvPr>
        </p:nvSpPr>
        <p:spPr>
          <a:xfrm>
            <a:off x="838200" y="216808"/>
            <a:ext cx="10515600" cy="1325563"/>
          </a:xfrm>
        </p:spPr>
        <p:txBody>
          <a:bodyPr/>
          <a:lstStyle/>
          <a:p>
            <a:pPr algn="ctr"/>
            <a:r>
              <a:rPr lang="en-SE" dirty="0"/>
              <a:t>How to explore desirable futures?</a:t>
            </a:r>
          </a:p>
        </p:txBody>
      </p:sp>
      <p:sp>
        <p:nvSpPr>
          <p:cNvPr id="3" name="Oval 2">
            <a:extLst>
              <a:ext uri="{FF2B5EF4-FFF2-40B4-BE49-F238E27FC236}">
                <a16:creationId xmlns:a16="http://schemas.microsoft.com/office/drawing/2014/main" id="{F84698B8-50D8-D7A5-7530-20CB52DE6FD7}"/>
              </a:ext>
            </a:extLst>
          </p:cNvPr>
          <p:cNvSpPr/>
          <p:nvPr/>
        </p:nvSpPr>
        <p:spPr>
          <a:xfrm>
            <a:off x="305252" y="2292242"/>
            <a:ext cx="2274664" cy="2273515"/>
          </a:xfrm>
          <a:prstGeom prst="ellipse">
            <a:avLst/>
          </a:prstGeom>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E"/>
              <a:t>Embodyment of guiding principles and values</a:t>
            </a:r>
          </a:p>
        </p:txBody>
      </p:sp>
      <p:sp>
        <p:nvSpPr>
          <p:cNvPr id="4" name="Oval 3">
            <a:extLst>
              <a:ext uri="{FF2B5EF4-FFF2-40B4-BE49-F238E27FC236}">
                <a16:creationId xmlns:a16="http://schemas.microsoft.com/office/drawing/2014/main" id="{1DFB6418-A876-BB27-A729-5BE7A2AAE64D}"/>
              </a:ext>
            </a:extLst>
          </p:cNvPr>
          <p:cNvSpPr/>
          <p:nvPr/>
        </p:nvSpPr>
        <p:spPr>
          <a:xfrm>
            <a:off x="2346096" y="4030553"/>
            <a:ext cx="2274664" cy="2273515"/>
          </a:xfrm>
          <a:prstGeom prst="ellipse">
            <a:avLst/>
          </a:prstGeom>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E"/>
              <a:t>Cognitive frames/how we look at the world</a:t>
            </a:r>
          </a:p>
        </p:txBody>
      </p:sp>
      <p:sp>
        <p:nvSpPr>
          <p:cNvPr id="5" name="Oval 4">
            <a:extLst>
              <a:ext uri="{FF2B5EF4-FFF2-40B4-BE49-F238E27FC236}">
                <a16:creationId xmlns:a16="http://schemas.microsoft.com/office/drawing/2014/main" id="{B340C77A-1AFB-E3BD-31DD-48B2927B88C7}"/>
              </a:ext>
            </a:extLst>
          </p:cNvPr>
          <p:cNvSpPr/>
          <p:nvPr/>
        </p:nvSpPr>
        <p:spPr>
          <a:xfrm>
            <a:off x="4024086" y="1748745"/>
            <a:ext cx="2402114" cy="2402341"/>
          </a:xfrm>
          <a:prstGeom prst="ellipse">
            <a:avLst/>
          </a:prstGeom>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E"/>
              <a:t>Visions and visual representations</a:t>
            </a:r>
          </a:p>
        </p:txBody>
      </p:sp>
      <p:sp>
        <p:nvSpPr>
          <p:cNvPr id="6" name="Oval 5">
            <a:extLst>
              <a:ext uri="{FF2B5EF4-FFF2-40B4-BE49-F238E27FC236}">
                <a16:creationId xmlns:a16="http://schemas.microsoft.com/office/drawing/2014/main" id="{3DE41ED8-04D2-B4D1-6466-B1A701BF6257}"/>
              </a:ext>
            </a:extLst>
          </p:cNvPr>
          <p:cNvSpPr/>
          <p:nvPr/>
        </p:nvSpPr>
        <p:spPr>
          <a:xfrm>
            <a:off x="7162800" y="1378631"/>
            <a:ext cx="2402114" cy="2402341"/>
          </a:xfrm>
          <a:prstGeom prst="ellipse">
            <a:avLst/>
          </a:prstGeom>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E"/>
              <a:t>Storytelling and metaphors</a:t>
            </a:r>
          </a:p>
        </p:txBody>
      </p:sp>
      <p:sp>
        <p:nvSpPr>
          <p:cNvPr id="7" name="Oval 6">
            <a:extLst>
              <a:ext uri="{FF2B5EF4-FFF2-40B4-BE49-F238E27FC236}">
                <a16:creationId xmlns:a16="http://schemas.microsoft.com/office/drawing/2014/main" id="{6193454D-0B14-411D-321D-4202843D926F}"/>
              </a:ext>
            </a:extLst>
          </p:cNvPr>
          <p:cNvSpPr/>
          <p:nvPr/>
        </p:nvSpPr>
        <p:spPr>
          <a:xfrm>
            <a:off x="5961743" y="4278198"/>
            <a:ext cx="2402114" cy="2402341"/>
          </a:xfrm>
          <a:prstGeom prst="ellipse">
            <a:avLst/>
          </a:prstGeom>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E"/>
              <a:t>Role playing and experiential futures</a:t>
            </a:r>
          </a:p>
        </p:txBody>
      </p:sp>
      <p:sp>
        <p:nvSpPr>
          <p:cNvPr id="8" name="Oval 7">
            <a:extLst>
              <a:ext uri="{FF2B5EF4-FFF2-40B4-BE49-F238E27FC236}">
                <a16:creationId xmlns:a16="http://schemas.microsoft.com/office/drawing/2014/main" id="{12887E40-BD7A-A6C4-30D0-5DA2E829C516}"/>
              </a:ext>
            </a:extLst>
          </p:cNvPr>
          <p:cNvSpPr/>
          <p:nvPr/>
        </p:nvSpPr>
        <p:spPr>
          <a:xfrm>
            <a:off x="9484634" y="3232943"/>
            <a:ext cx="2402114" cy="2402341"/>
          </a:xfrm>
          <a:prstGeom prst="ellipse">
            <a:avLst/>
          </a:prstGeom>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SE"/>
              <a:t>Sounds and other artistic forms of experssion</a:t>
            </a:r>
          </a:p>
        </p:txBody>
      </p:sp>
    </p:spTree>
    <p:extLst>
      <p:ext uri="{BB962C8B-B14F-4D97-AF65-F5344CB8AC3E}">
        <p14:creationId xmlns:p14="http://schemas.microsoft.com/office/powerpoint/2010/main" val="29244660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6B7151F-2A56-E3D1-3BEC-C573BFA78F66}"/>
              </a:ext>
            </a:extLst>
          </p:cNvPr>
          <p:cNvSpPr>
            <a:spLocks noGrp="1"/>
          </p:cNvSpPr>
          <p:nvPr>
            <p:ph type="title"/>
          </p:nvPr>
        </p:nvSpPr>
        <p:spPr>
          <a:xfrm>
            <a:off x="3027250" y="2862262"/>
            <a:ext cx="6137497" cy="1133475"/>
          </a:xfrm>
        </p:spPr>
        <p:txBody>
          <a:bodyPr>
            <a:normAutofit/>
          </a:bodyPr>
          <a:lstStyle/>
          <a:p>
            <a:pPr algn="ctr"/>
            <a:r>
              <a:rPr lang="en-SE" sz="4800" i="1"/>
              <a:t>Thank you </a:t>
            </a:r>
          </a:p>
        </p:txBody>
      </p:sp>
      <p:sp>
        <p:nvSpPr>
          <p:cNvPr id="5" name="TextBox 4">
            <a:extLst>
              <a:ext uri="{FF2B5EF4-FFF2-40B4-BE49-F238E27FC236}">
                <a16:creationId xmlns:a16="http://schemas.microsoft.com/office/drawing/2014/main" id="{AAE46E63-23EC-4B5F-C284-E8D603AC2B84}"/>
              </a:ext>
            </a:extLst>
          </p:cNvPr>
          <p:cNvSpPr txBox="1"/>
          <p:nvPr/>
        </p:nvSpPr>
        <p:spPr>
          <a:xfrm>
            <a:off x="3027250" y="5750475"/>
            <a:ext cx="5654433" cy="923330"/>
          </a:xfrm>
          <a:prstGeom prst="rect">
            <a:avLst/>
          </a:prstGeom>
          <a:noFill/>
        </p:spPr>
        <p:txBody>
          <a:bodyPr wrap="none" rtlCol="0">
            <a:spAutoFit/>
          </a:bodyPr>
          <a:lstStyle/>
          <a:p>
            <a:r>
              <a:rPr lang="en-SE" dirty="0"/>
              <a:t>For any questions or thoughts: </a:t>
            </a:r>
            <a:r>
              <a:rPr lang="en-SE" dirty="0">
                <a:hlinkClick r:id="rId3"/>
              </a:rPr>
              <a:t>clara.saglietti@chalmers.se</a:t>
            </a:r>
            <a:endParaRPr lang="en-SE" dirty="0"/>
          </a:p>
          <a:p>
            <a:r>
              <a:rPr lang="en-SE" dirty="0"/>
              <a:t>+39 3920719864 (Signal only)</a:t>
            </a:r>
            <a:br>
              <a:rPr lang="en-SE" dirty="0"/>
            </a:br>
            <a:r>
              <a:rPr lang="en-SE" dirty="0"/>
              <a:t>+46 763905061 (SMS) </a:t>
            </a:r>
          </a:p>
        </p:txBody>
      </p:sp>
    </p:spTree>
    <p:extLst>
      <p:ext uri="{BB962C8B-B14F-4D97-AF65-F5344CB8AC3E}">
        <p14:creationId xmlns:p14="http://schemas.microsoft.com/office/powerpoint/2010/main" val="8726841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448</TotalTime>
  <Words>618</Words>
  <Application>Microsoft Macintosh PowerPoint</Application>
  <PresentationFormat>Widescreen</PresentationFormat>
  <Paragraphs>103</Paragraphs>
  <Slides>22</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Times New Roman</vt:lpstr>
      <vt:lpstr>Office Theme</vt:lpstr>
      <vt:lpstr>Transformations to Just and Sustainable Futures</vt:lpstr>
      <vt:lpstr>Suggested structure</vt:lpstr>
      <vt:lpstr>Getting to know each other</vt:lpstr>
      <vt:lpstr>Case work</vt:lpstr>
      <vt:lpstr>PowerPoint Presentation</vt:lpstr>
      <vt:lpstr>PowerPoint Presentation</vt:lpstr>
      <vt:lpstr>PowerPoint Presentation</vt:lpstr>
      <vt:lpstr>Campus walk </vt:lpstr>
      <vt:lpstr>PowerPoint Presentation</vt:lpstr>
      <vt:lpstr>PowerPoint Presentation</vt:lpstr>
      <vt:lpstr>Lunch break </vt:lpstr>
      <vt:lpstr>Space 1: desirable futures</vt:lpstr>
      <vt:lpstr>PowerPoint Presentation</vt:lpstr>
      <vt:lpstr>Futures</vt:lpstr>
      <vt:lpstr>PowerPoint Presentation</vt:lpstr>
      <vt:lpstr>PowerPoint Presentation</vt:lpstr>
      <vt:lpstr>PowerPoint Presentation</vt:lpstr>
      <vt:lpstr>Backcasting evolution</vt:lpstr>
      <vt:lpstr>PowerPoint Presentation</vt:lpstr>
      <vt:lpstr>Prefigurative backcasting </vt:lpstr>
      <vt:lpstr>How to explore desirable futures?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Challenge Lab</dc:title>
  <dc:creator>Andreas Hanning</dc:creator>
  <cp:lastModifiedBy>Clara Saglietti</cp:lastModifiedBy>
  <cp:revision>1</cp:revision>
  <cp:lastPrinted>2019-09-03T11:29:44Z</cp:lastPrinted>
  <dcterms:created xsi:type="dcterms:W3CDTF">2016-10-28T07:17:05Z</dcterms:created>
  <dcterms:modified xsi:type="dcterms:W3CDTF">2026-02-23T16:23:51Z</dcterms:modified>
</cp:coreProperties>
</file>