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1649" r:id="rId2"/>
    <p:sldId id="1885" r:id="rId3"/>
    <p:sldId id="1884" r:id="rId4"/>
    <p:sldId id="1470" r:id="rId5"/>
    <p:sldId id="1881" r:id="rId6"/>
    <p:sldId id="1435" r:id="rId7"/>
    <p:sldId id="1882" r:id="rId8"/>
    <p:sldId id="1883" r:id="rId9"/>
    <p:sldId id="305" r:id="rId10"/>
    <p:sldId id="1801" r:id="rId11"/>
    <p:sldId id="1868" r:id="rId12"/>
    <p:sldId id="1870" r:id="rId13"/>
    <p:sldId id="1886" r:id="rId14"/>
    <p:sldId id="1484" r:id="rId15"/>
    <p:sldId id="1862" r:id="rId16"/>
    <p:sldId id="1796" r:id="rId17"/>
  </p:sldIdLst>
  <p:sldSz cx="12192000" cy="6858000"/>
  <p:notesSz cx="6858000" cy="9144000"/>
  <p:defaultTextStyle>
    <a:defPPr>
      <a:defRPr lang="en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0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736404-435E-1B49-B7A5-25753F6FD454}" v="53" dt="2026-02-24T11:40:24.6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339"/>
    <p:restoredTop sz="94694"/>
  </p:normalViewPr>
  <p:slideViewPr>
    <p:cSldViewPr snapToGrid="0">
      <p:cViewPr varScale="1">
        <p:scale>
          <a:sx n="102" d="100"/>
          <a:sy n="102" d="100"/>
        </p:scale>
        <p:origin x="208" y="5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ra Saglietti" userId="1443c591-9786-4786-a5ab-7fd109569513" providerId="ADAL" clId="{6D668110-B3DF-5391-B692-8FAF60974BC0}"/>
    <pc:docChg chg="undo custSel addSld delSld modSld sldOrd">
      <pc:chgData name="Clara Saglietti" userId="1443c591-9786-4786-a5ab-7fd109569513" providerId="ADAL" clId="{6D668110-B3DF-5391-B692-8FAF60974BC0}" dt="2026-02-24T14:21:56.213" v="1224" actId="12"/>
      <pc:docMkLst>
        <pc:docMk/>
      </pc:docMkLst>
      <pc:sldChg chg="add modNotesTx">
        <pc:chgData name="Clara Saglietti" userId="1443c591-9786-4786-a5ab-7fd109569513" providerId="ADAL" clId="{6D668110-B3DF-5391-B692-8FAF60974BC0}" dt="2026-02-24T14:20:49.562" v="1153" actId="20577"/>
        <pc:sldMkLst>
          <pc:docMk/>
          <pc:sldMk cId="3511849264" sldId="305"/>
        </pc:sldMkLst>
      </pc:sldChg>
      <pc:sldChg chg="add">
        <pc:chgData name="Clara Saglietti" userId="1443c591-9786-4786-a5ab-7fd109569513" providerId="ADAL" clId="{6D668110-B3DF-5391-B692-8FAF60974BC0}" dt="2026-02-23T16:19:17.747" v="1013"/>
        <pc:sldMkLst>
          <pc:docMk/>
          <pc:sldMk cId="711716791" sldId="1435"/>
        </pc:sldMkLst>
      </pc:sldChg>
      <pc:sldChg chg="modSp add mod">
        <pc:chgData name="Clara Saglietti" userId="1443c591-9786-4786-a5ab-7fd109569513" providerId="ADAL" clId="{6D668110-B3DF-5391-B692-8FAF60974BC0}" dt="2026-02-24T08:38:10.023" v="1055" actId="1076"/>
        <pc:sldMkLst>
          <pc:docMk/>
          <pc:sldMk cId="4115157393" sldId="1470"/>
        </pc:sldMkLst>
        <pc:spChg chg="mod">
          <ac:chgData name="Clara Saglietti" userId="1443c591-9786-4786-a5ab-7fd109569513" providerId="ADAL" clId="{6D668110-B3DF-5391-B692-8FAF60974BC0}" dt="2026-02-24T08:38:10.023" v="1055" actId="1076"/>
          <ac:spMkLst>
            <pc:docMk/>
            <pc:sldMk cId="4115157393" sldId="1470"/>
            <ac:spMk id="3" creationId="{54363811-9E89-374F-8CAA-259279C6D9E0}"/>
          </ac:spMkLst>
        </pc:spChg>
      </pc:sldChg>
      <pc:sldChg chg="modSp add del mod">
        <pc:chgData name="Clara Saglietti" userId="1443c591-9786-4786-a5ab-7fd109569513" providerId="ADAL" clId="{6D668110-B3DF-5391-B692-8FAF60974BC0}" dt="2026-02-24T11:08:33.931" v="1132" actId="20577"/>
        <pc:sldMkLst>
          <pc:docMk/>
          <pc:sldMk cId="1646009830" sldId="1484"/>
        </pc:sldMkLst>
        <pc:spChg chg="mod">
          <ac:chgData name="Clara Saglietti" userId="1443c591-9786-4786-a5ab-7fd109569513" providerId="ADAL" clId="{6D668110-B3DF-5391-B692-8FAF60974BC0}" dt="2026-02-24T11:08:33.931" v="1132" actId="20577"/>
          <ac:spMkLst>
            <pc:docMk/>
            <pc:sldMk cId="1646009830" sldId="1484"/>
            <ac:spMk id="3" creationId="{789FF8EE-4E79-D54D-9E07-2CA263BCD1A2}"/>
          </ac:spMkLst>
        </pc:spChg>
      </pc:sldChg>
      <pc:sldChg chg="delSp add del ord">
        <pc:chgData name="Clara Saglietti" userId="1443c591-9786-4786-a5ab-7fd109569513" providerId="ADAL" clId="{6D668110-B3DF-5391-B692-8FAF60974BC0}" dt="2026-02-24T11:41:28.183" v="1141" actId="2696"/>
        <pc:sldMkLst>
          <pc:docMk/>
          <pc:sldMk cId="2318274058" sldId="1575"/>
        </pc:sldMkLst>
      </pc:sldChg>
      <pc:sldChg chg="modSp mod">
        <pc:chgData name="Clara Saglietti" userId="1443c591-9786-4786-a5ab-7fd109569513" providerId="ADAL" clId="{6D668110-B3DF-5391-B692-8FAF60974BC0}" dt="2026-02-24T09:57:09.199" v="1113" actId="20577"/>
        <pc:sldMkLst>
          <pc:docMk/>
          <pc:sldMk cId="1375019681" sldId="1649"/>
        </pc:sldMkLst>
        <pc:spChg chg="mod">
          <ac:chgData name="Clara Saglietti" userId="1443c591-9786-4786-a5ab-7fd109569513" providerId="ADAL" clId="{6D668110-B3DF-5391-B692-8FAF60974BC0}" dt="2026-02-24T09:57:09.199" v="1113" actId="20577"/>
          <ac:spMkLst>
            <pc:docMk/>
            <pc:sldMk cId="1375019681" sldId="1649"/>
            <ac:spMk id="3" creationId="{89B4885C-2621-623D-322D-E153F85DC718}"/>
          </ac:spMkLst>
        </pc:spChg>
        <pc:spChg chg="mod">
          <ac:chgData name="Clara Saglietti" userId="1443c591-9786-4786-a5ab-7fd109569513" providerId="ADAL" clId="{6D668110-B3DF-5391-B692-8FAF60974BC0}" dt="2026-02-21T10:28:05.811" v="286" actId="20577"/>
          <ac:spMkLst>
            <pc:docMk/>
            <pc:sldMk cId="1375019681" sldId="1649"/>
            <ac:spMk id="8" creationId="{E5BE6A7E-AED6-F0D5-56B3-ABEE92B4ACC0}"/>
          </ac:spMkLst>
        </pc:spChg>
      </pc:sldChg>
      <pc:sldChg chg="add del">
        <pc:chgData name="Clara Saglietti" userId="1443c591-9786-4786-a5ab-7fd109569513" providerId="ADAL" clId="{6D668110-B3DF-5391-B692-8FAF60974BC0}" dt="2026-02-24T11:08:15.862" v="1114" actId="2696"/>
        <pc:sldMkLst>
          <pc:docMk/>
          <pc:sldMk cId="194990114" sldId="1655"/>
        </pc:sldMkLst>
      </pc:sldChg>
      <pc:sldChg chg="addSp delSp modSp add del mod">
        <pc:chgData name="Clara Saglietti" userId="1443c591-9786-4786-a5ab-7fd109569513" providerId="ADAL" clId="{6D668110-B3DF-5391-B692-8FAF60974BC0}" dt="2026-02-24T13:42:59.232" v="1143" actId="2696"/>
        <pc:sldMkLst>
          <pc:docMk/>
          <pc:sldMk cId="3959839455" sldId="1795"/>
        </pc:sldMkLst>
      </pc:sldChg>
      <pc:sldChg chg="add">
        <pc:chgData name="Clara Saglietti" userId="1443c591-9786-4786-a5ab-7fd109569513" providerId="ADAL" clId="{6D668110-B3DF-5391-B692-8FAF60974BC0}" dt="2026-02-21T10:15:18.326" v="213"/>
        <pc:sldMkLst>
          <pc:docMk/>
          <pc:sldMk cId="872684176" sldId="1796"/>
        </pc:sldMkLst>
      </pc:sldChg>
      <pc:sldChg chg="add del ord">
        <pc:chgData name="Clara Saglietti" userId="1443c591-9786-4786-a5ab-7fd109569513" providerId="ADAL" clId="{6D668110-B3DF-5391-B692-8FAF60974BC0}" dt="2026-02-24T11:41:21.421" v="1140" actId="2696"/>
        <pc:sldMkLst>
          <pc:docMk/>
          <pc:sldMk cId="3730676197" sldId="1798"/>
        </pc:sldMkLst>
      </pc:sldChg>
      <pc:sldChg chg="modSp new del mod">
        <pc:chgData name="Clara Saglietti" userId="1443c591-9786-4786-a5ab-7fd109569513" providerId="ADAL" clId="{6D668110-B3DF-5391-B692-8FAF60974BC0}" dt="2026-02-23T16:17:45.745" v="1010" actId="2696"/>
        <pc:sldMkLst>
          <pc:docMk/>
          <pc:sldMk cId="2828590602" sldId="1799"/>
        </pc:sldMkLst>
      </pc:sldChg>
      <pc:sldChg chg="add">
        <pc:chgData name="Clara Saglietti" userId="1443c591-9786-4786-a5ab-7fd109569513" providerId="ADAL" clId="{6D668110-B3DF-5391-B692-8FAF60974BC0}" dt="2026-02-23T16:19:56.666" v="1017"/>
        <pc:sldMkLst>
          <pc:docMk/>
          <pc:sldMk cId="4044183020" sldId="1801"/>
        </pc:sldMkLst>
      </pc:sldChg>
      <pc:sldChg chg="modSp add mod modNotesTx">
        <pc:chgData name="Clara Saglietti" userId="1443c591-9786-4786-a5ab-7fd109569513" providerId="ADAL" clId="{6D668110-B3DF-5391-B692-8FAF60974BC0}" dt="2026-02-24T14:20:38.611" v="1152" actId="20577"/>
        <pc:sldMkLst>
          <pc:docMk/>
          <pc:sldMk cId="1030103978" sldId="1862"/>
        </pc:sldMkLst>
        <pc:spChg chg="mod">
          <ac:chgData name="Clara Saglietti" userId="1443c591-9786-4786-a5ab-7fd109569513" providerId="ADAL" clId="{6D668110-B3DF-5391-B692-8FAF60974BC0}" dt="2026-02-22T12:20:49.855" v="783" actId="20577"/>
          <ac:spMkLst>
            <pc:docMk/>
            <pc:sldMk cId="1030103978" sldId="1862"/>
            <ac:spMk id="2" creationId="{96A031C5-9B07-61E0-8194-3DA9CFE68587}"/>
          </ac:spMkLst>
        </pc:spChg>
        <pc:spChg chg="mod">
          <ac:chgData name="Clara Saglietti" userId="1443c591-9786-4786-a5ab-7fd109569513" providerId="ADAL" clId="{6D668110-B3DF-5391-B692-8FAF60974BC0}" dt="2026-02-22T12:20:55.596" v="784" actId="14100"/>
          <ac:spMkLst>
            <pc:docMk/>
            <pc:sldMk cId="1030103978" sldId="1862"/>
            <ac:spMk id="5" creationId="{5A96C11B-F9E0-6ABA-50D5-E59D8D1FCD89}"/>
          </ac:spMkLst>
        </pc:spChg>
      </pc:sldChg>
      <pc:sldChg chg="add del">
        <pc:chgData name="Clara Saglietti" userId="1443c591-9786-4786-a5ab-7fd109569513" providerId="ADAL" clId="{6D668110-B3DF-5391-B692-8FAF60974BC0}" dt="2026-02-24T14:20:33.538" v="1150" actId="2696"/>
        <pc:sldMkLst>
          <pc:docMk/>
          <pc:sldMk cId="3159082938" sldId="1864"/>
        </pc:sldMkLst>
      </pc:sldChg>
      <pc:sldChg chg="addSp delSp modSp new del mod modClrScheme chgLayout">
        <pc:chgData name="Clara Saglietti" userId="1443c591-9786-4786-a5ab-7fd109569513" providerId="ADAL" clId="{6D668110-B3DF-5391-B692-8FAF60974BC0}" dt="2026-02-24T13:43:17.037" v="1144" actId="2696"/>
        <pc:sldMkLst>
          <pc:docMk/>
          <pc:sldMk cId="2807415475" sldId="1865"/>
        </pc:sldMkLst>
      </pc:sldChg>
      <pc:sldChg chg="new del">
        <pc:chgData name="Clara Saglietti" userId="1443c591-9786-4786-a5ab-7fd109569513" providerId="ADAL" clId="{6D668110-B3DF-5391-B692-8FAF60974BC0}" dt="2026-02-23T16:22:52.066" v="1053" actId="2696"/>
        <pc:sldMkLst>
          <pc:docMk/>
          <pc:sldMk cId="1705099756" sldId="1866"/>
        </pc:sldMkLst>
      </pc:sldChg>
      <pc:sldChg chg="add">
        <pc:chgData name="Clara Saglietti" userId="1443c591-9786-4786-a5ab-7fd109569513" providerId="ADAL" clId="{6D668110-B3DF-5391-B692-8FAF60974BC0}" dt="2026-02-23T16:20:03.830" v="1018"/>
        <pc:sldMkLst>
          <pc:docMk/>
          <pc:sldMk cId="1664935104" sldId="1868"/>
        </pc:sldMkLst>
      </pc:sldChg>
      <pc:sldChg chg="add del">
        <pc:chgData name="Clara Saglietti" userId="1443c591-9786-4786-a5ab-7fd109569513" providerId="ADAL" clId="{6D668110-B3DF-5391-B692-8FAF60974BC0}" dt="2026-02-23T16:22:44.103" v="1051" actId="2696"/>
        <pc:sldMkLst>
          <pc:docMk/>
          <pc:sldMk cId="3489948006" sldId="1870"/>
        </pc:sldMkLst>
      </pc:sldChg>
      <pc:sldChg chg="add">
        <pc:chgData name="Clara Saglietti" userId="1443c591-9786-4786-a5ab-7fd109569513" providerId="ADAL" clId="{6D668110-B3DF-5391-B692-8FAF60974BC0}" dt="2026-02-24T11:40:06.614" v="1137"/>
        <pc:sldMkLst>
          <pc:docMk/>
          <pc:sldMk cId="3593237365" sldId="1870"/>
        </pc:sldMkLst>
      </pc:sldChg>
      <pc:sldChg chg="add del">
        <pc:chgData name="Clara Saglietti" userId="1443c591-9786-4786-a5ab-7fd109569513" providerId="ADAL" clId="{6D668110-B3DF-5391-B692-8FAF60974BC0}" dt="2026-02-24T11:40:03.393" v="1136" actId="2696"/>
        <pc:sldMkLst>
          <pc:docMk/>
          <pc:sldMk cId="3620566687" sldId="1870"/>
        </pc:sldMkLst>
      </pc:sldChg>
      <pc:sldChg chg="add del ord">
        <pc:chgData name="Clara Saglietti" userId="1443c591-9786-4786-a5ab-7fd109569513" providerId="ADAL" clId="{6D668110-B3DF-5391-B692-8FAF60974BC0}" dt="2026-02-24T11:08:51.395" v="1134" actId="2696"/>
        <pc:sldMkLst>
          <pc:docMk/>
          <pc:sldMk cId="4039161651" sldId="1870"/>
        </pc:sldMkLst>
      </pc:sldChg>
      <pc:sldChg chg="addSp delSp modSp new del mod">
        <pc:chgData name="Clara Saglietti" userId="1443c591-9786-4786-a5ab-7fd109569513" providerId="ADAL" clId="{6D668110-B3DF-5391-B692-8FAF60974BC0}" dt="2026-02-24T11:41:11.728" v="1139" actId="2696"/>
        <pc:sldMkLst>
          <pc:docMk/>
          <pc:sldMk cId="2206161198" sldId="1872"/>
        </pc:sldMkLst>
      </pc:sldChg>
      <pc:sldChg chg="addSp delSp modSp new del mod modNotesTx">
        <pc:chgData name="Clara Saglietti" userId="1443c591-9786-4786-a5ab-7fd109569513" providerId="ADAL" clId="{6D668110-B3DF-5391-B692-8FAF60974BC0}" dt="2026-02-24T13:43:30.580" v="1145" actId="2696"/>
        <pc:sldMkLst>
          <pc:docMk/>
          <pc:sldMk cId="1364107208" sldId="1873"/>
        </pc:sldMkLst>
      </pc:sldChg>
      <pc:sldChg chg="modSp add del mod modNotesTx">
        <pc:chgData name="Clara Saglietti" userId="1443c591-9786-4786-a5ab-7fd109569513" providerId="ADAL" clId="{6D668110-B3DF-5391-B692-8FAF60974BC0}" dt="2026-02-24T13:45:45.532" v="1149" actId="2696"/>
        <pc:sldMkLst>
          <pc:docMk/>
          <pc:sldMk cId="3870626680" sldId="1874"/>
        </pc:sldMkLst>
      </pc:sldChg>
      <pc:sldChg chg="add del ord">
        <pc:chgData name="Clara Saglietti" userId="1443c591-9786-4786-a5ab-7fd109569513" providerId="ADAL" clId="{6D668110-B3DF-5391-B692-8FAF60974BC0}" dt="2026-02-24T11:41:34.949" v="1142" actId="2696"/>
        <pc:sldMkLst>
          <pc:docMk/>
          <pc:sldMk cId="59550820" sldId="1875"/>
        </pc:sldMkLst>
      </pc:sldChg>
      <pc:sldChg chg="addSp delSp modSp new del mod ord setBg modShow">
        <pc:chgData name="Clara Saglietti" userId="1443c591-9786-4786-a5ab-7fd109569513" providerId="ADAL" clId="{6D668110-B3DF-5391-B692-8FAF60974BC0}" dt="2026-02-24T13:43:46.615" v="1147" actId="2696"/>
        <pc:sldMkLst>
          <pc:docMk/>
          <pc:sldMk cId="1379257394" sldId="1876"/>
        </pc:sldMkLst>
      </pc:sldChg>
      <pc:sldChg chg="addSp modSp new del mod ord setBg modShow">
        <pc:chgData name="Clara Saglietti" userId="1443c591-9786-4786-a5ab-7fd109569513" providerId="ADAL" clId="{6D668110-B3DF-5391-B692-8FAF60974BC0}" dt="2026-02-24T13:43:54.318" v="1148" actId="2696"/>
        <pc:sldMkLst>
          <pc:docMk/>
          <pc:sldMk cId="1107804267" sldId="1877"/>
        </pc:sldMkLst>
      </pc:sldChg>
      <pc:sldChg chg="addSp delSp modSp new del mod setBg">
        <pc:chgData name="Clara Saglietti" userId="1443c591-9786-4786-a5ab-7fd109569513" providerId="ADAL" clId="{6D668110-B3DF-5391-B692-8FAF60974BC0}" dt="2026-02-24T13:43:36.871" v="1146" actId="2696"/>
        <pc:sldMkLst>
          <pc:docMk/>
          <pc:sldMk cId="3825165074" sldId="1878"/>
        </pc:sldMkLst>
      </pc:sldChg>
      <pc:sldChg chg="add del">
        <pc:chgData name="Clara Saglietti" userId="1443c591-9786-4786-a5ab-7fd109569513" providerId="ADAL" clId="{6D668110-B3DF-5391-B692-8FAF60974BC0}" dt="2026-02-24T14:20:34.101" v="1151" actId="2696"/>
        <pc:sldMkLst>
          <pc:docMk/>
          <pc:sldMk cId="1505291481" sldId="1879"/>
        </pc:sldMkLst>
      </pc:sldChg>
      <pc:sldChg chg="add del modNotesTx">
        <pc:chgData name="Clara Saglietti" userId="1443c591-9786-4786-a5ab-7fd109569513" providerId="ADAL" clId="{6D668110-B3DF-5391-B692-8FAF60974BC0}" dt="2026-02-23T16:22:46.428" v="1052" actId="2696"/>
        <pc:sldMkLst>
          <pc:docMk/>
          <pc:sldMk cId="288878045" sldId="1880"/>
        </pc:sldMkLst>
      </pc:sldChg>
      <pc:sldChg chg="add setBg">
        <pc:chgData name="Clara Saglietti" userId="1443c591-9786-4786-a5ab-7fd109569513" providerId="ADAL" clId="{6D668110-B3DF-5391-B692-8FAF60974BC0}" dt="2026-02-23T16:21:22.425" v="1028"/>
        <pc:sldMkLst>
          <pc:docMk/>
          <pc:sldMk cId="1746156822" sldId="1881"/>
        </pc:sldMkLst>
      </pc:sldChg>
      <pc:sldChg chg="add">
        <pc:chgData name="Clara Saglietti" userId="1443c591-9786-4786-a5ab-7fd109569513" providerId="ADAL" clId="{6D668110-B3DF-5391-B692-8FAF60974BC0}" dt="2026-02-23T16:19:28.873" v="1014"/>
        <pc:sldMkLst>
          <pc:docMk/>
          <pc:sldMk cId="2895083740" sldId="1882"/>
        </pc:sldMkLst>
      </pc:sldChg>
      <pc:sldChg chg="add modNotesTx">
        <pc:chgData name="Clara Saglietti" userId="1443c591-9786-4786-a5ab-7fd109569513" providerId="ADAL" clId="{6D668110-B3DF-5391-B692-8FAF60974BC0}" dt="2026-02-24T14:20:53.602" v="1154" actId="20577"/>
        <pc:sldMkLst>
          <pc:docMk/>
          <pc:sldMk cId="992666188" sldId="1883"/>
        </pc:sldMkLst>
      </pc:sldChg>
      <pc:sldChg chg="addSp modSp new del mod">
        <pc:chgData name="Clara Saglietti" userId="1443c591-9786-4786-a5ab-7fd109569513" providerId="ADAL" clId="{6D668110-B3DF-5391-B692-8FAF60974BC0}" dt="2026-02-23T16:20:29.229" v="1027" actId="2696"/>
        <pc:sldMkLst>
          <pc:docMk/>
          <pc:sldMk cId="2234109452" sldId="1884"/>
        </pc:sldMkLst>
        <pc:spChg chg="add mod">
          <ac:chgData name="Clara Saglietti" userId="1443c591-9786-4786-a5ab-7fd109569513" providerId="ADAL" clId="{6D668110-B3DF-5391-B692-8FAF60974BC0}" dt="2026-02-23T16:20:26.741" v="1026" actId="20577"/>
          <ac:spMkLst>
            <pc:docMk/>
            <pc:sldMk cId="2234109452" sldId="1884"/>
            <ac:spMk id="2" creationId="{E930028B-C423-1098-1E03-5528993AE84C}"/>
          </ac:spMkLst>
        </pc:spChg>
      </pc:sldChg>
      <pc:sldChg chg="add">
        <pc:chgData name="Clara Saglietti" userId="1443c591-9786-4786-a5ab-7fd109569513" providerId="ADAL" clId="{6D668110-B3DF-5391-B692-8FAF60974BC0}" dt="2026-02-23T16:21:42.216" v="1029"/>
        <pc:sldMkLst>
          <pc:docMk/>
          <pc:sldMk cId="3650638375" sldId="1884"/>
        </pc:sldMkLst>
      </pc:sldChg>
      <pc:sldChg chg="modSp add mod">
        <pc:chgData name="Clara Saglietti" userId="1443c591-9786-4786-a5ab-7fd109569513" providerId="ADAL" clId="{6D668110-B3DF-5391-B692-8FAF60974BC0}" dt="2026-02-24T14:21:56.213" v="1224" actId="12"/>
        <pc:sldMkLst>
          <pc:docMk/>
          <pc:sldMk cId="1785308184" sldId="1885"/>
        </pc:sldMkLst>
        <pc:spChg chg="mod">
          <ac:chgData name="Clara Saglietti" userId="1443c591-9786-4786-a5ab-7fd109569513" providerId="ADAL" clId="{6D668110-B3DF-5391-B692-8FAF60974BC0}" dt="2026-02-24T14:21:56.213" v="1224" actId="12"/>
          <ac:spMkLst>
            <pc:docMk/>
            <pc:sldMk cId="1785308184" sldId="1885"/>
            <ac:spMk id="2" creationId="{0B589D57-97FA-0D76-EF8A-72EED91FA8A1}"/>
          </ac:spMkLst>
        </pc:spChg>
      </pc:sldChg>
      <pc:sldChg chg="add">
        <pc:chgData name="Clara Saglietti" userId="1443c591-9786-4786-a5ab-7fd109569513" providerId="ADAL" clId="{6D668110-B3DF-5391-B692-8FAF60974BC0}" dt="2026-02-24T11:40:24.600" v="1138"/>
        <pc:sldMkLst>
          <pc:docMk/>
          <pc:sldMk cId="445033430" sldId="188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B248E6-C1FB-1B44-B9FF-B9E583E282A1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74F3B-925F-9E41-9266-6602AC00A09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345237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1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9263640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AEC2A-0F4A-A3B7-44F9-D9158AE297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1A7117-B67D-4800-6FAC-8238203838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FC4D93D-017F-F053-78FF-EC9B8C222F8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698D5-5B90-1137-5829-50E441A54D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1B4DABE-419F-EC44-A8E4-36B2ABCB232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9536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9698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58592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50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dirty="0">
              <a:latin typeface="Times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34286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B052D-B8FB-DB77-D1CC-E287DCBDCE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>
            <a:extLst>
              <a:ext uri="{FF2B5EF4-FFF2-40B4-BE49-F238E27FC236}">
                <a16:creationId xmlns:a16="http://schemas.microsoft.com/office/drawing/2014/main" id="{CB8F0314-A9A1-4370-EFED-750A361B5E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Notes Placeholder 2">
            <a:extLst>
              <a:ext uri="{FF2B5EF4-FFF2-40B4-BE49-F238E27FC236}">
                <a16:creationId xmlns:a16="http://schemas.microsoft.com/office/drawing/2014/main" id="{4D50BCCC-B2E4-9E78-2140-D88DFF2F1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altLang="en-US">
              <a:latin typeface="Times" charset="0"/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76412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0640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D5E1395-C7E0-2945-B537-B768046A0DF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824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0F8F2D-C41D-BA4A-9394-3C563BC7D142}" type="slidenum">
              <a:rPr lang="en-SE" smtClean="0"/>
              <a:t>16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1913910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959DB0-3164-58D6-D6BC-EF6DE9E940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E06ACF-0FE2-3CB9-0B38-50979239A7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6BB1F-7E16-40BA-BF84-C99302388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ACBC67-165E-7EB4-AFE2-4D45E2557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741BC-AAF3-3D68-B8EF-2F4F7E91C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859619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D6D24-7D84-A1BC-BC85-71098C748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C8F156-6966-0C54-2581-52D0F5DDD9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542914-3801-4B2E-EE02-12A635C77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72163-524F-6732-C0B6-BF80642CC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817661-3095-85D6-7F05-D473C96D4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731957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FD665-233D-9E0A-7BDB-DC5D7B1C9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6F8CE5-EB5A-E79A-C714-CDAACA2115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10F087-BC1C-72BD-0BE3-E3583E54F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58072D-9F3F-2B38-D3CB-1D6BBDA03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4A430C-A12E-2D65-CD3B-571DC238C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460918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9D8C9-AFB8-C644-983A-B40FFF9F6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50F784-CDA5-CB85-B254-CF7B89503A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7B3F7D-30EC-9403-E7CB-F5BC05E8A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B09045-6A19-7D54-978E-97CDBDEA3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2DB35-F2E7-B916-3730-9B2C3307B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9C9600-7DC3-5F65-4A4C-0869680F4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99355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2FFC9-6076-6F9A-DC14-171B005B7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F8DCD7-9CC9-3888-99DB-3D66379BD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4569F5-E36E-AEF8-687D-A49C300735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09D158-82A7-4043-3726-BE11F4BE77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CF3050-1514-D7BD-F5CD-62EB857CA2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9CD133-C97C-B95C-4208-763DB7CA05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70099A-DB9B-9727-E287-A7B39DEC7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0A49BE-DFDC-09F0-21F3-876FD6D8D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500397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5E96CE-8D41-C8FB-27F3-B58EB39D4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4B35F8-DC20-A0FA-DB20-E44ADD674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7AD08B-68A8-4901-3113-202BE5A329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8C66E4-FAA9-8390-3660-6FAA2DAC9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4282670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6A1664E-CB3D-72D6-D238-C1F8B1D48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D7467A-123C-07A6-0275-811AF648D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CA7696E-7351-E9E7-3CFB-EE9DCCBB3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5488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BF11B9-71A4-87D8-EA7B-B3C5E245A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F1D65-C818-6F21-86E8-B674D975C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47BA19-9D5D-09B8-68B4-3A853D90AA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3C4E74-3874-813C-66CE-732544173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9268C6-979B-6ED3-D45D-61E042B3E9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82189A-39E6-637A-F512-38AE49EBF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58908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D85DEF-5F83-840B-DAE1-7C195BE9BE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9D14DC-B6DC-475B-6FD3-2A405050C5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S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DB96FE-23A4-2BC0-584D-B9CC8A3F3C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AE7D18-C17B-6EAF-3C9E-403155BEF5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6A0411-311E-7A85-F48F-26E189DD6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366DCA-FD40-716E-B1F2-45727DF5C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854796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82847-1CAD-F1E9-5BAE-7DAA0A85F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1F1CBB6-A5D4-C3B3-B874-C9519146C0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CCEEBB-0532-AF05-9537-6C299EEB0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6E427D-10AF-8B02-62AA-BBBC84E00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06F87-5CAC-FB04-FC4A-57FEDE7573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928619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6C58EC-B9CE-334E-95E3-ED6605D41F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FB9D40-752B-94E8-BFC8-90CF87DA8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5884BD-BD59-5C5F-F285-A5F9E9D6B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974787-38EF-45A3-B1E2-6397D86ED1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A7B57-DAA0-9198-E30E-D7F266320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176649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6C08D5-C8BE-A03A-C0C7-8714E3334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S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01EBA2-CF83-FC0F-0A63-95F8BFE3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S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46B80-A04F-5DCB-7C18-A05D02700B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F65EC8-3C6E-3F42-98E9-6950D5AC8632}" type="datetimeFigureOut">
              <a:rPr lang="en-SE" smtClean="0"/>
              <a:t>2026-02-24</a:t>
            </a:fld>
            <a:endParaRPr lang="en-S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A2822B-8743-7C41-A135-6FAA8625CB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S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EAF9F-1B49-0861-2434-49E490A3CF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5D8BF4-BB76-C74B-9622-5E037334E0D6}" type="slidenum">
              <a:rPr lang="en-SE" smtClean="0"/>
              <a:t>‹#›</a:t>
            </a:fld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284438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clara.saglietti@chalmers.s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4A03A-719A-0871-3B49-C71EDD0A4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3BE5F-D9BB-D1FB-2614-99E9E3342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94908" y="916026"/>
            <a:ext cx="6894576" cy="2725597"/>
          </a:xfrm>
        </p:spPr>
        <p:txBody>
          <a:bodyPr anchor="b">
            <a:normAutofit/>
          </a:bodyPr>
          <a:lstStyle/>
          <a:p>
            <a:r>
              <a:rPr lang="en-SE" sz="6100" dirty="0"/>
              <a:t>Transformations to Just and Sustainable Futures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B4885C-2621-623D-322D-E153F85DC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4908" y="4579175"/>
            <a:ext cx="6710838" cy="1572768"/>
          </a:xfrm>
        </p:spPr>
        <p:txBody>
          <a:bodyPr>
            <a:normAutofit fontScale="92500" lnSpcReduction="20000"/>
          </a:bodyPr>
          <a:lstStyle/>
          <a:p>
            <a:r>
              <a:rPr lang="en-SE" sz="2800" dirty="0"/>
              <a:t>Workshop day 2: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Creation of groups for cases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Desirable futures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SE" dirty="0"/>
              <a:t>Understanding the present</a:t>
            </a:r>
          </a:p>
        </p:txBody>
      </p:sp>
      <p:sp>
        <p:nvSpPr>
          <p:cNvPr id="7" name="Date Placeholder 1">
            <a:extLst>
              <a:ext uri="{FF2B5EF4-FFF2-40B4-BE49-F238E27FC236}">
                <a16:creationId xmlns:a16="http://schemas.microsoft.com/office/drawing/2014/main" id="{EE853ADF-9CBF-BFA3-3E8F-46572B83A4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44856" y="6549811"/>
            <a:ext cx="1504950" cy="308189"/>
          </a:xfrm>
        </p:spPr>
        <p:txBody>
          <a:bodyPr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GB" dirty="0">
                <a:solidFill>
                  <a:schemeClr val="tx1"/>
                </a:solidFill>
              </a:rPr>
              <a:t>Painting by Musante</a:t>
            </a:r>
          </a:p>
        </p:txBody>
      </p:sp>
      <p:pic>
        <p:nvPicPr>
          <p:cNvPr id="5" name="Picture 4" descr="A painting of a ship and a balloon&#10;&#10;Description automatically generated">
            <a:extLst>
              <a:ext uri="{FF2B5EF4-FFF2-40B4-BE49-F238E27FC236}">
                <a16:creationId xmlns:a16="http://schemas.microsoft.com/office/drawing/2014/main" id="{955D6EAF-1622-C06C-A6A3-BE38374490E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brightnessContrast bright="-22000" contrast="3000"/>
                    </a14:imgEffect>
                  </a14:imgLayer>
                </a14:imgProps>
              </a:ext>
            </a:extLst>
          </a:blip>
          <a:srcRect r="2488"/>
          <a:stretch>
            <a:fillRect/>
          </a:stretch>
        </p:blipFill>
        <p:spPr>
          <a:xfrm>
            <a:off x="20" y="10"/>
            <a:ext cx="4049786" cy="6857990"/>
          </a:xfrm>
          <a:custGeom>
            <a:avLst/>
            <a:gdLst/>
            <a:ahLst/>
            <a:cxnLst/>
            <a:rect l="l" t="t" r="r" b="b"/>
            <a:pathLst>
              <a:path w="4049806" h="6858000">
                <a:moveTo>
                  <a:pt x="0" y="0"/>
                </a:moveTo>
                <a:lnTo>
                  <a:pt x="4018525" y="0"/>
                </a:lnTo>
                <a:lnTo>
                  <a:pt x="4019816" y="10931"/>
                </a:lnTo>
                <a:cubicBezTo>
                  <a:pt x="4034945" y="94836"/>
                  <a:pt x="4032275" y="179884"/>
                  <a:pt x="4036343" y="264297"/>
                </a:cubicBezTo>
                <a:cubicBezTo>
                  <a:pt x="4041301" y="367652"/>
                  <a:pt x="4035072" y="471135"/>
                  <a:pt x="4032911" y="574617"/>
                </a:cubicBezTo>
                <a:cubicBezTo>
                  <a:pt x="4031004" y="662717"/>
                  <a:pt x="4022232" y="750690"/>
                  <a:pt x="4025029" y="838916"/>
                </a:cubicBezTo>
                <a:cubicBezTo>
                  <a:pt x="4025029" y="841968"/>
                  <a:pt x="4025029" y="845019"/>
                  <a:pt x="4025029" y="848070"/>
                </a:cubicBezTo>
                <a:cubicBezTo>
                  <a:pt x="4017020" y="945068"/>
                  <a:pt x="4017020" y="1042576"/>
                  <a:pt x="4025029" y="1139574"/>
                </a:cubicBezTo>
                <a:cubicBezTo>
                  <a:pt x="4027609" y="1179950"/>
                  <a:pt x="4026885" y="1220466"/>
                  <a:pt x="4022868" y="1260728"/>
                </a:cubicBezTo>
                <a:cubicBezTo>
                  <a:pt x="4019054" y="1311960"/>
                  <a:pt x="4006849" y="1364083"/>
                  <a:pt x="4015621" y="1414934"/>
                </a:cubicBezTo>
                <a:cubicBezTo>
                  <a:pt x="4021367" y="1456784"/>
                  <a:pt x="4024558" y="1498940"/>
                  <a:pt x="4025156" y="1541172"/>
                </a:cubicBezTo>
                <a:cubicBezTo>
                  <a:pt x="4029478" y="1635755"/>
                  <a:pt x="4025283" y="1730847"/>
                  <a:pt x="4023757" y="1825685"/>
                </a:cubicBezTo>
                <a:cubicBezTo>
                  <a:pt x="4021850" y="1936286"/>
                  <a:pt x="4024647" y="2046634"/>
                  <a:pt x="4015748" y="2157235"/>
                </a:cubicBezTo>
                <a:cubicBezTo>
                  <a:pt x="4010790" y="2246581"/>
                  <a:pt x="4010790" y="2336130"/>
                  <a:pt x="4015748" y="2425476"/>
                </a:cubicBezTo>
                <a:cubicBezTo>
                  <a:pt x="4018164" y="2507473"/>
                  <a:pt x="4030495" y="2588454"/>
                  <a:pt x="4028461" y="2671214"/>
                </a:cubicBezTo>
                <a:cubicBezTo>
                  <a:pt x="4026046" y="2767832"/>
                  <a:pt x="4014604" y="2863940"/>
                  <a:pt x="4018164" y="2960685"/>
                </a:cubicBezTo>
                <a:cubicBezTo>
                  <a:pt x="4019816" y="3006832"/>
                  <a:pt x="4019944" y="3052980"/>
                  <a:pt x="4020961" y="3099127"/>
                </a:cubicBezTo>
                <a:cubicBezTo>
                  <a:pt x="4021978" y="3154682"/>
                  <a:pt x="4032021" y="3210110"/>
                  <a:pt x="4026427" y="3265665"/>
                </a:cubicBezTo>
                <a:cubicBezTo>
                  <a:pt x="4017147" y="3358087"/>
                  <a:pt x="3993120" y="3448857"/>
                  <a:pt x="4008121" y="3543567"/>
                </a:cubicBezTo>
                <a:cubicBezTo>
                  <a:pt x="4016384" y="3595690"/>
                  <a:pt x="4025791" y="3647940"/>
                  <a:pt x="4030495" y="3700571"/>
                </a:cubicBezTo>
                <a:cubicBezTo>
                  <a:pt x="4034690" y="3747608"/>
                  <a:pt x="4045369" y="3795408"/>
                  <a:pt x="4037233" y="3842191"/>
                </a:cubicBezTo>
                <a:cubicBezTo>
                  <a:pt x="4030368" y="3882237"/>
                  <a:pt x="4034055" y="3922282"/>
                  <a:pt x="4028715" y="3962327"/>
                </a:cubicBezTo>
                <a:cubicBezTo>
                  <a:pt x="4021723" y="4014831"/>
                  <a:pt x="4017910" y="4068352"/>
                  <a:pt x="4012697" y="4121111"/>
                </a:cubicBezTo>
                <a:cubicBezTo>
                  <a:pt x="4007866" y="4169038"/>
                  <a:pt x="4004307" y="4216838"/>
                  <a:pt x="4017020" y="4261841"/>
                </a:cubicBezTo>
                <a:cubicBezTo>
                  <a:pt x="4048039" y="4375112"/>
                  <a:pt x="4031004" y="4487748"/>
                  <a:pt x="4019308" y="4600257"/>
                </a:cubicBezTo>
                <a:cubicBezTo>
                  <a:pt x="4013587" y="4655049"/>
                  <a:pt x="4005197" y="4712765"/>
                  <a:pt x="4017910" y="4762853"/>
                </a:cubicBezTo>
                <a:cubicBezTo>
                  <a:pt x="4041428" y="4851716"/>
                  <a:pt x="4022995" y="4936764"/>
                  <a:pt x="4012824" y="5021432"/>
                </a:cubicBezTo>
                <a:cubicBezTo>
                  <a:pt x="4002654" y="5106099"/>
                  <a:pt x="4000239" y="5189495"/>
                  <a:pt x="4018037" y="5272637"/>
                </a:cubicBezTo>
                <a:cubicBezTo>
                  <a:pt x="4030495" y="5331116"/>
                  <a:pt x="4030495" y="5390612"/>
                  <a:pt x="4032021" y="5449600"/>
                </a:cubicBezTo>
                <a:cubicBezTo>
                  <a:pt x="4032911" y="5486339"/>
                  <a:pt x="4019308" y="5523842"/>
                  <a:pt x="4010282" y="5560582"/>
                </a:cubicBezTo>
                <a:cubicBezTo>
                  <a:pt x="3994009" y="5626943"/>
                  <a:pt x="3988162" y="5694321"/>
                  <a:pt x="4010282" y="5759029"/>
                </a:cubicBezTo>
                <a:cubicBezTo>
                  <a:pt x="4040793" y="5848655"/>
                  <a:pt x="4058336" y="5938407"/>
                  <a:pt x="4045623" y="6033117"/>
                </a:cubicBezTo>
                <a:cubicBezTo>
                  <a:pt x="4038377" y="6091724"/>
                  <a:pt x="4036597" y="6151347"/>
                  <a:pt x="4025664" y="6209190"/>
                </a:cubicBezTo>
                <a:cubicBezTo>
                  <a:pt x="4007358" y="6304790"/>
                  <a:pt x="4013841" y="6399882"/>
                  <a:pt x="4028461" y="6494211"/>
                </a:cubicBezTo>
                <a:cubicBezTo>
                  <a:pt x="4038542" y="6573081"/>
                  <a:pt x="4039610" y="6652829"/>
                  <a:pt x="4031639" y="6731941"/>
                </a:cubicBezTo>
                <a:lnTo>
                  <a:pt x="4022913" y="6858000"/>
                </a:lnTo>
                <a:lnTo>
                  <a:pt x="0" y="6858000"/>
                </a:lnTo>
                <a:close/>
              </a:path>
            </a:pathLst>
          </a:custGeom>
        </p:spPr>
      </p:pic>
      <p:pic>
        <p:nvPicPr>
          <p:cNvPr id="4" name="Picture 4" descr="Chalmers tekniska högskola Aktiebolag | EOSC Association">
            <a:extLst>
              <a:ext uri="{FF2B5EF4-FFF2-40B4-BE49-F238E27FC236}">
                <a16:creationId xmlns:a16="http://schemas.microsoft.com/office/drawing/2014/main" id="{F284A8D8-914A-0F8C-E072-1F5FB90556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72" b="22973"/>
          <a:stretch/>
        </p:blipFill>
        <p:spPr bwMode="auto">
          <a:xfrm>
            <a:off x="10066120" y="6151943"/>
            <a:ext cx="1927184" cy="70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F42B1F-E50A-0C4E-0A17-A40357F53F51}"/>
              </a:ext>
            </a:extLst>
          </p:cNvPr>
          <p:cNvSpPr txBox="1"/>
          <p:nvPr/>
        </p:nvSpPr>
        <p:spPr>
          <a:xfrm>
            <a:off x="4759860" y="6401392"/>
            <a:ext cx="14176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600" dirty="0"/>
              <a:t>Clara Saglietti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BE6A7E-AED6-F0D5-56B3-ABEE92B4ACC0}"/>
              </a:ext>
            </a:extLst>
          </p:cNvPr>
          <p:cNvSpPr txBox="1"/>
          <p:nvPr/>
        </p:nvSpPr>
        <p:spPr>
          <a:xfrm>
            <a:off x="7554535" y="6401392"/>
            <a:ext cx="1194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1600" dirty="0"/>
              <a:t>24/02/2026</a:t>
            </a:r>
          </a:p>
        </p:txBody>
      </p:sp>
    </p:spTree>
    <p:extLst>
      <p:ext uri="{BB962C8B-B14F-4D97-AF65-F5344CB8AC3E}">
        <p14:creationId xmlns:p14="http://schemas.microsoft.com/office/powerpoint/2010/main" val="137501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25B1D4-FC4D-D6DE-A03F-6DC09B39B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589D57-97FA-0D76-EF8A-72EED91FA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Poll results: </a:t>
            </a:r>
            <a:br>
              <a:rPr lang="en-SE" dirty="0"/>
            </a:br>
            <a:r>
              <a:rPr lang="en-SE" sz="3600" dirty="0"/>
              <a:t>mobility</a:t>
            </a:r>
            <a:br>
              <a:rPr lang="en-SE" sz="3600" dirty="0"/>
            </a:br>
            <a:r>
              <a:rPr lang="en-SE" sz="3600" dirty="0"/>
              <a:t>community spaces</a:t>
            </a:r>
          </a:p>
        </p:txBody>
      </p:sp>
    </p:spTree>
    <p:extLst>
      <p:ext uri="{BB962C8B-B14F-4D97-AF65-F5344CB8AC3E}">
        <p14:creationId xmlns:p14="http://schemas.microsoft.com/office/powerpoint/2010/main" val="1785308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85A561-781D-6C9E-99C8-9A8DFC92C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5C9A1579-8009-EAD1-6A3B-E61BC0002E0B}"/>
              </a:ext>
            </a:extLst>
          </p:cNvPr>
          <p:cNvSpPr txBox="1"/>
          <p:nvPr/>
        </p:nvSpPr>
        <p:spPr>
          <a:xfrm>
            <a:off x="7135703" y="6714026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Title 9">
            <a:extLst>
              <a:ext uri="{FF2B5EF4-FFF2-40B4-BE49-F238E27FC236}">
                <a16:creationId xmlns:a16="http://schemas.microsoft.com/office/drawing/2014/main" id="{129980E3-3B9B-8B2E-21DD-818746B26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579" y="25234"/>
            <a:ext cx="10515600" cy="1325563"/>
          </a:xfrm>
        </p:spPr>
        <p:txBody>
          <a:bodyPr/>
          <a:lstStyle/>
          <a:p>
            <a:pPr algn="ctr"/>
            <a:r>
              <a:rPr lang="en-SE"/>
              <a:t>Space 1: desirable futures</a:t>
            </a:r>
          </a:p>
        </p:txBody>
      </p:sp>
      <p:sp>
        <p:nvSpPr>
          <p:cNvPr id="46" name="Oval 5">
            <a:extLst>
              <a:ext uri="{FF2B5EF4-FFF2-40B4-BE49-F238E27FC236}">
                <a16:creationId xmlns:a16="http://schemas.microsoft.com/office/drawing/2014/main" id="{57D25FE2-AEE2-21EE-2E2E-04FBEFC7C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43931" y="2488400"/>
            <a:ext cx="1536241" cy="1556368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13CCA46-3FE2-3B5A-36CA-63DD7124DAD3}"/>
              </a:ext>
            </a:extLst>
          </p:cNvPr>
          <p:cNvSpPr txBox="1"/>
          <p:nvPr/>
        </p:nvSpPr>
        <p:spPr>
          <a:xfrm>
            <a:off x="7167601" y="7086165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endParaRPr lang="en-GB" sz="2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8" name="Rounded Rectangle 47">
            <a:extLst>
              <a:ext uri="{FF2B5EF4-FFF2-40B4-BE49-F238E27FC236}">
                <a16:creationId xmlns:a16="http://schemas.microsoft.com/office/drawing/2014/main" id="{0D1AA3CC-3643-A25C-FFFE-602DC90789F9}"/>
              </a:ext>
            </a:extLst>
          </p:cNvPr>
          <p:cNvSpPr>
            <a:spLocks noChangeAspect="1"/>
          </p:cNvSpPr>
          <p:nvPr/>
        </p:nvSpPr>
        <p:spPr>
          <a:xfrm>
            <a:off x="8322381" y="2449128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>
                <a:solidFill>
                  <a:srgbClr val="5B9BD5"/>
                </a:solidFill>
                <a:latin typeface="Calibri" panose="020F0502020204030204"/>
              </a:rPr>
              <a:t>1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D46E067-1222-6CEC-4597-B838E0D6FEBE}"/>
              </a:ext>
            </a:extLst>
          </p:cNvPr>
          <p:cNvSpPr txBox="1"/>
          <p:nvPr/>
        </p:nvSpPr>
        <p:spPr>
          <a:xfrm>
            <a:off x="9620776" y="2544984"/>
            <a:ext cx="188551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 noProof="0">
                <a:solidFill>
                  <a:srgbClr val="44546A"/>
                </a:solidFill>
                <a:latin typeface="Calibri" panose="020F0502020204030204"/>
              </a:rPr>
              <a:t>Desirable futures</a:t>
            </a:r>
          </a:p>
        </p:txBody>
      </p:sp>
      <p:sp>
        <p:nvSpPr>
          <p:cNvPr id="51" name="Rounded Rectangle 50">
            <a:extLst>
              <a:ext uri="{FF2B5EF4-FFF2-40B4-BE49-F238E27FC236}">
                <a16:creationId xmlns:a16="http://schemas.microsoft.com/office/drawing/2014/main" id="{B25844DA-8661-7CF4-6A94-E680B0827E12}"/>
              </a:ext>
            </a:extLst>
          </p:cNvPr>
          <p:cNvSpPr>
            <a:spLocks noChangeAspect="1"/>
          </p:cNvSpPr>
          <p:nvPr/>
        </p:nvSpPr>
        <p:spPr>
          <a:xfrm>
            <a:off x="3279595" y="4733504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>
                <a:solidFill>
                  <a:srgbClr val="5B9BD5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35FEEE6-80CF-075B-52AC-03AA88B6C74C}"/>
              </a:ext>
            </a:extLst>
          </p:cNvPr>
          <p:cNvSpPr txBox="1"/>
          <p:nvPr/>
        </p:nvSpPr>
        <p:spPr>
          <a:xfrm>
            <a:off x="744279" y="5127547"/>
            <a:ext cx="2081785" cy="379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219170"/>
            <a:r>
              <a:rPr lang="en-GB" sz="1867" b="1">
                <a:solidFill>
                  <a:srgbClr val="44546A"/>
                </a:solidFill>
                <a:latin typeface="Calibri" panose="020F0502020204030204"/>
              </a:rPr>
              <a:t>Present situation</a:t>
            </a:r>
            <a:endParaRPr lang="en-GB" sz="1867" b="1" noProof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53" name="Oval 5">
            <a:extLst>
              <a:ext uri="{FF2B5EF4-FFF2-40B4-BE49-F238E27FC236}">
                <a16:creationId xmlns:a16="http://schemas.microsoft.com/office/drawing/2014/main" id="{1A2BA39F-E2FC-1C11-F5E6-3D7229583D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02436" y="1957883"/>
            <a:ext cx="1239890" cy="1258266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DB60ADEA-6643-13FE-85A4-048CE960B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072" y="2209880"/>
            <a:ext cx="1077305" cy="1049865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56" name="Graphic 35" descr="Arrow: Rotate left with solid fill">
            <a:extLst>
              <a:ext uri="{FF2B5EF4-FFF2-40B4-BE49-F238E27FC236}">
                <a16:creationId xmlns:a16="http://schemas.microsoft.com/office/drawing/2014/main" id="{ECD845DE-B3DF-5B19-74E0-35161044DBC1}"/>
              </a:ext>
            </a:extLst>
          </p:cNvPr>
          <p:cNvSpPr/>
          <p:nvPr/>
        </p:nvSpPr>
        <p:spPr>
          <a:xfrm>
            <a:off x="2592862" y="1463170"/>
            <a:ext cx="5019915" cy="3343146"/>
          </a:xfrm>
          <a:custGeom>
            <a:avLst/>
            <a:gdLst>
              <a:gd name="connsiteX0" fmla="*/ 757983 w 5130963"/>
              <a:gd name="connsiteY0" fmla="*/ 1643906 h 2548559"/>
              <a:gd name="connsiteX1" fmla="*/ 1049515 w 5130963"/>
              <a:gd name="connsiteY1" fmla="*/ 663865 h 2548559"/>
              <a:gd name="connsiteX2" fmla="*/ 2524667 w 5130963"/>
              <a:gd name="connsiteY2" fmla="*/ 11760 h 2548559"/>
              <a:gd name="connsiteX3" fmla="*/ 4308844 w 5130963"/>
              <a:gd name="connsiteY3" fmla="*/ 302003 h 2548559"/>
              <a:gd name="connsiteX4" fmla="*/ 5130964 w 5130963"/>
              <a:gd name="connsiteY4" fmla="*/ 1259428 h 2548559"/>
              <a:gd name="connsiteX5" fmla="*/ 4448779 w 5130963"/>
              <a:gd name="connsiteY5" fmla="*/ 573399 h 2548559"/>
              <a:gd name="connsiteX6" fmla="*/ 3206852 w 5130963"/>
              <a:gd name="connsiteY6" fmla="*/ 437701 h 2548559"/>
              <a:gd name="connsiteX7" fmla="*/ 2250627 w 5130963"/>
              <a:gd name="connsiteY7" fmla="*/ 920183 h 2548559"/>
              <a:gd name="connsiteX8" fmla="*/ 2040724 w 5130963"/>
              <a:gd name="connsiteY8" fmla="*/ 1643906 h 2548559"/>
              <a:gd name="connsiteX9" fmla="*/ 2798708 w 5130963"/>
              <a:gd name="connsiteY9" fmla="*/ 1643906 h 2548559"/>
              <a:gd name="connsiteX10" fmla="*/ 1399354 w 5130963"/>
              <a:gd name="connsiteY10" fmla="*/ 2548560 h 2548559"/>
              <a:gd name="connsiteX11" fmla="*/ 0 w 5130963"/>
              <a:gd name="connsiteY11" fmla="*/ 1643906 h 2548559"/>
              <a:gd name="connsiteX12" fmla="*/ 757983 w 5130963"/>
              <a:gd name="connsiteY12" fmla="*/ 1643906 h 2548559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2040724 w 5130964"/>
              <a:gd name="connsiteY8" fmla="*/ 1643906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798708 w 5130964"/>
              <a:gd name="connsiteY9" fmla="*/ 164390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239995 w 5130964"/>
              <a:gd name="connsiteY7" fmla="*/ 920183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757983 w 5130964"/>
              <a:gd name="connsiteY0" fmla="*/ 1643906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757983 w 5130964"/>
              <a:gd name="connsiteY12" fmla="*/ 1643906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849338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596690 w 5130964"/>
              <a:gd name="connsiteY9" fmla="*/ 1665171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48560"/>
              <a:gd name="connsiteX1" fmla="*/ 1049515 w 5130964"/>
              <a:gd name="connsiteY1" fmla="*/ 663865 h 2548560"/>
              <a:gd name="connsiteX2" fmla="*/ 2524667 w 5130964"/>
              <a:gd name="connsiteY2" fmla="*/ 11760 h 2548560"/>
              <a:gd name="connsiteX3" fmla="*/ 4308844 w 5130964"/>
              <a:gd name="connsiteY3" fmla="*/ 302003 h 2548560"/>
              <a:gd name="connsiteX4" fmla="*/ 5130964 w 5130964"/>
              <a:gd name="connsiteY4" fmla="*/ 1259428 h 2548560"/>
              <a:gd name="connsiteX5" fmla="*/ 4448779 w 5130964"/>
              <a:gd name="connsiteY5" fmla="*/ 573399 h 2548560"/>
              <a:gd name="connsiteX6" fmla="*/ 3206852 w 5130964"/>
              <a:gd name="connsiteY6" fmla="*/ 437701 h 2548560"/>
              <a:gd name="connsiteX7" fmla="*/ 2133670 w 5130964"/>
              <a:gd name="connsiteY7" fmla="*/ 888285 h 2548560"/>
              <a:gd name="connsiteX8" fmla="*/ 1615421 w 5130964"/>
              <a:gd name="connsiteY8" fmla="*/ 1675804 h 2548560"/>
              <a:gd name="connsiteX9" fmla="*/ 2320244 w 5130964"/>
              <a:gd name="connsiteY9" fmla="*/ 1686436 h 2548560"/>
              <a:gd name="connsiteX10" fmla="*/ 1399354 w 5130964"/>
              <a:gd name="connsiteY10" fmla="*/ 2548560 h 2548560"/>
              <a:gd name="connsiteX11" fmla="*/ 0 w 5130964"/>
              <a:gd name="connsiteY11" fmla="*/ 1643906 h 2548560"/>
              <a:gd name="connsiteX12" fmla="*/ 577230 w 5130964"/>
              <a:gd name="connsiteY12" fmla="*/ 1654538 h 2548560"/>
              <a:gd name="connsiteX0" fmla="*/ 577230 w 5130964"/>
              <a:gd name="connsiteY0" fmla="*/ 1654538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77230 w 5130964"/>
              <a:gd name="connsiteY12" fmla="*/ 1654538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615421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2320244 w 5130964"/>
              <a:gd name="connsiteY9" fmla="*/ 1686436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537927"/>
              <a:gd name="connsiteX1" fmla="*/ 1049515 w 5130964"/>
              <a:gd name="connsiteY1" fmla="*/ 663865 h 2537927"/>
              <a:gd name="connsiteX2" fmla="*/ 2524667 w 5130964"/>
              <a:gd name="connsiteY2" fmla="*/ 11760 h 2537927"/>
              <a:gd name="connsiteX3" fmla="*/ 4308844 w 5130964"/>
              <a:gd name="connsiteY3" fmla="*/ 302003 h 2537927"/>
              <a:gd name="connsiteX4" fmla="*/ 5130964 w 5130964"/>
              <a:gd name="connsiteY4" fmla="*/ 1259428 h 2537927"/>
              <a:gd name="connsiteX5" fmla="*/ 4448779 w 5130964"/>
              <a:gd name="connsiteY5" fmla="*/ 573399 h 2537927"/>
              <a:gd name="connsiteX6" fmla="*/ 3206852 w 5130964"/>
              <a:gd name="connsiteY6" fmla="*/ 437701 h 2537927"/>
              <a:gd name="connsiteX7" fmla="*/ 2133670 w 5130964"/>
              <a:gd name="connsiteY7" fmla="*/ 888285 h 2537927"/>
              <a:gd name="connsiteX8" fmla="*/ 1392137 w 5130964"/>
              <a:gd name="connsiteY8" fmla="*/ 1675804 h 2537927"/>
              <a:gd name="connsiteX9" fmla="*/ 1884309 w 5130964"/>
              <a:gd name="connsiteY9" fmla="*/ 1697068 h 2537927"/>
              <a:gd name="connsiteX10" fmla="*/ 1112275 w 5130964"/>
              <a:gd name="connsiteY10" fmla="*/ 2537927 h 2537927"/>
              <a:gd name="connsiteX11" fmla="*/ 0 w 5130964"/>
              <a:gd name="connsiteY11" fmla="*/ 1643906 h 2537927"/>
              <a:gd name="connsiteX12" fmla="*/ 502802 w 5130964"/>
              <a:gd name="connsiteY12" fmla="*/ 1665171 h 2537927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2133670 w 5130964"/>
              <a:gd name="connsiteY7" fmla="*/ 888285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206852 w 5130964"/>
              <a:gd name="connsiteY6" fmla="*/ 437701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84814 w 5130964"/>
              <a:gd name="connsiteY7" fmla="*/ 813857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65171 h 2304011"/>
              <a:gd name="connsiteX1" fmla="*/ 1049515 w 5130964"/>
              <a:gd name="connsiteY1" fmla="*/ 663865 h 2304011"/>
              <a:gd name="connsiteX2" fmla="*/ 2524667 w 5130964"/>
              <a:gd name="connsiteY2" fmla="*/ 11760 h 2304011"/>
              <a:gd name="connsiteX3" fmla="*/ 4308844 w 5130964"/>
              <a:gd name="connsiteY3" fmla="*/ 302003 h 2304011"/>
              <a:gd name="connsiteX4" fmla="*/ 5130964 w 5130964"/>
              <a:gd name="connsiteY4" fmla="*/ 1259428 h 2304011"/>
              <a:gd name="connsiteX5" fmla="*/ 4448779 w 5130964"/>
              <a:gd name="connsiteY5" fmla="*/ 573399 h 2304011"/>
              <a:gd name="connsiteX6" fmla="*/ 3174954 w 5130964"/>
              <a:gd name="connsiteY6" fmla="*/ 363273 h 2304011"/>
              <a:gd name="connsiteX7" fmla="*/ 1931651 w 5130964"/>
              <a:gd name="connsiteY7" fmla="*/ 760694 h 2304011"/>
              <a:gd name="connsiteX8" fmla="*/ 1392137 w 5130964"/>
              <a:gd name="connsiteY8" fmla="*/ 1675804 h 2304011"/>
              <a:gd name="connsiteX9" fmla="*/ 1884309 w 5130964"/>
              <a:gd name="connsiteY9" fmla="*/ 1697068 h 2304011"/>
              <a:gd name="connsiteX10" fmla="*/ 910256 w 5130964"/>
              <a:gd name="connsiteY10" fmla="*/ 2304011 h 2304011"/>
              <a:gd name="connsiteX11" fmla="*/ 0 w 5130964"/>
              <a:gd name="connsiteY11" fmla="*/ 1643906 h 2304011"/>
              <a:gd name="connsiteX12" fmla="*/ 502802 w 5130964"/>
              <a:gd name="connsiteY12" fmla="*/ 1665171 h 2304011"/>
              <a:gd name="connsiteX0" fmla="*/ 502802 w 5130964"/>
              <a:gd name="connsiteY0" fmla="*/ 1670397 h 2309237"/>
              <a:gd name="connsiteX1" fmla="*/ 932557 w 5130964"/>
              <a:gd name="connsiteY1" fmla="*/ 690357 h 2309237"/>
              <a:gd name="connsiteX2" fmla="*/ 2524667 w 5130964"/>
              <a:gd name="connsiteY2" fmla="*/ 16986 h 2309237"/>
              <a:gd name="connsiteX3" fmla="*/ 4308844 w 5130964"/>
              <a:gd name="connsiteY3" fmla="*/ 307229 h 2309237"/>
              <a:gd name="connsiteX4" fmla="*/ 5130964 w 5130964"/>
              <a:gd name="connsiteY4" fmla="*/ 1264654 h 2309237"/>
              <a:gd name="connsiteX5" fmla="*/ 4448779 w 5130964"/>
              <a:gd name="connsiteY5" fmla="*/ 578625 h 2309237"/>
              <a:gd name="connsiteX6" fmla="*/ 3174954 w 5130964"/>
              <a:gd name="connsiteY6" fmla="*/ 368499 h 2309237"/>
              <a:gd name="connsiteX7" fmla="*/ 1931651 w 5130964"/>
              <a:gd name="connsiteY7" fmla="*/ 765920 h 2309237"/>
              <a:gd name="connsiteX8" fmla="*/ 1392137 w 5130964"/>
              <a:gd name="connsiteY8" fmla="*/ 1681030 h 2309237"/>
              <a:gd name="connsiteX9" fmla="*/ 1884309 w 5130964"/>
              <a:gd name="connsiteY9" fmla="*/ 1702294 h 2309237"/>
              <a:gd name="connsiteX10" fmla="*/ 910256 w 5130964"/>
              <a:gd name="connsiteY10" fmla="*/ 2309237 h 2309237"/>
              <a:gd name="connsiteX11" fmla="*/ 0 w 5130964"/>
              <a:gd name="connsiteY11" fmla="*/ 1649132 h 2309237"/>
              <a:gd name="connsiteX12" fmla="*/ 502802 w 5130964"/>
              <a:gd name="connsiteY12" fmla="*/ 1670397 h 2309237"/>
              <a:gd name="connsiteX0" fmla="*/ 502802 w 5130964"/>
              <a:gd name="connsiteY0" fmla="*/ 1651129 h 2289969"/>
              <a:gd name="connsiteX1" fmla="*/ 932557 w 5130964"/>
              <a:gd name="connsiteY1" fmla="*/ 671089 h 2289969"/>
              <a:gd name="connsiteX2" fmla="*/ 2354546 w 5130964"/>
              <a:gd name="connsiteY2" fmla="*/ 18983 h 2289969"/>
              <a:gd name="connsiteX3" fmla="*/ 4308844 w 5130964"/>
              <a:gd name="connsiteY3" fmla="*/ 287961 h 2289969"/>
              <a:gd name="connsiteX4" fmla="*/ 5130964 w 5130964"/>
              <a:gd name="connsiteY4" fmla="*/ 1245386 h 2289969"/>
              <a:gd name="connsiteX5" fmla="*/ 4448779 w 5130964"/>
              <a:gd name="connsiteY5" fmla="*/ 559357 h 2289969"/>
              <a:gd name="connsiteX6" fmla="*/ 3174954 w 5130964"/>
              <a:gd name="connsiteY6" fmla="*/ 349231 h 2289969"/>
              <a:gd name="connsiteX7" fmla="*/ 1931651 w 5130964"/>
              <a:gd name="connsiteY7" fmla="*/ 746652 h 2289969"/>
              <a:gd name="connsiteX8" fmla="*/ 1392137 w 5130964"/>
              <a:gd name="connsiteY8" fmla="*/ 1661762 h 2289969"/>
              <a:gd name="connsiteX9" fmla="*/ 1884309 w 5130964"/>
              <a:gd name="connsiteY9" fmla="*/ 1683026 h 2289969"/>
              <a:gd name="connsiteX10" fmla="*/ 910256 w 5130964"/>
              <a:gd name="connsiteY10" fmla="*/ 2289969 h 2289969"/>
              <a:gd name="connsiteX11" fmla="*/ 0 w 5130964"/>
              <a:gd name="connsiteY11" fmla="*/ 1629864 h 2289969"/>
              <a:gd name="connsiteX12" fmla="*/ 502802 w 5130964"/>
              <a:gd name="connsiteY12" fmla="*/ 1651129 h 2289969"/>
              <a:gd name="connsiteX0" fmla="*/ 502802 w 5130964"/>
              <a:gd name="connsiteY0" fmla="*/ 1629158 h 2267998"/>
              <a:gd name="connsiteX1" fmla="*/ 932557 w 5130964"/>
              <a:gd name="connsiteY1" fmla="*/ 649118 h 2267998"/>
              <a:gd name="connsiteX2" fmla="*/ 2620360 w 5130964"/>
              <a:gd name="connsiteY2" fmla="*/ 21886 h 2267998"/>
              <a:gd name="connsiteX3" fmla="*/ 4308844 w 5130964"/>
              <a:gd name="connsiteY3" fmla="*/ 265990 h 2267998"/>
              <a:gd name="connsiteX4" fmla="*/ 5130964 w 5130964"/>
              <a:gd name="connsiteY4" fmla="*/ 1223415 h 2267998"/>
              <a:gd name="connsiteX5" fmla="*/ 4448779 w 5130964"/>
              <a:gd name="connsiteY5" fmla="*/ 537386 h 2267998"/>
              <a:gd name="connsiteX6" fmla="*/ 3174954 w 5130964"/>
              <a:gd name="connsiteY6" fmla="*/ 327260 h 2267998"/>
              <a:gd name="connsiteX7" fmla="*/ 1931651 w 5130964"/>
              <a:gd name="connsiteY7" fmla="*/ 724681 h 2267998"/>
              <a:gd name="connsiteX8" fmla="*/ 1392137 w 5130964"/>
              <a:gd name="connsiteY8" fmla="*/ 1639791 h 2267998"/>
              <a:gd name="connsiteX9" fmla="*/ 1884309 w 5130964"/>
              <a:gd name="connsiteY9" fmla="*/ 1661055 h 2267998"/>
              <a:gd name="connsiteX10" fmla="*/ 910256 w 5130964"/>
              <a:gd name="connsiteY10" fmla="*/ 2267998 h 2267998"/>
              <a:gd name="connsiteX11" fmla="*/ 0 w 5130964"/>
              <a:gd name="connsiteY11" fmla="*/ 1607893 h 2267998"/>
              <a:gd name="connsiteX12" fmla="*/ 502802 w 5130964"/>
              <a:gd name="connsiteY12" fmla="*/ 1629158 h 2267998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02802 w 5130964"/>
              <a:gd name="connsiteY0" fmla="*/ 1634263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02802 w 5130964"/>
              <a:gd name="connsiteY12" fmla="*/ 1634263 h 2273103"/>
              <a:gd name="connsiteX0" fmla="*/ 555965 w 5130964"/>
              <a:gd name="connsiteY0" fmla="*/ 1642554 h 2273103"/>
              <a:gd name="connsiteX1" fmla="*/ 985720 w 5130964"/>
              <a:gd name="connsiteY1" fmla="*/ 728843 h 2273103"/>
              <a:gd name="connsiteX2" fmla="*/ 2620360 w 5130964"/>
              <a:gd name="connsiteY2" fmla="*/ 26991 h 2273103"/>
              <a:gd name="connsiteX3" fmla="*/ 4308844 w 5130964"/>
              <a:gd name="connsiteY3" fmla="*/ 271095 h 2273103"/>
              <a:gd name="connsiteX4" fmla="*/ 5130964 w 5130964"/>
              <a:gd name="connsiteY4" fmla="*/ 1228520 h 2273103"/>
              <a:gd name="connsiteX5" fmla="*/ 4448779 w 5130964"/>
              <a:gd name="connsiteY5" fmla="*/ 542491 h 2273103"/>
              <a:gd name="connsiteX6" fmla="*/ 3174954 w 5130964"/>
              <a:gd name="connsiteY6" fmla="*/ 332365 h 2273103"/>
              <a:gd name="connsiteX7" fmla="*/ 1931651 w 5130964"/>
              <a:gd name="connsiteY7" fmla="*/ 729786 h 2273103"/>
              <a:gd name="connsiteX8" fmla="*/ 1392137 w 5130964"/>
              <a:gd name="connsiteY8" fmla="*/ 1644896 h 2273103"/>
              <a:gd name="connsiteX9" fmla="*/ 1884309 w 5130964"/>
              <a:gd name="connsiteY9" fmla="*/ 1666160 h 2273103"/>
              <a:gd name="connsiteX10" fmla="*/ 910256 w 5130964"/>
              <a:gd name="connsiteY10" fmla="*/ 2273103 h 2273103"/>
              <a:gd name="connsiteX11" fmla="*/ 0 w 5130964"/>
              <a:gd name="connsiteY11" fmla="*/ 1612998 h 2273103"/>
              <a:gd name="connsiteX12" fmla="*/ 555965 w 5130964"/>
              <a:gd name="connsiteY12" fmla="*/ 1642554 h 2273103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92137 w 5130964"/>
              <a:gd name="connsiteY8" fmla="*/ 1597594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225801"/>
              <a:gd name="connsiteX1" fmla="*/ 985720 w 5130964"/>
              <a:gd name="connsiteY1" fmla="*/ 681541 h 2225801"/>
              <a:gd name="connsiteX2" fmla="*/ 2407709 w 5130964"/>
              <a:gd name="connsiteY2" fmla="*/ 37727 h 2225801"/>
              <a:gd name="connsiteX3" fmla="*/ 4308844 w 5130964"/>
              <a:gd name="connsiteY3" fmla="*/ 223793 h 2225801"/>
              <a:gd name="connsiteX4" fmla="*/ 5130964 w 5130964"/>
              <a:gd name="connsiteY4" fmla="*/ 1181218 h 2225801"/>
              <a:gd name="connsiteX5" fmla="*/ 4448779 w 5130964"/>
              <a:gd name="connsiteY5" fmla="*/ 495189 h 2225801"/>
              <a:gd name="connsiteX6" fmla="*/ 3174954 w 5130964"/>
              <a:gd name="connsiteY6" fmla="*/ 285063 h 2225801"/>
              <a:gd name="connsiteX7" fmla="*/ 1931651 w 5130964"/>
              <a:gd name="connsiteY7" fmla="*/ 682484 h 2225801"/>
              <a:gd name="connsiteX8" fmla="*/ 1328342 w 5130964"/>
              <a:gd name="connsiteY8" fmla="*/ 1605886 h 2225801"/>
              <a:gd name="connsiteX9" fmla="*/ 1884309 w 5130964"/>
              <a:gd name="connsiteY9" fmla="*/ 1618858 h 2225801"/>
              <a:gd name="connsiteX10" fmla="*/ 910256 w 5130964"/>
              <a:gd name="connsiteY10" fmla="*/ 2225801 h 2225801"/>
              <a:gd name="connsiteX11" fmla="*/ 0 w 5130964"/>
              <a:gd name="connsiteY11" fmla="*/ 1565696 h 2225801"/>
              <a:gd name="connsiteX12" fmla="*/ 555965 w 5130964"/>
              <a:gd name="connsiteY12" fmla="*/ 1595252 h 222580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931651 w 5130964"/>
              <a:gd name="connsiteY7" fmla="*/ 682484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95252 h 2151181"/>
              <a:gd name="connsiteX1" fmla="*/ 985720 w 5130964"/>
              <a:gd name="connsiteY1" fmla="*/ 681541 h 2151181"/>
              <a:gd name="connsiteX2" fmla="*/ 2407709 w 5130964"/>
              <a:gd name="connsiteY2" fmla="*/ 37727 h 2151181"/>
              <a:gd name="connsiteX3" fmla="*/ 4308844 w 5130964"/>
              <a:gd name="connsiteY3" fmla="*/ 223793 h 2151181"/>
              <a:gd name="connsiteX4" fmla="*/ 5130964 w 5130964"/>
              <a:gd name="connsiteY4" fmla="*/ 1181218 h 2151181"/>
              <a:gd name="connsiteX5" fmla="*/ 4448779 w 5130964"/>
              <a:gd name="connsiteY5" fmla="*/ 495189 h 2151181"/>
              <a:gd name="connsiteX6" fmla="*/ 3174954 w 5130964"/>
              <a:gd name="connsiteY6" fmla="*/ 285063 h 2151181"/>
              <a:gd name="connsiteX7" fmla="*/ 1867856 w 5130964"/>
              <a:gd name="connsiteY7" fmla="*/ 674193 h 2151181"/>
              <a:gd name="connsiteX8" fmla="*/ 1328342 w 5130964"/>
              <a:gd name="connsiteY8" fmla="*/ 1605886 h 2151181"/>
              <a:gd name="connsiteX9" fmla="*/ 1884309 w 5130964"/>
              <a:gd name="connsiteY9" fmla="*/ 1618858 h 2151181"/>
              <a:gd name="connsiteX10" fmla="*/ 920889 w 5130964"/>
              <a:gd name="connsiteY10" fmla="*/ 2151181 h 2151181"/>
              <a:gd name="connsiteX11" fmla="*/ 0 w 5130964"/>
              <a:gd name="connsiteY11" fmla="*/ 1565696 h 2151181"/>
              <a:gd name="connsiteX12" fmla="*/ 555965 w 5130964"/>
              <a:gd name="connsiteY12" fmla="*/ 1595252 h 2151181"/>
              <a:gd name="connsiteX0" fmla="*/ 555965 w 5130964"/>
              <a:gd name="connsiteY0" fmla="*/ 1565510 h 2121439"/>
              <a:gd name="connsiteX1" fmla="*/ 985720 w 5130964"/>
              <a:gd name="connsiteY1" fmla="*/ 651799 h 2121439"/>
              <a:gd name="connsiteX2" fmla="*/ 2205690 w 5130964"/>
              <a:gd name="connsiteY2" fmla="*/ 49440 h 2121439"/>
              <a:gd name="connsiteX3" fmla="*/ 4308844 w 5130964"/>
              <a:gd name="connsiteY3" fmla="*/ 194051 h 2121439"/>
              <a:gd name="connsiteX4" fmla="*/ 5130964 w 5130964"/>
              <a:gd name="connsiteY4" fmla="*/ 1151476 h 2121439"/>
              <a:gd name="connsiteX5" fmla="*/ 4448779 w 5130964"/>
              <a:gd name="connsiteY5" fmla="*/ 465447 h 2121439"/>
              <a:gd name="connsiteX6" fmla="*/ 3174954 w 5130964"/>
              <a:gd name="connsiteY6" fmla="*/ 255321 h 2121439"/>
              <a:gd name="connsiteX7" fmla="*/ 1867856 w 5130964"/>
              <a:gd name="connsiteY7" fmla="*/ 644451 h 2121439"/>
              <a:gd name="connsiteX8" fmla="*/ 1328342 w 5130964"/>
              <a:gd name="connsiteY8" fmla="*/ 1576144 h 2121439"/>
              <a:gd name="connsiteX9" fmla="*/ 1884309 w 5130964"/>
              <a:gd name="connsiteY9" fmla="*/ 1589116 h 2121439"/>
              <a:gd name="connsiteX10" fmla="*/ 920889 w 5130964"/>
              <a:gd name="connsiteY10" fmla="*/ 2121439 h 2121439"/>
              <a:gd name="connsiteX11" fmla="*/ 0 w 5130964"/>
              <a:gd name="connsiteY11" fmla="*/ 1535954 h 2121439"/>
              <a:gd name="connsiteX12" fmla="*/ 555965 w 5130964"/>
              <a:gd name="connsiteY12" fmla="*/ 1565510 h 2121439"/>
              <a:gd name="connsiteX0" fmla="*/ 555965 w 5130964"/>
              <a:gd name="connsiteY0" fmla="*/ 1576926 h 2132855"/>
              <a:gd name="connsiteX1" fmla="*/ 985720 w 5130964"/>
              <a:gd name="connsiteY1" fmla="*/ 663215 h 2132855"/>
              <a:gd name="connsiteX2" fmla="*/ 2312016 w 5130964"/>
              <a:gd name="connsiteY2" fmla="*/ 44274 h 2132855"/>
              <a:gd name="connsiteX3" fmla="*/ 4308844 w 5130964"/>
              <a:gd name="connsiteY3" fmla="*/ 205467 h 2132855"/>
              <a:gd name="connsiteX4" fmla="*/ 5130964 w 5130964"/>
              <a:gd name="connsiteY4" fmla="*/ 1162892 h 2132855"/>
              <a:gd name="connsiteX5" fmla="*/ 4448779 w 5130964"/>
              <a:gd name="connsiteY5" fmla="*/ 476863 h 2132855"/>
              <a:gd name="connsiteX6" fmla="*/ 3174954 w 5130964"/>
              <a:gd name="connsiteY6" fmla="*/ 266737 h 2132855"/>
              <a:gd name="connsiteX7" fmla="*/ 1867856 w 5130964"/>
              <a:gd name="connsiteY7" fmla="*/ 655867 h 2132855"/>
              <a:gd name="connsiteX8" fmla="*/ 1328342 w 5130964"/>
              <a:gd name="connsiteY8" fmla="*/ 1587560 h 2132855"/>
              <a:gd name="connsiteX9" fmla="*/ 1884309 w 5130964"/>
              <a:gd name="connsiteY9" fmla="*/ 1600532 h 2132855"/>
              <a:gd name="connsiteX10" fmla="*/ 920889 w 5130964"/>
              <a:gd name="connsiteY10" fmla="*/ 2132855 h 2132855"/>
              <a:gd name="connsiteX11" fmla="*/ 0 w 5130964"/>
              <a:gd name="connsiteY11" fmla="*/ 1547370 h 2132855"/>
              <a:gd name="connsiteX12" fmla="*/ 555965 w 5130964"/>
              <a:gd name="connsiteY12" fmla="*/ 1576926 h 2132855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448779 w 5130964"/>
              <a:gd name="connsiteY5" fmla="*/ 490241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3174954 w 5130964"/>
              <a:gd name="connsiteY6" fmla="*/ 280115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130964"/>
              <a:gd name="connsiteY0" fmla="*/ 1590304 h 2146233"/>
              <a:gd name="connsiteX1" fmla="*/ 985720 w 5130964"/>
              <a:gd name="connsiteY1" fmla="*/ 676593 h 2146233"/>
              <a:gd name="connsiteX2" fmla="*/ 2312016 w 5130964"/>
              <a:gd name="connsiteY2" fmla="*/ 57652 h 2146233"/>
              <a:gd name="connsiteX3" fmla="*/ 4106826 w 5130964"/>
              <a:gd name="connsiteY3" fmla="*/ 185681 h 2146233"/>
              <a:gd name="connsiteX4" fmla="*/ 5130964 w 5130964"/>
              <a:gd name="connsiteY4" fmla="*/ 1176270 h 2146233"/>
              <a:gd name="connsiteX5" fmla="*/ 4268025 w 5130964"/>
              <a:gd name="connsiteY5" fmla="*/ 423913 h 2146233"/>
              <a:gd name="connsiteX6" fmla="*/ 2909140 w 5130964"/>
              <a:gd name="connsiteY6" fmla="*/ 266079 h 2146233"/>
              <a:gd name="connsiteX7" fmla="*/ 1867856 w 5130964"/>
              <a:gd name="connsiteY7" fmla="*/ 669245 h 2146233"/>
              <a:gd name="connsiteX8" fmla="*/ 1328342 w 5130964"/>
              <a:gd name="connsiteY8" fmla="*/ 1600938 h 2146233"/>
              <a:gd name="connsiteX9" fmla="*/ 1884309 w 5130964"/>
              <a:gd name="connsiteY9" fmla="*/ 1613910 h 2146233"/>
              <a:gd name="connsiteX10" fmla="*/ 920889 w 5130964"/>
              <a:gd name="connsiteY10" fmla="*/ 2146233 h 2146233"/>
              <a:gd name="connsiteX11" fmla="*/ 0 w 5130964"/>
              <a:gd name="connsiteY11" fmla="*/ 1560748 h 2146233"/>
              <a:gd name="connsiteX12" fmla="*/ 555965 w 5130964"/>
              <a:gd name="connsiteY12" fmla="*/ 1590304 h 2146233"/>
              <a:gd name="connsiteX0" fmla="*/ 555965 w 5077801"/>
              <a:gd name="connsiteY0" fmla="*/ 1590304 h 2146233"/>
              <a:gd name="connsiteX1" fmla="*/ 985720 w 5077801"/>
              <a:gd name="connsiteY1" fmla="*/ 676593 h 2146233"/>
              <a:gd name="connsiteX2" fmla="*/ 2312016 w 5077801"/>
              <a:gd name="connsiteY2" fmla="*/ 57652 h 2146233"/>
              <a:gd name="connsiteX3" fmla="*/ 4106826 w 5077801"/>
              <a:gd name="connsiteY3" fmla="*/ 185681 h 2146233"/>
              <a:gd name="connsiteX4" fmla="*/ 5077801 w 5077801"/>
              <a:gd name="connsiteY4" fmla="*/ 1049946 h 2146233"/>
              <a:gd name="connsiteX5" fmla="*/ 4268025 w 5077801"/>
              <a:gd name="connsiteY5" fmla="*/ 423913 h 2146233"/>
              <a:gd name="connsiteX6" fmla="*/ 2909140 w 5077801"/>
              <a:gd name="connsiteY6" fmla="*/ 266079 h 2146233"/>
              <a:gd name="connsiteX7" fmla="*/ 1867856 w 5077801"/>
              <a:gd name="connsiteY7" fmla="*/ 669245 h 2146233"/>
              <a:gd name="connsiteX8" fmla="*/ 1328342 w 5077801"/>
              <a:gd name="connsiteY8" fmla="*/ 1600938 h 2146233"/>
              <a:gd name="connsiteX9" fmla="*/ 1884309 w 5077801"/>
              <a:gd name="connsiteY9" fmla="*/ 1613910 h 2146233"/>
              <a:gd name="connsiteX10" fmla="*/ 920889 w 5077801"/>
              <a:gd name="connsiteY10" fmla="*/ 2146233 h 2146233"/>
              <a:gd name="connsiteX11" fmla="*/ 0 w 5077801"/>
              <a:gd name="connsiteY11" fmla="*/ 1560748 h 2146233"/>
              <a:gd name="connsiteX12" fmla="*/ 555965 w 5077801"/>
              <a:gd name="connsiteY12" fmla="*/ 1590304 h 21462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077801" h="2146233">
                <a:moveTo>
                  <a:pt x="555965" y="1590304"/>
                </a:moveTo>
                <a:cubicBezTo>
                  <a:pt x="538473" y="1239751"/>
                  <a:pt x="693045" y="932035"/>
                  <a:pt x="985720" y="676593"/>
                </a:cubicBezTo>
                <a:cubicBezTo>
                  <a:pt x="1278395" y="421151"/>
                  <a:pt x="1791832" y="139471"/>
                  <a:pt x="2312016" y="57652"/>
                </a:cubicBezTo>
                <a:cubicBezTo>
                  <a:pt x="2832200" y="-24167"/>
                  <a:pt x="3587899" y="-48021"/>
                  <a:pt x="4106826" y="185681"/>
                </a:cubicBezTo>
                <a:cubicBezTo>
                  <a:pt x="4549954" y="396767"/>
                  <a:pt x="5077801" y="684315"/>
                  <a:pt x="5077801" y="1049946"/>
                </a:cubicBezTo>
                <a:cubicBezTo>
                  <a:pt x="5007833" y="771011"/>
                  <a:pt x="4629468" y="554557"/>
                  <a:pt x="4268025" y="423913"/>
                </a:cubicBezTo>
                <a:cubicBezTo>
                  <a:pt x="3906582" y="293269"/>
                  <a:pt x="3309168" y="225190"/>
                  <a:pt x="2909140" y="266079"/>
                </a:cubicBezTo>
                <a:cubicBezTo>
                  <a:pt x="2509112" y="306968"/>
                  <a:pt x="2131322" y="446769"/>
                  <a:pt x="1867856" y="669245"/>
                </a:cubicBezTo>
                <a:cubicBezTo>
                  <a:pt x="1604390" y="891721"/>
                  <a:pt x="1328342" y="1344620"/>
                  <a:pt x="1328342" y="1600938"/>
                </a:cubicBezTo>
                <a:lnTo>
                  <a:pt x="1884309" y="1613910"/>
                </a:lnTo>
                <a:lnTo>
                  <a:pt x="920889" y="2146233"/>
                </a:lnTo>
                <a:lnTo>
                  <a:pt x="0" y="1560748"/>
                </a:lnTo>
                <a:lnTo>
                  <a:pt x="555965" y="1590304"/>
                </a:lnTo>
                <a:close/>
              </a:path>
            </a:pathLst>
          </a:custGeom>
          <a:noFill/>
          <a:ln w="9525" cap="flat">
            <a:solidFill>
              <a:schemeClr val="tx1"/>
            </a:solidFill>
            <a:prstDash val="solid"/>
            <a:miter/>
          </a:ln>
        </p:spPr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0692E96-0A9B-B559-B563-C110DB7BE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3228" y="4984169"/>
            <a:ext cx="427472" cy="452571"/>
          </a:xfrm>
          <a:prstGeom prst="ellips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685800"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 defTabSz="68580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 defTabSz="6858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 defTabSz="6858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 defTabSz="6858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defTabSz="6858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 defTabSz="685766">
              <a:spcBef>
                <a:spcPct val="0"/>
              </a:spcBef>
              <a:buSzTx/>
              <a:buNone/>
              <a:defRPr/>
            </a:pPr>
            <a:endParaRPr lang="en-GB" sz="1400" noProof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62" name="Rounded Rectangle 61">
            <a:extLst>
              <a:ext uri="{FF2B5EF4-FFF2-40B4-BE49-F238E27FC236}">
                <a16:creationId xmlns:a16="http://schemas.microsoft.com/office/drawing/2014/main" id="{4D68D512-C64E-12D1-49A7-2C96367C793C}"/>
              </a:ext>
            </a:extLst>
          </p:cNvPr>
          <p:cNvSpPr>
            <a:spLocks noChangeAspect="1"/>
          </p:cNvSpPr>
          <p:nvPr/>
        </p:nvSpPr>
        <p:spPr>
          <a:xfrm>
            <a:off x="5981379" y="4435051"/>
            <a:ext cx="431126" cy="9203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GB" sz="2400" b="1" noProof="0">
                <a:solidFill>
                  <a:srgbClr val="5B9BD5"/>
                </a:solidFill>
                <a:latin typeface="Calibri" panose="020F0502020204030204"/>
              </a:rPr>
              <a:t>3</a:t>
            </a:r>
          </a:p>
        </p:txBody>
      </p:sp>
      <p:sp>
        <p:nvSpPr>
          <p:cNvPr id="63" name="Freeform 62">
            <a:extLst>
              <a:ext uri="{FF2B5EF4-FFF2-40B4-BE49-F238E27FC236}">
                <a16:creationId xmlns:a16="http://schemas.microsoft.com/office/drawing/2014/main" id="{797553CD-DA2D-1E29-B489-53036425A026}"/>
              </a:ext>
            </a:extLst>
          </p:cNvPr>
          <p:cNvSpPr/>
          <p:nvPr/>
        </p:nvSpPr>
        <p:spPr>
          <a:xfrm>
            <a:off x="3868097" y="2977483"/>
            <a:ext cx="3744680" cy="3390065"/>
          </a:xfrm>
          <a:custGeom>
            <a:avLst/>
            <a:gdLst>
              <a:gd name="connsiteX0" fmla="*/ 0 w 3939778"/>
              <a:gd name="connsiteY0" fmla="*/ 1652377 h 3204518"/>
              <a:gd name="connsiteX1" fmla="*/ 1690576 w 3939778"/>
              <a:gd name="connsiteY1" fmla="*/ 1163280 h 3204518"/>
              <a:gd name="connsiteX2" fmla="*/ 2466753 w 3939778"/>
              <a:gd name="connsiteY2" fmla="*/ 302042 h 3204518"/>
              <a:gd name="connsiteX3" fmla="*/ 3136604 w 3939778"/>
              <a:gd name="connsiteY3" fmla="*/ 4331 h 3204518"/>
              <a:gd name="connsiteX4" fmla="*/ 3902149 w 3939778"/>
              <a:gd name="connsiteY4" fmla="*/ 131921 h 3204518"/>
              <a:gd name="connsiteX5" fmla="*/ 3774558 w 3939778"/>
              <a:gd name="connsiteY5" fmla="*/ 227614 h 3204518"/>
              <a:gd name="connsiteX6" fmla="*/ 3359888 w 3939778"/>
              <a:gd name="connsiteY6" fmla="*/ 493428 h 3204518"/>
              <a:gd name="connsiteX7" fmla="*/ 3147237 w 3939778"/>
              <a:gd name="connsiteY7" fmla="*/ 1375931 h 3204518"/>
              <a:gd name="connsiteX8" fmla="*/ 2700669 w 3939778"/>
              <a:gd name="connsiteY8" fmla="*/ 2013884 h 3204518"/>
              <a:gd name="connsiteX9" fmla="*/ 1020725 w 3939778"/>
              <a:gd name="connsiteY9" fmla="*/ 3109038 h 3204518"/>
              <a:gd name="connsiteX10" fmla="*/ 1041990 w 3939778"/>
              <a:gd name="connsiteY10" fmla="*/ 3077140 h 3204518"/>
              <a:gd name="connsiteX0" fmla="*/ 0 w 3939778"/>
              <a:gd name="connsiteY0" fmla="*/ 1652377 h 3289425"/>
              <a:gd name="connsiteX1" fmla="*/ 1690576 w 3939778"/>
              <a:gd name="connsiteY1" fmla="*/ 1163280 h 3289425"/>
              <a:gd name="connsiteX2" fmla="*/ 2466753 w 3939778"/>
              <a:gd name="connsiteY2" fmla="*/ 302042 h 3289425"/>
              <a:gd name="connsiteX3" fmla="*/ 3136604 w 3939778"/>
              <a:gd name="connsiteY3" fmla="*/ 4331 h 3289425"/>
              <a:gd name="connsiteX4" fmla="*/ 3902149 w 3939778"/>
              <a:gd name="connsiteY4" fmla="*/ 131921 h 3289425"/>
              <a:gd name="connsiteX5" fmla="*/ 3774558 w 3939778"/>
              <a:gd name="connsiteY5" fmla="*/ 227614 h 3289425"/>
              <a:gd name="connsiteX6" fmla="*/ 3359888 w 3939778"/>
              <a:gd name="connsiteY6" fmla="*/ 493428 h 3289425"/>
              <a:gd name="connsiteX7" fmla="*/ 3147237 w 3939778"/>
              <a:gd name="connsiteY7" fmla="*/ 1375931 h 3289425"/>
              <a:gd name="connsiteX8" fmla="*/ 2700669 w 3939778"/>
              <a:gd name="connsiteY8" fmla="*/ 2013884 h 3289425"/>
              <a:gd name="connsiteX9" fmla="*/ 1020725 w 3939778"/>
              <a:gd name="connsiteY9" fmla="*/ 3109038 h 3289425"/>
              <a:gd name="connsiteX10" fmla="*/ 903767 w 3939778"/>
              <a:gd name="connsiteY10" fmla="*/ 3236628 h 3289425"/>
              <a:gd name="connsiteX0" fmla="*/ 0 w 3939778"/>
              <a:gd name="connsiteY0" fmla="*/ 1652377 h 3183998"/>
              <a:gd name="connsiteX1" fmla="*/ 1690576 w 3939778"/>
              <a:gd name="connsiteY1" fmla="*/ 1163280 h 3183998"/>
              <a:gd name="connsiteX2" fmla="*/ 2466753 w 3939778"/>
              <a:gd name="connsiteY2" fmla="*/ 302042 h 3183998"/>
              <a:gd name="connsiteX3" fmla="*/ 3136604 w 3939778"/>
              <a:gd name="connsiteY3" fmla="*/ 4331 h 3183998"/>
              <a:gd name="connsiteX4" fmla="*/ 3902149 w 3939778"/>
              <a:gd name="connsiteY4" fmla="*/ 131921 h 3183998"/>
              <a:gd name="connsiteX5" fmla="*/ 3774558 w 3939778"/>
              <a:gd name="connsiteY5" fmla="*/ 227614 h 3183998"/>
              <a:gd name="connsiteX6" fmla="*/ 3359888 w 3939778"/>
              <a:gd name="connsiteY6" fmla="*/ 493428 h 3183998"/>
              <a:gd name="connsiteX7" fmla="*/ 3147237 w 3939778"/>
              <a:gd name="connsiteY7" fmla="*/ 1375931 h 3183998"/>
              <a:gd name="connsiteX8" fmla="*/ 2700669 w 3939778"/>
              <a:gd name="connsiteY8" fmla="*/ 2013884 h 3183998"/>
              <a:gd name="connsiteX9" fmla="*/ 1020725 w 3939778"/>
              <a:gd name="connsiteY9" fmla="*/ 3109038 h 3183998"/>
              <a:gd name="connsiteX10" fmla="*/ 1158948 w 3939778"/>
              <a:gd name="connsiteY10" fmla="*/ 3002712 h 3183998"/>
              <a:gd name="connsiteX0" fmla="*/ 0 w 3939778"/>
              <a:gd name="connsiteY0" fmla="*/ 1652377 h 3181700"/>
              <a:gd name="connsiteX1" fmla="*/ 1690576 w 3939778"/>
              <a:gd name="connsiteY1" fmla="*/ 1163280 h 3181700"/>
              <a:gd name="connsiteX2" fmla="*/ 2466753 w 3939778"/>
              <a:gd name="connsiteY2" fmla="*/ 302042 h 3181700"/>
              <a:gd name="connsiteX3" fmla="*/ 3136604 w 3939778"/>
              <a:gd name="connsiteY3" fmla="*/ 4331 h 3181700"/>
              <a:gd name="connsiteX4" fmla="*/ 3902149 w 3939778"/>
              <a:gd name="connsiteY4" fmla="*/ 131921 h 3181700"/>
              <a:gd name="connsiteX5" fmla="*/ 3774558 w 3939778"/>
              <a:gd name="connsiteY5" fmla="*/ 227614 h 3181700"/>
              <a:gd name="connsiteX6" fmla="*/ 3359888 w 3939778"/>
              <a:gd name="connsiteY6" fmla="*/ 493428 h 3181700"/>
              <a:gd name="connsiteX7" fmla="*/ 3147237 w 3939778"/>
              <a:gd name="connsiteY7" fmla="*/ 1375931 h 3181700"/>
              <a:gd name="connsiteX8" fmla="*/ 2700669 w 3939778"/>
              <a:gd name="connsiteY8" fmla="*/ 2013884 h 3181700"/>
              <a:gd name="connsiteX9" fmla="*/ 1020725 w 3939778"/>
              <a:gd name="connsiteY9" fmla="*/ 3109038 h 3181700"/>
              <a:gd name="connsiteX10" fmla="*/ 1222743 w 3939778"/>
              <a:gd name="connsiteY10" fmla="*/ 2992079 h 3181700"/>
              <a:gd name="connsiteX0" fmla="*/ 0 w 3939778"/>
              <a:gd name="connsiteY0" fmla="*/ 1652377 h 3247610"/>
              <a:gd name="connsiteX1" fmla="*/ 1690576 w 3939778"/>
              <a:gd name="connsiteY1" fmla="*/ 1163280 h 3247610"/>
              <a:gd name="connsiteX2" fmla="*/ 2466753 w 3939778"/>
              <a:gd name="connsiteY2" fmla="*/ 302042 h 3247610"/>
              <a:gd name="connsiteX3" fmla="*/ 3136604 w 3939778"/>
              <a:gd name="connsiteY3" fmla="*/ 4331 h 3247610"/>
              <a:gd name="connsiteX4" fmla="*/ 3902149 w 3939778"/>
              <a:gd name="connsiteY4" fmla="*/ 131921 h 3247610"/>
              <a:gd name="connsiteX5" fmla="*/ 3774558 w 3939778"/>
              <a:gd name="connsiteY5" fmla="*/ 227614 h 3247610"/>
              <a:gd name="connsiteX6" fmla="*/ 3359888 w 3939778"/>
              <a:gd name="connsiteY6" fmla="*/ 493428 h 3247610"/>
              <a:gd name="connsiteX7" fmla="*/ 3147237 w 3939778"/>
              <a:gd name="connsiteY7" fmla="*/ 1375931 h 3247610"/>
              <a:gd name="connsiteX8" fmla="*/ 2700669 w 3939778"/>
              <a:gd name="connsiteY8" fmla="*/ 2013884 h 3247610"/>
              <a:gd name="connsiteX9" fmla="*/ 1020725 w 3939778"/>
              <a:gd name="connsiteY9" fmla="*/ 3109038 h 3247610"/>
              <a:gd name="connsiteX10" fmla="*/ 935664 w 3939778"/>
              <a:gd name="connsiteY10" fmla="*/ 3172832 h 324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939778" h="3247610">
                <a:moveTo>
                  <a:pt x="0" y="1652377"/>
                </a:moveTo>
                <a:cubicBezTo>
                  <a:pt x="639725" y="1520356"/>
                  <a:pt x="1279451" y="1388336"/>
                  <a:pt x="1690576" y="1163280"/>
                </a:cubicBezTo>
                <a:cubicBezTo>
                  <a:pt x="2101701" y="938224"/>
                  <a:pt x="2225748" y="495200"/>
                  <a:pt x="2466753" y="302042"/>
                </a:cubicBezTo>
                <a:cubicBezTo>
                  <a:pt x="2707758" y="108884"/>
                  <a:pt x="2897371" y="32684"/>
                  <a:pt x="3136604" y="4331"/>
                </a:cubicBezTo>
                <a:cubicBezTo>
                  <a:pt x="3375837" y="-24022"/>
                  <a:pt x="3795823" y="94707"/>
                  <a:pt x="3902149" y="131921"/>
                </a:cubicBezTo>
                <a:cubicBezTo>
                  <a:pt x="4008475" y="169135"/>
                  <a:pt x="3864935" y="167363"/>
                  <a:pt x="3774558" y="227614"/>
                </a:cubicBezTo>
                <a:cubicBezTo>
                  <a:pt x="3684181" y="287865"/>
                  <a:pt x="3464441" y="302042"/>
                  <a:pt x="3359888" y="493428"/>
                </a:cubicBezTo>
                <a:cubicBezTo>
                  <a:pt x="3255335" y="684814"/>
                  <a:pt x="3257107" y="1122522"/>
                  <a:pt x="3147237" y="1375931"/>
                </a:cubicBezTo>
                <a:cubicBezTo>
                  <a:pt x="3037367" y="1629340"/>
                  <a:pt x="3055088" y="1725033"/>
                  <a:pt x="2700669" y="2013884"/>
                </a:cubicBezTo>
                <a:cubicBezTo>
                  <a:pt x="2346250" y="2302735"/>
                  <a:pt x="1297172" y="2931829"/>
                  <a:pt x="1020725" y="3109038"/>
                </a:cubicBezTo>
                <a:cubicBezTo>
                  <a:pt x="744279" y="3286247"/>
                  <a:pt x="786808" y="3277385"/>
                  <a:pt x="935664" y="3172832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sp>
        <p:nvSpPr>
          <p:cNvPr id="64" name="Freeform 63">
            <a:extLst>
              <a:ext uri="{FF2B5EF4-FFF2-40B4-BE49-F238E27FC236}">
                <a16:creationId xmlns:a16="http://schemas.microsoft.com/office/drawing/2014/main" id="{1E92005F-A6B7-3B59-E68E-253FF2034901}"/>
              </a:ext>
            </a:extLst>
          </p:cNvPr>
          <p:cNvSpPr/>
          <p:nvPr/>
        </p:nvSpPr>
        <p:spPr>
          <a:xfrm>
            <a:off x="3504514" y="3156399"/>
            <a:ext cx="3997040" cy="2818720"/>
          </a:xfrm>
          <a:custGeom>
            <a:avLst/>
            <a:gdLst>
              <a:gd name="connsiteX0" fmla="*/ 0 w 4099389"/>
              <a:gd name="connsiteY0" fmla="*/ 2085265 h 2552458"/>
              <a:gd name="connsiteX1" fmla="*/ 616450 w 4099389"/>
              <a:gd name="connsiteY1" fmla="*/ 2537328 h 2552458"/>
              <a:gd name="connsiteX2" fmla="*/ 1099335 w 4099389"/>
              <a:gd name="connsiteY2" fmla="*/ 1592106 h 2552458"/>
              <a:gd name="connsiteX3" fmla="*/ 1345915 w 4099389"/>
              <a:gd name="connsiteY3" fmla="*/ 1725670 h 2552458"/>
              <a:gd name="connsiteX4" fmla="*/ 1253448 w 4099389"/>
              <a:gd name="connsiteY4" fmla="*/ 1972250 h 2552458"/>
              <a:gd name="connsiteX5" fmla="*/ 1068513 w 4099389"/>
              <a:gd name="connsiteY5" fmla="*/ 1910605 h 2552458"/>
              <a:gd name="connsiteX6" fmla="*/ 924675 w 4099389"/>
              <a:gd name="connsiteY6" fmla="*/ 1653751 h 2552458"/>
              <a:gd name="connsiteX7" fmla="*/ 1078787 w 4099389"/>
              <a:gd name="connsiteY7" fmla="*/ 1448268 h 2552458"/>
              <a:gd name="connsiteX8" fmla="*/ 1428108 w 4099389"/>
              <a:gd name="connsiteY8" fmla="*/ 1468816 h 2552458"/>
              <a:gd name="connsiteX9" fmla="*/ 1582221 w 4099389"/>
              <a:gd name="connsiteY9" fmla="*/ 1715396 h 2552458"/>
              <a:gd name="connsiteX10" fmla="*/ 1705511 w 4099389"/>
              <a:gd name="connsiteY10" fmla="*/ 1982524 h 2552458"/>
              <a:gd name="connsiteX11" fmla="*/ 1921268 w 4099389"/>
              <a:gd name="connsiteY11" fmla="*/ 2198281 h 2552458"/>
              <a:gd name="connsiteX12" fmla="*/ 2167848 w 4099389"/>
              <a:gd name="connsiteY12" fmla="*/ 2095540 h 2552458"/>
              <a:gd name="connsiteX13" fmla="*/ 2291138 w 4099389"/>
              <a:gd name="connsiteY13" fmla="*/ 1694847 h 2552458"/>
              <a:gd name="connsiteX14" fmla="*/ 2301412 w 4099389"/>
              <a:gd name="connsiteY14" fmla="*/ 1191414 h 2552458"/>
              <a:gd name="connsiteX15" fmla="*/ 2465798 w 4099389"/>
              <a:gd name="connsiteY15" fmla="*/ 1140043 h 2552458"/>
              <a:gd name="connsiteX16" fmla="*/ 2455524 w 4099389"/>
              <a:gd name="connsiteY16" fmla="*/ 1355800 h 2552458"/>
              <a:gd name="connsiteX17" fmla="*/ 2075380 w 4099389"/>
              <a:gd name="connsiteY17" fmla="*/ 1283881 h 2552458"/>
              <a:gd name="connsiteX18" fmla="*/ 1941816 w 4099389"/>
              <a:gd name="connsiteY18" fmla="*/ 1468816 h 2552458"/>
              <a:gd name="connsiteX19" fmla="*/ 2065106 w 4099389"/>
              <a:gd name="connsiteY19" fmla="*/ 1643477 h 2552458"/>
              <a:gd name="connsiteX20" fmla="*/ 2404153 w 4099389"/>
              <a:gd name="connsiteY20" fmla="*/ 1612654 h 2552458"/>
              <a:gd name="connsiteX21" fmla="*/ 2650733 w 4099389"/>
              <a:gd name="connsiteY21" fmla="*/ 1417445 h 2552458"/>
              <a:gd name="connsiteX22" fmla="*/ 2938409 w 4099389"/>
              <a:gd name="connsiteY22" fmla="*/ 1499639 h 2552458"/>
              <a:gd name="connsiteX23" fmla="*/ 2794571 w 4099389"/>
              <a:gd name="connsiteY23" fmla="*/ 1746218 h 2552458"/>
              <a:gd name="connsiteX24" fmla="*/ 2537717 w 4099389"/>
              <a:gd name="connsiteY24" fmla="*/ 1705122 h 2552458"/>
              <a:gd name="connsiteX25" fmla="*/ 2558266 w 4099389"/>
              <a:gd name="connsiteY25" fmla="*/ 1273607 h 2552458"/>
              <a:gd name="connsiteX26" fmla="*/ 2856216 w 4099389"/>
              <a:gd name="connsiteY26" fmla="*/ 1222236 h 2552458"/>
              <a:gd name="connsiteX27" fmla="*/ 2804845 w 4099389"/>
              <a:gd name="connsiteY27" fmla="*/ 790722 h 2552458"/>
              <a:gd name="connsiteX28" fmla="*/ 2979506 w 4099389"/>
              <a:gd name="connsiteY28" fmla="*/ 698254 h 2552458"/>
              <a:gd name="connsiteX29" fmla="*/ 3092522 w 4099389"/>
              <a:gd name="connsiteY29" fmla="*/ 1119495 h 2552458"/>
              <a:gd name="connsiteX30" fmla="*/ 3287731 w 4099389"/>
              <a:gd name="connsiteY30" fmla="*/ 965382 h 2552458"/>
              <a:gd name="connsiteX31" fmla="*/ 2969232 w 4099389"/>
              <a:gd name="connsiteY31" fmla="*/ 554416 h 2552458"/>
              <a:gd name="connsiteX32" fmla="*/ 2917861 w 4099389"/>
              <a:gd name="connsiteY32" fmla="*/ 184546 h 2552458"/>
              <a:gd name="connsiteX33" fmla="*/ 3174715 w 4099389"/>
              <a:gd name="connsiteY33" fmla="*/ 92079 h 2552458"/>
              <a:gd name="connsiteX34" fmla="*/ 3205538 w 4099389"/>
              <a:gd name="connsiteY34" fmla="*/ 503045 h 2552458"/>
              <a:gd name="connsiteX35" fmla="*/ 3472666 w 4099389"/>
              <a:gd name="connsiteY35" fmla="*/ 266740 h 2552458"/>
              <a:gd name="connsiteX36" fmla="*/ 3369924 w 4099389"/>
              <a:gd name="connsiteY36" fmla="*/ 112627 h 2552458"/>
              <a:gd name="connsiteX37" fmla="*/ 3554859 w 4099389"/>
              <a:gd name="connsiteY37" fmla="*/ 9886 h 2552458"/>
              <a:gd name="connsiteX38" fmla="*/ 4099389 w 4099389"/>
              <a:gd name="connsiteY38" fmla="*/ 9886 h 2552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4099389" h="2552458">
                <a:moveTo>
                  <a:pt x="0" y="2085265"/>
                </a:moveTo>
                <a:cubicBezTo>
                  <a:pt x="216614" y="2352393"/>
                  <a:pt x="433228" y="2619521"/>
                  <a:pt x="616450" y="2537328"/>
                </a:cubicBezTo>
                <a:cubicBezTo>
                  <a:pt x="799672" y="2455135"/>
                  <a:pt x="977758" y="1727382"/>
                  <a:pt x="1099335" y="1592106"/>
                </a:cubicBezTo>
                <a:cubicBezTo>
                  <a:pt x="1220912" y="1456830"/>
                  <a:pt x="1320230" y="1662313"/>
                  <a:pt x="1345915" y="1725670"/>
                </a:cubicBezTo>
                <a:cubicBezTo>
                  <a:pt x="1371600" y="1789027"/>
                  <a:pt x="1299682" y="1941428"/>
                  <a:pt x="1253448" y="1972250"/>
                </a:cubicBezTo>
                <a:cubicBezTo>
                  <a:pt x="1207214" y="2003072"/>
                  <a:pt x="1123308" y="1963688"/>
                  <a:pt x="1068513" y="1910605"/>
                </a:cubicBezTo>
                <a:cubicBezTo>
                  <a:pt x="1013718" y="1857522"/>
                  <a:pt x="922963" y="1730807"/>
                  <a:pt x="924675" y="1653751"/>
                </a:cubicBezTo>
                <a:cubicBezTo>
                  <a:pt x="926387" y="1576695"/>
                  <a:pt x="994881" y="1479091"/>
                  <a:pt x="1078787" y="1448268"/>
                </a:cubicBezTo>
                <a:cubicBezTo>
                  <a:pt x="1162693" y="1417445"/>
                  <a:pt x="1344202" y="1424295"/>
                  <a:pt x="1428108" y="1468816"/>
                </a:cubicBezTo>
                <a:cubicBezTo>
                  <a:pt x="1512014" y="1513337"/>
                  <a:pt x="1535987" y="1629778"/>
                  <a:pt x="1582221" y="1715396"/>
                </a:cubicBezTo>
                <a:cubicBezTo>
                  <a:pt x="1628455" y="1801014"/>
                  <a:pt x="1649003" y="1902043"/>
                  <a:pt x="1705511" y="1982524"/>
                </a:cubicBezTo>
                <a:cubicBezTo>
                  <a:pt x="1762019" y="2063005"/>
                  <a:pt x="1844212" y="2179445"/>
                  <a:pt x="1921268" y="2198281"/>
                </a:cubicBezTo>
                <a:cubicBezTo>
                  <a:pt x="1998324" y="2217117"/>
                  <a:pt x="2106203" y="2179446"/>
                  <a:pt x="2167848" y="2095540"/>
                </a:cubicBezTo>
                <a:cubicBezTo>
                  <a:pt x="2229493" y="2011634"/>
                  <a:pt x="2268877" y="1845535"/>
                  <a:pt x="2291138" y="1694847"/>
                </a:cubicBezTo>
                <a:cubicBezTo>
                  <a:pt x="2313399" y="1544159"/>
                  <a:pt x="2272302" y="1283881"/>
                  <a:pt x="2301412" y="1191414"/>
                </a:cubicBezTo>
                <a:cubicBezTo>
                  <a:pt x="2330522" y="1098947"/>
                  <a:pt x="2440113" y="1112645"/>
                  <a:pt x="2465798" y="1140043"/>
                </a:cubicBezTo>
                <a:cubicBezTo>
                  <a:pt x="2491483" y="1167441"/>
                  <a:pt x="2520594" y="1331827"/>
                  <a:pt x="2455524" y="1355800"/>
                </a:cubicBezTo>
                <a:cubicBezTo>
                  <a:pt x="2390454" y="1379773"/>
                  <a:pt x="2160998" y="1265045"/>
                  <a:pt x="2075380" y="1283881"/>
                </a:cubicBezTo>
                <a:cubicBezTo>
                  <a:pt x="1989762" y="1302717"/>
                  <a:pt x="1943528" y="1408883"/>
                  <a:pt x="1941816" y="1468816"/>
                </a:cubicBezTo>
                <a:cubicBezTo>
                  <a:pt x="1940104" y="1528749"/>
                  <a:pt x="1988050" y="1619504"/>
                  <a:pt x="2065106" y="1643477"/>
                </a:cubicBezTo>
                <a:cubicBezTo>
                  <a:pt x="2142162" y="1667450"/>
                  <a:pt x="2306549" y="1650326"/>
                  <a:pt x="2404153" y="1612654"/>
                </a:cubicBezTo>
                <a:cubicBezTo>
                  <a:pt x="2501757" y="1574982"/>
                  <a:pt x="2561690" y="1436281"/>
                  <a:pt x="2650733" y="1417445"/>
                </a:cubicBezTo>
                <a:cubicBezTo>
                  <a:pt x="2739776" y="1398609"/>
                  <a:pt x="2914436" y="1444843"/>
                  <a:pt x="2938409" y="1499639"/>
                </a:cubicBezTo>
                <a:cubicBezTo>
                  <a:pt x="2962382" y="1554435"/>
                  <a:pt x="2861353" y="1711971"/>
                  <a:pt x="2794571" y="1746218"/>
                </a:cubicBezTo>
                <a:cubicBezTo>
                  <a:pt x="2727789" y="1780465"/>
                  <a:pt x="2577101" y="1783890"/>
                  <a:pt x="2537717" y="1705122"/>
                </a:cubicBezTo>
                <a:cubicBezTo>
                  <a:pt x="2498333" y="1626353"/>
                  <a:pt x="2505183" y="1354088"/>
                  <a:pt x="2558266" y="1273607"/>
                </a:cubicBezTo>
                <a:cubicBezTo>
                  <a:pt x="2611349" y="1193126"/>
                  <a:pt x="2815120" y="1302717"/>
                  <a:pt x="2856216" y="1222236"/>
                </a:cubicBezTo>
                <a:cubicBezTo>
                  <a:pt x="2897312" y="1141755"/>
                  <a:pt x="2784297" y="878052"/>
                  <a:pt x="2804845" y="790722"/>
                </a:cubicBezTo>
                <a:cubicBezTo>
                  <a:pt x="2825393" y="703392"/>
                  <a:pt x="2931560" y="643459"/>
                  <a:pt x="2979506" y="698254"/>
                </a:cubicBezTo>
                <a:cubicBezTo>
                  <a:pt x="3027452" y="753049"/>
                  <a:pt x="3041151" y="1074974"/>
                  <a:pt x="3092522" y="1119495"/>
                </a:cubicBezTo>
                <a:cubicBezTo>
                  <a:pt x="3143893" y="1164016"/>
                  <a:pt x="3308279" y="1059562"/>
                  <a:pt x="3287731" y="965382"/>
                </a:cubicBezTo>
                <a:cubicBezTo>
                  <a:pt x="3267183" y="871202"/>
                  <a:pt x="3030877" y="684555"/>
                  <a:pt x="2969232" y="554416"/>
                </a:cubicBezTo>
                <a:cubicBezTo>
                  <a:pt x="2907587" y="424277"/>
                  <a:pt x="2883614" y="261602"/>
                  <a:pt x="2917861" y="184546"/>
                </a:cubicBezTo>
                <a:cubicBezTo>
                  <a:pt x="2952108" y="107490"/>
                  <a:pt x="3126769" y="38996"/>
                  <a:pt x="3174715" y="92079"/>
                </a:cubicBezTo>
                <a:cubicBezTo>
                  <a:pt x="3222661" y="145162"/>
                  <a:pt x="3155880" y="473935"/>
                  <a:pt x="3205538" y="503045"/>
                </a:cubicBezTo>
                <a:cubicBezTo>
                  <a:pt x="3255196" y="532155"/>
                  <a:pt x="3445268" y="331810"/>
                  <a:pt x="3472666" y="266740"/>
                </a:cubicBezTo>
                <a:cubicBezTo>
                  <a:pt x="3500064" y="201670"/>
                  <a:pt x="3356225" y="155436"/>
                  <a:pt x="3369924" y="112627"/>
                </a:cubicBezTo>
                <a:cubicBezTo>
                  <a:pt x="3383623" y="69818"/>
                  <a:pt x="3433282" y="27009"/>
                  <a:pt x="3554859" y="9886"/>
                </a:cubicBezTo>
                <a:cubicBezTo>
                  <a:pt x="3676436" y="-7237"/>
                  <a:pt x="3887912" y="1324"/>
                  <a:pt x="4099389" y="9886"/>
                </a:cubicBezTo>
              </a:path>
            </a:pathLst>
          </a:custGeom>
          <a:noFill/>
          <a:ln w="952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  <p:cxnSp>
        <p:nvCxnSpPr>
          <p:cNvPr id="65" name="Straight Arrow Connector 64">
            <a:extLst>
              <a:ext uri="{FF2B5EF4-FFF2-40B4-BE49-F238E27FC236}">
                <a16:creationId xmlns:a16="http://schemas.microsoft.com/office/drawing/2014/main" id="{62B349C5-2583-D1AB-700A-98CEFF491C4A}"/>
              </a:ext>
            </a:extLst>
          </p:cNvPr>
          <p:cNvCxnSpPr>
            <a:cxnSpLocks/>
          </p:cNvCxnSpPr>
          <p:nvPr/>
        </p:nvCxnSpPr>
        <p:spPr>
          <a:xfrm>
            <a:off x="7228068" y="3156399"/>
            <a:ext cx="298775" cy="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6CDAC95D-94A0-72FC-549D-50A44CCC02BD}"/>
              </a:ext>
            </a:extLst>
          </p:cNvPr>
          <p:cNvSpPr txBox="1"/>
          <p:nvPr/>
        </p:nvSpPr>
        <p:spPr>
          <a:xfrm rot="19103864">
            <a:off x="5356897" y="5290276"/>
            <a:ext cx="3063724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/>
            <a:r>
              <a:rPr lang="en-GB" sz="1867" b="1">
                <a:solidFill>
                  <a:srgbClr val="44546A"/>
                </a:solidFill>
                <a:latin typeface="Calibri" panose="020F0502020204030204"/>
              </a:rPr>
              <a:t>Transformative</a:t>
            </a:r>
            <a:r>
              <a:rPr lang="en-GB" sz="1867" b="1" noProof="0">
                <a:solidFill>
                  <a:srgbClr val="44546A"/>
                </a:solidFill>
                <a:latin typeface="Calibri" panose="020F0502020204030204"/>
              </a:rPr>
              <a:t> </a:t>
            </a:r>
            <a:r>
              <a:rPr lang="en-GB" sz="1867" b="1">
                <a:solidFill>
                  <a:srgbClr val="44546A"/>
                </a:solidFill>
                <a:latin typeface="Calibri" panose="020F0502020204030204"/>
              </a:rPr>
              <a:t>interventions</a:t>
            </a:r>
            <a:endParaRPr lang="en-GB" sz="1867" b="1" noProof="0">
              <a:solidFill>
                <a:srgbClr val="44546A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6B43586-6F7C-84DA-22E2-B4672F5624E5}"/>
              </a:ext>
            </a:extLst>
          </p:cNvPr>
          <p:cNvSpPr/>
          <p:nvPr/>
        </p:nvSpPr>
        <p:spPr>
          <a:xfrm>
            <a:off x="7643931" y="1463169"/>
            <a:ext cx="4315840" cy="2857897"/>
          </a:xfrm>
          <a:prstGeom prst="rect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36506383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63811-9E89-374F-8CAA-259279C6D9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6484" y="1356393"/>
            <a:ext cx="10515600" cy="4351338"/>
          </a:xfrm>
        </p:spPr>
        <p:txBody>
          <a:bodyPr anchor="ctr">
            <a:normAutofit lnSpcReduction="10000"/>
          </a:bodyPr>
          <a:lstStyle/>
          <a:p>
            <a:pPr marL="0" indent="0" algn="ctr">
              <a:buNone/>
            </a:pPr>
            <a:endParaRPr lang="sv-SE" sz="4000" b="1" dirty="0"/>
          </a:p>
          <a:p>
            <a:pPr marL="0" indent="0" algn="ctr">
              <a:buNone/>
            </a:pPr>
            <a:endParaRPr lang="sv-SE" sz="4000" b="1" dirty="0"/>
          </a:p>
          <a:p>
            <a:pPr marL="0" indent="0" algn="ctr">
              <a:buNone/>
            </a:pPr>
            <a:r>
              <a:rPr lang="en-GB" sz="5400" b="1" i="1" noProof="1"/>
              <a:t>What characterises a good life on campus that is also socially, economically and ecologically sustainable?</a:t>
            </a:r>
            <a:endParaRPr lang="en-GB" sz="4000" i="1" noProof="1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51573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00D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he Just Sustainability Podcast – Curious conversations about sustainability,  equity, and social justice">
            <a:extLst>
              <a:ext uri="{FF2B5EF4-FFF2-40B4-BE49-F238E27FC236}">
                <a16:creationId xmlns:a16="http://schemas.microsoft.com/office/drawing/2014/main" id="{338E8AA3-F1B6-AC25-28DA-900BDE749A6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741"/>
          <a:stretch>
            <a:fillRect/>
          </a:stretch>
        </p:blipFill>
        <p:spPr bwMode="auto">
          <a:xfrm>
            <a:off x="2675731" y="711200"/>
            <a:ext cx="6840537" cy="543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6156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A7C7447B-D019-B440-A000-0615B00E6D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490" y="5863674"/>
            <a:ext cx="66783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sz="1800" noProof="1">
                <a:solidFill>
                  <a:schemeClr val="tx1"/>
                </a:solidFill>
                <a:latin typeface="Helvetica" pitchFamily="2" charset="0"/>
              </a:rPr>
              <a:t>How can society’s actitivies fit within nature’s carrying capacity?</a:t>
            </a: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BAB189B3-B678-CE45-AD3F-B6F9E4ACB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7293" y="6470952"/>
            <a:ext cx="34788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sz="1600" i="1" noProof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Holmberg &amp; Holmén-Larsson (2018)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7A8E9C-740E-7944-AD06-70F05CD51D55}"/>
              </a:ext>
            </a:extLst>
          </p:cNvPr>
          <p:cNvSpPr txBox="1"/>
          <p:nvPr/>
        </p:nvSpPr>
        <p:spPr>
          <a:xfrm>
            <a:off x="2987490" y="160870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Helvetica" pitchFamily="2" charset="0"/>
              </a:rPr>
              <a:t>What is a good life?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40DDECC-62D0-D24D-939A-736A0DD74889}"/>
              </a:ext>
            </a:extLst>
          </p:cNvPr>
          <p:cNvSpPr txBox="1"/>
          <p:nvPr/>
        </p:nvSpPr>
        <p:spPr>
          <a:xfrm>
            <a:off x="2827395" y="2108352"/>
            <a:ext cx="289053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2000" b="1" noProof="1">
                <a:latin typeface="Helvetica" pitchFamily="2" charset="0"/>
              </a:rPr>
              <a:t>Social</a:t>
            </a:r>
          </a:p>
          <a:p>
            <a:pPr algn="r"/>
            <a:r>
              <a:rPr lang="en-GB" noProof="1">
                <a:latin typeface="Helvetica" pitchFamily="2" charset="0"/>
              </a:rPr>
              <a:t>How can we live together?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F1FBA3-C8B2-824D-B8B3-449EC45B0C8D}"/>
              </a:ext>
            </a:extLst>
          </p:cNvPr>
          <p:cNvSpPr txBox="1"/>
          <p:nvPr/>
        </p:nvSpPr>
        <p:spPr>
          <a:xfrm>
            <a:off x="6768205" y="2416128"/>
            <a:ext cx="4924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>
                <a:latin typeface="Helvetica" pitchFamily="2" charset="0"/>
              </a:rPr>
              <a:t>How can capital/resources be managed for the future?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778EFFA-1197-1F46-BA9F-55E3256939E7}"/>
              </a:ext>
            </a:extLst>
          </p:cNvPr>
          <p:cNvSpPr txBox="1"/>
          <p:nvPr/>
        </p:nvSpPr>
        <p:spPr>
          <a:xfrm>
            <a:off x="1818436" y="987983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Human needs &amp; wellbeing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5C4A3B-3286-9540-A26F-CD02A1FB7B1C}"/>
              </a:ext>
            </a:extLst>
          </p:cNvPr>
          <p:cNvSpPr txBox="1"/>
          <p:nvPr/>
        </p:nvSpPr>
        <p:spPr>
          <a:xfrm>
            <a:off x="5593140" y="547101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Ecological</a:t>
            </a: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6322DA83-DD98-CB4C-8980-CFDEAFECD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065" y="541867"/>
            <a:ext cx="6104691" cy="4914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6F28C3B-8319-2B4B-A268-C6D6F7AAA361}"/>
              </a:ext>
            </a:extLst>
          </p:cNvPr>
          <p:cNvSpPr txBox="1"/>
          <p:nvPr/>
        </p:nvSpPr>
        <p:spPr>
          <a:xfrm>
            <a:off x="6768205" y="2108352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Economic</a:t>
            </a:r>
          </a:p>
        </p:txBody>
      </p:sp>
    </p:spTree>
    <p:extLst>
      <p:ext uri="{BB962C8B-B14F-4D97-AF65-F5344CB8AC3E}">
        <p14:creationId xmlns:p14="http://schemas.microsoft.com/office/powerpoint/2010/main" val="711716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BDC58-AD16-0481-6C41-2176A13037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 dirty="0"/>
              <a:t>World caf</a:t>
            </a:r>
            <a:r>
              <a:rPr lang="en-GB" dirty="0" err="1"/>
              <a:t>é</a:t>
            </a:r>
            <a:r>
              <a:rPr lang="en-SE" dirty="0"/>
              <a:t> (not group specific)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BD6683-8B8A-ABD5-723D-E4607C0425B2}"/>
              </a:ext>
            </a:extLst>
          </p:cNvPr>
          <p:cNvSpPr/>
          <p:nvPr/>
        </p:nvSpPr>
        <p:spPr>
          <a:xfrm>
            <a:off x="1369234" y="3277174"/>
            <a:ext cx="1703540" cy="1903956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Wellbeing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1DF6BEC-F77F-A81B-DC08-E18F24C2E6A5}"/>
              </a:ext>
            </a:extLst>
          </p:cNvPr>
          <p:cNvSpPr/>
          <p:nvPr/>
        </p:nvSpPr>
        <p:spPr>
          <a:xfrm>
            <a:off x="3826423" y="3277174"/>
            <a:ext cx="1703540" cy="1903956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Social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046609-A80E-83BD-2E16-7F1160B59F76}"/>
              </a:ext>
            </a:extLst>
          </p:cNvPr>
          <p:cNvSpPr/>
          <p:nvPr/>
        </p:nvSpPr>
        <p:spPr>
          <a:xfrm>
            <a:off x="6283612" y="3277174"/>
            <a:ext cx="1703540" cy="1903956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Economic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BA7CCA7-294E-6BE1-6CEA-9DA74FB59087}"/>
              </a:ext>
            </a:extLst>
          </p:cNvPr>
          <p:cNvSpPr/>
          <p:nvPr/>
        </p:nvSpPr>
        <p:spPr>
          <a:xfrm>
            <a:off x="8740801" y="3277174"/>
            <a:ext cx="1703540" cy="1903956"/>
          </a:xfrm>
          <a:prstGeom prst="rect">
            <a:avLst/>
          </a:prstGeom>
          <a:ln w="2857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/>
              <a:t>Ecological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714151F-4648-EA40-2A07-C4B98EB0B2C8}"/>
              </a:ext>
            </a:extLst>
          </p:cNvPr>
          <p:cNvSpPr>
            <a:spLocks noChangeAspect="1"/>
          </p:cNvSpPr>
          <p:nvPr/>
        </p:nvSpPr>
        <p:spPr>
          <a:xfrm>
            <a:off x="1807681" y="2539912"/>
            <a:ext cx="612000" cy="612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A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E6D8A43-4895-F74F-FAB8-3F79C75F62FF}"/>
              </a:ext>
            </a:extLst>
          </p:cNvPr>
          <p:cNvSpPr/>
          <p:nvPr/>
        </p:nvSpPr>
        <p:spPr>
          <a:xfrm>
            <a:off x="4452724" y="2700975"/>
            <a:ext cx="450937" cy="45093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938898C-1A1A-F822-AA52-C4304A0D5753}"/>
              </a:ext>
            </a:extLst>
          </p:cNvPr>
          <p:cNvSpPr/>
          <p:nvPr/>
        </p:nvSpPr>
        <p:spPr>
          <a:xfrm>
            <a:off x="6909913" y="2663396"/>
            <a:ext cx="450937" cy="45093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2C0911AC-23DE-F0DC-CDC1-6170EA7A4E2B}"/>
              </a:ext>
            </a:extLst>
          </p:cNvPr>
          <p:cNvSpPr/>
          <p:nvPr/>
        </p:nvSpPr>
        <p:spPr>
          <a:xfrm>
            <a:off x="9367102" y="2663394"/>
            <a:ext cx="450937" cy="45093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0D1FADB5-DA7A-6770-B0CA-86FEC4AD23F9}"/>
              </a:ext>
            </a:extLst>
          </p:cNvPr>
          <p:cNvSpPr>
            <a:spLocks noChangeAspect="1"/>
          </p:cNvSpPr>
          <p:nvPr/>
        </p:nvSpPr>
        <p:spPr>
          <a:xfrm>
            <a:off x="4423845" y="2582862"/>
            <a:ext cx="612000" cy="612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B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28BE305-A88B-611A-6D72-79D6F908B761}"/>
              </a:ext>
            </a:extLst>
          </p:cNvPr>
          <p:cNvSpPr>
            <a:spLocks noChangeAspect="1"/>
          </p:cNvSpPr>
          <p:nvPr/>
        </p:nvSpPr>
        <p:spPr>
          <a:xfrm>
            <a:off x="6836533" y="2539912"/>
            <a:ext cx="612000" cy="612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bg1"/>
                </a:solidFill>
              </a:rPr>
              <a:t>C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8735155-71E8-D588-4300-249CA3D9E4AF}"/>
              </a:ext>
            </a:extLst>
          </p:cNvPr>
          <p:cNvSpPr>
            <a:spLocks noChangeAspect="1"/>
          </p:cNvSpPr>
          <p:nvPr/>
        </p:nvSpPr>
        <p:spPr>
          <a:xfrm>
            <a:off x="9249221" y="2559065"/>
            <a:ext cx="612000" cy="612000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>
                <a:solidFill>
                  <a:schemeClr val="bg1"/>
                </a:solidFill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2895083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23C4DC-FBC5-5745-4D7F-836E2DDDE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noProof="1"/>
              <a:t>Three steps in each station:</a:t>
            </a:r>
          </a:p>
          <a:p>
            <a:pPr marL="0" indent="0">
              <a:buNone/>
            </a:pPr>
            <a:endParaRPr lang="en-GB" noProof="1"/>
          </a:p>
          <a:p>
            <a:pPr marL="514350" indent="-514350">
              <a:buAutoNum type="arabicPeriod"/>
            </a:pPr>
            <a:r>
              <a:rPr lang="en-GB" noProof="1"/>
              <a:t>Think in silence about what can characterise the dimension of the lighthouse and note down keywords on post-its</a:t>
            </a:r>
          </a:p>
          <a:p>
            <a:pPr marL="514350" indent="-514350">
              <a:buAutoNum type="arabicPeriod"/>
            </a:pPr>
            <a:endParaRPr lang="en-GB" noProof="1"/>
          </a:p>
          <a:p>
            <a:pPr marL="514350" indent="-514350">
              <a:buAutoNum type="arabicPeriod"/>
            </a:pPr>
            <a:r>
              <a:rPr lang="en-GB" noProof="1"/>
              <a:t>Open up: Present thoughts to each other and ask questions</a:t>
            </a:r>
          </a:p>
          <a:p>
            <a:pPr marL="514350" indent="-514350">
              <a:buAutoNum type="arabicPeriod"/>
            </a:pPr>
            <a:endParaRPr lang="en-GB" i="1" u="sng" noProof="1"/>
          </a:p>
          <a:p>
            <a:pPr marL="514350" indent="-514350">
              <a:buAutoNum type="arabicPeriod"/>
            </a:pPr>
            <a:r>
              <a:rPr lang="en-GB" noProof="1"/>
              <a:t>Close down: Cluster and group characteristics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6C69C62-2264-B775-3D28-9311697C05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SE"/>
              <a:t>World caf</a:t>
            </a:r>
            <a:r>
              <a:rPr lang="en-GB" err="1"/>
              <a:t>é</a:t>
            </a:r>
            <a:endParaRPr lang="en-SE"/>
          </a:p>
        </p:txBody>
      </p:sp>
    </p:spTree>
    <p:extLst>
      <p:ext uri="{BB962C8B-B14F-4D97-AF65-F5344CB8AC3E}">
        <p14:creationId xmlns:p14="http://schemas.microsoft.com/office/powerpoint/2010/main" val="992666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TextBox 50">
            <a:extLst>
              <a:ext uri="{FF2B5EF4-FFF2-40B4-BE49-F238E27FC236}">
                <a16:creationId xmlns:a16="http://schemas.microsoft.com/office/drawing/2014/main" id="{1D2B18CA-FDF0-064F-93D3-DCCDD8E00B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1040" y="2805795"/>
            <a:ext cx="37653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Helvetica" pitchFamily="2" charset="0"/>
              </a:rPr>
              <a:t>Natural capital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Helvetica" pitchFamily="2" charset="0"/>
              </a:rPr>
              <a:t>Man-made capital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Helvetica" pitchFamily="2" charset="0"/>
              </a:rPr>
              <a:t>Human capital</a:t>
            </a:r>
          </a:p>
          <a:p>
            <a:pPr>
              <a:lnSpc>
                <a:spcPct val="150000"/>
              </a:lnSpc>
              <a:spcBef>
                <a:spcPts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  <a:latin typeface="Helvetica" pitchFamily="2" charset="0"/>
              </a:rPr>
              <a:t>Financial capital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F13D219-7EC6-E342-88BF-522D6690C6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1040" y="463909"/>
            <a:ext cx="5791796" cy="122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3" anchor="t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Subsistence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Protection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Affection </a:t>
            </a:r>
          </a:p>
          <a:p>
            <a:pPr>
              <a:buFontTx/>
              <a:buNone/>
            </a:pPr>
            <a:endParaRPr lang="en-GB" altLang="en-US" sz="1600" dirty="0">
              <a:solidFill>
                <a:schemeClr val="tx1"/>
              </a:solidFill>
              <a:latin typeface="Helvetica" pitchFamily="2" charset="0"/>
            </a:endParaRP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Understanding 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Participation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Idleness</a:t>
            </a:r>
          </a:p>
          <a:p>
            <a:pPr>
              <a:buFontTx/>
              <a:buNone/>
            </a:pPr>
            <a:endParaRPr lang="en-GB" altLang="en-US" sz="1600" dirty="0">
              <a:solidFill>
                <a:schemeClr val="tx1"/>
              </a:solidFill>
              <a:latin typeface="Helvetica" pitchFamily="2" charset="0"/>
            </a:endParaRP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Creation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Identity</a:t>
            </a:r>
          </a:p>
          <a:p>
            <a:pPr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Helvetica" pitchFamily="2" charset="0"/>
              </a:rPr>
              <a:t>Freedom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108847B4-3F1F-2F48-B33E-F97EC333B6C7}"/>
              </a:ext>
            </a:extLst>
          </p:cNvPr>
          <p:cNvSpPr txBox="1"/>
          <p:nvPr/>
        </p:nvSpPr>
        <p:spPr>
          <a:xfrm>
            <a:off x="2848041" y="6124133"/>
            <a:ext cx="1831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Helvetica" pitchFamily="2" charset="0"/>
              </a:rPr>
              <a:t>Substances from earth’s crust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C315FA2-C5C0-CF44-9BB3-2A9FA6C01D4E}"/>
              </a:ext>
            </a:extLst>
          </p:cNvPr>
          <p:cNvSpPr txBox="1"/>
          <p:nvPr/>
        </p:nvSpPr>
        <p:spPr>
          <a:xfrm>
            <a:off x="5150951" y="6123673"/>
            <a:ext cx="19111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Helvetica" pitchFamily="2" charset="0"/>
              </a:rPr>
              <a:t>Substances from societal production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849BD82-78E8-F14B-9A7A-3FCFDB0A928D}"/>
              </a:ext>
            </a:extLst>
          </p:cNvPr>
          <p:cNvSpPr txBox="1"/>
          <p:nvPr/>
        </p:nvSpPr>
        <p:spPr>
          <a:xfrm>
            <a:off x="7309151" y="6123673"/>
            <a:ext cx="16649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latin typeface="Helvetica" pitchFamily="2" charset="0"/>
              </a:rPr>
              <a:t>Physical means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C5E8A2A-8A22-304D-8234-93433802AA36}"/>
              </a:ext>
            </a:extLst>
          </p:cNvPr>
          <p:cNvSpPr txBox="1"/>
          <p:nvPr/>
        </p:nvSpPr>
        <p:spPr>
          <a:xfrm>
            <a:off x="6885149" y="104995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Helvetica" pitchFamily="2" charset="0"/>
              </a:rPr>
              <a:t>What is a good life? </a:t>
            </a:r>
          </a:p>
        </p:txBody>
      </p:sp>
      <p:sp>
        <p:nvSpPr>
          <p:cNvPr id="57" name="TextBox 5">
            <a:extLst>
              <a:ext uri="{FF2B5EF4-FFF2-40B4-BE49-F238E27FC236}">
                <a16:creationId xmlns:a16="http://schemas.microsoft.com/office/drawing/2014/main" id="{1654D40C-9435-E54D-9DC3-C58CFB1ECC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84229" y="1388390"/>
            <a:ext cx="16690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i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Max-</a:t>
            </a:r>
            <a:r>
              <a:rPr lang="en-US" altLang="en-US" sz="1200" i="1" err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Neef</a:t>
            </a:r>
            <a:r>
              <a:rPr lang="en-US" altLang="en-US" sz="1200" i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 et al (1989)</a:t>
            </a:r>
          </a:p>
        </p:txBody>
      </p:sp>
      <p:sp>
        <p:nvSpPr>
          <p:cNvPr id="58" name="TextBox 5">
            <a:extLst>
              <a:ext uri="{FF2B5EF4-FFF2-40B4-BE49-F238E27FC236}">
                <a16:creationId xmlns:a16="http://schemas.microsoft.com/office/drawing/2014/main" id="{7450467A-BE85-444E-B99D-4591EADCB2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6845" y="6247244"/>
            <a:ext cx="166744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200" i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Holmberg et al (1996)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026E722-3D41-2941-B5F3-CD93C9D7B13A}"/>
              </a:ext>
            </a:extLst>
          </p:cNvPr>
          <p:cNvSpPr txBox="1"/>
          <p:nvPr/>
        </p:nvSpPr>
        <p:spPr>
          <a:xfrm>
            <a:off x="2827395" y="2108352"/>
            <a:ext cx="289053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sv-SE" sz="2000" b="1">
                <a:latin typeface="Helvetica" pitchFamily="2" charset="0"/>
              </a:rPr>
              <a:t>Social</a:t>
            </a:r>
          </a:p>
          <a:p>
            <a:pPr algn="r"/>
            <a:r>
              <a:rPr lang="sv-SE" err="1">
                <a:latin typeface="Helvetica" pitchFamily="2" charset="0"/>
              </a:rPr>
              <a:t>How</a:t>
            </a:r>
            <a:r>
              <a:rPr lang="sv-SE">
                <a:latin typeface="Helvetica" pitchFamily="2" charset="0"/>
              </a:rPr>
              <a:t> </a:t>
            </a:r>
            <a:r>
              <a:rPr lang="sv-SE" err="1">
                <a:latin typeface="Helvetica" pitchFamily="2" charset="0"/>
              </a:rPr>
              <a:t>can</a:t>
            </a:r>
            <a:r>
              <a:rPr lang="sv-SE">
                <a:latin typeface="Helvetica" pitchFamily="2" charset="0"/>
              </a:rPr>
              <a:t> </a:t>
            </a:r>
            <a:r>
              <a:rPr lang="sv-SE" err="1">
                <a:latin typeface="Helvetica" pitchFamily="2" charset="0"/>
              </a:rPr>
              <a:t>we</a:t>
            </a:r>
            <a:r>
              <a:rPr lang="sv-SE">
                <a:latin typeface="Helvetica" pitchFamily="2" charset="0"/>
              </a:rPr>
              <a:t> live </a:t>
            </a:r>
            <a:r>
              <a:rPr lang="sv-SE" err="1">
                <a:latin typeface="Helvetica" pitchFamily="2" charset="0"/>
              </a:rPr>
              <a:t>together</a:t>
            </a:r>
            <a:r>
              <a:rPr lang="sv-SE">
                <a:latin typeface="Helvetica" pitchFamily="2" charset="0"/>
              </a:rPr>
              <a:t>?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3FBF276E-3938-A547-9834-6BCB5B35976A}"/>
              </a:ext>
            </a:extLst>
          </p:cNvPr>
          <p:cNvSpPr/>
          <p:nvPr/>
        </p:nvSpPr>
        <p:spPr>
          <a:xfrm>
            <a:off x="3221766" y="2823080"/>
            <a:ext cx="2370636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buFontTx/>
              <a:buNone/>
            </a:pPr>
            <a:r>
              <a:rPr lang="en-GB" altLang="en-US" sz="1600">
                <a:latin typeface="Helvetica" pitchFamily="2" charset="0"/>
              </a:rPr>
              <a:t>Horizontal relations</a:t>
            </a:r>
          </a:p>
          <a:p>
            <a:pPr algn="r">
              <a:lnSpc>
                <a:spcPct val="150000"/>
              </a:lnSpc>
              <a:buFontTx/>
              <a:buNone/>
            </a:pPr>
            <a:r>
              <a:rPr lang="en-GB" altLang="en-US" sz="1600">
                <a:latin typeface="Helvetica" pitchFamily="2" charset="0"/>
              </a:rPr>
              <a:t>Vertical relations</a:t>
            </a:r>
          </a:p>
          <a:p>
            <a:pPr algn="r">
              <a:lnSpc>
                <a:spcPct val="150000"/>
              </a:lnSpc>
              <a:buFontTx/>
              <a:buNone/>
            </a:pPr>
            <a:r>
              <a:rPr lang="en-GB" altLang="en-US" sz="1600">
                <a:latin typeface="Helvetica" pitchFamily="2" charset="0"/>
              </a:rPr>
              <a:t>Equity/justice</a:t>
            </a:r>
          </a:p>
        </p:txBody>
      </p:sp>
      <p:sp>
        <p:nvSpPr>
          <p:cNvPr id="61" name="TextBox 5">
            <a:extLst>
              <a:ext uri="{FF2B5EF4-FFF2-40B4-BE49-F238E27FC236}">
                <a16:creationId xmlns:a16="http://schemas.microsoft.com/office/drawing/2014/main" id="{61E249D5-4040-DE4B-9F47-BC6823D7D2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7413" y="6519446"/>
            <a:ext cx="27045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US" altLang="en-US" sz="1600" i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Holmberg &amp; Larsson (2018)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D069317-9BF2-4A47-85FC-F053CDC3947D}"/>
              </a:ext>
            </a:extLst>
          </p:cNvPr>
          <p:cNvSpPr txBox="1"/>
          <p:nvPr/>
        </p:nvSpPr>
        <p:spPr>
          <a:xfrm>
            <a:off x="1818436" y="987983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b="1">
                <a:latin typeface="Helvetica" pitchFamily="2" charset="0"/>
              </a:rPr>
              <a:t>Human </a:t>
            </a:r>
            <a:r>
              <a:rPr lang="sv-SE" sz="2000" b="1" err="1">
                <a:latin typeface="Helvetica" pitchFamily="2" charset="0"/>
              </a:rPr>
              <a:t>needs</a:t>
            </a:r>
            <a:r>
              <a:rPr lang="sv-SE" sz="2000" b="1">
                <a:latin typeface="Helvetica" pitchFamily="2" charset="0"/>
              </a:rPr>
              <a:t> &amp; </a:t>
            </a:r>
            <a:r>
              <a:rPr lang="sv-SE" sz="2000" b="1" err="1">
                <a:latin typeface="Helvetica" pitchFamily="2" charset="0"/>
              </a:rPr>
              <a:t>wellbeing</a:t>
            </a:r>
            <a:endParaRPr lang="sv-SE" sz="2000" b="1">
              <a:latin typeface="Helvetica" pitchFamily="2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7FD793F-A8E5-8E4F-B2CD-D42E7C8799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490" y="5863674"/>
            <a:ext cx="66783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How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can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society’s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actitivies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fit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within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nature’s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carrying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 </a:t>
            </a:r>
            <a:r>
              <a:rPr lang="sv-SE" altLang="en-US" sz="1800" err="1">
                <a:solidFill>
                  <a:schemeClr val="tx1"/>
                </a:solidFill>
                <a:latin typeface="Helvetica" pitchFamily="2" charset="0"/>
              </a:rPr>
              <a:t>capacity</a:t>
            </a:r>
            <a:r>
              <a:rPr lang="sv-SE" altLang="en-US" sz="1800">
                <a:solidFill>
                  <a:schemeClr val="tx1"/>
                </a:solidFill>
                <a:latin typeface="Helvetica" pitchFamily="2" charset="0"/>
              </a:rPr>
              <a:t>?</a:t>
            </a:r>
            <a:endParaRPr lang="en-GB" altLang="en-US" sz="1800">
              <a:solidFill>
                <a:schemeClr val="tx1"/>
              </a:solidFill>
              <a:latin typeface="Helvetica" pitchFamily="2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57DC432A-9F1B-EE47-9543-C3F2D811F17D}"/>
              </a:ext>
            </a:extLst>
          </p:cNvPr>
          <p:cNvSpPr txBox="1"/>
          <p:nvPr/>
        </p:nvSpPr>
        <p:spPr>
          <a:xfrm>
            <a:off x="5593140" y="547101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b="1" err="1">
                <a:latin typeface="Helvetica" pitchFamily="2" charset="0"/>
              </a:rPr>
              <a:t>Ecological</a:t>
            </a:r>
            <a:endParaRPr lang="sv-SE" sz="2000" b="1">
              <a:latin typeface="Helvetica" pitchFamily="2" charset="0"/>
            </a:endParaRPr>
          </a:p>
        </p:txBody>
      </p:sp>
      <p:pic>
        <p:nvPicPr>
          <p:cNvPr id="65" name="Picture 2">
            <a:extLst>
              <a:ext uri="{FF2B5EF4-FFF2-40B4-BE49-F238E27FC236}">
                <a16:creationId xmlns:a16="http://schemas.microsoft.com/office/drawing/2014/main" id="{454AA265-93AF-4F49-88B9-854A00D04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065" y="541867"/>
            <a:ext cx="6104691" cy="4914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7E63E37E-DE01-8B44-8DF9-9E0961D89A33}"/>
              </a:ext>
            </a:extLst>
          </p:cNvPr>
          <p:cNvSpPr txBox="1"/>
          <p:nvPr/>
        </p:nvSpPr>
        <p:spPr>
          <a:xfrm>
            <a:off x="6768205" y="2416128"/>
            <a:ext cx="4660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err="1">
                <a:latin typeface="Helvetica" pitchFamily="2" charset="0"/>
              </a:rPr>
              <a:t>How</a:t>
            </a:r>
            <a:r>
              <a:rPr lang="sv-SE">
                <a:latin typeface="Helvetica" pitchFamily="2" charset="0"/>
              </a:rPr>
              <a:t> </a:t>
            </a:r>
            <a:r>
              <a:rPr lang="sv-SE" err="1">
                <a:latin typeface="Helvetica" pitchFamily="2" charset="0"/>
              </a:rPr>
              <a:t>can</a:t>
            </a:r>
            <a:r>
              <a:rPr lang="sv-SE">
                <a:latin typeface="Helvetica" pitchFamily="2" charset="0"/>
              </a:rPr>
              <a:t> </a:t>
            </a:r>
            <a:r>
              <a:rPr lang="sv-SE" err="1">
                <a:latin typeface="Helvetica" pitchFamily="2" charset="0"/>
              </a:rPr>
              <a:t>capital</a:t>
            </a:r>
            <a:r>
              <a:rPr lang="sv-SE">
                <a:latin typeface="Helvetica" pitchFamily="2" charset="0"/>
              </a:rPr>
              <a:t> be </a:t>
            </a:r>
            <a:r>
              <a:rPr lang="sv-SE" err="1">
                <a:latin typeface="Helvetica" pitchFamily="2" charset="0"/>
              </a:rPr>
              <a:t>managed</a:t>
            </a:r>
            <a:r>
              <a:rPr lang="sv-SE">
                <a:latin typeface="Helvetica" pitchFamily="2" charset="0"/>
              </a:rPr>
              <a:t> for the </a:t>
            </a:r>
            <a:r>
              <a:rPr lang="sv-SE" err="1">
                <a:latin typeface="Helvetica" pitchFamily="2" charset="0"/>
              </a:rPr>
              <a:t>future</a:t>
            </a:r>
            <a:r>
              <a:rPr lang="sv-SE">
                <a:latin typeface="Helvetica" pitchFamily="2" charset="0"/>
              </a:rPr>
              <a:t>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3374BE9-6B2F-B841-9F40-202F4926EA20}"/>
              </a:ext>
            </a:extLst>
          </p:cNvPr>
          <p:cNvSpPr txBox="1"/>
          <p:nvPr/>
        </p:nvSpPr>
        <p:spPr>
          <a:xfrm>
            <a:off x="6768205" y="2108352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sz="2000" b="1" err="1">
                <a:latin typeface="Helvetica" pitchFamily="2" charset="0"/>
              </a:rPr>
              <a:t>Economic</a:t>
            </a:r>
            <a:endParaRPr lang="sv-SE" sz="2000" b="1">
              <a:latin typeface="Helvetica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C7C9EE9-2476-24C2-E509-0D11B455AD28}"/>
              </a:ext>
            </a:extLst>
          </p:cNvPr>
          <p:cNvSpPr txBox="1"/>
          <p:nvPr/>
        </p:nvSpPr>
        <p:spPr>
          <a:xfrm>
            <a:off x="278637" y="3105834"/>
            <a:ext cx="19508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sz="3600"/>
              <a:t>Examples</a:t>
            </a:r>
          </a:p>
        </p:txBody>
      </p:sp>
    </p:spTree>
    <p:extLst>
      <p:ext uri="{BB962C8B-B14F-4D97-AF65-F5344CB8AC3E}">
        <p14:creationId xmlns:p14="http://schemas.microsoft.com/office/powerpoint/2010/main" val="35118492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D07805-CB71-C6F3-65F7-53EFD166BB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75603" y="-1134397"/>
            <a:ext cx="6850626" cy="9134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830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3A31AF0-2360-57B4-FC6D-D9EBA20E97A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892"/>
          <a:stretch>
            <a:fillRect/>
          </a:stretch>
        </p:blipFill>
        <p:spPr>
          <a:xfrm>
            <a:off x="3241910" y="0"/>
            <a:ext cx="57081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351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7E8150-DA10-A6AD-9FAA-22AB7CD87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SE" dirty="0"/>
              <a:t>Lunch break</a:t>
            </a:r>
          </a:p>
        </p:txBody>
      </p:sp>
    </p:spTree>
    <p:extLst>
      <p:ext uri="{BB962C8B-B14F-4D97-AF65-F5344CB8AC3E}">
        <p14:creationId xmlns:p14="http://schemas.microsoft.com/office/powerpoint/2010/main" val="35932373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3F30A9-410D-81C2-D818-BBF58981E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7BA5C2F0-797C-3EE3-4492-4FF40A1164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490" y="5863674"/>
            <a:ext cx="66783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sz="1800" noProof="1">
                <a:solidFill>
                  <a:schemeClr val="tx1"/>
                </a:solidFill>
                <a:latin typeface="Helvetica" pitchFamily="2" charset="0"/>
              </a:rPr>
              <a:t>How can society’s actitivies fit within nature’s carrying capacity?</a:t>
            </a:r>
          </a:p>
        </p:txBody>
      </p:sp>
      <p:sp>
        <p:nvSpPr>
          <p:cNvPr id="12" name="TextBox 5">
            <a:extLst>
              <a:ext uri="{FF2B5EF4-FFF2-40B4-BE49-F238E27FC236}">
                <a16:creationId xmlns:a16="http://schemas.microsoft.com/office/drawing/2014/main" id="{DF21AB00-9990-2249-BD4B-A469711FCF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27293" y="6470952"/>
            <a:ext cx="347883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SzPct val="100000"/>
              <a:buChar char="•"/>
              <a:defRPr sz="32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1pPr>
            <a:lvl2pPr marL="742950" indent="-285750">
              <a:spcBef>
                <a:spcPct val="20000"/>
              </a:spcBef>
              <a:buSzPct val="100000"/>
              <a:buChar char="–"/>
              <a:defRPr sz="28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2pPr>
            <a:lvl3pPr marL="1143000" indent="-228600">
              <a:spcBef>
                <a:spcPct val="20000"/>
              </a:spcBef>
              <a:buSzPct val="100000"/>
              <a:buChar char="•"/>
              <a:defRPr sz="24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3pPr>
            <a:lvl4pPr marL="1600200" indent="-228600">
              <a:spcBef>
                <a:spcPct val="20000"/>
              </a:spcBef>
              <a:buSzPct val="100000"/>
              <a:buChar char="–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4pPr>
            <a:lvl5pPr marL="2057400" indent="-228600">
              <a:spcBef>
                <a:spcPct val="20000"/>
              </a:spcBef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2000">
                <a:solidFill>
                  <a:schemeClr val="tx2"/>
                </a:solidFill>
                <a:latin typeface="Arial" charset="0"/>
                <a:ea typeface="ＭＳ Ｐゴシック" charset="-128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r>
              <a:rPr lang="en-GB" sz="1600" i="1" noProof="1">
                <a:solidFill>
                  <a:schemeClr val="bg2">
                    <a:lumMod val="20000"/>
                    <a:lumOff val="80000"/>
                  </a:schemeClr>
                </a:solidFill>
                <a:latin typeface="Helvetica" pitchFamily="2" charset="0"/>
              </a:rPr>
              <a:t>Holmberg &amp; Holmén-Larsson (2018)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97F2B2-3BBF-9CFF-B064-5392B55C48A0}"/>
              </a:ext>
            </a:extLst>
          </p:cNvPr>
          <p:cNvSpPr txBox="1"/>
          <p:nvPr/>
        </p:nvSpPr>
        <p:spPr>
          <a:xfrm>
            <a:off x="2987490" y="160870"/>
            <a:ext cx="2274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noProof="1">
                <a:latin typeface="Helvetica" pitchFamily="2" charset="0"/>
              </a:rPr>
              <a:t>What is a good life?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4E6518F-65D5-4149-A91B-5847EBBFE467}"/>
              </a:ext>
            </a:extLst>
          </p:cNvPr>
          <p:cNvSpPr txBox="1"/>
          <p:nvPr/>
        </p:nvSpPr>
        <p:spPr>
          <a:xfrm>
            <a:off x="2827395" y="2108352"/>
            <a:ext cx="2890535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GB" sz="2000" b="1" noProof="1">
                <a:latin typeface="Helvetica" pitchFamily="2" charset="0"/>
              </a:rPr>
              <a:t>Social</a:t>
            </a:r>
          </a:p>
          <a:p>
            <a:pPr algn="r"/>
            <a:r>
              <a:rPr lang="en-GB" noProof="1">
                <a:latin typeface="Helvetica" pitchFamily="2" charset="0"/>
              </a:rPr>
              <a:t>How can we live together?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0C1BF89-51E5-1029-6124-BEED55EDC2D5}"/>
              </a:ext>
            </a:extLst>
          </p:cNvPr>
          <p:cNvSpPr txBox="1"/>
          <p:nvPr/>
        </p:nvSpPr>
        <p:spPr>
          <a:xfrm>
            <a:off x="6768205" y="2416128"/>
            <a:ext cx="49246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1">
                <a:latin typeface="Helvetica" pitchFamily="2" charset="0"/>
              </a:rPr>
              <a:t>How can capital/resources be managed for the future?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9F40DC-821F-DDC1-00BE-17E56B6D79EA}"/>
              </a:ext>
            </a:extLst>
          </p:cNvPr>
          <p:cNvSpPr txBox="1"/>
          <p:nvPr/>
        </p:nvSpPr>
        <p:spPr>
          <a:xfrm>
            <a:off x="1818436" y="987983"/>
            <a:ext cx="3361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Human needs &amp; wellbeing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DFAC16-198B-75E8-1BFC-01F529EEF2D3}"/>
              </a:ext>
            </a:extLst>
          </p:cNvPr>
          <p:cNvSpPr txBox="1"/>
          <p:nvPr/>
        </p:nvSpPr>
        <p:spPr>
          <a:xfrm>
            <a:off x="5593140" y="5471012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Ecological</a:t>
            </a:r>
          </a:p>
        </p:txBody>
      </p:sp>
      <p:pic>
        <p:nvPicPr>
          <p:cNvPr id="22" name="Picture 2">
            <a:extLst>
              <a:ext uri="{FF2B5EF4-FFF2-40B4-BE49-F238E27FC236}">
                <a16:creationId xmlns:a16="http://schemas.microsoft.com/office/drawing/2014/main" id="{868A8AB7-D6A5-648B-23ED-0903C72611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4065" y="541867"/>
            <a:ext cx="6104691" cy="4914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D795B0-92D5-2882-C2CF-795FFF9985C8}"/>
              </a:ext>
            </a:extLst>
          </p:cNvPr>
          <p:cNvSpPr txBox="1"/>
          <p:nvPr/>
        </p:nvSpPr>
        <p:spPr>
          <a:xfrm>
            <a:off x="6768205" y="2108352"/>
            <a:ext cx="14109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noProof="1">
                <a:latin typeface="Helvetica" pitchFamily="2" charset="0"/>
              </a:rPr>
              <a:t>Economic</a:t>
            </a:r>
          </a:p>
        </p:txBody>
      </p:sp>
    </p:spTree>
    <p:extLst>
      <p:ext uri="{BB962C8B-B14F-4D97-AF65-F5344CB8AC3E}">
        <p14:creationId xmlns:p14="http://schemas.microsoft.com/office/powerpoint/2010/main" val="445033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677F3-5ECC-284F-B420-82DBC506FD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relevant for the future of your case?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9FF8EE-4E79-D54D-9E07-2CA263BCD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843" y="2934335"/>
            <a:ext cx="11020313" cy="217487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Explore what guiding principles and values can be adapted for your case and further developed:</a:t>
            </a:r>
          </a:p>
          <a:p>
            <a:pPr lvl="1"/>
            <a:r>
              <a:rPr lang="en-GB" dirty="0"/>
              <a:t>Are some principles/values more important than others? </a:t>
            </a:r>
          </a:p>
          <a:p>
            <a:pPr lvl="1"/>
            <a:r>
              <a:rPr lang="en-GB" dirty="0"/>
              <a:t>Are there any missing? </a:t>
            </a:r>
          </a:p>
          <a:p>
            <a:pPr lvl="1"/>
            <a:r>
              <a:rPr lang="en-GB" dirty="0"/>
              <a:t>Are there any ethical implications to be mindful about? (Positionality?) </a:t>
            </a:r>
          </a:p>
          <a:p>
            <a:pPr lvl="1"/>
            <a:r>
              <a:rPr lang="en-GB" dirty="0"/>
              <a:t>Are there some dimensions that would be better grasped using non-verbal means?</a:t>
            </a:r>
          </a:p>
          <a:p>
            <a:pPr lvl="1"/>
            <a:r>
              <a:rPr lang="en-GB" dirty="0"/>
              <a:t>How can you best represent/embody them with more creative methods?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60098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031C5-9B07-61E0-8194-3DA9CFE68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6808"/>
            <a:ext cx="10515600" cy="1325563"/>
          </a:xfrm>
        </p:spPr>
        <p:txBody>
          <a:bodyPr/>
          <a:lstStyle/>
          <a:p>
            <a:pPr algn="ctr"/>
            <a:r>
              <a:rPr lang="en-SE" dirty="0"/>
              <a:t>How to explore desirable futures?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56C44D49-A3F4-53E5-BB1E-DC55810DA968}"/>
              </a:ext>
            </a:extLst>
          </p:cNvPr>
          <p:cNvSpPr/>
          <p:nvPr/>
        </p:nvSpPr>
        <p:spPr>
          <a:xfrm>
            <a:off x="305252" y="2292242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Embodyment of guiding principles and values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D346FEC7-2393-688A-A7F7-8C19D52CB256}"/>
              </a:ext>
            </a:extLst>
          </p:cNvPr>
          <p:cNvSpPr/>
          <p:nvPr/>
        </p:nvSpPr>
        <p:spPr>
          <a:xfrm>
            <a:off x="2346096" y="4030553"/>
            <a:ext cx="2274664" cy="2273515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Cognitive frames/how we look at the world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5A96C11B-F9E0-6ABA-50D5-E59D8D1FCD89}"/>
              </a:ext>
            </a:extLst>
          </p:cNvPr>
          <p:cNvSpPr/>
          <p:nvPr/>
        </p:nvSpPr>
        <p:spPr>
          <a:xfrm>
            <a:off x="4024086" y="1748745"/>
            <a:ext cx="2555134" cy="2529453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Visions and visual representations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2C58AC9-4198-97CD-867A-80A2CADF4A1D}"/>
              </a:ext>
            </a:extLst>
          </p:cNvPr>
          <p:cNvSpPr/>
          <p:nvPr/>
        </p:nvSpPr>
        <p:spPr>
          <a:xfrm>
            <a:off x="7162800" y="1378631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Storytelling and metaphors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2C7E84-8177-D372-6F3E-6B9F4BC65913}"/>
              </a:ext>
            </a:extLst>
          </p:cNvPr>
          <p:cNvSpPr/>
          <p:nvPr/>
        </p:nvSpPr>
        <p:spPr>
          <a:xfrm>
            <a:off x="5961743" y="4278198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Role playing and experiential futures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13DD5CB-0181-E16D-A1A3-7C8E9822B8BC}"/>
              </a:ext>
            </a:extLst>
          </p:cNvPr>
          <p:cNvSpPr/>
          <p:nvPr/>
        </p:nvSpPr>
        <p:spPr>
          <a:xfrm>
            <a:off x="9484634" y="3232943"/>
            <a:ext cx="2402114" cy="2402341"/>
          </a:xfrm>
          <a:prstGeom prst="ellips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SE" dirty="0"/>
              <a:t>Sounds and other artistic forms of experssion</a:t>
            </a:r>
          </a:p>
        </p:txBody>
      </p:sp>
    </p:spTree>
    <p:extLst>
      <p:ext uri="{BB962C8B-B14F-4D97-AF65-F5344CB8AC3E}">
        <p14:creationId xmlns:p14="http://schemas.microsoft.com/office/powerpoint/2010/main" val="10301039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B7151F-2A56-E3D1-3BEC-C573BFA78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7250" y="2862262"/>
            <a:ext cx="6137497" cy="1133475"/>
          </a:xfrm>
        </p:spPr>
        <p:txBody>
          <a:bodyPr>
            <a:normAutofit/>
          </a:bodyPr>
          <a:lstStyle/>
          <a:p>
            <a:pPr algn="ctr"/>
            <a:r>
              <a:rPr lang="en-SE" sz="4800" i="1" dirty="0"/>
              <a:t>Thank you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E46E63-23EC-4B5F-C284-E8D603AC2B84}"/>
              </a:ext>
            </a:extLst>
          </p:cNvPr>
          <p:cNvSpPr txBox="1"/>
          <p:nvPr/>
        </p:nvSpPr>
        <p:spPr>
          <a:xfrm>
            <a:off x="3087418" y="5948183"/>
            <a:ext cx="60171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SE" dirty="0"/>
              <a:t>For any questions or thoughts: </a:t>
            </a:r>
            <a:r>
              <a:rPr lang="en-SE" dirty="0">
                <a:hlinkClick r:id="rId3"/>
              </a:rPr>
              <a:t>clara.saglietti@chalmers.se</a:t>
            </a:r>
            <a:endParaRPr lang="en-SE" dirty="0"/>
          </a:p>
        </p:txBody>
      </p:sp>
    </p:spTree>
    <p:extLst>
      <p:ext uri="{BB962C8B-B14F-4D97-AF65-F5344CB8AC3E}">
        <p14:creationId xmlns:p14="http://schemas.microsoft.com/office/powerpoint/2010/main" val="8726841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453</Words>
  <Application>Microsoft Macintosh PowerPoint</Application>
  <PresentationFormat>Widescreen</PresentationFormat>
  <Paragraphs>113</Paragraphs>
  <Slides>16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Aptos</vt:lpstr>
      <vt:lpstr>Aptos Display</vt:lpstr>
      <vt:lpstr>Arial</vt:lpstr>
      <vt:lpstr>Calibri</vt:lpstr>
      <vt:lpstr>Helvetica</vt:lpstr>
      <vt:lpstr>Times</vt:lpstr>
      <vt:lpstr>Office Theme</vt:lpstr>
      <vt:lpstr>Transformations to Just and Sustainable Futures</vt:lpstr>
      <vt:lpstr>Poll results:  mobility community spaces</vt:lpstr>
      <vt:lpstr>Space 1: desirable futures</vt:lpstr>
      <vt:lpstr>PowerPoint Presentation</vt:lpstr>
      <vt:lpstr>PowerPoint Presentation</vt:lpstr>
      <vt:lpstr>PowerPoint Presentation</vt:lpstr>
      <vt:lpstr>World café (not group specific)</vt:lpstr>
      <vt:lpstr>World café</vt:lpstr>
      <vt:lpstr>PowerPoint Presentation</vt:lpstr>
      <vt:lpstr>PowerPoint Presentation</vt:lpstr>
      <vt:lpstr>PowerPoint Presentation</vt:lpstr>
      <vt:lpstr>Lunch break</vt:lpstr>
      <vt:lpstr>PowerPoint Presentation</vt:lpstr>
      <vt:lpstr>What is relevant for the future of your case?</vt:lpstr>
      <vt:lpstr>How to explore desirable futures?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Clara Saglietti</dc:creator>
  <cp:lastModifiedBy>Clara Saglietti</cp:lastModifiedBy>
  <cp:revision>1</cp:revision>
  <dcterms:created xsi:type="dcterms:W3CDTF">2026-02-20T09:49:41Z</dcterms:created>
  <dcterms:modified xsi:type="dcterms:W3CDTF">2026-02-24T14:21:56Z</dcterms:modified>
</cp:coreProperties>
</file>